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82" r:id="rId3"/>
    <p:sldId id="283" r:id="rId4"/>
    <p:sldId id="284" r:id="rId5"/>
    <p:sldId id="285" r:id="rId6"/>
    <p:sldId id="281" r:id="rId7"/>
    <p:sldId id="290" r:id="rId8"/>
    <p:sldId id="291" r:id="rId9"/>
    <p:sldId id="292" r:id="rId10"/>
    <p:sldId id="287" r:id="rId11"/>
    <p:sldId id="294" r:id="rId12"/>
    <p:sldId id="289" r:id="rId13"/>
    <p:sldId id="295" r:id="rId14"/>
    <p:sldId id="269" r:id="rId15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F3440D"/>
    <a:srgbClr val="A20000"/>
    <a:srgbClr val="F7923F"/>
    <a:srgbClr val="E9C323"/>
    <a:srgbClr val="6600FF"/>
    <a:srgbClr val="FF66CC"/>
    <a:srgbClr val="FFFF00"/>
    <a:srgbClr val="FF99FF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02" autoAdjust="0"/>
    <p:restoredTop sz="94693" autoAdjust="0"/>
  </p:normalViewPr>
  <p:slideViewPr>
    <p:cSldViewPr>
      <p:cViewPr varScale="1">
        <p:scale>
          <a:sx n="101" d="100"/>
          <a:sy n="101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1940B-E47E-46A2-B003-50BA0579325F}" type="doc">
      <dgm:prSet loTypeId="urn:microsoft.com/office/officeart/2005/8/layout/default#1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407B5FF-B3F1-4511-A79D-D2116680289B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издержек</a:t>
          </a:r>
        </a:p>
      </dgm:t>
    </dgm:pt>
    <dgm:pt modelId="{12BFBDD8-410A-4A15-82A9-CE80D48E49F0}" type="parTrans" cxnId="{3782751E-B324-4D05-994C-AFF90B90FD2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C2F20-B732-45B3-A653-D69C28BC552F}" type="sibTrans" cxnId="{3782751E-B324-4D05-994C-AFF90B90FD2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02ADF-EFD7-4CAB-B238-5E07762E2BF5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рисков</a:t>
          </a:r>
        </a:p>
      </dgm:t>
    </dgm:pt>
    <dgm:pt modelId="{C13453FC-38AA-4F1C-A1D6-8A865BDF2034}" type="parTrans" cxnId="{EFD8D0A9-166B-4E31-B6C1-077F2CA4D28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72433-4BA8-4F86-BFE8-8EDE669AF0AB}" type="sibTrans" cxnId="{EFD8D0A9-166B-4E31-B6C1-077F2CA4D28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168A35-F4DE-46DF-9189-4BC37967C572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Автоматизация бизнес-процессов</a:t>
          </a:r>
        </a:p>
      </dgm:t>
    </dgm:pt>
    <dgm:pt modelId="{0D147B0B-5784-407E-B875-25135E05DC68}" type="parTrans" cxnId="{861CEDE6-F422-49F2-BAD5-49ADF225A76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8A922-A5D1-443B-8420-43E2C630319D}" type="sibTrans" cxnId="{861CEDE6-F422-49F2-BAD5-49ADF225A76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941CE9-702D-4150-9939-9FC428BEE95E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качества сервиса/продукта</a:t>
          </a:r>
        </a:p>
      </dgm:t>
    </dgm:pt>
    <dgm:pt modelId="{FDCED0E1-789F-4BF0-B2A8-3146FEC85E07}" type="parTrans" cxnId="{9EB02B8F-F1FD-453F-9392-CFE247DA9C6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21CC58-1175-4EE1-9D07-BFD71AB2C407}" type="sibTrans" cxnId="{9EB02B8F-F1FD-453F-9392-CFE247DA9C6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288396-2A38-444C-BF8A-A0C7D1C9EC75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процесса управления организацией</a:t>
          </a:r>
        </a:p>
      </dgm:t>
    </dgm:pt>
    <dgm:pt modelId="{6A41A904-3CD9-4743-8EB0-E3B88B5B65D1}" type="parTrans" cxnId="{86E83FB7-1084-4396-AC51-65E4F9CD711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E8D54-E979-4CF3-A73E-7662DCA149A6}" type="sibTrans" cxnId="{86E83FB7-1084-4396-AC51-65E4F9CD7114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A65BEE-2FF7-4E0F-8C20-3D432497A262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лояльности клиентов</a:t>
          </a:r>
        </a:p>
      </dgm:t>
    </dgm:pt>
    <dgm:pt modelId="{BE0212ED-958B-4212-AFF9-8146825B5A64}" type="parTrans" cxnId="{E638FCF7-E14E-4D2D-94A6-ACE44F3B5C7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7AD13D-6BE7-4F0F-BF1D-48AA68F918E6}" type="sibTrans" cxnId="{E638FCF7-E14E-4D2D-94A6-ACE44F3B5C7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2624E-BAF7-415D-AADE-D63DDFB3A32F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количества клиентов</a:t>
          </a:r>
        </a:p>
      </dgm:t>
    </dgm:pt>
    <dgm:pt modelId="{6F41E3F4-40DD-465D-8C04-BE99F9F1A910}" type="parTrans" cxnId="{B2E3F6F5-6860-45EE-81D7-6732CCA4554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AFA66-8314-424C-BA76-BCD3261C4D17}" type="sibTrans" cxnId="{B2E3F6F5-6860-45EE-81D7-6732CCA45541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2633A-063A-49C0-A522-7F363D554334}">
      <dgm:prSet phldrT="[Текст]"/>
      <dgm:spPr/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Максимизация продаж</a:t>
          </a:r>
        </a:p>
      </dgm:t>
    </dgm:pt>
    <dgm:pt modelId="{4FD41D63-8196-455C-AAEA-73E99ABC487E}" type="parTrans" cxnId="{88F218C2-00B2-425B-B563-C6084E442CB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9E86B3-0848-4CCA-8532-4DF6E933DE6C}" type="sibTrans" cxnId="{88F218C2-00B2-425B-B563-C6084E442CBC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10FA2-DF54-4B1B-876B-13E3431F7957}">
      <dgm:prSet phldrT="[Текст]"/>
      <dgm:spPr/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Систематизация управления контактами</a:t>
          </a:r>
        </a:p>
      </dgm:t>
    </dgm:pt>
    <dgm:pt modelId="{1A7C9952-00CC-4176-B3E3-881135D55790}" type="parTrans" cxnId="{0C77E99F-D34C-4729-9F40-D8E85E68CFF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1A2D9-4895-44CC-85C4-3D64AFD338B9}" type="sibTrans" cxnId="{0C77E99F-D34C-4729-9F40-D8E85E68CFFF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29C58-C97F-4B63-9A90-80C1E4E12920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воронкой продаж </a:t>
          </a:r>
        </a:p>
      </dgm:t>
    </dgm:pt>
    <dgm:pt modelId="{30DD3364-6E69-4FC5-8A41-594BF5B905E3}" type="parTrans" cxnId="{811B959E-EC92-4110-B500-EEDEB4BEF8D2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96D04C-AD3C-4571-99E9-6A2049A5A617}" type="sibTrans" cxnId="{811B959E-EC92-4110-B500-EEDEB4BEF8D2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3F362C-F0A1-45C4-B72B-F9D33A35C978}">
      <dgm:prSet phldrT="[Текст]"/>
      <dgm:spPr/>
      <dgm:t>
        <a:bodyPr/>
        <a:lstStyle/>
        <a:p>
          <a:r>
            <a:rPr lang="ru-RU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Аналитика и прогнозирование</a:t>
          </a:r>
        </a:p>
      </dgm:t>
    </dgm:pt>
    <dgm:pt modelId="{40D3EBE1-C1B8-4B45-AA9B-9E732BBBEE12}" type="parTrans" cxnId="{C8322A86-139F-4050-9955-2F28EDC7C3B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817FDF-B3E3-4D4D-9229-506607F0A41A}" type="sibTrans" cxnId="{C8322A86-139F-4050-9955-2F28EDC7C3BD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D36DDB-2A9E-4D2F-AAF9-24E14408EA0F}">
      <dgm:prSet phldrT="[Текст]"/>
      <dgm:spPr/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Накопление знаний компании</a:t>
          </a:r>
        </a:p>
      </dgm:t>
    </dgm:pt>
    <dgm:pt modelId="{D4106B16-834D-4D3C-8F04-D0D942B7B221}" type="parTrans" cxnId="{80B41240-DD93-4539-BF0F-585BC0364C0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9D9C85-E3FC-4FD9-BC29-2FA7E6DA400E}" type="sibTrans" cxnId="{80B41240-DD93-4539-BF0F-585BC0364C0E}">
      <dgm:prSet/>
      <dgm:spPr/>
      <dgm:t>
        <a:bodyPr/>
        <a:lstStyle/>
        <a:p>
          <a:endParaRPr lang="ru-RU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705F3-C6D3-4085-9542-1101C4B7DFAD}" type="pres">
      <dgm:prSet presAssocID="{4941940B-E47E-46A2-B003-50BA057932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90E506-8D16-4C35-B239-235FF7554794}" type="pres">
      <dgm:prSet presAssocID="{C407B5FF-B3F1-4511-A79D-D2116680289B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0AA5C-BF7C-49B8-B465-798986153307}" type="pres">
      <dgm:prSet presAssocID="{76AC2F20-B732-45B3-A653-D69C28BC552F}" presName="sibTrans" presStyleCnt="0"/>
      <dgm:spPr/>
    </dgm:pt>
    <dgm:pt modelId="{FF004F63-0661-4971-B38B-A266E5675369}" type="pres">
      <dgm:prSet presAssocID="{CCF02ADF-EFD7-4CAB-B238-5E07762E2BF5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7020F-9B27-43FB-8D5C-2B738DF31EA5}" type="pres">
      <dgm:prSet presAssocID="{D6872433-4BA8-4F86-BFE8-8EDE669AF0AB}" presName="sibTrans" presStyleCnt="0"/>
      <dgm:spPr/>
    </dgm:pt>
    <dgm:pt modelId="{A6359F25-CAB0-4BCC-922D-5D234D7AD253}" type="pres">
      <dgm:prSet presAssocID="{AE168A35-F4DE-46DF-9189-4BC37967C572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FA5E4-A229-4F60-B1A2-0E518AE13C01}" type="pres">
      <dgm:prSet presAssocID="{3468A922-A5D1-443B-8420-43E2C630319D}" presName="sibTrans" presStyleCnt="0"/>
      <dgm:spPr/>
    </dgm:pt>
    <dgm:pt modelId="{34DE5E1C-04FE-4D6A-A48D-81C433988ACA}" type="pres">
      <dgm:prSet presAssocID="{82941CE9-702D-4150-9939-9FC428BEE95E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DE0DC-99A6-4F66-A368-76D43507BEAA}" type="pres">
      <dgm:prSet presAssocID="{1D21CC58-1175-4EE1-9D07-BFD71AB2C407}" presName="sibTrans" presStyleCnt="0"/>
      <dgm:spPr/>
    </dgm:pt>
    <dgm:pt modelId="{0D7D3F19-DBA9-4F3D-97E2-08C93D819EBC}" type="pres">
      <dgm:prSet presAssocID="{F6288396-2A38-444C-BF8A-A0C7D1C9EC75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F3036-AC48-4AD7-A9D2-448D44C4F47A}" type="pres">
      <dgm:prSet presAssocID="{43CE8D54-E979-4CF3-A73E-7662DCA149A6}" presName="sibTrans" presStyleCnt="0"/>
      <dgm:spPr/>
    </dgm:pt>
    <dgm:pt modelId="{9B27B056-FEAC-4F48-AA55-D7D6962C501A}" type="pres">
      <dgm:prSet presAssocID="{86A65BEE-2FF7-4E0F-8C20-3D432497A262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B91DD-FFCC-4AA7-A136-68D05C29172E}" type="pres">
      <dgm:prSet presAssocID="{B07AD13D-6BE7-4F0F-BF1D-48AA68F918E6}" presName="sibTrans" presStyleCnt="0"/>
      <dgm:spPr/>
    </dgm:pt>
    <dgm:pt modelId="{9669C916-36C8-427D-BDE7-1510FB09C4F5}" type="pres">
      <dgm:prSet presAssocID="{23A2624E-BAF7-415D-AADE-D63DDFB3A32F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C2BBD-9BB0-4C37-AED8-7B8BF49DE8D4}" type="pres">
      <dgm:prSet presAssocID="{7E6AFA66-8314-424C-BA76-BCD3261C4D17}" presName="sibTrans" presStyleCnt="0"/>
      <dgm:spPr/>
    </dgm:pt>
    <dgm:pt modelId="{30F57580-1355-4EC2-9A25-529E51DD43FC}" type="pres">
      <dgm:prSet presAssocID="{2BA2633A-063A-49C0-A522-7F363D55433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7D2EC-DDE0-4069-94E4-024CB9AB767C}" type="pres">
      <dgm:prSet presAssocID="{AF9E86B3-0848-4CCA-8532-4DF6E933DE6C}" presName="sibTrans" presStyleCnt="0"/>
      <dgm:spPr/>
    </dgm:pt>
    <dgm:pt modelId="{6C77756A-90AE-45ED-A2EB-296C17E6B265}" type="pres">
      <dgm:prSet presAssocID="{50210FA2-DF54-4B1B-876B-13E3431F7957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EC58C-CA4F-4093-9F66-DF94E66E285E}" type="pres">
      <dgm:prSet presAssocID="{4DD1A2D9-4895-44CC-85C4-3D64AFD338B9}" presName="sibTrans" presStyleCnt="0"/>
      <dgm:spPr/>
    </dgm:pt>
    <dgm:pt modelId="{F424294C-FC58-492C-9BD5-96F8DF5066B6}" type="pres">
      <dgm:prSet presAssocID="{1F529C58-C97F-4B63-9A90-80C1E4E12920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26252-8E63-406E-AA33-98A21BEDAF64}" type="pres">
      <dgm:prSet presAssocID="{4296D04C-AD3C-4571-99E9-6A2049A5A617}" presName="sibTrans" presStyleCnt="0"/>
      <dgm:spPr/>
    </dgm:pt>
    <dgm:pt modelId="{B8A9627C-AB5C-4097-AE6C-FD44F28160FF}" type="pres">
      <dgm:prSet presAssocID="{1A3F362C-F0A1-45C4-B72B-F9D33A35C978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C6687-7AE7-4153-9090-4766ED7E596C}" type="pres">
      <dgm:prSet presAssocID="{1B817FDF-B3E3-4D4D-9229-506607F0A41A}" presName="sibTrans" presStyleCnt="0"/>
      <dgm:spPr/>
    </dgm:pt>
    <dgm:pt modelId="{952B0E16-11EB-4D55-9294-FAE2BED81A4C}" type="pres">
      <dgm:prSet presAssocID="{89D36DDB-2A9E-4D2F-AAF9-24E14408EA0F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E3F6F5-6860-45EE-81D7-6732CCA45541}" srcId="{4941940B-E47E-46A2-B003-50BA0579325F}" destId="{23A2624E-BAF7-415D-AADE-D63DDFB3A32F}" srcOrd="6" destOrd="0" parTransId="{6F41E3F4-40DD-465D-8C04-BE99F9F1A910}" sibTransId="{7E6AFA66-8314-424C-BA76-BCD3261C4D17}"/>
    <dgm:cxn modelId="{2F2DD9D5-BCB6-43D6-99F9-C0C038FEC792}" type="presOf" srcId="{23A2624E-BAF7-415D-AADE-D63DDFB3A32F}" destId="{9669C916-36C8-427D-BDE7-1510FB09C4F5}" srcOrd="0" destOrd="0" presId="urn:microsoft.com/office/officeart/2005/8/layout/default#1"/>
    <dgm:cxn modelId="{C8322A86-139F-4050-9955-2F28EDC7C3BD}" srcId="{4941940B-E47E-46A2-B003-50BA0579325F}" destId="{1A3F362C-F0A1-45C4-B72B-F9D33A35C978}" srcOrd="10" destOrd="0" parTransId="{40D3EBE1-C1B8-4B45-AA9B-9E732BBBEE12}" sibTransId="{1B817FDF-B3E3-4D4D-9229-506607F0A41A}"/>
    <dgm:cxn modelId="{3782751E-B324-4D05-994C-AFF90B90FD24}" srcId="{4941940B-E47E-46A2-B003-50BA0579325F}" destId="{C407B5FF-B3F1-4511-A79D-D2116680289B}" srcOrd="0" destOrd="0" parTransId="{12BFBDD8-410A-4A15-82A9-CE80D48E49F0}" sibTransId="{76AC2F20-B732-45B3-A653-D69C28BC552F}"/>
    <dgm:cxn modelId="{2FEBEDDF-C3CD-4E61-BE82-78645ABEBBFE}" type="presOf" srcId="{CCF02ADF-EFD7-4CAB-B238-5E07762E2BF5}" destId="{FF004F63-0661-4971-B38B-A266E5675369}" srcOrd="0" destOrd="0" presId="urn:microsoft.com/office/officeart/2005/8/layout/default#1"/>
    <dgm:cxn modelId="{0EAAC439-0780-4D5E-9C10-F0DF198CBF74}" type="presOf" srcId="{C407B5FF-B3F1-4511-A79D-D2116680289B}" destId="{FD90E506-8D16-4C35-B239-235FF7554794}" srcOrd="0" destOrd="0" presId="urn:microsoft.com/office/officeart/2005/8/layout/default#1"/>
    <dgm:cxn modelId="{ADB4C9BB-6FD2-4688-8EC6-7507696D7EEE}" type="presOf" srcId="{4941940B-E47E-46A2-B003-50BA0579325F}" destId="{4DA705F3-C6D3-4085-9542-1101C4B7DFAD}" srcOrd="0" destOrd="0" presId="urn:microsoft.com/office/officeart/2005/8/layout/default#1"/>
    <dgm:cxn modelId="{419DEC50-A31A-4FBB-8812-A6C3589A9E9F}" type="presOf" srcId="{86A65BEE-2FF7-4E0F-8C20-3D432497A262}" destId="{9B27B056-FEAC-4F48-AA55-D7D6962C501A}" srcOrd="0" destOrd="0" presId="urn:microsoft.com/office/officeart/2005/8/layout/default#1"/>
    <dgm:cxn modelId="{7647B263-07EB-45DA-ADC5-8A773FDC1326}" type="presOf" srcId="{2BA2633A-063A-49C0-A522-7F363D554334}" destId="{30F57580-1355-4EC2-9A25-529E51DD43FC}" srcOrd="0" destOrd="0" presId="urn:microsoft.com/office/officeart/2005/8/layout/default#1"/>
    <dgm:cxn modelId="{80B41240-DD93-4539-BF0F-585BC0364C0E}" srcId="{4941940B-E47E-46A2-B003-50BA0579325F}" destId="{89D36DDB-2A9E-4D2F-AAF9-24E14408EA0F}" srcOrd="11" destOrd="0" parTransId="{D4106B16-834D-4D3C-8F04-D0D942B7B221}" sibTransId="{729D9C85-E3FC-4FD9-BC29-2FA7E6DA400E}"/>
    <dgm:cxn modelId="{25828969-B7C6-45B7-ADD7-3F5E902A9911}" type="presOf" srcId="{82941CE9-702D-4150-9939-9FC428BEE95E}" destId="{34DE5E1C-04FE-4D6A-A48D-81C433988ACA}" srcOrd="0" destOrd="0" presId="urn:microsoft.com/office/officeart/2005/8/layout/default#1"/>
    <dgm:cxn modelId="{861CEDE6-F422-49F2-BAD5-49ADF225A76F}" srcId="{4941940B-E47E-46A2-B003-50BA0579325F}" destId="{AE168A35-F4DE-46DF-9189-4BC37967C572}" srcOrd="2" destOrd="0" parTransId="{0D147B0B-5784-407E-B875-25135E05DC68}" sibTransId="{3468A922-A5D1-443B-8420-43E2C630319D}"/>
    <dgm:cxn modelId="{EFD8D0A9-166B-4E31-B6C1-077F2CA4D281}" srcId="{4941940B-E47E-46A2-B003-50BA0579325F}" destId="{CCF02ADF-EFD7-4CAB-B238-5E07762E2BF5}" srcOrd="1" destOrd="0" parTransId="{C13453FC-38AA-4F1C-A1D6-8A865BDF2034}" sibTransId="{D6872433-4BA8-4F86-BFE8-8EDE669AF0AB}"/>
    <dgm:cxn modelId="{106D9E95-BEFA-4599-A77D-B7F8EE47FADC}" type="presOf" srcId="{1F529C58-C97F-4B63-9A90-80C1E4E12920}" destId="{F424294C-FC58-492C-9BD5-96F8DF5066B6}" srcOrd="0" destOrd="0" presId="urn:microsoft.com/office/officeart/2005/8/layout/default#1"/>
    <dgm:cxn modelId="{0C77E99F-D34C-4729-9F40-D8E85E68CFFF}" srcId="{4941940B-E47E-46A2-B003-50BA0579325F}" destId="{50210FA2-DF54-4B1B-876B-13E3431F7957}" srcOrd="8" destOrd="0" parTransId="{1A7C9952-00CC-4176-B3E3-881135D55790}" sibTransId="{4DD1A2D9-4895-44CC-85C4-3D64AFD338B9}"/>
    <dgm:cxn modelId="{32AA0F52-1B89-4648-9AD5-7C50277F290D}" type="presOf" srcId="{AE168A35-F4DE-46DF-9189-4BC37967C572}" destId="{A6359F25-CAB0-4BCC-922D-5D234D7AD253}" srcOrd="0" destOrd="0" presId="urn:microsoft.com/office/officeart/2005/8/layout/default#1"/>
    <dgm:cxn modelId="{7826F181-6D54-40CC-9C46-AF30D8921C6E}" type="presOf" srcId="{1A3F362C-F0A1-45C4-B72B-F9D33A35C978}" destId="{B8A9627C-AB5C-4097-AE6C-FD44F28160FF}" srcOrd="0" destOrd="0" presId="urn:microsoft.com/office/officeart/2005/8/layout/default#1"/>
    <dgm:cxn modelId="{E638FCF7-E14E-4D2D-94A6-ACE44F3B5C7F}" srcId="{4941940B-E47E-46A2-B003-50BA0579325F}" destId="{86A65BEE-2FF7-4E0F-8C20-3D432497A262}" srcOrd="5" destOrd="0" parTransId="{BE0212ED-958B-4212-AFF9-8146825B5A64}" sibTransId="{B07AD13D-6BE7-4F0F-BF1D-48AA68F918E6}"/>
    <dgm:cxn modelId="{811B959E-EC92-4110-B500-EEDEB4BEF8D2}" srcId="{4941940B-E47E-46A2-B003-50BA0579325F}" destId="{1F529C58-C97F-4B63-9A90-80C1E4E12920}" srcOrd="9" destOrd="0" parTransId="{30DD3364-6E69-4FC5-8A41-594BF5B905E3}" sibTransId="{4296D04C-AD3C-4571-99E9-6A2049A5A617}"/>
    <dgm:cxn modelId="{88F218C2-00B2-425B-B563-C6084E442CBC}" srcId="{4941940B-E47E-46A2-B003-50BA0579325F}" destId="{2BA2633A-063A-49C0-A522-7F363D554334}" srcOrd="7" destOrd="0" parTransId="{4FD41D63-8196-455C-AAEA-73E99ABC487E}" sibTransId="{AF9E86B3-0848-4CCA-8532-4DF6E933DE6C}"/>
    <dgm:cxn modelId="{E30DA32E-C7BE-42BE-BCB8-E8809901790A}" type="presOf" srcId="{F6288396-2A38-444C-BF8A-A0C7D1C9EC75}" destId="{0D7D3F19-DBA9-4F3D-97E2-08C93D819EBC}" srcOrd="0" destOrd="0" presId="urn:microsoft.com/office/officeart/2005/8/layout/default#1"/>
    <dgm:cxn modelId="{86E83FB7-1084-4396-AC51-65E4F9CD7114}" srcId="{4941940B-E47E-46A2-B003-50BA0579325F}" destId="{F6288396-2A38-444C-BF8A-A0C7D1C9EC75}" srcOrd="4" destOrd="0" parTransId="{6A41A904-3CD9-4743-8EB0-E3B88B5B65D1}" sibTransId="{43CE8D54-E979-4CF3-A73E-7662DCA149A6}"/>
    <dgm:cxn modelId="{E412E7FA-437B-407C-AD07-33A0EA4864B4}" type="presOf" srcId="{89D36DDB-2A9E-4D2F-AAF9-24E14408EA0F}" destId="{952B0E16-11EB-4D55-9294-FAE2BED81A4C}" srcOrd="0" destOrd="0" presId="urn:microsoft.com/office/officeart/2005/8/layout/default#1"/>
    <dgm:cxn modelId="{E8502301-5F56-49D7-A215-BC576CF697A6}" type="presOf" srcId="{50210FA2-DF54-4B1B-876B-13E3431F7957}" destId="{6C77756A-90AE-45ED-A2EB-296C17E6B265}" srcOrd="0" destOrd="0" presId="urn:microsoft.com/office/officeart/2005/8/layout/default#1"/>
    <dgm:cxn modelId="{9EB02B8F-F1FD-453F-9392-CFE247DA9C6D}" srcId="{4941940B-E47E-46A2-B003-50BA0579325F}" destId="{82941CE9-702D-4150-9939-9FC428BEE95E}" srcOrd="3" destOrd="0" parTransId="{FDCED0E1-789F-4BF0-B2A8-3146FEC85E07}" sibTransId="{1D21CC58-1175-4EE1-9D07-BFD71AB2C407}"/>
    <dgm:cxn modelId="{9E70B0E8-EDB9-450D-A167-2B61A946380E}" type="presParOf" srcId="{4DA705F3-C6D3-4085-9542-1101C4B7DFAD}" destId="{FD90E506-8D16-4C35-B239-235FF7554794}" srcOrd="0" destOrd="0" presId="urn:microsoft.com/office/officeart/2005/8/layout/default#1"/>
    <dgm:cxn modelId="{FC1C7B42-FD28-4D9F-8806-EE75EF68B671}" type="presParOf" srcId="{4DA705F3-C6D3-4085-9542-1101C4B7DFAD}" destId="{2030AA5C-BF7C-49B8-B465-798986153307}" srcOrd="1" destOrd="0" presId="urn:microsoft.com/office/officeart/2005/8/layout/default#1"/>
    <dgm:cxn modelId="{3813FEA5-81C7-41A0-B6FA-E420AE1FF8DB}" type="presParOf" srcId="{4DA705F3-C6D3-4085-9542-1101C4B7DFAD}" destId="{FF004F63-0661-4971-B38B-A266E5675369}" srcOrd="2" destOrd="0" presId="urn:microsoft.com/office/officeart/2005/8/layout/default#1"/>
    <dgm:cxn modelId="{972124C3-43E6-4890-87FC-CFB3C9117C76}" type="presParOf" srcId="{4DA705F3-C6D3-4085-9542-1101C4B7DFAD}" destId="{BBA7020F-9B27-43FB-8D5C-2B738DF31EA5}" srcOrd="3" destOrd="0" presId="urn:microsoft.com/office/officeart/2005/8/layout/default#1"/>
    <dgm:cxn modelId="{F0E5FAFA-BA4A-437E-85AA-871C74B8810D}" type="presParOf" srcId="{4DA705F3-C6D3-4085-9542-1101C4B7DFAD}" destId="{A6359F25-CAB0-4BCC-922D-5D234D7AD253}" srcOrd="4" destOrd="0" presId="urn:microsoft.com/office/officeart/2005/8/layout/default#1"/>
    <dgm:cxn modelId="{4F3E5964-F4C9-4E8C-BF24-57945C91DC8A}" type="presParOf" srcId="{4DA705F3-C6D3-4085-9542-1101C4B7DFAD}" destId="{38CFA5E4-A229-4F60-B1A2-0E518AE13C01}" srcOrd="5" destOrd="0" presId="urn:microsoft.com/office/officeart/2005/8/layout/default#1"/>
    <dgm:cxn modelId="{87CA363C-1310-45AB-8407-169CE73C0032}" type="presParOf" srcId="{4DA705F3-C6D3-4085-9542-1101C4B7DFAD}" destId="{34DE5E1C-04FE-4D6A-A48D-81C433988ACA}" srcOrd="6" destOrd="0" presId="urn:microsoft.com/office/officeart/2005/8/layout/default#1"/>
    <dgm:cxn modelId="{2CE43566-3196-4EF9-848F-DB4DA5A0BC85}" type="presParOf" srcId="{4DA705F3-C6D3-4085-9542-1101C4B7DFAD}" destId="{836DE0DC-99A6-4F66-A368-76D43507BEAA}" srcOrd="7" destOrd="0" presId="urn:microsoft.com/office/officeart/2005/8/layout/default#1"/>
    <dgm:cxn modelId="{E040ACCA-1F79-4F55-890B-80179EF60182}" type="presParOf" srcId="{4DA705F3-C6D3-4085-9542-1101C4B7DFAD}" destId="{0D7D3F19-DBA9-4F3D-97E2-08C93D819EBC}" srcOrd="8" destOrd="0" presId="urn:microsoft.com/office/officeart/2005/8/layout/default#1"/>
    <dgm:cxn modelId="{070EC659-6055-493F-AFEC-64A8863053CE}" type="presParOf" srcId="{4DA705F3-C6D3-4085-9542-1101C4B7DFAD}" destId="{432F3036-AC48-4AD7-A9D2-448D44C4F47A}" srcOrd="9" destOrd="0" presId="urn:microsoft.com/office/officeart/2005/8/layout/default#1"/>
    <dgm:cxn modelId="{75438811-2B5C-4D6F-8EA2-C342ED609FB2}" type="presParOf" srcId="{4DA705F3-C6D3-4085-9542-1101C4B7DFAD}" destId="{9B27B056-FEAC-4F48-AA55-D7D6962C501A}" srcOrd="10" destOrd="0" presId="urn:microsoft.com/office/officeart/2005/8/layout/default#1"/>
    <dgm:cxn modelId="{B9C5332B-F0E7-414E-8404-347249895D3D}" type="presParOf" srcId="{4DA705F3-C6D3-4085-9542-1101C4B7DFAD}" destId="{D77B91DD-FFCC-4AA7-A136-68D05C29172E}" srcOrd="11" destOrd="0" presId="urn:microsoft.com/office/officeart/2005/8/layout/default#1"/>
    <dgm:cxn modelId="{89F5FCE2-020A-44BD-98C7-132A072182C4}" type="presParOf" srcId="{4DA705F3-C6D3-4085-9542-1101C4B7DFAD}" destId="{9669C916-36C8-427D-BDE7-1510FB09C4F5}" srcOrd="12" destOrd="0" presId="urn:microsoft.com/office/officeart/2005/8/layout/default#1"/>
    <dgm:cxn modelId="{5DBF9694-0EBA-4DD4-98D2-E45C8C335DA4}" type="presParOf" srcId="{4DA705F3-C6D3-4085-9542-1101C4B7DFAD}" destId="{CC9C2BBD-9BB0-4C37-AED8-7B8BF49DE8D4}" srcOrd="13" destOrd="0" presId="urn:microsoft.com/office/officeart/2005/8/layout/default#1"/>
    <dgm:cxn modelId="{97927215-FAD2-49C7-A3A0-671E64EE9FB9}" type="presParOf" srcId="{4DA705F3-C6D3-4085-9542-1101C4B7DFAD}" destId="{30F57580-1355-4EC2-9A25-529E51DD43FC}" srcOrd="14" destOrd="0" presId="urn:microsoft.com/office/officeart/2005/8/layout/default#1"/>
    <dgm:cxn modelId="{15DA2170-4E15-4262-A468-70132DA32587}" type="presParOf" srcId="{4DA705F3-C6D3-4085-9542-1101C4B7DFAD}" destId="{8D37D2EC-DDE0-4069-94E4-024CB9AB767C}" srcOrd="15" destOrd="0" presId="urn:microsoft.com/office/officeart/2005/8/layout/default#1"/>
    <dgm:cxn modelId="{93843313-D24E-49EE-804A-7ED1837E40A2}" type="presParOf" srcId="{4DA705F3-C6D3-4085-9542-1101C4B7DFAD}" destId="{6C77756A-90AE-45ED-A2EB-296C17E6B265}" srcOrd="16" destOrd="0" presId="urn:microsoft.com/office/officeart/2005/8/layout/default#1"/>
    <dgm:cxn modelId="{6D2EC660-D457-424E-A4C6-B1E9B2569A8A}" type="presParOf" srcId="{4DA705F3-C6D3-4085-9542-1101C4B7DFAD}" destId="{4C1EC58C-CA4F-4093-9F66-DF94E66E285E}" srcOrd="17" destOrd="0" presId="urn:microsoft.com/office/officeart/2005/8/layout/default#1"/>
    <dgm:cxn modelId="{A104BB04-C7F0-42C2-BA9D-0D121B14E12A}" type="presParOf" srcId="{4DA705F3-C6D3-4085-9542-1101C4B7DFAD}" destId="{F424294C-FC58-492C-9BD5-96F8DF5066B6}" srcOrd="18" destOrd="0" presId="urn:microsoft.com/office/officeart/2005/8/layout/default#1"/>
    <dgm:cxn modelId="{3940889F-F04C-4D51-ABF0-614A2EDBB14B}" type="presParOf" srcId="{4DA705F3-C6D3-4085-9542-1101C4B7DFAD}" destId="{A8D26252-8E63-406E-AA33-98A21BEDAF64}" srcOrd="19" destOrd="0" presId="urn:microsoft.com/office/officeart/2005/8/layout/default#1"/>
    <dgm:cxn modelId="{8CEBF242-28D9-4F61-A0DC-B06A676347DE}" type="presParOf" srcId="{4DA705F3-C6D3-4085-9542-1101C4B7DFAD}" destId="{B8A9627C-AB5C-4097-AE6C-FD44F28160FF}" srcOrd="20" destOrd="0" presId="urn:microsoft.com/office/officeart/2005/8/layout/default#1"/>
    <dgm:cxn modelId="{28A568E4-E1FD-484A-9272-B35B01B2081B}" type="presParOf" srcId="{4DA705F3-C6D3-4085-9542-1101C4B7DFAD}" destId="{7BDC6687-7AE7-4153-9090-4766ED7E596C}" srcOrd="21" destOrd="0" presId="urn:microsoft.com/office/officeart/2005/8/layout/default#1"/>
    <dgm:cxn modelId="{C16F14B1-4B14-4A11-8707-CF66E642A2FA}" type="presParOf" srcId="{4DA705F3-C6D3-4085-9542-1101C4B7DFAD}" destId="{952B0E16-11EB-4D55-9294-FAE2BED81A4C}" srcOrd="2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968E58-93D9-416A-BB01-569064F43592}" type="doc">
      <dgm:prSet loTypeId="urn:microsoft.com/office/officeart/2005/8/layout/pyramid3" loCatId="pyramid" qsTypeId="urn:microsoft.com/office/officeart/2005/8/quickstyle/simple1" qsCatId="simple" csTypeId="urn:microsoft.com/office/officeart/2005/8/colors/accent0_2" csCatId="mainScheme" phldr="1"/>
      <dgm:spPr/>
    </dgm:pt>
    <dgm:pt modelId="{EAD4CF58-ABBD-481F-ABB1-F044D4D9EE27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Выяснение потребности, оценка потенциала клиента</a:t>
          </a:r>
        </a:p>
      </dgm:t>
    </dgm:pt>
    <dgm:pt modelId="{413D9A46-098D-4F65-BAE4-EBC3E0380592}" type="parTrans" cxnId="{1323DC74-CC32-40BE-9ED7-F0AD274C33A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B9DEF-0142-4922-9B36-DCBA1DF0E1ED}" type="sibTrans" cxnId="{1323DC74-CC32-40BE-9ED7-F0AD274C33A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9F265C-5A59-4C36-BB35-48E87C344A88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объема, условий работ, коммерческого предложения</a:t>
          </a:r>
        </a:p>
      </dgm:t>
    </dgm:pt>
    <dgm:pt modelId="{A4414470-2F3A-4F80-AD69-85C8A22B32E8}" type="parTrans" cxnId="{25DBB8D4-A4BB-4611-B2C5-FB52637236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740AA1-2D76-461B-8A39-7D6B92C28012}" type="sibTrans" cxnId="{25DBB8D4-A4BB-4611-B2C5-FB52637236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271980-758F-4C2F-A4D8-2D618B173966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Продажа</a:t>
          </a:r>
        </a:p>
      </dgm:t>
    </dgm:pt>
    <dgm:pt modelId="{17FC209B-B0CC-48FF-A21B-B9CB9EA287CA}" type="parTrans" cxnId="{F86E6F09-9148-429D-A426-441DF213DC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28F33D-3EC0-4E3D-8120-438C852E58DD}" type="sibTrans" cxnId="{F86E6F09-9148-429D-A426-441DF213DC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C012F-2769-4B25-B411-77420E63D7EB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</a:t>
          </a:r>
        </a:p>
      </dgm:t>
    </dgm:pt>
    <dgm:pt modelId="{F3A99504-5F36-47E4-A950-F9468C8A1988}" type="parTrans" cxnId="{1A6B19D5-F350-4A99-AD65-3FA25C8EF6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8E8C19-21B9-468E-918D-9E5BC34C1685}" type="sibTrans" cxnId="{1A6B19D5-F350-4A99-AD65-3FA25C8EF6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BABCE6-0874-4E63-A986-5B75B2E8F6C4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договора</a:t>
          </a:r>
        </a:p>
      </dgm:t>
    </dgm:pt>
    <dgm:pt modelId="{001CF58C-D900-4C15-8A14-19A76561A470}" type="parTrans" cxnId="{0224940B-D761-4E59-B81D-A767630391A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B204E-84B2-4C0E-A921-D94B42DE3E97}" type="sibTrans" cxnId="{0224940B-D761-4E59-B81D-A767630391A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26B1D-ABFF-4E8C-8755-1A73A8D2829B}" type="pres">
      <dgm:prSet presAssocID="{DF968E58-93D9-416A-BB01-569064F43592}" presName="Name0" presStyleCnt="0">
        <dgm:presLayoutVars>
          <dgm:dir/>
          <dgm:animLvl val="lvl"/>
          <dgm:resizeHandles val="exact"/>
        </dgm:presLayoutVars>
      </dgm:prSet>
      <dgm:spPr/>
    </dgm:pt>
    <dgm:pt modelId="{F19B1266-B253-408C-B77C-581D1E9A6770}" type="pres">
      <dgm:prSet presAssocID="{EAD4CF58-ABBD-481F-ABB1-F044D4D9EE27}" presName="Name8" presStyleCnt="0"/>
      <dgm:spPr/>
    </dgm:pt>
    <dgm:pt modelId="{E4FA0D86-EA60-48F6-9183-844076D1FBB5}" type="pres">
      <dgm:prSet presAssocID="{EAD4CF58-ABBD-481F-ABB1-F044D4D9EE2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C4328-484D-4230-93F7-C372AB1FB905}" type="pres">
      <dgm:prSet presAssocID="{EAD4CF58-ABBD-481F-ABB1-F044D4D9EE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82B9C-4DD5-4E9F-AF46-B9D03BD49E45}" type="pres">
      <dgm:prSet presAssocID="{7B9C012F-2769-4B25-B411-77420E63D7EB}" presName="Name8" presStyleCnt="0"/>
      <dgm:spPr/>
    </dgm:pt>
    <dgm:pt modelId="{9FE07782-8025-4B05-B972-E438FB22EF2F}" type="pres">
      <dgm:prSet presAssocID="{7B9C012F-2769-4B25-B411-77420E63D7EB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6F74-C34F-4284-83C3-1EB76CB51706}" type="pres">
      <dgm:prSet presAssocID="{7B9C012F-2769-4B25-B411-77420E63D7E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09A6D-133A-4258-B63A-C866966EDBF9}" type="pres">
      <dgm:prSet presAssocID="{949F265C-5A59-4C36-BB35-48E87C344A88}" presName="Name8" presStyleCnt="0"/>
      <dgm:spPr/>
    </dgm:pt>
    <dgm:pt modelId="{50402919-531B-4BFD-B988-89A5FE8D4092}" type="pres">
      <dgm:prSet presAssocID="{949F265C-5A59-4C36-BB35-48E87C344A88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6E0A6-F9FA-418E-A518-58B555742FB1}" type="pres">
      <dgm:prSet presAssocID="{949F265C-5A59-4C36-BB35-48E87C344A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0F810-4053-4732-8CBA-6E6C737110F0}" type="pres">
      <dgm:prSet presAssocID="{4CBABCE6-0874-4E63-A986-5B75B2E8F6C4}" presName="Name8" presStyleCnt="0"/>
      <dgm:spPr/>
    </dgm:pt>
    <dgm:pt modelId="{D719CD81-753B-4F03-B836-1EA9E78215F6}" type="pres">
      <dgm:prSet presAssocID="{4CBABCE6-0874-4E63-A986-5B75B2E8F6C4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0DC1C-14A9-4CB9-9ABE-D8392A31C735}" type="pres">
      <dgm:prSet presAssocID="{4CBABCE6-0874-4E63-A986-5B75B2E8F6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DF0D9-B7F8-44A4-AB0D-7ACD3BA39D32}" type="pres">
      <dgm:prSet presAssocID="{F7271980-758F-4C2F-A4D8-2D618B173966}" presName="Name8" presStyleCnt="0"/>
      <dgm:spPr/>
    </dgm:pt>
    <dgm:pt modelId="{3ED5E8A3-F386-40A8-BAC1-BFE755A18B4A}" type="pres">
      <dgm:prSet presAssocID="{F7271980-758F-4C2F-A4D8-2D618B17396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DA3F7-3628-4E02-A2C4-F694E48736AD}" type="pres">
      <dgm:prSet presAssocID="{F7271980-758F-4C2F-A4D8-2D618B17396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BCCE0-F5B2-4B80-8DFD-40887E2EBAF3}" type="presOf" srcId="{949F265C-5A59-4C36-BB35-48E87C344A88}" destId="{50402919-531B-4BFD-B988-89A5FE8D4092}" srcOrd="0" destOrd="0" presId="urn:microsoft.com/office/officeart/2005/8/layout/pyramid3"/>
    <dgm:cxn modelId="{9E8CE348-A3C8-448B-8893-D99C604CF251}" type="presOf" srcId="{F7271980-758F-4C2F-A4D8-2D618B173966}" destId="{D50DA3F7-3628-4E02-A2C4-F694E48736AD}" srcOrd="1" destOrd="0" presId="urn:microsoft.com/office/officeart/2005/8/layout/pyramid3"/>
    <dgm:cxn modelId="{B58DD5EC-C66C-400B-8026-79E7A08C6AE3}" type="presOf" srcId="{4CBABCE6-0874-4E63-A986-5B75B2E8F6C4}" destId="{D7E0DC1C-14A9-4CB9-9ABE-D8392A31C735}" srcOrd="1" destOrd="0" presId="urn:microsoft.com/office/officeart/2005/8/layout/pyramid3"/>
    <dgm:cxn modelId="{1323DC74-CC32-40BE-9ED7-F0AD274C33AB}" srcId="{DF968E58-93D9-416A-BB01-569064F43592}" destId="{EAD4CF58-ABBD-481F-ABB1-F044D4D9EE27}" srcOrd="0" destOrd="0" parTransId="{413D9A46-098D-4F65-BAE4-EBC3E0380592}" sibTransId="{240B9DEF-0142-4922-9B36-DCBA1DF0E1ED}"/>
    <dgm:cxn modelId="{F86E6F09-9148-429D-A426-441DF213DC24}" srcId="{DF968E58-93D9-416A-BB01-569064F43592}" destId="{F7271980-758F-4C2F-A4D8-2D618B173966}" srcOrd="4" destOrd="0" parTransId="{17FC209B-B0CC-48FF-A21B-B9CB9EA287CA}" sibTransId="{7028F33D-3EC0-4E3D-8120-438C852E58DD}"/>
    <dgm:cxn modelId="{A3D135D0-2BD1-4E6B-A725-9A3FA1ED668A}" type="presOf" srcId="{7B9C012F-2769-4B25-B411-77420E63D7EB}" destId="{61446F74-C34F-4284-83C3-1EB76CB51706}" srcOrd="1" destOrd="0" presId="urn:microsoft.com/office/officeart/2005/8/layout/pyramid3"/>
    <dgm:cxn modelId="{1A6B19D5-F350-4A99-AD65-3FA25C8EF6C6}" srcId="{DF968E58-93D9-416A-BB01-569064F43592}" destId="{7B9C012F-2769-4B25-B411-77420E63D7EB}" srcOrd="1" destOrd="0" parTransId="{F3A99504-5F36-47E4-A950-F9468C8A1988}" sibTransId="{1F8E8C19-21B9-468E-918D-9E5BC34C1685}"/>
    <dgm:cxn modelId="{EE2DD174-1ECC-4631-9BF4-FE18C7AF6764}" type="presOf" srcId="{7B9C012F-2769-4B25-B411-77420E63D7EB}" destId="{9FE07782-8025-4B05-B972-E438FB22EF2F}" srcOrd="0" destOrd="0" presId="urn:microsoft.com/office/officeart/2005/8/layout/pyramid3"/>
    <dgm:cxn modelId="{70475E96-A017-41D8-9355-49D8371CEA56}" type="presOf" srcId="{949F265C-5A59-4C36-BB35-48E87C344A88}" destId="{D416E0A6-F9FA-418E-A518-58B555742FB1}" srcOrd="1" destOrd="0" presId="urn:microsoft.com/office/officeart/2005/8/layout/pyramid3"/>
    <dgm:cxn modelId="{A5C1150F-DDF1-4325-BC87-2E0C9BEA864D}" type="presOf" srcId="{DF968E58-93D9-416A-BB01-569064F43592}" destId="{54926B1D-ABFF-4E8C-8755-1A73A8D2829B}" srcOrd="0" destOrd="0" presId="urn:microsoft.com/office/officeart/2005/8/layout/pyramid3"/>
    <dgm:cxn modelId="{79411FB1-3562-41DD-BC68-0D019D5C7D11}" type="presOf" srcId="{4CBABCE6-0874-4E63-A986-5B75B2E8F6C4}" destId="{D719CD81-753B-4F03-B836-1EA9E78215F6}" srcOrd="0" destOrd="0" presId="urn:microsoft.com/office/officeart/2005/8/layout/pyramid3"/>
    <dgm:cxn modelId="{25DBB8D4-A4BB-4611-B2C5-FB52637236E2}" srcId="{DF968E58-93D9-416A-BB01-569064F43592}" destId="{949F265C-5A59-4C36-BB35-48E87C344A88}" srcOrd="2" destOrd="0" parTransId="{A4414470-2F3A-4F80-AD69-85C8A22B32E8}" sibTransId="{63740AA1-2D76-461B-8A39-7D6B92C28012}"/>
    <dgm:cxn modelId="{F2BB01F1-D10F-4339-83FE-45697E63BCB5}" type="presOf" srcId="{EAD4CF58-ABBD-481F-ABB1-F044D4D9EE27}" destId="{E4FA0D86-EA60-48F6-9183-844076D1FBB5}" srcOrd="0" destOrd="0" presId="urn:microsoft.com/office/officeart/2005/8/layout/pyramid3"/>
    <dgm:cxn modelId="{F88191F6-CE79-4816-8B34-C4C1745AEB12}" type="presOf" srcId="{EAD4CF58-ABBD-481F-ABB1-F044D4D9EE27}" destId="{040C4328-484D-4230-93F7-C372AB1FB905}" srcOrd="1" destOrd="0" presId="urn:microsoft.com/office/officeart/2005/8/layout/pyramid3"/>
    <dgm:cxn modelId="{F8EF3DDC-D67A-4968-983B-ABCAC7971579}" type="presOf" srcId="{F7271980-758F-4C2F-A4D8-2D618B173966}" destId="{3ED5E8A3-F386-40A8-BAC1-BFE755A18B4A}" srcOrd="0" destOrd="0" presId="urn:microsoft.com/office/officeart/2005/8/layout/pyramid3"/>
    <dgm:cxn modelId="{0224940B-D761-4E59-B81D-A767630391A8}" srcId="{DF968E58-93D9-416A-BB01-569064F43592}" destId="{4CBABCE6-0874-4E63-A986-5B75B2E8F6C4}" srcOrd="3" destOrd="0" parTransId="{001CF58C-D900-4C15-8A14-19A76561A470}" sibTransId="{954B204E-84B2-4C0E-A921-D94B42DE3E97}"/>
    <dgm:cxn modelId="{A81825F4-9634-429F-9B0C-D083CDEF2A39}" type="presParOf" srcId="{54926B1D-ABFF-4E8C-8755-1A73A8D2829B}" destId="{F19B1266-B253-408C-B77C-581D1E9A6770}" srcOrd="0" destOrd="0" presId="urn:microsoft.com/office/officeart/2005/8/layout/pyramid3"/>
    <dgm:cxn modelId="{30D0121C-EDB3-4BB6-89D8-CD23D49F7576}" type="presParOf" srcId="{F19B1266-B253-408C-B77C-581D1E9A6770}" destId="{E4FA0D86-EA60-48F6-9183-844076D1FBB5}" srcOrd="0" destOrd="0" presId="urn:microsoft.com/office/officeart/2005/8/layout/pyramid3"/>
    <dgm:cxn modelId="{3E58E3DE-AB1B-467F-A613-3EBDB958F067}" type="presParOf" srcId="{F19B1266-B253-408C-B77C-581D1E9A6770}" destId="{040C4328-484D-4230-93F7-C372AB1FB905}" srcOrd="1" destOrd="0" presId="urn:microsoft.com/office/officeart/2005/8/layout/pyramid3"/>
    <dgm:cxn modelId="{5B35AA35-7944-4A4F-90BC-244F38D7190D}" type="presParOf" srcId="{54926B1D-ABFF-4E8C-8755-1A73A8D2829B}" destId="{13982B9C-4DD5-4E9F-AF46-B9D03BD49E45}" srcOrd="1" destOrd="0" presId="urn:microsoft.com/office/officeart/2005/8/layout/pyramid3"/>
    <dgm:cxn modelId="{65F3D81A-432A-4496-8DD4-CFE17BA36661}" type="presParOf" srcId="{13982B9C-4DD5-4E9F-AF46-B9D03BD49E45}" destId="{9FE07782-8025-4B05-B972-E438FB22EF2F}" srcOrd="0" destOrd="0" presId="urn:microsoft.com/office/officeart/2005/8/layout/pyramid3"/>
    <dgm:cxn modelId="{DDA0CC07-8C92-4827-AAD2-4B12707C8317}" type="presParOf" srcId="{13982B9C-4DD5-4E9F-AF46-B9D03BD49E45}" destId="{61446F74-C34F-4284-83C3-1EB76CB51706}" srcOrd="1" destOrd="0" presId="urn:microsoft.com/office/officeart/2005/8/layout/pyramid3"/>
    <dgm:cxn modelId="{DFF4B76D-EF67-4AA7-9A9D-BFBEE719158E}" type="presParOf" srcId="{54926B1D-ABFF-4E8C-8755-1A73A8D2829B}" destId="{EF909A6D-133A-4258-B63A-C866966EDBF9}" srcOrd="2" destOrd="0" presId="urn:microsoft.com/office/officeart/2005/8/layout/pyramid3"/>
    <dgm:cxn modelId="{8F1627C9-F47C-443E-BB31-FFF42E3712FA}" type="presParOf" srcId="{EF909A6D-133A-4258-B63A-C866966EDBF9}" destId="{50402919-531B-4BFD-B988-89A5FE8D4092}" srcOrd="0" destOrd="0" presId="urn:microsoft.com/office/officeart/2005/8/layout/pyramid3"/>
    <dgm:cxn modelId="{DA73C6CA-F9B5-4904-A680-83640277308F}" type="presParOf" srcId="{EF909A6D-133A-4258-B63A-C866966EDBF9}" destId="{D416E0A6-F9FA-418E-A518-58B555742FB1}" srcOrd="1" destOrd="0" presId="urn:microsoft.com/office/officeart/2005/8/layout/pyramid3"/>
    <dgm:cxn modelId="{704AF915-D6CA-4A95-A29D-9184A3E92DDA}" type="presParOf" srcId="{54926B1D-ABFF-4E8C-8755-1A73A8D2829B}" destId="{3440F810-4053-4732-8CBA-6E6C737110F0}" srcOrd="3" destOrd="0" presId="urn:microsoft.com/office/officeart/2005/8/layout/pyramid3"/>
    <dgm:cxn modelId="{51172953-4D09-4CE7-AF0E-35D3E0EAC6A9}" type="presParOf" srcId="{3440F810-4053-4732-8CBA-6E6C737110F0}" destId="{D719CD81-753B-4F03-B836-1EA9E78215F6}" srcOrd="0" destOrd="0" presId="urn:microsoft.com/office/officeart/2005/8/layout/pyramid3"/>
    <dgm:cxn modelId="{EA9E252E-CF6C-45D0-B51B-08D3C1EAEB57}" type="presParOf" srcId="{3440F810-4053-4732-8CBA-6E6C737110F0}" destId="{D7E0DC1C-14A9-4CB9-9ABE-D8392A31C735}" srcOrd="1" destOrd="0" presId="urn:microsoft.com/office/officeart/2005/8/layout/pyramid3"/>
    <dgm:cxn modelId="{42F0AE61-FD78-491F-B35E-FCEFC48D3534}" type="presParOf" srcId="{54926B1D-ABFF-4E8C-8755-1A73A8D2829B}" destId="{E69DF0D9-B7F8-44A4-AB0D-7ACD3BA39D32}" srcOrd="4" destOrd="0" presId="urn:microsoft.com/office/officeart/2005/8/layout/pyramid3"/>
    <dgm:cxn modelId="{16F07779-566C-4A94-BA84-CA32FD817A4F}" type="presParOf" srcId="{E69DF0D9-B7F8-44A4-AB0D-7ACD3BA39D32}" destId="{3ED5E8A3-F386-40A8-BAC1-BFE755A18B4A}" srcOrd="0" destOrd="0" presId="urn:microsoft.com/office/officeart/2005/8/layout/pyramid3"/>
    <dgm:cxn modelId="{7DF73038-FD68-4A99-977F-4A446418D649}" type="presParOf" srcId="{E69DF0D9-B7F8-44A4-AB0D-7ACD3BA39D32}" destId="{D50DA3F7-3628-4E02-A2C4-F694E48736A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36ABE4-ED50-4FF8-963C-70D421BFCD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EADF9B-63DF-44BD-83B7-DC45E71DB374}">
      <dgm:prSet phldrT="[Текст]" custT="1"/>
      <dgm:spPr/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Директор</a:t>
          </a:r>
        </a:p>
      </dgm:t>
    </dgm:pt>
    <dgm:pt modelId="{94D378B1-A393-4C54-A1C0-EF50565B3D30}" type="parTrans" cxnId="{00B7FB41-14AB-4AE3-9DEA-7C0B8D36BC78}">
      <dgm:prSet/>
      <dgm:spPr/>
      <dgm:t>
        <a:bodyPr/>
        <a:lstStyle/>
        <a:p>
          <a:endParaRPr lang="ru-RU"/>
        </a:p>
      </dgm:t>
    </dgm:pt>
    <dgm:pt modelId="{D0E54DEE-0589-442B-9B9E-6A97B77B9BF1}" type="sibTrans" cxnId="{00B7FB41-14AB-4AE3-9DEA-7C0B8D36BC78}">
      <dgm:prSet/>
      <dgm:spPr/>
      <dgm:t>
        <a:bodyPr/>
        <a:lstStyle/>
        <a:p>
          <a:endParaRPr lang="ru-RU"/>
        </a:p>
      </dgm:t>
    </dgm:pt>
    <dgm:pt modelId="{80464318-F9B9-40A4-81E3-B80EA8138355}" type="asst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Главный бухгалтер</a:t>
          </a:r>
        </a:p>
      </dgm:t>
    </dgm:pt>
    <dgm:pt modelId="{44BB2F1D-B12B-4B53-983A-D3D77BE518AB}" type="parTrans" cxnId="{57889099-D2EC-47DA-A1C4-74BF57299E6A}">
      <dgm:prSet/>
      <dgm:spPr/>
      <dgm:t>
        <a:bodyPr/>
        <a:lstStyle/>
        <a:p>
          <a:endParaRPr lang="ru-RU"/>
        </a:p>
      </dgm:t>
    </dgm:pt>
    <dgm:pt modelId="{C3A5C665-8AE4-459F-BEA7-13AD7D7A5683}" type="sibTrans" cxnId="{57889099-D2EC-47DA-A1C4-74BF57299E6A}">
      <dgm:prSet/>
      <dgm:spPr/>
      <dgm:t>
        <a:bodyPr/>
        <a:lstStyle/>
        <a:p>
          <a:endParaRPr lang="ru-RU"/>
        </a:p>
      </dgm:t>
    </dgm:pt>
    <dgm:pt modelId="{83630B92-0525-44B8-9CFB-C1C3DF783E02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Главный специалист по работе с заемщиками</a:t>
          </a:r>
        </a:p>
      </dgm:t>
    </dgm:pt>
    <dgm:pt modelId="{8A851253-3401-41F1-B547-8986C21C248E}" type="parTrans" cxnId="{8B70A2A5-7FAC-4EF0-B8C1-6EE35CE89F5D}">
      <dgm:prSet/>
      <dgm:spPr/>
      <dgm:t>
        <a:bodyPr/>
        <a:lstStyle/>
        <a:p>
          <a:endParaRPr lang="ru-RU"/>
        </a:p>
      </dgm:t>
    </dgm:pt>
    <dgm:pt modelId="{A0E49515-5686-49D6-9EFE-F1EA31FCB2CE}" type="sibTrans" cxnId="{8B70A2A5-7FAC-4EF0-B8C1-6EE35CE89F5D}">
      <dgm:prSet/>
      <dgm:spPr/>
      <dgm:t>
        <a:bodyPr/>
        <a:lstStyle/>
        <a:p>
          <a:endParaRPr lang="ru-RU"/>
        </a:p>
      </dgm:t>
    </dgm:pt>
    <dgm:pt modelId="{4958AF89-51EA-4D4F-AFF9-15167EB79CE3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 по управлению рисками</a:t>
          </a:r>
        </a:p>
      </dgm:t>
    </dgm:pt>
    <dgm:pt modelId="{13A1EFC0-1D31-445F-8229-2F8B54FF6B23}" type="parTrans" cxnId="{5CF869C8-F5B5-4EEC-A769-3AE5DEA87777}">
      <dgm:prSet/>
      <dgm:spPr/>
      <dgm:t>
        <a:bodyPr/>
        <a:lstStyle/>
        <a:p>
          <a:endParaRPr lang="ru-RU"/>
        </a:p>
      </dgm:t>
    </dgm:pt>
    <dgm:pt modelId="{992FBBA8-CD86-4841-9C73-76F046E26653}" type="sibTrans" cxnId="{5CF869C8-F5B5-4EEC-A769-3AE5DEA87777}">
      <dgm:prSet/>
      <dgm:spPr/>
      <dgm:t>
        <a:bodyPr/>
        <a:lstStyle/>
        <a:p>
          <a:endParaRPr lang="ru-RU"/>
        </a:p>
      </dgm:t>
    </dgm:pt>
    <dgm:pt modelId="{7A41B9E4-AE82-49D4-846C-F9A1831F893B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Юрисконсульт</a:t>
          </a:r>
        </a:p>
      </dgm:t>
    </dgm:pt>
    <dgm:pt modelId="{D55A73FC-7C9B-4058-A699-EBC8E5134895}" type="parTrans" cxnId="{FC8B9096-08E8-4965-8260-CB4DC63E10B3}">
      <dgm:prSet/>
      <dgm:spPr/>
      <dgm:t>
        <a:bodyPr/>
        <a:lstStyle/>
        <a:p>
          <a:endParaRPr lang="ru-RU"/>
        </a:p>
      </dgm:t>
    </dgm:pt>
    <dgm:pt modelId="{801DB448-0216-45AB-B28C-FCE795923351}" type="sibTrans" cxnId="{FC8B9096-08E8-4965-8260-CB4DC63E10B3}">
      <dgm:prSet/>
      <dgm:spPr/>
      <dgm:t>
        <a:bodyPr/>
        <a:lstStyle/>
        <a:p>
          <a:endParaRPr lang="ru-RU"/>
        </a:p>
      </dgm:t>
    </dgm:pt>
    <dgm:pt modelId="{03D5B0CD-A237-43CA-B194-277CBF75F33B}" type="pres">
      <dgm:prSet presAssocID="{F636ABE4-ED50-4FF8-963C-70D421BFCD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600C60-4061-4138-8F9A-EA240D0714FC}" type="pres">
      <dgm:prSet presAssocID="{DAEADF9B-63DF-44BD-83B7-DC45E71DB374}" presName="hierRoot1" presStyleCnt="0">
        <dgm:presLayoutVars>
          <dgm:hierBranch val="init"/>
        </dgm:presLayoutVars>
      </dgm:prSet>
      <dgm:spPr/>
    </dgm:pt>
    <dgm:pt modelId="{CF45FC98-C008-461C-9A9D-B8804A99E1AE}" type="pres">
      <dgm:prSet presAssocID="{DAEADF9B-63DF-44BD-83B7-DC45E71DB374}" presName="rootComposite1" presStyleCnt="0"/>
      <dgm:spPr/>
    </dgm:pt>
    <dgm:pt modelId="{BF9EF4D0-2CDC-4D03-BF3A-5A2600E4ABD0}" type="pres">
      <dgm:prSet presAssocID="{DAEADF9B-63DF-44BD-83B7-DC45E71DB374}" presName="rootText1" presStyleLbl="node0" presStyleIdx="0" presStyleCnt="1" custLinFactNeighborX="3671" custLinFactNeighborY="11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E83A6-5557-4736-BE72-FC76DCD96133}" type="pres">
      <dgm:prSet presAssocID="{DAEADF9B-63DF-44BD-83B7-DC45E71DB37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80DFB16-13D4-41A0-8F91-642E415C626F}" type="pres">
      <dgm:prSet presAssocID="{DAEADF9B-63DF-44BD-83B7-DC45E71DB374}" presName="hierChild2" presStyleCnt="0"/>
      <dgm:spPr/>
    </dgm:pt>
    <dgm:pt modelId="{ECEA0436-A852-4125-9C81-D05AF924E47D}" type="pres">
      <dgm:prSet presAssocID="{8A851253-3401-41F1-B547-8986C21C248E}" presName="Name37" presStyleLbl="parChTrans1D2" presStyleIdx="0" presStyleCnt="4"/>
      <dgm:spPr/>
      <dgm:t>
        <a:bodyPr/>
        <a:lstStyle/>
        <a:p>
          <a:endParaRPr lang="ru-RU"/>
        </a:p>
      </dgm:t>
    </dgm:pt>
    <dgm:pt modelId="{E8C620A9-C4D4-4123-ACD4-5DAF6D030E72}" type="pres">
      <dgm:prSet presAssocID="{83630B92-0525-44B8-9CFB-C1C3DF783E02}" presName="hierRoot2" presStyleCnt="0">
        <dgm:presLayoutVars>
          <dgm:hierBranch val="init"/>
        </dgm:presLayoutVars>
      </dgm:prSet>
      <dgm:spPr/>
    </dgm:pt>
    <dgm:pt modelId="{B853D8DB-94EF-441F-B5F5-732E12A1ABC6}" type="pres">
      <dgm:prSet presAssocID="{83630B92-0525-44B8-9CFB-C1C3DF783E02}" presName="rootComposite" presStyleCnt="0"/>
      <dgm:spPr/>
    </dgm:pt>
    <dgm:pt modelId="{F6E0EBF5-DCB9-4F0D-B859-9F24CE02C7B3}" type="pres">
      <dgm:prSet presAssocID="{83630B92-0525-44B8-9CFB-C1C3DF783E0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6F7B72-3B22-4D5D-B9E1-54664890202C}" type="pres">
      <dgm:prSet presAssocID="{83630B92-0525-44B8-9CFB-C1C3DF783E02}" presName="rootConnector" presStyleLbl="node2" presStyleIdx="0" presStyleCnt="3"/>
      <dgm:spPr/>
      <dgm:t>
        <a:bodyPr/>
        <a:lstStyle/>
        <a:p>
          <a:endParaRPr lang="ru-RU"/>
        </a:p>
      </dgm:t>
    </dgm:pt>
    <dgm:pt modelId="{619E6CDD-2075-4325-95E9-1E5878F304C0}" type="pres">
      <dgm:prSet presAssocID="{83630B92-0525-44B8-9CFB-C1C3DF783E02}" presName="hierChild4" presStyleCnt="0"/>
      <dgm:spPr/>
    </dgm:pt>
    <dgm:pt modelId="{DEA1B950-FAE4-4293-8E74-E8617D4E7288}" type="pres">
      <dgm:prSet presAssocID="{83630B92-0525-44B8-9CFB-C1C3DF783E02}" presName="hierChild5" presStyleCnt="0"/>
      <dgm:spPr/>
    </dgm:pt>
    <dgm:pt modelId="{7FA49FAC-F439-4BD3-9A0A-A3C94B7F7257}" type="pres">
      <dgm:prSet presAssocID="{13A1EFC0-1D31-445F-8229-2F8B54FF6B23}" presName="Name37" presStyleLbl="parChTrans1D2" presStyleIdx="1" presStyleCnt="4"/>
      <dgm:spPr/>
      <dgm:t>
        <a:bodyPr/>
        <a:lstStyle/>
        <a:p>
          <a:endParaRPr lang="ru-RU"/>
        </a:p>
      </dgm:t>
    </dgm:pt>
    <dgm:pt modelId="{2063DBA5-92FD-4351-86CE-448714B7F1BB}" type="pres">
      <dgm:prSet presAssocID="{4958AF89-51EA-4D4F-AFF9-15167EB79CE3}" presName="hierRoot2" presStyleCnt="0">
        <dgm:presLayoutVars>
          <dgm:hierBranch val="init"/>
        </dgm:presLayoutVars>
      </dgm:prSet>
      <dgm:spPr/>
    </dgm:pt>
    <dgm:pt modelId="{6E7C5574-2205-463C-A60D-C5DFE9F2BAE4}" type="pres">
      <dgm:prSet presAssocID="{4958AF89-51EA-4D4F-AFF9-15167EB79CE3}" presName="rootComposite" presStyleCnt="0"/>
      <dgm:spPr/>
    </dgm:pt>
    <dgm:pt modelId="{C1E965D9-27AD-4443-B425-22C6231E0D45}" type="pres">
      <dgm:prSet presAssocID="{4958AF89-51EA-4D4F-AFF9-15167EB79CE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71C6A5-BECB-43C4-A2A4-D72E57361D9C}" type="pres">
      <dgm:prSet presAssocID="{4958AF89-51EA-4D4F-AFF9-15167EB79CE3}" presName="rootConnector" presStyleLbl="node2" presStyleIdx="1" presStyleCnt="3"/>
      <dgm:spPr/>
      <dgm:t>
        <a:bodyPr/>
        <a:lstStyle/>
        <a:p>
          <a:endParaRPr lang="ru-RU"/>
        </a:p>
      </dgm:t>
    </dgm:pt>
    <dgm:pt modelId="{129DE494-952A-4918-A80E-988391179BD8}" type="pres">
      <dgm:prSet presAssocID="{4958AF89-51EA-4D4F-AFF9-15167EB79CE3}" presName="hierChild4" presStyleCnt="0"/>
      <dgm:spPr/>
    </dgm:pt>
    <dgm:pt modelId="{C47E4150-FEF8-41B6-A467-A19DE5B4E872}" type="pres">
      <dgm:prSet presAssocID="{4958AF89-51EA-4D4F-AFF9-15167EB79CE3}" presName="hierChild5" presStyleCnt="0"/>
      <dgm:spPr/>
    </dgm:pt>
    <dgm:pt modelId="{A6550748-2F6D-4109-B154-891B96511DDC}" type="pres">
      <dgm:prSet presAssocID="{D55A73FC-7C9B-4058-A699-EBC8E5134895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F4D8699-D7B0-41CE-AB89-A4CECF764448}" type="pres">
      <dgm:prSet presAssocID="{7A41B9E4-AE82-49D4-846C-F9A1831F893B}" presName="hierRoot2" presStyleCnt="0">
        <dgm:presLayoutVars>
          <dgm:hierBranch val="init"/>
        </dgm:presLayoutVars>
      </dgm:prSet>
      <dgm:spPr/>
    </dgm:pt>
    <dgm:pt modelId="{200DF18A-B838-4F05-9024-ED03E4967E45}" type="pres">
      <dgm:prSet presAssocID="{7A41B9E4-AE82-49D4-846C-F9A1831F893B}" presName="rootComposite" presStyleCnt="0"/>
      <dgm:spPr/>
    </dgm:pt>
    <dgm:pt modelId="{5FF5B467-883E-40F5-AC47-DE8C334F7698}" type="pres">
      <dgm:prSet presAssocID="{7A41B9E4-AE82-49D4-846C-F9A1831F893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2AFF09-06F2-4F57-B675-5B5738B931BE}" type="pres">
      <dgm:prSet presAssocID="{7A41B9E4-AE82-49D4-846C-F9A1831F893B}" presName="rootConnector" presStyleLbl="node2" presStyleIdx="2" presStyleCnt="3"/>
      <dgm:spPr/>
      <dgm:t>
        <a:bodyPr/>
        <a:lstStyle/>
        <a:p>
          <a:endParaRPr lang="ru-RU"/>
        </a:p>
      </dgm:t>
    </dgm:pt>
    <dgm:pt modelId="{B67D1488-155B-4837-918A-D315F2CEC69C}" type="pres">
      <dgm:prSet presAssocID="{7A41B9E4-AE82-49D4-846C-F9A1831F893B}" presName="hierChild4" presStyleCnt="0"/>
      <dgm:spPr/>
    </dgm:pt>
    <dgm:pt modelId="{6C6CE0C4-2E88-4C7D-AB03-6E4F5855C5CC}" type="pres">
      <dgm:prSet presAssocID="{7A41B9E4-AE82-49D4-846C-F9A1831F893B}" presName="hierChild5" presStyleCnt="0"/>
      <dgm:spPr/>
    </dgm:pt>
    <dgm:pt modelId="{FCC5CA44-F822-4A9B-9B8B-50722983AB20}" type="pres">
      <dgm:prSet presAssocID="{DAEADF9B-63DF-44BD-83B7-DC45E71DB374}" presName="hierChild3" presStyleCnt="0"/>
      <dgm:spPr/>
    </dgm:pt>
    <dgm:pt modelId="{FB9B3E44-70F6-4CFE-AF20-C06A57C0B534}" type="pres">
      <dgm:prSet presAssocID="{44BB2F1D-B12B-4B53-983A-D3D77BE518AB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4B2DC5F9-6B51-4C7E-A4CE-3F17E8F50A35}" type="pres">
      <dgm:prSet presAssocID="{80464318-F9B9-40A4-81E3-B80EA8138355}" presName="hierRoot3" presStyleCnt="0">
        <dgm:presLayoutVars>
          <dgm:hierBranch val="init"/>
        </dgm:presLayoutVars>
      </dgm:prSet>
      <dgm:spPr/>
    </dgm:pt>
    <dgm:pt modelId="{D143C334-FE3D-4879-BE7F-7C5D66D9FC0D}" type="pres">
      <dgm:prSet presAssocID="{80464318-F9B9-40A4-81E3-B80EA8138355}" presName="rootComposite3" presStyleCnt="0"/>
      <dgm:spPr/>
    </dgm:pt>
    <dgm:pt modelId="{2352F8B3-35BA-4C85-B8C3-29DED0FECCFF}" type="pres">
      <dgm:prSet presAssocID="{80464318-F9B9-40A4-81E3-B80EA8138355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739E0D-C005-4FE3-B4E3-A63CC56272BD}" type="pres">
      <dgm:prSet presAssocID="{80464318-F9B9-40A4-81E3-B80EA8138355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F6DFBA3-82AC-483D-8161-968FC46AA9A0}" type="pres">
      <dgm:prSet presAssocID="{80464318-F9B9-40A4-81E3-B80EA8138355}" presName="hierChild6" presStyleCnt="0"/>
      <dgm:spPr/>
    </dgm:pt>
    <dgm:pt modelId="{8934723F-BDE7-4DAF-9522-B7D963582FF7}" type="pres">
      <dgm:prSet presAssocID="{80464318-F9B9-40A4-81E3-B80EA8138355}" presName="hierChild7" presStyleCnt="0"/>
      <dgm:spPr/>
    </dgm:pt>
  </dgm:ptLst>
  <dgm:cxnLst>
    <dgm:cxn modelId="{57889099-D2EC-47DA-A1C4-74BF57299E6A}" srcId="{DAEADF9B-63DF-44BD-83B7-DC45E71DB374}" destId="{80464318-F9B9-40A4-81E3-B80EA8138355}" srcOrd="0" destOrd="0" parTransId="{44BB2F1D-B12B-4B53-983A-D3D77BE518AB}" sibTransId="{C3A5C665-8AE4-459F-BEA7-13AD7D7A5683}"/>
    <dgm:cxn modelId="{57FE411B-B1F1-4EBA-A0F3-17D81CC028EE}" type="presOf" srcId="{D55A73FC-7C9B-4058-A699-EBC8E5134895}" destId="{A6550748-2F6D-4109-B154-891B96511DDC}" srcOrd="0" destOrd="0" presId="urn:microsoft.com/office/officeart/2005/8/layout/orgChart1"/>
    <dgm:cxn modelId="{CE27C8DD-7D13-4573-BEDA-29D6788D4A85}" type="presOf" srcId="{DAEADF9B-63DF-44BD-83B7-DC45E71DB374}" destId="{BF9EF4D0-2CDC-4D03-BF3A-5A2600E4ABD0}" srcOrd="0" destOrd="0" presId="urn:microsoft.com/office/officeart/2005/8/layout/orgChart1"/>
    <dgm:cxn modelId="{FC8B9096-08E8-4965-8260-CB4DC63E10B3}" srcId="{DAEADF9B-63DF-44BD-83B7-DC45E71DB374}" destId="{7A41B9E4-AE82-49D4-846C-F9A1831F893B}" srcOrd="3" destOrd="0" parTransId="{D55A73FC-7C9B-4058-A699-EBC8E5134895}" sibTransId="{801DB448-0216-45AB-B28C-FCE795923351}"/>
    <dgm:cxn modelId="{07CEFF03-51CB-4820-A9E3-5EC515140D00}" type="presOf" srcId="{83630B92-0525-44B8-9CFB-C1C3DF783E02}" destId="{C76F7B72-3B22-4D5D-B9E1-54664890202C}" srcOrd="1" destOrd="0" presId="urn:microsoft.com/office/officeart/2005/8/layout/orgChart1"/>
    <dgm:cxn modelId="{A987FAF2-E43E-4227-B626-128132CEE4CC}" type="presOf" srcId="{DAEADF9B-63DF-44BD-83B7-DC45E71DB374}" destId="{8E8E83A6-5557-4736-BE72-FC76DCD96133}" srcOrd="1" destOrd="0" presId="urn:microsoft.com/office/officeart/2005/8/layout/orgChart1"/>
    <dgm:cxn modelId="{8EC6A1BE-2471-4794-8728-50F188994CBF}" type="presOf" srcId="{83630B92-0525-44B8-9CFB-C1C3DF783E02}" destId="{F6E0EBF5-DCB9-4F0D-B859-9F24CE02C7B3}" srcOrd="0" destOrd="0" presId="urn:microsoft.com/office/officeart/2005/8/layout/orgChart1"/>
    <dgm:cxn modelId="{8B70A2A5-7FAC-4EF0-B8C1-6EE35CE89F5D}" srcId="{DAEADF9B-63DF-44BD-83B7-DC45E71DB374}" destId="{83630B92-0525-44B8-9CFB-C1C3DF783E02}" srcOrd="1" destOrd="0" parTransId="{8A851253-3401-41F1-B547-8986C21C248E}" sibTransId="{A0E49515-5686-49D6-9EFE-F1EA31FCB2CE}"/>
    <dgm:cxn modelId="{87415E72-FCF2-4FCC-B576-6143AEF5C64A}" type="presOf" srcId="{8A851253-3401-41F1-B547-8986C21C248E}" destId="{ECEA0436-A852-4125-9C81-D05AF924E47D}" srcOrd="0" destOrd="0" presId="urn:microsoft.com/office/officeart/2005/8/layout/orgChart1"/>
    <dgm:cxn modelId="{641F626F-C051-4470-B23D-9AB7332B5FBE}" type="presOf" srcId="{80464318-F9B9-40A4-81E3-B80EA8138355}" destId="{2352F8B3-35BA-4C85-B8C3-29DED0FECCFF}" srcOrd="0" destOrd="0" presId="urn:microsoft.com/office/officeart/2005/8/layout/orgChart1"/>
    <dgm:cxn modelId="{CC7D375A-0D85-4584-98BF-0FA679A72D46}" type="presOf" srcId="{7A41B9E4-AE82-49D4-846C-F9A1831F893B}" destId="{8D2AFF09-06F2-4F57-B675-5B5738B931BE}" srcOrd="1" destOrd="0" presId="urn:microsoft.com/office/officeart/2005/8/layout/orgChart1"/>
    <dgm:cxn modelId="{28E8118A-C5DA-40F1-952F-6529CD108266}" type="presOf" srcId="{4958AF89-51EA-4D4F-AFF9-15167EB79CE3}" destId="{C1E965D9-27AD-4443-B425-22C6231E0D45}" srcOrd="0" destOrd="0" presId="urn:microsoft.com/office/officeart/2005/8/layout/orgChart1"/>
    <dgm:cxn modelId="{2A0183D7-5D3E-4B1A-A07E-1C64368D9220}" type="presOf" srcId="{F636ABE4-ED50-4FF8-963C-70D421BFCD29}" destId="{03D5B0CD-A237-43CA-B194-277CBF75F33B}" srcOrd="0" destOrd="0" presId="urn:microsoft.com/office/officeart/2005/8/layout/orgChart1"/>
    <dgm:cxn modelId="{FA31F3E9-E109-4A55-8DC7-55A0B344C27D}" type="presOf" srcId="{13A1EFC0-1D31-445F-8229-2F8B54FF6B23}" destId="{7FA49FAC-F439-4BD3-9A0A-A3C94B7F7257}" srcOrd="0" destOrd="0" presId="urn:microsoft.com/office/officeart/2005/8/layout/orgChart1"/>
    <dgm:cxn modelId="{D44E5EC9-54A5-49DC-B2C1-49E36222FB58}" type="presOf" srcId="{7A41B9E4-AE82-49D4-846C-F9A1831F893B}" destId="{5FF5B467-883E-40F5-AC47-DE8C334F7698}" srcOrd="0" destOrd="0" presId="urn:microsoft.com/office/officeart/2005/8/layout/orgChart1"/>
    <dgm:cxn modelId="{00B7FB41-14AB-4AE3-9DEA-7C0B8D36BC78}" srcId="{F636ABE4-ED50-4FF8-963C-70D421BFCD29}" destId="{DAEADF9B-63DF-44BD-83B7-DC45E71DB374}" srcOrd="0" destOrd="0" parTransId="{94D378B1-A393-4C54-A1C0-EF50565B3D30}" sibTransId="{D0E54DEE-0589-442B-9B9E-6A97B77B9BF1}"/>
    <dgm:cxn modelId="{0A89FD51-2B97-43A6-A6E9-77DDA29F34E8}" type="presOf" srcId="{80464318-F9B9-40A4-81E3-B80EA8138355}" destId="{22739E0D-C005-4FE3-B4E3-A63CC56272BD}" srcOrd="1" destOrd="0" presId="urn:microsoft.com/office/officeart/2005/8/layout/orgChart1"/>
    <dgm:cxn modelId="{5CF869C8-F5B5-4EEC-A769-3AE5DEA87777}" srcId="{DAEADF9B-63DF-44BD-83B7-DC45E71DB374}" destId="{4958AF89-51EA-4D4F-AFF9-15167EB79CE3}" srcOrd="2" destOrd="0" parTransId="{13A1EFC0-1D31-445F-8229-2F8B54FF6B23}" sibTransId="{992FBBA8-CD86-4841-9C73-76F046E26653}"/>
    <dgm:cxn modelId="{4562F299-2315-4AA3-9EED-9CACD696A917}" type="presOf" srcId="{44BB2F1D-B12B-4B53-983A-D3D77BE518AB}" destId="{FB9B3E44-70F6-4CFE-AF20-C06A57C0B534}" srcOrd="0" destOrd="0" presId="urn:microsoft.com/office/officeart/2005/8/layout/orgChart1"/>
    <dgm:cxn modelId="{789FE75A-9291-4084-8F27-011D9AE580BE}" type="presOf" srcId="{4958AF89-51EA-4D4F-AFF9-15167EB79CE3}" destId="{B971C6A5-BECB-43C4-A2A4-D72E57361D9C}" srcOrd="1" destOrd="0" presId="urn:microsoft.com/office/officeart/2005/8/layout/orgChart1"/>
    <dgm:cxn modelId="{5607D775-37E9-47A5-89D3-2A1BFB1FEFAE}" type="presParOf" srcId="{03D5B0CD-A237-43CA-B194-277CBF75F33B}" destId="{E3600C60-4061-4138-8F9A-EA240D0714FC}" srcOrd="0" destOrd="0" presId="urn:microsoft.com/office/officeart/2005/8/layout/orgChart1"/>
    <dgm:cxn modelId="{6EFABDA3-025A-41AA-A135-657ED1B814E9}" type="presParOf" srcId="{E3600C60-4061-4138-8F9A-EA240D0714FC}" destId="{CF45FC98-C008-461C-9A9D-B8804A99E1AE}" srcOrd="0" destOrd="0" presId="urn:microsoft.com/office/officeart/2005/8/layout/orgChart1"/>
    <dgm:cxn modelId="{46BB2A1A-0D24-4070-9757-BEEECC1D78DB}" type="presParOf" srcId="{CF45FC98-C008-461C-9A9D-B8804A99E1AE}" destId="{BF9EF4D0-2CDC-4D03-BF3A-5A2600E4ABD0}" srcOrd="0" destOrd="0" presId="urn:microsoft.com/office/officeart/2005/8/layout/orgChart1"/>
    <dgm:cxn modelId="{B449BD7C-49EA-444F-AB04-5415DC8FC665}" type="presParOf" srcId="{CF45FC98-C008-461C-9A9D-B8804A99E1AE}" destId="{8E8E83A6-5557-4736-BE72-FC76DCD96133}" srcOrd="1" destOrd="0" presId="urn:microsoft.com/office/officeart/2005/8/layout/orgChart1"/>
    <dgm:cxn modelId="{F3E880FC-3862-4918-A6EA-7E6A98E773AE}" type="presParOf" srcId="{E3600C60-4061-4138-8F9A-EA240D0714FC}" destId="{180DFB16-13D4-41A0-8F91-642E415C626F}" srcOrd="1" destOrd="0" presId="urn:microsoft.com/office/officeart/2005/8/layout/orgChart1"/>
    <dgm:cxn modelId="{FFD9F0C0-BD27-418B-81A7-98DAA5FA5486}" type="presParOf" srcId="{180DFB16-13D4-41A0-8F91-642E415C626F}" destId="{ECEA0436-A852-4125-9C81-D05AF924E47D}" srcOrd="0" destOrd="0" presId="urn:microsoft.com/office/officeart/2005/8/layout/orgChart1"/>
    <dgm:cxn modelId="{851B3AE8-BAF3-4F36-93DB-D081FE1B4D54}" type="presParOf" srcId="{180DFB16-13D4-41A0-8F91-642E415C626F}" destId="{E8C620A9-C4D4-4123-ACD4-5DAF6D030E72}" srcOrd="1" destOrd="0" presId="urn:microsoft.com/office/officeart/2005/8/layout/orgChart1"/>
    <dgm:cxn modelId="{852E1BB8-072D-4910-AB54-8B82256443ED}" type="presParOf" srcId="{E8C620A9-C4D4-4123-ACD4-5DAF6D030E72}" destId="{B853D8DB-94EF-441F-B5F5-732E12A1ABC6}" srcOrd="0" destOrd="0" presId="urn:microsoft.com/office/officeart/2005/8/layout/orgChart1"/>
    <dgm:cxn modelId="{E6E2952E-6BBA-40CB-8ABA-E31652FFCC3B}" type="presParOf" srcId="{B853D8DB-94EF-441F-B5F5-732E12A1ABC6}" destId="{F6E0EBF5-DCB9-4F0D-B859-9F24CE02C7B3}" srcOrd="0" destOrd="0" presId="urn:microsoft.com/office/officeart/2005/8/layout/orgChart1"/>
    <dgm:cxn modelId="{843497D0-D12F-46C2-AAEA-447B583C8479}" type="presParOf" srcId="{B853D8DB-94EF-441F-B5F5-732E12A1ABC6}" destId="{C76F7B72-3B22-4D5D-B9E1-54664890202C}" srcOrd="1" destOrd="0" presId="urn:microsoft.com/office/officeart/2005/8/layout/orgChart1"/>
    <dgm:cxn modelId="{4C6ADF30-3370-4E80-802E-DCE3A4311BF8}" type="presParOf" srcId="{E8C620A9-C4D4-4123-ACD4-5DAF6D030E72}" destId="{619E6CDD-2075-4325-95E9-1E5878F304C0}" srcOrd="1" destOrd="0" presId="urn:microsoft.com/office/officeart/2005/8/layout/orgChart1"/>
    <dgm:cxn modelId="{2424593F-531A-4DD2-9DBD-AA5080D8AB9B}" type="presParOf" srcId="{E8C620A9-C4D4-4123-ACD4-5DAF6D030E72}" destId="{DEA1B950-FAE4-4293-8E74-E8617D4E7288}" srcOrd="2" destOrd="0" presId="urn:microsoft.com/office/officeart/2005/8/layout/orgChart1"/>
    <dgm:cxn modelId="{4B19C95E-1167-4719-9997-EEEEADBFFB16}" type="presParOf" srcId="{180DFB16-13D4-41A0-8F91-642E415C626F}" destId="{7FA49FAC-F439-4BD3-9A0A-A3C94B7F7257}" srcOrd="2" destOrd="0" presId="urn:microsoft.com/office/officeart/2005/8/layout/orgChart1"/>
    <dgm:cxn modelId="{B2807F6F-46EF-42AB-AA7C-142893C01639}" type="presParOf" srcId="{180DFB16-13D4-41A0-8F91-642E415C626F}" destId="{2063DBA5-92FD-4351-86CE-448714B7F1BB}" srcOrd="3" destOrd="0" presId="urn:microsoft.com/office/officeart/2005/8/layout/orgChart1"/>
    <dgm:cxn modelId="{F37AD358-4BF1-4FC0-B678-8BE861C6D931}" type="presParOf" srcId="{2063DBA5-92FD-4351-86CE-448714B7F1BB}" destId="{6E7C5574-2205-463C-A60D-C5DFE9F2BAE4}" srcOrd="0" destOrd="0" presId="urn:microsoft.com/office/officeart/2005/8/layout/orgChart1"/>
    <dgm:cxn modelId="{B593B670-7635-4B2E-B236-EC2B37B51000}" type="presParOf" srcId="{6E7C5574-2205-463C-A60D-C5DFE9F2BAE4}" destId="{C1E965D9-27AD-4443-B425-22C6231E0D45}" srcOrd="0" destOrd="0" presId="urn:microsoft.com/office/officeart/2005/8/layout/orgChart1"/>
    <dgm:cxn modelId="{D0887B43-B6B2-42CF-9B82-D9D477F62033}" type="presParOf" srcId="{6E7C5574-2205-463C-A60D-C5DFE9F2BAE4}" destId="{B971C6A5-BECB-43C4-A2A4-D72E57361D9C}" srcOrd="1" destOrd="0" presId="urn:microsoft.com/office/officeart/2005/8/layout/orgChart1"/>
    <dgm:cxn modelId="{62B908B0-CD27-4AA5-A6A8-DBD814490B23}" type="presParOf" srcId="{2063DBA5-92FD-4351-86CE-448714B7F1BB}" destId="{129DE494-952A-4918-A80E-988391179BD8}" srcOrd="1" destOrd="0" presId="urn:microsoft.com/office/officeart/2005/8/layout/orgChart1"/>
    <dgm:cxn modelId="{74208AF6-6684-44E8-897A-BDD129F7CF4A}" type="presParOf" srcId="{2063DBA5-92FD-4351-86CE-448714B7F1BB}" destId="{C47E4150-FEF8-41B6-A467-A19DE5B4E872}" srcOrd="2" destOrd="0" presId="urn:microsoft.com/office/officeart/2005/8/layout/orgChart1"/>
    <dgm:cxn modelId="{12FFC4BB-AE63-415E-87A6-097CAF700321}" type="presParOf" srcId="{180DFB16-13D4-41A0-8F91-642E415C626F}" destId="{A6550748-2F6D-4109-B154-891B96511DDC}" srcOrd="4" destOrd="0" presId="urn:microsoft.com/office/officeart/2005/8/layout/orgChart1"/>
    <dgm:cxn modelId="{AC57ED4C-2471-4E2D-B3D2-AB58B4A413BE}" type="presParOf" srcId="{180DFB16-13D4-41A0-8F91-642E415C626F}" destId="{5F4D8699-D7B0-41CE-AB89-A4CECF764448}" srcOrd="5" destOrd="0" presId="urn:microsoft.com/office/officeart/2005/8/layout/orgChart1"/>
    <dgm:cxn modelId="{5DFB3940-7C72-457D-A5D1-75D8A0B49A6B}" type="presParOf" srcId="{5F4D8699-D7B0-41CE-AB89-A4CECF764448}" destId="{200DF18A-B838-4F05-9024-ED03E4967E45}" srcOrd="0" destOrd="0" presId="urn:microsoft.com/office/officeart/2005/8/layout/orgChart1"/>
    <dgm:cxn modelId="{30FA1C0E-543D-4501-AC39-81171C8FAD2E}" type="presParOf" srcId="{200DF18A-B838-4F05-9024-ED03E4967E45}" destId="{5FF5B467-883E-40F5-AC47-DE8C334F7698}" srcOrd="0" destOrd="0" presId="urn:microsoft.com/office/officeart/2005/8/layout/orgChart1"/>
    <dgm:cxn modelId="{275E1E10-FD0B-486E-AEE1-179558CDEBE3}" type="presParOf" srcId="{200DF18A-B838-4F05-9024-ED03E4967E45}" destId="{8D2AFF09-06F2-4F57-B675-5B5738B931BE}" srcOrd="1" destOrd="0" presId="urn:microsoft.com/office/officeart/2005/8/layout/orgChart1"/>
    <dgm:cxn modelId="{DD8EFD0E-D829-402D-95BA-38864A594864}" type="presParOf" srcId="{5F4D8699-D7B0-41CE-AB89-A4CECF764448}" destId="{B67D1488-155B-4837-918A-D315F2CEC69C}" srcOrd="1" destOrd="0" presId="urn:microsoft.com/office/officeart/2005/8/layout/orgChart1"/>
    <dgm:cxn modelId="{C8A0FC02-E07C-4121-93E7-BC8102587BCA}" type="presParOf" srcId="{5F4D8699-D7B0-41CE-AB89-A4CECF764448}" destId="{6C6CE0C4-2E88-4C7D-AB03-6E4F5855C5CC}" srcOrd="2" destOrd="0" presId="urn:microsoft.com/office/officeart/2005/8/layout/orgChart1"/>
    <dgm:cxn modelId="{F9AE2D93-5B18-4F06-907C-20FA86E2C24A}" type="presParOf" srcId="{E3600C60-4061-4138-8F9A-EA240D0714FC}" destId="{FCC5CA44-F822-4A9B-9B8B-50722983AB20}" srcOrd="2" destOrd="0" presId="urn:microsoft.com/office/officeart/2005/8/layout/orgChart1"/>
    <dgm:cxn modelId="{E7756F1D-5A1B-4336-96C0-1FCDB67AA951}" type="presParOf" srcId="{FCC5CA44-F822-4A9B-9B8B-50722983AB20}" destId="{FB9B3E44-70F6-4CFE-AF20-C06A57C0B534}" srcOrd="0" destOrd="0" presId="urn:microsoft.com/office/officeart/2005/8/layout/orgChart1"/>
    <dgm:cxn modelId="{032F2814-73D6-46A2-8D55-EF1B4D74F550}" type="presParOf" srcId="{FCC5CA44-F822-4A9B-9B8B-50722983AB20}" destId="{4B2DC5F9-6B51-4C7E-A4CE-3F17E8F50A35}" srcOrd="1" destOrd="0" presId="urn:microsoft.com/office/officeart/2005/8/layout/orgChart1"/>
    <dgm:cxn modelId="{2971577D-AC74-4237-A95A-635004C490AC}" type="presParOf" srcId="{4B2DC5F9-6B51-4C7E-A4CE-3F17E8F50A35}" destId="{D143C334-FE3D-4879-BE7F-7C5D66D9FC0D}" srcOrd="0" destOrd="0" presId="urn:microsoft.com/office/officeart/2005/8/layout/orgChart1"/>
    <dgm:cxn modelId="{8C165BAC-9595-4AF2-A5A4-576E1E380780}" type="presParOf" srcId="{D143C334-FE3D-4879-BE7F-7C5D66D9FC0D}" destId="{2352F8B3-35BA-4C85-B8C3-29DED0FECCFF}" srcOrd="0" destOrd="0" presId="urn:microsoft.com/office/officeart/2005/8/layout/orgChart1"/>
    <dgm:cxn modelId="{E66A5FDA-42C7-4615-9A7D-648221842BAC}" type="presParOf" srcId="{D143C334-FE3D-4879-BE7F-7C5D66D9FC0D}" destId="{22739E0D-C005-4FE3-B4E3-A63CC56272BD}" srcOrd="1" destOrd="0" presId="urn:microsoft.com/office/officeart/2005/8/layout/orgChart1"/>
    <dgm:cxn modelId="{6F109AF7-F7C3-4079-866F-8D904F2B775F}" type="presParOf" srcId="{4B2DC5F9-6B51-4C7E-A4CE-3F17E8F50A35}" destId="{7F6DFBA3-82AC-483D-8161-968FC46AA9A0}" srcOrd="1" destOrd="0" presId="urn:microsoft.com/office/officeart/2005/8/layout/orgChart1"/>
    <dgm:cxn modelId="{68D24902-E606-4189-B4A1-7DC102FD8E83}" type="presParOf" srcId="{4B2DC5F9-6B51-4C7E-A4CE-3F17E8F50A35}" destId="{8934723F-BDE7-4DAF-9522-B7D963582F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0E506-8D16-4C35-B239-235FF7554794}">
      <dsp:nvSpPr>
        <dsp:cNvPr id="0" name=""/>
        <dsp:cNvSpPr/>
      </dsp:nvSpPr>
      <dsp:spPr>
        <a:xfrm>
          <a:off x="420418" y="117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издержек</a:t>
          </a:r>
        </a:p>
      </dsp:txBody>
      <dsp:txXfrm>
        <a:off x="420418" y="117"/>
        <a:ext cx="1626760" cy="976056"/>
      </dsp:txXfrm>
    </dsp:sp>
    <dsp:sp modelId="{FF004F63-0661-4971-B38B-A266E5675369}">
      <dsp:nvSpPr>
        <dsp:cNvPr id="0" name=""/>
        <dsp:cNvSpPr/>
      </dsp:nvSpPr>
      <dsp:spPr>
        <a:xfrm>
          <a:off x="2209854" y="117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 рисков</a:t>
          </a:r>
        </a:p>
      </dsp:txBody>
      <dsp:txXfrm>
        <a:off x="2209854" y="117"/>
        <a:ext cx="1626760" cy="976056"/>
      </dsp:txXfrm>
    </dsp:sp>
    <dsp:sp modelId="{A6359F25-CAB0-4BCC-922D-5D234D7AD253}">
      <dsp:nvSpPr>
        <dsp:cNvPr id="0" name=""/>
        <dsp:cNvSpPr/>
      </dsp:nvSpPr>
      <dsp:spPr>
        <a:xfrm>
          <a:off x="3999291" y="117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Автоматизация бизнес-процессов</a:t>
          </a:r>
        </a:p>
      </dsp:txBody>
      <dsp:txXfrm>
        <a:off x="3999291" y="117"/>
        <a:ext cx="1626760" cy="976056"/>
      </dsp:txXfrm>
    </dsp:sp>
    <dsp:sp modelId="{34DE5E1C-04FE-4D6A-A48D-81C433988ACA}">
      <dsp:nvSpPr>
        <dsp:cNvPr id="0" name=""/>
        <dsp:cNvSpPr/>
      </dsp:nvSpPr>
      <dsp:spPr>
        <a:xfrm>
          <a:off x="420418" y="1138849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качества сервиса/продукта</a:t>
          </a:r>
        </a:p>
      </dsp:txBody>
      <dsp:txXfrm>
        <a:off x="420418" y="1138849"/>
        <a:ext cx="1626760" cy="976056"/>
      </dsp:txXfrm>
    </dsp:sp>
    <dsp:sp modelId="{0D7D3F19-DBA9-4F3D-97E2-08C93D819EBC}">
      <dsp:nvSpPr>
        <dsp:cNvPr id="0" name=""/>
        <dsp:cNvSpPr/>
      </dsp:nvSpPr>
      <dsp:spPr>
        <a:xfrm>
          <a:off x="2209854" y="1138849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Улучшение процесса управления организацией</a:t>
          </a:r>
        </a:p>
      </dsp:txBody>
      <dsp:txXfrm>
        <a:off x="2209854" y="1138849"/>
        <a:ext cx="1626760" cy="976056"/>
      </dsp:txXfrm>
    </dsp:sp>
    <dsp:sp modelId="{9B27B056-FEAC-4F48-AA55-D7D6962C501A}">
      <dsp:nvSpPr>
        <dsp:cNvPr id="0" name=""/>
        <dsp:cNvSpPr/>
      </dsp:nvSpPr>
      <dsp:spPr>
        <a:xfrm>
          <a:off x="3999291" y="1138849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лояльности клиентов</a:t>
          </a:r>
        </a:p>
      </dsp:txBody>
      <dsp:txXfrm>
        <a:off x="3999291" y="1138849"/>
        <a:ext cx="1626760" cy="976056"/>
      </dsp:txXfrm>
    </dsp:sp>
    <dsp:sp modelId="{9669C916-36C8-427D-BDE7-1510FB09C4F5}">
      <dsp:nvSpPr>
        <dsp:cNvPr id="0" name=""/>
        <dsp:cNvSpPr/>
      </dsp:nvSpPr>
      <dsp:spPr>
        <a:xfrm>
          <a:off x="420418" y="2277582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количества клиентов</a:t>
          </a:r>
        </a:p>
      </dsp:txBody>
      <dsp:txXfrm>
        <a:off x="420418" y="2277582"/>
        <a:ext cx="1626760" cy="976056"/>
      </dsp:txXfrm>
    </dsp:sp>
    <dsp:sp modelId="{30F57580-1355-4EC2-9A25-529E51DD43FC}">
      <dsp:nvSpPr>
        <dsp:cNvPr id="0" name=""/>
        <dsp:cNvSpPr/>
      </dsp:nvSpPr>
      <dsp:spPr>
        <a:xfrm>
          <a:off x="2209854" y="2277582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Максимизация продаж</a:t>
          </a:r>
        </a:p>
      </dsp:txBody>
      <dsp:txXfrm>
        <a:off x="2209854" y="2277582"/>
        <a:ext cx="1626760" cy="976056"/>
      </dsp:txXfrm>
    </dsp:sp>
    <dsp:sp modelId="{6C77756A-90AE-45ED-A2EB-296C17E6B265}">
      <dsp:nvSpPr>
        <dsp:cNvPr id="0" name=""/>
        <dsp:cNvSpPr/>
      </dsp:nvSpPr>
      <dsp:spPr>
        <a:xfrm>
          <a:off x="3999291" y="2277582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Систематизация управления контактами</a:t>
          </a:r>
        </a:p>
      </dsp:txBody>
      <dsp:txXfrm>
        <a:off x="3999291" y="2277582"/>
        <a:ext cx="1626760" cy="976056"/>
      </dsp:txXfrm>
    </dsp:sp>
    <dsp:sp modelId="{F424294C-FC58-492C-9BD5-96F8DF5066B6}">
      <dsp:nvSpPr>
        <dsp:cNvPr id="0" name=""/>
        <dsp:cNvSpPr/>
      </dsp:nvSpPr>
      <dsp:spPr>
        <a:xfrm>
          <a:off x="420418" y="3416314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воронкой продаж </a:t>
          </a:r>
        </a:p>
      </dsp:txBody>
      <dsp:txXfrm>
        <a:off x="420418" y="3416314"/>
        <a:ext cx="1626760" cy="976056"/>
      </dsp:txXfrm>
    </dsp:sp>
    <dsp:sp modelId="{B8A9627C-AB5C-4097-AE6C-FD44F28160FF}">
      <dsp:nvSpPr>
        <dsp:cNvPr id="0" name=""/>
        <dsp:cNvSpPr/>
      </dsp:nvSpPr>
      <dsp:spPr>
        <a:xfrm>
          <a:off x="2209854" y="3416314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Аналитика и прогнозирование</a:t>
          </a:r>
        </a:p>
      </dsp:txBody>
      <dsp:txXfrm>
        <a:off x="2209854" y="3416314"/>
        <a:ext cx="1626760" cy="976056"/>
      </dsp:txXfrm>
    </dsp:sp>
    <dsp:sp modelId="{952B0E16-11EB-4D55-9294-FAE2BED81A4C}">
      <dsp:nvSpPr>
        <dsp:cNvPr id="0" name=""/>
        <dsp:cNvSpPr/>
      </dsp:nvSpPr>
      <dsp:spPr>
        <a:xfrm>
          <a:off x="3999291" y="3416314"/>
          <a:ext cx="1626760" cy="9760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Накопление знаний компании</a:t>
          </a:r>
        </a:p>
      </dsp:txBody>
      <dsp:txXfrm>
        <a:off x="3999291" y="3416314"/>
        <a:ext cx="1626760" cy="976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A0D86-EA60-48F6-9183-844076D1FBB5}">
      <dsp:nvSpPr>
        <dsp:cNvPr id="0" name=""/>
        <dsp:cNvSpPr/>
      </dsp:nvSpPr>
      <dsp:spPr>
        <a:xfrm rot="10800000">
          <a:off x="0" y="0"/>
          <a:ext cx="6984776" cy="763284"/>
        </a:xfrm>
        <a:prstGeom prst="trapezoid">
          <a:avLst>
            <a:gd name="adj" fmla="val 9150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Выяснение потребности, оценка потенциала клиента</a:t>
          </a:r>
        </a:p>
      </dsp:txBody>
      <dsp:txXfrm rot="-10800000">
        <a:off x="1222335" y="0"/>
        <a:ext cx="4540104" cy="763284"/>
      </dsp:txXfrm>
    </dsp:sp>
    <dsp:sp modelId="{9FE07782-8025-4B05-B972-E438FB22EF2F}">
      <dsp:nvSpPr>
        <dsp:cNvPr id="0" name=""/>
        <dsp:cNvSpPr/>
      </dsp:nvSpPr>
      <dsp:spPr>
        <a:xfrm rot="10800000">
          <a:off x="698477" y="763284"/>
          <a:ext cx="5587820" cy="763284"/>
        </a:xfrm>
        <a:prstGeom prst="trapezoid">
          <a:avLst>
            <a:gd name="adj" fmla="val 9150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Презентация</a:t>
          </a:r>
        </a:p>
      </dsp:txBody>
      <dsp:txXfrm rot="-10800000">
        <a:off x="1676346" y="763284"/>
        <a:ext cx="3632083" cy="763284"/>
      </dsp:txXfrm>
    </dsp:sp>
    <dsp:sp modelId="{50402919-531B-4BFD-B988-89A5FE8D4092}">
      <dsp:nvSpPr>
        <dsp:cNvPr id="0" name=""/>
        <dsp:cNvSpPr/>
      </dsp:nvSpPr>
      <dsp:spPr>
        <a:xfrm rot="10800000">
          <a:off x="1396955" y="1526569"/>
          <a:ext cx="4190865" cy="763284"/>
        </a:xfrm>
        <a:prstGeom prst="trapezoid">
          <a:avLst>
            <a:gd name="adj" fmla="val 9150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объема, условий работ, коммерческого предложения</a:t>
          </a:r>
        </a:p>
      </dsp:txBody>
      <dsp:txXfrm rot="-10800000">
        <a:off x="2130356" y="1526569"/>
        <a:ext cx="2724062" cy="763284"/>
      </dsp:txXfrm>
    </dsp:sp>
    <dsp:sp modelId="{D719CD81-753B-4F03-B836-1EA9E78215F6}">
      <dsp:nvSpPr>
        <dsp:cNvPr id="0" name=""/>
        <dsp:cNvSpPr/>
      </dsp:nvSpPr>
      <dsp:spPr>
        <a:xfrm rot="10800000">
          <a:off x="2095432" y="2289854"/>
          <a:ext cx="2793910" cy="763284"/>
        </a:xfrm>
        <a:prstGeom prst="trapezoid">
          <a:avLst>
            <a:gd name="adj" fmla="val 9150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Согласование договора</a:t>
          </a:r>
        </a:p>
      </dsp:txBody>
      <dsp:txXfrm rot="-10800000">
        <a:off x="2584367" y="2289854"/>
        <a:ext cx="1816041" cy="763284"/>
      </dsp:txXfrm>
    </dsp:sp>
    <dsp:sp modelId="{3ED5E8A3-F386-40A8-BAC1-BFE755A18B4A}">
      <dsp:nvSpPr>
        <dsp:cNvPr id="0" name=""/>
        <dsp:cNvSpPr/>
      </dsp:nvSpPr>
      <dsp:spPr>
        <a:xfrm rot="10800000">
          <a:off x="2793910" y="3053139"/>
          <a:ext cx="1396955" cy="763284"/>
        </a:xfrm>
        <a:prstGeom prst="trapezoid">
          <a:avLst>
            <a:gd name="adj" fmla="val 91509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anose="02020603050405020304" pitchFamily="18" charset="0"/>
              <a:cs typeface="Times New Roman" panose="02020603050405020304" pitchFamily="18" charset="0"/>
            </a:rPr>
            <a:t>Продажа</a:t>
          </a:r>
        </a:p>
      </dsp:txBody>
      <dsp:txXfrm rot="-10800000">
        <a:off x="2793910" y="3053139"/>
        <a:ext cx="1396955" cy="763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B3E44-70F6-4CFE-AF20-C06A57C0B534}">
      <dsp:nvSpPr>
        <dsp:cNvPr id="0" name=""/>
        <dsp:cNvSpPr/>
      </dsp:nvSpPr>
      <dsp:spPr>
        <a:xfrm>
          <a:off x="3607794" y="1005284"/>
          <a:ext cx="281569" cy="902927"/>
        </a:xfrm>
        <a:custGeom>
          <a:avLst/>
          <a:gdLst/>
          <a:ahLst/>
          <a:cxnLst/>
          <a:rect l="0" t="0" r="0" b="0"/>
          <a:pathLst>
            <a:path>
              <a:moveTo>
                <a:pt x="281569" y="0"/>
              </a:moveTo>
              <a:lnTo>
                <a:pt x="281569" y="902927"/>
              </a:lnTo>
              <a:lnTo>
                <a:pt x="0" y="902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50748-2F6D-4109-B154-891B96511DDC}">
      <dsp:nvSpPr>
        <dsp:cNvPr id="0" name=""/>
        <dsp:cNvSpPr/>
      </dsp:nvSpPr>
      <dsp:spPr>
        <a:xfrm>
          <a:off x="3889364" y="1005284"/>
          <a:ext cx="2331261" cy="1816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8292"/>
              </a:lnTo>
              <a:lnTo>
                <a:pt x="2331261" y="1608292"/>
              </a:lnTo>
              <a:lnTo>
                <a:pt x="2331261" y="1816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49FAC-F439-4BD3-9A0A-A3C94B7F7257}">
      <dsp:nvSpPr>
        <dsp:cNvPr id="0" name=""/>
        <dsp:cNvSpPr/>
      </dsp:nvSpPr>
      <dsp:spPr>
        <a:xfrm>
          <a:off x="3770703" y="1005284"/>
          <a:ext cx="91440" cy="1816921"/>
        </a:xfrm>
        <a:custGeom>
          <a:avLst/>
          <a:gdLst/>
          <a:ahLst/>
          <a:cxnLst/>
          <a:rect l="0" t="0" r="0" b="0"/>
          <a:pathLst>
            <a:path>
              <a:moveTo>
                <a:pt x="118660" y="0"/>
              </a:moveTo>
              <a:lnTo>
                <a:pt x="118660" y="1608292"/>
              </a:lnTo>
              <a:lnTo>
                <a:pt x="45720" y="1608292"/>
              </a:lnTo>
              <a:lnTo>
                <a:pt x="45720" y="1816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A0436-A852-4125-9C81-D05AF924E47D}">
      <dsp:nvSpPr>
        <dsp:cNvPr id="0" name=""/>
        <dsp:cNvSpPr/>
      </dsp:nvSpPr>
      <dsp:spPr>
        <a:xfrm>
          <a:off x="1412221" y="1005284"/>
          <a:ext cx="2477143" cy="1816921"/>
        </a:xfrm>
        <a:custGeom>
          <a:avLst/>
          <a:gdLst/>
          <a:ahLst/>
          <a:cxnLst/>
          <a:rect l="0" t="0" r="0" b="0"/>
          <a:pathLst>
            <a:path>
              <a:moveTo>
                <a:pt x="2477143" y="0"/>
              </a:moveTo>
              <a:lnTo>
                <a:pt x="2477143" y="1608292"/>
              </a:lnTo>
              <a:lnTo>
                <a:pt x="0" y="1608292"/>
              </a:lnTo>
              <a:lnTo>
                <a:pt x="0" y="18169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EF4D0-2CDC-4D03-BF3A-5A2600E4ABD0}">
      <dsp:nvSpPr>
        <dsp:cNvPr id="0" name=""/>
        <dsp:cNvSpPr/>
      </dsp:nvSpPr>
      <dsp:spPr>
        <a:xfrm>
          <a:off x="2895892" y="11812"/>
          <a:ext cx="1986944" cy="993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Директор</a:t>
          </a:r>
        </a:p>
      </dsp:txBody>
      <dsp:txXfrm>
        <a:off x="2895892" y="11812"/>
        <a:ext cx="1986944" cy="993472"/>
      </dsp:txXfrm>
    </dsp:sp>
    <dsp:sp modelId="{F6E0EBF5-DCB9-4F0D-B859-9F24CE02C7B3}">
      <dsp:nvSpPr>
        <dsp:cNvPr id="0" name=""/>
        <dsp:cNvSpPr/>
      </dsp:nvSpPr>
      <dsp:spPr>
        <a:xfrm>
          <a:off x="418749" y="2822205"/>
          <a:ext cx="1986944" cy="993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Главный специалист по работе с заемщиками</a:t>
          </a:r>
        </a:p>
      </dsp:txBody>
      <dsp:txXfrm>
        <a:off x="418749" y="2822205"/>
        <a:ext cx="1986944" cy="993472"/>
      </dsp:txXfrm>
    </dsp:sp>
    <dsp:sp modelId="{C1E965D9-27AD-4443-B425-22C6231E0D45}">
      <dsp:nvSpPr>
        <dsp:cNvPr id="0" name=""/>
        <dsp:cNvSpPr/>
      </dsp:nvSpPr>
      <dsp:spPr>
        <a:xfrm>
          <a:off x="2822951" y="2822205"/>
          <a:ext cx="1986944" cy="993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 по управлению рисками</a:t>
          </a:r>
        </a:p>
      </dsp:txBody>
      <dsp:txXfrm>
        <a:off x="2822951" y="2822205"/>
        <a:ext cx="1986944" cy="993472"/>
      </dsp:txXfrm>
    </dsp:sp>
    <dsp:sp modelId="{5FF5B467-883E-40F5-AC47-DE8C334F7698}">
      <dsp:nvSpPr>
        <dsp:cNvPr id="0" name=""/>
        <dsp:cNvSpPr/>
      </dsp:nvSpPr>
      <dsp:spPr>
        <a:xfrm>
          <a:off x="5227153" y="2822205"/>
          <a:ext cx="1986944" cy="993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Юрисконсульт</a:t>
          </a:r>
        </a:p>
      </dsp:txBody>
      <dsp:txXfrm>
        <a:off x="5227153" y="2822205"/>
        <a:ext cx="1986944" cy="993472"/>
      </dsp:txXfrm>
    </dsp:sp>
    <dsp:sp modelId="{2352F8B3-35BA-4C85-B8C3-29DED0FECCFF}">
      <dsp:nvSpPr>
        <dsp:cNvPr id="0" name=""/>
        <dsp:cNvSpPr/>
      </dsp:nvSpPr>
      <dsp:spPr>
        <a:xfrm>
          <a:off x="1620850" y="1411475"/>
          <a:ext cx="1986944" cy="993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Главный бухгалтер</a:t>
          </a:r>
        </a:p>
      </dsp:txBody>
      <dsp:txXfrm>
        <a:off x="1620850" y="1411475"/>
        <a:ext cx="1986944" cy="993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CC40A-D7F2-4DF8-B0D6-CD299409E77E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F58D-E3D8-4F12-B224-DD99E114B6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90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3F6A-F40D-424D-B2AD-48633D35EE63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35B-420C-45E0-A6E9-9194913663AD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F47EF-329A-45B3-9B80-EBFE844D727A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B266-1E62-4984-A2CB-BAC68C50D713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0EBA-5ADB-4E86-8A8B-70C0D3963760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568D-711A-4008-A104-580272FD34E7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CF4B-C03E-46A0-BF3A-8D0729A63C4B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4069E-65AE-455E-A16F-128BC4570E5E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49F2-47B6-4B15-BE19-1E61D29EA1D6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B94A-2419-49DC-8731-EB3928811D94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C777-F850-482E-874D-16367F9C0D83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CFB7-DE4B-4DF5-962C-1FEBD8A68CD7}" type="datetime1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23231-2223-494E-8B89-97C51E6D84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29600" cy="187505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ВЗАИМООТНОШЕНИЯМИ С КЛИЕНТАМИ 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 «ГАРАНТИЙНЫЙ ФОНД КРЕДИТНОГО ОБЕСПЕЧЕНИЯ РЕСПУБЛИКИ МОРДОВИЯ» НА ОСНОВЕ 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CRM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-СИСТЕМЫ</a:t>
            </a:r>
            <a: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2" name="AutoShape 2" descr="http://gfkorm.ru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24" name="AutoShape 4" descr="http://gfkorm.ru/img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  </a:t>
            </a:r>
          </a:p>
          <a:p>
            <a:r>
              <a:rPr lang="ru-RU" dirty="0"/>
              <a:t>   </a:t>
            </a:r>
          </a:p>
          <a:p>
            <a:r>
              <a:rPr lang="ru-RU" dirty="0"/>
              <a:t>   </a:t>
            </a:r>
          </a:p>
          <a:p>
            <a:r>
              <a:rPr lang="ru-RU" dirty="0"/>
              <a:t>  </a:t>
            </a:r>
          </a:p>
          <a:p>
            <a:r>
              <a:rPr lang="ru-RU" dirty="0"/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27" y="413834"/>
            <a:ext cx="2533650" cy="1371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052" y="240488"/>
            <a:ext cx="1475184" cy="1298711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42CBF6-08CC-4E68-9ADC-353037588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CDF956C-6EA7-49C2-9C8E-2D0E1841F6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466" y="545396"/>
            <a:ext cx="1475184" cy="10925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92F6E4-B97A-4041-B1FA-EB9BEFE5D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Ключевые возможности СБИС СRM</a:t>
            </a:r>
            <a:endParaRPr lang="ru-RU" sz="2400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2ABEB33-778A-4252-8318-0B9A7F2C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" name="Изображение1">
            <a:extLst>
              <a:ext uri="{FF2B5EF4-FFF2-40B4-BE49-F238E27FC236}">
                <a16:creationId xmlns:a16="http://schemas.microsoft.com/office/drawing/2014/main" xmlns="" id="{D0606EC6-4A60-40FE-AF6C-8F3436314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3568" y="1353010"/>
            <a:ext cx="8003232" cy="523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5102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92F6E4-B97A-4041-B1FA-EB9BEFE5D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производительности труда сотрудников АУ «Гарантийный фонд кредитного обеспечения Республики Мордовия» в 2018-2021 гг.</a:t>
            </a:r>
            <a:endParaRPr lang="ru-RU" sz="2400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2ABEB33-778A-4252-8318-0B9A7F2C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1600200"/>
          <a:ext cx="8003231" cy="3526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33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3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91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94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85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Показатель/Год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2018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9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Среднесписочная численность, чел.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78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Общая сумма предоставленных поручительств, тыс.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98792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114051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167332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149906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Производительность труда, тыс.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19758,4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22810,2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33466,4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29981,2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7071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19A2F8-A5AF-4645-B272-0FEF05D0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ресурсов, необходимых для внедрения CRM-системы;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нестабильность контингента разработчиков программы;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компании четкого понимания о том, как на практике будет применяться CRM-система, как будут решаться проблемы, неизбежно возникающие в процессе внедрения программы;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сложности, возникающие при попытках интеграции CRM-системы с уже действующими программными продуктами компании;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неверный подход к пониманию сущности CRM.</a:t>
            </a:r>
          </a:p>
          <a:p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81B4410C-7587-4649-9BDF-B3A8AB0C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2CB22D8-1CF4-4392-A7EA-241202AEB0D0}"/>
              </a:ext>
            </a:extLst>
          </p:cNvPr>
          <p:cNvSpPr txBox="1"/>
          <p:nvPr/>
        </p:nvSpPr>
        <p:spPr>
          <a:xfrm>
            <a:off x="606388" y="274638"/>
            <a:ext cx="79312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ctr"/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проблемам внедрения CRM-системы в организациях относятся:</a:t>
            </a: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9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19A2F8-A5AF-4645-B272-0FEF05D0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85681" y="1052513"/>
            <a:ext cx="8229600" cy="530383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Определение бизнес-процессов и процессов, которыми необходимо управлять в системе CRM;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Выделение качественных и количественных показателей, которые будут отслеживаться в CRM-системе;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Определение внешнего (клиентского) и внутреннего документооборота, выгружаемого/загружаемого в систему CRM;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Определение форматов и типов отчетов, которые будут выгружаться из системы CRM;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Определение необходимости и вариантов взаимодействия/синхронизации со сторонними системами;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Определение фундаментальных требований, которыми должна обладать CRM-система;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Составление и согласование технического задания;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Выбор CRM-систем с учетом пунктов 1-7;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Верстка и программирование CRM-системы с учетом технического задания;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Запуск CRM-системы в организации;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Тестовый период;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Финальное внесение поправок от разработчика и полноценная работа организации-заказчика;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Сервис и техническая поддержка.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81B4410C-7587-4649-9BDF-B3A8AB0C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2CB22D8-1CF4-4392-A7EA-241202AEB0D0}"/>
              </a:ext>
            </a:extLst>
          </p:cNvPr>
          <p:cNvSpPr txBox="1"/>
          <p:nvPr/>
        </p:nvSpPr>
        <p:spPr>
          <a:xfrm>
            <a:off x="611560" y="274639"/>
            <a:ext cx="79260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 работы организации механизм внедрения CRM-системы может быть представлен следующим образом:</a:t>
            </a:r>
          </a:p>
        </p:txBody>
      </p:sp>
    </p:spTree>
    <p:extLst>
      <p:ext uri="{BB962C8B-B14F-4D97-AF65-F5344CB8AC3E}">
        <p14:creationId xmlns:p14="http://schemas.microsoft.com/office/powerpoint/2010/main" xmlns="" val="380807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961208"/>
            <a:ext cx="8229600" cy="3024336"/>
          </a:xfrm>
        </p:spPr>
        <p:txBody>
          <a:bodyPr>
            <a:normAutofit/>
          </a:bodyPr>
          <a:lstStyle/>
          <a:p>
            <a:pPr marL="0" indent="0"/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27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C790E1E-452B-4001-A39C-751C70A7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9797FD5-C236-49F8-90B1-F68A2AC37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42070"/>
            <a:ext cx="2190770" cy="11859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22E508D-05B1-4C3C-9561-B515FD289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2627" y="485094"/>
            <a:ext cx="1379373" cy="10215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9615D26-45BA-44DC-931A-D2B0B0E655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96162" y="260648"/>
            <a:ext cx="1347137" cy="118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337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5ABB3C5-FFF7-48E0-9821-E5593616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862D5F2-96C2-428D-ACB6-2835B69B16F2}"/>
              </a:ext>
            </a:extLst>
          </p:cNvPr>
          <p:cNvSpPr txBox="1"/>
          <p:nvPr/>
        </p:nvSpPr>
        <p:spPr>
          <a:xfrm>
            <a:off x="827584" y="404664"/>
            <a:ext cx="7776864" cy="5072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tabLst>
                <a:tab pos="449580" algn="l"/>
                <a:tab pos="2430780" algn="l"/>
                <a:tab pos="2969895" algn="ctr"/>
                <a:tab pos="5850890" algn="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Автор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Е.А. Козлова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449580" algn="l"/>
                <a:tab pos="2969895" algn="ctr"/>
                <a:tab pos="5940425" algn="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Направление «Менеджмент» специализация «Менеджмент организации»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941060" algn="l"/>
              </a:tabLst>
            </a:pP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94106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941060" algn="l"/>
              </a:tabLs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Руководитель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проекта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30780" algn="l"/>
                <a:tab pos="5850890" algn="r"/>
              </a:tabLst>
            </a:pP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канд. экон. наук, доц.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		А.В. Ерастова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30780" algn="l"/>
                <a:tab pos="6031230" algn="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49580" algn="l"/>
                <a:tab pos="2969895" algn="ctr"/>
                <a:tab pos="5940425" algn="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Рецензент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49580" algn="l"/>
                <a:tab pos="2430780" algn="l"/>
                <a:tab pos="2969895" algn="ctr"/>
                <a:tab pos="5850890" algn="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Директор			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   О.А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Новикова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30780" algn="l"/>
                <a:tab pos="6031230" algn="r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АУ «Гарантийный фонд Республики Мордовия»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430780" algn="l"/>
                <a:tab pos="6031230" algn="r"/>
              </a:tabLs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66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E4C865B-40F8-4022-B63E-70CAD746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0363C6-AF97-4F88-A686-7D4B426DFF02}"/>
              </a:ext>
            </a:extLst>
          </p:cNvPr>
          <p:cNvSpPr txBox="1"/>
          <p:nvPr/>
        </p:nvSpPr>
        <p:spPr>
          <a:xfrm>
            <a:off x="323528" y="136525"/>
            <a:ext cx="8496944" cy="6408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достижения поставленной цели требуется решить следующие задачи: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теоретических аспектов управления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взаимоотношениями с клиентами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основе CRM-системы;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раскрытие понятия CRM-системы, определение ее функций и роли в повышении эффективности деятельности организации;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характеристика существующих CRM-систем;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методов управления эффективной деятельностью предприятия на основе CRM-систем;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практики работы CRM-системы АУ «Гарантийный фонд кредитного обеспечения Республики Мордовия»;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определение организационно-управленческих механизмов внедрения CRM-системы;</a:t>
            </a:r>
          </a:p>
          <a:p>
            <a:pPr indent="449580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выявление проблем в управлении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взаимоотношениями с клиентами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внедрения CRM-системы;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изучение порядка оценки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эффекта от внедрения CRM-системы.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55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2A6F79C-756E-49B4-A01A-F5EEB37B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Преимущества 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CRM</a:t>
            </a:r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-системы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33C39561-7897-4A64-8DFE-E4BE1A84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3" name="Diagram1">
            <a:extLst>
              <a:ext uri="{FF2B5EF4-FFF2-40B4-BE49-F238E27FC236}">
                <a16:creationId xmlns:a16="http://schemas.microsoft.com/office/drawing/2014/main" xmlns="" id="{21B8179D-8B5E-4548-B6DD-C4E424009C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230275428"/>
              </p:ext>
            </p:extLst>
          </p:nvPr>
        </p:nvGraphicFramePr>
        <p:xfrm>
          <a:off x="1601239" y="1690750"/>
          <a:ext cx="604647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436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25BC6890-740D-4B1E-8891-C2309089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Воронка продаж</a:t>
            </a:r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F4F23DC-F3F5-4689-9DE7-CE95153D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3" name="Diagram2">
            <a:extLst>
              <a:ext uri="{FF2B5EF4-FFF2-40B4-BE49-F238E27FC236}">
                <a16:creationId xmlns:a16="http://schemas.microsoft.com/office/drawing/2014/main" xmlns="" id="{E5E07B3B-7DE6-4139-B567-566B154702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32386099"/>
              </p:ext>
            </p:extLst>
          </p:nvPr>
        </p:nvGraphicFramePr>
        <p:xfrm>
          <a:off x="1331640" y="2060848"/>
          <a:ext cx="69847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7149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A12FB-10AD-43AA-B19C-3CF32DEC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89" y="869949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учреждение "Гарантийный фонд кредитного обеспечения Республики Мордовия"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017081-27AB-4F5E-996D-AB5795F4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89" y="2012949"/>
            <a:ext cx="8229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создано в целях предоставления </a:t>
            </a:r>
            <a:r>
              <a:rPr lang="ru-RU" sz="20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поручительства</a:t>
            </a:r>
            <a:r>
              <a:rPr lang="ru-RU" sz="2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малого и среднего предпринимательства, физическим лицам, применяющим специальный налоговый режим «Налог на профессиональный доход»</a:t>
            </a:r>
            <a:r>
              <a:rPr lang="ru-RU" sz="2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ru-RU" sz="2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кредитным договорам, </a:t>
            </a:r>
          </a:p>
          <a:p>
            <a:pPr lvl="2"/>
            <a:r>
              <a:rPr lang="ru-RU" sz="20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договорам банковской гарантии, </a:t>
            </a:r>
          </a:p>
          <a:p>
            <a:pPr lvl="2"/>
            <a:r>
              <a:rPr lang="ru-RU" sz="2000" b="1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договорам микрозайма/займа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недостатке залогового обеспечения у заемщика, 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самым обеспечивая доступность к финансовым ресурсам банков и микрофинансовых организаций и содействия в увеличении числа кредитоспособных и финансово-устойчивых указанных категорий субъектов на территории Республики Мордовия.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74965A3-FFD3-4AB5-83C1-98C9A63B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83DE1ED-3486-4645-B94C-7F270400BB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176" y="193089"/>
            <a:ext cx="1050797" cy="56885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CEA2B25-3610-44DB-9084-18CC1F20324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98160"/>
            <a:ext cx="754375" cy="55870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287C860-812C-42CB-BCFC-E7CA4E0BC5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360" y="98732"/>
            <a:ext cx="813282" cy="7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67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A12FB-10AD-43AA-B19C-3CF32DEC0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1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Организационная структура АУ «Гарантийный фонд кредитного обеспечения Республики Мордовия»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u="sng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8017081-27AB-4F5E-996D-AB5795F4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89" y="2012949"/>
            <a:ext cx="8229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74965A3-FFD3-4AB5-83C1-98C9A63B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xmlns="" id="{9B36C9C0-DF13-4C3E-A3CA-4804FDE4A7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0258659"/>
              </p:ext>
            </p:extLst>
          </p:nvPr>
        </p:nvGraphicFramePr>
        <p:xfrm>
          <a:off x="755576" y="2132856"/>
          <a:ext cx="7632847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055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25BC6890-740D-4B1E-8891-C23090893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Динамика доходов, расходов и чистой прибыли организации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 «Гарантийный фонд кредитного обеспечения Республики Мордовия» за 2017-2021 гг.,</a:t>
            </a: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тыс. руб.</a:t>
            </a:r>
            <a:b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F4F23DC-F3F5-4689-9DE7-CE95153D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77" y="2029846"/>
            <a:ext cx="7821846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036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25BC6890-740D-4B1E-8891-C23090893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поручительств предоставленных СМП АУ «Гарантийный фонд кредитного обеспечения Республики Мордовия» за 2017-2021 гг., тыс. руб.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F4F23DC-F3F5-4689-9DE7-CE95153D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3231-2223-494E-8B89-97C51E6D8410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39" y="1731117"/>
            <a:ext cx="8041321" cy="339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7186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2979</TotalTime>
  <Words>611</Words>
  <Application>Microsoft Office PowerPoint</Application>
  <PresentationFormat>Экран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УПРАВЛЕНИЕ ВЗАИМООТНОШЕНИЯМИ С КЛИЕНТАМИ  АУ «ГАРАНТИЙНЫЙ ФОНД КРЕДИТНОГО ОБЕСПЕЧЕНИЯ РЕСПУБЛИКИ МОРДОВИЯ» НА ОСНОВЕ CRM-СИСТЕМЫ   </vt:lpstr>
      <vt:lpstr>Слайд 2</vt:lpstr>
      <vt:lpstr>Слайд 3</vt:lpstr>
      <vt:lpstr>Преимущества CRM-системы</vt:lpstr>
      <vt:lpstr>Воронка продаж</vt:lpstr>
      <vt:lpstr>Автономное учреждение "Гарантийный фонд кредитного обеспечения Республики Мордовия" </vt:lpstr>
      <vt:lpstr>Организационная структура АУ «Гарантийный фонд кредитного обеспечения Республики Мордовия» </vt:lpstr>
      <vt:lpstr>Динамика доходов, расходов и чистой прибыли организации АУ «Гарантийный фонд кредитного обеспечения Республики Мордовия» за 2017-2021 гг.,  тыс. руб. </vt:lpstr>
      <vt:lpstr>Объем поручительств предоставленных СМП АУ «Гарантийный фонд кредитного обеспечения Республики Мордовия» за 2017-2021 гг., тыс. руб. </vt:lpstr>
      <vt:lpstr>Ключевые возможности СБИС СRM</vt:lpstr>
      <vt:lpstr>Динамика производительности труда сотрудников АУ «Гарантийный фонд кредитного обеспечения Республики Мордовия» в 2018-2021 гг.</vt:lpstr>
      <vt:lpstr> </vt:lpstr>
      <vt:lpstr> </vt:lpstr>
      <vt:lpstr>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ALLA</dc:creator>
  <cp:lastModifiedBy>Oxana</cp:lastModifiedBy>
  <cp:revision>293</cp:revision>
  <cp:lastPrinted>2022-02-01T10:14:44Z</cp:lastPrinted>
  <dcterms:created xsi:type="dcterms:W3CDTF">2018-02-13T12:54:27Z</dcterms:created>
  <dcterms:modified xsi:type="dcterms:W3CDTF">2022-12-16T06:33:08Z</dcterms:modified>
</cp:coreProperties>
</file>