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5" r:id="rId2"/>
    <p:sldId id="1111" r:id="rId3"/>
    <p:sldId id="1123" r:id="rId4"/>
    <p:sldId id="1128" r:id="rId5"/>
    <p:sldId id="1129" r:id="rId6"/>
    <p:sldId id="1124" r:id="rId7"/>
    <p:sldId id="256" r:id="rId8"/>
    <p:sldId id="1125" r:id="rId9"/>
    <p:sldId id="1131" r:id="rId10"/>
    <p:sldId id="1110" r:id="rId11"/>
    <p:sldId id="1149" r:id="rId12"/>
    <p:sldId id="1126" r:id="rId13"/>
    <p:sldId id="1134" r:id="rId14"/>
    <p:sldId id="1137" r:id="rId15"/>
    <p:sldId id="1136" r:id="rId16"/>
    <p:sldId id="1140" r:id="rId17"/>
    <p:sldId id="1150" r:id="rId18"/>
    <p:sldId id="1138" r:id="rId19"/>
    <p:sldId id="1139" r:id="rId20"/>
    <p:sldId id="1127" r:id="rId21"/>
    <p:sldId id="1135" r:id="rId22"/>
    <p:sldId id="1132" r:id="rId23"/>
    <p:sldId id="1133" r:id="rId24"/>
    <p:sldId id="1145" r:id="rId25"/>
    <p:sldId id="115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451917092837626E-2"/>
          <c:y val="1.4830688203038511E-2"/>
          <c:w val="0.90154808290716237"/>
          <c:h val="0.88909523978600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Импорт, тыс.шт.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Лист1!$B$2:$C$2</c:f>
              <c:numCache>
                <c:formatCode>#,##0</c:formatCode>
                <c:ptCount val="2"/>
                <c:pt idx="0">
                  <c:v>1874857</c:v>
                </c:pt>
                <c:pt idx="1">
                  <c:v>2141087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AA-43C2-AE0B-50DE56029DE6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Производство, тыс.шт.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Лист1!$B$3:$C$3</c:f>
              <c:numCache>
                <c:formatCode>#,##0</c:formatCode>
                <c:ptCount val="2"/>
                <c:pt idx="0">
                  <c:v>966688</c:v>
                </c:pt>
                <c:pt idx="1">
                  <c:v>987930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AA-43C2-AE0B-50DE56029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85867535"/>
        <c:axId val="1785868783"/>
      </c:barChart>
      <c:catAx>
        <c:axId val="178586753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5868783"/>
        <c:crosses val="autoZero"/>
        <c:auto val="1"/>
        <c:lblAlgn val="ctr"/>
        <c:lblOffset val="100"/>
        <c:noMultiLvlLbl val="0"/>
      </c:catAx>
      <c:valAx>
        <c:axId val="1785868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5867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A2A0DA-CB8D-40CD-BA22-55EE69E23EFA}" type="doc">
      <dgm:prSet loTypeId="urn:microsoft.com/office/officeart/2005/8/layout/hList3" loCatId="list" qsTypeId="urn:microsoft.com/office/officeart/2005/8/quickstyle/3d4" qsCatId="3D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AF54F203-ABF1-4BFE-8C99-E535747DADD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400" b="0" kern="12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Tahoma" pitchFamily="34" charset="0"/>
              <a:cs typeface="Tahoma" pitchFamily="34" charset="0"/>
            </a:rPr>
            <a:t>Инъекционное потребление наркотических средств</a:t>
          </a:r>
        </a:p>
      </dgm:t>
    </dgm:pt>
    <dgm:pt modelId="{2BDECFE7-1936-434A-9322-A93B8F13C7AB}" type="parTrans" cxnId="{A6174E34-38A0-47C5-AE54-9F9D5B0DDB34}">
      <dgm:prSet/>
      <dgm:spPr/>
      <dgm:t>
        <a:bodyPr/>
        <a:lstStyle/>
        <a:p>
          <a:endParaRPr lang="ru-RU"/>
        </a:p>
      </dgm:t>
    </dgm:pt>
    <dgm:pt modelId="{34CF10CB-924F-47EE-B724-E8A52D1F40AE}" type="sibTrans" cxnId="{A6174E34-38A0-47C5-AE54-9F9D5B0DDB34}">
      <dgm:prSet/>
      <dgm:spPr/>
      <dgm:t>
        <a:bodyPr/>
        <a:lstStyle/>
        <a:p>
          <a:endParaRPr lang="ru-RU"/>
        </a:p>
      </dgm:t>
    </dgm:pt>
    <dgm:pt modelId="{D48E3E8E-B68C-4539-923A-FEDA802800ED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7200" b="1" kern="12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Tahoma" pitchFamily="34" charset="0"/>
              <a:cs typeface="Tahoma" pitchFamily="34" charset="0"/>
            </a:rPr>
            <a:t>83,5%</a:t>
          </a:r>
        </a:p>
      </dgm:t>
    </dgm:pt>
    <dgm:pt modelId="{B37BCEB7-835C-45EA-B1F5-DDE1E4195533}" type="parTrans" cxnId="{016134D7-2F32-4ED8-A9EF-59A61FC87F56}">
      <dgm:prSet/>
      <dgm:spPr/>
      <dgm:t>
        <a:bodyPr/>
        <a:lstStyle/>
        <a:p>
          <a:endParaRPr lang="ru-RU"/>
        </a:p>
      </dgm:t>
    </dgm:pt>
    <dgm:pt modelId="{4CCAE213-C7CA-4291-B003-E8BDC12985D0}" type="sibTrans" cxnId="{016134D7-2F32-4ED8-A9EF-59A61FC87F56}">
      <dgm:prSet/>
      <dgm:spPr/>
      <dgm:t>
        <a:bodyPr/>
        <a:lstStyle/>
        <a:p>
          <a:endParaRPr lang="ru-RU"/>
        </a:p>
      </dgm:t>
    </dgm:pt>
    <dgm:pt modelId="{CE9AB3DF-B114-4D30-AC07-2085B5258D71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 dirty="0"/>
        </a:p>
      </dgm:t>
    </dgm:pt>
    <dgm:pt modelId="{1552D4E0-6715-4153-A6AC-170B57B04C21}" type="parTrans" cxnId="{77722D27-ADCB-4152-930B-FA5E8637A2EA}">
      <dgm:prSet/>
      <dgm:spPr/>
      <dgm:t>
        <a:bodyPr/>
        <a:lstStyle/>
        <a:p>
          <a:endParaRPr lang="ru-RU"/>
        </a:p>
      </dgm:t>
    </dgm:pt>
    <dgm:pt modelId="{2EF2E7DD-0EAE-40C3-9164-162B5DF0AD46}" type="sibTrans" cxnId="{77722D27-ADCB-4152-930B-FA5E8637A2EA}">
      <dgm:prSet/>
      <dgm:spPr/>
      <dgm:t>
        <a:bodyPr/>
        <a:lstStyle/>
        <a:p>
          <a:endParaRPr lang="ru-RU"/>
        </a:p>
      </dgm:t>
    </dgm:pt>
    <dgm:pt modelId="{A6022935-1D98-41B3-B36E-132E3B0BEF7D}" type="pres">
      <dgm:prSet presAssocID="{D5A2A0DA-CB8D-40CD-BA22-55EE69E23EFA}" presName="composite" presStyleCnt="0">
        <dgm:presLayoutVars>
          <dgm:chMax val="1"/>
          <dgm:dir/>
          <dgm:resizeHandles val="exact"/>
        </dgm:presLayoutVars>
      </dgm:prSet>
      <dgm:spPr/>
    </dgm:pt>
    <dgm:pt modelId="{330142C8-6490-45E0-A062-E8AE0C90A80E}" type="pres">
      <dgm:prSet presAssocID="{AF54F203-ABF1-4BFE-8C99-E535747DADD1}" presName="roof" presStyleLbl="dkBgShp" presStyleIdx="0" presStyleCnt="2" custLinFactNeighborX="16669" custLinFactNeighborY="-7333"/>
      <dgm:spPr/>
    </dgm:pt>
    <dgm:pt modelId="{3A265190-552E-4E20-B0EE-50B0501B06EE}" type="pres">
      <dgm:prSet presAssocID="{AF54F203-ABF1-4BFE-8C99-E535747DADD1}" presName="pillars" presStyleCnt="0"/>
      <dgm:spPr/>
    </dgm:pt>
    <dgm:pt modelId="{DC54D3A1-E7B1-498E-B37C-F045AB863DA1}" type="pres">
      <dgm:prSet presAssocID="{AF54F203-ABF1-4BFE-8C99-E535747DADD1}" presName="pillar1" presStyleLbl="node1" presStyleIdx="0" presStyleCnt="1" custLinFactNeighborX="18335" custLinFactNeighborY="-3543">
        <dgm:presLayoutVars>
          <dgm:bulletEnabled val="1"/>
        </dgm:presLayoutVars>
      </dgm:prSet>
      <dgm:spPr/>
    </dgm:pt>
    <dgm:pt modelId="{F2785338-7363-49E4-8D56-04F8F836AAC7}" type="pres">
      <dgm:prSet presAssocID="{AF54F203-ABF1-4BFE-8C99-E535747DADD1}" presName="base" presStyleLbl="dkBgShp" presStyleIdx="1" presStyleCnt="2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5C792B19-6B12-487C-8F27-73DB930BDA25}" type="presOf" srcId="{D5A2A0DA-CB8D-40CD-BA22-55EE69E23EFA}" destId="{A6022935-1D98-41B3-B36E-132E3B0BEF7D}" srcOrd="0" destOrd="0" presId="urn:microsoft.com/office/officeart/2005/8/layout/hList3"/>
    <dgm:cxn modelId="{12EC401F-B1AE-4480-A490-8CC3EC1C2272}" type="presOf" srcId="{D48E3E8E-B68C-4539-923A-FEDA802800ED}" destId="{DC54D3A1-E7B1-498E-B37C-F045AB863DA1}" srcOrd="0" destOrd="0" presId="urn:microsoft.com/office/officeart/2005/8/layout/hList3"/>
    <dgm:cxn modelId="{77722D27-ADCB-4152-930B-FA5E8637A2EA}" srcId="{D5A2A0DA-CB8D-40CD-BA22-55EE69E23EFA}" destId="{CE9AB3DF-B114-4D30-AC07-2085B5258D71}" srcOrd="1" destOrd="0" parTransId="{1552D4E0-6715-4153-A6AC-170B57B04C21}" sibTransId="{2EF2E7DD-0EAE-40C3-9164-162B5DF0AD46}"/>
    <dgm:cxn modelId="{A6174E34-38A0-47C5-AE54-9F9D5B0DDB34}" srcId="{D5A2A0DA-CB8D-40CD-BA22-55EE69E23EFA}" destId="{AF54F203-ABF1-4BFE-8C99-E535747DADD1}" srcOrd="0" destOrd="0" parTransId="{2BDECFE7-1936-434A-9322-A93B8F13C7AB}" sibTransId="{34CF10CB-924F-47EE-B724-E8A52D1F40AE}"/>
    <dgm:cxn modelId="{016134D7-2F32-4ED8-A9EF-59A61FC87F56}" srcId="{AF54F203-ABF1-4BFE-8C99-E535747DADD1}" destId="{D48E3E8E-B68C-4539-923A-FEDA802800ED}" srcOrd="0" destOrd="0" parTransId="{B37BCEB7-835C-45EA-B1F5-DDE1E4195533}" sibTransId="{4CCAE213-C7CA-4291-B003-E8BDC12985D0}"/>
    <dgm:cxn modelId="{3D464EE0-ED9F-4F80-83EA-6AF00E98FC6F}" type="presOf" srcId="{AF54F203-ABF1-4BFE-8C99-E535747DADD1}" destId="{330142C8-6490-45E0-A062-E8AE0C90A80E}" srcOrd="0" destOrd="0" presId="urn:microsoft.com/office/officeart/2005/8/layout/hList3"/>
    <dgm:cxn modelId="{EDAF261C-B0DE-4301-9E78-D82FAD1AB11C}" type="presParOf" srcId="{A6022935-1D98-41B3-B36E-132E3B0BEF7D}" destId="{330142C8-6490-45E0-A062-E8AE0C90A80E}" srcOrd="0" destOrd="0" presId="urn:microsoft.com/office/officeart/2005/8/layout/hList3"/>
    <dgm:cxn modelId="{40C327A4-4524-4061-BC82-50E092ED6BEA}" type="presParOf" srcId="{A6022935-1D98-41B3-B36E-132E3B0BEF7D}" destId="{3A265190-552E-4E20-B0EE-50B0501B06EE}" srcOrd="1" destOrd="0" presId="urn:microsoft.com/office/officeart/2005/8/layout/hList3"/>
    <dgm:cxn modelId="{245B82C4-D321-4679-9590-C0C9A9085000}" type="presParOf" srcId="{3A265190-552E-4E20-B0EE-50B0501B06EE}" destId="{DC54D3A1-E7B1-498E-B37C-F045AB863DA1}" srcOrd="0" destOrd="0" presId="urn:microsoft.com/office/officeart/2005/8/layout/hList3"/>
    <dgm:cxn modelId="{B46B0BA5-9621-43DD-9EC1-29BD50316B07}" type="presParOf" srcId="{A6022935-1D98-41B3-B36E-132E3B0BEF7D}" destId="{F2785338-7363-49E4-8D56-04F8F836AAC7}" srcOrd="2" destOrd="0" presId="urn:microsoft.com/office/officeart/2005/8/layout/hList3"/>
  </dgm:cxnLst>
  <dgm:bg>
    <a:solidFill>
      <a:schemeClr val="accent1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A2A0DA-CB8D-40CD-BA22-55EE69E23EFA}" type="doc">
      <dgm:prSet loTypeId="urn:microsoft.com/office/officeart/2005/8/layout/hList3" loCatId="list" qsTypeId="urn:microsoft.com/office/officeart/2005/8/quickstyle/3d4" qsCatId="3D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AF54F203-ABF1-4BFE-8C99-E535747DADD1}">
      <dgm:prSet phldrT="[Текст]" custT="1"/>
      <dgm:spPr>
        <a:solidFill>
          <a:srgbClr val="4F81BD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gm:spPr>
      <dgm:t>
        <a:bodyPr/>
        <a:lstStyle/>
        <a:p>
          <a:r>
            <a:rPr lang="ru-RU" sz="2000" b="0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Травмы медперсонала иглой шприца</a:t>
          </a:r>
        </a:p>
      </dgm:t>
    </dgm:pt>
    <dgm:pt modelId="{2BDECFE7-1936-434A-9322-A93B8F13C7AB}" type="parTrans" cxnId="{A6174E34-38A0-47C5-AE54-9F9D5B0DDB34}">
      <dgm:prSet/>
      <dgm:spPr/>
      <dgm:t>
        <a:bodyPr/>
        <a:lstStyle/>
        <a:p>
          <a:endParaRPr lang="ru-RU"/>
        </a:p>
      </dgm:t>
    </dgm:pt>
    <dgm:pt modelId="{34CF10CB-924F-47EE-B724-E8A52D1F40AE}" type="sibTrans" cxnId="{A6174E34-38A0-47C5-AE54-9F9D5B0DDB34}">
      <dgm:prSet/>
      <dgm:spPr/>
      <dgm:t>
        <a:bodyPr/>
        <a:lstStyle/>
        <a:p>
          <a:endParaRPr lang="ru-RU"/>
        </a:p>
      </dgm:t>
    </dgm:pt>
    <dgm:pt modelId="{188F46BF-1DC6-4378-AF0C-0AE18783EA2C}">
      <dgm:prSet phldrT="[Текст]" custT="1"/>
      <dgm:spPr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spcFirstLastPara="0" vert="horz" wrap="square" lIns="274320" tIns="274320" rIns="274320" bIns="274320" numCol="1" spcCol="1270" anchor="ctr" anchorCtr="0"/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2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47,1%</a:t>
          </a:r>
        </a:p>
      </dgm:t>
    </dgm:pt>
    <dgm:pt modelId="{BF827E6A-27BA-46B0-A8A6-C6B78456DF88}" type="parTrans" cxnId="{6D024C1A-E0EB-40AE-8214-AD9F8128DDFE}">
      <dgm:prSet/>
      <dgm:spPr/>
      <dgm:t>
        <a:bodyPr/>
        <a:lstStyle/>
        <a:p>
          <a:endParaRPr lang="ru-RU"/>
        </a:p>
      </dgm:t>
    </dgm:pt>
    <dgm:pt modelId="{0274E479-FD5B-442D-8411-FA0006BFB2CF}" type="sibTrans" cxnId="{6D024C1A-E0EB-40AE-8214-AD9F8128DDFE}">
      <dgm:prSet/>
      <dgm:spPr/>
      <dgm:t>
        <a:bodyPr/>
        <a:lstStyle/>
        <a:p>
          <a:endParaRPr lang="ru-RU"/>
        </a:p>
      </dgm:t>
    </dgm:pt>
    <dgm:pt modelId="{CE9AB3DF-B114-4D30-AC07-2085B5258D71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1552D4E0-6715-4153-A6AC-170B57B04C21}" type="parTrans" cxnId="{77722D27-ADCB-4152-930B-FA5E8637A2EA}">
      <dgm:prSet/>
      <dgm:spPr/>
      <dgm:t>
        <a:bodyPr/>
        <a:lstStyle/>
        <a:p>
          <a:endParaRPr lang="ru-RU"/>
        </a:p>
      </dgm:t>
    </dgm:pt>
    <dgm:pt modelId="{2EF2E7DD-0EAE-40C3-9164-162B5DF0AD46}" type="sibTrans" cxnId="{77722D27-ADCB-4152-930B-FA5E8637A2EA}">
      <dgm:prSet/>
      <dgm:spPr/>
      <dgm:t>
        <a:bodyPr/>
        <a:lstStyle/>
        <a:p>
          <a:endParaRPr lang="ru-RU"/>
        </a:p>
      </dgm:t>
    </dgm:pt>
    <dgm:pt modelId="{A6022935-1D98-41B3-B36E-132E3B0BEF7D}" type="pres">
      <dgm:prSet presAssocID="{D5A2A0DA-CB8D-40CD-BA22-55EE69E23EFA}" presName="composite" presStyleCnt="0">
        <dgm:presLayoutVars>
          <dgm:chMax val="1"/>
          <dgm:dir/>
          <dgm:resizeHandles val="exact"/>
        </dgm:presLayoutVars>
      </dgm:prSet>
      <dgm:spPr/>
    </dgm:pt>
    <dgm:pt modelId="{330142C8-6490-45E0-A062-E8AE0C90A80E}" type="pres">
      <dgm:prSet presAssocID="{AF54F203-ABF1-4BFE-8C99-E535747DADD1}" presName="roof" presStyleLbl="dkBgShp" presStyleIdx="0" presStyleCnt="2" custLinFactY="100000" custLinFactNeighborX="-1319" custLinFactNeighborY="129537"/>
      <dgm:spPr>
        <a:xfrm>
          <a:off x="0" y="1764000"/>
          <a:ext cx="4320000" cy="756000"/>
        </a:xfrm>
        <a:prstGeom prst="rect">
          <a:avLst/>
        </a:prstGeom>
      </dgm:spPr>
    </dgm:pt>
    <dgm:pt modelId="{3A265190-552E-4E20-B0EE-50B0501B06EE}" type="pres">
      <dgm:prSet presAssocID="{AF54F203-ABF1-4BFE-8C99-E535747DADD1}" presName="pillars" presStyleCnt="0"/>
      <dgm:spPr/>
    </dgm:pt>
    <dgm:pt modelId="{DC54D3A1-E7B1-498E-B37C-F045AB863DA1}" type="pres">
      <dgm:prSet presAssocID="{AF54F203-ABF1-4BFE-8C99-E535747DADD1}" presName="pillar1" presStyleLbl="node1" presStyleIdx="0" presStyleCnt="1" custLinFactNeighborX="-892" custLinFactNeighborY="-38949">
        <dgm:presLayoutVars>
          <dgm:bulletEnabled val="1"/>
        </dgm:presLayoutVars>
      </dgm:prSet>
      <dgm:spPr>
        <a:xfrm>
          <a:off x="0" y="198434"/>
          <a:ext cx="4320000" cy="1587600"/>
        </a:xfrm>
        <a:prstGeom prst="rect">
          <a:avLst/>
        </a:prstGeom>
      </dgm:spPr>
    </dgm:pt>
    <dgm:pt modelId="{F2785338-7363-49E4-8D56-04F8F836AAC7}" type="pres">
      <dgm:prSet presAssocID="{AF54F203-ABF1-4BFE-8C99-E535747DADD1}" presName="base" presStyleLbl="dkBgShp" presStyleIdx="1" presStyleCnt="2" custLinFactY="-617437" custLinFactNeighborX="433" custLinFactNeighborY="-700000"/>
      <dgm:spPr>
        <a:xfrm>
          <a:off x="0" y="19641"/>
          <a:ext cx="4320000" cy="176399"/>
        </a:xfrm>
        <a:prstGeom prst="rect">
          <a:avLst/>
        </a:prstGeom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</dgm:pt>
  </dgm:ptLst>
  <dgm:cxnLst>
    <dgm:cxn modelId="{2B639C0A-3A85-4BB3-A65B-B4FD3489FC50}" type="presOf" srcId="{D5A2A0DA-CB8D-40CD-BA22-55EE69E23EFA}" destId="{A6022935-1D98-41B3-B36E-132E3B0BEF7D}" srcOrd="0" destOrd="0" presId="urn:microsoft.com/office/officeart/2005/8/layout/hList3"/>
    <dgm:cxn modelId="{6D024C1A-E0EB-40AE-8214-AD9F8128DDFE}" srcId="{AF54F203-ABF1-4BFE-8C99-E535747DADD1}" destId="{188F46BF-1DC6-4378-AF0C-0AE18783EA2C}" srcOrd="0" destOrd="0" parTransId="{BF827E6A-27BA-46B0-A8A6-C6B78456DF88}" sibTransId="{0274E479-FD5B-442D-8411-FA0006BFB2CF}"/>
    <dgm:cxn modelId="{77722D27-ADCB-4152-930B-FA5E8637A2EA}" srcId="{D5A2A0DA-CB8D-40CD-BA22-55EE69E23EFA}" destId="{CE9AB3DF-B114-4D30-AC07-2085B5258D71}" srcOrd="1" destOrd="0" parTransId="{1552D4E0-6715-4153-A6AC-170B57B04C21}" sibTransId="{2EF2E7DD-0EAE-40C3-9164-162B5DF0AD46}"/>
    <dgm:cxn modelId="{A6174E34-38A0-47C5-AE54-9F9D5B0DDB34}" srcId="{D5A2A0DA-CB8D-40CD-BA22-55EE69E23EFA}" destId="{AF54F203-ABF1-4BFE-8C99-E535747DADD1}" srcOrd="0" destOrd="0" parTransId="{2BDECFE7-1936-434A-9322-A93B8F13C7AB}" sibTransId="{34CF10CB-924F-47EE-B724-E8A52D1F40AE}"/>
    <dgm:cxn modelId="{F11A4168-21E3-4F86-8F11-CD0145762BCD}" type="presOf" srcId="{AF54F203-ABF1-4BFE-8C99-E535747DADD1}" destId="{330142C8-6490-45E0-A062-E8AE0C90A80E}" srcOrd="0" destOrd="0" presId="urn:microsoft.com/office/officeart/2005/8/layout/hList3"/>
    <dgm:cxn modelId="{09BE8E8D-B513-4E01-8CDC-F44712B38889}" type="presOf" srcId="{188F46BF-1DC6-4378-AF0C-0AE18783EA2C}" destId="{DC54D3A1-E7B1-498E-B37C-F045AB863DA1}" srcOrd="0" destOrd="0" presId="urn:microsoft.com/office/officeart/2005/8/layout/hList3"/>
    <dgm:cxn modelId="{B67A60F6-113E-4AF4-B57C-3ECE4302B997}" type="presParOf" srcId="{A6022935-1D98-41B3-B36E-132E3B0BEF7D}" destId="{330142C8-6490-45E0-A062-E8AE0C90A80E}" srcOrd="0" destOrd="0" presId="urn:microsoft.com/office/officeart/2005/8/layout/hList3"/>
    <dgm:cxn modelId="{60104E8B-C999-415C-80D9-286E446CA1EA}" type="presParOf" srcId="{A6022935-1D98-41B3-B36E-132E3B0BEF7D}" destId="{3A265190-552E-4E20-B0EE-50B0501B06EE}" srcOrd="1" destOrd="0" presId="urn:microsoft.com/office/officeart/2005/8/layout/hList3"/>
    <dgm:cxn modelId="{4DEA3804-00D6-4072-8842-5612C40DE01B}" type="presParOf" srcId="{3A265190-552E-4E20-B0EE-50B0501B06EE}" destId="{DC54D3A1-E7B1-498E-B37C-F045AB863DA1}" srcOrd="0" destOrd="0" presId="urn:microsoft.com/office/officeart/2005/8/layout/hList3"/>
    <dgm:cxn modelId="{8DB75EE9-6AB7-4222-96BF-63A9095AA5E6}" type="presParOf" srcId="{A6022935-1D98-41B3-B36E-132E3B0BEF7D}" destId="{F2785338-7363-49E4-8D56-04F8F836AAC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65F7E4-0A29-4D08-B3FF-2AB60362AB59}" type="doc">
      <dgm:prSet loTypeId="urn:microsoft.com/office/officeart/2005/8/layout/vList5" loCatId="list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8182C2C-E0B3-4300-9FFD-DD0D625E7C38}">
      <dgm:prSet phldrT="[Текст]" custT="1"/>
      <dgm:spPr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spcFirstLastPara="0" vert="horz" wrap="square" lIns="274320" tIns="274320" rIns="274320" bIns="274320" numCol="1" spcCol="1270" anchor="ctr" anchorCtr="0"/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Разработка</a:t>
          </a:r>
        </a:p>
      </dgm:t>
    </dgm:pt>
    <dgm:pt modelId="{3D509112-79BA-4C89-8686-27652C21E61A}" type="parTrans" cxnId="{B5B4C9CC-7B24-4923-BF5F-4F6A96B5115B}">
      <dgm:prSet/>
      <dgm:spPr/>
      <dgm:t>
        <a:bodyPr/>
        <a:lstStyle/>
        <a:p>
          <a:endParaRPr lang="ru-RU"/>
        </a:p>
      </dgm:t>
    </dgm:pt>
    <dgm:pt modelId="{77680DA0-5A7F-4618-A8E7-85DA7D51F199}" type="sibTrans" cxnId="{B5B4C9CC-7B24-4923-BF5F-4F6A96B5115B}">
      <dgm:prSet/>
      <dgm:spPr/>
      <dgm:t>
        <a:bodyPr/>
        <a:lstStyle/>
        <a:p>
          <a:endParaRPr lang="ru-RU"/>
        </a:p>
      </dgm:t>
    </dgm:pt>
    <dgm:pt modelId="{1B38FF5E-887E-48DD-956D-A1A020A474D1}">
      <dgm:prSet phldrT="[Текст]"/>
      <dgm:spPr>
        <a:solidFill>
          <a:srgbClr val="8BBEDD">
            <a:alpha val="34000"/>
          </a:srgbClr>
        </a:solidFill>
      </dgm:spPr>
      <dgm:t>
        <a:bodyPr/>
        <a:lstStyle/>
        <a:p>
          <a:r>
            <a:rPr lang="ru-RU" dirty="0">
              <a:solidFill>
                <a:schemeClr val="tx2"/>
              </a:solidFill>
            </a:rPr>
            <a:t>алгоритма формирования инновационной стратегии</a:t>
          </a:r>
        </a:p>
      </dgm:t>
    </dgm:pt>
    <dgm:pt modelId="{7C0DF692-5665-4C36-B0AB-C197202C40C6}" type="parTrans" cxnId="{D263DFC1-0041-4BBD-A679-5A8C3CC89CB4}">
      <dgm:prSet/>
      <dgm:spPr/>
      <dgm:t>
        <a:bodyPr/>
        <a:lstStyle/>
        <a:p>
          <a:endParaRPr lang="ru-RU"/>
        </a:p>
      </dgm:t>
    </dgm:pt>
    <dgm:pt modelId="{E66D6575-5514-4DB9-9CEF-9D536A82E2A7}" type="sibTrans" cxnId="{D263DFC1-0041-4BBD-A679-5A8C3CC89CB4}">
      <dgm:prSet/>
      <dgm:spPr/>
      <dgm:t>
        <a:bodyPr/>
        <a:lstStyle/>
        <a:p>
          <a:endParaRPr lang="ru-RU"/>
        </a:p>
      </dgm:t>
    </dgm:pt>
    <dgm:pt modelId="{A2F16889-5ACD-4A47-9F99-18C8D8188AC2}">
      <dgm:prSet phldrT="[Текст]" custT="1"/>
      <dgm:spPr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spcFirstLastPara="0" vert="horz" wrap="square" lIns="274320" tIns="274320" rIns="274320" bIns="274320" numCol="1" spcCol="1270" anchor="ctr" anchorCtr="0"/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Описание</a:t>
          </a:r>
        </a:p>
      </dgm:t>
    </dgm:pt>
    <dgm:pt modelId="{54DF255A-B774-4A8C-973C-3DD75A896A59}" type="parTrans" cxnId="{925F1F7E-6CEC-4024-BF44-03F4B3476013}">
      <dgm:prSet/>
      <dgm:spPr/>
      <dgm:t>
        <a:bodyPr/>
        <a:lstStyle/>
        <a:p>
          <a:endParaRPr lang="ru-RU"/>
        </a:p>
      </dgm:t>
    </dgm:pt>
    <dgm:pt modelId="{F1D49B2E-AC84-41C3-B787-A3600AE0B192}" type="sibTrans" cxnId="{925F1F7E-6CEC-4024-BF44-03F4B3476013}">
      <dgm:prSet/>
      <dgm:spPr/>
      <dgm:t>
        <a:bodyPr/>
        <a:lstStyle/>
        <a:p>
          <a:endParaRPr lang="ru-RU"/>
        </a:p>
      </dgm:t>
    </dgm:pt>
    <dgm:pt modelId="{BE60C0FD-B1E6-4AE9-B0F6-0E719982FAA3}">
      <dgm:prSet phldrT="[Текст]" custT="1"/>
      <dgm:spPr>
        <a:solidFill>
          <a:srgbClr val="8BBEDD">
            <a:alpha val="34000"/>
          </a:srgbClr>
        </a:solidFill>
      </dgm:spPr>
      <dgm:t>
        <a:bodyPr/>
        <a:lstStyle/>
        <a:p>
          <a:r>
            <a:rPr lang="ru-RU" sz="2300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деятельности ООО «Мединтех»</a:t>
          </a:r>
        </a:p>
      </dgm:t>
    </dgm:pt>
    <dgm:pt modelId="{F195EA30-B14A-48C8-9CCD-8BE0CC426BA0}" type="parTrans" cxnId="{C79AA03D-3F59-4D38-AFCC-07814B5BBFC7}">
      <dgm:prSet/>
      <dgm:spPr/>
      <dgm:t>
        <a:bodyPr/>
        <a:lstStyle/>
        <a:p>
          <a:endParaRPr lang="ru-RU"/>
        </a:p>
      </dgm:t>
    </dgm:pt>
    <dgm:pt modelId="{EB95E689-E9E5-495C-8193-3151547CAE66}" type="sibTrans" cxnId="{C79AA03D-3F59-4D38-AFCC-07814B5BBFC7}">
      <dgm:prSet/>
      <dgm:spPr/>
      <dgm:t>
        <a:bodyPr/>
        <a:lstStyle/>
        <a:p>
          <a:endParaRPr lang="ru-RU"/>
        </a:p>
      </dgm:t>
    </dgm:pt>
    <dgm:pt modelId="{20ADE809-7788-403A-8928-3D8413A0AA4F}">
      <dgm:prSet phldrT="[Текст]" custT="1"/>
      <dgm:spPr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spcFirstLastPara="0" vert="horz" wrap="square" lIns="274320" tIns="274320" rIns="274320" bIns="274320" numCol="1" spcCol="1270" anchor="ctr" anchorCtr="0"/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Представление</a:t>
          </a:r>
        </a:p>
      </dgm:t>
    </dgm:pt>
    <dgm:pt modelId="{0E6D2C4B-0832-4638-A3A2-342074894918}" type="parTrans" cxnId="{D60C6503-B732-4E2C-85E8-14009095FBCE}">
      <dgm:prSet/>
      <dgm:spPr/>
      <dgm:t>
        <a:bodyPr/>
        <a:lstStyle/>
        <a:p>
          <a:endParaRPr lang="ru-RU"/>
        </a:p>
      </dgm:t>
    </dgm:pt>
    <dgm:pt modelId="{B8742B93-C043-4382-8634-A6C009D743F8}" type="sibTrans" cxnId="{D60C6503-B732-4E2C-85E8-14009095FBCE}">
      <dgm:prSet/>
      <dgm:spPr/>
      <dgm:t>
        <a:bodyPr/>
        <a:lstStyle/>
        <a:p>
          <a:endParaRPr lang="ru-RU"/>
        </a:p>
      </dgm:t>
    </dgm:pt>
    <dgm:pt modelId="{C3A3D685-F0A6-4FE2-B17E-70A01B5A92E3}">
      <dgm:prSet phldrT="[Текст]" custT="1"/>
      <dgm:spPr>
        <a:solidFill>
          <a:srgbClr val="8BBEDD">
            <a:alpha val="34000"/>
          </a:srgbClr>
        </a:solidFill>
      </dgm:spPr>
      <dgm:t>
        <a:bodyPr/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выводов и предложений по оптимизации инновационной стратегии</a:t>
          </a:r>
        </a:p>
      </dgm:t>
    </dgm:pt>
    <dgm:pt modelId="{85032A0D-7AD4-4E6A-89F7-92470BBCC878}" type="parTrans" cxnId="{4263453E-3B68-4295-A5B6-0288E1D7ADB1}">
      <dgm:prSet/>
      <dgm:spPr/>
      <dgm:t>
        <a:bodyPr/>
        <a:lstStyle/>
        <a:p>
          <a:endParaRPr lang="ru-RU"/>
        </a:p>
      </dgm:t>
    </dgm:pt>
    <dgm:pt modelId="{C4303497-03E9-4BB5-9A8B-ADC24097F913}" type="sibTrans" cxnId="{4263453E-3B68-4295-A5B6-0288E1D7ADB1}">
      <dgm:prSet/>
      <dgm:spPr/>
      <dgm:t>
        <a:bodyPr/>
        <a:lstStyle/>
        <a:p>
          <a:endParaRPr lang="ru-RU"/>
        </a:p>
      </dgm:t>
    </dgm:pt>
    <dgm:pt modelId="{4B921B5A-F464-424B-A294-DC199514D83A}">
      <dgm:prSet phldrT="[Текст]"/>
      <dgm:spPr>
        <a:solidFill>
          <a:srgbClr val="8BBEDD">
            <a:alpha val="34000"/>
          </a:srgbClr>
        </a:solidFill>
      </dgm:spPr>
      <dgm:t>
        <a:bodyPr/>
        <a:lstStyle/>
        <a:p>
          <a:r>
            <a:rPr lang="ru-RU" dirty="0">
              <a:solidFill>
                <a:schemeClr val="tx2"/>
              </a:solidFill>
            </a:rPr>
            <a:t>методов реализации инновационной стратегии </a:t>
          </a:r>
        </a:p>
      </dgm:t>
    </dgm:pt>
    <dgm:pt modelId="{38B67BD7-D93F-4EA2-BC69-D8AF12A9CE1E}" type="parTrans" cxnId="{768EFDB6-640E-4E8E-9EE3-D136BB2E1A36}">
      <dgm:prSet/>
      <dgm:spPr/>
      <dgm:t>
        <a:bodyPr/>
        <a:lstStyle/>
        <a:p>
          <a:endParaRPr lang="ru-RU"/>
        </a:p>
      </dgm:t>
    </dgm:pt>
    <dgm:pt modelId="{EDDB671F-01F5-4806-AF28-5EA67C47AECD}" type="sibTrans" cxnId="{768EFDB6-640E-4E8E-9EE3-D136BB2E1A36}">
      <dgm:prSet/>
      <dgm:spPr/>
      <dgm:t>
        <a:bodyPr/>
        <a:lstStyle/>
        <a:p>
          <a:endParaRPr lang="ru-RU"/>
        </a:p>
      </dgm:t>
    </dgm:pt>
    <dgm:pt modelId="{C79B40C8-6C5C-4D2B-B4EA-F3670DF3A455}">
      <dgm:prSet phldrT="[Текст]" custT="1"/>
      <dgm:spPr>
        <a:solidFill>
          <a:srgbClr val="8BBEDD">
            <a:alpha val="34000"/>
          </a:srgbClr>
        </a:solidFill>
      </dgm:spPr>
      <dgm:t>
        <a:bodyPr/>
        <a:lstStyle/>
        <a:p>
          <a:r>
            <a:rPr lang="ru-RU" sz="2300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конкурентов и рынка медизделий</a:t>
          </a:r>
        </a:p>
      </dgm:t>
    </dgm:pt>
    <dgm:pt modelId="{034D1DBC-0344-4AC5-B8BD-0D3A973FDF16}" type="parTrans" cxnId="{7C78D416-2832-4246-B036-870E6463B62C}">
      <dgm:prSet/>
      <dgm:spPr/>
      <dgm:t>
        <a:bodyPr/>
        <a:lstStyle/>
        <a:p>
          <a:endParaRPr lang="ru-RU"/>
        </a:p>
      </dgm:t>
    </dgm:pt>
    <dgm:pt modelId="{51A5AC20-CC72-4A47-BA5F-9D0EB91948A2}" type="sibTrans" cxnId="{7C78D416-2832-4246-B036-870E6463B62C}">
      <dgm:prSet/>
      <dgm:spPr/>
      <dgm:t>
        <a:bodyPr/>
        <a:lstStyle/>
        <a:p>
          <a:endParaRPr lang="ru-RU"/>
        </a:p>
      </dgm:t>
    </dgm:pt>
    <dgm:pt modelId="{F3CF98EA-C9B2-4434-BBAF-3E850975081D}" type="pres">
      <dgm:prSet presAssocID="{5B65F7E4-0A29-4D08-B3FF-2AB60362AB59}" presName="Name0" presStyleCnt="0">
        <dgm:presLayoutVars>
          <dgm:dir/>
          <dgm:animLvl val="lvl"/>
          <dgm:resizeHandles val="exact"/>
        </dgm:presLayoutVars>
      </dgm:prSet>
      <dgm:spPr/>
    </dgm:pt>
    <dgm:pt modelId="{8B5DD686-23D6-44E1-8517-BE80B34F67A3}" type="pres">
      <dgm:prSet presAssocID="{28182C2C-E0B3-4300-9FFD-DD0D625E7C38}" presName="linNode" presStyleCnt="0"/>
      <dgm:spPr/>
    </dgm:pt>
    <dgm:pt modelId="{89D48820-5563-470F-B44E-15A1AED7FE99}" type="pres">
      <dgm:prSet presAssocID="{28182C2C-E0B3-4300-9FFD-DD0D625E7C38}" presName="parentText" presStyleLbl="node1" presStyleIdx="0" presStyleCnt="3" custScaleX="118457">
        <dgm:presLayoutVars>
          <dgm:chMax val="1"/>
          <dgm:bulletEnabled val="1"/>
        </dgm:presLayoutVars>
      </dgm:prSet>
      <dgm:spPr>
        <a:xfrm>
          <a:off x="0" y="2793"/>
          <a:ext cx="3551434" cy="1843414"/>
        </a:xfrm>
        <a:prstGeom prst="roundRect">
          <a:avLst/>
        </a:prstGeom>
      </dgm:spPr>
    </dgm:pt>
    <dgm:pt modelId="{FACEE361-4B58-4ADD-B6D4-26C7B1693B9B}" type="pres">
      <dgm:prSet presAssocID="{28182C2C-E0B3-4300-9FFD-DD0D625E7C38}" presName="descendantText" presStyleLbl="alignAccFollowNode1" presStyleIdx="0" presStyleCnt="3">
        <dgm:presLayoutVars>
          <dgm:bulletEnabled val="1"/>
        </dgm:presLayoutVars>
      </dgm:prSet>
      <dgm:spPr/>
    </dgm:pt>
    <dgm:pt modelId="{08B1663D-1D23-4283-8CB2-8A0A3EF5443C}" type="pres">
      <dgm:prSet presAssocID="{77680DA0-5A7F-4618-A8E7-85DA7D51F199}" presName="sp" presStyleCnt="0"/>
      <dgm:spPr/>
    </dgm:pt>
    <dgm:pt modelId="{A6877731-9693-4EF0-9093-1ABD50258B3B}" type="pres">
      <dgm:prSet presAssocID="{A2F16889-5ACD-4A47-9F99-18C8D8188AC2}" presName="linNode" presStyleCnt="0"/>
      <dgm:spPr/>
    </dgm:pt>
    <dgm:pt modelId="{D5BD4857-F746-4370-8C99-A5162D7303CC}" type="pres">
      <dgm:prSet presAssocID="{A2F16889-5ACD-4A47-9F99-18C8D8188AC2}" presName="parentText" presStyleLbl="node1" presStyleIdx="1" presStyleCnt="3" custScaleX="118396">
        <dgm:presLayoutVars>
          <dgm:chMax val="1"/>
          <dgm:bulletEnabled val="1"/>
        </dgm:presLayoutVars>
      </dgm:prSet>
      <dgm:spPr>
        <a:xfrm>
          <a:off x="0" y="1938378"/>
          <a:ext cx="3551434" cy="1843414"/>
        </a:xfrm>
        <a:prstGeom prst="roundRect">
          <a:avLst/>
        </a:prstGeom>
      </dgm:spPr>
    </dgm:pt>
    <dgm:pt modelId="{7DAD29AB-C099-4CF3-B666-E1BBE4C846F3}" type="pres">
      <dgm:prSet presAssocID="{A2F16889-5ACD-4A47-9F99-18C8D8188AC2}" presName="descendantText" presStyleLbl="alignAccFollowNode1" presStyleIdx="1" presStyleCnt="3">
        <dgm:presLayoutVars>
          <dgm:bulletEnabled val="1"/>
        </dgm:presLayoutVars>
      </dgm:prSet>
      <dgm:spPr/>
    </dgm:pt>
    <dgm:pt modelId="{DACB48B4-A43B-4F36-85AA-A4FB3DE4144B}" type="pres">
      <dgm:prSet presAssocID="{F1D49B2E-AC84-41C3-B787-A3600AE0B192}" presName="sp" presStyleCnt="0"/>
      <dgm:spPr/>
    </dgm:pt>
    <dgm:pt modelId="{AB83EA2E-8123-40F7-9221-409402C5234F}" type="pres">
      <dgm:prSet presAssocID="{20ADE809-7788-403A-8928-3D8413A0AA4F}" presName="linNode" presStyleCnt="0"/>
      <dgm:spPr/>
    </dgm:pt>
    <dgm:pt modelId="{74117B1A-CEF3-433C-9548-99FD9A8AFC8D}" type="pres">
      <dgm:prSet presAssocID="{20ADE809-7788-403A-8928-3D8413A0AA4F}" presName="parentText" presStyleLbl="node1" presStyleIdx="2" presStyleCnt="3" custScaleX="118519">
        <dgm:presLayoutVars>
          <dgm:chMax val="1"/>
          <dgm:bulletEnabled val="1"/>
        </dgm:presLayoutVars>
      </dgm:prSet>
      <dgm:spPr>
        <a:xfrm>
          <a:off x="0" y="3873964"/>
          <a:ext cx="3551434" cy="1843414"/>
        </a:xfrm>
        <a:prstGeom prst="roundRect">
          <a:avLst/>
        </a:prstGeom>
      </dgm:spPr>
    </dgm:pt>
    <dgm:pt modelId="{C69697BC-0E6A-4F81-94A1-1EF2F34A223E}" type="pres">
      <dgm:prSet presAssocID="{20ADE809-7788-403A-8928-3D8413A0AA4F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60C6503-B732-4E2C-85E8-14009095FBCE}" srcId="{5B65F7E4-0A29-4D08-B3FF-2AB60362AB59}" destId="{20ADE809-7788-403A-8928-3D8413A0AA4F}" srcOrd="2" destOrd="0" parTransId="{0E6D2C4B-0832-4638-A3A2-342074894918}" sibTransId="{B8742B93-C043-4382-8634-A6C009D743F8}"/>
    <dgm:cxn modelId="{7C78D416-2832-4246-B036-870E6463B62C}" srcId="{A2F16889-5ACD-4A47-9F99-18C8D8188AC2}" destId="{C79B40C8-6C5C-4D2B-B4EA-F3670DF3A455}" srcOrd="1" destOrd="0" parTransId="{034D1DBC-0344-4AC5-B8BD-0D3A973FDF16}" sibTransId="{51A5AC20-CC72-4A47-BA5F-9D0EB91948A2}"/>
    <dgm:cxn modelId="{81D42A1F-7D3E-46D0-B5B1-FA4BF2ABD1E2}" type="presOf" srcId="{C79B40C8-6C5C-4D2B-B4EA-F3670DF3A455}" destId="{7DAD29AB-C099-4CF3-B666-E1BBE4C846F3}" srcOrd="0" destOrd="1" presId="urn:microsoft.com/office/officeart/2005/8/layout/vList5"/>
    <dgm:cxn modelId="{BD371224-31BE-4986-BDE7-E17FF029612F}" type="presOf" srcId="{28182C2C-E0B3-4300-9FFD-DD0D625E7C38}" destId="{89D48820-5563-470F-B44E-15A1AED7FE99}" srcOrd="0" destOrd="0" presId="urn:microsoft.com/office/officeart/2005/8/layout/vList5"/>
    <dgm:cxn modelId="{19AF042B-E4E6-4FEF-9F59-2BC8A16EACB7}" type="presOf" srcId="{20ADE809-7788-403A-8928-3D8413A0AA4F}" destId="{74117B1A-CEF3-433C-9548-99FD9A8AFC8D}" srcOrd="0" destOrd="0" presId="urn:microsoft.com/office/officeart/2005/8/layout/vList5"/>
    <dgm:cxn modelId="{C79AA03D-3F59-4D38-AFCC-07814B5BBFC7}" srcId="{A2F16889-5ACD-4A47-9F99-18C8D8188AC2}" destId="{BE60C0FD-B1E6-4AE9-B0F6-0E719982FAA3}" srcOrd="0" destOrd="0" parTransId="{F195EA30-B14A-48C8-9CCD-8BE0CC426BA0}" sibTransId="{EB95E689-E9E5-495C-8193-3151547CAE66}"/>
    <dgm:cxn modelId="{4263453E-3B68-4295-A5B6-0288E1D7ADB1}" srcId="{20ADE809-7788-403A-8928-3D8413A0AA4F}" destId="{C3A3D685-F0A6-4FE2-B17E-70A01B5A92E3}" srcOrd="0" destOrd="0" parTransId="{85032A0D-7AD4-4E6A-89F7-92470BBCC878}" sibTransId="{C4303497-03E9-4BB5-9A8B-ADC24097F913}"/>
    <dgm:cxn modelId="{27BD136A-E7FB-4953-B0A2-EB10504EEE40}" type="presOf" srcId="{1B38FF5E-887E-48DD-956D-A1A020A474D1}" destId="{FACEE361-4B58-4ADD-B6D4-26C7B1693B9B}" srcOrd="0" destOrd="0" presId="urn:microsoft.com/office/officeart/2005/8/layout/vList5"/>
    <dgm:cxn modelId="{925F1F7E-6CEC-4024-BF44-03F4B3476013}" srcId="{5B65F7E4-0A29-4D08-B3FF-2AB60362AB59}" destId="{A2F16889-5ACD-4A47-9F99-18C8D8188AC2}" srcOrd="1" destOrd="0" parTransId="{54DF255A-B774-4A8C-973C-3DD75A896A59}" sibTransId="{F1D49B2E-AC84-41C3-B787-A3600AE0B192}"/>
    <dgm:cxn modelId="{04A4C07F-A336-4CAE-8ECB-845D9F345221}" type="presOf" srcId="{C3A3D685-F0A6-4FE2-B17E-70A01B5A92E3}" destId="{C69697BC-0E6A-4F81-94A1-1EF2F34A223E}" srcOrd="0" destOrd="0" presId="urn:microsoft.com/office/officeart/2005/8/layout/vList5"/>
    <dgm:cxn modelId="{0323BF81-140C-4BA2-8A12-BAF2C60850BB}" type="presOf" srcId="{4B921B5A-F464-424B-A294-DC199514D83A}" destId="{FACEE361-4B58-4ADD-B6D4-26C7B1693B9B}" srcOrd="0" destOrd="1" presId="urn:microsoft.com/office/officeart/2005/8/layout/vList5"/>
    <dgm:cxn modelId="{E85BDC96-26E7-4CCD-9D64-31C5E61CD27D}" type="presOf" srcId="{A2F16889-5ACD-4A47-9F99-18C8D8188AC2}" destId="{D5BD4857-F746-4370-8C99-A5162D7303CC}" srcOrd="0" destOrd="0" presId="urn:microsoft.com/office/officeart/2005/8/layout/vList5"/>
    <dgm:cxn modelId="{A899F3B6-D14B-4360-AC91-79AE9A5F25D5}" type="presOf" srcId="{BE60C0FD-B1E6-4AE9-B0F6-0E719982FAA3}" destId="{7DAD29AB-C099-4CF3-B666-E1BBE4C846F3}" srcOrd="0" destOrd="0" presId="urn:microsoft.com/office/officeart/2005/8/layout/vList5"/>
    <dgm:cxn modelId="{768EFDB6-640E-4E8E-9EE3-D136BB2E1A36}" srcId="{28182C2C-E0B3-4300-9FFD-DD0D625E7C38}" destId="{4B921B5A-F464-424B-A294-DC199514D83A}" srcOrd="1" destOrd="0" parTransId="{38B67BD7-D93F-4EA2-BC69-D8AF12A9CE1E}" sibTransId="{EDDB671F-01F5-4806-AF28-5EA67C47AECD}"/>
    <dgm:cxn modelId="{D263DFC1-0041-4BBD-A679-5A8C3CC89CB4}" srcId="{28182C2C-E0B3-4300-9FFD-DD0D625E7C38}" destId="{1B38FF5E-887E-48DD-956D-A1A020A474D1}" srcOrd="0" destOrd="0" parTransId="{7C0DF692-5665-4C36-B0AB-C197202C40C6}" sibTransId="{E66D6575-5514-4DB9-9CEF-9D536A82E2A7}"/>
    <dgm:cxn modelId="{B5B4C9CC-7B24-4923-BF5F-4F6A96B5115B}" srcId="{5B65F7E4-0A29-4D08-B3FF-2AB60362AB59}" destId="{28182C2C-E0B3-4300-9FFD-DD0D625E7C38}" srcOrd="0" destOrd="0" parTransId="{3D509112-79BA-4C89-8686-27652C21E61A}" sibTransId="{77680DA0-5A7F-4618-A8E7-85DA7D51F199}"/>
    <dgm:cxn modelId="{CBBA34F5-C123-438F-980E-FD94EFF68343}" type="presOf" srcId="{5B65F7E4-0A29-4D08-B3FF-2AB60362AB59}" destId="{F3CF98EA-C9B2-4434-BBAF-3E850975081D}" srcOrd="0" destOrd="0" presId="urn:microsoft.com/office/officeart/2005/8/layout/vList5"/>
    <dgm:cxn modelId="{67DF83A5-B0E6-4263-A091-AF33261AEB2F}" type="presParOf" srcId="{F3CF98EA-C9B2-4434-BBAF-3E850975081D}" destId="{8B5DD686-23D6-44E1-8517-BE80B34F67A3}" srcOrd="0" destOrd="0" presId="urn:microsoft.com/office/officeart/2005/8/layout/vList5"/>
    <dgm:cxn modelId="{272CA3D4-3EE2-4860-BAF4-4C71E27F2795}" type="presParOf" srcId="{8B5DD686-23D6-44E1-8517-BE80B34F67A3}" destId="{89D48820-5563-470F-B44E-15A1AED7FE99}" srcOrd="0" destOrd="0" presId="urn:microsoft.com/office/officeart/2005/8/layout/vList5"/>
    <dgm:cxn modelId="{AFF30C42-43F7-4DF2-94D5-7A28A11C0C7F}" type="presParOf" srcId="{8B5DD686-23D6-44E1-8517-BE80B34F67A3}" destId="{FACEE361-4B58-4ADD-B6D4-26C7B1693B9B}" srcOrd="1" destOrd="0" presId="urn:microsoft.com/office/officeart/2005/8/layout/vList5"/>
    <dgm:cxn modelId="{76500F11-6DC3-4456-9153-584912774A54}" type="presParOf" srcId="{F3CF98EA-C9B2-4434-BBAF-3E850975081D}" destId="{08B1663D-1D23-4283-8CB2-8A0A3EF5443C}" srcOrd="1" destOrd="0" presId="urn:microsoft.com/office/officeart/2005/8/layout/vList5"/>
    <dgm:cxn modelId="{915E94CD-9ABF-43D3-AAB1-1E8E429E3506}" type="presParOf" srcId="{F3CF98EA-C9B2-4434-BBAF-3E850975081D}" destId="{A6877731-9693-4EF0-9093-1ABD50258B3B}" srcOrd="2" destOrd="0" presId="urn:microsoft.com/office/officeart/2005/8/layout/vList5"/>
    <dgm:cxn modelId="{C133F5EB-591C-4BB5-9EB0-0BC71191791C}" type="presParOf" srcId="{A6877731-9693-4EF0-9093-1ABD50258B3B}" destId="{D5BD4857-F746-4370-8C99-A5162D7303CC}" srcOrd="0" destOrd="0" presId="urn:microsoft.com/office/officeart/2005/8/layout/vList5"/>
    <dgm:cxn modelId="{3135818A-94A7-4F4D-8284-48E5C2D1D63B}" type="presParOf" srcId="{A6877731-9693-4EF0-9093-1ABD50258B3B}" destId="{7DAD29AB-C099-4CF3-B666-E1BBE4C846F3}" srcOrd="1" destOrd="0" presId="urn:microsoft.com/office/officeart/2005/8/layout/vList5"/>
    <dgm:cxn modelId="{7936C6E2-0F20-40EA-A669-93157266E950}" type="presParOf" srcId="{F3CF98EA-C9B2-4434-BBAF-3E850975081D}" destId="{DACB48B4-A43B-4F36-85AA-A4FB3DE4144B}" srcOrd="3" destOrd="0" presId="urn:microsoft.com/office/officeart/2005/8/layout/vList5"/>
    <dgm:cxn modelId="{C3079E83-7B8C-4340-9678-B526E0090116}" type="presParOf" srcId="{F3CF98EA-C9B2-4434-BBAF-3E850975081D}" destId="{AB83EA2E-8123-40F7-9221-409402C5234F}" srcOrd="4" destOrd="0" presId="urn:microsoft.com/office/officeart/2005/8/layout/vList5"/>
    <dgm:cxn modelId="{27DB3A6B-7D3D-4CDC-8552-D0902E6237C9}" type="presParOf" srcId="{AB83EA2E-8123-40F7-9221-409402C5234F}" destId="{74117B1A-CEF3-433C-9548-99FD9A8AFC8D}" srcOrd="0" destOrd="0" presId="urn:microsoft.com/office/officeart/2005/8/layout/vList5"/>
    <dgm:cxn modelId="{F680B7E9-10ED-4AA9-8EE2-243B28E9110E}" type="presParOf" srcId="{AB83EA2E-8123-40F7-9221-409402C5234F}" destId="{C69697BC-0E6A-4F81-94A1-1EF2F34A223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65F7E4-0A29-4D08-B3FF-2AB60362AB59}" type="doc">
      <dgm:prSet loTypeId="urn:microsoft.com/office/officeart/2005/8/layout/vList5" loCatId="list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8182C2C-E0B3-4300-9FFD-DD0D625E7C38}">
      <dgm:prSet phldrT="[Текст]" custT="1"/>
      <dgm:spPr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spcFirstLastPara="0" vert="horz" wrap="square" lIns="274320" tIns="274320" rIns="274320" bIns="274320" numCol="1" spcCol="1270" anchor="ctr" anchorCtr="0"/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Объект</a:t>
          </a:r>
        </a:p>
      </dgm:t>
    </dgm:pt>
    <dgm:pt modelId="{3D509112-79BA-4C89-8686-27652C21E61A}" type="parTrans" cxnId="{B5B4C9CC-7B24-4923-BF5F-4F6A96B5115B}">
      <dgm:prSet/>
      <dgm:spPr/>
      <dgm:t>
        <a:bodyPr/>
        <a:lstStyle/>
        <a:p>
          <a:endParaRPr lang="ru-RU"/>
        </a:p>
      </dgm:t>
    </dgm:pt>
    <dgm:pt modelId="{77680DA0-5A7F-4618-A8E7-85DA7D51F199}" type="sibTrans" cxnId="{B5B4C9CC-7B24-4923-BF5F-4F6A96B5115B}">
      <dgm:prSet/>
      <dgm:spPr/>
      <dgm:t>
        <a:bodyPr/>
        <a:lstStyle/>
        <a:p>
          <a:endParaRPr lang="ru-RU"/>
        </a:p>
      </dgm:t>
    </dgm:pt>
    <dgm:pt modelId="{1B38FF5E-887E-48DD-956D-A1A020A474D1}">
      <dgm:prSet phldrT="[Текст]" custT="1"/>
      <dgm:spPr>
        <a:solidFill>
          <a:srgbClr val="8BBEDD">
            <a:alpha val="34000"/>
          </a:srgbClr>
        </a:solidFill>
      </dgm:spPr>
      <dgm:t>
        <a:bodyPr/>
        <a:lstStyle/>
        <a:p>
          <a:r>
            <a:rPr lang="ru-RU" sz="2400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инновационная деятельность предприятия</a:t>
          </a:r>
          <a:endParaRPr lang="ru-RU" sz="2400" kern="1200" dirty="0">
            <a:solidFill>
              <a:schemeClr val="tx2"/>
            </a:solidFill>
          </a:endParaRPr>
        </a:p>
      </dgm:t>
    </dgm:pt>
    <dgm:pt modelId="{7C0DF692-5665-4C36-B0AB-C197202C40C6}" type="parTrans" cxnId="{D263DFC1-0041-4BBD-A679-5A8C3CC89CB4}">
      <dgm:prSet/>
      <dgm:spPr/>
      <dgm:t>
        <a:bodyPr/>
        <a:lstStyle/>
        <a:p>
          <a:endParaRPr lang="ru-RU"/>
        </a:p>
      </dgm:t>
    </dgm:pt>
    <dgm:pt modelId="{E66D6575-5514-4DB9-9CEF-9D536A82E2A7}" type="sibTrans" cxnId="{D263DFC1-0041-4BBD-A679-5A8C3CC89CB4}">
      <dgm:prSet/>
      <dgm:spPr/>
      <dgm:t>
        <a:bodyPr/>
        <a:lstStyle/>
        <a:p>
          <a:endParaRPr lang="ru-RU"/>
        </a:p>
      </dgm:t>
    </dgm:pt>
    <dgm:pt modelId="{A2F16889-5ACD-4A47-9F99-18C8D8188AC2}">
      <dgm:prSet phldrT="[Текст]" custT="1"/>
      <dgm:spPr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spcFirstLastPara="0" vert="horz" wrap="square" lIns="274320" tIns="274320" rIns="274320" bIns="274320" numCol="1" spcCol="1270" anchor="ctr" anchorCtr="0"/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Предмет</a:t>
          </a:r>
        </a:p>
      </dgm:t>
    </dgm:pt>
    <dgm:pt modelId="{54DF255A-B774-4A8C-973C-3DD75A896A59}" type="parTrans" cxnId="{925F1F7E-6CEC-4024-BF44-03F4B3476013}">
      <dgm:prSet/>
      <dgm:spPr/>
      <dgm:t>
        <a:bodyPr/>
        <a:lstStyle/>
        <a:p>
          <a:endParaRPr lang="ru-RU"/>
        </a:p>
      </dgm:t>
    </dgm:pt>
    <dgm:pt modelId="{F1D49B2E-AC84-41C3-B787-A3600AE0B192}" type="sibTrans" cxnId="{925F1F7E-6CEC-4024-BF44-03F4B3476013}">
      <dgm:prSet/>
      <dgm:spPr/>
      <dgm:t>
        <a:bodyPr/>
        <a:lstStyle/>
        <a:p>
          <a:endParaRPr lang="ru-RU"/>
        </a:p>
      </dgm:t>
    </dgm:pt>
    <dgm:pt modelId="{BE60C0FD-B1E6-4AE9-B0F6-0E719982FAA3}">
      <dgm:prSet phldrT="[Текст]" custT="1"/>
      <dgm:spPr>
        <a:solidFill>
          <a:srgbClr val="8BBEDD">
            <a:alpha val="34000"/>
          </a:srgbClr>
        </a:solidFill>
      </dgm:spPr>
      <dgm:t>
        <a:bodyPr/>
        <a:lstStyle/>
        <a:p>
          <a:r>
            <a:rPr lang="ru-RU" sz="2300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инновационная стратегия развития предприятия.</a:t>
          </a:r>
        </a:p>
      </dgm:t>
    </dgm:pt>
    <dgm:pt modelId="{F195EA30-B14A-48C8-9CCD-8BE0CC426BA0}" type="parTrans" cxnId="{C79AA03D-3F59-4D38-AFCC-07814B5BBFC7}">
      <dgm:prSet/>
      <dgm:spPr/>
      <dgm:t>
        <a:bodyPr/>
        <a:lstStyle/>
        <a:p>
          <a:endParaRPr lang="ru-RU"/>
        </a:p>
      </dgm:t>
    </dgm:pt>
    <dgm:pt modelId="{EB95E689-E9E5-495C-8193-3151547CAE66}" type="sibTrans" cxnId="{C79AA03D-3F59-4D38-AFCC-07814B5BBFC7}">
      <dgm:prSet/>
      <dgm:spPr/>
      <dgm:t>
        <a:bodyPr/>
        <a:lstStyle/>
        <a:p>
          <a:endParaRPr lang="ru-RU"/>
        </a:p>
      </dgm:t>
    </dgm:pt>
    <dgm:pt modelId="{20ADE809-7788-403A-8928-3D8413A0AA4F}">
      <dgm:prSet phldrT="[Текст]" custT="1"/>
      <dgm:spPr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spcFirstLastPara="0" vert="horz" wrap="square" lIns="274320" tIns="274320" rIns="274320" bIns="274320" numCol="1" spcCol="1270" anchor="ctr" anchorCtr="0"/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Ожидаемые результаты</a:t>
          </a:r>
        </a:p>
      </dgm:t>
    </dgm:pt>
    <dgm:pt modelId="{0E6D2C4B-0832-4638-A3A2-342074894918}" type="parTrans" cxnId="{D60C6503-B732-4E2C-85E8-14009095FBCE}">
      <dgm:prSet/>
      <dgm:spPr/>
      <dgm:t>
        <a:bodyPr/>
        <a:lstStyle/>
        <a:p>
          <a:endParaRPr lang="ru-RU"/>
        </a:p>
      </dgm:t>
    </dgm:pt>
    <dgm:pt modelId="{B8742B93-C043-4382-8634-A6C009D743F8}" type="sibTrans" cxnId="{D60C6503-B732-4E2C-85E8-14009095FBCE}">
      <dgm:prSet/>
      <dgm:spPr/>
      <dgm:t>
        <a:bodyPr/>
        <a:lstStyle/>
        <a:p>
          <a:endParaRPr lang="ru-RU"/>
        </a:p>
      </dgm:t>
    </dgm:pt>
    <dgm:pt modelId="{C3A3D685-F0A6-4FE2-B17E-70A01B5A92E3}">
      <dgm:prSet phldrT="[Текст]" custT="1"/>
      <dgm:spPr>
        <a:solidFill>
          <a:srgbClr val="8BBEDD">
            <a:alpha val="34000"/>
          </a:srgbClr>
        </a:solidFill>
      </dgm:spPr>
      <dgm:t>
        <a:bodyPr/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Оптимизация действующей инновационной стратегии развития</a:t>
          </a:r>
        </a:p>
      </dgm:t>
    </dgm:pt>
    <dgm:pt modelId="{85032A0D-7AD4-4E6A-89F7-92470BBCC878}" type="parTrans" cxnId="{4263453E-3B68-4295-A5B6-0288E1D7ADB1}">
      <dgm:prSet/>
      <dgm:spPr/>
      <dgm:t>
        <a:bodyPr/>
        <a:lstStyle/>
        <a:p>
          <a:endParaRPr lang="ru-RU"/>
        </a:p>
      </dgm:t>
    </dgm:pt>
    <dgm:pt modelId="{C4303497-03E9-4BB5-9A8B-ADC24097F913}" type="sibTrans" cxnId="{4263453E-3B68-4295-A5B6-0288E1D7ADB1}">
      <dgm:prSet/>
      <dgm:spPr/>
      <dgm:t>
        <a:bodyPr/>
        <a:lstStyle/>
        <a:p>
          <a:endParaRPr lang="ru-RU"/>
        </a:p>
      </dgm:t>
    </dgm:pt>
    <dgm:pt modelId="{F3CF98EA-C9B2-4434-BBAF-3E850975081D}" type="pres">
      <dgm:prSet presAssocID="{5B65F7E4-0A29-4D08-B3FF-2AB60362AB59}" presName="Name0" presStyleCnt="0">
        <dgm:presLayoutVars>
          <dgm:dir/>
          <dgm:animLvl val="lvl"/>
          <dgm:resizeHandles val="exact"/>
        </dgm:presLayoutVars>
      </dgm:prSet>
      <dgm:spPr/>
    </dgm:pt>
    <dgm:pt modelId="{8B5DD686-23D6-44E1-8517-BE80B34F67A3}" type="pres">
      <dgm:prSet presAssocID="{28182C2C-E0B3-4300-9FFD-DD0D625E7C38}" presName="linNode" presStyleCnt="0"/>
      <dgm:spPr/>
    </dgm:pt>
    <dgm:pt modelId="{89D48820-5563-470F-B44E-15A1AED7FE99}" type="pres">
      <dgm:prSet presAssocID="{28182C2C-E0B3-4300-9FFD-DD0D625E7C38}" presName="parentText" presStyleLbl="node1" presStyleIdx="0" presStyleCnt="3" custScaleX="118457">
        <dgm:presLayoutVars>
          <dgm:chMax val="1"/>
          <dgm:bulletEnabled val="1"/>
        </dgm:presLayoutVars>
      </dgm:prSet>
      <dgm:spPr>
        <a:xfrm>
          <a:off x="0" y="2793"/>
          <a:ext cx="3551434" cy="1843414"/>
        </a:xfrm>
        <a:prstGeom prst="roundRect">
          <a:avLst/>
        </a:prstGeom>
      </dgm:spPr>
    </dgm:pt>
    <dgm:pt modelId="{FACEE361-4B58-4ADD-B6D4-26C7B1693B9B}" type="pres">
      <dgm:prSet presAssocID="{28182C2C-E0B3-4300-9FFD-DD0D625E7C38}" presName="descendantText" presStyleLbl="alignAccFollowNode1" presStyleIdx="0" presStyleCnt="3">
        <dgm:presLayoutVars>
          <dgm:bulletEnabled val="1"/>
        </dgm:presLayoutVars>
      </dgm:prSet>
      <dgm:spPr/>
    </dgm:pt>
    <dgm:pt modelId="{08B1663D-1D23-4283-8CB2-8A0A3EF5443C}" type="pres">
      <dgm:prSet presAssocID="{77680DA0-5A7F-4618-A8E7-85DA7D51F199}" presName="sp" presStyleCnt="0"/>
      <dgm:spPr/>
    </dgm:pt>
    <dgm:pt modelId="{A6877731-9693-4EF0-9093-1ABD50258B3B}" type="pres">
      <dgm:prSet presAssocID="{A2F16889-5ACD-4A47-9F99-18C8D8188AC2}" presName="linNode" presStyleCnt="0"/>
      <dgm:spPr/>
    </dgm:pt>
    <dgm:pt modelId="{D5BD4857-F746-4370-8C99-A5162D7303CC}" type="pres">
      <dgm:prSet presAssocID="{A2F16889-5ACD-4A47-9F99-18C8D8188AC2}" presName="parentText" presStyleLbl="node1" presStyleIdx="1" presStyleCnt="3" custScaleX="118396">
        <dgm:presLayoutVars>
          <dgm:chMax val="1"/>
          <dgm:bulletEnabled val="1"/>
        </dgm:presLayoutVars>
      </dgm:prSet>
      <dgm:spPr>
        <a:xfrm>
          <a:off x="0" y="1938378"/>
          <a:ext cx="3551434" cy="1843414"/>
        </a:xfrm>
        <a:prstGeom prst="roundRect">
          <a:avLst/>
        </a:prstGeom>
      </dgm:spPr>
    </dgm:pt>
    <dgm:pt modelId="{7DAD29AB-C099-4CF3-B666-E1BBE4C846F3}" type="pres">
      <dgm:prSet presAssocID="{A2F16889-5ACD-4A47-9F99-18C8D8188AC2}" presName="descendantText" presStyleLbl="alignAccFollowNode1" presStyleIdx="1" presStyleCnt="3">
        <dgm:presLayoutVars>
          <dgm:bulletEnabled val="1"/>
        </dgm:presLayoutVars>
      </dgm:prSet>
      <dgm:spPr/>
    </dgm:pt>
    <dgm:pt modelId="{DACB48B4-A43B-4F36-85AA-A4FB3DE4144B}" type="pres">
      <dgm:prSet presAssocID="{F1D49B2E-AC84-41C3-B787-A3600AE0B192}" presName="sp" presStyleCnt="0"/>
      <dgm:spPr/>
    </dgm:pt>
    <dgm:pt modelId="{AB83EA2E-8123-40F7-9221-409402C5234F}" type="pres">
      <dgm:prSet presAssocID="{20ADE809-7788-403A-8928-3D8413A0AA4F}" presName="linNode" presStyleCnt="0"/>
      <dgm:spPr/>
    </dgm:pt>
    <dgm:pt modelId="{74117B1A-CEF3-433C-9548-99FD9A8AFC8D}" type="pres">
      <dgm:prSet presAssocID="{20ADE809-7788-403A-8928-3D8413A0AA4F}" presName="parentText" presStyleLbl="node1" presStyleIdx="2" presStyleCnt="3" custScaleX="118519">
        <dgm:presLayoutVars>
          <dgm:chMax val="1"/>
          <dgm:bulletEnabled val="1"/>
        </dgm:presLayoutVars>
      </dgm:prSet>
      <dgm:spPr>
        <a:xfrm>
          <a:off x="0" y="3873964"/>
          <a:ext cx="3551434" cy="1843414"/>
        </a:xfrm>
        <a:prstGeom prst="roundRect">
          <a:avLst/>
        </a:prstGeom>
      </dgm:spPr>
    </dgm:pt>
    <dgm:pt modelId="{C69697BC-0E6A-4F81-94A1-1EF2F34A223E}" type="pres">
      <dgm:prSet presAssocID="{20ADE809-7788-403A-8928-3D8413A0AA4F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60C6503-B732-4E2C-85E8-14009095FBCE}" srcId="{5B65F7E4-0A29-4D08-B3FF-2AB60362AB59}" destId="{20ADE809-7788-403A-8928-3D8413A0AA4F}" srcOrd="2" destOrd="0" parTransId="{0E6D2C4B-0832-4638-A3A2-342074894918}" sibTransId="{B8742B93-C043-4382-8634-A6C009D743F8}"/>
    <dgm:cxn modelId="{BD371224-31BE-4986-BDE7-E17FF029612F}" type="presOf" srcId="{28182C2C-E0B3-4300-9FFD-DD0D625E7C38}" destId="{89D48820-5563-470F-B44E-15A1AED7FE99}" srcOrd="0" destOrd="0" presId="urn:microsoft.com/office/officeart/2005/8/layout/vList5"/>
    <dgm:cxn modelId="{19AF042B-E4E6-4FEF-9F59-2BC8A16EACB7}" type="presOf" srcId="{20ADE809-7788-403A-8928-3D8413A0AA4F}" destId="{74117B1A-CEF3-433C-9548-99FD9A8AFC8D}" srcOrd="0" destOrd="0" presId="urn:microsoft.com/office/officeart/2005/8/layout/vList5"/>
    <dgm:cxn modelId="{C79AA03D-3F59-4D38-AFCC-07814B5BBFC7}" srcId="{A2F16889-5ACD-4A47-9F99-18C8D8188AC2}" destId="{BE60C0FD-B1E6-4AE9-B0F6-0E719982FAA3}" srcOrd="0" destOrd="0" parTransId="{F195EA30-B14A-48C8-9CCD-8BE0CC426BA0}" sibTransId="{EB95E689-E9E5-495C-8193-3151547CAE66}"/>
    <dgm:cxn modelId="{4263453E-3B68-4295-A5B6-0288E1D7ADB1}" srcId="{20ADE809-7788-403A-8928-3D8413A0AA4F}" destId="{C3A3D685-F0A6-4FE2-B17E-70A01B5A92E3}" srcOrd="0" destOrd="0" parTransId="{85032A0D-7AD4-4E6A-89F7-92470BBCC878}" sibTransId="{C4303497-03E9-4BB5-9A8B-ADC24097F913}"/>
    <dgm:cxn modelId="{27BD136A-E7FB-4953-B0A2-EB10504EEE40}" type="presOf" srcId="{1B38FF5E-887E-48DD-956D-A1A020A474D1}" destId="{FACEE361-4B58-4ADD-B6D4-26C7B1693B9B}" srcOrd="0" destOrd="0" presId="urn:microsoft.com/office/officeart/2005/8/layout/vList5"/>
    <dgm:cxn modelId="{925F1F7E-6CEC-4024-BF44-03F4B3476013}" srcId="{5B65F7E4-0A29-4D08-B3FF-2AB60362AB59}" destId="{A2F16889-5ACD-4A47-9F99-18C8D8188AC2}" srcOrd="1" destOrd="0" parTransId="{54DF255A-B774-4A8C-973C-3DD75A896A59}" sibTransId="{F1D49B2E-AC84-41C3-B787-A3600AE0B192}"/>
    <dgm:cxn modelId="{04A4C07F-A336-4CAE-8ECB-845D9F345221}" type="presOf" srcId="{C3A3D685-F0A6-4FE2-B17E-70A01B5A92E3}" destId="{C69697BC-0E6A-4F81-94A1-1EF2F34A223E}" srcOrd="0" destOrd="0" presId="urn:microsoft.com/office/officeart/2005/8/layout/vList5"/>
    <dgm:cxn modelId="{E85BDC96-26E7-4CCD-9D64-31C5E61CD27D}" type="presOf" srcId="{A2F16889-5ACD-4A47-9F99-18C8D8188AC2}" destId="{D5BD4857-F746-4370-8C99-A5162D7303CC}" srcOrd="0" destOrd="0" presId="urn:microsoft.com/office/officeart/2005/8/layout/vList5"/>
    <dgm:cxn modelId="{A899F3B6-D14B-4360-AC91-79AE9A5F25D5}" type="presOf" srcId="{BE60C0FD-B1E6-4AE9-B0F6-0E719982FAA3}" destId="{7DAD29AB-C099-4CF3-B666-E1BBE4C846F3}" srcOrd="0" destOrd="0" presId="urn:microsoft.com/office/officeart/2005/8/layout/vList5"/>
    <dgm:cxn modelId="{D263DFC1-0041-4BBD-A679-5A8C3CC89CB4}" srcId="{28182C2C-E0B3-4300-9FFD-DD0D625E7C38}" destId="{1B38FF5E-887E-48DD-956D-A1A020A474D1}" srcOrd="0" destOrd="0" parTransId="{7C0DF692-5665-4C36-B0AB-C197202C40C6}" sibTransId="{E66D6575-5514-4DB9-9CEF-9D536A82E2A7}"/>
    <dgm:cxn modelId="{B5B4C9CC-7B24-4923-BF5F-4F6A96B5115B}" srcId="{5B65F7E4-0A29-4D08-B3FF-2AB60362AB59}" destId="{28182C2C-E0B3-4300-9FFD-DD0D625E7C38}" srcOrd="0" destOrd="0" parTransId="{3D509112-79BA-4C89-8686-27652C21E61A}" sibTransId="{77680DA0-5A7F-4618-A8E7-85DA7D51F199}"/>
    <dgm:cxn modelId="{CBBA34F5-C123-438F-980E-FD94EFF68343}" type="presOf" srcId="{5B65F7E4-0A29-4D08-B3FF-2AB60362AB59}" destId="{F3CF98EA-C9B2-4434-BBAF-3E850975081D}" srcOrd="0" destOrd="0" presId="urn:microsoft.com/office/officeart/2005/8/layout/vList5"/>
    <dgm:cxn modelId="{67DF83A5-B0E6-4263-A091-AF33261AEB2F}" type="presParOf" srcId="{F3CF98EA-C9B2-4434-BBAF-3E850975081D}" destId="{8B5DD686-23D6-44E1-8517-BE80B34F67A3}" srcOrd="0" destOrd="0" presId="urn:microsoft.com/office/officeart/2005/8/layout/vList5"/>
    <dgm:cxn modelId="{272CA3D4-3EE2-4860-BAF4-4C71E27F2795}" type="presParOf" srcId="{8B5DD686-23D6-44E1-8517-BE80B34F67A3}" destId="{89D48820-5563-470F-B44E-15A1AED7FE99}" srcOrd="0" destOrd="0" presId="urn:microsoft.com/office/officeart/2005/8/layout/vList5"/>
    <dgm:cxn modelId="{AFF30C42-43F7-4DF2-94D5-7A28A11C0C7F}" type="presParOf" srcId="{8B5DD686-23D6-44E1-8517-BE80B34F67A3}" destId="{FACEE361-4B58-4ADD-B6D4-26C7B1693B9B}" srcOrd="1" destOrd="0" presId="urn:microsoft.com/office/officeart/2005/8/layout/vList5"/>
    <dgm:cxn modelId="{76500F11-6DC3-4456-9153-584912774A54}" type="presParOf" srcId="{F3CF98EA-C9B2-4434-BBAF-3E850975081D}" destId="{08B1663D-1D23-4283-8CB2-8A0A3EF5443C}" srcOrd="1" destOrd="0" presId="urn:microsoft.com/office/officeart/2005/8/layout/vList5"/>
    <dgm:cxn modelId="{915E94CD-9ABF-43D3-AAB1-1E8E429E3506}" type="presParOf" srcId="{F3CF98EA-C9B2-4434-BBAF-3E850975081D}" destId="{A6877731-9693-4EF0-9093-1ABD50258B3B}" srcOrd="2" destOrd="0" presId="urn:microsoft.com/office/officeart/2005/8/layout/vList5"/>
    <dgm:cxn modelId="{C133F5EB-591C-4BB5-9EB0-0BC71191791C}" type="presParOf" srcId="{A6877731-9693-4EF0-9093-1ABD50258B3B}" destId="{D5BD4857-F746-4370-8C99-A5162D7303CC}" srcOrd="0" destOrd="0" presId="urn:microsoft.com/office/officeart/2005/8/layout/vList5"/>
    <dgm:cxn modelId="{3135818A-94A7-4F4D-8284-48E5C2D1D63B}" type="presParOf" srcId="{A6877731-9693-4EF0-9093-1ABD50258B3B}" destId="{7DAD29AB-C099-4CF3-B666-E1BBE4C846F3}" srcOrd="1" destOrd="0" presId="urn:microsoft.com/office/officeart/2005/8/layout/vList5"/>
    <dgm:cxn modelId="{7936C6E2-0F20-40EA-A669-93157266E950}" type="presParOf" srcId="{F3CF98EA-C9B2-4434-BBAF-3E850975081D}" destId="{DACB48B4-A43B-4F36-85AA-A4FB3DE4144B}" srcOrd="3" destOrd="0" presId="urn:microsoft.com/office/officeart/2005/8/layout/vList5"/>
    <dgm:cxn modelId="{C3079E83-7B8C-4340-9678-B526E0090116}" type="presParOf" srcId="{F3CF98EA-C9B2-4434-BBAF-3E850975081D}" destId="{AB83EA2E-8123-40F7-9221-409402C5234F}" srcOrd="4" destOrd="0" presId="urn:microsoft.com/office/officeart/2005/8/layout/vList5"/>
    <dgm:cxn modelId="{27DB3A6B-7D3D-4CDC-8552-D0902E6237C9}" type="presParOf" srcId="{AB83EA2E-8123-40F7-9221-409402C5234F}" destId="{74117B1A-CEF3-433C-9548-99FD9A8AFC8D}" srcOrd="0" destOrd="0" presId="urn:microsoft.com/office/officeart/2005/8/layout/vList5"/>
    <dgm:cxn modelId="{F680B7E9-10ED-4AA9-8EE2-243B28E9110E}" type="presParOf" srcId="{AB83EA2E-8123-40F7-9221-409402C5234F}" destId="{C69697BC-0E6A-4F81-94A1-1EF2F34A223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170CDD-7363-4908-8669-CB0245202328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754E3B-256A-4F7E-A5E7-DF3D1BB1044B}">
      <dgm:prSet phldrT="[Текст]" custT="1"/>
      <dgm:spPr/>
      <dgm:t>
        <a:bodyPr/>
        <a:lstStyle/>
        <a:p>
          <a:r>
            <a:rPr lang="ru-RU" sz="2400" kern="1200" dirty="0">
              <a:latin typeface="Calibri"/>
              <a:ea typeface="+mn-ea"/>
              <a:cs typeface="+mn-cs"/>
            </a:rPr>
            <a:t>Стратегии (по </a:t>
          </a:r>
          <a:r>
            <a:rPr lang="ru-RU" sz="2400" kern="1200" dirty="0" err="1">
              <a:latin typeface="Calibri"/>
              <a:ea typeface="+mn-ea"/>
              <a:cs typeface="+mn-cs"/>
            </a:rPr>
            <a:t>Б.Твиссу</a:t>
          </a:r>
          <a:r>
            <a:rPr lang="ru-RU" sz="2400" kern="1200" dirty="0">
              <a:latin typeface="Calibri"/>
              <a:ea typeface="+mn-ea"/>
              <a:cs typeface="+mn-cs"/>
            </a:rPr>
            <a:t>)</a:t>
          </a:r>
        </a:p>
      </dgm:t>
    </dgm:pt>
    <dgm:pt modelId="{5F657FCF-B053-47AD-9E17-F1A858C97D34}" type="parTrans" cxnId="{8D960475-D05C-4988-8969-B812D2190117}">
      <dgm:prSet/>
      <dgm:spPr/>
      <dgm:t>
        <a:bodyPr/>
        <a:lstStyle/>
        <a:p>
          <a:endParaRPr lang="ru-RU" sz="2400"/>
        </a:p>
      </dgm:t>
    </dgm:pt>
    <dgm:pt modelId="{4468E7BD-7D1D-46D8-80D5-00DE8B474A59}" type="sibTrans" cxnId="{8D960475-D05C-4988-8969-B812D2190117}">
      <dgm:prSet/>
      <dgm:spPr/>
      <dgm:t>
        <a:bodyPr/>
        <a:lstStyle/>
        <a:p>
          <a:endParaRPr lang="ru-RU" sz="2400"/>
        </a:p>
      </dgm:t>
    </dgm:pt>
    <dgm:pt modelId="{02FFE957-F9C9-41DD-AA72-5E9EEA4B5547}">
      <dgm:prSet phldrT="[Текст]" custT="1"/>
      <dgm:spPr/>
      <dgm:t>
        <a:bodyPr/>
        <a:lstStyle/>
        <a:p>
          <a:r>
            <a:rPr lang="ru-RU" sz="2400" dirty="0">
              <a:solidFill>
                <a:schemeClr val="accent1">
                  <a:lumMod val="75000"/>
                </a:schemeClr>
              </a:solidFill>
            </a:rPr>
            <a:t>Создание нового рынка</a:t>
          </a:r>
        </a:p>
      </dgm:t>
    </dgm:pt>
    <dgm:pt modelId="{2C77EC63-ABAE-4318-80EF-AA6286D6EA4C}" type="parTrans" cxnId="{36A7007C-A0EF-4990-ADB3-BC9F423BFD70}">
      <dgm:prSet custT="1"/>
      <dgm:spPr/>
      <dgm:t>
        <a:bodyPr/>
        <a:lstStyle/>
        <a:p>
          <a:endParaRPr lang="ru-RU" sz="2400"/>
        </a:p>
      </dgm:t>
    </dgm:pt>
    <dgm:pt modelId="{6EFE31D8-9B30-4B6E-8778-7BB38344F2BB}" type="sibTrans" cxnId="{36A7007C-A0EF-4990-ADB3-BC9F423BFD70}">
      <dgm:prSet/>
      <dgm:spPr/>
      <dgm:t>
        <a:bodyPr/>
        <a:lstStyle/>
        <a:p>
          <a:endParaRPr lang="ru-RU" sz="2400"/>
        </a:p>
      </dgm:t>
    </dgm:pt>
    <dgm:pt modelId="{3F71DD78-5525-466B-B3CE-D618C4FCA91E}">
      <dgm:prSet phldrT="[Текст]" custT="1"/>
      <dgm:spPr/>
      <dgm:t>
        <a:bodyPr/>
        <a:lstStyle/>
        <a:p>
          <a:r>
            <a:rPr lang="ru-RU" sz="2400" dirty="0">
              <a:solidFill>
                <a:schemeClr val="accent1">
                  <a:lumMod val="75000"/>
                </a:schemeClr>
              </a:solidFill>
            </a:rPr>
            <a:t>Наступательная</a:t>
          </a:r>
          <a:endParaRPr lang="ru-RU" sz="2400" dirty="0"/>
        </a:p>
      </dgm:t>
    </dgm:pt>
    <dgm:pt modelId="{D2EADEBC-6444-4538-A86D-EAA1BDC22434}" type="parTrans" cxnId="{0F7E776B-5936-452B-9BF6-09FB7C63D09D}">
      <dgm:prSet custT="1"/>
      <dgm:spPr/>
      <dgm:t>
        <a:bodyPr/>
        <a:lstStyle/>
        <a:p>
          <a:endParaRPr lang="ru-RU" sz="2400"/>
        </a:p>
      </dgm:t>
    </dgm:pt>
    <dgm:pt modelId="{6A5017D6-744D-4FF1-A8D6-C7CD1E0C866C}" type="sibTrans" cxnId="{0F7E776B-5936-452B-9BF6-09FB7C63D09D}">
      <dgm:prSet/>
      <dgm:spPr/>
      <dgm:t>
        <a:bodyPr/>
        <a:lstStyle/>
        <a:p>
          <a:endParaRPr lang="ru-RU" sz="2400"/>
        </a:p>
      </dgm:t>
    </dgm:pt>
    <dgm:pt modelId="{6A25FEA9-417D-4DA1-8D75-73A1D3414937}">
      <dgm:prSet phldrT="[Текст]" custT="1"/>
      <dgm:spPr/>
      <dgm:t>
        <a:bodyPr/>
        <a:lstStyle/>
        <a:p>
          <a:r>
            <a:rPr lang="ru-RU" sz="2400" dirty="0">
              <a:solidFill>
                <a:schemeClr val="accent1">
                  <a:lumMod val="75000"/>
                </a:schemeClr>
              </a:solidFill>
            </a:rPr>
            <a:t>Промежуточная</a:t>
          </a:r>
        </a:p>
      </dgm:t>
    </dgm:pt>
    <dgm:pt modelId="{E4EBC329-CAEE-4A55-AE09-575134ABFAE2}" type="parTrans" cxnId="{650BE971-C378-4FA7-9F3C-46534FFD6027}">
      <dgm:prSet custT="1"/>
      <dgm:spPr/>
      <dgm:t>
        <a:bodyPr/>
        <a:lstStyle/>
        <a:p>
          <a:endParaRPr lang="ru-RU" sz="2400"/>
        </a:p>
      </dgm:t>
    </dgm:pt>
    <dgm:pt modelId="{70822F17-908A-4B13-B449-D2579DD21423}" type="sibTrans" cxnId="{650BE971-C378-4FA7-9F3C-46534FFD6027}">
      <dgm:prSet/>
      <dgm:spPr/>
      <dgm:t>
        <a:bodyPr/>
        <a:lstStyle/>
        <a:p>
          <a:endParaRPr lang="ru-RU" sz="2400"/>
        </a:p>
      </dgm:t>
    </dgm:pt>
    <dgm:pt modelId="{9FFDC4FD-693E-4BE4-9F67-A7B7EE570B5E}">
      <dgm:prSet custT="1"/>
      <dgm:spPr/>
      <dgm:t>
        <a:bodyPr/>
        <a:lstStyle/>
        <a:p>
          <a:r>
            <a:rPr lang="ru-RU" sz="2400" dirty="0"/>
            <a:t>Защитная</a:t>
          </a:r>
        </a:p>
      </dgm:t>
    </dgm:pt>
    <dgm:pt modelId="{C50639CB-2B32-4558-B387-4E31858AB1D4}" type="parTrans" cxnId="{D5579F4A-0095-4746-8CE9-74C1A78BA75D}">
      <dgm:prSet custT="1"/>
      <dgm:spPr/>
      <dgm:t>
        <a:bodyPr/>
        <a:lstStyle/>
        <a:p>
          <a:endParaRPr lang="ru-RU" sz="2400"/>
        </a:p>
      </dgm:t>
    </dgm:pt>
    <dgm:pt modelId="{F66815BA-0256-4941-AA3C-5228AF623E8B}" type="sibTrans" cxnId="{D5579F4A-0095-4746-8CE9-74C1A78BA75D}">
      <dgm:prSet/>
      <dgm:spPr/>
      <dgm:t>
        <a:bodyPr/>
        <a:lstStyle/>
        <a:p>
          <a:endParaRPr lang="ru-RU" sz="2400"/>
        </a:p>
      </dgm:t>
    </dgm:pt>
    <dgm:pt modelId="{071E40C6-A229-4F99-965B-14219CC4D708}">
      <dgm:prSet custT="1"/>
      <dgm:spPr/>
      <dgm:t>
        <a:bodyPr/>
        <a:lstStyle/>
        <a:p>
          <a:r>
            <a:rPr lang="ru-RU" sz="2400" dirty="0">
              <a:solidFill>
                <a:schemeClr val="accent1">
                  <a:lumMod val="75000"/>
                </a:schemeClr>
              </a:solidFill>
            </a:rPr>
            <a:t>Лицензионная</a:t>
          </a:r>
        </a:p>
      </dgm:t>
    </dgm:pt>
    <dgm:pt modelId="{A8A40936-9E61-4EE4-8F67-D3AA2938EABE}" type="parTrans" cxnId="{D12930F1-2BD4-400B-9558-C6744257B8ED}">
      <dgm:prSet custT="1"/>
      <dgm:spPr/>
      <dgm:t>
        <a:bodyPr/>
        <a:lstStyle/>
        <a:p>
          <a:endParaRPr lang="ru-RU" sz="2400"/>
        </a:p>
      </dgm:t>
    </dgm:pt>
    <dgm:pt modelId="{F21D3A97-A01D-4BBD-8D40-DA52FE67E787}" type="sibTrans" cxnId="{D12930F1-2BD4-400B-9558-C6744257B8ED}">
      <dgm:prSet/>
      <dgm:spPr/>
      <dgm:t>
        <a:bodyPr/>
        <a:lstStyle/>
        <a:p>
          <a:endParaRPr lang="ru-RU" sz="2400"/>
        </a:p>
      </dgm:t>
    </dgm:pt>
    <dgm:pt modelId="{AD6AADFB-D83D-43BA-A343-9C37A5EDE423}">
      <dgm:prSet phldrT="[Текст]" custT="1"/>
      <dgm:spPr/>
      <dgm:t>
        <a:bodyPr/>
        <a:lstStyle/>
        <a:p>
          <a:r>
            <a:rPr lang="ru-RU" sz="2400" dirty="0">
              <a:solidFill>
                <a:schemeClr val="accent1">
                  <a:lumMod val="75000"/>
                </a:schemeClr>
              </a:solidFill>
            </a:rPr>
            <a:t>Разбойничья</a:t>
          </a:r>
        </a:p>
      </dgm:t>
    </dgm:pt>
    <dgm:pt modelId="{8C1B9C2D-9360-414D-993D-8A75666F59DB}" type="parTrans" cxnId="{796019D1-D323-4A8F-ABBC-02A52AD628E2}">
      <dgm:prSet custT="1"/>
      <dgm:spPr/>
      <dgm:t>
        <a:bodyPr/>
        <a:lstStyle/>
        <a:p>
          <a:endParaRPr lang="ru-RU" sz="2400"/>
        </a:p>
      </dgm:t>
    </dgm:pt>
    <dgm:pt modelId="{7A54D772-1923-4389-8778-505891DA26D2}" type="sibTrans" cxnId="{796019D1-D323-4A8F-ABBC-02A52AD628E2}">
      <dgm:prSet/>
      <dgm:spPr/>
      <dgm:t>
        <a:bodyPr/>
        <a:lstStyle/>
        <a:p>
          <a:endParaRPr lang="ru-RU" sz="2400"/>
        </a:p>
      </dgm:t>
    </dgm:pt>
    <dgm:pt modelId="{CEF8FB39-0B05-4CF4-8EF8-F9754B308A60}" type="pres">
      <dgm:prSet presAssocID="{A2170CDD-7363-4908-8669-CB024520232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D5397B-EA35-4374-9604-38AFD72DDB93}" type="pres">
      <dgm:prSet presAssocID="{40754E3B-256A-4F7E-A5E7-DF3D1BB1044B}" presName="root1" presStyleCnt="0"/>
      <dgm:spPr/>
    </dgm:pt>
    <dgm:pt modelId="{926E7732-2BE2-40CC-82AE-98D2BCB54811}" type="pres">
      <dgm:prSet presAssocID="{40754E3B-256A-4F7E-A5E7-DF3D1BB1044B}" presName="LevelOneTextNode" presStyleLbl="node0" presStyleIdx="0" presStyleCnt="1">
        <dgm:presLayoutVars>
          <dgm:chPref val="3"/>
        </dgm:presLayoutVars>
      </dgm:prSet>
      <dgm:spPr/>
    </dgm:pt>
    <dgm:pt modelId="{72B5A13D-A3CB-4545-9FB5-43BB8A6A4167}" type="pres">
      <dgm:prSet presAssocID="{40754E3B-256A-4F7E-A5E7-DF3D1BB1044B}" presName="level2hierChild" presStyleCnt="0"/>
      <dgm:spPr/>
    </dgm:pt>
    <dgm:pt modelId="{2F44A41B-B8D0-4FCE-BD87-45C8A7DF7E74}" type="pres">
      <dgm:prSet presAssocID="{2C77EC63-ABAE-4318-80EF-AA6286D6EA4C}" presName="conn2-1" presStyleLbl="parChTrans1D2" presStyleIdx="0" presStyleCnt="6"/>
      <dgm:spPr/>
    </dgm:pt>
    <dgm:pt modelId="{15C8A93E-BCE3-454F-A015-5EAEE00EB88C}" type="pres">
      <dgm:prSet presAssocID="{2C77EC63-ABAE-4318-80EF-AA6286D6EA4C}" presName="connTx" presStyleLbl="parChTrans1D2" presStyleIdx="0" presStyleCnt="6"/>
      <dgm:spPr/>
    </dgm:pt>
    <dgm:pt modelId="{CB86AC17-1944-4196-A2DC-44EB6B2F0D9E}" type="pres">
      <dgm:prSet presAssocID="{02FFE957-F9C9-41DD-AA72-5E9EEA4B5547}" presName="root2" presStyleCnt="0"/>
      <dgm:spPr/>
    </dgm:pt>
    <dgm:pt modelId="{6F44666D-3DC9-4253-A04A-D06A8704E871}" type="pres">
      <dgm:prSet presAssocID="{02FFE957-F9C9-41DD-AA72-5E9EEA4B5547}" presName="LevelTwoTextNode" presStyleLbl="node2" presStyleIdx="0" presStyleCnt="6">
        <dgm:presLayoutVars>
          <dgm:chPref val="3"/>
        </dgm:presLayoutVars>
      </dgm:prSet>
      <dgm:spPr/>
    </dgm:pt>
    <dgm:pt modelId="{DCC6BB99-CC9E-4885-AF80-CC9A2EE1FF14}" type="pres">
      <dgm:prSet presAssocID="{02FFE957-F9C9-41DD-AA72-5E9EEA4B5547}" presName="level3hierChild" presStyleCnt="0"/>
      <dgm:spPr/>
    </dgm:pt>
    <dgm:pt modelId="{6D5A2673-F34C-4AD7-849B-8E5FA10D0273}" type="pres">
      <dgm:prSet presAssocID="{D2EADEBC-6444-4538-A86D-EAA1BDC22434}" presName="conn2-1" presStyleLbl="parChTrans1D2" presStyleIdx="1" presStyleCnt="6"/>
      <dgm:spPr/>
    </dgm:pt>
    <dgm:pt modelId="{AA88281B-9A5C-46A4-9144-35F6639FAE6F}" type="pres">
      <dgm:prSet presAssocID="{D2EADEBC-6444-4538-A86D-EAA1BDC22434}" presName="connTx" presStyleLbl="parChTrans1D2" presStyleIdx="1" presStyleCnt="6"/>
      <dgm:spPr/>
    </dgm:pt>
    <dgm:pt modelId="{1A7731D3-0142-4CA5-9AD0-BD9A5225986A}" type="pres">
      <dgm:prSet presAssocID="{3F71DD78-5525-466B-B3CE-D618C4FCA91E}" presName="root2" presStyleCnt="0"/>
      <dgm:spPr/>
    </dgm:pt>
    <dgm:pt modelId="{7F5E36B1-7E37-4994-AA92-71630CF5D692}" type="pres">
      <dgm:prSet presAssocID="{3F71DD78-5525-466B-B3CE-D618C4FCA91E}" presName="LevelTwoTextNode" presStyleLbl="node2" presStyleIdx="1" presStyleCnt="6">
        <dgm:presLayoutVars>
          <dgm:chPref val="3"/>
        </dgm:presLayoutVars>
      </dgm:prSet>
      <dgm:spPr/>
    </dgm:pt>
    <dgm:pt modelId="{BEC8E8D7-563F-4BE5-BA05-86B353FAC140}" type="pres">
      <dgm:prSet presAssocID="{3F71DD78-5525-466B-B3CE-D618C4FCA91E}" presName="level3hierChild" presStyleCnt="0"/>
      <dgm:spPr/>
    </dgm:pt>
    <dgm:pt modelId="{502ECCE0-D262-4509-A914-4A92E96215F2}" type="pres">
      <dgm:prSet presAssocID="{C50639CB-2B32-4558-B387-4E31858AB1D4}" presName="conn2-1" presStyleLbl="parChTrans1D2" presStyleIdx="2" presStyleCnt="6"/>
      <dgm:spPr/>
    </dgm:pt>
    <dgm:pt modelId="{F9161F17-41A3-46AD-86C5-59DFCC05F6DD}" type="pres">
      <dgm:prSet presAssocID="{C50639CB-2B32-4558-B387-4E31858AB1D4}" presName="connTx" presStyleLbl="parChTrans1D2" presStyleIdx="2" presStyleCnt="6"/>
      <dgm:spPr/>
    </dgm:pt>
    <dgm:pt modelId="{7D7F537B-47C5-43DA-9B47-0B671D83B56D}" type="pres">
      <dgm:prSet presAssocID="{9FFDC4FD-693E-4BE4-9F67-A7B7EE570B5E}" presName="root2" presStyleCnt="0"/>
      <dgm:spPr/>
    </dgm:pt>
    <dgm:pt modelId="{3A007E22-0034-469B-9249-79180172FC80}" type="pres">
      <dgm:prSet presAssocID="{9FFDC4FD-693E-4BE4-9F67-A7B7EE570B5E}" presName="LevelTwoTextNode" presStyleLbl="node2" presStyleIdx="2" presStyleCnt="6">
        <dgm:presLayoutVars>
          <dgm:chPref val="3"/>
        </dgm:presLayoutVars>
      </dgm:prSet>
      <dgm:spPr/>
    </dgm:pt>
    <dgm:pt modelId="{54BDD55B-2508-4410-A579-C66DA3001D58}" type="pres">
      <dgm:prSet presAssocID="{9FFDC4FD-693E-4BE4-9F67-A7B7EE570B5E}" presName="level3hierChild" presStyleCnt="0"/>
      <dgm:spPr/>
    </dgm:pt>
    <dgm:pt modelId="{46400C1A-5AC2-49D1-9A7A-14B47E4136AF}" type="pres">
      <dgm:prSet presAssocID="{A8A40936-9E61-4EE4-8F67-D3AA2938EABE}" presName="conn2-1" presStyleLbl="parChTrans1D2" presStyleIdx="3" presStyleCnt="6"/>
      <dgm:spPr/>
    </dgm:pt>
    <dgm:pt modelId="{66B8323B-097B-4D8B-BFCC-32D967814854}" type="pres">
      <dgm:prSet presAssocID="{A8A40936-9E61-4EE4-8F67-D3AA2938EABE}" presName="connTx" presStyleLbl="parChTrans1D2" presStyleIdx="3" presStyleCnt="6"/>
      <dgm:spPr/>
    </dgm:pt>
    <dgm:pt modelId="{704356D7-3383-4B9E-8EB3-D518A135A73E}" type="pres">
      <dgm:prSet presAssocID="{071E40C6-A229-4F99-965B-14219CC4D708}" presName="root2" presStyleCnt="0"/>
      <dgm:spPr/>
    </dgm:pt>
    <dgm:pt modelId="{B335C7DD-44F1-4ADE-883F-2E7C4E2AB5F7}" type="pres">
      <dgm:prSet presAssocID="{071E40C6-A229-4F99-965B-14219CC4D708}" presName="LevelTwoTextNode" presStyleLbl="node2" presStyleIdx="3" presStyleCnt="6">
        <dgm:presLayoutVars>
          <dgm:chPref val="3"/>
        </dgm:presLayoutVars>
      </dgm:prSet>
      <dgm:spPr/>
    </dgm:pt>
    <dgm:pt modelId="{BE3B91C3-5367-467A-886F-5EE794A99BB0}" type="pres">
      <dgm:prSet presAssocID="{071E40C6-A229-4F99-965B-14219CC4D708}" presName="level3hierChild" presStyleCnt="0"/>
      <dgm:spPr/>
    </dgm:pt>
    <dgm:pt modelId="{74CDDCD8-7415-4D6C-B419-4A57411FD135}" type="pres">
      <dgm:prSet presAssocID="{E4EBC329-CAEE-4A55-AE09-575134ABFAE2}" presName="conn2-1" presStyleLbl="parChTrans1D2" presStyleIdx="4" presStyleCnt="6"/>
      <dgm:spPr/>
    </dgm:pt>
    <dgm:pt modelId="{E086F132-871F-4C6A-9859-2ABE60AD09AE}" type="pres">
      <dgm:prSet presAssocID="{E4EBC329-CAEE-4A55-AE09-575134ABFAE2}" presName="connTx" presStyleLbl="parChTrans1D2" presStyleIdx="4" presStyleCnt="6"/>
      <dgm:spPr/>
    </dgm:pt>
    <dgm:pt modelId="{C2A121AE-6F0F-49AE-AEDB-929959FD1B35}" type="pres">
      <dgm:prSet presAssocID="{6A25FEA9-417D-4DA1-8D75-73A1D3414937}" presName="root2" presStyleCnt="0"/>
      <dgm:spPr/>
    </dgm:pt>
    <dgm:pt modelId="{30164C6F-37A4-4BF5-951A-7C73175DDCE2}" type="pres">
      <dgm:prSet presAssocID="{6A25FEA9-417D-4DA1-8D75-73A1D3414937}" presName="LevelTwoTextNode" presStyleLbl="node2" presStyleIdx="4" presStyleCnt="6">
        <dgm:presLayoutVars>
          <dgm:chPref val="3"/>
        </dgm:presLayoutVars>
      </dgm:prSet>
      <dgm:spPr/>
    </dgm:pt>
    <dgm:pt modelId="{6F39A4A4-E944-49F4-AE39-950F3E9B11BB}" type="pres">
      <dgm:prSet presAssocID="{6A25FEA9-417D-4DA1-8D75-73A1D3414937}" presName="level3hierChild" presStyleCnt="0"/>
      <dgm:spPr/>
    </dgm:pt>
    <dgm:pt modelId="{CC288B11-C6FE-419A-BF86-18C02960CC0D}" type="pres">
      <dgm:prSet presAssocID="{8C1B9C2D-9360-414D-993D-8A75666F59DB}" presName="conn2-1" presStyleLbl="parChTrans1D2" presStyleIdx="5" presStyleCnt="6"/>
      <dgm:spPr/>
    </dgm:pt>
    <dgm:pt modelId="{749B5EB6-C179-4D2E-A516-C342B756945C}" type="pres">
      <dgm:prSet presAssocID="{8C1B9C2D-9360-414D-993D-8A75666F59DB}" presName="connTx" presStyleLbl="parChTrans1D2" presStyleIdx="5" presStyleCnt="6"/>
      <dgm:spPr/>
    </dgm:pt>
    <dgm:pt modelId="{71B4E422-7C4F-4616-B01C-C0E6A51C2C64}" type="pres">
      <dgm:prSet presAssocID="{AD6AADFB-D83D-43BA-A343-9C37A5EDE423}" presName="root2" presStyleCnt="0"/>
      <dgm:spPr/>
    </dgm:pt>
    <dgm:pt modelId="{F5ADC22D-18D0-46F8-A1C3-AFDC425FCEF1}" type="pres">
      <dgm:prSet presAssocID="{AD6AADFB-D83D-43BA-A343-9C37A5EDE423}" presName="LevelTwoTextNode" presStyleLbl="node2" presStyleIdx="5" presStyleCnt="6">
        <dgm:presLayoutVars>
          <dgm:chPref val="3"/>
        </dgm:presLayoutVars>
      </dgm:prSet>
      <dgm:spPr/>
    </dgm:pt>
    <dgm:pt modelId="{29B8BED0-FC08-4CB6-932F-12887D6C59DA}" type="pres">
      <dgm:prSet presAssocID="{AD6AADFB-D83D-43BA-A343-9C37A5EDE423}" presName="level3hierChild" presStyleCnt="0"/>
      <dgm:spPr/>
    </dgm:pt>
  </dgm:ptLst>
  <dgm:cxnLst>
    <dgm:cxn modelId="{2708514A-AEE1-45BA-B355-4105DDAF430B}" type="presOf" srcId="{D2EADEBC-6444-4538-A86D-EAA1BDC22434}" destId="{AA88281B-9A5C-46A4-9144-35F6639FAE6F}" srcOrd="1" destOrd="0" presId="urn:microsoft.com/office/officeart/2008/layout/HorizontalMultiLevelHierarchy"/>
    <dgm:cxn modelId="{D5579F4A-0095-4746-8CE9-74C1A78BA75D}" srcId="{40754E3B-256A-4F7E-A5E7-DF3D1BB1044B}" destId="{9FFDC4FD-693E-4BE4-9F67-A7B7EE570B5E}" srcOrd="2" destOrd="0" parTransId="{C50639CB-2B32-4558-B387-4E31858AB1D4}" sibTransId="{F66815BA-0256-4941-AA3C-5228AF623E8B}"/>
    <dgm:cxn modelId="{0F7E776B-5936-452B-9BF6-09FB7C63D09D}" srcId="{40754E3B-256A-4F7E-A5E7-DF3D1BB1044B}" destId="{3F71DD78-5525-466B-B3CE-D618C4FCA91E}" srcOrd="1" destOrd="0" parTransId="{D2EADEBC-6444-4538-A86D-EAA1BDC22434}" sibTransId="{6A5017D6-744D-4FF1-A8D6-C7CD1E0C866C}"/>
    <dgm:cxn modelId="{0828CB6C-841F-4068-8147-901DD80F6FAC}" type="presOf" srcId="{2C77EC63-ABAE-4318-80EF-AA6286D6EA4C}" destId="{15C8A93E-BCE3-454F-A015-5EAEE00EB88C}" srcOrd="1" destOrd="0" presId="urn:microsoft.com/office/officeart/2008/layout/HorizontalMultiLevelHierarchy"/>
    <dgm:cxn modelId="{6BF6646E-35A4-4209-8736-D8960BDB50A8}" type="presOf" srcId="{C50639CB-2B32-4558-B387-4E31858AB1D4}" destId="{502ECCE0-D262-4509-A914-4A92E96215F2}" srcOrd="0" destOrd="0" presId="urn:microsoft.com/office/officeart/2008/layout/HorizontalMultiLevelHierarchy"/>
    <dgm:cxn modelId="{E304584F-6DA2-4F70-A307-4C89B8D61E8C}" type="presOf" srcId="{A2170CDD-7363-4908-8669-CB0245202328}" destId="{CEF8FB39-0B05-4CF4-8EF8-F9754B308A60}" srcOrd="0" destOrd="0" presId="urn:microsoft.com/office/officeart/2008/layout/HorizontalMultiLevelHierarchy"/>
    <dgm:cxn modelId="{650BE971-C378-4FA7-9F3C-46534FFD6027}" srcId="{40754E3B-256A-4F7E-A5E7-DF3D1BB1044B}" destId="{6A25FEA9-417D-4DA1-8D75-73A1D3414937}" srcOrd="4" destOrd="0" parTransId="{E4EBC329-CAEE-4A55-AE09-575134ABFAE2}" sibTransId="{70822F17-908A-4B13-B449-D2579DD21423}"/>
    <dgm:cxn modelId="{BC515A54-4ABD-470E-92FB-27CA947DC9F0}" type="presOf" srcId="{2C77EC63-ABAE-4318-80EF-AA6286D6EA4C}" destId="{2F44A41B-B8D0-4FCE-BD87-45C8A7DF7E74}" srcOrd="0" destOrd="0" presId="urn:microsoft.com/office/officeart/2008/layout/HorizontalMultiLevelHierarchy"/>
    <dgm:cxn modelId="{8D960475-D05C-4988-8969-B812D2190117}" srcId="{A2170CDD-7363-4908-8669-CB0245202328}" destId="{40754E3B-256A-4F7E-A5E7-DF3D1BB1044B}" srcOrd="0" destOrd="0" parTransId="{5F657FCF-B053-47AD-9E17-F1A858C97D34}" sibTransId="{4468E7BD-7D1D-46D8-80D5-00DE8B474A59}"/>
    <dgm:cxn modelId="{09CD0979-CE5E-405A-B473-4F55F8FF052E}" type="presOf" srcId="{D2EADEBC-6444-4538-A86D-EAA1BDC22434}" destId="{6D5A2673-F34C-4AD7-849B-8E5FA10D0273}" srcOrd="0" destOrd="0" presId="urn:microsoft.com/office/officeart/2008/layout/HorizontalMultiLevelHierarchy"/>
    <dgm:cxn modelId="{36A7007C-A0EF-4990-ADB3-BC9F423BFD70}" srcId="{40754E3B-256A-4F7E-A5E7-DF3D1BB1044B}" destId="{02FFE957-F9C9-41DD-AA72-5E9EEA4B5547}" srcOrd="0" destOrd="0" parTransId="{2C77EC63-ABAE-4318-80EF-AA6286D6EA4C}" sibTransId="{6EFE31D8-9B30-4B6E-8778-7BB38344F2BB}"/>
    <dgm:cxn modelId="{C979EC83-2EDD-4D64-98DA-EEB0A7CD369E}" type="presOf" srcId="{40754E3B-256A-4F7E-A5E7-DF3D1BB1044B}" destId="{926E7732-2BE2-40CC-82AE-98D2BCB54811}" srcOrd="0" destOrd="0" presId="urn:microsoft.com/office/officeart/2008/layout/HorizontalMultiLevelHierarchy"/>
    <dgm:cxn modelId="{0158BE92-E3CB-417C-A9A0-B59D8CB2D966}" type="presOf" srcId="{A8A40936-9E61-4EE4-8F67-D3AA2938EABE}" destId="{46400C1A-5AC2-49D1-9A7A-14B47E4136AF}" srcOrd="0" destOrd="0" presId="urn:microsoft.com/office/officeart/2008/layout/HorizontalMultiLevelHierarchy"/>
    <dgm:cxn modelId="{70C4F895-0E5D-4B77-BFBE-B854EB8A1335}" type="presOf" srcId="{E4EBC329-CAEE-4A55-AE09-575134ABFAE2}" destId="{74CDDCD8-7415-4D6C-B419-4A57411FD135}" srcOrd="0" destOrd="0" presId="urn:microsoft.com/office/officeart/2008/layout/HorizontalMultiLevelHierarchy"/>
    <dgm:cxn modelId="{75274BA8-8BAF-4736-BBED-6524C8B887EE}" type="presOf" srcId="{AD6AADFB-D83D-43BA-A343-9C37A5EDE423}" destId="{F5ADC22D-18D0-46F8-A1C3-AFDC425FCEF1}" srcOrd="0" destOrd="0" presId="urn:microsoft.com/office/officeart/2008/layout/HorizontalMultiLevelHierarchy"/>
    <dgm:cxn modelId="{EF9CE6A9-4F47-4243-AE55-81BEF5883ADE}" type="presOf" srcId="{071E40C6-A229-4F99-965B-14219CC4D708}" destId="{B335C7DD-44F1-4ADE-883F-2E7C4E2AB5F7}" srcOrd="0" destOrd="0" presId="urn:microsoft.com/office/officeart/2008/layout/HorizontalMultiLevelHierarchy"/>
    <dgm:cxn modelId="{9769DFB1-2851-417C-A1FC-7FE2D079A541}" type="presOf" srcId="{9FFDC4FD-693E-4BE4-9F67-A7B7EE570B5E}" destId="{3A007E22-0034-469B-9249-79180172FC80}" srcOrd="0" destOrd="0" presId="urn:microsoft.com/office/officeart/2008/layout/HorizontalMultiLevelHierarchy"/>
    <dgm:cxn modelId="{63907AB9-82DE-4A28-B197-5C3DF096264A}" type="presOf" srcId="{02FFE957-F9C9-41DD-AA72-5E9EEA4B5547}" destId="{6F44666D-3DC9-4253-A04A-D06A8704E871}" srcOrd="0" destOrd="0" presId="urn:microsoft.com/office/officeart/2008/layout/HorizontalMultiLevelHierarchy"/>
    <dgm:cxn modelId="{703003BF-78B5-44E8-9D03-B9EB8ADE1532}" type="presOf" srcId="{6A25FEA9-417D-4DA1-8D75-73A1D3414937}" destId="{30164C6F-37A4-4BF5-951A-7C73175DDCE2}" srcOrd="0" destOrd="0" presId="urn:microsoft.com/office/officeart/2008/layout/HorizontalMultiLevelHierarchy"/>
    <dgm:cxn modelId="{FDC03AC1-AE9B-4CDF-8168-B2730D12AE16}" type="presOf" srcId="{C50639CB-2B32-4558-B387-4E31858AB1D4}" destId="{F9161F17-41A3-46AD-86C5-59DFCC05F6DD}" srcOrd="1" destOrd="0" presId="urn:microsoft.com/office/officeart/2008/layout/HorizontalMultiLevelHierarchy"/>
    <dgm:cxn modelId="{CC8E31C2-4A77-4990-BC65-BCCBA9581C2A}" type="presOf" srcId="{8C1B9C2D-9360-414D-993D-8A75666F59DB}" destId="{CC288B11-C6FE-419A-BF86-18C02960CC0D}" srcOrd="0" destOrd="0" presId="urn:microsoft.com/office/officeart/2008/layout/HorizontalMultiLevelHierarchy"/>
    <dgm:cxn modelId="{796019D1-D323-4A8F-ABBC-02A52AD628E2}" srcId="{40754E3B-256A-4F7E-A5E7-DF3D1BB1044B}" destId="{AD6AADFB-D83D-43BA-A343-9C37A5EDE423}" srcOrd="5" destOrd="0" parTransId="{8C1B9C2D-9360-414D-993D-8A75666F59DB}" sibTransId="{7A54D772-1923-4389-8778-505891DA26D2}"/>
    <dgm:cxn modelId="{AF3320D6-B122-4DD6-8DBC-3B7092DEAF69}" type="presOf" srcId="{E4EBC329-CAEE-4A55-AE09-575134ABFAE2}" destId="{E086F132-871F-4C6A-9859-2ABE60AD09AE}" srcOrd="1" destOrd="0" presId="urn:microsoft.com/office/officeart/2008/layout/HorizontalMultiLevelHierarchy"/>
    <dgm:cxn modelId="{8DC8A3DC-9670-486C-ADDC-0A8CD1F46F9D}" type="presOf" srcId="{8C1B9C2D-9360-414D-993D-8A75666F59DB}" destId="{749B5EB6-C179-4D2E-A516-C342B756945C}" srcOrd="1" destOrd="0" presId="urn:microsoft.com/office/officeart/2008/layout/HorizontalMultiLevelHierarchy"/>
    <dgm:cxn modelId="{343611E3-3328-4C29-8666-8ABF26841115}" type="presOf" srcId="{3F71DD78-5525-466B-B3CE-D618C4FCA91E}" destId="{7F5E36B1-7E37-4994-AA92-71630CF5D692}" srcOrd="0" destOrd="0" presId="urn:microsoft.com/office/officeart/2008/layout/HorizontalMultiLevelHierarchy"/>
    <dgm:cxn modelId="{9EBDD3ED-F32A-4453-B62A-BE633C1D9206}" type="presOf" srcId="{A8A40936-9E61-4EE4-8F67-D3AA2938EABE}" destId="{66B8323B-097B-4D8B-BFCC-32D967814854}" srcOrd="1" destOrd="0" presId="urn:microsoft.com/office/officeart/2008/layout/HorizontalMultiLevelHierarchy"/>
    <dgm:cxn modelId="{D12930F1-2BD4-400B-9558-C6744257B8ED}" srcId="{40754E3B-256A-4F7E-A5E7-DF3D1BB1044B}" destId="{071E40C6-A229-4F99-965B-14219CC4D708}" srcOrd="3" destOrd="0" parTransId="{A8A40936-9E61-4EE4-8F67-D3AA2938EABE}" sibTransId="{F21D3A97-A01D-4BBD-8D40-DA52FE67E787}"/>
    <dgm:cxn modelId="{F9B79105-AB99-4CD7-A25F-4C9B135033BB}" type="presParOf" srcId="{CEF8FB39-0B05-4CF4-8EF8-F9754B308A60}" destId="{E4D5397B-EA35-4374-9604-38AFD72DDB93}" srcOrd="0" destOrd="0" presId="urn:microsoft.com/office/officeart/2008/layout/HorizontalMultiLevelHierarchy"/>
    <dgm:cxn modelId="{6FB0C74D-A699-46E0-B219-BC974A411E5F}" type="presParOf" srcId="{E4D5397B-EA35-4374-9604-38AFD72DDB93}" destId="{926E7732-2BE2-40CC-82AE-98D2BCB54811}" srcOrd="0" destOrd="0" presId="urn:microsoft.com/office/officeart/2008/layout/HorizontalMultiLevelHierarchy"/>
    <dgm:cxn modelId="{B852049F-E67B-498D-852B-C74C8A268545}" type="presParOf" srcId="{E4D5397B-EA35-4374-9604-38AFD72DDB93}" destId="{72B5A13D-A3CB-4545-9FB5-43BB8A6A4167}" srcOrd="1" destOrd="0" presId="urn:microsoft.com/office/officeart/2008/layout/HorizontalMultiLevelHierarchy"/>
    <dgm:cxn modelId="{E4A63ABF-AFCE-4724-89B9-DE0967219C36}" type="presParOf" srcId="{72B5A13D-A3CB-4545-9FB5-43BB8A6A4167}" destId="{2F44A41B-B8D0-4FCE-BD87-45C8A7DF7E74}" srcOrd="0" destOrd="0" presId="urn:microsoft.com/office/officeart/2008/layout/HorizontalMultiLevelHierarchy"/>
    <dgm:cxn modelId="{4EE86FDF-F573-4D84-A71C-9CE270ACF5EF}" type="presParOf" srcId="{2F44A41B-B8D0-4FCE-BD87-45C8A7DF7E74}" destId="{15C8A93E-BCE3-454F-A015-5EAEE00EB88C}" srcOrd="0" destOrd="0" presId="urn:microsoft.com/office/officeart/2008/layout/HorizontalMultiLevelHierarchy"/>
    <dgm:cxn modelId="{EDC3CDC3-1863-4D0D-BE1A-1B179FE34F34}" type="presParOf" srcId="{72B5A13D-A3CB-4545-9FB5-43BB8A6A4167}" destId="{CB86AC17-1944-4196-A2DC-44EB6B2F0D9E}" srcOrd="1" destOrd="0" presId="urn:microsoft.com/office/officeart/2008/layout/HorizontalMultiLevelHierarchy"/>
    <dgm:cxn modelId="{D5DB9276-53FD-420F-91CD-BA13465F50E3}" type="presParOf" srcId="{CB86AC17-1944-4196-A2DC-44EB6B2F0D9E}" destId="{6F44666D-3DC9-4253-A04A-D06A8704E871}" srcOrd="0" destOrd="0" presId="urn:microsoft.com/office/officeart/2008/layout/HorizontalMultiLevelHierarchy"/>
    <dgm:cxn modelId="{669DAC97-4040-4447-B15F-03088F9D35D7}" type="presParOf" srcId="{CB86AC17-1944-4196-A2DC-44EB6B2F0D9E}" destId="{DCC6BB99-CC9E-4885-AF80-CC9A2EE1FF14}" srcOrd="1" destOrd="0" presId="urn:microsoft.com/office/officeart/2008/layout/HorizontalMultiLevelHierarchy"/>
    <dgm:cxn modelId="{1392AB17-EE6A-4C96-B62B-280BA8C22140}" type="presParOf" srcId="{72B5A13D-A3CB-4545-9FB5-43BB8A6A4167}" destId="{6D5A2673-F34C-4AD7-849B-8E5FA10D0273}" srcOrd="2" destOrd="0" presId="urn:microsoft.com/office/officeart/2008/layout/HorizontalMultiLevelHierarchy"/>
    <dgm:cxn modelId="{181B1BE9-9948-49EB-9D95-7C06E9F7E872}" type="presParOf" srcId="{6D5A2673-F34C-4AD7-849B-8E5FA10D0273}" destId="{AA88281B-9A5C-46A4-9144-35F6639FAE6F}" srcOrd="0" destOrd="0" presId="urn:microsoft.com/office/officeart/2008/layout/HorizontalMultiLevelHierarchy"/>
    <dgm:cxn modelId="{A56B441C-DF3F-4048-ADAF-6341706C3B65}" type="presParOf" srcId="{72B5A13D-A3CB-4545-9FB5-43BB8A6A4167}" destId="{1A7731D3-0142-4CA5-9AD0-BD9A5225986A}" srcOrd="3" destOrd="0" presId="urn:microsoft.com/office/officeart/2008/layout/HorizontalMultiLevelHierarchy"/>
    <dgm:cxn modelId="{596A183D-851A-46FA-A5EB-B397BB5D3A81}" type="presParOf" srcId="{1A7731D3-0142-4CA5-9AD0-BD9A5225986A}" destId="{7F5E36B1-7E37-4994-AA92-71630CF5D692}" srcOrd="0" destOrd="0" presId="urn:microsoft.com/office/officeart/2008/layout/HorizontalMultiLevelHierarchy"/>
    <dgm:cxn modelId="{29D00547-8E89-41D4-92D6-0B9C1B2D8490}" type="presParOf" srcId="{1A7731D3-0142-4CA5-9AD0-BD9A5225986A}" destId="{BEC8E8D7-563F-4BE5-BA05-86B353FAC140}" srcOrd="1" destOrd="0" presId="urn:microsoft.com/office/officeart/2008/layout/HorizontalMultiLevelHierarchy"/>
    <dgm:cxn modelId="{957AC38D-FDD7-46D2-BB5D-517FB5E6CCC4}" type="presParOf" srcId="{72B5A13D-A3CB-4545-9FB5-43BB8A6A4167}" destId="{502ECCE0-D262-4509-A914-4A92E96215F2}" srcOrd="4" destOrd="0" presId="urn:microsoft.com/office/officeart/2008/layout/HorizontalMultiLevelHierarchy"/>
    <dgm:cxn modelId="{0CD85444-6076-47C3-B0B8-86A57134716F}" type="presParOf" srcId="{502ECCE0-D262-4509-A914-4A92E96215F2}" destId="{F9161F17-41A3-46AD-86C5-59DFCC05F6DD}" srcOrd="0" destOrd="0" presId="urn:microsoft.com/office/officeart/2008/layout/HorizontalMultiLevelHierarchy"/>
    <dgm:cxn modelId="{44913047-53EB-4539-B21D-48A48AE3F6E2}" type="presParOf" srcId="{72B5A13D-A3CB-4545-9FB5-43BB8A6A4167}" destId="{7D7F537B-47C5-43DA-9B47-0B671D83B56D}" srcOrd="5" destOrd="0" presId="urn:microsoft.com/office/officeart/2008/layout/HorizontalMultiLevelHierarchy"/>
    <dgm:cxn modelId="{98029FB4-774F-42FC-A548-36C48F7138FF}" type="presParOf" srcId="{7D7F537B-47C5-43DA-9B47-0B671D83B56D}" destId="{3A007E22-0034-469B-9249-79180172FC80}" srcOrd="0" destOrd="0" presId="urn:microsoft.com/office/officeart/2008/layout/HorizontalMultiLevelHierarchy"/>
    <dgm:cxn modelId="{EEAFC708-CC11-47CF-A689-F97E6F94E497}" type="presParOf" srcId="{7D7F537B-47C5-43DA-9B47-0B671D83B56D}" destId="{54BDD55B-2508-4410-A579-C66DA3001D58}" srcOrd="1" destOrd="0" presId="urn:microsoft.com/office/officeart/2008/layout/HorizontalMultiLevelHierarchy"/>
    <dgm:cxn modelId="{337983D3-F67D-4E80-AB63-5D8FEBEB0D40}" type="presParOf" srcId="{72B5A13D-A3CB-4545-9FB5-43BB8A6A4167}" destId="{46400C1A-5AC2-49D1-9A7A-14B47E4136AF}" srcOrd="6" destOrd="0" presId="urn:microsoft.com/office/officeart/2008/layout/HorizontalMultiLevelHierarchy"/>
    <dgm:cxn modelId="{7AD8E179-5815-4232-907A-283FFE740AFB}" type="presParOf" srcId="{46400C1A-5AC2-49D1-9A7A-14B47E4136AF}" destId="{66B8323B-097B-4D8B-BFCC-32D967814854}" srcOrd="0" destOrd="0" presId="urn:microsoft.com/office/officeart/2008/layout/HorizontalMultiLevelHierarchy"/>
    <dgm:cxn modelId="{A40F8456-181C-4EDB-9BEC-8CFEC03EF0F4}" type="presParOf" srcId="{72B5A13D-A3CB-4545-9FB5-43BB8A6A4167}" destId="{704356D7-3383-4B9E-8EB3-D518A135A73E}" srcOrd="7" destOrd="0" presId="urn:microsoft.com/office/officeart/2008/layout/HorizontalMultiLevelHierarchy"/>
    <dgm:cxn modelId="{0724E350-C11F-41A3-81AC-A4ECA9FC99B7}" type="presParOf" srcId="{704356D7-3383-4B9E-8EB3-D518A135A73E}" destId="{B335C7DD-44F1-4ADE-883F-2E7C4E2AB5F7}" srcOrd="0" destOrd="0" presId="urn:microsoft.com/office/officeart/2008/layout/HorizontalMultiLevelHierarchy"/>
    <dgm:cxn modelId="{8A1677F0-FCD6-4D34-A79E-FE07C7557C56}" type="presParOf" srcId="{704356D7-3383-4B9E-8EB3-D518A135A73E}" destId="{BE3B91C3-5367-467A-886F-5EE794A99BB0}" srcOrd="1" destOrd="0" presId="urn:microsoft.com/office/officeart/2008/layout/HorizontalMultiLevelHierarchy"/>
    <dgm:cxn modelId="{E4F21469-7B9B-4724-AD0A-2FD2BD8ADA09}" type="presParOf" srcId="{72B5A13D-A3CB-4545-9FB5-43BB8A6A4167}" destId="{74CDDCD8-7415-4D6C-B419-4A57411FD135}" srcOrd="8" destOrd="0" presId="urn:microsoft.com/office/officeart/2008/layout/HorizontalMultiLevelHierarchy"/>
    <dgm:cxn modelId="{88D628B8-CD9C-43DD-8605-7882C612641B}" type="presParOf" srcId="{74CDDCD8-7415-4D6C-B419-4A57411FD135}" destId="{E086F132-871F-4C6A-9859-2ABE60AD09AE}" srcOrd="0" destOrd="0" presId="urn:microsoft.com/office/officeart/2008/layout/HorizontalMultiLevelHierarchy"/>
    <dgm:cxn modelId="{04241EC8-D8C5-41C4-85D5-505A4855713A}" type="presParOf" srcId="{72B5A13D-A3CB-4545-9FB5-43BB8A6A4167}" destId="{C2A121AE-6F0F-49AE-AEDB-929959FD1B35}" srcOrd="9" destOrd="0" presId="urn:microsoft.com/office/officeart/2008/layout/HorizontalMultiLevelHierarchy"/>
    <dgm:cxn modelId="{941F8765-0E05-4DE0-A2C4-B1F33CAFE0BC}" type="presParOf" srcId="{C2A121AE-6F0F-49AE-AEDB-929959FD1B35}" destId="{30164C6F-37A4-4BF5-951A-7C73175DDCE2}" srcOrd="0" destOrd="0" presId="urn:microsoft.com/office/officeart/2008/layout/HorizontalMultiLevelHierarchy"/>
    <dgm:cxn modelId="{E7BD15C8-4C0C-4E37-BC18-EB729431E501}" type="presParOf" srcId="{C2A121AE-6F0F-49AE-AEDB-929959FD1B35}" destId="{6F39A4A4-E944-49F4-AE39-950F3E9B11BB}" srcOrd="1" destOrd="0" presId="urn:microsoft.com/office/officeart/2008/layout/HorizontalMultiLevelHierarchy"/>
    <dgm:cxn modelId="{E3F42C2F-E43F-4698-BE24-F1E43F30214A}" type="presParOf" srcId="{72B5A13D-A3CB-4545-9FB5-43BB8A6A4167}" destId="{CC288B11-C6FE-419A-BF86-18C02960CC0D}" srcOrd="10" destOrd="0" presId="urn:microsoft.com/office/officeart/2008/layout/HorizontalMultiLevelHierarchy"/>
    <dgm:cxn modelId="{302256CB-790E-4ED1-95A5-296F175D108D}" type="presParOf" srcId="{CC288B11-C6FE-419A-BF86-18C02960CC0D}" destId="{749B5EB6-C179-4D2E-A516-C342B756945C}" srcOrd="0" destOrd="0" presId="urn:microsoft.com/office/officeart/2008/layout/HorizontalMultiLevelHierarchy"/>
    <dgm:cxn modelId="{818591B1-6456-43ED-99FC-4D409B99B1DF}" type="presParOf" srcId="{72B5A13D-A3CB-4545-9FB5-43BB8A6A4167}" destId="{71B4E422-7C4F-4616-B01C-C0E6A51C2C64}" srcOrd="11" destOrd="0" presId="urn:microsoft.com/office/officeart/2008/layout/HorizontalMultiLevelHierarchy"/>
    <dgm:cxn modelId="{500DA80D-995C-436F-9633-629EFDE07566}" type="presParOf" srcId="{71B4E422-7C4F-4616-B01C-C0E6A51C2C64}" destId="{F5ADC22D-18D0-46F8-A1C3-AFDC425FCEF1}" srcOrd="0" destOrd="0" presId="urn:microsoft.com/office/officeart/2008/layout/HorizontalMultiLevelHierarchy"/>
    <dgm:cxn modelId="{7E220FD7-476C-4B42-93E3-91E6F92297CB}" type="presParOf" srcId="{71B4E422-7C4F-4616-B01C-C0E6A51C2C64}" destId="{29B8BED0-FC08-4CB6-932F-12887D6C59D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170CDD-7363-4908-8669-CB0245202328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754E3B-256A-4F7E-A5E7-DF3D1BB1044B}">
      <dgm:prSet phldrT="[Текст]" custT="1"/>
      <dgm:spPr/>
      <dgm:t>
        <a:bodyPr/>
        <a:lstStyle/>
        <a:p>
          <a:r>
            <a:rPr lang="ru-RU" sz="2400" kern="1200" dirty="0">
              <a:latin typeface="Calibri"/>
              <a:ea typeface="+mn-ea"/>
              <a:cs typeface="+mn-cs"/>
            </a:rPr>
            <a:t>Стратегии (по </a:t>
          </a:r>
          <a:r>
            <a:rPr lang="ru-RU" sz="2400" kern="1200" dirty="0" err="1">
              <a:latin typeface="Calibri"/>
              <a:ea typeface="+mn-ea"/>
              <a:cs typeface="+mn-cs"/>
            </a:rPr>
            <a:t>Б.Твиссу</a:t>
          </a:r>
          <a:r>
            <a:rPr lang="ru-RU" sz="2400" kern="1200" dirty="0">
              <a:latin typeface="Calibri"/>
              <a:ea typeface="+mn-ea"/>
              <a:cs typeface="+mn-cs"/>
            </a:rPr>
            <a:t>)</a:t>
          </a:r>
        </a:p>
      </dgm:t>
    </dgm:pt>
    <dgm:pt modelId="{5F657FCF-B053-47AD-9E17-F1A858C97D34}" type="parTrans" cxnId="{8D960475-D05C-4988-8969-B812D2190117}">
      <dgm:prSet/>
      <dgm:spPr/>
      <dgm:t>
        <a:bodyPr/>
        <a:lstStyle/>
        <a:p>
          <a:endParaRPr lang="ru-RU" sz="2400"/>
        </a:p>
      </dgm:t>
    </dgm:pt>
    <dgm:pt modelId="{4468E7BD-7D1D-46D8-80D5-00DE8B474A59}" type="sibTrans" cxnId="{8D960475-D05C-4988-8969-B812D2190117}">
      <dgm:prSet/>
      <dgm:spPr/>
      <dgm:t>
        <a:bodyPr/>
        <a:lstStyle/>
        <a:p>
          <a:endParaRPr lang="ru-RU" sz="2400"/>
        </a:p>
      </dgm:t>
    </dgm:pt>
    <dgm:pt modelId="{02FFE957-F9C9-41DD-AA72-5E9EEA4B5547}">
      <dgm:prSet phldrT="[Текст]" custT="1"/>
      <dgm:spPr/>
      <dgm:t>
        <a:bodyPr/>
        <a:lstStyle/>
        <a:p>
          <a:r>
            <a:rPr lang="ru-RU" sz="2400" dirty="0">
              <a:solidFill>
                <a:schemeClr val="accent1">
                  <a:lumMod val="75000"/>
                </a:schemeClr>
              </a:solidFill>
            </a:rPr>
            <a:t>Создание нового рынка</a:t>
          </a:r>
        </a:p>
      </dgm:t>
    </dgm:pt>
    <dgm:pt modelId="{2C77EC63-ABAE-4318-80EF-AA6286D6EA4C}" type="parTrans" cxnId="{36A7007C-A0EF-4990-ADB3-BC9F423BFD70}">
      <dgm:prSet custT="1"/>
      <dgm:spPr/>
      <dgm:t>
        <a:bodyPr/>
        <a:lstStyle/>
        <a:p>
          <a:endParaRPr lang="ru-RU" sz="2400"/>
        </a:p>
      </dgm:t>
    </dgm:pt>
    <dgm:pt modelId="{6EFE31D8-9B30-4B6E-8778-7BB38344F2BB}" type="sibTrans" cxnId="{36A7007C-A0EF-4990-ADB3-BC9F423BFD70}">
      <dgm:prSet/>
      <dgm:spPr/>
      <dgm:t>
        <a:bodyPr/>
        <a:lstStyle/>
        <a:p>
          <a:endParaRPr lang="ru-RU" sz="2400"/>
        </a:p>
      </dgm:t>
    </dgm:pt>
    <dgm:pt modelId="{3F71DD78-5525-466B-B3CE-D618C4FCA91E}">
      <dgm:prSet phldrT="[Текст]" custT="1"/>
      <dgm:spPr/>
      <dgm:t>
        <a:bodyPr/>
        <a:lstStyle/>
        <a:p>
          <a:r>
            <a:rPr lang="ru-RU" sz="2400" dirty="0"/>
            <a:t>Наступательная</a:t>
          </a:r>
        </a:p>
      </dgm:t>
    </dgm:pt>
    <dgm:pt modelId="{D2EADEBC-6444-4538-A86D-EAA1BDC22434}" type="parTrans" cxnId="{0F7E776B-5936-452B-9BF6-09FB7C63D09D}">
      <dgm:prSet custT="1"/>
      <dgm:spPr/>
      <dgm:t>
        <a:bodyPr/>
        <a:lstStyle/>
        <a:p>
          <a:endParaRPr lang="ru-RU" sz="2400"/>
        </a:p>
      </dgm:t>
    </dgm:pt>
    <dgm:pt modelId="{6A5017D6-744D-4FF1-A8D6-C7CD1E0C866C}" type="sibTrans" cxnId="{0F7E776B-5936-452B-9BF6-09FB7C63D09D}">
      <dgm:prSet/>
      <dgm:spPr/>
      <dgm:t>
        <a:bodyPr/>
        <a:lstStyle/>
        <a:p>
          <a:endParaRPr lang="ru-RU" sz="2400"/>
        </a:p>
      </dgm:t>
    </dgm:pt>
    <dgm:pt modelId="{6A25FEA9-417D-4DA1-8D75-73A1D3414937}">
      <dgm:prSet phldrT="[Текст]" custT="1"/>
      <dgm:spPr/>
      <dgm:t>
        <a:bodyPr/>
        <a:lstStyle/>
        <a:p>
          <a:r>
            <a:rPr lang="ru-RU" sz="2400" dirty="0">
              <a:solidFill>
                <a:schemeClr val="accent1">
                  <a:lumMod val="75000"/>
                </a:schemeClr>
              </a:solidFill>
            </a:rPr>
            <a:t>Промежуточная</a:t>
          </a:r>
        </a:p>
      </dgm:t>
    </dgm:pt>
    <dgm:pt modelId="{E4EBC329-CAEE-4A55-AE09-575134ABFAE2}" type="parTrans" cxnId="{650BE971-C378-4FA7-9F3C-46534FFD6027}">
      <dgm:prSet custT="1"/>
      <dgm:spPr/>
      <dgm:t>
        <a:bodyPr/>
        <a:lstStyle/>
        <a:p>
          <a:endParaRPr lang="ru-RU" sz="2400"/>
        </a:p>
      </dgm:t>
    </dgm:pt>
    <dgm:pt modelId="{70822F17-908A-4B13-B449-D2579DD21423}" type="sibTrans" cxnId="{650BE971-C378-4FA7-9F3C-46534FFD6027}">
      <dgm:prSet/>
      <dgm:spPr/>
      <dgm:t>
        <a:bodyPr/>
        <a:lstStyle/>
        <a:p>
          <a:endParaRPr lang="ru-RU" sz="2400"/>
        </a:p>
      </dgm:t>
    </dgm:pt>
    <dgm:pt modelId="{9FFDC4FD-693E-4BE4-9F67-A7B7EE570B5E}">
      <dgm:prSet custT="1"/>
      <dgm:spPr/>
      <dgm:t>
        <a:bodyPr/>
        <a:lstStyle/>
        <a:p>
          <a:r>
            <a:rPr lang="ru-RU" sz="2400" dirty="0">
              <a:solidFill>
                <a:schemeClr val="accent1">
                  <a:lumMod val="75000"/>
                </a:schemeClr>
              </a:solidFill>
            </a:rPr>
            <a:t>Защитная</a:t>
          </a:r>
        </a:p>
      </dgm:t>
    </dgm:pt>
    <dgm:pt modelId="{C50639CB-2B32-4558-B387-4E31858AB1D4}" type="parTrans" cxnId="{D5579F4A-0095-4746-8CE9-74C1A78BA75D}">
      <dgm:prSet custT="1"/>
      <dgm:spPr/>
      <dgm:t>
        <a:bodyPr/>
        <a:lstStyle/>
        <a:p>
          <a:endParaRPr lang="ru-RU" sz="2400"/>
        </a:p>
      </dgm:t>
    </dgm:pt>
    <dgm:pt modelId="{F66815BA-0256-4941-AA3C-5228AF623E8B}" type="sibTrans" cxnId="{D5579F4A-0095-4746-8CE9-74C1A78BA75D}">
      <dgm:prSet/>
      <dgm:spPr/>
      <dgm:t>
        <a:bodyPr/>
        <a:lstStyle/>
        <a:p>
          <a:endParaRPr lang="ru-RU" sz="2400"/>
        </a:p>
      </dgm:t>
    </dgm:pt>
    <dgm:pt modelId="{071E40C6-A229-4F99-965B-14219CC4D708}">
      <dgm:prSet custT="1"/>
      <dgm:spPr/>
      <dgm:t>
        <a:bodyPr/>
        <a:lstStyle/>
        <a:p>
          <a:r>
            <a:rPr lang="ru-RU" sz="2400" dirty="0">
              <a:solidFill>
                <a:schemeClr val="accent1">
                  <a:lumMod val="75000"/>
                </a:schemeClr>
              </a:solidFill>
            </a:rPr>
            <a:t>Лицензионная</a:t>
          </a:r>
        </a:p>
      </dgm:t>
    </dgm:pt>
    <dgm:pt modelId="{A8A40936-9E61-4EE4-8F67-D3AA2938EABE}" type="parTrans" cxnId="{D12930F1-2BD4-400B-9558-C6744257B8ED}">
      <dgm:prSet custT="1"/>
      <dgm:spPr/>
      <dgm:t>
        <a:bodyPr/>
        <a:lstStyle/>
        <a:p>
          <a:endParaRPr lang="ru-RU" sz="2400"/>
        </a:p>
      </dgm:t>
    </dgm:pt>
    <dgm:pt modelId="{F21D3A97-A01D-4BBD-8D40-DA52FE67E787}" type="sibTrans" cxnId="{D12930F1-2BD4-400B-9558-C6744257B8ED}">
      <dgm:prSet/>
      <dgm:spPr/>
      <dgm:t>
        <a:bodyPr/>
        <a:lstStyle/>
        <a:p>
          <a:endParaRPr lang="ru-RU" sz="2400"/>
        </a:p>
      </dgm:t>
    </dgm:pt>
    <dgm:pt modelId="{AD6AADFB-D83D-43BA-A343-9C37A5EDE423}">
      <dgm:prSet phldrT="[Текст]" custT="1"/>
      <dgm:spPr/>
      <dgm:t>
        <a:bodyPr/>
        <a:lstStyle/>
        <a:p>
          <a:r>
            <a:rPr lang="ru-RU" sz="2400" dirty="0">
              <a:solidFill>
                <a:schemeClr val="accent1">
                  <a:lumMod val="75000"/>
                </a:schemeClr>
              </a:solidFill>
            </a:rPr>
            <a:t>Разбойничья</a:t>
          </a:r>
        </a:p>
      </dgm:t>
    </dgm:pt>
    <dgm:pt modelId="{8C1B9C2D-9360-414D-993D-8A75666F59DB}" type="parTrans" cxnId="{796019D1-D323-4A8F-ABBC-02A52AD628E2}">
      <dgm:prSet custT="1"/>
      <dgm:spPr/>
      <dgm:t>
        <a:bodyPr/>
        <a:lstStyle/>
        <a:p>
          <a:endParaRPr lang="ru-RU" sz="2400"/>
        </a:p>
      </dgm:t>
    </dgm:pt>
    <dgm:pt modelId="{7A54D772-1923-4389-8778-505891DA26D2}" type="sibTrans" cxnId="{796019D1-D323-4A8F-ABBC-02A52AD628E2}">
      <dgm:prSet/>
      <dgm:spPr/>
      <dgm:t>
        <a:bodyPr/>
        <a:lstStyle/>
        <a:p>
          <a:endParaRPr lang="ru-RU" sz="2400"/>
        </a:p>
      </dgm:t>
    </dgm:pt>
    <dgm:pt modelId="{CEF8FB39-0B05-4CF4-8EF8-F9754B308A60}" type="pres">
      <dgm:prSet presAssocID="{A2170CDD-7363-4908-8669-CB024520232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D5397B-EA35-4374-9604-38AFD72DDB93}" type="pres">
      <dgm:prSet presAssocID="{40754E3B-256A-4F7E-A5E7-DF3D1BB1044B}" presName="root1" presStyleCnt="0"/>
      <dgm:spPr/>
    </dgm:pt>
    <dgm:pt modelId="{926E7732-2BE2-40CC-82AE-98D2BCB54811}" type="pres">
      <dgm:prSet presAssocID="{40754E3B-256A-4F7E-A5E7-DF3D1BB1044B}" presName="LevelOneTextNode" presStyleLbl="node0" presStyleIdx="0" presStyleCnt="1">
        <dgm:presLayoutVars>
          <dgm:chPref val="3"/>
        </dgm:presLayoutVars>
      </dgm:prSet>
      <dgm:spPr/>
    </dgm:pt>
    <dgm:pt modelId="{72B5A13D-A3CB-4545-9FB5-43BB8A6A4167}" type="pres">
      <dgm:prSet presAssocID="{40754E3B-256A-4F7E-A5E7-DF3D1BB1044B}" presName="level2hierChild" presStyleCnt="0"/>
      <dgm:spPr/>
    </dgm:pt>
    <dgm:pt modelId="{2F44A41B-B8D0-4FCE-BD87-45C8A7DF7E74}" type="pres">
      <dgm:prSet presAssocID="{2C77EC63-ABAE-4318-80EF-AA6286D6EA4C}" presName="conn2-1" presStyleLbl="parChTrans1D2" presStyleIdx="0" presStyleCnt="6"/>
      <dgm:spPr/>
    </dgm:pt>
    <dgm:pt modelId="{15C8A93E-BCE3-454F-A015-5EAEE00EB88C}" type="pres">
      <dgm:prSet presAssocID="{2C77EC63-ABAE-4318-80EF-AA6286D6EA4C}" presName="connTx" presStyleLbl="parChTrans1D2" presStyleIdx="0" presStyleCnt="6"/>
      <dgm:spPr/>
    </dgm:pt>
    <dgm:pt modelId="{CB86AC17-1944-4196-A2DC-44EB6B2F0D9E}" type="pres">
      <dgm:prSet presAssocID="{02FFE957-F9C9-41DD-AA72-5E9EEA4B5547}" presName="root2" presStyleCnt="0"/>
      <dgm:spPr/>
    </dgm:pt>
    <dgm:pt modelId="{6F44666D-3DC9-4253-A04A-D06A8704E871}" type="pres">
      <dgm:prSet presAssocID="{02FFE957-F9C9-41DD-AA72-5E9EEA4B5547}" presName="LevelTwoTextNode" presStyleLbl="node2" presStyleIdx="0" presStyleCnt="6">
        <dgm:presLayoutVars>
          <dgm:chPref val="3"/>
        </dgm:presLayoutVars>
      </dgm:prSet>
      <dgm:spPr/>
    </dgm:pt>
    <dgm:pt modelId="{DCC6BB99-CC9E-4885-AF80-CC9A2EE1FF14}" type="pres">
      <dgm:prSet presAssocID="{02FFE957-F9C9-41DD-AA72-5E9EEA4B5547}" presName="level3hierChild" presStyleCnt="0"/>
      <dgm:spPr/>
    </dgm:pt>
    <dgm:pt modelId="{6D5A2673-F34C-4AD7-849B-8E5FA10D0273}" type="pres">
      <dgm:prSet presAssocID="{D2EADEBC-6444-4538-A86D-EAA1BDC22434}" presName="conn2-1" presStyleLbl="parChTrans1D2" presStyleIdx="1" presStyleCnt="6"/>
      <dgm:spPr/>
    </dgm:pt>
    <dgm:pt modelId="{AA88281B-9A5C-46A4-9144-35F6639FAE6F}" type="pres">
      <dgm:prSet presAssocID="{D2EADEBC-6444-4538-A86D-EAA1BDC22434}" presName="connTx" presStyleLbl="parChTrans1D2" presStyleIdx="1" presStyleCnt="6"/>
      <dgm:spPr/>
    </dgm:pt>
    <dgm:pt modelId="{1A7731D3-0142-4CA5-9AD0-BD9A5225986A}" type="pres">
      <dgm:prSet presAssocID="{3F71DD78-5525-466B-B3CE-D618C4FCA91E}" presName="root2" presStyleCnt="0"/>
      <dgm:spPr/>
    </dgm:pt>
    <dgm:pt modelId="{7F5E36B1-7E37-4994-AA92-71630CF5D692}" type="pres">
      <dgm:prSet presAssocID="{3F71DD78-5525-466B-B3CE-D618C4FCA91E}" presName="LevelTwoTextNode" presStyleLbl="node2" presStyleIdx="1" presStyleCnt="6">
        <dgm:presLayoutVars>
          <dgm:chPref val="3"/>
        </dgm:presLayoutVars>
      </dgm:prSet>
      <dgm:spPr/>
    </dgm:pt>
    <dgm:pt modelId="{BEC8E8D7-563F-4BE5-BA05-86B353FAC140}" type="pres">
      <dgm:prSet presAssocID="{3F71DD78-5525-466B-B3CE-D618C4FCA91E}" presName="level3hierChild" presStyleCnt="0"/>
      <dgm:spPr/>
    </dgm:pt>
    <dgm:pt modelId="{502ECCE0-D262-4509-A914-4A92E96215F2}" type="pres">
      <dgm:prSet presAssocID="{C50639CB-2B32-4558-B387-4E31858AB1D4}" presName="conn2-1" presStyleLbl="parChTrans1D2" presStyleIdx="2" presStyleCnt="6"/>
      <dgm:spPr/>
    </dgm:pt>
    <dgm:pt modelId="{F9161F17-41A3-46AD-86C5-59DFCC05F6DD}" type="pres">
      <dgm:prSet presAssocID="{C50639CB-2B32-4558-B387-4E31858AB1D4}" presName="connTx" presStyleLbl="parChTrans1D2" presStyleIdx="2" presStyleCnt="6"/>
      <dgm:spPr/>
    </dgm:pt>
    <dgm:pt modelId="{7D7F537B-47C5-43DA-9B47-0B671D83B56D}" type="pres">
      <dgm:prSet presAssocID="{9FFDC4FD-693E-4BE4-9F67-A7B7EE570B5E}" presName="root2" presStyleCnt="0"/>
      <dgm:spPr/>
    </dgm:pt>
    <dgm:pt modelId="{3A007E22-0034-469B-9249-79180172FC80}" type="pres">
      <dgm:prSet presAssocID="{9FFDC4FD-693E-4BE4-9F67-A7B7EE570B5E}" presName="LevelTwoTextNode" presStyleLbl="node2" presStyleIdx="2" presStyleCnt="6">
        <dgm:presLayoutVars>
          <dgm:chPref val="3"/>
        </dgm:presLayoutVars>
      </dgm:prSet>
      <dgm:spPr/>
    </dgm:pt>
    <dgm:pt modelId="{54BDD55B-2508-4410-A579-C66DA3001D58}" type="pres">
      <dgm:prSet presAssocID="{9FFDC4FD-693E-4BE4-9F67-A7B7EE570B5E}" presName="level3hierChild" presStyleCnt="0"/>
      <dgm:spPr/>
    </dgm:pt>
    <dgm:pt modelId="{46400C1A-5AC2-49D1-9A7A-14B47E4136AF}" type="pres">
      <dgm:prSet presAssocID="{A8A40936-9E61-4EE4-8F67-D3AA2938EABE}" presName="conn2-1" presStyleLbl="parChTrans1D2" presStyleIdx="3" presStyleCnt="6"/>
      <dgm:spPr/>
    </dgm:pt>
    <dgm:pt modelId="{66B8323B-097B-4D8B-BFCC-32D967814854}" type="pres">
      <dgm:prSet presAssocID="{A8A40936-9E61-4EE4-8F67-D3AA2938EABE}" presName="connTx" presStyleLbl="parChTrans1D2" presStyleIdx="3" presStyleCnt="6"/>
      <dgm:spPr/>
    </dgm:pt>
    <dgm:pt modelId="{704356D7-3383-4B9E-8EB3-D518A135A73E}" type="pres">
      <dgm:prSet presAssocID="{071E40C6-A229-4F99-965B-14219CC4D708}" presName="root2" presStyleCnt="0"/>
      <dgm:spPr/>
    </dgm:pt>
    <dgm:pt modelId="{B335C7DD-44F1-4ADE-883F-2E7C4E2AB5F7}" type="pres">
      <dgm:prSet presAssocID="{071E40C6-A229-4F99-965B-14219CC4D708}" presName="LevelTwoTextNode" presStyleLbl="node2" presStyleIdx="3" presStyleCnt="6">
        <dgm:presLayoutVars>
          <dgm:chPref val="3"/>
        </dgm:presLayoutVars>
      </dgm:prSet>
      <dgm:spPr/>
    </dgm:pt>
    <dgm:pt modelId="{BE3B91C3-5367-467A-886F-5EE794A99BB0}" type="pres">
      <dgm:prSet presAssocID="{071E40C6-A229-4F99-965B-14219CC4D708}" presName="level3hierChild" presStyleCnt="0"/>
      <dgm:spPr/>
    </dgm:pt>
    <dgm:pt modelId="{74CDDCD8-7415-4D6C-B419-4A57411FD135}" type="pres">
      <dgm:prSet presAssocID="{E4EBC329-CAEE-4A55-AE09-575134ABFAE2}" presName="conn2-1" presStyleLbl="parChTrans1D2" presStyleIdx="4" presStyleCnt="6"/>
      <dgm:spPr/>
    </dgm:pt>
    <dgm:pt modelId="{E086F132-871F-4C6A-9859-2ABE60AD09AE}" type="pres">
      <dgm:prSet presAssocID="{E4EBC329-CAEE-4A55-AE09-575134ABFAE2}" presName="connTx" presStyleLbl="parChTrans1D2" presStyleIdx="4" presStyleCnt="6"/>
      <dgm:spPr/>
    </dgm:pt>
    <dgm:pt modelId="{C2A121AE-6F0F-49AE-AEDB-929959FD1B35}" type="pres">
      <dgm:prSet presAssocID="{6A25FEA9-417D-4DA1-8D75-73A1D3414937}" presName="root2" presStyleCnt="0"/>
      <dgm:spPr/>
    </dgm:pt>
    <dgm:pt modelId="{30164C6F-37A4-4BF5-951A-7C73175DDCE2}" type="pres">
      <dgm:prSet presAssocID="{6A25FEA9-417D-4DA1-8D75-73A1D3414937}" presName="LevelTwoTextNode" presStyleLbl="node2" presStyleIdx="4" presStyleCnt="6">
        <dgm:presLayoutVars>
          <dgm:chPref val="3"/>
        </dgm:presLayoutVars>
      </dgm:prSet>
      <dgm:spPr/>
    </dgm:pt>
    <dgm:pt modelId="{6F39A4A4-E944-49F4-AE39-950F3E9B11BB}" type="pres">
      <dgm:prSet presAssocID="{6A25FEA9-417D-4DA1-8D75-73A1D3414937}" presName="level3hierChild" presStyleCnt="0"/>
      <dgm:spPr/>
    </dgm:pt>
    <dgm:pt modelId="{CC288B11-C6FE-419A-BF86-18C02960CC0D}" type="pres">
      <dgm:prSet presAssocID="{8C1B9C2D-9360-414D-993D-8A75666F59DB}" presName="conn2-1" presStyleLbl="parChTrans1D2" presStyleIdx="5" presStyleCnt="6"/>
      <dgm:spPr/>
    </dgm:pt>
    <dgm:pt modelId="{749B5EB6-C179-4D2E-A516-C342B756945C}" type="pres">
      <dgm:prSet presAssocID="{8C1B9C2D-9360-414D-993D-8A75666F59DB}" presName="connTx" presStyleLbl="parChTrans1D2" presStyleIdx="5" presStyleCnt="6"/>
      <dgm:spPr/>
    </dgm:pt>
    <dgm:pt modelId="{71B4E422-7C4F-4616-B01C-C0E6A51C2C64}" type="pres">
      <dgm:prSet presAssocID="{AD6AADFB-D83D-43BA-A343-9C37A5EDE423}" presName="root2" presStyleCnt="0"/>
      <dgm:spPr/>
    </dgm:pt>
    <dgm:pt modelId="{F5ADC22D-18D0-46F8-A1C3-AFDC425FCEF1}" type="pres">
      <dgm:prSet presAssocID="{AD6AADFB-D83D-43BA-A343-9C37A5EDE423}" presName="LevelTwoTextNode" presStyleLbl="node2" presStyleIdx="5" presStyleCnt="6">
        <dgm:presLayoutVars>
          <dgm:chPref val="3"/>
        </dgm:presLayoutVars>
      </dgm:prSet>
      <dgm:spPr/>
    </dgm:pt>
    <dgm:pt modelId="{29B8BED0-FC08-4CB6-932F-12887D6C59DA}" type="pres">
      <dgm:prSet presAssocID="{AD6AADFB-D83D-43BA-A343-9C37A5EDE423}" presName="level3hierChild" presStyleCnt="0"/>
      <dgm:spPr/>
    </dgm:pt>
  </dgm:ptLst>
  <dgm:cxnLst>
    <dgm:cxn modelId="{2708514A-AEE1-45BA-B355-4105DDAF430B}" type="presOf" srcId="{D2EADEBC-6444-4538-A86D-EAA1BDC22434}" destId="{AA88281B-9A5C-46A4-9144-35F6639FAE6F}" srcOrd="1" destOrd="0" presId="urn:microsoft.com/office/officeart/2008/layout/HorizontalMultiLevelHierarchy"/>
    <dgm:cxn modelId="{D5579F4A-0095-4746-8CE9-74C1A78BA75D}" srcId="{40754E3B-256A-4F7E-A5E7-DF3D1BB1044B}" destId="{9FFDC4FD-693E-4BE4-9F67-A7B7EE570B5E}" srcOrd="2" destOrd="0" parTransId="{C50639CB-2B32-4558-B387-4E31858AB1D4}" sibTransId="{F66815BA-0256-4941-AA3C-5228AF623E8B}"/>
    <dgm:cxn modelId="{0F7E776B-5936-452B-9BF6-09FB7C63D09D}" srcId="{40754E3B-256A-4F7E-A5E7-DF3D1BB1044B}" destId="{3F71DD78-5525-466B-B3CE-D618C4FCA91E}" srcOrd="1" destOrd="0" parTransId="{D2EADEBC-6444-4538-A86D-EAA1BDC22434}" sibTransId="{6A5017D6-744D-4FF1-A8D6-C7CD1E0C866C}"/>
    <dgm:cxn modelId="{0828CB6C-841F-4068-8147-901DD80F6FAC}" type="presOf" srcId="{2C77EC63-ABAE-4318-80EF-AA6286D6EA4C}" destId="{15C8A93E-BCE3-454F-A015-5EAEE00EB88C}" srcOrd="1" destOrd="0" presId="urn:microsoft.com/office/officeart/2008/layout/HorizontalMultiLevelHierarchy"/>
    <dgm:cxn modelId="{6BF6646E-35A4-4209-8736-D8960BDB50A8}" type="presOf" srcId="{C50639CB-2B32-4558-B387-4E31858AB1D4}" destId="{502ECCE0-D262-4509-A914-4A92E96215F2}" srcOrd="0" destOrd="0" presId="urn:microsoft.com/office/officeart/2008/layout/HorizontalMultiLevelHierarchy"/>
    <dgm:cxn modelId="{E304584F-6DA2-4F70-A307-4C89B8D61E8C}" type="presOf" srcId="{A2170CDD-7363-4908-8669-CB0245202328}" destId="{CEF8FB39-0B05-4CF4-8EF8-F9754B308A60}" srcOrd="0" destOrd="0" presId="urn:microsoft.com/office/officeart/2008/layout/HorizontalMultiLevelHierarchy"/>
    <dgm:cxn modelId="{650BE971-C378-4FA7-9F3C-46534FFD6027}" srcId="{40754E3B-256A-4F7E-A5E7-DF3D1BB1044B}" destId="{6A25FEA9-417D-4DA1-8D75-73A1D3414937}" srcOrd="4" destOrd="0" parTransId="{E4EBC329-CAEE-4A55-AE09-575134ABFAE2}" sibTransId="{70822F17-908A-4B13-B449-D2579DD21423}"/>
    <dgm:cxn modelId="{BC515A54-4ABD-470E-92FB-27CA947DC9F0}" type="presOf" srcId="{2C77EC63-ABAE-4318-80EF-AA6286D6EA4C}" destId="{2F44A41B-B8D0-4FCE-BD87-45C8A7DF7E74}" srcOrd="0" destOrd="0" presId="urn:microsoft.com/office/officeart/2008/layout/HorizontalMultiLevelHierarchy"/>
    <dgm:cxn modelId="{8D960475-D05C-4988-8969-B812D2190117}" srcId="{A2170CDD-7363-4908-8669-CB0245202328}" destId="{40754E3B-256A-4F7E-A5E7-DF3D1BB1044B}" srcOrd="0" destOrd="0" parTransId="{5F657FCF-B053-47AD-9E17-F1A858C97D34}" sibTransId="{4468E7BD-7D1D-46D8-80D5-00DE8B474A59}"/>
    <dgm:cxn modelId="{09CD0979-CE5E-405A-B473-4F55F8FF052E}" type="presOf" srcId="{D2EADEBC-6444-4538-A86D-EAA1BDC22434}" destId="{6D5A2673-F34C-4AD7-849B-8E5FA10D0273}" srcOrd="0" destOrd="0" presId="urn:microsoft.com/office/officeart/2008/layout/HorizontalMultiLevelHierarchy"/>
    <dgm:cxn modelId="{36A7007C-A0EF-4990-ADB3-BC9F423BFD70}" srcId="{40754E3B-256A-4F7E-A5E7-DF3D1BB1044B}" destId="{02FFE957-F9C9-41DD-AA72-5E9EEA4B5547}" srcOrd="0" destOrd="0" parTransId="{2C77EC63-ABAE-4318-80EF-AA6286D6EA4C}" sibTransId="{6EFE31D8-9B30-4B6E-8778-7BB38344F2BB}"/>
    <dgm:cxn modelId="{C979EC83-2EDD-4D64-98DA-EEB0A7CD369E}" type="presOf" srcId="{40754E3B-256A-4F7E-A5E7-DF3D1BB1044B}" destId="{926E7732-2BE2-40CC-82AE-98D2BCB54811}" srcOrd="0" destOrd="0" presId="urn:microsoft.com/office/officeart/2008/layout/HorizontalMultiLevelHierarchy"/>
    <dgm:cxn modelId="{0158BE92-E3CB-417C-A9A0-B59D8CB2D966}" type="presOf" srcId="{A8A40936-9E61-4EE4-8F67-D3AA2938EABE}" destId="{46400C1A-5AC2-49D1-9A7A-14B47E4136AF}" srcOrd="0" destOrd="0" presId="urn:microsoft.com/office/officeart/2008/layout/HorizontalMultiLevelHierarchy"/>
    <dgm:cxn modelId="{70C4F895-0E5D-4B77-BFBE-B854EB8A1335}" type="presOf" srcId="{E4EBC329-CAEE-4A55-AE09-575134ABFAE2}" destId="{74CDDCD8-7415-4D6C-B419-4A57411FD135}" srcOrd="0" destOrd="0" presId="urn:microsoft.com/office/officeart/2008/layout/HorizontalMultiLevelHierarchy"/>
    <dgm:cxn modelId="{75274BA8-8BAF-4736-BBED-6524C8B887EE}" type="presOf" srcId="{AD6AADFB-D83D-43BA-A343-9C37A5EDE423}" destId="{F5ADC22D-18D0-46F8-A1C3-AFDC425FCEF1}" srcOrd="0" destOrd="0" presId="urn:microsoft.com/office/officeart/2008/layout/HorizontalMultiLevelHierarchy"/>
    <dgm:cxn modelId="{EF9CE6A9-4F47-4243-AE55-81BEF5883ADE}" type="presOf" srcId="{071E40C6-A229-4F99-965B-14219CC4D708}" destId="{B335C7DD-44F1-4ADE-883F-2E7C4E2AB5F7}" srcOrd="0" destOrd="0" presId="urn:microsoft.com/office/officeart/2008/layout/HorizontalMultiLevelHierarchy"/>
    <dgm:cxn modelId="{9769DFB1-2851-417C-A1FC-7FE2D079A541}" type="presOf" srcId="{9FFDC4FD-693E-4BE4-9F67-A7B7EE570B5E}" destId="{3A007E22-0034-469B-9249-79180172FC80}" srcOrd="0" destOrd="0" presId="urn:microsoft.com/office/officeart/2008/layout/HorizontalMultiLevelHierarchy"/>
    <dgm:cxn modelId="{63907AB9-82DE-4A28-B197-5C3DF096264A}" type="presOf" srcId="{02FFE957-F9C9-41DD-AA72-5E9EEA4B5547}" destId="{6F44666D-3DC9-4253-A04A-D06A8704E871}" srcOrd="0" destOrd="0" presId="urn:microsoft.com/office/officeart/2008/layout/HorizontalMultiLevelHierarchy"/>
    <dgm:cxn modelId="{703003BF-78B5-44E8-9D03-B9EB8ADE1532}" type="presOf" srcId="{6A25FEA9-417D-4DA1-8D75-73A1D3414937}" destId="{30164C6F-37A4-4BF5-951A-7C73175DDCE2}" srcOrd="0" destOrd="0" presId="urn:microsoft.com/office/officeart/2008/layout/HorizontalMultiLevelHierarchy"/>
    <dgm:cxn modelId="{FDC03AC1-AE9B-4CDF-8168-B2730D12AE16}" type="presOf" srcId="{C50639CB-2B32-4558-B387-4E31858AB1D4}" destId="{F9161F17-41A3-46AD-86C5-59DFCC05F6DD}" srcOrd="1" destOrd="0" presId="urn:microsoft.com/office/officeart/2008/layout/HorizontalMultiLevelHierarchy"/>
    <dgm:cxn modelId="{CC8E31C2-4A77-4990-BC65-BCCBA9581C2A}" type="presOf" srcId="{8C1B9C2D-9360-414D-993D-8A75666F59DB}" destId="{CC288B11-C6FE-419A-BF86-18C02960CC0D}" srcOrd="0" destOrd="0" presId="urn:microsoft.com/office/officeart/2008/layout/HorizontalMultiLevelHierarchy"/>
    <dgm:cxn modelId="{796019D1-D323-4A8F-ABBC-02A52AD628E2}" srcId="{40754E3B-256A-4F7E-A5E7-DF3D1BB1044B}" destId="{AD6AADFB-D83D-43BA-A343-9C37A5EDE423}" srcOrd="5" destOrd="0" parTransId="{8C1B9C2D-9360-414D-993D-8A75666F59DB}" sibTransId="{7A54D772-1923-4389-8778-505891DA26D2}"/>
    <dgm:cxn modelId="{AF3320D6-B122-4DD6-8DBC-3B7092DEAF69}" type="presOf" srcId="{E4EBC329-CAEE-4A55-AE09-575134ABFAE2}" destId="{E086F132-871F-4C6A-9859-2ABE60AD09AE}" srcOrd="1" destOrd="0" presId="urn:microsoft.com/office/officeart/2008/layout/HorizontalMultiLevelHierarchy"/>
    <dgm:cxn modelId="{8DC8A3DC-9670-486C-ADDC-0A8CD1F46F9D}" type="presOf" srcId="{8C1B9C2D-9360-414D-993D-8A75666F59DB}" destId="{749B5EB6-C179-4D2E-A516-C342B756945C}" srcOrd="1" destOrd="0" presId="urn:microsoft.com/office/officeart/2008/layout/HorizontalMultiLevelHierarchy"/>
    <dgm:cxn modelId="{343611E3-3328-4C29-8666-8ABF26841115}" type="presOf" srcId="{3F71DD78-5525-466B-B3CE-D618C4FCA91E}" destId="{7F5E36B1-7E37-4994-AA92-71630CF5D692}" srcOrd="0" destOrd="0" presId="urn:microsoft.com/office/officeart/2008/layout/HorizontalMultiLevelHierarchy"/>
    <dgm:cxn modelId="{9EBDD3ED-F32A-4453-B62A-BE633C1D9206}" type="presOf" srcId="{A8A40936-9E61-4EE4-8F67-D3AA2938EABE}" destId="{66B8323B-097B-4D8B-BFCC-32D967814854}" srcOrd="1" destOrd="0" presId="urn:microsoft.com/office/officeart/2008/layout/HorizontalMultiLevelHierarchy"/>
    <dgm:cxn modelId="{D12930F1-2BD4-400B-9558-C6744257B8ED}" srcId="{40754E3B-256A-4F7E-A5E7-DF3D1BB1044B}" destId="{071E40C6-A229-4F99-965B-14219CC4D708}" srcOrd="3" destOrd="0" parTransId="{A8A40936-9E61-4EE4-8F67-D3AA2938EABE}" sibTransId="{F21D3A97-A01D-4BBD-8D40-DA52FE67E787}"/>
    <dgm:cxn modelId="{F9B79105-AB99-4CD7-A25F-4C9B135033BB}" type="presParOf" srcId="{CEF8FB39-0B05-4CF4-8EF8-F9754B308A60}" destId="{E4D5397B-EA35-4374-9604-38AFD72DDB93}" srcOrd="0" destOrd="0" presId="urn:microsoft.com/office/officeart/2008/layout/HorizontalMultiLevelHierarchy"/>
    <dgm:cxn modelId="{6FB0C74D-A699-46E0-B219-BC974A411E5F}" type="presParOf" srcId="{E4D5397B-EA35-4374-9604-38AFD72DDB93}" destId="{926E7732-2BE2-40CC-82AE-98D2BCB54811}" srcOrd="0" destOrd="0" presId="urn:microsoft.com/office/officeart/2008/layout/HorizontalMultiLevelHierarchy"/>
    <dgm:cxn modelId="{B852049F-E67B-498D-852B-C74C8A268545}" type="presParOf" srcId="{E4D5397B-EA35-4374-9604-38AFD72DDB93}" destId="{72B5A13D-A3CB-4545-9FB5-43BB8A6A4167}" srcOrd="1" destOrd="0" presId="urn:microsoft.com/office/officeart/2008/layout/HorizontalMultiLevelHierarchy"/>
    <dgm:cxn modelId="{E4A63ABF-AFCE-4724-89B9-DE0967219C36}" type="presParOf" srcId="{72B5A13D-A3CB-4545-9FB5-43BB8A6A4167}" destId="{2F44A41B-B8D0-4FCE-BD87-45C8A7DF7E74}" srcOrd="0" destOrd="0" presId="urn:microsoft.com/office/officeart/2008/layout/HorizontalMultiLevelHierarchy"/>
    <dgm:cxn modelId="{4EE86FDF-F573-4D84-A71C-9CE270ACF5EF}" type="presParOf" srcId="{2F44A41B-B8D0-4FCE-BD87-45C8A7DF7E74}" destId="{15C8A93E-BCE3-454F-A015-5EAEE00EB88C}" srcOrd="0" destOrd="0" presId="urn:microsoft.com/office/officeart/2008/layout/HorizontalMultiLevelHierarchy"/>
    <dgm:cxn modelId="{EDC3CDC3-1863-4D0D-BE1A-1B179FE34F34}" type="presParOf" srcId="{72B5A13D-A3CB-4545-9FB5-43BB8A6A4167}" destId="{CB86AC17-1944-4196-A2DC-44EB6B2F0D9E}" srcOrd="1" destOrd="0" presId="urn:microsoft.com/office/officeart/2008/layout/HorizontalMultiLevelHierarchy"/>
    <dgm:cxn modelId="{D5DB9276-53FD-420F-91CD-BA13465F50E3}" type="presParOf" srcId="{CB86AC17-1944-4196-A2DC-44EB6B2F0D9E}" destId="{6F44666D-3DC9-4253-A04A-D06A8704E871}" srcOrd="0" destOrd="0" presId="urn:microsoft.com/office/officeart/2008/layout/HorizontalMultiLevelHierarchy"/>
    <dgm:cxn modelId="{669DAC97-4040-4447-B15F-03088F9D35D7}" type="presParOf" srcId="{CB86AC17-1944-4196-A2DC-44EB6B2F0D9E}" destId="{DCC6BB99-CC9E-4885-AF80-CC9A2EE1FF14}" srcOrd="1" destOrd="0" presId="urn:microsoft.com/office/officeart/2008/layout/HorizontalMultiLevelHierarchy"/>
    <dgm:cxn modelId="{1392AB17-EE6A-4C96-B62B-280BA8C22140}" type="presParOf" srcId="{72B5A13D-A3CB-4545-9FB5-43BB8A6A4167}" destId="{6D5A2673-F34C-4AD7-849B-8E5FA10D0273}" srcOrd="2" destOrd="0" presId="urn:microsoft.com/office/officeart/2008/layout/HorizontalMultiLevelHierarchy"/>
    <dgm:cxn modelId="{181B1BE9-9948-49EB-9D95-7C06E9F7E872}" type="presParOf" srcId="{6D5A2673-F34C-4AD7-849B-8E5FA10D0273}" destId="{AA88281B-9A5C-46A4-9144-35F6639FAE6F}" srcOrd="0" destOrd="0" presId="urn:microsoft.com/office/officeart/2008/layout/HorizontalMultiLevelHierarchy"/>
    <dgm:cxn modelId="{A56B441C-DF3F-4048-ADAF-6341706C3B65}" type="presParOf" srcId="{72B5A13D-A3CB-4545-9FB5-43BB8A6A4167}" destId="{1A7731D3-0142-4CA5-9AD0-BD9A5225986A}" srcOrd="3" destOrd="0" presId="urn:microsoft.com/office/officeart/2008/layout/HorizontalMultiLevelHierarchy"/>
    <dgm:cxn modelId="{596A183D-851A-46FA-A5EB-B397BB5D3A81}" type="presParOf" srcId="{1A7731D3-0142-4CA5-9AD0-BD9A5225986A}" destId="{7F5E36B1-7E37-4994-AA92-71630CF5D692}" srcOrd="0" destOrd="0" presId="urn:microsoft.com/office/officeart/2008/layout/HorizontalMultiLevelHierarchy"/>
    <dgm:cxn modelId="{29D00547-8E89-41D4-92D6-0B9C1B2D8490}" type="presParOf" srcId="{1A7731D3-0142-4CA5-9AD0-BD9A5225986A}" destId="{BEC8E8D7-563F-4BE5-BA05-86B353FAC140}" srcOrd="1" destOrd="0" presId="urn:microsoft.com/office/officeart/2008/layout/HorizontalMultiLevelHierarchy"/>
    <dgm:cxn modelId="{957AC38D-FDD7-46D2-BB5D-517FB5E6CCC4}" type="presParOf" srcId="{72B5A13D-A3CB-4545-9FB5-43BB8A6A4167}" destId="{502ECCE0-D262-4509-A914-4A92E96215F2}" srcOrd="4" destOrd="0" presId="urn:microsoft.com/office/officeart/2008/layout/HorizontalMultiLevelHierarchy"/>
    <dgm:cxn modelId="{0CD85444-6076-47C3-B0B8-86A57134716F}" type="presParOf" srcId="{502ECCE0-D262-4509-A914-4A92E96215F2}" destId="{F9161F17-41A3-46AD-86C5-59DFCC05F6DD}" srcOrd="0" destOrd="0" presId="urn:microsoft.com/office/officeart/2008/layout/HorizontalMultiLevelHierarchy"/>
    <dgm:cxn modelId="{44913047-53EB-4539-B21D-48A48AE3F6E2}" type="presParOf" srcId="{72B5A13D-A3CB-4545-9FB5-43BB8A6A4167}" destId="{7D7F537B-47C5-43DA-9B47-0B671D83B56D}" srcOrd="5" destOrd="0" presId="urn:microsoft.com/office/officeart/2008/layout/HorizontalMultiLevelHierarchy"/>
    <dgm:cxn modelId="{98029FB4-774F-42FC-A548-36C48F7138FF}" type="presParOf" srcId="{7D7F537B-47C5-43DA-9B47-0B671D83B56D}" destId="{3A007E22-0034-469B-9249-79180172FC80}" srcOrd="0" destOrd="0" presId="urn:microsoft.com/office/officeart/2008/layout/HorizontalMultiLevelHierarchy"/>
    <dgm:cxn modelId="{EEAFC708-CC11-47CF-A689-F97E6F94E497}" type="presParOf" srcId="{7D7F537B-47C5-43DA-9B47-0B671D83B56D}" destId="{54BDD55B-2508-4410-A579-C66DA3001D58}" srcOrd="1" destOrd="0" presId="urn:microsoft.com/office/officeart/2008/layout/HorizontalMultiLevelHierarchy"/>
    <dgm:cxn modelId="{337983D3-F67D-4E80-AB63-5D8FEBEB0D40}" type="presParOf" srcId="{72B5A13D-A3CB-4545-9FB5-43BB8A6A4167}" destId="{46400C1A-5AC2-49D1-9A7A-14B47E4136AF}" srcOrd="6" destOrd="0" presId="urn:microsoft.com/office/officeart/2008/layout/HorizontalMultiLevelHierarchy"/>
    <dgm:cxn modelId="{7AD8E179-5815-4232-907A-283FFE740AFB}" type="presParOf" srcId="{46400C1A-5AC2-49D1-9A7A-14B47E4136AF}" destId="{66B8323B-097B-4D8B-BFCC-32D967814854}" srcOrd="0" destOrd="0" presId="urn:microsoft.com/office/officeart/2008/layout/HorizontalMultiLevelHierarchy"/>
    <dgm:cxn modelId="{A40F8456-181C-4EDB-9BEC-8CFEC03EF0F4}" type="presParOf" srcId="{72B5A13D-A3CB-4545-9FB5-43BB8A6A4167}" destId="{704356D7-3383-4B9E-8EB3-D518A135A73E}" srcOrd="7" destOrd="0" presId="urn:microsoft.com/office/officeart/2008/layout/HorizontalMultiLevelHierarchy"/>
    <dgm:cxn modelId="{0724E350-C11F-41A3-81AC-A4ECA9FC99B7}" type="presParOf" srcId="{704356D7-3383-4B9E-8EB3-D518A135A73E}" destId="{B335C7DD-44F1-4ADE-883F-2E7C4E2AB5F7}" srcOrd="0" destOrd="0" presId="urn:microsoft.com/office/officeart/2008/layout/HorizontalMultiLevelHierarchy"/>
    <dgm:cxn modelId="{8A1677F0-FCD6-4D34-A79E-FE07C7557C56}" type="presParOf" srcId="{704356D7-3383-4B9E-8EB3-D518A135A73E}" destId="{BE3B91C3-5367-467A-886F-5EE794A99BB0}" srcOrd="1" destOrd="0" presId="urn:microsoft.com/office/officeart/2008/layout/HorizontalMultiLevelHierarchy"/>
    <dgm:cxn modelId="{E4F21469-7B9B-4724-AD0A-2FD2BD8ADA09}" type="presParOf" srcId="{72B5A13D-A3CB-4545-9FB5-43BB8A6A4167}" destId="{74CDDCD8-7415-4D6C-B419-4A57411FD135}" srcOrd="8" destOrd="0" presId="urn:microsoft.com/office/officeart/2008/layout/HorizontalMultiLevelHierarchy"/>
    <dgm:cxn modelId="{88D628B8-CD9C-43DD-8605-7882C612641B}" type="presParOf" srcId="{74CDDCD8-7415-4D6C-B419-4A57411FD135}" destId="{E086F132-871F-4C6A-9859-2ABE60AD09AE}" srcOrd="0" destOrd="0" presId="urn:microsoft.com/office/officeart/2008/layout/HorizontalMultiLevelHierarchy"/>
    <dgm:cxn modelId="{04241EC8-D8C5-41C4-85D5-505A4855713A}" type="presParOf" srcId="{72B5A13D-A3CB-4545-9FB5-43BB8A6A4167}" destId="{C2A121AE-6F0F-49AE-AEDB-929959FD1B35}" srcOrd="9" destOrd="0" presId="urn:microsoft.com/office/officeart/2008/layout/HorizontalMultiLevelHierarchy"/>
    <dgm:cxn modelId="{941F8765-0E05-4DE0-A2C4-B1F33CAFE0BC}" type="presParOf" srcId="{C2A121AE-6F0F-49AE-AEDB-929959FD1B35}" destId="{30164C6F-37A4-4BF5-951A-7C73175DDCE2}" srcOrd="0" destOrd="0" presId="urn:microsoft.com/office/officeart/2008/layout/HorizontalMultiLevelHierarchy"/>
    <dgm:cxn modelId="{E7BD15C8-4C0C-4E37-BC18-EB729431E501}" type="presParOf" srcId="{C2A121AE-6F0F-49AE-AEDB-929959FD1B35}" destId="{6F39A4A4-E944-49F4-AE39-950F3E9B11BB}" srcOrd="1" destOrd="0" presId="urn:microsoft.com/office/officeart/2008/layout/HorizontalMultiLevelHierarchy"/>
    <dgm:cxn modelId="{E3F42C2F-E43F-4698-BE24-F1E43F30214A}" type="presParOf" srcId="{72B5A13D-A3CB-4545-9FB5-43BB8A6A4167}" destId="{CC288B11-C6FE-419A-BF86-18C02960CC0D}" srcOrd="10" destOrd="0" presId="urn:microsoft.com/office/officeart/2008/layout/HorizontalMultiLevelHierarchy"/>
    <dgm:cxn modelId="{302256CB-790E-4ED1-95A5-296F175D108D}" type="presParOf" srcId="{CC288B11-C6FE-419A-BF86-18C02960CC0D}" destId="{749B5EB6-C179-4D2E-A516-C342B756945C}" srcOrd="0" destOrd="0" presId="urn:microsoft.com/office/officeart/2008/layout/HorizontalMultiLevelHierarchy"/>
    <dgm:cxn modelId="{818591B1-6456-43ED-99FC-4D409B99B1DF}" type="presParOf" srcId="{72B5A13D-A3CB-4545-9FB5-43BB8A6A4167}" destId="{71B4E422-7C4F-4616-B01C-C0E6A51C2C64}" srcOrd="11" destOrd="0" presId="urn:microsoft.com/office/officeart/2008/layout/HorizontalMultiLevelHierarchy"/>
    <dgm:cxn modelId="{500DA80D-995C-436F-9633-629EFDE07566}" type="presParOf" srcId="{71B4E422-7C4F-4616-B01C-C0E6A51C2C64}" destId="{F5ADC22D-18D0-46F8-A1C3-AFDC425FCEF1}" srcOrd="0" destOrd="0" presId="urn:microsoft.com/office/officeart/2008/layout/HorizontalMultiLevelHierarchy"/>
    <dgm:cxn modelId="{7E220FD7-476C-4B42-93E3-91E6F92297CB}" type="presParOf" srcId="{71B4E422-7C4F-4616-B01C-C0E6A51C2C64}" destId="{29B8BED0-FC08-4CB6-932F-12887D6C59D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E80E3A5-BFF4-47C7-9736-157886AFC8E7}" type="doc">
      <dgm:prSet loTypeId="urn:microsoft.com/office/officeart/2005/8/layout/matrix2" loCatId="matrix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13F9E4-AD09-4B36-99E0-AFEE8E5DFD5E}">
      <dgm:prSet phldrT="[Текст]"/>
      <dgm:spPr/>
      <dgm:t>
        <a:bodyPr lIns="0" tIns="0" rIns="0" bIns="0"/>
        <a:lstStyle/>
        <a:p>
          <a:r>
            <a:rPr lang="ru-RU" dirty="0">
              <a:solidFill>
                <a:schemeClr val="tx2">
                  <a:lumMod val="40000"/>
                  <a:lumOff val="60000"/>
                </a:schemeClr>
              </a:solidFill>
            </a:rPr>
            <a:t>Низкий уровень риска</a:t>
          </a:r>
        </a:p>
        <a:p>
          <a:r>
            <a:rPr lang="ru-RU" dirty="0">
              <a:solidFill>
                <a:schemeClr val="tx2">
                  <a:lumMod val="40000"/>
                  <a:lumOff val="60000"/>
                </a:schemeClr>
              </a:solidFill>
            </a:rPr>
            <a:t>Высокая конкуренция</a:t>
          </a:r>
        </a:p>
      </dgm:t>
    </dgm:pt>
    <dgm:pt modelId="{7774ADD7-DF31-4592-BF90-9308C50242D7}" type="parTrans" cxnId="{AC3BE7DF-D22E-42AF-9A7E-F715F34654D7}">
      <dgm:prSet/>
      <dgm:spPr/>
      <dgm:t>
        <a:bodyPr/>
        <a:lstStyle/>
        <a:p>
          <a:endParaRPr lang="ru-RU"/>
        </a:p>
      </dgm:t>
    </dgm:pt>
    <dgm:pt modelId="{A4DCB90C-DF94-487C-970C-A4F58A1D7544}" type="sibTrans" cxnId="{AC3BE7DF-D22E-42AF-9A7E-F715F34654D7}">
      <dgm:prSet/>
      <dgm:spPr/>
      <dgm:t>
        <a:bodyPr/>
        <a:lstStyle/>
        <a:p>
          <a:endParaRPr lang="ru-RU"/>
        </a:p>
      </dgm:t>
    </dgm:pt>
    <dgm:pt modelId="{B16406D8-2094-495F-A3F7-D25839B50091}">
      <dgm:prSet phldrT="[Текст]"/>
      <dgm:spPr/>
      <dgm:t>
        <a:bodyPr lIns="0" tIns="0" rIns="0" bIns="0"/>
        <a:lstStyle/>
        <a:p>
          <a:r>
            <a:rPr lang="ru-RU" dirty="0"/>
            <a:t>Клиентский опыт</a:t>
          </a:r>
        </a:p>
        <a:p>
          <a:r>
            <a:rPr lang="ru-RU" dirty="0"/>
            <a:t>Снижение издержек</a:t>
          </a:r>
        </a:p>
      </dgm:t>
    </dgm:pt>
    <dgm:pt modelId="{4EF47DF1-CA3A-43C0-B171-FE886D4D58D5}" type="parTrans" cxnId="{77F6B381-E319-4FC8-91E0-BA28F7ACDA3A}">
      <dgm:prSet/>
      <dgm:spPr/>
      <dgm:t>
        <a:bodyPr/>
        <a:lstStyle/>
        <a:p>
          <a:endParaRPr lang="ru-RU"/>
        </a:p>
      </dgm:t>
    </dgm:pt>
    <dgm:pt modelId="{F4F43E31-1883-4BF5-AF4A-552ED3E1EB71}" type="sibTrans" cxnId="{77F6B381-E319-4FC8-91E0-BA28F7ACDA3A}">
      <dgm:prSet/>
      <dgm:spPr/>
      <dgm:t>
        <a:bodyPr/>
        <a:lstStyle/>
        <a:p>
          <a:endParaRPr lang="ru-RU"/>
        </a:p>
      </dgm:t>
    </dgm:pt>
    <dgm:pt modelId="{351B7377-2193-41C3-A17B-C5D9712073A2}">
      <dgm:prSet phldrT="[Текст]"/>
      <dgm:spPr/>
      <dgm:t>
        <a:bodyPr lIns="0" tIns="0" rIns="0" bIns="0"/>
        <a:lstStyle/>
        <a:p>
          <a:r>
            <a:rPr lang="ru-RU" dirty="0"/>
            <a:t>Высокий уровень риска</a:t>
          </a:r>
        </a:p>
        <a:p>
          <a:r>
            <a:rPr lang="ru-RU" dirty="0"/>
            <a:t>Оборонительная стратегия</a:t>
          </a:r>
        </a:p>
      </dgm:t>
    </dgm:pt>
    <dgm:pt modelId="{DC51ADF9-4AAF-4A1C-B571-84B67B8A5BE1}" type="parTrans" cxnId="{A96259A3-7F6D-439A-B48C-70F5DD5AC0C2}">
      <dgm:prSet/>
      <dgm:spPr/>
      <dgm:t>
        <a:bodyPr/>
        <a:lstStyle/>
        <a:p>
          <a:endParaRPr lang="ru-RU"/>
        </a:p>
      </dgm:t>
    </dgm:pt>
    <dgm:pt modelId="{1D36581F-66DB-46B7-9038-DC11DC931424}" type="sibTrans" cxnId="{A96259A3-7F6D-439A-B48C-70F5DD5AC0C2}">
      <dgm:prSet/>
      <dgm:spPr/>
      <dgm:t>
        <a:bodyPr/>
        <a:lstStyle/>
        <a:p>
          <a:endParaRPr lang="ru-RU"/>
        </a:p>
      </dgm:t>
    </dgm:pt>
    <dgm:pt modelId="{A46EBBEF-106B-4978-8FBA-9A1D31B1D5D2}">
      <dgm:prSet phldrT="[Текст]" phldr="1"/>
      <dgm:spPr/>
      <dgm:t>
        <a:bodyPr/>
        <a:lstStyle/>
        <a:p>
          <a:endParaRPr lang="ru-RU"/>
        </a:p>
      </dgm:t>
    </dgm:pt>
    <dgm:pt modelId="{F8E21046-C782-4E7B-8A20-EC1F6C214C89}" type="parTrans" cxnId="{82A2D1B2-E5DF-443F-982C-1874149E973D}">
      <dgm:prSet/>
      <dgm:spPr/>
      <dgm:t>
        <a:bodyPr/>
        <a:lstStyle/>
        <a:p>
          <a:endParaRPr lang="ru-RU"/>
        </a:p>
      </dgm:t>
    </dgm:pt>
    <dgm:pt modelId="{EC7F8257-4756-44BA-B0AD-4CEC1D8DA4CF}" type="sibTrans" cxnId="{82A2D1B2-E5DF-443F-982C-1874149E973D}">
      <dgm:prSet/>
      <dgm:spPr/>
      <dgm:t>
        <a:bodyPr/>
        <a:lstStyle/>
        <a:p>
          <a:endParaRPr lang="ru-RU"/>
        </a:p>
      </dgm:t>
    </dgm:pt>
    <dgm:pt modelId="{9B2CCB1F-24AE-4B2F-9483-D7EB764A8EAC}">
      <dgm:prSet phldrT="[Текст]" custT="1"/>
      <dgm:spPr/>
      <dgm:t>
        <a:bodyPr lIns="0" tIns="0" rIns="0" bIns="0"/>
        <a:lstStyle/>
        <a:p>
          <a:r>
            <a:rPr lang="ru-RU" sz="2000" kern="1200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  <a:ea typeface="+mn-ea"/>
              <a:cs typeface="+mn-cs"/>
            </a:rPr>
            <a:t>Высокий уровень риска</a:t>
          </a:r>
        </a:p>
        <a:p>
          <a:r>
            <a:rPr lang="ru-RU" sz="2000" kern="1200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  <a:ea typeface="+mn-ea"/>
              <a:cs typeface="+mn-cs"/>
            </a:rPr>
            <a:t> Высокая прибыль</a:t>
          </a:r>
        </a:p>
      </dgm:t>
    </dgm:pt>
    <dgm:pt modelId="{213163D8-8A4E-4E18-A29F-51C0F5973A40}" type="parTrans" cxnId="{3C463E3A-001D-43DD-9AC1-76108A88C4CE}">
      <dgm:prSet/>
      <dgm:spPr/>
      <dgm:t>
        <a:bodyPr/>
        <a:lstStyle/>
        <a:p>
          <a:endParaRPr lang="ru-RU"/>
        </a:p>
      </dgm:t>
    </dgm:pt>
    <dgm:pt modelId="{8B1CB64A-B721-4636-80CE-63CA014429C5}" type="sibTrans" cxnId="{3C463E3A-001D-43DD-9AC1-76108A88C4CE}">
      <dgm:prSet/>
      <dgm:spPr/>
      <dgm:t>
        <a:bodyPr/>
        <a:lstStyle/>
        <a:p>
          <a:endParaRPr lang="ru-RU"/>
        </a:p>
      </dgm:t>
    </dgm:pt>
    <dgm:pt modelId="{AE845A60-C031-451D-8FEC-0DDD379AB4E1}" type="pres">
      <dgm:prSet presAssocID="{6E80E3A5-BFF4-47C7-9736-157886AFC8E7}" presName="matrix" presStyleCnt="0">
        <dgm:presLayoutVars>
          <dgm:chMax val="1"/>
          <dgm:dir/>
          <dgm:resizeHandles val="exact"/>
        </dgm:presLayoutVars>
      </dgm:prSet>
      <dgm:spPr/>
    </dgm:pt>
    <dgm:pt modelId="{47B44FC9-E9E3-4C21-B584-3EC9D17E8B54}" type="pres">
      <dgm:prSet presAssocID="{6E80E3A5-BFF4-47C7-9736-157886AFC8E7}" presName="axisShape" presStyleLbl="bgShp" presStyleIdx="0" presStyleCnt="1" custScaleX="150724"/>
      <dgm:spPr/>
    </dgm:pt>
    <dgm:pt modelId="{A448A99A-CE09-4E82-96ED-D97CC6D361A9}" type="pres">
      <dgm:prSet presAssocID="{6E80E3A5-BFF4-47C7-9736-157886AFC8E7}" presName="rect1" presStyleLbl="node1" presStyleIdx="0" presStyleCnt="4" custScaleX="146614" custScaleY="45613" custLinFactX="-41166" custLinFactNeighborX="-100000" custLinFactNeighborY="-43443">
        <dgm:presLayoutVars>
          <dgm:chMax val="0"/>
          <dgm:chPref val="0"/>
          <dgm:bulletEnabled val="1"/>
        </dgm:presLayoutVars>
      </dgm:prSet>
      <dgm:spPr/>
    </dgm:pt>
    <dgm:pt modelId="{C0E19BE8-C56D-4281-8F79-C614421A5C3B}" type="pres">
      <dgm:prSet presAssocID="{6E80E3A5-BFF4-47C7-9736-157886AFC8E7}" presName="rect2" presStyleLbl="node1" presStyleIdx="1" presStyleCnt="4" custScaleX="146614" custScaleY="45613" custLinFactX="42793" custLinFactNeighborX="100000" custLinFactNeighborY="-43443">
        <dgm:presLayoutVars>
          <dgm:chMax val="0"/>
          <dgm:chPref val="0"/>
          <dgm:bulletEnabled val="1"/>
        </dgm:presLayoutVars>
      </dgm:prSet>
      <dgm:spPr/>
    </dgm:pt>
    <dgm:pt modelId="{5C64DBE4-8C6D-487C-8813-11CD530CB6C7}" type="pres">
      <dgm:prSet presAssocID="{6E80E3A5-BFF4-47C7-9736-157886AFC8E7}" presName="rect3" presStyleLbl="node1" presStyleIdx="2" presStyleCnt="4" custScaleX="146614" custScaleY="45613" custLinFactX="-41705" custLinFactNeighborX="-100000" custLinFactNeighborY="45113">
        <dgm:presLayoutVars>
          <dgm:chMax val="0"/>
          <dgm:chPref val="0"/>
          <dgm:bulletEnabled val="1"/>
        </dgm:presLayoutVars>
      </dgm:prSet>
      <dgm:spPr/>
    </dgm:pt>
    <dgm:pt modelId="{8905B360-AE83-4A79-A506-690C57D4D678}" type="pres">
      <dgm:prSet presAssocID="{6E80E3A5-BFF4-47C7-9736-157886AFC8E7}" presName="rect4" presStyleLbl="node1" presStyleIdx="3" presStyleCnt="4" custScaleX="146614" custScaleY="45613" custLinFactX="41678" custLinFactNeighborX="100000" custLinFactNeighborY="45113">
        <dgm:presLayoutVars>
          <dgm:chMax val="0"/>
          <dgm:chPref val="0"/>
          <dgm:bulletEnabled val="1"/>
        </dgm:presLayoutVars>
      </dgm:prSet>
      <dgm:spPr/>
    </dgm:pt>
  </dgm:ptLst>
  <dgm:cxnLst>
    <dgm:cxn modelId="{9585D411-D176-4FF8-B6F7-5BB6D1BEAE95}" type="presOf" srcId="{9B2CCB1F-24AE-4B2F-9483-D7EB764A8EAC}" destId="{C0E19BE8-C56D-4281-8F79-C614421A5C3B}" srcOrd="0" destOrd="0" presId="urn:microsoft.com/office/officeart/2005/8/layout/matrix2"/>
    <dgm:cxn modelId="{F67F7220-ACB0-452A-9B3A-AF975092B802}" type="presOf" srcId="{B16406D8-2094-495F-A3F7-D25839B50091}" destId="{5C64DBE4-8C6D-487C-8813-11CD530CB6C7}" srcOrd="0" destOrd="0" presId="urn:microsoft.com/office/officeart/2005/8/layout/matrix2"/>
    <dgm:cxn modelId="{9010E532-94DF-4274-8ACF-E2DB1931E1B2}" type="presOf" srcId="{6E80E3A5-BFF4-47C7-9736-157886AFC8E7}" destId="{AE845A60-C031-451D-8FEC-0DDD379AB4E1}" srcOrd="0" destOrd="0" presId="urn:microsoft.com/office/officeart/2005/8/layout/matrix2"/>
    <dgm:cxn modelId="{3C463E3A-001D-43DD-9AC1-76108A88C4CE}" srcId="{6E80E3A5-BFF4-47C7-9736-157886AFC8E7}" destId="{9B2CCB1F-24AE-4B2F-9483-D7EB764A8EAC}" srcOrd="1" destOrd="0" parTransId="{213163D8-8A4E-4E18-A29F-51C0F5973A40}" sibTransId="{8B1CB64A-B721-4636-80CE-63CA014429C5}"/>
    <dgm:cxn modelId="{A4645F6E-B62C-407D-A245-8E89D9344FB5}" type="presOf" srcId="{3013F9E4-AD09-4B36-99E0-AFEE8E5DFD5E}" destId="{A448A99A-CE09-4E82-96ED-D97CC6D361A9}" srcOrd="0" destOrd="0" presId="urn:microsoft.com/office/officeart/2005/8/layout/matrix2"/>
    <dgm:cxn modelId="{77F6B381-E319-4FC8-91E0-BA28F7ACDA3A}" srcId="{6E80E3A5-BFF4-47C7-9736-157886AFC8E7}" destId="{B16406D8-2094-495F-A3F7-D25839B50091}" srcOrd="2" destOrd="0" parTransId="{4EF47DF1-CA3A-43C0-B171-FE886D4D58D5}" sibTransId="{F4F43E31-1883-4BF5-AF4A-552ED3E1EB71}"/>
    <dgm:cxn modelId="{A96259A3-7F6D-439A-B48C-70F5DD5AC0C2}" srcId="{6E80E3A5-BFF4-47C7-9736-157886AFC8E7}" destId="{351B7377-2193-41C3-A17B-C5D9712073A2}" srcOrd="3" destOrd="0" parTransId="{DC51ADF9-4AAF-4A1C-B571-84B67B8A5BE1}" sibTransId="{1D36581F-66DB-46B7-9038-DC11DC931424}"/>
    <dgm:cxn modelId="{82A2D1B2-E5DF-443F-982C-1874149E973D}" srcId="{6E80E3A5-BFF4-47C7-9736-157886AFC8E7}" destId="{A46EBBEF-106B-4978-8FBA-9A1D31B1D5D2}" srcOrd="4" destOrd="0" parTransId="{F8E21046-C782-4E7B-8A20-EC1F6C214C89}" sibTransId="{EC7F8257-4756-44BA-B0AD-4CEC1D8DA4CF}"/>
    <dgm:cxn modelId="{166613BA-4115-47F0-9628-A1F801E0B2A1}" type="presOf" srcId="{351B7377-2193-41C3-A17B-C5D9712073A2}" destId="{8905B360-AE83-4A79-A506-690C57D4D678}" srcOrd="0" destOrd="0" presId="urn:microsoft.com/office/officeart/2005/8/layout/matrix2"/>
    <dgm:cxn modelId="{AC3BE7DF-D22E-42AF-9A7E-F715F34654D7}" srcId="{6E80E3A5-BFF4-47C7-9736-157886AFC8E7}" destId="{3013F9E4-AD09-4B36-99E0-AFEE8E5DFD5E}" srcOrd="0" destOrd="0" parTransId="{7774ADD7-DF31-4592-BF90-9308C50242D7}" sibTransId="{A4DCB90C-DF94-487C-970C-A4F58A1D7544}"/>
    <dgm:cxn modelId="{4F77DD7D-1A71-46E3-9A46-E41B40537D7F}" type="presParOf" srcId="{AE845A60-C031-451D-8FEC-0DDD379AB4E1}" destId="{47B44FC9-E9E3-4C21-B584-3EC9D17E8B54}" srcOrd="0" destOrd="0" presId="urn:microsoft.com/office/officeart/2005/8/layout/matrix2"/>
    <dgm:cxn modelId="{97828184-0B2B-421B-A576-DD7722D1E5E1}" type="presParOf" srcId="{AE845A60-C031-451D-8FEC-0DDD379AB4E1}" destId="{A448A99A-CE09-4E82-96ED-D97CC6D361A9}" srcOrd="1" destOrd="0" presId="urn:microsoft.com/office/officeart/2005/8/layout/matrix2"/>
    <dgm:cxn modelId="{95D3E69E-8FD8-4817-A107-2CD4A3B0599C}" type="presParOf" srcId="{AE845A60-C031-451D-8FEC-0DDD379AB4E1}" destId="{C0E19BE8-C56D-4281-8F79-C614421A5C3B}" srcOrd="2" destOrd="0" presId="urn:microsoft.com/office/officeart/2005/8/layout/matrix2"/>
    <dgm:cxn modelId="{A337B3D6-226F-49F8-A728-67BAD57CFC64}" type="presParOf" srcId="{AE845A60-C031-451D-8FEC-0DDD379AB4E1}" destId="{5C64DBE4-8C6D-487C-8813-11CD530CB6C7}" srcOrd="3" destOrd="0" presId="urn:microsoft.com/office/officeart/2005/8/layout/matrix2"/>
    <dgm:cxn modelId="{88731AB9-4325-4D97-991D-6B3A85A5FE9E}" type="presParOf" srcId="{AE845A60-C031-451D-8FEC-0DDD379AB4E1}" destId="{8905B360-AE83-4A79-A506-690C57D4D678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E80E3A5-BFF4-47C7-9736-157886AFC8E7}" type="doc">
      <dgm:prSet loTypeId="urn:microsoft.com/office/officeart/2005/8/layout/matrix2" loCatId="matrix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13F9E4-AD09-4B36-99E0-AFEE8E5DFD5E}">
      <dgm:prSet phldrT="[Текст]"/>
      <dgm:spPr/>
      <dgm:t>
        <a:bodyPr lIns="0" tIns="0" rIns="0" bIns="0"/>
        <a:lstStyle/>
        <a:p>
          <a:r>
            <a:rPr lang="ru-RU" dirty="0"/>
            <a:t>Низкий уровень риска</a:t>
          </a:r>
        </a:p>
        <a:p>
          <a:r>
            <a:rPr lang="ru-RU" dirty="0"/>
            <a:t>Высокая конкуренция</a:t>
          </a:r>
        </a:p>
      </dgm:t>
    </dgm:pt>
    <dgm:pt modelId="{7774ADD7-DF31-4592-BF90-9308C50242D7}" type="parTrans" cxnId="{AC3BE7DF-D22E-42AF-9A7E-F715F34654D7}">
      <dgm:prSet/>
      <dgm:spPr/>
      <dgm:t>
        <a:bodyPr/>
        <a:lstStyle/>
        <a:p>
          <a:endParaRPr lang="ru-RU"/>
        </a:p>
      </dgm:t>
    </dgm:pt>
    <dgm:pt modelId="{A4DCB90C-DF94-487C-970C-A4F58A1D7544}" type="sibTrans" cxnId="{AC3BE7DF-D22E-42AF-9A7E-F715F34654D7}">
      <dgm:prSet/>
      <dgm:spPr/>
      <dgm:t>
        <a:bodyPr/>
        <a:lstStyle/>
        <a:p>
          <a:endParaRPr lang="ru-RU"/>
        </a:p>
      </dgm:t>
    </dgm:pt>
    <dgm:pt modelId="{B16406D8-2094-495F-A3F7-D25839B50091}">
      <dgm:prSet phldrT="[Текст]"/>
      <dgm:spPr/>
      <dgm:t>
        <a:bodyPr lIns="0" tIns="0" rIns="0" bIns="0"/>
        <a:lstStyle/>
        <a:p>
          <a:r>
            <a:rPr lang="ru-RU" dirty="0">
              <a:solidFill>
                <a:schemeClr val="tx2">
                  <a:lumMod val="60000"/>
                  <a:lumOff val="40000"/>
                </a:schemeClr>
              </a:solidFill>
            </a:rPr>
            <a:t>Клиентский опыт</a:t>
          </a:r>
        </a:p>
        <a:p>
          <a:r>
            <a:rPr lang="ru-RU" dirty="0">
              <a:solidFill>
                <a:schemeClr val="tx2">
                  <a:lumMod val="60000"/>
                  <a:lumOff val="40000"/>
                </a:schemeClr>
              </a:solidFill>
            </a:rPr>
            <a:t>Снижение издержек</a:t>
          </a:r>
        </a:p>
      </dgm:t>
    </dgm:pt>
    <dgm:pt modelId="{4EF47DF1-CA3A-43C0-B171-FE886D4D58D5}" type="parTrans" cxnId="{77F6B381-E319-4FC8-91E0-BA28F7ACDA3A}">
      <dgm:prSet/>
      <dgm:spPr/>
      <dgm:t>
        <a:bodyPr/>
        <a:lstStyle/>
        <a:p>
          <a:endParaRPr lang="ru-RU"/>
        </a:p>
      </dgm:t>
    </dgm:pt>
    <dgm:pt modelId="{F4F43E31-1883-4BF5-AF4A-552ED3E1EB71}" type="sibTrans" cxnId="{77F6B381-E319-4FC8-91E0-BA28F7ACDA3A}">
      <dgm:prSet/>
      <dgm:spPr/>
      <dgm:t>
        <a:bodyPr/>
        <a:lstStyle/>
        <a:p>
          <a:endParaRPr lang="ru-RU"/>
        </a:p>
      </dgm:t>
    </dgm:pt>
    <dgm:pt modelId="{351B7377-2193-41C3-A17B-C5D9712073A2}">
      <dgm:prSet phldrT="[Текст]"/>
      <dgm:spPr/>
      <dgm:t>
        <a:bodyPr lIns="0" tIns="0" rIns="0" bIns="0"/>
        <a:lstStyle/>
        <a:p>
          <a:r>
            <a:rPr lang="ru-RU" dirty="0">
              <a:solidFill>
                <a:schemeClr val="tx2">
                  <a:lumMod val="60000"/>
                  <a:lumOff val="40000"/>
                </a:schemeClr>
              </a:solidFill>
            </a:rPr>
            <a:t>Высокий уровень риска</a:t>
          </a:r>
        </a:p>
        <a:p>
          <a:r>
            <a:rPr lang="ru-RU" dirty="0">
              <a:solidFill>
                <a:schemeClr val="tx2">
                  <a:lumMod val="60000"/>
                  <a:lumOff val="40000"/>
                </a:schemeClr>
              </a:solidFill>
            </a:rPr>
            <a:t>Оборонительная стратегия</a:t>
          </a:r>
        </a:p>
      </dgm:t>
    </dgm:pt>
    <dgm:pt modelId="{DC51ADF9-4AAF-4A1C-B571-84B67B8A5BE1}" type="parTrans" cxnId="{A96259A3-7F6D-439A-B48C-70F5DD5AC0C2}">
      <dgm:prSet/>
      <dgm:spPr/>
      <dgm:t>
        <a:bodyPr/>
        <a:lstStyle/>
        <a:p>
          <a:endParaRPr lang="ru-RU"/>
        </a:p>
      </dgm:t>
    </dgm:pt>
    <dgm:pt modelId="{1D36581F-66DB-46B7-9038-DC11DC931424}" type="sibTrans" cxnId="{A96259A3-7F6D-439A-B48C-70F5DD5AC0C2}">
      <dgm:prSet/>
      <dgm:spPr/>
      <dgm:t>
        <a:bodyPr/>
        <a:lstStyle/>
        <a:p>
          <a:endParaRPr lang="ru-RU"/>
        </a:p>
      </dgm:t>
    </dgm:pt>
    <dgm:pt modelId="{A46EBBEF-106B-4978-8FBA-9A1D31B1D5D2}">
      <dgm:prSet phldrT="[Текст]" phldr="1"/>
      <dgm:spPr/>
      <dgm:t>
        <a:bodyPr/>
        <a:lstStyle/>
        <a:p>
          <a:endParaRPr lang="ru-RU"/>
        </a:p>
      </dgm:t>
    </dgm:pt>
    <dgm:pt modelId="{F8E21046-C782-4E7B-8A20-EC1F6C214C89}" type="parTrans" cxnId="{82A2D1B2-E5DF-443F-982C-1874149E973D}">
      <dgm:prSet/>
      <dgm:spPr/>
      <dgm:t>
        <a:bodyPr/>
        <a:lstStyle/>
        <a:p>
          <a:endParaRPr lang="ru-RU"/>
        </a:p>
      </dgm:t>
    </dgm:pt>
    <dgm:pt modelId="{EC7F8257-4756-44BA-B0AD-4CEC1D8DA4CF}" type="sibTrans" cxnId="{82A2D1B2-E5DF-443F-982C-1874149E973D}">
      <dgm:prSet/>
      <dgm:spPr/>
      <dgm:t>
        <a:bodyPr/>
        <a:lstStyle/>
        <a:p>
          <a:endParaRPr lang="ru-RU"/>
        </a:p>
      </dgm:t>
    </dgm:pt>
    <dgm:pt modelId="{9B2CCB1F-24AE-4B2F-9483-D7EB764A8EAC}">
      <dgm:prSet phldrT="[Текст]"/>
      <dgm:spPr/>
      <dgm:t>
        <a:bodyPr lIns="0" tIns="0" rIns="0" bIns="0"/>
        <a:lstStyle/>
        <a:p>
          <a:r>
            <a:rPr lang="ru-RU" dirty="0"/>
            <a:t>Высокий уровень риска</a:t>
          </a:r>
        </a:p>
        <a:p>
          <a:r>
            <a:rPr lang="ru-RU" dirty="0"/>
            <a:t> Высокая прибыль</a:t>
          </a:r>
        </a:p>
        <a:p>
          <a:r>
            <a:rPr lang="ru-RU" dirty="0"/>
            <a:t>Наступательная стратегия</a:t>
          </a:r>
        </a:p>
      </dgm:t>
    </dgm:pt>
    <dgm:pt modelId="{213163D8-8A4E-4E18-A29F-51C0F5973A40}" type="parTrans" cxnId="{3C463E3A-001D-43DD-9AC1-76108A88C4CE}">
      <dgm:prSet/>
      <dgm:spPr/>
      <dgm:t>
        <a:bodyPr/>
        <a:lstStyle/>
        <a:p>
          <a:endParaRPr lang="ru-RU"/>
        </a:p>
      </dgm:t>
    </dgm:pt>
    <dgm:pt modelId="{8B1CB64A-B721-4636-80CE-63CA014429C5}" type="sibTrans" cxnId="{3C463E3A-001D-43DD-9AC1-76108A88C4CE}">
      <dgm:prSet/>
      <dgm:spPr/>
      <dgm:t>
        <a:bodyPr/>
        <a:lstStyle/>
        <a:p>
          <a:endParaRPr lang="ru-RU"/>
        </a:p>
      </dgm:t>
    </dgm:pt>
    <dgm:pt modelId="{AE845A60-C031-451D-8FEC-0DDD379AB4E1}" type="pres">
      <dgm:prSet presAssocID="{6E80E3A5-BFF4-47C7-9736-157886AFC8E7}" presName="matrix" presStyleCnt="0">
        <dgm:presLayoutVars>
          <dgm:chMax val="1"/>
          <dgm:dir/>
          <dgm:resizeHandles val="exact"/>
        </dgm:presLayoutVars>
      </dgm:prSet>
      <dgm:spPr/>
    </dgm:pt>
    <dgm:pt modelId="{47B44FC9-E9E3-4C21-B584-3EC9D17E8B54}" type="pres">
      <dgm:prSet presAssocID="{6E80E3A5-BFF4-47C7-9736-157886AFC8E7}" presName="axisShape" presStyleLbl="bgShp" presStyleIdx="0" presStyleCnt="1" custScaleX="150724"/>
      <dgm:spPr/>
    </dgm:pt>
    <dgm:pt modelId="{A448A99A-CE09-4E82-96ED-D97CC6D361A9}" type="pres">
      <dgm:prSet presAssocID="{6E80E3A5-BFF4-47C7-9736-157886AFC8E7}" presName="rect1" presStyleLbl="node1" presStyleIdx="0" presStyleCnt="4" custScaleX="146614" custScaleY="45613" custLinFactX="-41166" custLinFactNeighborX="-100000" custLinFactNeighborY="-43443">
        <dgm:presLayoutVars>
          <dgm:chMax val="0"/>
          <dgm:chPref val="0"/>
          <dgm:bulletEnabled val="1"/>
        </dgm:presLayoutVars>
      </dgm:prSet>
      <dgm:spPr/>
    </dgm:pt>
    <dgm:pt modelId="{C0E19BE8-C56D-4281-8F79-C614421A5C3B}" type="pres">
      <dgm:prSet presAssocID="{6E80E3A5-BFF4-47C7-9736-157886AFC8E7}" presName="rect2" presStyleLbl="node1" presStyleIdx="1" presStyleCnt="4" custScaleX="146614" custScaleY="45613" custLinFactX="42793" custLinFactNeighborX="100000" custLinFactNeighborY="-43443">
        <dgm:presLayoutVars>
          <dgm:chMax val="0"/>
          <dgm:chPref val="0"/>
          <dgm:bulletEnabled val="1"/>
        </dgm:presLayoutVars>
      </dgm:prSet>
      <dgm:spPr/>
    </dgm:pt>
    <dgm:pt modelId="{5C64DBE4-8C6D-487C-8813-11CD530CB6C7}" type="pres">
      <dgm:prSet presAssocID="{6E80E3A5-BFF4-47C7-9736-157886AFC8E7}" presName="rect3" presStyleLbl="node1" presStyleIdx="2" presStyleCnt="4" custScaleX="146614" custScaleY="45613" custLinFactX="-41705" custLinFactNeighborX="-100000" custLinFactNeighborY="45113">
        <dgm:presLayoutVars>
          <dgm:chMax val="0"/>
          <dgm:chPref val="0"/>
          <dgm:bulletEnabled val="1"/>
        </dgm:presLayoutVars>
      </dgm:prSet>
      <dgm:spPr/>
    </dgm:pt>
    <dgm:pt modelId="{8905B360-AE83-4A79-A506-690C57D4D678}" type="pres">
      <dgm:prSet presAssocID="{6E80E3A5-BFF4-47C7-9736-157886AFC8E7}" presName="rect4" presStyleLbl="node1" presStyleIdx="3" presStyleCnt="4" custScaleX="146614" custScaleY="45613" custLinFactX="41678" custLinFactNeighborX="100000" custLinFactNeighborY="45113">
        <dgm:presLayoutVars>
          <dgm:chMax val="0"/>
          <dgm:chPref val="0"/>
          <dgm:bulletEnabled val="1"/>
        </dgm:presLayoutVars>
      </dgm:prSet>
      <dgm:spPr/>
    </dgm:pt>
  </dgm:ptLst>
  <dgm:cxnLst>
    <dgm:cxn modelId="{9585D411-D176-4FF8-B6F7-5BB6D1BEAE95}" type="presOf" srcId="{9B2CCB1F-24AE-4B2F-9483-D7EB764A8EAC}" destId="{C0E19BE8-C56D-4281-8F79-C614421A5C3B}" srcOrd="0" destOrd="0" presId="urn:microsoft.com/office/officeart/2005/8/layout/matrix2"/>
    <dgm:cxn modelId="{F67F7220-ACB0-452A-9B3A-AF975092B802}" type="presOf" srcId="{B16406D8-2094-495F-A3F7-D25839B50091}" destId="{5C64DBE4-8C6D-487C-8813-11CD530CB6C7}" srcOrd="0" destOrd="0" presId="urn:microsoft.com/office/officeart/2005/8/layout/matrix2"/>
    <dgm:cxn modelId="{9010E532-94DF-4274-8ACF-E2DB1931E1B2}" type="presOf" srcId="{6E80E3A5-BFF4-47C7-9736-157886AFC8E7}" destId="{AE845A60-C031-451D-8FEC-0DDD379AB4E1}" srcOrd="0" destOrd="0" presId="urn:microsoft.com/office/officeart/2005/8/layout/matrix2"/>
    <dgm:cxn modelId="{3C463E3A-001D-43DD-9AC1-76108A88C4CE}" srcId="{6E80E3A5-BFF4-47C7-9736-157886AFC8E7}" destId="{9B2CCB1F-24AE-4B2F-9483-D7EB764A8EAC}" srcOrd="1" destOrd="0" parTransId="{213163D8-8A4E-4E18-A29F-51C0F5973A40}" sibTransId="{8B1CB64A-B721-4636-80CE-63CA014429C5}"/>
    <dgm:cxn modelId="{A4645F6E-B62C-407D-A245-8E89D9344FB5}" type="presOf" srcId="{3013F9E4-AD09-4B36-99E0-AFEE8E5DFD5E}" destId="{A448A99A-CE09-4E82-96ED-D97CC6D361A9}" srcOrd="0" destOrd="0" presId="urn:microsoft.com/office/officeart/2005/8/layout/matrix2"/>
    <dgm:cxn modelId="{77F6B381-E319-4FC8-91E0-BA28F7ACDA3A}" srcId="{6E80E3A5-BFF4-47C7-9736-157886AFC8E7}" destId="{B16406D8-2094-495F-A3F7-D25839B50091}" srcOrd="2" destOrd="0" parTransId="{4EF47DF1-CA3A-43C0-B171-FE886D4D58D5}" sibTransId="{F4F43E31-1883-4BF5-AF4A-552ED3E1EB71}"/>
    <dgm:cxn modelId="{A96259A3-7F6D-439A-B48C-70F5DD5AC0C2}" srcId="{6E80E3A5-BFF4-47C7-9736-157886AFC8E7}" destId="{351B7377-2193-41C3-A17B-C5D9712073A2}" srcOrd="3" destOrd="0" parTransId="{DC51ADF9-4AAF-4A1C-B571-84B67B8A5BE1}" sibTransId="{1D36581F-66DB-46B7-9038-DC11DC931424}"/>
    <dgm:cxn modelId="{82A2D1B2-E5DF-443F-982C-1874149E973D}" srcId="{6E80E3A5-BFF4-47C7-9736-157886AFC8E7}" destId="{A46EBBEF-106B-4978-8FBA-9A1D31B1D5D2}" srcOrd="4" destOrd="0" parTransId="{F8E21046-C782-4E7B-8A20-EC1F6C214C89}" sibTransId="{EC7F8257-4756-44BA-B0AD-4CEC1D8DA4CF}"/>
    <dgm:cxn modelId="{166613BA-4115-47F0-9628-A1F801E0B2A1}" type="presOf" srcId="{351B7377-2193-41C3-A17B-C5D9712073A2}" destId="{8905B360-AE83-4A79-A506-690C57D4D678}" srcOrd="0" destOrd="0" presId="urn:microsoft.com/office/officeart/2005/8/layout/matrix2"/>
    <dgm:cxn modelId="{AC3BE7DF-D22E-42AF-9A7E-F715F34654D7}" srcId="{6E80E3A5-BFF4-47C7-9736-157886AFC8E7}" destId="{3013F9E4-AD09-4B36-99E0-AFEE8E5DFD5E}" srcOrd="0" destOrd="0" parTransId="{7774ADD7-DF31-4592-BF90-9308C50242D7}" sibTransId="{A4DCB90C-DF94-487C-970C-A4F58A1D7544}"/>
    <dgm:cxn modelId="{4F77DD7D-1A71-46E3-9A46-E41B40537D7F}" type="presParOf" srcId="{AE845A60-C031-451D-8FEC-0DDD379AB4E1}" destId="{47B44FC9-E9E3-4C21-B584-3EC9D17E8B54}" srcOrd="0" destOrd="0" presId="urn:microsoft.com/office/officeart/2005/8/layout/matrix2"/>
    <dgm:cxn modelId="{97828184-0B2B-421B-A576-DD7722D1E5E1}" type="presParOf" srcId="{AE845A60-C031-451D-8FEC-0DDD379AB4E1}" destId="{A448A99A-CE09-4E82-96ED-D97CC6D361A9}" srcOrd="1" destOrd="0" presId="urn:microsoft.com/office/officeart/2005/8/layout/matrix2"/>
    <dgm:cxn modelId="{95D3E69E-8FD8-4817-A107-2CD4A3B0599C}" type="presParOf" srcId="{AE845A60-C031-451D-8FEC-0DDD379AB4E1}" destId="{C0E19BE8-C56D-4281-8F79-C614421A5C3B}" srcOrd="2" destOrd="0" presId="urn:microsoft.com/office/officeart/2005/8/layout/matrix2"/>
    <dgm:cxn modelId="{A337B3D6-226F-49F8-A728-67BAD57CFC64}" type="presParOf" srcId="{AE845A60-C031-451D-8FEC-0DDD379AB4E1}" destId="{5C64DBE4-8C6D-487C-8813-11CD530CB6C7}" srcOrd="3" destOrd="0" presId="urn:microsoft.com/office/officeart/2005/8/layout/matrix2"/>
    <dgm:cxn modelId="{88731AB9-4325-4D97-991D-6B3A85A5FE9E}" type="presParOf" srcId="{AE845A60-C031-451D-8FEC-0DDD379AB4E1}" destId="{8905B360-AE83-4A79-A506-690C57D4D678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142C8-6490-45E0-A062-E8AE0C90A80E}">
      <dsp:nvSpPr>
        <dsp:cNvPr id="0" name=""/>
        <dsp:cNvSpPr/>
      </dsp:nvSpPr>
      <dsp:spPr>
        <a:xfrm>
          <a:off x="0" y="0"/>
          <a:ext cx="4320000" cy="76680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Tahoma" pitchFamily="34" charset="0"/>
              <a:cs typeface="Tahoma" pitchFamily="34" charset="0"/>
            </a:rPr>
            <a:t>Инъекционное потребление наркотических средств</a:t>
          </a:r>
        </a:p>
      </dsp:txBody>
      <dsp:txXfrm>
        <a:off x="0" y="0"/>
        <a:ext cx="4320000" cy="766800"/>
      </dsp:txXfrm>
    </dsp:sp>
    <dsp:sp modelId="{DC54D3A1-E7B1-498E-B37C-F045AB863DA1}">
      <dsp:nvSpPr>
        <dsp:cNvPr id="0" name=""/>
        <dsp:cNvSpPr/>
      </dsp:nvSpPr>
      <dsp:spPr>
        <a:xfrm>
          <a:off x="0" y="709747"/>
          <a:ext cx="4320000" cy="161028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200" b="1" kern="12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Tahoma" pitchFamily="34" charset="0"/>
              <a:cs typeface="Tahoma" pitchFamily="34" charset="0"/>
            </a:rPr>
            <a:t>83,5%</a:t>
          </a:r>
        </a:p>
      </dsp:txBody>
      <dsp:txXfrm>
        <a:off x="0" y="709747"/>
        <a:ext cx="4320000" cy="1610280"/>
      </dsp:txXfrm>
    </dsp:sp>
    <dsp:sp modelId="{F2785338-7363-49E4-8D56-04F8F836AAC7}">
      <dsp:nvSpPr>
        <dsp:cNvPr id="0" name=""/>
        <dsp:cNvSpPr/>
      </dsp:nvSpPr>
      <dsp:spPr>
        <a:xfrm>
          <a:off x="0" y="2377080"/>
          <a:ext cx="4320000" cy="17892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142C8-6490-45E0-A062-E8AE0C90A80E}">
      <dsp:nvSpPr>
        <dsp:cNvPr id="0" name=""/>
        <dsp:cNvSpPr/>
      </dsp:nvSpPr>
      <dsp:spPr>
        <a:xfrm>
          <a:off x="0" y="1735299"/>
          <a:ext cx="4320000" cy="756000"/>
        </a:xfrm>
        <a:prstGeom prst="rect">
          <a:avLst/>
        </a:prstGeom>
        <a:solidFill>
          <a:srgbClr val="4F81BD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Травмы медперсонала иглой шприца</a:t>
          </a:r>
        </a:p>
      </dsp:txBody>
      <dsp:txXfrm>
        <a:off x="0" y="1735299"/>
        <a:ext cx="4320000" cy="756000"/>
      </dsp:txXfrm>
    </dsp:sp>
    <dsp:sp modelId="{DC54D3A1-E7B1-498E-B37C-F045AB863DA1}">
      <dsp:nvSpPr>
        <dsp:cNvPr id="0" name=""/>
        <dsp:cNvSpPr/>
      </dsp:nvSpPr>
      <dsp:spPr>
        <a:xfrm>
          <a:off x="0" y="137645"/>
          <a:ext cx="4320000" cy="1587600"/>
        </a:xfrm>
        <a:prstGeom prst="rect">
          <a:avLst/>
        </a:prstGeom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2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47,1%</a:t>
          </a:r>
        </a:p>
      </dsp:txBody>
      <dsp:txXfrm>
        <a:off x="0" y="137645"/>
        <a:ext cx="4320000" cy="1587600"/>
      </dsp:txXfrm>
    </dsp:sp>
    <dsp:sp modelId="{F2785338-7363-49E4-8D56-04F8F836AAC7}">
      <dsp:nvSpPr>
        <dsp:cNvPr id="0" name=""/>
        <dsp:cNvSpPr/>
      </dsp:nvSpPr>
      <dsp:spPr>
        <a:xfrm>
          <a:off x="0" y="19641"/>
          <a:ext cx="4320000" cy="176400"/>
        </a:xfrm>
        <a:prstGeom prst="rect">
          <a:avLst/>
        </a:prstGeom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EE361-4B58-4ADD-B6D4-26C7B1693B9B}">
      <dsp:nvSpPr>
        <dsp:cNvPr id="0" name=""/>
        <dsp:cNvSpPr/>
      </dsp:nvSpPr>
      <dsp:spPr>
        <a:xfrm rot="5400000">
          <a:off x="6822352" y="-2315859"/>
          <a:ext cx="1474731" cy="6480720"/>
        </a:xfrm>
        <a:prstGeom prst="round2SameRect">
          <a:avLst/>
        </a:prstGeom>
        <a:solidFill>
          <a:srgbClr val="8BBEDD">
            <a:alpha val="34000"/>
          </a:srgb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>
              <a:solidFill>
                <a:schemeClr val="tx2"/>
              </a:solidFill>
            </a:rPr>
            <a:t>алгоритма формирования инновационной стратегии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>
              <a:solidFill>
                <a:schemeClr val="tx2"/>
              </a:solidFill>
            </a:rPr>
            <a:t>методов реализации инновационной стратегии </a:t>
          </a:r>
        </a:p>
      </dsp:txBody>
      <dsp:txXfrm rot="-5400000">
        <a:off x="4319358" y="259125"/>
        <a:ext cx="6408730" cy="1330751"/>
      </dsp:txXfrm>
    </dsp:sp>
    <dsp:sp modelId="{89D48820-5563-470F-B44E-15A1AED7FE99}">
      <dsp:nvSpPr>
        <dsp:cNvPr id="0" name=""/>
        <dsp:cNvSpPr/>
      </dsp:nvSpPr>
      <dsp:spPr>
        <a:xfrm>
          <a:off x="1121" y="2793"/>
          <a:ext cx="4318237" cy="1843414"/>
        </a:xfrm>
        <a:prstGeom prst="roundRect">
          <a:avLst/>
        </a:prstGeom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Разработка</a:t>
          </a:r>
        </a:p>
      </dsp:txBody>
      <dsp:txXfrm>
        <a:off x="91109" y="92781"/>
        <a:ext cx="4138261" cy="1663438"/>
      </dsp:txXfrm>
    </dsp:sp>
    <dsp:sp modelId="{7DAD29AB-C099-4CF3-B666-E1BBE4C846F3}">
      <dsp:nvSpPr>
        <dsp:cNvPr id="0" name=""/>
        <dsp:cNvSpPr/>
      </dsp:nvSpPr>
      <dsp:spPr>
        <a:xfrm rot="5400000">
          <a:off x="6820129" y="-380274"/>
          <a:ext cx="1474731" cy="6480720"/>
        </a:xfrm>
        <a:prstGeom prst="round2SameRect">
          <a:avLst/>
        </a:prstGeom>
        <a:solidFill>
          <a:srgbClr val="8BBEDD">
            <a:alpha val="34000"/>
          </a:srgb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деятельности ООО «Мединтех»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конкурентов и рынка медизделий</a:t>
          </a:r>
        </a:p>
      </dsp:txBody>
      <dsp:txXfrm rot="-5400000">
        <a:off x="4317135" y="2194710"/>
        <a:ext cx="6408730" cy="1330751"/>
      </dsp:txXfrm>
    </dsp:sp>
    <dsp:sp modelId="{D5BD4857-F746-4370-8C99-A5162D7303CC}">
      <dsp:nvSpPr>
        <dsp:cNvPr id="0" name=""/>
        <dsp:cNvSpPr/>
      </dsp:nvSpPr>
      <dsp:spPr>
        <a:xfrm>
          <a:off x="1121" y="1938378"/>
          <a:ext cx="4316013" cy="1843414"/>
        </a:xfrm>
        <a:prstGeom prst="roundRect">
          <a:avLst/>
        </a:prstGeom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Описание</a:t>
          </a:r>
        </a:p>
      </dsp:txBody>
      <dsp:txXfrm>
        <a:off x="91109" y="2028366"/>
        <a:ext cx="4136037" cy="1663438"/>
      </dsp:txXfrm>
    </dsp:sp>
    <dsp:sp modelId="{C69697BC-0E6A-4F81-94A1-1EF2F34A223E}">
      <dsp:nvSpPr>
        <dsp:cNvPr id="0" name=""/>
        <dsp:cNvSpPr/>
      </dsp:nvSpPr>
      <dsp:spPr>
        <a:xfrm rot="5400000">
          <a:off x="6816737" y="1558686"/>
          <a:ext cx="1474731" cy="6473969"/>
        </a:xfrm>
        <a:prstGeom prst="round2SameRect">
          <a:avLst/>
        </a:prstGeom>
        <a:solidFill>
          <a:srgbClr val="8BBEDD">
            <a:alpha val="34000"/>
          </a:srgb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выводов и предложений по оптимизации инновационной стратегии</a:t>
          </a:r>
        </a:p>
      </dsp:txBody>
      <dsp:txXfrm rot="-5400000">
        <a:off x="4317118" y="4130295"/>
        <a:ext cx="6401979" cy="1330751"/>
      </dsp:txXfrm>
    </dsp:sp>
    <dsp:sp modelId="{74117B1A-CEF3-433C-9548-99FD9A8AFC8D}">
      <dsp:nvSpPr>
        <dsp:cNvPr id="0" name=""/>
        <dsp:cNvSpPr/>
      </dsp:nvSpPr>
      <dsp:spPr>
        <a:xfrm>
          <a:off x="1121" y="3873964"/>
          <a:ext cx="4315997" cy="1843414"/>
        </a:xfrm>
        <a:prstGeom prst="roundRect">
          <a:avLst/>
        </a:prstGeom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Представление</a:t>
          </a:r>
        </a:p>
      </dsp:txBody>
      <dsp:txXfrm>
        <a:off x="91109" y="3963952"/>
        <a:ext cx="4136021" cy="16634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EE361-4B58-4ADD-B6D4-26C7B1693B9B}">
      <dsp:nvSpPr>
        <dsp:cNvPr id="0" name=""/>
        <dsp:cNvSpPr/>
      </dsp:nvSpPr>
      <dsp:spPr>
        <a:xfrm rot="5400000">
          <a:off x="6822352" y="-2315859"/>
          <a:ext cx="1474731" cy="6480720"/>
        </a:xfrm>
        <a:prstGeom prst="round2SameRect">
          <a:avLst/>
        </a:prstGeom>
        <a:solidFill>
          <a:srgbClr val="8BBEDD">
            <a:alpha val="34000"/>
          </a:srgb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инновационная деятельность предприятия</a:t>
          </a:r>
          <a:endParaRPr lang="ru-RU" sz="2400" kern="1200" dirty="0">
            <a:solidFill>
              <a:schemeClr val="tx2"/>
            </a:solidFill>
          </a:endParaRPr>
        </a:p>
      </dsp:txBody>
      <dsp:txXfrm rot="-5400000">
        <a:off x="4319358" y="259125"/>
        <a:ext cx="6408730" cy="1330751"/>
      </dsp:txXfrm>
    </dsp:sp>
    <dsp:sp modelId="{89D48820-5563-470F-B44E-15A1AED7FE99}">
      <dsp:nvSpPr>
        <dsp:cNvPr id="0" name=""/>
        <dsp:cNvSpPr/>
      </dsp:nvSpPr>
      <dsp:spPr>
        <a:xfrm>
          <a:off x="1121" y="2793"/>
          <a:ext cx="4318237" cy="1843414"/>
        </a:xfrm>
        <a:prstGeom prst="roundRect">
          <a:avLst/>
        </a:prstGeom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Объект</a:t>
          </a:r>
        </a:p>
      </dsp:txBody>
      <dsp:txXfrm>
        <a:off x="91109" y="92781"/>
        <a:ext cx="4138261" cy="1663438"/>
      </dsp:txXfrm>
    </dsp:sp>
    <dsp:sp modelId="{7DAD29AB-C099-4CF3-B666-E1BBE4C846F3}">
      <dsp:nvSpPr>
        <dsp:cNvPr id="0" name=""/>
        <dsp:cNvSpPr/>
      </dsp:nvSpPr>
      <dsp:spPr>
        <a:xfrm rot="5400000">
          <a:off x="6820129" y="-380274"/>
          <a:ext cx="1474731" cy="6480720"/>
        </a:xfrm>
        <a:prstGeom prst="round2SameRect">
          <a:avLst/>
        </a:prstGeom>
        <a:solidFill>
          <a:srgbClr val="8BBEDD">
            <a:alpha val="34000"/>
          </a:srgb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инновационная стратегия развития предприятия.</a:t>
          </a:r>
        </a:p>
      </dsp:txBody>
      <dsp:txXfrm rot="-5400000">
        <a:off x="4317135" y="2194710"/>
        <a:ext cx="6408730" cy="1330751"/>
      </dsp:txXfrm>
    </dsp:sp>
    <dsp:sp modelId="{D5BD4857-F746-4370-8C99-A5162D7303CC}">
      <dsp:nvSpPr>
        <dsp:cNvPr id="0" name=""/>
        <dsp:cNvSpPr/>
      </dsp:nvSpPr>
      <dsp:spPr>
        <a:xfrm>
          <a:off x="1121" y="1938378"/>
          <a:ext cx="4316013" cy="1843414"/>
        </a:xfrm>
        <a:prstGeom prst="roundRect">
          <a:avLst/>
        </a:prstGeom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Предмет</a:t>
          </a:r>
        </a:p>
      </dsp:txBody>
      <dsp:txXfrm>
        <a:off x="91109" y="2028366"/>
        <a:ext cx="4136037" cy="1663438"/>
      </dsp:txXfrm>
    </dsp:sp>
    <dsp:sp modelId="{C69697BC-0E6A-4F81-94A1-1EF2F34A223E}">
      <dsp:nvSpPr>
        <dsp:cNvPr id="0" name=""/>
        <dsp:cNvSpPr/>
      </dsp:nvSpPr>
      <dsp:spPr>
        <a:xfrm rot="5400000">
          <a:off x="6816737" y="1558686"/>
          <a:ext cx="1474731" cy="6473969"/>
        </a:xfrm>
        <a:prstGeom prst="round2SameRect">
          <a:avLst/>
        </a:prstGeom>
        <a:solidFill>
          <a:srgbClr val="8BBEDD">
            <a:alpha val="34000"/>
          </a:srgb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Оптимизация действующей инновационной стратегии развития</a:t>
          </a:r>
        </a:p>
      </dsp:txBody>
      <dsp:txXfrm rot="-5400000">
        <a:off x="4317118" y="4130295"/>
        <a:ext cx="6401979" cy="1330751"/>
      </dsp:txXfrm>
    </dsp:sp>
    <dsp:sp modelId="{74117B1A-CEF3-433C-9548-99FD9A8AFC8D}">
      <dsp:nvSpPr>
        <dsp:cNvPr id="0" name=""/>
        <dsp:cNvSpPr/>
      </dsp:nvSpPr>
      <dsp:spPr>
        <a:xfrm>
          <a:off x="1121" y="3873964"/>
          <a:ext cx="4315997" cy="1843414"/>
        </a:xfrm>
        <a:prstGeom prst="roundRect">
          <a:avLst/>
        </a:prstGeom>
        <a:solidFill>
          <a:srgbClr val="4F81BD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Tahoma" pitchFamily="34" charset="0"/>
              <a:cs typeface="Tahoma" pitchFamily="34" charset="0"/>
            </a:rPr>
            <a:t>Ожидаемые результаты</a:t>
          </a:r>
        </a:p>
      </dsp:txBody>
      <dsp:txXfrm>
        <a:off x="91109" y="3963952"/>
        <a:ext cx="4136021" cy="16634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88B11-C6FE-419A-BF86-18C02960CC0D}">
      <dsp:nvSpPr>
        <dsp:cNvPr id="0" name=""/>
        <dsp:cNvSpPr/>
      </dsp:nvSpPr>
      <dsp:spPr>
        <a:xfrm>
          <a:off x="1303295" y="2709333"/>
          <a:ext cx="490048" cy="2334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24" y="0"/>
              </a:lnTo>
              <a:lnTo>
                <a:pt x="245024" y="2334451"/>
              </a:lnTo>
              <a:lnTo>
                <a:pt x="490048" y="2334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1488686" y="3816926"/>
        <a:ext cx="119266" cy="119266"/>
      </dsp:txXfrm>
    </dsp:sp>
    <dsp:sp modelId="{74CDDCD8-7415-4D6C-B419-4A57411FD135}">
      <dsp:nvSpPr>
        <dsp:cNvPr id="0" name=""/>
        <dsp:cNvSpPr/>
      </dsp:nvSpPr>
      <dsp:spPr>
        <a:xfrm>
          <a:off x="1303295" y="2709333"/>
          <a:ext cx="490048" cy="14006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24" y="0"/>
              </a:lnTo>
              <a:lnTo>
                <a:pt x="245024" y="1400671"/>
              </a:lnTo>
              <a:lnTo>
                <a:pt x="490048" y="14006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1511221" y="3372571"/>
        <a:ext cx="74196" cy="74196"/>
      </dsp:txXfrm>
    </dsp:sp>
    <dsp:sp modelId="{46400C1A-5AC2-49D1-9A7A-14B47E4136AF}">
      <dsp:nvSpPr>
        <dsp:cNvPr id="0" name=""/>
        <dsp:cNvSpPr/>
      </dsp:nvSpPr>
      <dsp:spPr>
        <a:xfrm>
          <a:off x="1303295" y="2709333"/>
          <a:ext cx="490048" cy="466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24" y="0"/>
              </a:lnTo>
              <a:lnTo>
                <a:pt x="245024" y="466890"/>
              </a:lnTo>
              <a:lnTo>
                <a:pt x="490048" y="4668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1531398" y="2925857"/>
        <a:ext cx="33842" cy="33842"/>
      </dsp:txXfrm>
    </dsp:sp>
    <dsp:sp modelId="{502ECCE0-D262-4509-A914-4A92E96215F2}">
      <dsp:nvSpPr>
        <dsp:cNvPr id="0" name=""/>
        <dsp:cNvSpPr/>
      </dsp:nvSpPr>
      <dsp:spPr>
        <a:xfrm>
          <a:off x="1303295" y="2242443"/>
          <a:ext cx="490048" cy="466890"/>
        </a:xfrm>
        <a:custGeom>
          <a:avLst/>
          <a:gdLst/>
          <a:ahLst/>
          <a:cxnLst/>
          <a:rect l="0" t="0" r="0" b="0"/>
          <a:pathLst>
            <a:path>
              <a:moveTo>
                <a:pt x="0" y="466890"/>
              </a:moveTo>
              <a:lnTo>
                <a:pt x="245024" y="466890"/>
              </a:lnTo>
              <a:lnTo>
                <a:pt x="245024" y="0"/>
              </a:lnTo>
              <a:lnTo>
                <a:pt x="49004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1531398" y="2458966"/>
        <a:ext cx="33842" cy="33842"/>
      </dsp:txXfrm>
    </dsp:sp>
    <dsp:sp modelId="{6D5A2673-F34C-4AD7-849B-8E5FA10D0273}">
      <dsp:nvSpPr>
        <dsp:cNvPr id="0" name=""/>
        <dsp:cNvSpPr/>
      </dsp:nvSpPr>
      <dsp:spPr>
        <a:xfrm>
          <a:off x="1303295" y="1308662"/>
          <a:ext cx="490048" cy="1400671"/>
        </a:xfrm>
        <a:custGeom>
          <a:avLst/>
          <a:gdLst/>
          <a:ahLst/>
          <a:cxnLst/>
          <a:rect l="0" t="0" r="0" b="0"/>
          <a:pathLst>
            <a:path>
              <a:moveTo>
                <a:pt x="0" y="1400671"/>
              </a:moveTo>
              <a:lnTo>
                <a:pt x="245024" y="1400671"/>
              </a:lnTo>
              <a:lnTo>
                <a:pt x="245024" y="0"/>
              </a:lnTo>
              <a:lnTo>
                <a:pt x="49004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1511221" y="1971899"/>
        <a:ext cx="74196" cy="74196"/>
      </dsp:txXfrm>
    </dsp:sp>
    <dsp:sp modelId="{2F44A41B-B8D0-4FCE-BD87-45C8A7DF7E74}">
      <dsp:nvSpPr>
        <dsp:cNvPr id="0" name=""/>
        <dsp:cNvSpPr/>
      </dsp:nvSpPr>
      <dsp:spPr>
        <a:xfrm>
          <a:off x="1303295" y="374881"/>
          <a:ext cx="490048" cy="2334451"/>
        </a:xfrm>
        <a:custGeom>
          <a:avLst/>
          <a:gdLst/>
          <a:ahLst/>
          <a:cxnLst/>
          <a:rect l="0" t="0" r="0" b="0"/>
          <a:pathLst>
            <a:path>
              <a:moveTo>
                <a:pt x="0" y="2334451"/>
              </a:moveTo>
              <a:lnTo>
                <a:pt x="245024" y="2334451"/>
              </a:lnTo>
              <a:lnTo>
                <a:pt x="245024" y="0"/>
              </a:lnTo>
              <a:lnTo>
                <a:pt x="49004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1488686" y="1482474"/>
        <a:ext cx="119266" cy="119266"/>
      </dsp:txXfrm>
    </dsp:sp>
    <dsp:sp modelId="{926E7732-2BE2-40CC-82AE-98D2BCB54811}">
      <dsp:nvSpPr>
        <dsp:cNvPr id="0" name=""/>
        <dsp:cNvSpPr/>
      </dsp:nvSpPr>
      <dsp:spPr>
        <a:xfrm rot="16200000">
          <a:off x="-1036070" y="2335821"/>
          <a:ext cx="3931708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alibri"/>
              <a:ea typeface="+mn-ea"/>
              <a:cs typeface="+mn-cs"/>
            </a:rPr>
            <a:t>Стратегии (по </a:t>
          </a:r>
          <a:r>
            <a:rPr lang="ru-RU" sz="2400" kern="1200" dirty="0" err="1">
              <a:latin typeface="Calibri"/>
              <a:ea typeface="+mn-ea"/>
              <a:cs typeface="+mn-cs"/>
            </a:rPr>
            <a:t>Б.Твиссу</a:t>
          </a:r>
          <a:r>
            <a:rPr lang="ru-RU" sz="2400" kern="1200" dirty="0">
              <a:latin typeface="Calibri"/>
              <a:ea typeface="+mn-ea"/>
              <a:cs typeface="+mn-cs"/>
            </a:rPr>
            <a:t>)</a:t>
          </a:r>
        </a:p>
      </dsp:txBody>
      <dsp:txXfrm>
        <a:off x="-1036070" y="2335821"/>
        <a:ext cx="3931708" cy="747024"/>
      </dsp:txXfrm>
    </dsp:sp>
    <dsp:sp modelId="{6F44666D-3DC9-4253-A04A-D06A8704E871}">
      <dsp:nvSpPr>
        <dsp:cNvPr id="0" name=""/>
        <dsp:cNvSpPr/>
      </dsp:nvSpPr>
      <dsp:spPr>
        <a:xfrm>
          <a:off x="1793344" y="1369"/>
          <a:ext cx="2450240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accent1">
                  <a:lumMod val="75000"/>
                </a:schemeClr>
              </a:solidFill>
            </a:rPr>
            <a:t>Создание нового рынка</a:t>
          </a:r>
        </a:p>
      </dsp:txBody>
      <dsp:txXfrm>
        <a:off x="1793344" y="1369"/>
        <a:ext cx="2450240" cy="747024"/>
      </dsp:txXfrm>
    </dsp:sp>
    <dsp:sp modelId="{7F5E36B1-7E37-4994-AA92-71630CF5D692}">
      <dsp:nvSpPr>
        <dsp:cNvPr id="0" name=""/>
        <dsp:cNvSpPr/>
      </dsp:nvSpPr>
      <dsp:spPr>
        <a:xfrm>
          <a:off x="1793344" y="935150"/>
          <a:ext cx="2450240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accent1">
                  <a:lumMod val="75000"/>
                </a:schemeClr>
              </a:solidFill>
            </a:rPr>
            <a:t>Наступательная</a:t>
          </a:r>
          <a:endParaRPr lang="ru-RU" sz="2400" kern="1200" dirty="0"/>
        </a:p>
      </dsp:txBody>
      <dsp:txXfrm>
        <a:off x="1793344" y="935150"/>
        <a:ext cx="2450240" cy="747024"/>
      </dsp:txXfrm>
    </dsp:sp>
    <dsp:sp modelId="{3A007E22-0034-469B-9249-79180172FC80}">
      <dsp:nvSpPr>
        <dsp:cNvPr id="0" name=""/>
        <dsp:cNvSpPr/>
      </dsp:nvSpPr>
      <dsp:spPr>
        <a:xfrm>
          <a:off x="1793344" y="1868930"/>
          <a:ext cx="2450240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Защитная</a:t>
          </a:r>
        </a:p>
      </dsp:txBody>
      <dsp:txXfrm>
        <a:off x="1793344" y="1868930"/>
        <a:ext cx="2450240" cy="747024"/>
      </dsp:txXfrm>
    </dsp:sp>
    <dsp:sp modelId="{B335C7DD-44F1-4ADE-883F-2E7C4E2AB5F7}">
      <dsp:nvSpPr>
        <dsp:cNvPr id="0" name=""/>
        <dsp:cNvSpPr/>
      </dsp:nvSpPr>
      <dsp:spPr>
        <a:xfrm>
          <a:off x="1793344" y="2802711"/>
          <a:ext cx="2450240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accent1">
                  <a:lumMod val="75000"/>
                </a:schemeClr>
              </a:solidFill>
            </a:rPr>
            <a:t>Лицензионная</a:t>
          </a:r>
        </a:p>
      </dsp:txBody>
      <dsp:txXfrm>
        <a:off x="1793344" y="2802711"/>
        <a:ext cx="2450240" cy="747024"/>
      </dsp:txXfrm>
    </dsp:sp>
    <dsp:sp modelId="{30164C6F-37A4-4BF5-951A-7C73175DDCE2}">
      <dsp:nvSpPr>
        <dsp:cNvPr id="0" name=""/>
        <dsp:cNvSpPr/>
      </dsp:nvSpPr>
      <dsp:spPr>
        <a:xfrm>
          <a:off x="1793344" y="3736492"/>
          <a:ext cx="2450240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accent1">
                  <a:lumMod val="75000"/>
                </a:schemeClr>
              </a:solidFill>
            </a:rPr>
            <a:t>Промежуточная</a:t>
          </a:r>
        </a:p>
      </dsp:txBody>
      <dsp:txXfrm>
        <a:off x="1793344" y="3736492"/>
        <a:ext cx="2450240" cy="747024"/>
      </dsp:txXfrm>
    </dsp:sp>
    <dsp:sp modelId="{F5ADC22D-18D0-46F8-A1C3-AFDC425FCEF1}">
      <dsp:nvSpPr>
        <dsp:cNvPr id="0" name=""/>
        <dsp:cNvSpPr/>
      </dsp:nvSpPr>
      <dsp:spPr>
        <a:xfrm>
          <a:off x="1793344" y="4670273"/>
          <a:ext cx="2450240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accent1">
                  <a:lumMod val="75000"/>
                </a:schemeClr>
              </a:solidFill>
            </a:rPr>
            <a:t>Разбойничья</a:t>
          </a:r>
        </a:p>
      </dsp:txBody>
      <dsp:txXfrm>
        <a:off x="1793344" y="4670273"/>
        <a:ext cx="2450240" cy="7470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88B11-C6FE-419A-BF86-18C02960CC0D}">
      <dsp:nvSpPr>
        <dsp:cNvPr id="0" name=""/>
        <dsp:cNvSpPr/>
      </dsp:nvSpPr>
      <dsp:spPr>
        <a:xfrm>
          <a:off x="1303295" y="2709333"/>
          <a:ext cx="490048" cy="2334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24" y="0"/>
              </a:lnTo>
              <a:lnTo>
                <a:pt x="245024" y="2334451"/>
              </a:lnTo>
              <a:lnTo>
                <a:pt x="490048" y="2334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1488686" y="3816926"/>
        <a:ext cx="119266" cy="119266"/>
      </dsp:txXfrm>
    </dsp:sp>
    <dsp:sp modelId="{74CDDCD8-7415-4D6C-B419-4A57411FD135}">
      <dsp:nvSpPr>
        <dsp:cNvPr id="0" name=""/>
        <dsp:cNvSpPr/>
      </dsp:nvSpPr>
      <dsp:spPr>
        <a:xfrm>
          <a:off x="1303295" y="2709333"/>
          <a:ext cx="490048" cy="14006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24" y="0"/>
              </a:lnTo>
              <a:lnTo>
                <a:pt x="245024" y="1400671"/>
              </a:lnTo>
              <a:lnTo>
                <a:pt x="490048" y="14006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1511221" y="3372571"/>
        <a:ext cx="74196" cy="74196"/>
      </dsp:txXfrm>
    </dsp:sp>
    <dsp:sp modelId="{46400C1A-5AC2-49D1-9A7A-14B47E4136AF}">
      <dsp:nvSpPr>
        <dsp:cNvPr id="0" name=""/>
        <dsp:cNvSpPr/>
      </dsp:nvSpPr>
      <dsp:spPr>
        <a:xfrm>
          <a:off x="1303295" y="2709333"/>
          <a:ext cx="490048" cy="466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24" y="0"/>
              </a:lnTo>
              <a:lnTo>
                <a:pt x="245024" y="466890"/>
              </a:lnTo>
              <a:lnTo>
                <a:pt x="490048" y="4668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1531398" y="2925857"/>
        <a:ext cx="33842" cy="33842"/>
      </dsp:txXfrm>
    </dsp:sp>
    <dsp:sp modelId="{502ECCE0-D262-4509-A914-4A92E96215F2}">
      <dsp:nvSpPr>
        <dsp:cNvPr id="0" name=""/>
        <dsp:cNvSpPr/>
      </dsp:nvSpPr>
      <dsp:spPr>
        <a:xfrm>
          <a:off x="1303295" y="2242443"/>
          <a:ext cx="490048" cy="466890"/>
        </a:xfrm>
        <a:custGeom>
          <a:avLst/>
          <a:gdLst/>
          <a:ahLst/>
          <a:cxnLst/>
          <a:rect l="0" t="0" r="0" b="0"/>
          <a:pathLst>
            <a:path>
              <a:moveTo>
                <a:pt x="0" y="466890"/>
              </a:moveTo>
              <a:lnTo>
                <a:pt x="245024" y="466890"/>
              </a:lnTo>
              <a:lnTo>
                <a:pt x="245024" y="0"/>
              </a:lnTo>
              <a:lnTo>
                <a:pt x="49004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1531398" y="2458966"/>
        <a:ext cx="33842" cy="33842"/>
      </dsp:txXfrm>
    </dsp:sp>
    <dsp:sp modelId="{6D5A2673-F34C-4AD7-849B-8E5FA10D0273}">
      <dsp:nvSpPr>
        <dsp:cNvPr id="0" name=""/>
        <dsp:cNvSpPr/>
      </dsp:nvSpPr>
      <dsp:spPr>
        <a:xfrm>
          <a:off x="1303295" y="1308662"/>
          <a:ext cx="490048" cy="1400671"/>
        </a:xfrm>
        <a:custGeom>
          <a:avLst/>
          <a:gdLst/>
          <a:ahLst/>
          <a:cxnLst/>
          <a:rect l="0" t="0" r="0" b="0"/>
          <a:pathLst>
            <a:path>
              <a:moveTo>
                <a:pt x="0" y="1400671"/>
              </a:moveTo>
              <a:lnTo>
                <a:pt x="245024" y="1400671"/>
              </a:lnTo>
              <a:lnTo>
                <a:pt x="245024" y="0"/>
              </a:lnTo>
              <a:lnTo>
                <a:pt x="49004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1511221" y="1971899"/>
        <a:ext cx="74196" cy="74196"/>
      </dsp:txXfrm>
    </dsp:sp>
    <dsp:sp modelId="{2F44A41B-B8D0-4FCE-BD87-45C8A7DF7E74}">
      <dsp:nvSpPr>
        <dsp:cNvPr id="0" name=""/>
        <dsp:cNvSpPr/>
      </dsp:nvSpPr>
      <dsp:spPr>
        <a:xfrm>
          <a:off x="1303295" y="374881"/>
          <a:ext cx="490048" cy="2334451"/>
        </a:xfrm>
        <a:custGeom>
          <a:avLst/>
          <a:gdLst/>
          <a:ahLst/>
          <a:cxnLst/>
          <a:rect l="0" t="0" r="0" b="0"/>
          <a:pathLst>
            <a:path>
              <a:moveTo>
                <a:pt x="0" y="2334451"/>
              </a:moveTo>
              <a:lnTo>
                <a:pt x="245024" y="2334451"/>
              </a:lnTo>
              <a:lnTo>
                <a:pt x="245024" y="0"/>
              </a:lnTo>
              <a:lnTo>
                <a:pt x="49004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1488686" y="1482474"/>
        <a:ext cx="119266" cy="119266"/>
      </dsp:txXfrm>
    </dsp:sp>
    <dsp:sp modelId="{926E7732-2BE2-40CC-82AE-98D2BCB54811}">
      <dsp:nvSpPr>
        <dsp:cNvPr id="0" name=""/>
        <dsp:cNvSpPr/>
      </dsp:nvSpPr>
      <dsp:spPr>
        <a:xfrm rot="16200000">
          <a:off x="-1036070" y="2335821"/>
          <a:ext cx="3931708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alibri"/>
              <a:ea typeface="+mn-ea"/>
              <a:cs typeface="+mn-cs"/>
            </a:rPr>
            <a:t>Стратегии (по </a:t>
          </a:r>
          <a:r>
            <a:rPr lang="ru-RU" sz="2400" kern="1200" dirty="0" err="1">
              <a:latin typeface="Calibri"/>
              <a:ea typeface="+mn-ea"/>
              <a:cs typeface="+mn-cs"/>
            </a:rPr>
            <a:t>Б.Твиссу</a:t>
          </a:r>
          <a:r>
            <a:rPr lang="ru-RU" sz="2400" kern="1200" dirty="0">
              <a:latin typeface="Calibri"/>
              <a:ea typeface="+mn-ea"/>
              <a:cs typeface="+mn-cs"/>
            </a:rPr>
            <a:t>)</a:t>
          </a:r>
        </a:p>
      </dsp:txBody>
      <dsp:txXfrm>
        <a:off x="-1036070" y="2335821"/>
        <a:ext cx="3931708" cy="747024"/>
      </dsp:txXfrm>
    </dsp:sp>
    <dsp:sp modelId="{6F44666D-3DC9-4253-A04A-D06A8704E871}">
      <dsp:nvSpPr>
        <dsp:cNvPr id="0" name=""/>
        <dsp:cNvSpPr/>
      </dsp:nvSpPr>
      <dsp:spPr>
        <a:xfrm>
          <a:off x="1793344" y="1369"/>
          <a:ext cx="2450240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accent1">
                  <a:lumMod val="75000"/>
                </a:schemeClr>
              </a:solidFill>
            </a:rPr>
            <a:t>Создание нового рынка</a:t>
          </a:r>
        </a:p>
      </dsp:txBody>
      <dsp:txXfrm>
        <a:off x="1793344" y="1369"/>
        <a:ext cx="2450240" cy="747024"/>
      </dsp:txXfrm>
    </dsp:sp>
    <dsp:sp modelId="{7F5E36B1-7E37-4994-AA92-71630CF5D692}">
      <dsp:nvSpPr>
        <dsp:cNvPr id="0" name=""/>
        <dsp:cNvSpPr/>
      </dsp:nvSpPr>
      <dsp:spPr>
        <a:xfrm>
          <a:off x="1793344" y="935150"/>
          <a:ext cx="2450240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Наступательная</a:t>
          </a:r>
        </a:p>
      </dsp:txBody>
      <dsp:txXfrm>
        <a:off x="1793344" y="935150"/>
        <a:ext cx="2450240" cy="747024"/>
      </dsp:txXfrm>
    </dsp:sp>
    <dsp:sp modelId="{3A007E22-0034-469B-9249-79180172FC80}">
      <dsp:nvSpPr>
        <dsp:cNvPr id="0" name=""/>
        <dsp:cNvSpPr/>
      </dsp:nvSpPr>
      <dsp:spPr>
        <a:xfrm>
          <a:off x="1793344" y="1868930"/>
          <a:ext cx="2450240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accent1">
                  <a:lumMod val="75000"/>
                </a:schemeClr>
              </a:solidFill>
            </a:rPr>
            <a:t>Защитная</a:t>
          </a:r>
        </a:p>
      </dsp:txBody>
      <dsp:txXfrm>
        <a:off x="1793344" y="1868930"/>
        <a:ext cx="2450240" cy="747024"/>
      </dsp:txXfrm>
    </dsp:sp>
    <dsp:sp modelId="{B335C7DD-44F1-4ADE-883F-2E7C4E2AB5F7}">
      <dsp:nvSpPr>
        <dsp:cNvPr id="0" name=""/>
        <dsp:cNvSpPr/>
      </dsp:nvSpPr>
      <dsp:spPr>
        <a:xfrm>
          <a:off x="1793344" y="2802711"/>
          <a:ext cx="2450240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accent1">
                  <a:lumMod val="75000"/>
                </a:schemeClr>
              </a:solidFill>
            </a:rPr>
            <a:t>Лицензионная</a:t>
          </a:r>
        </a:p>
      </dsp:txBody>
      <dsp:txXfrm>
        <a:off x="1793344" y="2802711"/>
        <a:ext cx="2450240" cy="747024"/>
      </dsp:txXfrm>
    </dsp:sp>
    <dsp:sp modelId="{30164C6F-37A4-4BF5-951A-7C73175DDCE2}">
      <dsp:nvSpPr>
        <dsp:cNvPr id="0" name=""/>
        <dsp:cNvSpPr/>
      </dsp:nvSpPr>
      <dsp:spPr>
        <a:xfrm>
          <a:off x="1793344" y="3736492"/>
          <a:ext cx="2450240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accent1">
                  <a:lumMod val="75000"/>
                </a:schemeClr>
              </a:solidFill>
            </a:rPr>
            <a:t>Промежуточная</a:t>
          </a:r>
        </a:p>
      </dsp:txBody>
      <dsp:txXfrm>
        <a:off x="1793344" y="3736492"/>
        <a:ext cx="2450240" cy="747024"/>
      </dsp:txXfrm>
    </dsp:sp>
    <dsp:sp modelId="{F5ADC22D-18D0-46F8-A1C3-AFDC425FCEF1}">
      <dsp:nvSpPr>
        <dsp:cNvPr id="0" name=""/>
        <dsp:cNvSpPr/>
      </dsp:nvSpPr>
      <dsp:spPr>
        <a:xfrm>
          <a:off x="1793344" y="4670273"/>
          <a:ext cx="2450240" cy="747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accent1">
                  <a:lumMod val="75000"/>
                </a:schemeClr>
              </a:solidFill>
            </a:rPr>
            <a:t>Разбойничья</a:t>
          </a:r>
        </a:p>
      </dsp:txBody>
      <dsp:txXfrm>
        <a:off x="1793344" y="4670273"/>
        <a:ext cx="2450240" cy="7470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44FC9-E9E3-4C21-B584-3EC9D17E8B54}">
      <dsp:nvSpPr>
        <dsp:cNvPr id="0" name=""/>
        <dsp:cNvSpPr/>
      </dsp:nvSpPr>
      <dsp:spPr>
        <a:xfrm>
          <a:off x="1827826" y="0"/>
          <a:ext cx="7976098" cy="5291857"/>
        </a:xfrm>
        <a:prstGeom prst="quadArrow">
          <a:avLst>
            <a:gd name="adj1" fmla="val 2000"/>
            <a:gd name="adj2" fmla="val 4000"/>
            <a:gd name="adj3" fmla="val 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448A99A-CE09-4E82-96ED-D97CC6D361A9}">
      <dsp:nvSpPr>
        <dsp:cNvPr id="0" name=""/>
        <dsp:cNvSpPr/>
      </dsp:nvSpPr>
      <dsp:spPr>
        <a:xfrm>
          <a:off x="32447" y="10"/>
          <a:ext cx="3103441" cy="9655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Низкий уровень риска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Высокая конкуренция</a:t>
          </a:r>
        </a:p>
      </dsp:txBody>
      <dsp:txXfrm>
        <a:off x="79579" y="47142"/>
        <a:ext cx="3009177" cy="871245"/>
      </dsp:txXfrm>
    </dsp:sp>
    <dsp:sp modelId="{C0E19BE8-C56D-4281-8F79-C614421A5C3B}">
      <dsp:nvSpPr>
        <dsp:cNvPr id="0" name=""/>
        <dsp:cNvSpPr/>
      </dsp:nvSpPr>
      <dsp:spPr>
        <a:xfrm>
          <a:off x="8528309" y="10"/>
          <a:ext cx="3103441" cy="9655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  <a:ea typeface="+mn-ea"/>
              <a:cs typeface="+mn-cs"/>
            </a:rPr>
            <a:t>Высокий уровень риска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  <a:ea typeface="+mn-ea"/>
              <a:cs typeface="+mn-cs"/>
            </a:rPr>
            <a:t> Высокая прибыль</a:t>
          </a:r>
        </a:p>
      </dsp:txBody>
      <dsp:txXfrm>
        <a:off x="8575441" y="47142"/>
        <a:ext cx="3009177" cy="871245"/>
      </dsp:txXfrm>
    </dsp:sp>
    <dsp:sp modelId="{5C64DBE4-8C6D-487C-8813-11CD530CB6C7}">
      <dsp:nvSpPr>
        <dsp:cNvPr id="0" name=""/>
        <dsp:cNvSpPr/>
      </dsp:nvSpPr>
      <dsp:spPr>
        <a:xfrm>
          <a:off x="21038" y="4326347"/>
          <a:ext cx="3103441" cy="9655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Клиентский опыт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Снижение издержек</a:t>
          </a:r>
        </a:p>
      </dsp:txBody>
      <dsp:txXfrm>
        <a:off x="68170" y="4373479"/>
        <a:ext cx="3009177" cy="871245"/>
      </dsp:txXfrm>
    </dsp:sp>
    <dsp:sp modelId="{8905B360-AE83-4A79-A506-690C57D4D678}">
      <dsp:nvSpPr>
        <dsp:cNvPr id="0" name=""/>
        <dsp:cNvSpPr/>
      </dsp:nvSpPr>
      <dsp:spPr>
        <a:xfrm>
          <a:off x="8506700" y="4326347"/>
          <a:ext cx="3103441" cy="9655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Высокий уровень риска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Оборонительная стратегия</a:t>
          </a:r>
        </a:p>
      </dsp:txBody>
      <dsp:txXfrm>
        <a:off x="8553832" y="4373479"/>
        <a:ext cx="3009177" cy="8712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44FC9-E9E3-4C21-B584-3EC9D17E8B54}">
      <dsp:nvSpPr>
        <dsp:cNvPr id="0" name=""/>
        <dsp:cNvSpPr/>
      </dsp:nvSpPr>
      <dsp:spPr>
        <a:xfrm>
          <a:off x="1827826" y="0"/>
          <a:ext cx="7976098" cy="5291857"/>
        </a:xfrm>
        <a:prstGeom prst="quadArrow">
          <a:avLst>
            <a:gd name="adj1" fmla="val 2000"/>
            <a:gd name="adj2" fmla="val 4000"/>
            <a:gd name="adj3" fmla="val 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448A99A-CE09-4E82-96ED-D97CC6D361A9}">
      <dsp:nvSpPr>
        <dsp:cNvPr id="0" name=""/>
        <dsp:cNvSpPr/>
      </dsp:nvSpPr>
      <dsp:spPr>
        <a:xfrm>
          <a:off x="32447" y="10"/>
          <a:ext cx="3103441" cy="9655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Низкий уровень риска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Высокая конкуренция</a:t>
          </a:r>
        </a:p>
      </dsp:txBody>
      <dsp:txXfrm>
        <a:off x="79579" y="47142"/>
        <a:ext cx="3009177" cy="871245"/>
      </dsp:txXfrm>
    </dsp:sp>
    <dsp:sp modelId="{C0E19BE8-C56D-4281-8F79-C614421A5C3B}">
      <dsp:nvSpPr>
        <dsp:cNvPr id="0" name=""/>
        <dsp:cNvSpPr/>
      </dsp:nvSpPr>
      <dsp:spPr>
        <a:xfrm>
          <a:off x="8528309" y="10"/>
          <a:ext cx="3103441" cy="9655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Высокий уровень риска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 Высокая прибыль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Наступательная стратегия</a:t>
          </a:r>
        </a:p>
      </dsp:txBody>
      <dsp:txXfrm>
        <a:off x="8575441" y="47142"/>
        <a:ext cx="3009177" cy="871245"/>
      </dsp:txXfrm>
    </dsp:sp>
    <dsp:sp modelId="{5C64DBE4-8C6D-487C-8813-11CD530CB6C7}">
      <dsp:nvSpPr>
        <dsp:cNvPr id="0" name=""/>
        <dsp:cNvSpPr/>
      </dsp:nvSpPr>
      <dsp:spPr>
        <a:xfrm>
          <a:off x="21038" y="4326347"/>
          <a:ext cx="3103441" cy="9655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2">
                  <a:lumMod val="60000"/>
                  <a:lumOff val="40000"/>
                </a:schemeClr>
              </a:solidFill>
            </a:rPr>
            <a:t>Клиентский опыт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2">
                  <a:lumMod val="60000"/>
                  <a:lumOff val="40000"/>
                </a:schemeClr>
              </a:solidFill>
            </a:rPr>
            <a:t>Снижение издержек</a:t>
          </a:r>
        </a:p>
      </dsp:txBody>
      <dsp:txXfrm>
        <a:off x="68170" y="4373479"/>
        <a:ext cx="3009177" cy="871245"/>
      </dsp:txXfrm>
    </dsp:sp>
    <dsp:sp modelId="{8905B360-AE83-4A79-A506-690C57D4D678}">
      <dsp:nvSpPr>
        <dsp:cNvPr id="0" name=""/>
        <dsp:cNvSpPr/>
      </dsp:nvSpPr>
      <dsp:spPr>
        <a:xfrm>
          <a:off x="8506700" y="4326347"/>
          <a:ext cx="3103441" cy="9655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2">
                  <a:lumMod val="60000"/>
                  <a:lumOff val="40000"/>
                </a:schemeClr>
              </a:solidFill>
            </a:rPr>
            <a:t>Высокий уровень риска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2">
                  <a:lumMod val="60000"/>
                  <a:lumOff val="40000"/>
                </a:schemeClr>
              </a:solidFill>
            </a:rPr>
            <a:t>Оборонительная стратегия</a:t>
          </a:r>
        </a:p>
      </dsp:txBody>
      <dsp:txXfrm>
        <a:off x="8553832" y="4373479"/>
        <a:ext cx="3009177" cy="871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ECD92-B1D6-42C5-9919-DCF61BC586A2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A9B0A-0FA7-4364-9500-1782EB95A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764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4358-56B1-40C9-AC94-DEB560ACEEFE}" type="datetime1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C32E2-D658-46CA-ADAD-0C52DA88F175}" type="datetime1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91C2-4486-4370-BD80-A139C6C701D6}" type="datetime1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E110-FB3B-439C-A8A7-83712798B731}" type="datetime1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6F70-E7CB-42F6-BE92-5849281AFD16}" type="datetime1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4B02-31DC-454B-BF5B-A715FE958D0D}" type="datetime1">
              <a:rPr lang="ru-RU" smtClean="0"/>
              <a:t>20.12.2020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D3AC-2EC7-4EF0-AFAD-FDB3610E06FA}" type="datetime1">
              <a:rPr lang="ru-RU" smtClean="0"/>
              <a:t>20.12.2020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A35C-7F86-4BA0-B86F-A69A3DC8B452}" type="datetime1">
              <a:rPr lang="ru-RU" smtClean="0"/>
              <a:t>20.12.2020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AE71-5922-498B-BBCE-63C10D09C2E2}" type="datetime1">
              <a:rPr lang="ru-RU" smtClean="0"/>
              <a:t>20.12.2020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70C6-5000-41A7-9535-4DABFCE980F5}" type="datetime1">
              <a:rPr lang="ru-RU" smtClean="0"/>
              <a:t>20.12.2020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3DAA-5E4E-4397-B9EC-1BB0078FB1F6}" type="datetime1">
              <a:rPr lang="ru-RU" smtClean="0"/>
              <a:t>20.12.2020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E5C32-D4C8-40D0-98A5-CB8A13200E25}" type="datetime1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diagramLayout" Target="../diagrams/layout5.xml"/><Relationship Id="rId7" Type="http://schemas.openxmlformats.org/officeDocument/2006/relationships/image" Target="../media/image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8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jpeg"/><Relationship Id="rId3" Type="http://schemas.openxmlformats.org/officeDocument/2006/relationships/diagramLayout" Target="../diagrams/layout6.xml"/><Relationship Id="rId7" Type="http://schemas.microsoft.com/office/2017/06/relationships/model3d" Target="../media/model3d1.glb"/><Relationship Id="rId12" Type="http://schemas.openxmlformats.org/officeDocument/2006/relationships/image" Target="../media/image2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image" Target="../media/image27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6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9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2"/>
          <p:cNvSpPr txBox="1">
            <a:spLocks/>
          </p:cNvSpPr>
          <p:nvPr/>
        </p:nvSpPr>
        <p:spPr bwMode="auto">
          <a:xfrm>
            <a:off x="8850057" y="4797152"/>
            <a:ext cx="3439517" cy="136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550"/>
              </a:spcBef>
              <a:buNone/>
            </a:pPr>
            <a:r>
              <a:rPr lang="ru-RU" sz="1400" u="sng" dirty="0">
                <a:solidFill>
                  <a:srgbClr val="0070C0"/>
                </a:solidFill>
                <a:latin typeface="Ubuntu" panose="020B0504030602030204" pitchFamily="34" charset="0"/>
                <a:cs typeface="Times New Roman" pitchFamily="18" charset="0"/>
              </a:rPr>
              <a:t>Выполнил:  </a:t>
            </a:r>
          </a:p>
          <a:p>
            <a:pPr marL="0" indent="0">
              <a:lnSpc>
                <a:spcPct val="80000"/>
              </a:lnSpc>
              <a:spcBef>
                <a:spcPts val="550"/>
              </a:spcBef>
              <a:buNone/>
            </a:pPr>
            <a:r>
              <a:rPr lang="ru-RU" sz="1400" b="1" dirty="0">
                <a:solidFill>
                  <a:srgbClr val="0070C0"/>
                </a:solidFill>
                <a:latin typeface="Ubuntu" panose="020B0504030602030204" pitchFamily="34" charset="0"/>
                <a:cs typeface="Times New Roman" pitchFamily="18" charset="0"/>
              </a:rPr>
              <a:t>Файзиев Рамазан Мусаевич</a:t>
            </a:r>
          </a:p>
          <a:p>
            <a:pPr marL="0" indent="0">
              <a:buNone/>
            </a:pPr>
            <a:r>
              <a:rPr lang="ru-RU" sz="1400" u="sng" dirty="0">
                <a:solidFill>
                  <a:srgbClr val="0070C0"/>
                </a:solidFill>
                <a:latin typeface="Ubuntu" panose="020B0504030602030204" pitchFamily="34" charset="0"/>
                <a:cs typeface="Times New Roman" pitchFamily="18" charset="0"/>
              </a:rPr>
              <a:t>Научный руководитель: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0070C0"/>
                </a:solidFill>
                <a:latin typeface="Ubuntu" panose="020B0504030602030204" pitchFamily="34" charset="0"/>
              </a:rPr>
              <a:t>Диана </a:t>
            </a:r>
            <a:r>
              <a:rPr lang="ru-RU" sz="1400" b="1" dirty="0" err="1">
                <a:solidFill>
                  <a:srgbClr val="0070C0"/>
                </a:solidFill>
                <a:latin typeface="Ubuntu" panose="020B0504030602030204" pitchFamily="34" charset="0"/>
              </a:rPr>
              <a:t>Шамасовна</a:t>
            </a:r>
            <a:r>
              <a:rPr lang="ru-RU" sz="1400" b="1" dirty="0">
                <a:solidFill>
                  <a:srgbClr val="0070C0"/>
                </a:solidFill>
                <a:latin typeface="Ubuntu" panose="020B0504030602030204" pitchFamily="34" charset="0"/>
              </a:rPr>
              <a:t> Смирнова, </a:t>
            </a:r>
            <a:endParaRPr lang="en-US" sz="1400" b="1" dirty="0">
              <a:solidFill>
                <a:srgbClr val="0070C0"/>
              </a:solidFill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ru-RU" sz="1400" b="1" dirty="0">
                <a:solidFill>
                  <a:srgbClr val="0070C0"/>
                </a:solidFill>
                <a:latin typeface="Ubuntu" panose="020B0504030602030204" pitchFamily="34" charset="0"/>
              </a:rPr>
              <a:t>к.э.н., доцент кафедры менеджмента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"/>
          <a:stretch/>
        </p:blipFill>
        <p:spPr bwMode="auto">
          <a:xfrm>
            <a:off x="10128448" y="91438"/>
            <a:ext cx="1590224" cy="60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64854"/>
            <a:ext cx="1062907" cy="50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64854"/>
            <a:ext cx="720080" cy="744488"/>
          </a:xfrm>
          <a:prstGeom prst="rect">
            <a:avLst/>
          </a:prstGeom>
          <a:noFill/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84664A12-EECA-4215-84DB-A9E9B4208DFC}"/>
              </a:ext>
            </a:extLst>
          </p:cNvPr>
          <p:cNvSpPr txBox="1">
            <a:spLocks/>
          </p:cNvSpPr>
          <p:nvPr/>
        </p:nvSpPr>
        <p:spPr>
          <a:xfrm>
            <a:off x="977283" y="1761913"/>
            <a:ext cx="1015312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70C0"/>
                </a:solidFill>
                <a:latin typeface="+mn-lt"/>
              </a:rPr>
              <a:t>ВЫПУСКНОЙ АТТЕСТАЦИОННЫЙ ПРОЕКТ</a:t>
            </a:r>
            <a:br>
              <a:rPr lang="ru-RU" sz="1800" b="1" dirty="0">
                <a:solidFill>
                  <a:srgbClr val="0070C0"/>
                </a:solidFill>
                <a:latin typeface="+mn-lt"/>
              </a:rPr>
            </a:br>
            <a:br>
              <a:rPr lang="ru-RU" sz="1800" b="1" dirty="0">
                <a:solidFill>
                  <a:srgbClr val="0070C0"/>
                </a:solidFill>
                <a:latin typeface="+mn-lt"/>
              </a:rPr>
            </a:br>
            <a:r>
              <a:rPr lang="ru-RU" sz="2800" b="1" dirty="0">
                <a:solidFill>
                  <a:srgbClr val="0070C0"/>
                </a:solidFill>
                <a:latin typeface="+mn-lt"/>
              </a:rPr>
              <a:t>ОПТИМИЗАЦИЯ СТРАТЕГИИ ИННОВАЦИОННОГО РАЗВИТИЯ КОМПАНИИ НА ПРИМЕРЕ </a:t>
            </a:r>
          </a:p>
          <a:p>
            <a:r>
              <a:rPr lang="ru-RU" sz="2800" b="1" dirty="0">
                <a:solidFill>
                  <a:srgbClr val="0070C0"/>
                </a:solidFill>
                <a:latin typeface="+mn-lt"/>
              </a:rPr>
              <a:t>ООО «МЕДИНТЕХ»</a:t>
            </a:r>
            <a:endParaRPr lang="ru-RU" sz="28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" name="Picture 2" descr="C:\Users\op\OneDrive\Documents\лого2!.png">
            <a:extLst>
              <a:ext uri="{FF2B5EF4-FFF2-40B4-BE49-F238E27FC236}">
                <a16:creationId xmlns:a16="http://schemas.microsoft.com/office/drawing/2014/main" id="{9F97FFA0-B563-4375-A035-003528C28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1679" y="3429000"/>
            <a:ext cx="3024336" cy="3300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1C4D0DE-3BC2-454F-8258-3D1AE52E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105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9CF92-95DF-4902-AD39-2B05818BB9A0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graphicFrame>
        <p:nvGraphicFramePr>
          <p:cNvPr id="8" name="Таблица 5">
            <a:extLst>
              <a:ext uri="{FF2B5EF4-FFF2-40B4-BE49-F238E27FC236}">
                <a16:creationId xmlns:a16="http://schemas.microsoft.com/office/drawing/2014/main" id="{7765074C-3E6B-4527-9436-4AB0A71A5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391237"/>
              </p:ext>
            </p:extLst>
          </p:nvPr>
        </p:nvGraphicFramePr>
        <p:xfrm>
          <a:off x="398761" y="620688"/>
          <a:ext cx="11199694" cy="6203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831">
                  <a:extLst>
                    <a:ext uri="{9D8B030D-6E8A-4147-A177-3AD203B41FA5}">
                      <a16:colId xmlns:a16="http://schemas.microsoft.com/office/drawing/2014/main" val="3043300872"/>
                    </a:ext>
                  </a:extLst>
                </a:gridCol>
                <a:gridCol w="7609039">
                  <a:extLst>
                    <a:ext uri="{9D8B030D-6E8A-4147-A177-3AD203B41FA5}">
                      <a16:colId xmlns:a16="http://schemas.microsoft.com/office/drawing/2014/main" val="2223580535"/>
                    </a:ext>
                  </a:extLst>
                </a:gridCol>
                <a:gridCol w="2488824">
                  <a:extLst>
                    <a:ext uri="{9D8B030D-6E8A-4147-A177-3AD203B41FA5}">
                      <a16:colId xmlns:a16="http://schemas.microsoft.com/office/drawing/2014/main" val="4060753184"/>
                    </a:ext>
                  </a:extLst>
                </a:gridCol>
              </a:tblGrid>
              <a:tr h="83230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Актуализация бизнес-плана и финансовой модели проекта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ежеквартально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214865"/>
                  </a:ext>
                </a:extLst>
              </a:tr>
              <a:tr h="1208183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  <a:p>
                      <a:pPr algn="ctr"/>
                      <a:endParaRPr lang="ru-RU" sz="2400" dirty="0"/>
                    </a:p>
                    <a:p>
                      <a:pPr algn="ctr"/>
                      <a:r>
                        <a:rPr lang="ru-RU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Мониторинг зарубежного и российского рынка инновационных медизделий</a:t>
                      </a:r>
                    </a:p>
                    <a:p>
                      <a:r>
                        <a:rPr lang="ru-RU" sz="2400" dirty="0"/>
                        <a:t>Фиксация новых трендов медизделий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2020-2026г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715174"/>
                  </a:ext>
                </a:extLst>
              </a:tr>
              <a:tr h="83230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SWOT</a:t>
                      </a:r>
                      <a:r>
                        <a:rPr lang="ru-RU" sz="2400" dirty="0"/>
                        <a:t>- анализ внутренней стратегии компании</a:t>
                      </a:r>
                    </a:p>
                    <a:p>
                      <a:r>
                        <a:rPr lang="en-US" sz="2400" dirty="0"/>
                        <a:t>STEP</a:t>
                      </a:r>
                      <a:r>
                        <a:rPr lang="ru-RU" sz="2400" dirty="0"/>
                        <a:t>-анализ внешней среды компании</a:t>
                      </a:r>
                    </a:p>
                    <a:p>
                      <a:r>
                        <a:rPr lang="ru-RU" sz="2400" dirty="0"/>
                        <a:t>5 сил Портера – анализ конкурентных сил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2020г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945596"/>
                  </a:ext>
                </a:extLst>
              </a:tr>
              <a:tr h="83230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Утверждение оптимизированной инновационной стратегии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2021г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391993"/>
                  </a:ext>
                </a:extLst>
              </a:tr>
              <a:tr h="83230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Оценка инновационного потенциала производимых медизделий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2022г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406445"/>
                  </a:ext>
                </a:extLst>
              </a:tr>
              <a:tr h="48640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Формирование инновационной инфраструктуры компании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2022г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510115"/>
                  </a:ext>
                </a:extLst>
              </a:tr>
              <a:tr h="48640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Реализация инновационной стратегии развития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2023г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92717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9C23F31-7E70-41BD-8133-8ECD57B25A8A}"/>
              </a:ext>
            </a:extLst>
          </p:cNvPr>
          <p:cNvSpPr txBox="1"/>
          <p:nvPr/>
        </p:nvSpPr>
        <p:spPr>
          <a:xfrm>
            <a:off x="591522" y="-55201"/>
            <a:ext cx="10297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Этапы реализации проекта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21DF6E2-6455-40BF-8DDD-9987EACA680C}"/>
              </a:ext>
            </a:extLst>
          </p:cNvPr>
          <p:cNvCxnSpPr>
            <a:cxnSpLocks/>
          </p:cNvCxnSpPr>
          <p:nvPr/>
        </p:nvCxnSpPr>
        <p:spPr>
          <a:xfrm>
            <a:off x="839416" y="532238"/>
            <a:ext cx="10297144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560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662A37-2058-485A-9C54-9D1EB3D5F25A}"/>
              </a:ext>
            </a:extLst>
          </p:cNvPr>
          <p:cNvSpPr txBox="1"/>
          <p:nvPr/>
        </p:nvSpPr>
        <p:spPr>
          <a:xfrm>
            <a:off x="591522" y="-55201"/>
            <a:ext cx="10297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ООО «мединтех» сегодня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907D455-E1CC-4F22-8967-87BF6A3FADB5}"/>
              </a:ext>
            </a:extLst>
          </p:cNvPr>
          <p:cNvCxnSpPr>
            <a:cxnSpLocks/>
          </p:cNvCxnSpPr>
          <p:nvPr/>
        </p:nvCxnSpPr>
        <p:spPr>
          <a:xfrm>
            <a:off x="839416" y="532238"/>
            <a:ext cx="10297144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2848F16-DA00-4D6A-9628-6AF6E141B6AD}"/>
              </a:ext>
            </a:extLst>
          </p:cNvPr>
          <p:cNvSpPr txBox="1"/>
          <p:nvPr/>
        </p:nvSpPr>
        <p:spPr>
          <a:xfrm>
            <a:off x="335360" y="1844824"/>
            <a:ext cx="6264696" cy="3467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20"/>
              </a:spcAft>
              <a:buFont typeface="Arial" panose="020B0604020202020204" pitchFamily="34" charset="0"/>
              <a:buChar char="•"/>
            </a:pPr>
            <a:r>
              <a:rPr lang="ru-RU" sz="2400" cap="all" dirty="0">
                <a:solidFill>
                  <a:srgbClr val="002060"/>
                </a:solidFill>
              </a:rPr>
              <a:t>Статус резидента ОЭЗ «Лотос» </a:t>
            </a:r>
          </a:p>
          <a:p>
            <a:pPr marL="342900" indent="-342900">
              <a:spcAft>
                <a:spcPts val="220"/>
              </a:spcAft>
              <a:buFont typeface="Arial" panose="020B0604020202020204" pitchFamily="34" charset="0"/>
              <a:buChar char="•"/>
            </a:pPr>
            <a:r>
              <a:rPr lang="ru-RU" sz="2400" cap="all" dirty="0">
                <a:solidFill>
                  <a:srgbClr val="002060"/>
                </a:solidFill>
              </a:rPr>
              <a:t>Наличие земельного участка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cap="all" dirty="0">
                <a:solidFill>
                  <a:srgbClr val="002060"/>
                </a:solidFill>
              </a:rPr>
              <a:t>Проектно-сметная документация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cap="all" dirty="0">
                <a:solidFill>
                  <a:srgbClr val="002060"/>
                </a:solidFill>
              </a:rPr>
              <a:t>25% завершенного строительства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cap="all" dirty="0">
                <a:solidFill>
                  <a:srgbClr val="002060"/>
                </a:solidFill>
              </a:rPr>
              <a:t>Контракты на поставку оборудования, сырья, комплектующих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cap="all" dirty="0">
                <a:solidFill>
                  <a:srgbClr val="002060"/>
                </a:solidFill>
              </a:rPr>
              <a:t>Бизнес-план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cap="all" dirty="0" err="1">
                <a:solidFill>
                  <a:srgbClr val="002060"/>
                </a:solidFill>
              </a:rPr>
              <a:t>Финмодель</a:t>
            </a:r>
            <a:endParaRPr lang="ru-RU" sz="2400" cap="all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cap="all" dirty="0">
                <a:solidFill>
                  <a:srgbClr val="002060"/>
                </a:solidFill>
              </a:rPr>
              <a:t>Инновационная стратегия развития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65BE8DD-2E65-48D5-9C4C-9291C79D4A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902" y="632226"/>
            <a:ext cx="4363658" cy="6225774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C16795-A9E5-48B6-95E7-62E7823D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952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9CF92-95DF-4902-AD39-2B05818BB9A0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2281025B-B0E3-4C07-AA20-90DB34BB75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5226864"/>
              </p:ext>
            </p:extLst>
          </p:nvPr>
        </p:nvGraphicFramePr>
        <p:xfrm>
          <a:off x="0" y="1302809"/>
          <a:ext cx="479985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8EC1BA1-F3DD-4908-A743-6DE5B8E0DE09}"/>
              </a:ext>
            </a:extLst>
          </p:cNvPr>
          <p:cNvCxnSpPr>
            <a:cxnSpLocks/>
          </p:cNvCxnSpPr>
          <p:nvPr/>
        </p:nvCxnSpPr>
        <p:spPr>
          <a:xfrm>
            <a:off x="407368" y="761563"/>
            <a:ext cx="10297144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FC83B29-F437-43E7-B790-86747F2EE629}"/>
              </a:ext>
            </a:extLst>
          </p:cNvPr>
          <p:cNvSpPr txBox="1"/>
          <p:nvPr/>
        </p:nvSpPr>
        <p:spPr>
          <a:xfrm>
            <a:off x="407368" y="131498"/>
            <a:ext cx="10297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Инновационная Стратегия </a:t>
            </a:r>
            <a:r>
              <a:rPr lang="ru-RU" sz="3200" b="1" cap="all" dirty="0">
                <a:solidFill>
                  <a:srgbClr val="C00000"/>
                </a:solidFill>
              </a:rPr>
              <a:t>сегодняшнего</a:t>
            </a:r>
            <a:r>
              <a:rPr lang="ru-RU" sz="3200" b="1" cap="all" dirty="0">
                <a:solidFill>
                  <a:srgbClr val="002060"/>
                </a:solidFill>
              </a:rPr>
              <a:t> дня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C14FFB-8804-4038-91D6-34C3FE3FC19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856" y="14396"/>
            <a:ext cx="1207144" cy="96551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расный знак умножения">
                <a:extLst>
                  <a:ext uri="{FF2B5EF4-FFF2-40B4-BE49-F238E27FC236}">
                    <a16:creationId xmlns:a16="http://schemas.microsoft.com/office/drawing/2014/main" id="{CB04E187-FA7A-489D-9ADB-B260C8E0AF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96109774"/>
                  </p:ext>
                </p:extLst>
              </p:nvPr>
            </p:nvGraphicFramePr>
            <p:xfrm>
              <a:off x="4295800" y="6096436"/>
              <a:ext cx="382639" cy="38093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82639" cy="380933"/>
                    </a:xfrm>
                    <a:prstGeom prst="rect">
                      <a:avLst/>
                    </a:prstGeom>
                  </am3d:spPr>
                  <am3d:camera>
                    <am3d:pos x="0" y="0" z="66569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67641" d="1000000"/>
                    <am3d:preTrans dx="-6" dy="-17961074" dz="1699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9708" ay="-430491" az="3632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505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расный знак умножения">
                <a:extLst>
                  <a:ext uri="{FF2B5EF4-FFF2-40B4-BE49-F238E27FC236}">
                    <a16:creationId xmlns:a16="http://schemas.microsoft.com/office/drawing/2014/main" id="{CB04E187-FA7A-489D-9ADB-B260C8E0AF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95800" y="6096436"/>
                <a:ext cx="382639" cy="380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Трехмерная модель 10" descr="Красный знак умножения">
                <a:extLst>
                  <a:ext uri="{FF2B5EF4-FFF2-40B4-BE49-F238E27FC236}">
                    <a16:creationId xmlns:a16="http://schemas.microsoft.com/office/drawing/2014/main" id="{0B77052B-263E-449D-833F-37E79E0B1A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6065529"/>
                  </p:ext>
                </p:extLst>
              </p:nvPr>
            </p:nvGraphicFramePr>
            <p:xfrm>
              <a:off x="4295800" y="5174258"/>
              <a:ext cx="382639" cy="38093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82639" cy="380933"/>
                    </a:xfrm>
                    <a:prstGeom prst="rect">
                      <a:avLst/>
                    </a:prstGeom>
                  </am3d:spPr>
                  <am3d:camera>
                    <am3d:pos x="0" y="0" z="66569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67641" d="1000000"/>
                    <am3d:preTrans dx="-6" dy="-17961074" dz="1699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9708" ay="-430491" az="3632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505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 descr="Красный знак умножения">
                <a:extLst>
                  <a:ext uri="{FF2B5EF4-FFF2-40B4-BE49-F238E27FC236}">
                    <a16:creationId xmlns:a16="http://schemas.microsoft.com/office/drawing/2014/main" id="{0B77052B-263E-449D-833F-37E79E0B1A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95800" y="5174258"/>
                <a:ext cx="382639" cy="380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Трехмерная модель 11" descr="Красный знак умножения">
                <a:extLst>
                  <a:ext uri="{FF2B5EF4-FFF2-40B4-BE49-F238E27FC236}">
                    <a16:creationId xmlns:a16="http://schemas.microsoft.com/office/drawing/2014/main" id="{BE59B3A0-211D-4FE8-B615-BE0225C24F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916349"/>
                  </p:ext>
                </p:extLst>
              </p:nvPr>
            </p:nvGraphicFramePr>
            <p:xfrm>
              <a:off x="4295800" y="4269775"/>
              <a:ext cx="382639" cy="38093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82639" cy="380933"/>
                    </a:xfrm>
                    <a:prstGeom prst="rect">
                      <a:avLst/>
                    </a:prstGeom>
                  </am3d:spPr>
                  <am3d:camera>
                    <am3d:pos x="0" y="0" z="66569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67641" d="1000000"/>
                    <am3d:preTrans dx="-6" dy="-17961074" dz="1699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9708" ay="-430491" az="3632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505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Трехмерная модель 11" descr="Красный знак умножения">
                <a:extLst>
                  <a:ext uri="{FF2B5EF4-FFF2-40B4-BE49-F238E27FC236}">
                    <a16:creationId xmlns:a16="http://schemas.microsoft.com/office/drawing/2014/main" id="{BE59B3A0-211D-4FE8-B615-BE0225C24F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95800" y="4269775"/>
                <a:ext cx="382639" cy="380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Трехмерная модель 18" descr="Красный знак умножения">
                <a:extLst>
                  <a:ext uri="{FF2B5EF4-FFF2-40B4-BE49-F238E27FC236}">
                    <a16:creationId xmlns:a16="http://schemas.microsoft.com/office/drawing/2014/main" id="{5990FDC8-5C0C-4801-929A-EADF48A493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9445679"/>
                  </p:ext>
                </p:extLst>
              </p:nvPr>
            </p:nvGraphicFramePr>
            <p:xfrm>
              <a:off x="4295800" y="1423472"/>
              <a:ext cx="382639" cy="38093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82639" cy="380933"/>
                    </a:xfrm>
                    <a:prstGeom prst="rect">
                      <a:avLst/>
                    </a:prstGeom>
                  </am3d:spPr>
                  <am3d:camera>
                    <am3d:pos x="0" y="0" z="66569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67641" d="1000000"/>
                    <am3d:preTrans dx="-6" dy="-17961074" dz="1699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9708" ay="-430491" az="3632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505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Трехмерная модель 18" descr="Красный знак умножения">
                <a:extLst>
                  <a:ext uri="{FF2B5EF4-FFF2-40B4-BE49-F238E27FC236}">
                    <a16:creationId xmlns:a16="http://schemas.microsoft.com/office/drawing/2014/main" id="{5990FDC8-5C0C-4801-929A-EADF48A493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95800" y="1423472"/>
                <a:ext cx="382639" cy="380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Трехмерная модель 19" descr="Красный знак умножения">
                <a:extLst>
                  <a:ext uri="{FF2B5EF4-FFF2-40B4-BE49-F238E27FC236}">
                    <a16:creationId xmlns:a16="http://schemas.microsoft.com/office/drawing/2014/main" id="{D6C77DD6-692E-43FE-A4A6-83DC060006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7887504"/>
                  </p:ext>
                </p:extLst>
              </p:nvPr>
            </p:nvGraphicFramePr>
            <p:xfrm>
              <a:off x="4295800" y="2338999"/>
              <a:ext cx="382639" cy="38093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82639" cy="380933"/>
                    </a:xfrm>
                    <a:prstGeom prst="rect">
                      <a:avLst/>
                    </a:prstGeom>
                  </am3d:spPr>
                  <am3d:camera>
                    <am3d:pos x="0" y="0" z="66569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67641" d="1000000"/>
                    <am3d:preTrans dx="-6" dy="-17961074" dz="1699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9708" ay="-430491" az="3632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505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Трехмерная модель 19" descr="Красный знак умножения">
                <a:extLst>
                  <a:ext uri="{FF2B5EF4-FFF2-40B4-BE49-F238E27FC236}">
                    <a16:creationId xmlns:a16="http://schemas.microsoft.com/office/drawing/2014/main" id="{D6C77DD6-692E-43FE-A4A6-83DC060006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95800" y="2338999"/>
                <a:ext cx="382639" cy="380933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49CBC57-099C-43AF-9447-0C991806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10098" y="2741535"/>
            <a:ext cx="2153816" cy="1661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83772C3D-1B23-457B-8CF4-DC66E37F4D34}"/>
              </a:ext>
            </a:extLst>
          </p:cNvPr>
          <p:cNvSpPr/>
          <p:nvPr/>
        </p:nvSpPr>
        <p:spPr>
          <a:xfrm>
            <a:off x="4487119" y="3208714"/>
            <a:ext cx="5328592" cy="671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/>
              <a:t>2017-2022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453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5816EE0-7945-4FBB-BD0D-D38D19AFB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870006"/>
              </p:ext>
            </p:extLst>
          </p:nvPr>
        </p:nvGraphicFramePr>
        <p:xfrm>
          <a:off x="911424" y="1124744"/>
          <a:ext cx="10153129" cy="54547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65532">
                  <a:extLst>
                    <a:ext uri="{9D8B030D-6E8A-4147-A177-3AD203B41FA5}">
                      <a16:colId xmlns:a16="http://schemas.microsoft.com/office/drawing/2014/main" val="1069210070"/>
                    </a:ext>
                  </a:extLst>
                </a:gridCol>
                <a:gridCol w="1301264">
                  <a:extLst>
                    <a:ext uri="{9D8B030D-6E8A-4147-A177-3AD203B41FA5}">
                      <a16:colId xmlns:a16="http://schemas.microsoft.com/office/drawing/2014/main" val="3396124047"/>
                    </a:ext>
                  </a:extLst>
                </a:gridCol>
                <a:gridCol w="2386333">
                  <a:extLst>
                    <a:ext uri="{9D8B030D-6E8A-4147-A177-3AD203B41FA5}">
                      <a16:colId xmlns:a16="http://schemas.microsoft.com/office/drawing/2014/main" val="4113884482"/>
                    </a:ext>
                  </a:extLst>
                </a:gridCol>
              </a:tblGrid>
              <a:tr h="325093">
                <a:tc>
                  <a:txBody>
                    <a:bodyPr/>
                    <a:lstStyle/>
                    <a:p>
                      <a:pPr indent="844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Объем производства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err="1">
                          <a:effectLst/>
                        </a:rPr>
                        <a:t>шт</a:t>
                      </a:r>
                      <a:r>
                        <a:rPr lang="ru-RU" sz="1800" dirty="0">
                          <a:effectLst/>
                        </a:rPr>
                        <a:t>/год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190 115 376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771886"/>
                  </a:ext>
                </a:extLst>
              </a:tr>
              <a:tr h="325093">
                <a:tc>
                  <a:txBody>
                    <a:bodyPr/>
                    <a:lstStyle/>
                    <a:p>
                      <a:pPr indent="844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Срок окупаемости простой (PBP)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лет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5,89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978294"/>
                  </a:ext>
                </a:extLst>
              </a:tr>
              <a:tr h="325093">
                <a:tc>
                  <a:txBody>
                    <a:bodyPr/>
                    <a:lstStyle/>
                    <a:p>
                      <a:pPr indent="844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Срок окупаемости дисконтированный (DPBP)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лет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9,27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530664"/>
                  </a:ext>
                </a:extLst>
              </a:tr>
              <a:tr h="665193">
                <a:tc>
                  <a:txBody>
                    <a:bodyPr/>
                    <a:lstStyle/>
                    <a:p>
                      <a:pPr indent="844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Чистая приведенная стоимость (NPV) в прогнозном периоде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тыс. руб.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212 021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233191"/>
                  </a:ext>
                </a:extLst>
              </a:tr>
              <a:tr h="665193">
                <a:tc>
                  <a:txBody>
                    <a:bodyPr/>
                    <a:lstStyle/>
                    <a:p>
                      <a:pPr indent="844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Чистая приведенная стоимость (NPV) с включением терминального периода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тыс. руб.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1 060 958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182959"/>
                  </a:ext>
                </a:extLst>
              </a:tr>
              <a:tr h="665193">
                <a:tc>
                  <a:txBody>
                    <a:bodyPr/>
                    <a:lstStyle/>
                    <a:p>
                      <a:pPr indent="844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Внутренняя норма доходности (IRR) в прогнозном периоде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%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19,24%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323723"/>
                  </a:ext>
                </a:extLst>
              </a:tr>
              <a:tr h="665193">
                <a:tc>
                  <a:txBody>
                    <a:bodyPr/>
                    <a:lstStyle/>
                    <a:p>
                      <a:pPr indent="844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Внутренняя норма доходности (IRR) с включением терминального периода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%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25,13%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899662"/>
                  </a:ext>
                </a:extLst>
              </a:tr>
              <a:tr h="325093">
                <a:tc>
                  <a:txBody>
                    <a:bodyPr/>
                    <a:lstStyle/>
                    <a:p>
                      <a:pPr indent="844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Ставка дисконтирования (CAPM)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%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16,71%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244630"/>
                  </a:ext>
                </a:extLst>
              </a:tr>
              <a:tr h="503352">
                <a:tc>
                  <a:txBody>
                    <a:bodyPr/>
                    <a:lstStyle/>
                    <a:p>
                      <a:pPr indent="844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Сумма инвестиций в Проект с НДС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тыс. руб.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1 803 476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685917"/>
                  </a:ext>
                </a:extLst>
              </a:tr>
              <a:tr h="325093">
                <a:tc>
                  <a:txBody>
                    <a:bodyPr/>
                    <a:lstStyle/>
                    <a:p>
                      <a:pPr indent="844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Индекс доходности инвестиций (PI)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1,59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634135"/>
                  </a:ext>
                </a:extLst>
              </a:tr>
              <a:tr h="665193">
                <a:tc>
                  <a:txBody>
                    <a:bodyPr/>
                    <a:lstStyle/>
                    <a:p>
                      <a:pPr indent="844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Бюджетная эффективность Проекта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тыс. руб.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758 559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8022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48659A3-3AE7-4634-A069-46447F62002B}"/>
              </a:ext>
            </a:extLst>
          </p:cNvPr>
          <p:cNvSpPr txBox="1"/>
          <p:nvPr/>
        </p:nvSpPr>
        <p:spPr>
          <a:xfrm>
            <a:off x="591522" y="-55201"/>
            <a:ext cx="10297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Показатели эффективности 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77D2FD0F-0A65-446E-90D6-DCD73EA9A561}"/>
              </a:ext>
            </a:extLst>
          </p:cNvPr>
          <p:cNvCxnSpPr>
            <a:cxnSpLocks/>
          </p:cNvCxnSpPr>
          <p:nvPr/>
        </p:nvCxnSpPr>
        <p:spPr>
          <a:xfrm>
            <a:off x="839416" y="532238"/>
            <a:ext cx="10297144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E51FE0-FCE3-405B-88C8-9065C7F3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076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8A1D589-D9A5-4BA9-B6A0-0BF42D641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098517"/>
              </p:ext>
            </p:extLst>
          </p:nvPr>
        </p:nvGraphicFramePr>
        <p:xfrm>
          <a:off x="407368" y="908719"/>
          <a:ext cx="11377264" cy="54170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8632">
                  <a:extLst>
                    <a:ext uri="{9D8B030D-6E8A-4147-A177-3AD203B41FA5}">
                      <a16:colId xmlns:a16="http://schemas.microsoft.com/office/drawing/2014/main" val="1230780971"/>
                    </a:ext>
                  </a:extLst>
                </a:gridCol>
                <a:gridCol w="5688632">
                  <a:extLst>
                    <a:ext uri="{9D8B030D-6E8A-4147-A177-3AD203B41FA5}">
                      <a16:colId xmlns:a16="http://schemas.microsoft.com/office/drawing/2014/main" val="3324712151"/>
                    </a:ext>
                  </a:extLst>
                </a:gridCol>
              </a:tblGrid>
              <a:tr h="436429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2800" b="0" dirty="0">
                          <a:effectLst/>
                        </a:rPr>
                        <a:t>Сильные стороны </a:t>
                      </a:r>
                      <a:r>
                        <a:rPr lang="en-US" sz="2800" b="0" dirty="0">
                          <a:effectLst/>
                        </a:rPr>
                        <a:t> (S)</a:t>
                      </a:r>
                      <a:endParaRPr lang="ru-RU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2800" b="0" dirty="0">
                          <a:effectLst/>
                        </a:rPr>
                        <a:t>Возможности </a:t>
                      </a:r>
                      <a:r>
                        <a:rPr lang="en-US" sz="2800" b="0" dirty="0">
                          <a:effectLst/>
                        </a:rPr>
                        <a:t>(O)</a:t>
                      </a:r>
                      <a:endParaRPr lang="ru-RU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8717421"/>
                  </a:ext>
                </a:extLst>
              </a:tr>
              <a:tr h="22720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Ценовая политика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Современное оборудование и технологии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Высокое качество готовой продукции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Благоприятное расположение проекта (налоговые и таможенные льготы)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Возможность реализации продукции в секторе государственных закупок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Возможность занять существенную долю на рынке РФ за счет эффектов импортозамещения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255093"/>
                  </a:ext>
                </a:extLst>
              </a:tr>
              <a:tr h="436429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2800" b="0" dirty="0">
                          <a:effectLst/>
                        </a:rPr>
                        <a:t>Слабые стороны </a:t>
                      </a:r>
                      <a:r>
                        <a:rPr lang="en-US" sz="2800" b="0" dirty="0">
                          <a:effectLst/>
                        </a:rPr>
                        <a:t>(W)</a:t>
                      </a:r>
                      <a:endParaRPr lang="ru-RU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2800" b="0" dirty="0">
                          <a:effectLst/>
                        </a:rPr>
                        <a:t>Угрозы </a:t>
                      </a:r>
                      <a:r>
                        <a:rPr lang="en-US" sz="2800" b="0" dirty="0">
                          <a:effectLst/>
                        </a:rPr>
                        <a:t>(T)</a:t>
                      </a:r>
                      <a:endParaRPr lang="ru-RU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6040879"/>
                  </a:ext>
                </a:extLst>
              </a:tr>
              <a:tr h="22720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Относительно небольшой объем производства на рынке с высоким уровнем монополизации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Риск нехватки сырья и повышения цен на него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Риск нехватки оборотных средств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Риск ухудшения экономической обстановки в РФ и в мире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79267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09FC836-25B4-43BA-9AA9-9AC536AA311C}"/>
              </a:ext>
            </a:extLst>
          </p:cNvPr>
          <p:cNvSpPr txBox="1"/>
          <p:nvPr/>
        </p:nvSpPr>
        <p:spPr>
          <a:xfrm>
            <a:off x="591522" y="-55201"/>
            <a:ext cx="10297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>
                <a:solidFill>
                  <a:srgbClr val="002060"/>
                </a:solidFill>
              </a:rPr>
              <a:t>Swot </a:t>
            </a:r>
            <a:r>
              <a:rPr lang="ru-RU" sz="3200" b="1" cap="all" dirty="0">
                <a:solidFill>
                  <a:srgbClr val="002060"/>
                </a:solidFill>
              </a:rPr>
              <a:t>- анализ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3D846EC-4E50-4D62-80A0-C2790E9D0571}"/>
              </a:ext>
            </a:extLst>
          </p:cNvPr>
          <p:cNvCxnSpPr>
            <a:cxnSpLocks/>
          </p:cNvCxnSpPr>
          <p:nvPr/>
        </p:nvCxnSpPr>
        <p:spPr>
          <a:xfrm>
            <a:off x="839416" y="532238"/>
            <a:ext cx="10297144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FF38ED-6F07-4620-A160-6FD58F16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17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930A8E-5102-4314-BC2D-C6B9771D24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8"/>
            <a:ext cx="6384032" cy="3888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7BAB68-EE46-4D81-8DC2-DFA2B8507255}"/>
              </a:ext>
            </a:extLst>
          </p:cNvPr>
          <p:cNvSpPr txBox="1"/>
          <p:nvPr/>
        </p:nvSpPr>
        <p:spPr>
          <a:xfrm>
            <a:off x="591522" y="-55201"/>
            <a:ext cx="10297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Поставщики шприцев на российский рынок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75DB8902-1978-4541-A371-FEA02A919618}"/>
              </a:ext>
            </a:extLst>
          </p:cNvPr>
          <p:cNvCxnSpPr>
            <a:cxnSpLocks/>
          </p:cNvCxnSpPr>
          <p:nvPr/>
        </p:nvCxnSpPr>
        <p:spPr>
          <a:xfrm>
            <a:off x="839416" y="532238"/>
            <a:ext cx="10297144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814FF711-E73D-4AA5-A1B8-74854C6D0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4226211"/>
              </p:ext>
            </p:extLst>
          </p:nvPr>
        </p:nvGraphicFramePr>
        <p:xfrm>
          <a:off x="6168008" y="1340768"/>
          <a:ext cx="5913120" cy="4703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127E6B5-6D7A-491A-B58C-80B1362F27FB}"/>
              </a:ext>
            </a:extLst>
          </p:cNvPr>
          <p:cNvSpPr txBox="1"/>
          <p:nvPr/>
        </p:nvSpPr>
        <p:spPr>
          <a:xfrm>
            <a:off x="7176120" y="9687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AB459-FF56-42EF-97B0-E73184337D33}"/>
              </a:ext>
            </a:extLst>
          </p:cNvPr>
          <p:cNvSpPr txBox="1"/>
          <p:nvPr/>
        </p:nvSpPr>
        <p:spPr>
          <a:xfrm>
            <a:off x="9840416" y="104808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2019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328A9B-5440-478D-B392-0D94F921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015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FD67231-8B9E-479B-A5D0-E9EE51169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131020"/>
              </p:ext>
            </p:extLst>
          </p:nvPr>
        </p:nvGraphicFramePr>
        <p:xfrm>
          <a:off x="47328" y="416877"/>
          <a:ext cx="5400600" cy="6468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168470491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95375874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163979520"/>
                    </a:ext>
                  </a:extLst>
                </a:gridCol>
              </a:tblGrid>
              <a:tr h="357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Производитель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Кол-во наименований смежных изделий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Наличие </a:t>
                      </a:r>
                      <a:r>
                        <a:rPr lang="en-US" sz="1200" dirty="0">
                          <a:effectLst/>
                        </a:rPr>
                        <a:t>R&amp;D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2592473069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Всего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2061028165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SFM HOSPITAL PRODUCTS GMB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++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246219245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BECTON DICKINSON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++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1319448138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VOGT MEDICAL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3742150496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B. BRAUN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23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++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2902010093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TIANJIN MEDIC MEDICAL EQUIPMENT CO.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20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674676362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MEDIC-O-PLANET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2169967428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GERRESHEIMER BUNDE GMBH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1845678519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BU KWANG MEDICAL INC.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1833391141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COVIDIEN LLC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102212964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NIPRO CORP. LTD.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1776448942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WUXI YUSHOU MEDICAL APPLIANCES CO., LTD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288879318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SCHOTT SCHWEIZ AG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988687852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MERIT MEDICAL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1776080817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BIOMETRIX B.V.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3432247435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APEXMED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2203077225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ABBOTT VASCULAR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2994671026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JOHNSON &amp; JOHNSON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3935565225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TERUMO CORPORATION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319229868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AESCULAP AG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645043303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ANHUI EASYWAY MEDICAL SUPPLIES CO., LTD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1806103663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ARCROYAL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492818708"/>
                  </a:ext>
                </a:extLst>
              </a:tr>
              <a:tr h="1605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BALTON SP. Z O.O.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1675529345"/>
                  </a:ext>
                </a:extLst>
              </a:tr>
              <a:tr h="2731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CHANGZHOU JINLONG MEDICAL PLASTIC APPLIANCE CO. LTD.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57190020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CHIRANA T. INJECTA A. S.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1576735128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ELI LILLY AND COMPANY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2907472134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FRESENIUS MEDICAL CARE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3571394571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GE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2912594280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HELM MEDICAL GMBH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405926597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HTL-STREFA S.A.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3795124066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IPSOMED AG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384385600"/>
                  </a:ext>
                </a:extLst>
              </a:tr>
              <a:tr h="1605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KARL STORZ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4004793708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KD MEDICAL GMBH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3132167960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MEDTRONIC INC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568168789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NOVO NORDISK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602180764"/>
                  </a:ext>
                </a:extLst>
              </a:tr>
              <a:tr h="148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SARSTEDT AG &amp; CO.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1505262598"/>
                  </a:ext>
                </a:extLst>
              </a:tr>
              <a:tr h="1605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SMITHS HEALTHCARE MANUFACTIRING S.A. DE C.V.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1" marR="40821" marT="0" marB="0"/>
                </a:tc>
                <a:extLst>
                  <a:ext uri="{0D108BD9-81ED-4DB2-BD59-A6C34878D82A}">
                    <a16:rowId xmlns:a16="http://schemas.microsoft.com/office/drawing/2014/main" val="1825845865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617743A-0B61-4803-98F0-3263BE1B8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857365"/>
              </p:ext>
            </p:extLst>
          </p:nvPr>
        </p:nvGraphicFramePr>
        <p:xfrm>
          <a:off x="6816080" y="416877"/>
          <a:ext cx="4587875" cy="39452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7435">
                  <a:extLst>
                    <a:ext uri="{9D8B030D-6E8A-4147-A177-3AD203B41FA5}">
                      <a16:colId xmlns:a16="http://schemas.microsoft.com/office/drawing/2014/main" val="1578619595"/>
                    </a:ext>
                  </a:extLst>
                </a:gridCol>
                <a:gridCol w="1259840">
                  <a:extLst>
                    <a:ext uri="{9D8B030D-6E8A-4147-A177-3AD203B41FA5}">
                      <a16:colId xmlns:a16="http://schemas.microsoft.com/office/drawing/2014/main" val="21331503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612148441"/>
                    </a:ext>
                  </a:extLst>
                </a:gridCol>
              </a:tblGrid>
              <a:tr h="707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Производитель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Кол-во наименований смежных изделий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Наличие </a:t>
                      </a:r>
                      <a:r>
                        <a:rPr lang="en-US" sz="1100" b="1" dirty="0">
                          <a:effectLst/>
                        </a:rPr>
                        <a:t>R&amp;D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60130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49683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ФГУП ГНПРКЦ ЦСКБ-ПРОГРЕСС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+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361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ООО МПК ЕЛЕЦ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24950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ЗАО СТЕРИН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74906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МИЗ ВОРСМА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92403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ООО ЭСКУЛАП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26888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ЗАО МЕДПОЛИМЕР ЛТД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5346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ООО СМТ НПО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59424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ООО ПАСКАЛЬ МЕДИКАЛ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148902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ОАО ТЮМЕНСКИЙ ЗАВОД МЕДИЦИНСКОГО ОБОРУДОВАНИЯ И ИНСТРУМЕНТОВ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69609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ООО МИМ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16931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AE6B789-CDAD-4B54-94C8-ECFD4CEDA285}"/>
              </a:ext>
            </a:extLst>
          </p:cNvPr>
          <p:cNvSpPr txBox="1"/>
          <p:nvPr/>
        </p:nvSpPr>
        <p:spPr>
          <a:xfrm>
            <a:off x="9552384" y="4581128"/>
            <a:ext cx="75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cap="all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0FD244-D514-4F35-ACF3-C292F5C735BB}"/>
              </a:ext>
            </a:extLst>
          </p:cNvPr>
          <p:cNvSpPr txBox="1"/>
          <p:nvPr/>
        </p:nvSpPr>
        <p:spPr>
          <a:xfrm>
            <a:off x="4583832" y="-99392"/>
            <a:ext cx="3240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поставщики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071A3C1-F3F6-459B-9FEB-64AC4A00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498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7E80EE-A7F5-4371-8BCF-2EDC7C052FEF}"/>
              </a:ext>
            </a:extLst>
          </p:cNvPr>
          <p:cNvSpPr txBox="1"/>
          <p:nvPr/>
        </p:nvSpPr>
        <p:spPr>
          <a:xfrm>
            <a:off x="1847528" y="131498"/>
            <a:ext cx="7920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действия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21338A7-3D33-4F88-A126-D376ED8FD99B}"/>
              </a:ext>
            </a:extLst>
          </p:cNvPr>
          <p:cNvCxnSpPr>
            <a:cxnSpLocks/>
          </p:cNvCxnSpPr>
          <p:nvPr/>
        </p:nvCxnSpPr>
        <p:spPr>
          <a:xfrm flipV="1">
            <a:off x="551384" y="716273"/>
            <a:ext cx="10153128" cy="4529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395024A-5609-495B-AA41-96CDF032D436}"/>
              </a:ext>
            </a:extLst>
          </p:cNvPr>
          <p:cNvSpPr txBox="1"/>
          <p:nvPr/>
        </p:nvSpPr>
        <p:spPr>
          <a:xfrm>
            <a:off x="983432" y="1098362"/>
            <a:ext cx="11208568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  <a:effectLst/>
                <a:ea typeface="TimesNewRomanPSMT"/>
              </a:rPr>
              <a:t>Маркетинг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  <a:effectLst/>
                <a:ea typeface="TimesNewRomanPSMT"/>
              </a:rPr>
              <a:t>Производство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  <a:ea typeface="TimesNewRomanPSMT"/>
              </a:rPr>
              <a:t>К</a:t>
            </a:r>
            <a:r>
              <a:rPr lang="ru-RU" sz="2400" dirty="0">
                <a:solidFill>
                  <a:schemeClr val="tx2"/>
                </a:solidFill>
                <a:effectLst/>
                <a:ea typeface="TimesNewRomanPSMT"/>
              </a:rPr>
              <a:t>аналы сбыта и репутация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  <a:ea typeface="TimesNewRomanPSMT"/>
              </a:rPr>
              <a:t>К</a:t>
            </a:r>
            <a:r>
              <a:rPr lang="ru-RU" sz="2400" dirty="0">
                <a:solidFill>
                  <a:schemeClr val="tx2"/>
                </a:solidFill>
                <a:effectLst/>
                <a:ea typeface="TimesNewRomanPSMT"/>
              </a:rPr>
              <a:t>оммерциализация изобретений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  <a:ea typeface="TimesNewRomanPSMT"/>
              </a:rPr>
              <a:t>Д</a:t>
            </a:r>
            <a:r>
              <a:rPr lang="ru-RU" sz="2400" dirty="0">
                <a:solidFill>
                  <a:schemeClr val="tx2"/>
                </a:solidFill>
                <a:effectLst/>
                <a:ea typeface="TimesNewRomanPSMT"/>
              </a:rPr>
              <a:t>ифференцированный продукт с лучшими функциями и более низкой стоимостью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  <a:effectLst/>
                <a:ea typeface="TimesNewRomanPSMT"/>
              </a:rPr>
              <a:t>Использование конкурентных преимуществ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</a:rPr>
              <a:t>Сильный отдел исследований и разработок (</a:t>
            </a:r>
            <a:r>
              <a:rPr lang="en-US" sz="2400" dirty="0">
                <a:solidFill>
                  <a:schemeClr val="tx2"/>
                </a:solidFill>
              </a:rPr>
              <a:t>R&amp;D</a:t>
            </a:r>
            <a:r>
              <a:rPr lang="ru-RU" sz="2400" dirty="0">
                <a:solidFill>
                  <a:schemeClr val="tx2"/>
                </a:solidFill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</a:rPr>
              <a:t>Процесс и развитие знаний, недоступных за пределами компании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</a:rPr>
              <a:t>Модель многопродуктовости - открытие производства новых медизделий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F3079-B24D-44B8-AD65-D78200C1D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74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F2FF39-7D97-4E1B-AEF6-5A090F55314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553680"/>
            <a:ext cx="4712390" cy="4248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AD914-3B99-4DDF-8C76-808771C421B8}"/>
              </a:ext>
            </a:extLst>
          </p:cNvPr>
          <p:cNvSpPr txBox="1"/>
          <p:nvPr/>
        </p:nvSpPr>
        <p:spPr>
          <a:xfrm>
            <a:off x="591522" y="-55201"/>
            <a:ext cx="10297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Товарный знак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8715639-9923-4081-A249-2FDEBA4ED2AB}"/>
              </a:ext>
            </a:extLst>
          </p:cNvPr>
          <p:cNvCxnSpPr>
            <a:cxnSpLocks/>
          </p:cNvCxnSpPr>
          <p:nvPr/>
        </p:nvCxnSpPr>
        <p:spPr>
          <a:xfrm>
            <a:off x="839416" y="532238"/>
            <a:ext cx="10297144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6063C3-936E-4EC6-9249-DAE3DFB63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88" y="620687"/>
            <a:ext cx="4288657" cy="611445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03C9A02-0F2E-4629-A4E1-D1A6952A0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740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872F3E-5A51-4077-A7A8-720A4FC03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2" t="3175" r="5989"/>
          <a:stretch/>
        </p:blipFill>
        <p:spPr>
          <a:xfrm>
            <a:off x="8472264" y="2060848"/>
            <a:ext cx="3240360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370D7E-C6FA-40E8-AB9F-3DBDB80D3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2" t="3051" r="3990" b="4278"/>
          <a:stretch/>
        </p:blipFill>
        <p:spPr>
          <a:xfrm>
            <a:off x="263752" y="980728"/>
            <a:ext cx="3311968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6C3E93-57F9-4E38-AA96-74BDDDD28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1" r="5990" b="4278"/>
          <a:stretch/>
        </p:blipFill>
        <p:spPr>
          <a:xfrm>
            <a:off x="4223792" y="1628800"/>
            <a:ext cx="3384376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802B43-A500-4AAD-B74B-77F6EDF8B764}"/>
              </a:ext>
            </a:extLst>
          </p:cNvPr>
          <p:cNvSpPr txBox="1"/>
          <p:nvPr/>
        </p:nvSpPr>
        <p:spPr>
          <a:xfrm>
            <a:off x="591522" y="-55201"/>
            <a:ext cx="10297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патенты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DE9B3ED-F450-4BD6-B118-8FE6D30C5461}"/>
              </a:ext>
            </a:extLst>
          </p:cNvPr>
          <p:cNvCxnSpPr>
            <a:cxnSpLocks/>
          </p:cNvCxnSpPr>
          <p:nvPr/>
        </p:nvCxnSpPr>
        <p:spPr>
          <a:xfrm>
            <a:off x="839416" y="532238"/>
            <a:ext cx="10297144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4A95AD4-0D75-4FBC-A976-6EAE1FF20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17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A09E628-2EEA-4718-A539-155583BC9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" y="827898"/>
            <a:ext cx="12136436" cy="597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8D116EA-B4CE-4983-88B8-1EAD256B4C69}"/>
              </a:ext>
            </a:extLst>
          </p:cNvPr>
          <p:cNvCxnSpPr>
            <a:cxnSpLocks/>
          </p:cNvCxnSpPr>
          <p:nvPr/>
        </p:nvCxnSpPr>
        <p:spPr>
          <a:xfrm>
            <a:off x="263352" y="761563"/>
            <a:ext cx="10801200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F2FF39-7D97-4E1B-AEF6-5A090F5531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620" y="36846"/>
            <a:ext cx="1207144" cy="965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B03467-24CC-4A5B-B525-148AC886AD1D}"/>
              </a:ext>
            </a:extLst>
          </p:cNvPr>
          <p:cNvSpPr txBox="1"/>
          <p:nvPr/>
        </p:nvSpPr>
        <p:spPr>
          <a:xfrm>
            <a:off x="263352" y="236381"/>
            <a:ext cx="107132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cap="all" dirty="0">
                <a:solidFill>
                  <a:srgbClr val="002060"/>
                </a:solidFill>
              </a:rPr>
              <a:t>Ежегодные Расходы бюджета (</a:t>
            </a:r>
            <a:r>
              <a:rPr lang="ru-RU" sz="2600" b="1" cap="all" dirty="0" err="1">
                <a:solidFill>
                  <a:srgbClr val="002060"/>
                </a:solidFill>
              </a:rPr>
              <a:t>гемоконтактные</a:t>
            </a:r>
            <a:r>
              <a:rPr lang="ru-RU" sz="2600" b="1" cap="all" dirty="0">
                <a:solidFill>
                  <a:srgbClr val="002060"/>
                </a:solidFill>
              </a:rPr>
              <a:t> заболевания)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C6563C-7904-4C5E-B8B0-00AEFBDF44AA}"/>
              </a:ext>
            </a:extLst>
          </p:cNvPr>
          <p:cNvSpPr txBox="1"/>
          <p:nvPr/>
        </p:nvSpPr>
        <p:spPr>
          <a:xfrm>
            <a:off x="442875" y="4682378"/>
            <a:ext cx="4507014" cy="2021639"/>
          </a:xfrm>
          <a:prstGeom prst="wedgeRoundRectCallout">
            <a:avLst>
              <a:gd name="adj1" fmla="val 62469"/>
              <a:gd name="adj2" fmla="val -85380"/>
              <a:gd name="adj3" fmla="val 16667"/>
            </a:avLst>
          </a:prstGeom>
          <a:solidFill>
            <a:schemeClr val="accent3">
              <a:lumMod val="75000"/>
              <a:alpha val="11000"/>
            </a:schemeClr>
          </a:solidFill>
          <a:ln w="38100">
            <a:solidFill>
              <a:srgbClr val="8BBED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15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sz="3200" dirty="0">
                <a:latin typeface="+mn-lt"/>
              </a:rPr>
              <a:t>Косвенные издержки</a:t>
            </a:r>
          </a:p>
          <a:p>
            <a:r>
              <a:rPr lang="ru-RU" sz="6000" dirty="0">
                <a:latin typeface="+mn-lt"/>
              </a:rPr>
              <a:t>73</a:t>
            </a:r>
            <a:r>
              <a:rPr lang="ru-RU" sz="5400" dirty="0">
                <a:latin typeface="+mn-lt"/>
              </a:rPr>
              <a:t> </a:t>
            </a:r>
            <a:r>
              <a:rPr lang="ru-RU" sz="3200" dirty="0">
                <a:latin typeface="+mn-lt"/>
              </a:rPr>
              <a:t>млрд .руб.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E8392-C9CE-4BE9-82BC-7E1697FDC2EC}"/>
              </a:ext>
            </a:extLst>
          </p:cNvPr>
          <p:cNvSpPr txBox="1"/>
          <p:nvPr/>
        </p:nvSpPr>
        <p:spPr>
          <a:xfrm>
            <a:off x="6791451" y="4543777"/>
            <a:ext cx="4998041" cy="2160240"/>
          </a:xfrm>
          <a:prstGeom prst="wedgeRoundRectCallout">
            <a:avLst>
              <a:gd name="adj1" fmla="val -64883"/>
              <a:gd name="adj2" fmla="val -77634"/>
              <a:gd name="adj3" fmla="val 16667"/>
            </a:avLst>
          </a:prstGeom>
          <a:solidFill>
            <a:schemeClr val="tx2">
              <a:lumMod val="20000"/>
              <a:lumOff val="80000"/>
              <a:alpha val="41000"/>
            </a:schemeClr>
          </a:solidFill>
          <a:ln w="38100">
            <a:solidFill>
              <a:srgbClr val="A5CD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ru-RU"/>
            </a:defPPr>
            <a:lvl1pPr algn="ctr">
              <a:defRPr sz="2200">
                <a:latin typeface="Georgia" pitchFamily="18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Сокращение ВВП</a:t>
            </a:r>
          </a:p>
          <a:p>
            <a:r>
              <a:rPr lang="ru-RU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на </a:t>
            </a:r>
            <a:r>
              <a:rPr lang="ru-RU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5%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(прогноз ВОЗ к 2050г.)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09774-3D19-4D9F-936B-436BB80DAF2B}"/>
              </a:ext>
            </a:extLst>
          </p:cNvPr>
          <p:cNvSpPr txBox="1"/>
          <p:nvPr/>
        </p:nvSpPr>
        <p:spPr>
          <a:xfrm>
            <a:off x="7017137" y="1026281"/>
            <a:ext cx="4772355" cy="2308293"/>
          </a:xfrm>
          <a:prstGeom prst="wedgeRoundRectCallout">
            <a:avLst>
              <a:gd name="adj1" fmla="val -68651"/>
              <a:gd name="adj2" fmla="val 86725"/>
              <a:gd name="adj3" fmla="val 16667"/>
            </a:avLst>
          </a:prstGeom>
          <a:solidFill>
            <a:schemeClr val="accent3">
              <a:lumMod val="75000"/>
              <a:alpha val="11000"/>
            </a:schemeClr>
          </a:solidFill>
          <a:ln w="38100">
            <a:solidFill>
              <a:srgbClr val="8BBED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15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sz="3200" dirty="0">
                <a:latin typeface="+mn-lt"/>
              </a:rPr>
              <a:t>Прямые немедицинские издержки</a:t>
            </a:r>
          </a:p>
          <a:p>
            <a:r>
              <a:rPr lang="ru-RU" sz="6000" dirty="0">
                <a:latin typeface="+mn-lt"/>
              </a:rPr>
              <a:t>5</a:t>
            </a:r>
            <a:r>
              <a:rPr lang="ru-RU" sz="5400" dirty="0">
                <a:latin typeface="+mn-lt"/>
              </a:rPr>
              <a:t> </a:t>
            </a:r>
            <a:r>
              <a:rPr lang="ru-RU" sz="3200" dirty="0">
                <a:latin typeface="+mn-lt"/>
              </a:rPr>
              <a:t>млрд .руб.</a:t>
            </a:r>
            <a:endParaRPr lang="ru-RU" sz="3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10F5D5-CC6B-444D-B04E-B60B85EF78DE}"/>
              </a:ext>
            </a:extLst>
          </p:cNvPr>
          <p:cNvSpPr txBox="1"/>
          <p:nvPr/>
        </p:nvSpPr>
        <p:spPr>
          <a:xfrm>
            <a:off x="407368" y="1026281"/>
            <a:ext cx="4507014" cy="2113892"/>
          </a:xfrm>
          <a:prstGeom prst="wedgeRoundRectCallout">
            <a:avLst>
              <a:gd name="adj1" fmla="val 63485"/>
              <a:gd name="adj2" fmla="val 86311"/>
              <a:gd name="adj3" fmla="val 16667"/>
            </a:avLst>
          </a:prstGeom>
          <a:solidFill>
            <a:schemeClr val="tx2">
              <a:lumMod val="20000"/>
              <a:lumOff val="80000"/>
              <a:alpha val="41000"/>
            </a:schemeClr>
          </a:solidFill>
          <a:ln w="38100">
            <a:solidFill>
              <a:srgbClr val="A5CD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sz="3200" dirty="0">
                <a:latin typeface="+mn-lt"/>
              </a:rPr>
              <a:t>Прямые медицинские издержки</a:t>
            </a:r>
          </a:p>
          <a:p>
            <a:r>
              <a:rPr lang="ru-RU" sz="6000" dirty="0">
                <a:latin typeface="+mn-lt"/>
              </a:rPr>
              <a:t>25</a:t>
            </a:r>
            <a:r>
              <a:rPr lang="ru-RU" sz="5400" dirty="0">
                <a:latin typeface="+mn-lt"/>
              </a:rPr>
              <a:t> </a:t>
            </a:r>
            <a:r>
              <a:rPr lang="ru-RU" sz="3200" dirty="0">
                <a:latin typeface="+mn-lt"/>
              </a:rPr>
              <a:t>млрд .руб.</a:t>
            </a:r>
          </a:p>
          <a:p>
            <a:endParaRPr lang="ru-RU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4" name="Рисунок 13" descr="Изображение выглядит как автомат&#10;&#10;Автоматически созданное описание">
            <a:extLst>
              <a:ext uri="{FF2B5EF4-FFF2-40B4-BE49-F238E27FC236}">
                <a16:creationId xmlns:a16="http://schemas.microsoft.com/office/drawing/2014/main" id="{8BB3B701-3D07-4140-BFE5-FDBC96BC0B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01008"/>
            <a:ext cx="1840632" cy="103448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5AFD521-F9E1-48F9-9362-A8F9064B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24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2281025B-B0E3-4C07-AA20-90DB34BB75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47120"/>
              </p:ext>
            </p:extLst>
          </p:nvPr>
        </p:nvGraphicFramePr>
        <p:xfrm>
          <a:off x="0" y="1302809"/>
          <a:ext cx="479985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8EC1BA1-F3DD-4908-A743-6DE5B8E0DE09}"/>
              </a:ext>
            </a:extLst>
          </p:cNvPr>
          <p:cNvCxnSpPr>
            <a:cxnSpLocks/>
          </p:cNvCxnSpPr>
          <p:nvPr/>
        </p:nvCxnSpPr>
        <p:spPr>
          <a:xfrm flipV="1">
            <a:off x="551384" y="716273"/>
            <a:ext cx="10153128" cy="4529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FC83B29-F437-43E7-B790-86747F2EE629}"/>
              </a:ext>
            </a:extLst>
          </p:cNvPr>
          <p:cNvSpPr txBox="1"/>
          <p:nvPr/>
        </p:nvSpPr>
        <p:spPr>
          <a:xfrm>
            <a:off x="551384" y="131498"/>
            <a:ext cx="10153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Инновационная Стратегия </a:t>
            </a:r>
            <a:r>
              <a:rPr lang="ru-RU" sz="3200" b="1" cap="all" dirty="0">
                <a:solidFill>
                  <a:srgbClr val="C00000"/>
                </a:solidFill>
              </a:rPr>
              <a:t>завтрашнего</a:t>
            </a:r>
            <a:r>
              <a:rPr lang="ru-RU" sz="3200" b="1" cap="all" dirty="0">
                <a:solidFill>
                  <a:srgbClr val="002060"/>
                </a:solidFill>
              </a:rPr>
              <a:t> дня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расный знак умножения">
                <a:extLst>
                  <a:ext uri="{FF2B5EF4-FFF2-40B4-BE49-F238E27FC236}">
                    <a16:creationId xmlns:a16="http://schemas.microsoft.com/office/drawing/2014/main" id="{CB04E187-FA7A-489D-9ADB-B260C8E0AF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95800" y="6096436"/>
              <a:ext cx="382639" cy="38093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82639" cy="380933"/>
                    </a:xfrm>
                    <a:prstGeom prst="rect">
                      <a:avLst/>
                    </a:prstGeom>
                  </am3d:spPr>
                  <am3d:camera>
                    <am3d:pos x="0" y="0" z="66569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67641" d="1000000"/>
                    <am3d:preTrans dx="-6" dy="-17961074" dz="1699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9708" ay="-430491" az="3632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505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расный знак умножения">
                <a:extLst>
                  <a:ext uri="{FF2B5EF4-FFF2-40B4-BE49-F238E27FC236}">
                    <a16:creationId xmlns:a16="http://schemas.microsoft.com/office/drawing/2014/main" id="{CB04E187-FA7A-489D-9ADB-B260C8E0AF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95800" y="6096436"/>
                <a:ext cx="382639" cy="380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Трехмерная модель 10" descr="Красный знак умножения">
                <a:extLst>
                  <a:ext uri="{FF2B5EF4-FFF2-40B4-BE49-F238E27FC236}">
                    <a16:creationId xmlns:a16="http://schemas.microsoft.com/office/drawing/2014/main" id="{0B77052B-263E-449D-833F-37E79E0B1A3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95800" y="5174258"/>
              <a:ext cx="382639" cy="38093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82639" cy="380933"/>
                    </a:xfrm>
                    <a:prstGeom prst="rect">
                      <a:avLst/>
                    </a:prstGeom>
                  </am3d:spPr>
                  <am3d:camera>
                    <am3d:pos x="0" y="0" z="66569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67641" d="1000000"/>
                    <am3d:preTrans dx="-6" dy="-17961074" dz="1699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9708" ay="-430491" az="3632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505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 descr="Красный знак умножения">
                <a:extLst>
                  <a:ext uri="{FF2B5EF4-FFF2-40B4-BE49-F238E27FC236}">
                    <a16:creationId xmlns:a16="http://schemas.microsoft.com/office/drawing/2014/main" id="{0B77052B-263E-449D-833F-37E79E0B1A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95800" y="5174258"/>
                <a:ext cx="382639" cy="380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Трехмерная модель 11" descr="Красный знак умножения">
                <a:extLst>
                  <a:ext uri="{FF2B5EF4-FFF2-40B4-BE49-F238E27FC236}">
                    <a16:creationId xmlns:a16="http://schemas.microsoft.com/office/drawing/2014/main" id="{BE59B3A0-211D-4FE8-B615-BE0225C24FF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95800" y="4269775"/>
              <a:ext cx="382639" cy="38093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82639" cy="380933"/>
                    </a:xfrm>
                    <a:prstGeom prst="rect">
                      <a:avLst/>
                    </a:prstGeom>
                  </am3d:spPr>
                  <am3d:camera>
                    <am3d:pos x="0" y="0" z="66569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67641" d="1000000"/>
                    <am3d:preTrans dx="-6" dy="-17961074" dz="1699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9708" ay="-430491" az="3632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505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Трехмерная модель 11" descr="Красный знак умножения">
                <a:extLst>
                  <a:ext uri="{FF2B5EF4-FFF2-40B4-BE49-F238E27FC236}">
                    <a16:creationId xmlns:a16="http://schemas.microsoft.com/office/drawing/2014/main" id="{BE59B3A0-211D-4FE8-B615-BE0225C24F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95800" y="4269775"/>
                <a:ext cx="382639" cy="380933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Рисунок 14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2B4C3F85-94EE-4657-BF81-D2142653B4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0"/>
            <a:ext cx="983432" cy="107606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Трехмерная модель 18" descr="Красный знак умножения">
                <a:extLst>
                  <a:ext uri="{FF2B5EF4-FFF2-40B4-BE49-F238E27FC236}">
                    <a16:creationId xmlns:a16="http://schemas.microsoft.com/office/drawing/2014/main" id="{5990FDC8-5C0C-4801-929A-EADF48A4931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95800" y="1423472"/>
              <a:ext cx="382639" cy="38093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82639" cy="380933"/>
                    </a:xfrm>
                    <a:prstGeom prst="rect">
                      <a:avLst/>
                    </a:prstGeom>
                  </am3d:spPr>
                  <am3d:camera>
                    <am3d:pos x="0" y="0" z="66569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67641" d="1000000"/>
                    <am3d:preTrans dx="-6" dy="-17961074" dz="1699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9708" ay="-430491" az="3632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505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Трехмерная модель 18" descr="Красный знак умножения">
                <a:extLst>
                  <a:ext uri="{FF2B5EF4-FFF2-40B4-BE49-F238E27FC236}">
                    <a16:creationId xmlns:a16="http://schemas.microsoft.com/office/drawing/2014/main" id="{5990FDC8-5C0C-4801-929A-EADF48A493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95800" y="1423472"/>
                <a:ext cx="382639" cy="380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Трехмерная модель 13" descr="Красный знак умножения">
                <a:extLst>
                  <a:ext uri="{FF2B5EF4-FFF2-40B4-BE49-F238E27FC236}">
                    <a16:creationId xmlns:a16="http://schemas.microsoft.com/office/drawing/2014/main" id="{A92AB886-7FB5-40B3-B613-3C3F2D9043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5390436"/>
                  </p:ext>
                </p:extLst>
              </p:nvPr>
            </p:nvGraphicFramePr>
            <p:xfrm>
              <a:off x="4295800" y="3323199"/>
              <a:ext cx="382639" cy="38093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82639" cy="380933"/>
                    </a:xfrm>
                    <a:prstGeom prst="rect">
                      <a:avLst/>
                    </a:prstGeom>
                  </am3d:spPr>
                  <am3d:camera>
                    <am3d:pos x="0" y="0" z="66569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67641" d="1000000"/>
                    <am3d:preTrans dx="-6" dy="-17961074" dz="1699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9708" ay="-430491" az="3632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505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Трехмерная модель 13" descr="Красный знак умножения">
                <a:extLst>
                  <a:ext uri="{FF2B5EF4-FFF2-40B4-BE49-F238E27FC236}">
                    <a16:creationId xmlns:a16="http://schemas.microsoft.com/office/drawing/2014/main" id="{A92AB886-7FB5-40B3-B613-3C3F2D9043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95800" y="3323199"/>
                <a:ext cx="382639" cy="380933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9B370E-B825-4033-953D-EBFE01090FB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51" t="33657" r="36451" b="26760"/>
          <a:stretch/>
        </p:blipFill>
        <p:spPr>
          <a:xfrm>
            <a:off x="10344472" y="5780687"/>
            <a:ext cx="1491408" cy="77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437553F-AECA-4F3C-B5F9-9ACA65A1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298157" y="1243069"/>
            <a:ext cx="1584042" cy="1491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799BEE-764A-4EC2-BCBB-1C7F57E3D3E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8" t="15690" r="13549" b="11105"/>
          <a:stretch/>
        </p:blipFill>
        <p:spPr>
          <a:xfrm>
            <a:off x="10344472" y="4423390"/>
            <a:ext cx="1491407" cy="1237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9B0A1D7-EC15-4DB2-B353-AD199E45F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5" t="5550" r="13812" b="8000"/>
          <a:stretch/>
        </p:blipFill>
        <p:spPr bwMode="auto">
          <a:xfrm>
            <a:off x="10344472" y="2983162"/>
            <a:ext cx="1491407" cy="123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C532F305-871D-4D00-9F0F-E32A30B3224F}"/>
              </a:ext>
            </a:extLst>
          </p:cNvPr>
          <p:cNvSpPr/>
          <p:nvPr/>
        </p:nvSpPr>
        <p:spPr>
          <a:xfrm>
            <a:off x="4583832" y="2231475"/>
            <a:ext cx="5328592" cy="671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/>
              <a:t>2023-2026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655A428-684C-4718-B650-CC4F5B30F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647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FB6582-2D85-4A0C-866A-4F449CDECF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91522" y="692710"/>
            <a:ext cx="11265118" cy="5976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8F4837-85B4-4F60-A9BB-A0042A879C26}"/>
              </a:ext>
            </a:extLst>
          </p:cNvPr>
          <p:cNvSpPr txBox="1"/>
          <p:nvPr/>
        </p:nvSpPr>
        <p:spPr>
          <a:xfrm>
            <a:off x="591522" y="-55201"/>
            <a:ext cx="10297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Анализ рисков и чувствительности 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CA58B83-37A1-49B6-B887-A4579F1998E3}"/>
              </a:ext>
            </a:extLst>
          </p:cNvPr>
          <p:cNvCxnSpPr>
            <a:cxnSpLocks/>
          </p:cNvCxnSpPr>
          <p:nvPr/>
        </p:nvCxnSpPr>
        <p:spPr>
          <a:xfrm>
            <a:off x="839416" y="532238"/>
            <a:ext cx="10297144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5F0F7B-0E3D-4B8A-A431-1CC1D0409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075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9CF92-95DF-4902-AD39-2B05818BB9A0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31A11BC-EFE7-4921-B324-BF51F5258E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8141385"/>
              </p:ext>
            </p:extLst>
          </p:nvPr>
        </p:nvGraphicFramePr>
        <p:xfrm>
          <a:off x="263352" y="1161478"/>
          <a:ext cx="11631751" cy="5291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C6EF74-7426-439E-96E7-78BC138FA630}"/>
              </a:ext>
            </a:extLst>
          </p:cNvPr>
          <p:cNvSpPr txBox="1"/>
          <p:nvPr/>
        </p:nvSpPr>
        <p:spPr>
          <a:xfrm>
            <a:off x="4869415" y="792147"/>
            <a:ext cx="2525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Создание нового рынка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CE602C-2A0A-4A3A-A3B2-CAD86C5EC56E}"/>
              </a:ext>
            </a:extLst>
          </p:cNvPr>
          <p:cNvSpPr txBox="1"/>
          <p:nvPr/>
        </p:nvSpPr>
        <p:spPr>
          <a:xfrm>
            <a:off x="152882" y="3174283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Незначительные технологические изменения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F05DE-1153-4EFD-8FA0-BE13233BFF97}"/>
              </a:ext>
            </a:extLst>
          </p:cNvPr>
          <p:cNvSpPr txBox="1"/>
          <p:nvPr/>
        </p:nvSpPr>
        <p:spPr>
          <a:xfrm>
            <a:off x="4521306" y="6488668"/>
            <a:ext cx="322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Управление текущим рынком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ED1CB1-0F20-4F99-A0AD-BED0BA5C6062}"/>
              </a:ext>
            </a:extLst>
          </p:cNvPr>
          <p:cNvSpPr txBox="1"/>
          <p:nvPr/>
        </p:nvSpPr>
        <p:spPr>
          <a:xfrm>
            <a:off x="10321776" y="3174283"/>
            <a:ext cx="1966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Радикальные технологические изменения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44A90-9077-45B6-B8C1-87B08C82E770}"/>
              </a:ext>
            </a:extLst>
          </p:cNvPr>
          <p:cNvSpPr txBox="1"/>
          <p:nvPr/>
        </p:nvSpPr>
        <p:spPr>
          <a:xfrm>
            <a:off x="407368" y="131498"/>
            <a:ext cx="10297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Место компании В квадранте инноваций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C83F637-5789-44BF-8B8C-1A073B6C56F9}"/>
              </a:ext>
            </a:extLst>
          </p:cNvPr>
          <p:cNvCxnSpPr>
            <a:cxnSpLocks/>
          </p:cNvCxnSpPr>
          <p:nvPr/>
        </p:nvCxnSpPr>
        <p:spPr>
          <a:xfrm>
            <a:off x="407368" y="761563"/>
            <a:ext cx="10297144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F4B82A-9062-4E11-91F8-8E82A33F7E1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856" y="14396"/>
            <a:ext cx="1207144" cy="9655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AA012B-9728-4276-9E0D-630EB456E9D1}"/>
              </a:ext>
            </a:extLst>
          </p:cNvPr>
          <p:cNvSpPr txBox="1"/>
          <p:nvPr/>
        </p:nvSpPr>
        <p:spPr>
          <a:xfrm>
            <a:off x="5050232" y="5733256"/>
            <a:ext cx="2163541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ООО «Мединтех»</a:t>
            </a:r>
          </a:p>
        </p:txBody>
      </p:sp>
    </p:spTree>
    <p:extLst>
      <p:ext uri="{BB962C8B-B14F-4D97-AF65-F5344CB8AC3E}">
        <p14:creationId xmlns:p14="http://schemas.microsoft.com/office/powerpoint/2010/main" val="1138451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9CF92-95DF-4902-AD39-2B05818BB9A0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31A11BC-EFE7-4921-B324-BF51F5258E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815099"/>
              </p:ext>
            </p:extLst>
          </p:nvPr>
        </p:nvGraphicFramePr>
        <p:xfrm>
          <a:off x="263352" y="1161478"/>
          <a:ext cx="11631751" cy="5291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C6EF74-7426-439E-96E7-78BC138FA630}"/>
              </a:ext>
            </a:extLst>
          </p:cNvPr>
          <p:cNvSpPr txBox="1"/>
          <p:nvPr/>
        </p:nvSpPr>
        <p:spPr>
          <a:xfrm>
            <a:off x="4869415" y="792147"/>
            <a:ext cx="2525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Создание нового рынка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CE602C-2A0A-4A3A-A3B2-CAD86C5EC56E}"/>
              </a:ext>
            </a:extLst>
          </p:cNvPr>
          <p:cNvSpPr txBox="1"/>
          <p:nvPr/>
        </p:nvSpPr>
        <p:spPr>
          <a:xfrm>
            <a:off x="152882" y="3174283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Незначительные технологические изменения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F05DE-1153-4EFD-8FA0-BE13233BFF97}"/>
              </a:ext>
            </a:extLst>
          </p:cNvPr>
          <p:cNvSpPr txBox="1"/>
          <p:nvPr/>
        </p:nvSpPr>
        <p:spPr>
          <a:xfrm>
            <a:off x="4521306" y="6488668"/>
            <a:ext cx="322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Управление текущим рынком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ED1CB1-0F20-4F99-A0AD-BED0BA5C6062}"/>
              </a:ext>
            </a:extLst>
          </p:cNvPr>
          <p:cNvSpPr txBox="1"/>
          <p:nvPr/>
        </p:nvSpPr>
        <p:spPr>
          <a:xfrm>
            <a:off x="10321776" y="3174283"/>
            <a:ext cx="1966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Радикальные технологические изменения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44A90-9077-45B6-B8C1-87B08C82E770}"/>
              </a:ext>
            </a:extLst>
          </p:cNvPr>
          <p:cNvSpPr txBox="1"/>
          <p:nvPr/>
        </p:nvSpPr>
        <p:spPr>
          <a:xfrm>
            <a:off x="407368" y="131498"/>
            <a:ext cx="10297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Место компании В квадранте инноваций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C83F637-5789-44BF-8B8C-1A073B6C56F9}"/>
              </a:ext>
            </a:extLst>
          </p:cNvPr>
          <p:cNvCxnSpPr>
            <a:cxnSpLocks/>
          </p:cNvCxnSpPr>
          <p:nvPr/>
        </p:nvCxnSpPr>
        <p:spPr>
          <a:xfrm>
            <a:off x="407368" y="761563"/>
            <a:ext cx="10297144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F4B82A-9062-4E11-91F8-8E82A33F7E1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856" y="14396"/>
            <a:ext cx="1207144" cy="9655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4C4E6B-9652-498B-B1A0-802A83B3C479}"/>
              </a:ext>
            </a:extLst>
          </p:cNvPr>
          <p:cNvSpPr txBox="1"/>
          <p:nvPr/>
        </p:nvSpPr>
        <p:spPr>
          <a:xfrm>
            <a:off x="4997456" y="2060848"/>
            <a:ext cx="2163541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ООО «Мединтех»</a:t>
            </a:r>
          </a:p>
        </p:txBody>
      </p:sp>
    </p:spTree>
    <p:extLst>
      <p:ext uri="{BB962C8B-B14F-4D97-AF65-F5344CB8AC3E}">
        <p14:creationId xmlns:p14="http://schemas.microsoft.com/office/powerpoint/2010/main" val="4210044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EE7828-B3B1-49A2-8FE8-D84E31D0A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240074"/>
            <a:ext cx="8928992" cy="6377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5D66632-8EC1-4878-8564-CA9466FB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795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28A246-E426-41ED-9C50-C912142E37CB}"/>
              </a:ext>
            </a:extLst>
          </p:cNvPr>
          <p:cNvSpPr txBox="1"/>
          <p:nvPr/>
        </p:nvSpPr>
        <p:spPr>
          <a:xfrm>
            <a:off x="5159896" y="2132856"/>
            <a:ext cx="20882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cap="all" dirty="0">
                <a:solidFill>
                  <a:srgbClr val="002060"/>
                </a:solidFill>
              </a:rPr>
              <a:t>…?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13FFBCF-558C-4634-8CEA-3E6758C1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62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9CF92-95DF-4902-AD39-2B05818BB9A0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99529178"/>
              </p:ext>
            </p:extLst>
          </p:nvPr>
        </p:nvGraphicFramePr>
        <p:xfrm>
          <a:off x="882165" y="764704"/>
          <a:ext cx="4320000" cy="25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038912922"/>
              </p:ext>
            </p:extLst>
          </p:nvPr>
        </p:nvGraphicFramePr>
        <p:xfrm>
          <a:off x="942101" y="3795415"/>
          <a:ext cx="43200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Рисунок 4" descr="Изображение выглядит как челове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4DDDA4F3-1101-46B1-BCD2-AA3F69434D03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835" y="3796839"/>
            <a:ext cx="432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0D0FCF-7762-4BE5-9716-FB52460A8295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35" y="782704"/>
            <a:ext cx="432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CF84A02-B08B-4EF0-A422-1EABC162871B}"/>
              </a:ext>
            </a:extLst>
          </p:cNvPr>
          <p:cNvCxnSpPr>
            <a:cxnSpLocks/>
          </p:cNvCxnSpPr>
          <p:nvPr/>
        </p:nvCxnSpPr>
        <p:spPr>
          <a:xfrm>
            <a:off x="623392" y="541161"/>
            <a:ext cx="10801200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4A4340E-5D31-4453-AA83-7A19D002084B}"/>
              </a:ext>
            </a:extLst>
          </p:cNvPr>
          <p:cNvSpPr txBox="1"/>
          <p:nvPr/>
        </p:nvSpPr>
        <p:spPr>
          <a:xfrm>
            <a:off x="596567" y="0"/>
            <a:ext cx="107132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cap="all" dirty="0">
                <a:solidFill>
                  <a:srgbClr val="002060"/>
                </a:solidFill>
              </a:rPr>
              <a:t>Статистика по заражениям через шприцы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540D18-F8C3-49FF-B329-2A1AA8A05815}"/>
              </a:ext>
            </a:extLst>
          </p:cNvPr>
          <p:cNvSpPr txBox="1"/>
          <p:nvPr/>
        </p:nvSpPr>
        <p:spPr>
          <a:xfrm>
            <a:off x="5262100" y="1529927"/>
            <a:ext cx="17277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cap="all" dirty="0">
                <a:solidFill>
                  <a:srgbClr val="002060"/>
                </a:solidFill>
              </a:rPr>
              <a:t>спид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AD72F2-D1BA-4195-8703-3878C8EF6192}"/>
              </a:ext>
            </a:extLst>
          </p:cNvPr>
          <p:cNvSpPr txBox="1"/>
          <p:nvPr/>
        </p:nvSpPr>
        <p:spPr>
          <a:xfrm>
            <a:off x="5262100" y="4562972"/>
            <a:ext cx="17277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cap="all" dirty="0">
                <a:solidFill>
                  <a:srgbClr val="002060"/>
                </a:solidFill>
              </a:rPr>
              <a:t>Спид?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7EA9BB1-3610-4AFD-81AC-283BBAA88653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835" y="8014"/>
            <a:ext cx="870541" cy="7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6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35473982-127F-4406-BAD0-CA38B35C0E79}"/>
              </a:ext>
            </a:extLst>
          </p:cNvPr>
          <p:cNvCxnSpPr>
            <a:cxnSpLocks/>
          </p:cNvCxnSpPr>
          <p:nvPr/>
        </p:nvCxnSpPr>
        <p:spPr>
          <a:xfrm>
            <a:off x="623392" y="541161"/>
            <a:ext cx="10801200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724726C-D537-4D99-9442-180154C0475B}"/>
              </a:ext>
            </a:extLst>
          </p:cNvPr>
          <p:cNvSpPr txBox="1"/>
          <p:nvPr/>
        </p:nvSpPr>
        <p:spPr>
          <a:xfrm>
            <a:off x="596567" y="0"/>
            <a:ext cx="107132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cap="all" dirty="0">
                <a:solidFill>
                  <a:srgbClr val="002060"/>
                </a:solidFill>
              </a:rPr>
              <a:t>Ежегодная потребность в шприцах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802EA90-C7B3-49D4-AADC-0CD377981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9" y="505513"/>
            <a:ext cx="10542426" cy="51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35F46E-350D-4677-B59A-A4EA34C06040}"/>
              </a:ext>
            </a:extLst>
          </p:cNvPr>
          <p:cNvSpPr txBox="1"/>
          <p:nvPr/>
        </p:nvSpPr>
        <p:spPr>
          <a:xfrm>
            <a:off x="2855640" y="3212976"/>
            <a:ext cx="61926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cap="all" dirty="0">
                <a:solidFill>
                  <a:schemeClr val="bg1"/>
                </a:solidFill>
              </a:rPr>
              <a:t>3 000 000 000</a:t>
            </a:r>
            <a:endParaRPr lang="ru-RU" sz="2400" b="1" cap="al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1D8D0-D9CB-4F97-9402-3B8DDED55327}"/>
              </a:ext>
            </a:extLst>
          </p:cNvPr>
          <p:cNvSpPr txBox="1"/>
          <p:nvPr/>
        </p:nvSpPr>
        <p:spPr>
          <a:xfrm>
            <a:off x="1218173" y="5485842"/>
            <a:ext cx="4644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cap="all" dirty="0">
                <a:solidFill>
                  <a:srgbClr val="002060"/>
                </a:solidFill>
              </a:rPr>
              <a:t>2 100 000 000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DE740-E213-4633-BAD0-7C53846761DA}"/>
              </a:ext>
            </a:extLst>
          </p:cNvPr>
          <p:cNvSpPr txBox="1"/>
          <p:nvPr/>
        </p:nvSpPr>
        <p:spPr>
          <a:xfrm>
            <a:off x="-9923" y="5788029"/>
            <a:ext cx="14036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solidFill>
                  <a:srgbClr val="002060"/>
                </a:solidFill>
              </a:rPr>
              <a:t>ИМПОРТ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DE4A6-C31A-41E5-8D8B-5956B1DB0182}"/>
              </a:ext>
            </a:extLst>
          </p:cNvPr>
          <p:cNvSpPr txBox="1"/>
          <p:nvPr/>
        </p:nvSpPr>
        <p:spPr>
          <a:xfrm>
            <a:off x="7896199" y="5608952"/>
            <a:ext cx="3528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900 000 000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C60270-1C70-47A1-AA47-E6395A667D77}"/>
              </a:ext>
            </a:extLst>
          </p:cNvPr>
          <p:cNvSpPr txBox="1"/>
          <p:nvPr/>
        </p:nvSpPr>
        <p:spPr>
          <a:xfrm>
            <a:off x="7680176" y="6188139"/>
            <a:ext cx="35283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solidFill>
                  <a:srgbClr val="002060"/>
                </a:solidFill>
              </a:rPr>
              <a:t>Производство в </a:t>
            </a:r>
            <a:r>
              <a:rPr lang="ru-RU" sz="2000" b="1" cap="all" dirty="0" err="1">
                <a:solidFill>
                  <a:srgbClr val="002060"/>
                </a:solidFill>
              </a:rPr>
              <a:t>россии</a:t>
            </a:r>
            <a:endParaRPr lang="ru-RU" sz="2000" b="1" cap="all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A763F-6BEE-48E2-9DCE-B18AAE840BCB}"/>
              </a:ext>
            </a:extLst>
          </p:cNvPr>
          <p:cNvSpPr txBox="1"/>
          <p:nvPr/>
        </p:nvSpPr>
        <p:spPr>
          <a:xfrm>
            <a:off x="1847528" y="6316839"/>
            <a:ext cx="2952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cap="all" dirty="0">
                <a:solidFill>
                  <a:srgbClr val="002060"/>
                </a:solidFill>
              </a:rPr>
              <a:t>25, 3 </a:t>
            </a:r>
            <a:r>
              <a:rPr lang="ru-RU" b="1" cap="all" dirty="0">
                <a:solidFill>
                  <a:srgbClr val="002060"/>
                </a:solidFill>
              </a:rPr>
              <a:t>млрд. </a:t>
            </a:r>
            <a:r>
              <a:rPr lang="ru-RU" b="1" cap="all" dirty="0" err="1">
                <a:solidFill>
                  <a:srgbClr val="002060"/>
                </a:solidFill>
              </a:rPr>
              <a:t>руб</a:t>
            </a:r>
            <a:endParaRPr lang="ru-RU" b="1" cap="all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3CA3F9-CA2B-444D-B3F7-50E0249C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822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4E38859-96EC-4773-848F-7CCB639B0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646017"/>
            <a:ext cx="4392488" cy="504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BA8A80-5CEE-4204-A7AF-1B21A9B44082}"/>
              </a:ext>
            </a:extLst>
          </p:cNvPr>
          <p:cNvSpPr txBox="1"/>
          <p:nvPr/>
        </p:nvSpPr>
        <p:spPr>
          <a:xfrm>
            <a:off x="596567" y="0"/>
            <a:ext cx="107132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cap="all" dirty="0">
                <a:solidFill>
                  <a:srgbClr val="002060"/>
                </a:solidFill>
              </a:rPr>
              <a:t>Ежегодная потребность в шприцах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725F803-F956-48CD-8909-1CD5B8818934}"/>
              </a:ext>
            </a:extLst>
          </p:cNvPr>
          <p:cNvCxnSpPr>
            <a:cxnSpLocks/>
          </p:cNvCxnSpPr>
          <p:nvPr/>
        </p:nvCxnSpPr>
        <p:spPr>
          <a:xfrm>
            <a:off x="623392" y="541161"/>
            <a:ext cx="10801200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C62B12-45E2-4710-A830-7F673DC277D8}"/>
              </a:ext>
            </a:extLst>
          </p:cNvPr>
          <p:cNvSpPr txBox="1"/>
          <p:nvPr/>
        </p:nvSpPr>
        <p:spPr>
          <a:xfrm>
            <a:off x="642369" y="5932118"/>
            <a:ext cx="53285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cap="all" dirty="0">
                <a:solidFill>
                  <a:srgbClr val="002060"/>
                </a:solidFill>
              </a:rPr>
              <a:t>1 005 782 </a:t>
            </a:r>
            <a:r>
              <a:rPr lang="ru-RU" sz="2400" b="1" cap="all" dirty="0">
                <a:solidFill>
                  <a:srgbClr val="002060"/>
                </a:solidFill>
              </a:rPr>
              <a:t>чел.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C2060-CBE8-4596-8743-4C307AE34E50}"/>
              </a:ext>
            </a:extLst>
          </p:cNvPr>
          <p:cNvSpPr txBox="1"/>
          <p:nvPr/>
        </p:nvSpPr>
        <p:spPr>
          <a:xfrm>
            <a:off x="7769942" y="5685896"/>
            <a:ext cx="4392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cap="all" dirty="0">
                <a:solidFill>
                  <a:srgbClr val="002060"/>
                </a:solidFill>
              </a:rPr>
              <a:t>20 115 640 </a:t>
            </a:r>
            <a:r>
              <a:rPr lang="ru-RU" sz="2400" b="1" cap="all" dirty="0">
                <a:solidFill>
                  <a:srgbClr val="002060"/>
                </a:solidFill>
              </a:rPr>
              <a:t>шт.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804B899-E3DD-44BB-B590-3A7FB5DB8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798" y="646016"/>
            <a:ext cx="3584862" cy="298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7CD0CE7-0A98-4BDF-9D6B-78DE82BC3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757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9CF92-95DF-4902-AD39-2B05818BB9A0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CF84A02-B08B-4EF0-A422-1EABC162871B}"/>
              </a:ext>
            </a:extLst>
          </p:cNvPr>
          <p:cNvCxnSpPr>
            <a:cxnSpLocks/>
          </p:cNvCxnSpPr>
          <p:nvPr/>
        </p:nvCxnSpPr>
        <p:spPr>
          <a:xfrm>
            <a:off x="623392" y="541161"/>
            <a:ext cx="10801200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4A4340E-5D31-4453-AA83-7A19D002084B}"/>
              </a:ext>
            </a:extLst>
          </p:cNvPr>
          <p:cNvSpPr txBox="1"/>
          <p:nvPr/>
        </p:nvSpPr>
        <p:spPr>
          <a:xfrm>
            <a:off x="0" y="15979"/>
            <a:ext cx="1142459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cap="all" dirty="0">
                <a:solidFill>
                  <a:srgbClr val="002060"/>
                </a:solidFill>
              </a:rPr>
              <a:t>Решение: российское производство безопасных шприцев</a:t>
            </a:r>
          </a:p>
          <a:p>
            <a:pPr algn="ctr"/>
            <a:endParaRPr lang="ru-RU" sz="2600" b="1" cap="all" dirty="0">
              <a:solidFill>
                <a:srgbClr val="00206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B60CEC-E7EF-4DC2-A78E-D18B2EE8E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2"/>
          <a:stretch/>
        </p:blipFill>
        <p:spPr bwMode="auto">
          <a:xfrm>
            <a:off x="1158681" y="879792"/>
            <a:ext cx="9385959" cy="5841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69B96E1-3A44-4EEB-A6A1-B4C2A2E29A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29" y="27300"/>
            <a:ext cx="1004941" cy="8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03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8D116EA-B4CE-4983-88B8-1EAD256B4C69}"/>
              </a:ext>
            </a:extLst>
          </p:cNvPr>
          <p:cNvCxnSpPr/>
          <p:nvPr/>
        </p:nvCxnSpPr>
        <p:spPr>
          <a:xfrm>
            <a:off x="1847528" y="761563"/>
            <a:ext cx="7776864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F2FF39-7D97-4E1B-AEF6-5A090F55314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620" y="36846"/>
            <a:ext cx="1207144" cy="9655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AAAE36-9F24-4ACA-9E4E-A6F31565DF1E}"/>
              </a:ext>
            </a:extLst>
          </p:cNvPr>
          <p:cNvSpPr txBox="1"/>
          <p:nvPr/>
        </p:nvSpPr>
        <p:spPr>
          <a:xfrm>
            <a:off x="4187788" y="131498"/>
            <a:ext cx="3096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002060"/>
                </a:solidFill>
              </a:rPr>
              <a:t>Цель проекта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641A650-AE79-470F-9437-5CF326FB2931}"/>
              </a:ext>
            </a:extLst>
          </p:cNvPr>
          <p:cNvSpPr txBox="1">
            <a:spLocks/>
          </p:cNvSpPr>
          <p:nvPr/>
        </p:nvSpPr>
        <p:spPr>
          <a:xfrm>
            <a:off x="250408" y="2500620"/>
            <a:ext cx="5976664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Повышение </a:t>
            </a:r>
          </a:p>
          <a:p>
            <a:pPr algn="l"/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конкурентоспособности компании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1F8901-9465-47BE-ADB1-B7C5F2D06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4"/>
          <a:stretch/>
        </p:blipFill>
        <p:spPr bwMode="auto">
          <a:xfrm>
            <a:off x="6384032" y="2204864"/>
            <a:ext cx="4816776" cy="262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458C319-EC72-4F8C-ADA0-637DFE01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63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9CF92-95DF-4902-AD39-2B05818BB9A0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CF84A02-B08B-4EF0-A422-1EABC162871B}"/>
              </a:ext>
            </a:extLst>
          </p:cNvPr>
          <p:cNvCxnSpPr>
            <a:cxnSpLocks/>
          </p:cNvCxnSpPr>
          <p:nvPr/>
        </p:nvCxnSpPr>
        <p:spPr>
          <a:xfrm>
            <a:off x="623392" y="541161"/>
            <a:ext cx="10801200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4A4340E-5D31-4453-AA83-7A19D002084B}"/>
              </a:ext>
            </a:extLst>
          </p:cNvPr>
          <p:cNvSpPr txBox="1"/>
          <p:nvPr/>
        </p:nvSpPr>
        <p:spPr>
          <a:xfrm>
            <a:off x="0" y="15979"/>
            <a:ext cx="1142459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cap="all" dirty="0">
                <a:solidFill>
                  <a:srgbClr val="002060"/>
                </a:solidFill>
              </a:rPr>
              <a:t>Задачи проекта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8575AA3-BFC4-49C6-9A19-B1E36CD349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5286706"/>
              </p:ext>
            </p:extLst>
          </p:nvPr>
        </p:nvGraphicFramePr>
        <p:xfrm>
          <a:off x="551384" y="836724"/>
          <a:ext cx="10801200" cy="572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470404-4B25-4556-8086-F11AB3909BE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0"/>
            <a:ext cx="1004941" cy="8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2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9CF92-95DF-4902-AD39-2B05818BB9A0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CF84A02-B08B-4EF0-A422-1EABC162871B}"/>
              </a:ext>
            </a:extLst>
          </p:cNvPr>
          <p:cNvCxnSpPr>
            <a:cxnSpLocks/>
          </p:cNvCxnSpPr>
          <p:nvPr/>
        </p:nvCxnSpPr>
        <p:spPr>
          <a:xfrm>
            <a:off x="623392" y="541161"/>
            <a:ext cx="10801200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8575AA3-BFC4-49C6-9A19-B1E36CD349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4550657"/>
              </p:ext>
            </p:extLst>
          </p:nvPr>
        </p:nvGraphicFramePr>
        <p:xfrm>
          <a:off x="551384" y="836724"/>
          <a:ext cx="10801200" cy="572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470404-4B25-4556-8086-F11AB3909BE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0"/>
            <a:ext cx="1004941" cy="8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680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3268</TotalTime>
  <Words>1003</Words>
  <Application>Microsoft Office PowerPoint</Application>
  <PresentationFormat>Широкоэкранный</PresentationFormat>
  <Paragraphs>378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Ubuntu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ВЫПУСКНОЙ АТТЕСТАЦИОННЫЙ ПРОЕКТ (НАЗВАНИЕ)</dc:title>
  <dc:creator>Людмила Киселева</dc:creator>
  <cp:lastModifiedBy>Файзиев Рамазан</cp:lastModifiedBy>
  <cp:revision>128</cp:revision>
  <dcterms:modified xsi:type="dcterms:W3CDTF">2020-12-20T18:25:45Z</dcterms:modified>
</cp:coreProperties>
</file>