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9" r:id="rId6"/>
    <p:sldId id="265" r:id="rId7"/>
    <p:sldId id="268" r:id="rId8"/>
    <p:sldId id="267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6CB5C8-B08C-4084-B020-FD05334FA442}" type="doc">
      <dgm:prSet loTypeId="urn:microsoft.com/office/officeart/2005/8/layout/venn1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2E488A4-0EFE-4D02-9926-D42FD53BAC16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74</a:t>
          </a:r>
          <a:endParaRPr lang="ru-RU" b="1" dirty="0">
            <a:solidFill>
              <a:srgbClr val="002060"/>
            </a:solidFill>
          </a:endParaRPr>
        </a:p>
      </dgm:t>
    </dgm:pt>
    <dgm:pt modelId="{76214D9F-5D4A-40DD-9B21-D66D2DB849F1}" type="parTrans" cxnId="{A6745C46-2AD8-4CF6-A142-5AFD74DB7AC8}">
      <dgm:prSet/>
      <dgm:spPr/>
      <dgm:t>
        <a:bodyPr/>
        <a:lstStyle/>
        <a:p>
          <a:endParaRPr lang="ru-RU"/>
        </a:p>
      </dgm:t>
    </dgm:pt>
    <dgm:pt modelId="{C78A369E-6F5A-4C4F-B666-DD83591787AA}" type="sibTrans" cxnId="{A6745C46-2AD8-4CF6-A142-5AFD74DB7AC8}">
      <dgm:prSet/>
      <dgm:spPr/>
      <dgm:t>
        <a:bodyPr/>
        <a:lstStyle/>
        <a:p>
          <a:endParaRPr lang="ru-RU"/>
        </a:p>
      </dgm:t>
    </dgm:pt>
    <dgm:pt modelId="{1D8D7B8E-D561-47BE-AE0A-DB133D061898}">
      <dgm:prSet phldrT="[Текст]" custT="1"/>
      <dgm:spPr/>
      <dgm:t>
        <a:bodyPr/>
        <a:lstStyle/>
        <a:p>
          <a:r>
            <a:rPr lang="ru-RU" sz="3200" b="1" dirty="0" smtClean="0">
              <a:solidFill>
                <a:srgbClr val="FF0000"/>
              </a:solidFill>
            </a:rPr>
            <a:t>3215 чел.</a:t>
          </a:r>
          <a:endParaRPr lang="ru-RU" sz="3200" b="1" dirty="0">
            <a:solidFill>
              <a:srgbClr val="FF0000"/>
            </a:solidFill>
          </a:endParaRPr>
        </a:p>
      </dgm:t>
    </dgm:pt>
    <dgm:pt modelId="{55793ABD-8032-4D8F-8645-33A66A9949F3}" type="parTrans" cxnId="{EE991F01-ED5E-4D56-B3A8-F3063C716CBE}">
      <dgm:prSet/>
      <dgm:spPr/>
      <dgm:t>
        <a:bodyPr/>
        <a:lstStyle/>
        <a:p>
          <a:endParaRPr lang="ru-RU"/>
        </a:p>
      </dgm:t>
    </dgm:pt>
    <dgm:pt modelId="{ECCEF10C-308B-427F-941A-DC5E36F07273}" type="sibTrans" cxnId="{EE991F01-ED5E-4D56-B3A8-F3063C716CBE}">
      <dgm:prSet/>
      <dgm:spPr/>
      <dgm:t>
        <a:bodyPr/>
        <a:lstStyle/>
        <a:p>
          <a:endParaRPr lang="ru-RU"/>
        </a:p>
      </dgm:t>
    </dgm:pt>
    <dgm:pt modelId="{9F86A1BD-135F-4BD7-BF87-0DCDFBF5F680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30</a:t>
          </a:r>
          <a:endParaRPr lang="ru-RU" b="1" dirty="0">
            <a:solidFill>
              <a:srgbClr val="FF0000"/>
            </a:solidFill>
          </a:endParaRPr>
        </a:p>
      </dgm:t>
    </dgm:pt>
    <dgm:pt modelId="{6272F252-0802-4ED6-93CC-753565EE54FE}" type="parTrans" cxnId="{509387BA-9C0C-4183-ACE1-F4636D01C7A0}">
      <dgm:prSet/>
      <dgm:spPr/>
      <dgm:t>
        <a:bodyPr/>
        <a:lstStyle/>
        <a:p>
          <a:endParaRPr lang="ru-RU"/>
        </a:p>
      </dgm:t>
    </dgm:pt>
    <dgm:pt modelId="{7BDA8FCE-E6F6-4CD5-A0A9-EE6DFBBFBC7C}" type="sibTrans" cxnId="{509387BA-9C0C-4183-ACE1-F4636D01C7A0}">
      <dgm:prSet/>
      <dgm:spPr/>
      <dgm:t>
        <a:bodyPr/>
        <a:lstStyle/>
        <a:p>
          <a:endParaRPr lang="ru-RU"/>
        </a:p>
      </dgm:t>
    </dgm:pt>
    <dgm:pt modelId="{6342FC9D-D79B-4E57-8C5F-B6EF176468F4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2060"/>
              </a:solidFill>
            </a:rPr>
            <a:t>46324 чел.</a:t>
          </a:r>
          <a:endParaRPr lang="ru-RU" sz="2800" b="1" dirty="0">
            <a:solidFill>
              <a:srgbClr val="002060"/>
            </a:solidFill>
          </a:endParaRPr>
        </a:p>
      </dgm:t>
    </dgm:pt>
    <dgm:pt modelId="{ED7DCE36-AEBA-46AE-8587-953DF9F936E9}" type="parTrans" cxnId="{C69A4F2D-9C2E-4D85-9C34-51FFFFCC7FC5}">
      <dgm:prSet/>
      <dgm:spPr/>
      <dgm:t>
        <a:bodyPr/>
        <a:lstStyle/>
        <a:p>
          <a:endParaRPr lang="ru-RU"/>
        </a:p>
      </dgm:t>
    </dgm:pt>
    <dgm:pt modelId="{60DE3FDF-8C74-496A-A68D-D2F619EAFF4A}" type="sibTrans" cxnId="{C69A4F2D-9C2E-4D85-9C34-51FFFFCC7FC5}">
      <dgm:prSet/>
      <dgm:spPr/>
      <dgm:t>
        <a:bodyPr/>
        <a:lstStyle/>
        <a:p>
          <a:endParaRPr lang="ru-RU"/>
        </a:p>
      </dgm:t>
    </dgm:pt>
    <dgm:pt modelId="{D4CDFC80-7AD4-4BD0-9A57-0CB20C231C14}" type="pres">
      <dgm:prSet presAssocID="{3E6CB5C8-B08C-4084-B020-FD05334FA44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A8103F-50E0-422A-9BA6-6DC7D913F9CB}" type="pres">
      <dgm:prSet presAssocID="{92E488A4-0EFE-4D02-9926-D42FD53BAC16}" presName="circ1" presStyleLbl="vennNode1" presStyleIdx="0" presStyleCnt="4" custLinFactNeighborX="-7672" custLinFactNeighborY="-102"/>
      <dgm:spPr/>
      <dgm:t>
        <a:bodyPr/>
        <a:lstStyle/>
        <a:p>
          <a:endParaRPr lang="ru-RU"/>
        </a:p>
      </dgm:t>
    </dgm:pt>
    <dgm:pt modelId="{343D3DF3-323D-4C34-BD22-BC7F8755894E}" type="pres">
      <dgm:prSet presAssocID="{92E488A4-0EFE-4D02-9926-D42FD53BAC1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9C7028-6886-43C8-93FB-ADAFC842166A}" type="pres">
      <dgm:prSet presAssocID="{1D8D7B8E-D561-47BE-AE0A-DB133D061898}" presName="circ2" presStyleLbl="vennNode1" presStyleIdx="1" presStyleCnt="4" custLinFactNeighborX="33306" custLinFactNeighborY="-5164"/>
      <dgm:spPr/>
      <dgm:t>
        <a:bodyPr/>
        <a:lstStyle/>
        <a:p>
          <a:endParaRPr lang="ru-RU"/>
        </a:p>
      </dgm:t>
    </dgm:pt>
    <dgm:pt modelId="{6684F549-A0B1-44BA-9BFA-D1A99CF483B9}" type="pres">
      <dgm:prSet presAssocID="{1D8D7B8E-D561-47BE-AE0A-DB133D06189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55BC9B-F8BF-4904-ACF0-B10C1FB2C196}" type="pres">
      <dgm:prSet presAssocID="{9F86A1BD-135F-4BD7-BF87-0DCDFBF5F680}" presName="circ3" presStyleLbl="vennNode1" presStyleIdx="2" presStyleCnt="4" custLinFactNeighborX="-5073" custLinFactNeighborY="-3500"/>
      <dgm:spPr/>
      <dgm:t>
        <a:bodyPr/>
        <a:lstStyle/>
        <a:p>
          <a:endParaRPr lang="ru-RU"/>
        </a:p>
      </dgm:t>
    </dgm:pt>
    <dgm:pt modelId="{6A499A66-0FED-4908-A546-B1C21F5778C6}" type="pres">
      <dgm:prSet presAssocID="{9F86A1BD-135F-4BD7-BF87-0DCDFBF5F68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DA4003-7B95-4F0D-ADB1-3E5F1A5A5250}" type="pres">
      <dgm:prSet presAssocID="{6342FC9D-D79B-4E57-8C5F-B6EF176468F4}" presName="circ4" presStyleLbl="vennNode1" presStyleIdx="3" presStyleCnt="4" custLinFactNeighborX="-46511" custLinFactNeighborY="-2104"/>
      <dgm:spPr/>
      <dgm:t>
        <a:bodyPr/>
        <a:lstStyle/>
        <a:p>
          <a:endParaRPr lang="ru-RU"/>
        </a:p>
      </dgm:t>
    </dgm:pt>
    <dgm:pt modelId="{E6041B1B-C3CA-45DD-9E73-E9D1C274A610}" type="pres">
      <dgm:prSet presAssocID="{6342FC9D-D79B-4E57-8C5F-B6EF176468F4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1BB66B-1483-44F6-8212-BB8EDDD0A9D0}" type="presOf" srcId="{6342FC9D-D79B-4E57-8C5F-B6EF176468F4}" destId="{E6DA4003-7B95-4F0D-ADB1-3E5F1A5A5250}" srcOrd="0" destOrd="0" presId="urn:microsoft.com/office/officeart/2005/8/layout/venn1"/>
    <dgm:cxn modelId="{DE5219D3-FE21-47EF-A311-3BED6D32908A}" type="presOf" srcId="{9F86A1BD-135F-4BD7-BF87-0DCDFBF5F680}" destId="{BD55BC9B-F8BF-4904-ACF0-B10C1FB2C196}" srcOrd="0" destOrd="0" presId="urn:microsoft.com/office/officeart/2005/8/layout/venn1"/>
    <dgm:cxn modelId="{45E7E0D2-924A-4E57-8344-531F2AD0EACA}" type="presOf" srcId="{9F86A1BD-135F-4BD7-BF87-0DCDFBF5F680}" destId="{6A499A66-0FED-4908-A546-B1C21F5778C6}" srcOrd="1" destOrd="0" presId="urn:microsoft.com/office/officeart/2005/8/layout/venn1"/>
    <dgm:cxn modelId="{A6745C46-2AD8-4CF6-A142-5AFD74DB7AC8}" srcId="{3E6CB5C8-B08C-4084-B020-FD05334FA442}" destId="{92E488A4-0EFE-4D02-9926-D42FD53BAC16}" srcOrd="0" destOrd="0" parTransId="{76214D9F-5D4A-40DD-9B21-D66D2DB849F1}" sibTransId="{C78A369E-6F5A-4C4F-B666-DD83591787AA}"/>
    <dgm:cxn modelId="{555B6843-8670-45F4-B1A3-66958DB802BB}" type="presOf" srcId="{1D8D7B8E-D561-47BE-AE0A-DB133D061898}" destId="{439C7028-6886-43C8-93FB-ADAFC842166A}" srcOrd="0" destOrd="0" presId="urn:microsoft.com/office/officeart/2005/8/layout/venn1"/>
    <dgm:cxn modelId="{EE991F01-ED5E-4D56-B3A8-F3063C716CBE}" srcId="{3E6CB5C8-B08C-4084-B020-FD05334FA442}" destId="{1D8D7B8E-D561-47BE-AE0A-DB133D061898}" srcOrd="1" destOrd="0" parTransId="{55793ABD-8032-4D8F-8645-33A66A9949F3}" sibTransId="{ECCEF10C-308B-427F-941A-DC5E36F07273}"/>
    <dgm:cxn modelId="{F59338DA-606E-4076-81B4-198A8CA82BF6}" type="presOf" srcId="{92E488A4-0EFE-4D02-9926-D42FD53BAC16}" destId="{343D3DF3-323D-4C34-BD22-BC7F8755894E}" srcOrd="1" destOrd="0" presId="urn:microsoft.com/office/officeart/2005/8/layout/venn1"/>
    <dgm:cxn modelId="{130E870C-950F-4E7B-B99C-B9B7155D821F}" type="presOf" srcId="{6342FC9D-D79B-4E57-8C5F-B6EF176468F4}" destId="{E6041B1B-C3CA-45DD-9E73-E9D1C274A610}" srcOrd="1" destOrd="0" presId="urn:microsoft.com/office/officeart/2005/8/layout/venn1"/>
    <dgm:cxn modelId="{B97A1BDC-7431-4C79-9778-572382C730BE}" type="presOf" srcId="{1D8D7B8E-D561-47BE-AE0A-DB133D061898}" destId="{6684F549-A0B1-44BA-9BFA-D1A99CF483B9}" srcOrd="1" destOrd="0" presId="urn:microsoft.com/office/officeart/2005/8/layout/venn1"/>
    <dgm:cxn modelId="{EAADD4B1-76F8-4CF1-A9C8-5E4F53CE5A97}" type="presOf" srcId="{3E6CB5C8-B08C-4084-B020-FD05334FA442}" destId="{D4CDFC80-7AD4-4BD0-9A57-0CB20C231C14}" srcOrd="0" destOrd="0" presId="urn:microsoft.com/office/officeart/2005/8/layout/venn1"/>
    <dgm:cxn modelId="{509387BA-9C0C-4183-ACE1-F4636D01C7A0}" srcId="{3E6CB5C8-B08C-4084-B020-FD05334FA442}" destId="{9F86A1BD-135F-4BD7-BF87-0DCDFBF5F680}" srcOrd="2" destOrd="0" parTransId="{6272F252-0802-4ED6-93CC-753565EE54FE}" sibTransId="{7BDA8FCE-E6F6-4CD5-A0A9-EE6DFBBFBC7C}"/>
    <dgm:cxn modelId="{C69A4F2D-9C2E-4D85-9C34-51FFFFCC7FC5}" srcId="{3E6CB5C8-B08C-4084-B020-FD05334FA442}" destId="{6342FC9D-D79B-4E57-8C5F-B6EF176468F4}" srcOrd="3" destOrd="0" parTransId="{ED7DCE36-AEBA-46AE-8587-953DF9F936E9}" sibTransId="{60DE3FDF-8C74-496A-A68D-D2F619EAFF4A}"/>
    <dgm:cxn modelId="{F138AD71-878F-44D4-A2A9-7F4AF8E297D1}" type="presOf" srcId="{92E488A4-0EFE-4D02-9926-D42FD53BAC16}" destId="{0CA8103F-50E0-422A-9BA6-6DC7D913F9CB}" srcOrd="0" destOrd="0" presId="urn:microsoft.com/office/officeart/2005/8/layout/venn1"/>
    <dgm:cxn modelId="{A2B089EC-40DA-4B65-9C9F-B59F87B63CA5}" type="presParOf" srcId="{D4CDFC80-7AD4-4BD0-9A57-0CB20C231C14}" destId="{0CA8103F-50E0-422A-9BA6-6DC7D913F9CB}" srcOrd="0" destOrd="0" presId="urn:microsoft.com/office/officeart/2005/8/layout/venn1"/>
    <dgm:cxn modelId="{EC4D3786-AE6E-4D3B-A193-9D9BFE8EBAD1}" type="presParOf" srcId="{D4CDFC80-7AD4-4BD0-9A57-0CB20C231C14}" destId="{343D3DF3-323D-4C34-BD22-BC7F8755894E}" srcOrd="1" destOrd="0" presId="urn:microsoft.com/office/officeart/2005/8/layout/venn1"/>
    <dgm:cxn modelId="{B1CFE3DB-487B-4E81-A5F7-51E6DA14DA34}" type="presParOf" srcId="{D4CDFC80-7AD4-4BD0-9A57-0CB20C231C14}" destId="{439C7028-6886-43C8-93FB-ADAFC842166A}" srcOrd="2" destOrd="0" presId="urn:microsoft.com/office/officeart/2005/8/layout/venn1"/>
    <dgm:cxn modelId="{B7852C6F-6CF3-4845-9259-133CC0E1A23D}" type="presParOf" srcId="{D4CDFC80-7AD4-4BD0-9A57-0CB20C231C14}" destId="{6684F549-A0B1-44BA-9BFA-D1A99CF483B9}" srcOrd="3" destOrd="0" presId="urn:microsoft.com/office/officeart/2005/8/layout/venn1"/>
    <dgm:cxn modelId="{A174120C-84D7-4D12-9AD6-98B2AD87EE4C}" type="presParOf" srcId="{D4CDFC80-7AD4-4BD0-9A57-0CB20C231C14}" destId="{BD55BC9B-F8BF-4904-ACF0-B10C1FB2C196}" srcOrd="4" destOrd="0" presId="urn:microsoft.com/office/officeart/2005/8/layout/venn1"/>
    <dgm:cxn modelId="{ABCE3D77-7217-4C2B-9F3D-76FECA2C8D69}" type="presParOf" srcId="{D4CDFC80-7AD4-4BD0-9A57-0CB20C231C14}" destId="{6A499A66-0FED-4908-A546-B1C21F5778C6}" srcOrd="5" destOrd="0" presId="urn:microsoft.com/office/officeart/2005/8/layout/venn1"/>
    <dgm:cxn modelId="{DA16F728-B80E-479C-B75B-FBF3B5C41D2B}" type="presParOf" srcId="{D4CDFC80-7AD4-4BD0-9A57-0CB20C231C14}" destId="{E6DA4003-7B95-4F0D-ADB1-3E5F1A5A5250}" srcOrd="6" destOrd="0" presId="urn:microsoft.com/office/officeart/2005/8/layout/venn1"/>
    <dgm:cxn modelId="{2307CC1A-ADBC-413A-8568-1ADC5C662E9B}" type="presParOf" srcId="{D4CDFC80-7AD4-4BD0-9A57-0CB20C231C14}" destId="{E6041B1B-C3CA-45DD-9E73-E9D1C274A610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41AA78-B08C-42F1-8C61-794CD380ECC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0689DF-4E61-41E1-9ACD-F705FFBDA5B1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2000" b="1" dirty="0" smtClean="0"/>
            <a:t>Передвижной ФАП</a:t>
          </a:r>
          <a:endParaRPr lang="ru-RU" sz="2000" b="1" dirty="0"/>
        </a:p>
      </dgm:t>
    </dgm:pt>
    <dgm:pt modelId="{BBA32247-0383-4BC3-ABDA-411C9A00D58F}" type="parTrans" cxnId="{5350228B-9BDF-4F19-B29E-7034BBE79C05}">
      <dgm:prSet/>
      <dgm:spPr/>
      <dgm:t>
        <a:bodyPr/>
        <a:lstStyle/>
        <a:p>
          <a:endParaRPr lang="ru-RU" sz="2000"/>
        </a:p>
      </dgm:t>
    </dgm:pt>
    <dgm:pt modelId="{E23B1BB7-5625-4800-A3C2-39B49D4F33EA}" type="sibTrans" cxnId="{5350228B-9BDF-4F19-B29E-7034BBE79C05}">
      <dgm:prSet/>
      <dgm:spPr/>
      <dgm:t>
        <a:bodyPr/>
        <a:lstStyle/>
        <a:p>
          <a:endParaRPr lang="ru-RU" sz="2000"/>
        </a:p>
      </dgm:t>
    </dgm:pt>
    <dgm:pt modelId="{CE6804F6-6C05-46D9-9FB1-7F1FCAB184E7}">
      <dgm:prSet phldrT="[Текст]" custT="1"/>
      <dgm:spPr>
        <a:gradFill flip="none" rotWithShape="0">
          <a:gsLst>
            <a:gs pos="0">
              <a:srgbClr val="0070C0">
                <a:shade val="30000"/>
                <a:satMod val="115000"/>
              </a:srgbClr>
            </a:gs>
            <a:gs pos="50000">
              <a:srgbClr val="0070C0">
                <a:shade val="67500"/>
                <a:satMod val="115000"/>
              </a:srgbClr>
            </a:gs>
            <a:gs pos="100000">
              <a:srgbClr val="0070C0">
                <a:shade val="100000"/>
                <a:satMod val="115000"/>
              </a:srgbClr>
            </a:gs>
          </a:gsLst>
          <a:lin ang="0" scaled="1"/>
          <a:tileRect/>
        </a:gradFill>
        <a:ln>
          <a:solidFill>
            <a:srgbClr val="002060"/>
          </a:solidFill>
        </a:ln>
      </dgm:spPr>
      <dgm:t>
        <a:bodyPr/>
        <a:lstStyle/>
        <a:p>
          <a:r>
            <a:rPr lang="ru-RU" sz="2000" b="1" dirty="0" smtClean="0"/>
            <a:t>6 млн.700 тыс</a:t>
          </a:r>
          <a:r>
            <a:rPr lang="ru-RU" sz="2000" dirty="0" smtClean="0"/>
            <a:t>.</a:t>
          </a:r>
          <a:endParaRPr lang="ru-RU" sz="2000" dirty="0"/>
        </a:p>
      </dgm:t>
    </dgm:pt>
    <dgm:pt modelId="{E0D7FEAB-23B0-4FCD-B57C-D32F4C1B011F}" type="parTrans" cxnId="{EB953E73-34CE-4B89-B95E-928EFDADBDBE}">
      <dgm:prSet/>
      <dgm:spPr/>
      <dgm:t>
        <a:bodyPr/>
        <a:lstStyle/>
        <a:p>
          <a:endParaRPr lang="ru-RU" sz="2000"/>
        </a:p>
      </dgm:t>
    </dgm:pt>
    <dgm:pt modelId="{55438EFD-2F3E-4BC4-B48A-509F674D6CC4}" type="sibTrans" cxnId="{EB953E73-34CE-4B89-B95E-928EFDADBDBE}">
      <dgm:prSet/>
      <dgm:spPr/>
      <dgm:t>
        <a:bodyPr/>
        <a:lstStyle/>
        <a:p>
          <a:endParaRPr lang="ru-RU" sz="2000"/>
        </a:p>
      </dgm:t>
    </dgm:pt>
    <dgm:pt modelId="{2FEAD2A3-EC64-4DE8-9788-86763AE1A010}">
      <dgm:prSet phldrT="[Текст]" custT="1"/>
      <dgm:spPr>
        <a:solidFill>
          <a:schemeClr val="tx2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rgbClr val="002060"/>
              </a:solidFill>
            </a:rPr>
            <a:t>912 тыс.</a:t>
          </a:r>
        </a:p>
        <a:p>
          <a:pPr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/>
        </a:p>
      </dgm:t>
    </dgm:pt>
    <dgm:pt modelId="{9D39C52C-8578-4B2D-985D-EDBB92C7F378}" type="parTrans" cxnId="{D15605F2-D2B5-4815-8F5D-A61BFFD33882}">
      <dgm:prSet/>
      <dgm:spPr/>
      <dgm:t>
        <a:bodyPr/>
        <a:lstStyle/>
        <a:p>
          <a:endParaRPr lang="ru-RU" sz="2000"/>
        </a:p>
      </dgm:t>
    </dgm:pt>
    <dgm:pt modelId="{18103A04-D803-41ED-BD96-5871348AD960}" type="sibTrans" cxnId="{D15605F2-D2B5-4815-8F5D-A61BFFD33882}">
      <dgm:prSet/>
      <dgm:spPr/>
      <dgm:t>
        <a:bodyPr/>
        <a:lstStyle/>
        <a:p>
          <a:endParaRPr lang="ru-RU" sz="2000"/>
        </a:p>
      </dgm:t>
    </dgm:pt>
    <dgm:pt modelId="{A798B97F-D42B-40EB-97A6-BEF346B6CEA5}" type="pres">
      <dgm:prSet presAssocID="{9E41AA78-B08C-42F1-8C61-794CD380ECCD}" presName="Name0" presStyleCnt="0">
        <dgm:presLayoutVars>
          <dgm:dir/>
          <dgm:animLvl val="lvl"/>
          <dgm:resizeHandles val="exact"/>
        </dgm:presLayoutVars>
      </dgm:prSet>
      <dgm:spPr/>
    </dgm:pt>
    <dgm:pt modelId="{3D9D24EB-E69D-477E-BA0F-A7F4E54D857A}" type="pres">
      <dgm:prSet presAssocID="{530689DF-4E61-41E1-9ACD-F705FFBDA5B1}" presName="parTxOnly" presStyleLbl="node1" presStyleIdx="0" presStyleCnt="3" custLinFactY="-27908" custLinFactNeighborX="2701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25B945-FF13-4E12-BDFE-BF154561DEC2}" type="pres">
      <dgm:prSet presAssocID="{E23B1BB7-5625-4800-A3C2-39B49D4F33EA}" presName="parTxOnlySpace" presStyleCnt="0"/>
      <dgm:spPr/>
    </dgm:pt>
    <dgm:pt modelId="{DE4A0B9B-1BFA-4872-B0F4-56F8EB7C0F59}" type="pres">
      <dgm:prSet presAssocID="{CE6804F6-6C05-46D9-9FB1-7F1FCAB184E7}" presName="parTxOnly" presStyleLbl="node1" presStyleIdx="1" presStyleCnt="3" custLinFactY="-27908" custLinFactNeighborX="-8926" custLinFactNeighborY="-100000">
        <dgm:presLayoutVars>
          <dgm:chMax val="0"/>
          <dgm:chPref val="0"/>
          <dgm:bulletEnabled val="1"/>
        </dgm:presLayoutVars>
      </dgm:prSet>
      <dgm:spPr/>
    </dgm:pt>
    <dgm:pt modelId="{B863AACA-DBEA-4553-BD95-9AD9B0BC67E8}" type="pres">
      <dgm:prSet presAssocID="{55438EFD-2F3E-4BC4-B48A-509F674D6CC4}" presName="parTxOnlySpace" presStyleCnt="0"/>
      <dgm:spPr/>
    </dgm:pt>
    <dgm:pt modelId="{B94E462A-80E9-4250-BAA5-5F4921228A36}" type="pres">
      <dgm:prSet presAssocID="{2FEAD2A3-EC64-4DE8-9788-86763AE1A010}" presName="parTxOnly" presStyleLbl="node1" presStyleIdx="2" presStyleCnt="3" custLinFactY="-27908" custLinFactNeighborX="-7775" custLinFactNeighborY="-100000">
        <dgm:presLayoutVars>
          <dgm:chMax val="0"/>
          <dgm:chPref val="0"/>
          <dgm:bulletEnabled val="1"/>
        </dgm:presLayoutVars>
      </dgm:prSet>
      <dgm:spPr/>
    </dgm:pt>
  </dgm:ptLst>
  <dgm:cxnLst>
    <dgm:cxn modelId="{CC7047C5-0B4B-44CC-B2DB-E8517010FD8A}" type="presOf" srcId="{9E41AA78-B08C-42F1-8C61-794CD380ECCD}" destId="{A798B97F-D42B-40EB-97A6-BEF346B6CEA5}" srcOrd="0" destOrd="0" presId="urn:microsoft.com/office/officeart/2005/8/layout/chevron1"/>
    <dgm:cxn modelId="{6E2FBE41-9274-4021-95FF-15AD233FA85D}" type="presOf" srcId="{2FEAD2A3-EC64-4DE8-9788-86763AE1A010}" destId="{B94E462A-80E9-4250-BAA5-5F4921228A36}" srcOrd="0" destOrd="0" presId="urn:microsoft.com/office/officeart/2005/8/layout/chevron1"/>
    <dgm:cxn modelId="{D15605F2-D2B5-4815-8F5D-A61BFFD33882}" srcId="{9E41AA78-B08C-42F1-8C61-794CD380ECCD}" destId="{2FEAD2A3-EC64-4DE8-9788-86763AE1A010}" srcOrd="2" destOrd="0" parTransId="{9D39C52C-8578-4B2D-985D-EDBB92C7F378}" sibTransId="{18103A04-D803-41ED-BD96-5871348AD960}"/>
    <dgm:cxn modelId="{F1CCF499-387C-4866-A051-99E5006B00E9}" type="presOf" srcId="{CE6804F6-6C05-46D9-9FB1-7F1FCAB184E7}" destId="{DE4A0B9B-1BFA-4872-B0F4-56F8EB7C0F59}" srcOrd="0" destOrd="0" presId="urn:microsoft.com/office/officeart/2005/8/layout/chevron1"/>
    <dgm:cxn modelId="{5350228B-9BDF-4F19-B29E-7034BBE79C05}" srcId="{9E41AA78-B08C-42F1-8C61-794CD380ECCD}" destId="{530689DF-4E61-41E1-9ACD-F705FFBDA5B1}" srcOrd="0" destOrd="0" parTransId="{BBA32247-0383-4BC3-ABDA-411C9A00D58F}" sibTransId="{E23B1BB7-5625-4800-A3C2-39B49D4F33EA}"/>
    <dgm:cxn modelId="{59DC52E5-48F8-424F-B4DF-3D6A0DCCBB81}" type="presOf" srcId="{530689DF-4E61-41E1-9ACD-F705FFBDA5B1}" destId="{3D9D24EB-E69D-477E-BA0F-A7F4E54D857A}" srcOrd="0" destOrd="0" presId="urn:microsoft.com/office/officeart/2005/8/layout/chevron1"/>
    <dgm:cxn modelId="{EB953E73-34CE-4B89-B95E-928EFDADBDBE}" srcId="{9E41AA78-B08C-42F1-8C61-794CD380ECCD}" destId="{CE6804F6-6C05-46D9-9FB1-7F1FCAB184E7}" srcOrd="1" destOrd="0" parTransId="{E0D7FEAB-23B0-4FCD-B57C-D32F4C1B011F}" sibTransId="{55438EFD-2F3E-4BC4-B48A-509F674D6CC4}"/>
    <dgm:cxn modelId="{1FDFFEE4-EE86-4585-A808-A44E804C75E4}" type="presParOf" srcId="{A798B97F-D42B-40EB-97A6-BEF346B6CEA5}" destId="{3D9D24EB-E69D-477E-BA0F-A7F4E54D857A}" srcOrd="0" destOrd="0" presId="urn:microsoft.com/office/officeart/2005/8/layout/chevron1"/>
    <dgm:cxn modelId="{3BFAEB5C-8B43-4413-8391-3194B22B29A6}" type="presParOf" srcId="{A798B97F-D42B-40EB-97A6-BEF346B6CEA5}" destId="{FD25B945-FF13-4E12-BDFE-BF154561DEC2}" srcOrd="1" destOrd="0" presId="urn:microsoft.com/office/officeart/2005/8/layout/chevron1"/>
    <dgm:cxn modelId="{DF0B4DFB-3C67-4D09-93D9-42B5E92FB624}" type="presParOf" srcId="{A798B97F-D42B-40EB-97A6-BEF346B6CEA5}" destId="{DE4A0B9B-1BFA-4872-B0F4-56F8EB7C0F59}" srcOrd="2" destOrd="0" presId="urn:microsoft.com/office/officeart/2005/8/layout/chevron1"/>
    <dgm:cxn modelId="{593A2E2D-46DA-4045-9B78-70FE7DE993D2}" type="presParOf" srcId="{A798B97F-D42B-40EB-97A6-BEF346B6CEA5}" destId="{B863AACA-DBEA-4553-BD95-9AD9B0BC67E8}" srcOrd="3" destOrd="0" presId="urn:microsoft.com/office/officeart/2005/8/layout/chevron1"/>
    <dgm:cxn modelId="{BD539BF2-6BE7-4C20-A439-8F47079D688D}" type="presParOf" srcId="{A798B97F-D42B-40EB-97A6-BEF346B6CEA5}" destId="{B94E462A-80E9-4250-BAA5-5F4921228A36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E33A2F-A170-4633-A88B-BF496BDEB4E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2464F8A-1206-4868-A247-FE6783AF7F2E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2000" b="1" dirty="0" smtClean="0"/>
            <a:t>12 мобильных ФАП</a:t>
          </a:r>
          <a:endParaRPr lang="ru-RU" sz="2000" b="1" dirty="0"/>
        </a:p>
      </dgm:t>
    </dgm:pt>
    <dgm:pt modelId="{F946F0C1-FE52-42F7-A67D-0E076368B771}" type="parTrans" cxnId="{8397D780-7378-43C0-8308-2F0ECD64F1C7}">
      <dgm:prSet/>
      <dgm:spPr/>
      <dgm:t>
        <a:bodyPr/>
        <a:lstStyle/>
        <a:p>
          <a:endParaRPr lang="ru-RU"/>
        </a:p>
      </dgm:t>
    </dgm:pt>
    <dgm:pt modelId="{4A897F04-297A-4927-B839-DFF03842784A}" type="sibTrans" cxnId="{8397D780-7378-43C0-8308-2F0ECD64F1C7}">
      <dgm:prSet/>
      <dgm:spPr/>
      <dgm:t>
        <a:bodyPr/>
        <a:lstStyle/>
        <a:p>
          <a:endParaRPr lang="ru-RU"/>
        </a:p>
      </dgm:t>
    </dgm:pt>
    <dgm:pt modelId="{2D94B457-CC12-4D79-8086-92EF9B75714A}">
      <dgm:prSet phldrT="[Текст]" custT="1"/>
      <dgm:spPr>
        <a:gradFill flip="none" rotWithShape="0">
          <a:gsLst>
            <a:gs pos="0">
              <a:srgbClr val="0070C0">
                <a:shade val="30000"/>
                <a:satMod val="115000"/>
              </a:srgbClr>
            </a:gs>
            <a:gs pos="50000">
              <a:srgbClr val="0070C0">
                <a:shade val="67500"/>
                <a:satMod val="115000"/>
              </a:srgbClr>
            </a:gs>
            <a:gs pos="100000">
              <a:srgbClr val="0070C0">
                <a:shade val="100000"/>
                <a:satMod val="115000"/>
              </a:srgbClr>
            </a:gs>
          </a:gsLst>
          <a:lin ang="0" scaled="1"/>
          <a:tileRect/>
        </a:gradFill>
        <a:ln>
          <a:solidFill>
            <a:srgbClr val="002060"/>
          </a:solidFill>
        </a:ln>
      </dgm:spPr>
      <dgm:t>
        <a:bodyPr/>
        <a:lstStyle/>
        <a:p>
          <a:r>
            <a:rPr lang="ru-RU" sz="2000" b="1" dirty="0" smtClean="0"/>
            <a:t>64 млн.800 тыс.</a:t>
          </a:r>
          <a:endParaRPr lang="ru-RU" sz="2000" b="1" dirty="0"/>
        </a:p>
      </dgm:t>
    </dgm:pt>
    <dgm:pt modelId="{7C9EB4FE-D884-4B7D-9C78-F864A6CED6EC}" type="parTrans" cxnId="{E5DE5D37-936A-4AF3-A5E2-6B3C6495E67D}">
      <dgm:prSet/>
      <dgm:spPr/>
      <dgm:t>
        <a:bodyPr/>
        <a:lstStyle/>
        <a:p>
          <a:endParaRPr lang="ru-RU"/>
        </a:p>
      </dgm:t>
    </dgm:pt>
    <dgm:pt modelId="{E23FCAAD-EC20-4A5E-800F-BF043882B601}" type="sibTrans" cxnId="{E5DE5D37-936A-4AF3-A5E2-6B3C6495E67D}">
      <dgm:prSet/>
      <dgm:spPr/>
      <dgm:t>
        <a:bodyPr/>
        <a:lstStyle/>
        <a:p>
          <a:endParaRPr lang="ru-RU"/>
        </a:p>
      </dgm:t>
    </dgm:pt>
    <dgm:pt modelId="{E70E6EF5-ADF4-45D4-AE52-0AA891005D9D}">
      <dgm:prSet phldrT="[Текст]" custT="1"/>
      <dgm:spPr>
        <a:solidFill>
          <a:schemeClr val="tx2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</a:rPr>
            <a:t>6 млн.340 тыс.</a:t>
          </a:r>
          <a:endParaRPr lang="ru-RU" sz="2000" b="1" dirty="0">
            <a:solidFill>
              <a:srgbClr val="002060"/>
            </a:solidFill>
          </a:endParaRPr>
        </a:p>
      </dgm:t>
    </dgm:pt>
    <dgm:pt modelId="{43F66764-556E-4F9D-9C71-95F16750AFA4}" type="parTrans" cxnId="{95CCC053-5312-43D0-8B8B-C899496F7087}">
      <dgm:prSet/>
      <dgm:spPr/>
      <dgm:t>
        <a:bodyPr/>
        <a:lstStyle/>
        <a:p>
          <a:endParaRPr lang="ru-RU"/>
        </a:p>
      </dgm:t>
    </dgm:pt>
    <dgm:pt modelId="{2DDD6314-FD63-49E7-A1BD-ACDBF23E7BA6}" type="sibTrans" cxnId="{95CCC053-5312-43D0-8B8B-C899496F7087}">
      <dgm:prSet/>
      <dgm:spPr/>
      <dgm:t>
        <a:bodyPr/>
        <a:lstStyle/>
        <a:p>
          <a:endParaRPr lang="ru-RU"/>
        </a:p>
      </dgm:t>
    </dgm:pt>
    <dgm:pt modelId="{449269A1-9054-47A9-8892-0DD15D2B62F4}" type="pres">
      <dgm:prSet presAssocID="{94E33A2F-A170-4633-A88B-BF496BDEB4EF}" presName="Name0" presStyleCnt="0">
        <dgm:presLayoutVars>
          <dgm:dir/>
          <dgm:animLvl val="lvl"/>
          <dgm:resizeHandles val="exact"/>
        </dgm:presLayoutVars>
      </dgm:prSet>
      <dgm:spPr/>
    </dgm:pt>
    <dgm:pt modelId="{C5C8385F-3E21-4447-B673-413850084283}" type="pres">
      <dgm:prSet presAssocID="{B2464F8A-1206-4868-A247-FE6783AF7F2E}" presName="parTxOnly" presStyleLbl="node1" presStyleIdx="0" presStyleCnt="3" custLinFactNeighborX="-821" custLinFactNeighborY="25848">
        <dgm:presLayoutVars>
          <dgm:chMax val="0"/>
          <dgm:chPref val="0"/>
          <dgm:bulletEnabled val="1"/>
        </dgm:presLayoutVars>
      </dgm:prSet>
      <dgm:spPr/>
    </dgm:pt>
    <dgm:pt modelId="{1E91EE43-4924-4063-BE72-E674E42D4C54}" type="pres">
      <dgm:prSet presAssocID="{4A897F04-297A-4927-B839-DFF03842784A}" presName="parTxOnlySpace" presStyleCnt="0"/>
      <dgm:spPr/>
    </dgm:pt>
    <dgm:pt modelId="{3F663340-4E88-4B2A-8E18-1B10AD8100FE}" type="pres">
      <dgm:prSet presAssocID="{2D94B457-CC12-4D79-8086-92EF9B75714A}" presName="parTxOnly" presStyleLbl="node1" presStyleIdx="1" presStyleCnt="3" custLinFactNeighborX="-8794" custLinFactNeighborY="258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5B3EBA-3B3A-4FE2-8F49-95D6DA5E34A4}" type="pres">
      <dgm:prSet presAssocID="{E23FCAAD-EC20-4A5E-800F-BF043882B601}" presName="parTxOnlySpace" presStyleCnt="0"/>
      <dgm:spPr/>
    </dgm:pt>
    <dgm:pt modelId="{FA09AB66-5FE5-4712-B16F-4E5839F1F3EB}" type="pres">
      <dgm:prSet presAssocID="{E70E6EF5-ADF4-45D4-AE52-0AA891005D9D}" presName="parTxOnly" presStyleLbl="node1" presStyleIdx="2" presStyleCnt="3" custLinFactNeighborX="10585" custLinFactNeighborY="25848">
        <dgm:presLayoutVars>
          <dgm:chMax val="0"/>
          <dgm:chPref val="0"/>
          <dgm:bulletEnabled val="1"/>
        </dgm:presLayoutVars>
      </dgm:prSet>
      <dgm:spPr/>
    </dgm:pt>
  </dgm:ptLst>
  <dgm:cxnLst>
    <dgm:cxn modelId="{98B52906-47AD-43D0-A8DC-0C37AE739D1D}" type="presOf" srcId="{94E33A2F-A170-4633-A88B-BF496BDEB4EF}" destId="{449269A1-9054-47A9-8892-0DD15D2B62F4}" srcOrd="0" destOrd="0" presId="urn:microsoft.com/office/officeart/2005/8/layout/chevron1"/>
    <dgm:cxn modelId="{E5DE5D37-936A-4AF3-A5E2-6B3C6495E67D}" srcId="{94E33A2F-A170-4633-A88B-BF496BDEB4EF}" destId="{2D94B457-CC12-4D79-8086-92EF9B75714A}" srcOrd="1" destOrd="0" parTransId="{7C9EB4FE-D884-4B7D-9C78-F864A6CED6EC}" sibTransId="{E23FCAAD-EC20-4A5E-800F-BF043882B601}"/>
    <dgm:cxn modelId="{C14998D8-8623-4E56-BA36-5F74F9FAAFE1}" type="presOf" srcId="{E70E6EF5-ADF4-45D4-AE52-0AA891005D9D}" destId="{FA09AB66-5FE5-4712-B16F-4E5839F1F3EB}" srcOrd="0" destOrd="0" presId="urn:microsoft.com/office/officeart/2005/8/layout/chevron1"/>
    <dgm:cxn modelId="{95CCC053-5312-43D0-8B8B-C899496F7087}" srcId="{94E33A2F-A170-4633-A88B-BF496BDEB4EF}" destId="{E70E6EF5-ADF4-45D4-AE52-0AA891005D9D}" srcOrd="2" destOrd="0" parTransId="{43F66764-556E-4F9D-9C71-95F16750AFA4}" sibTransId="{2DDD6314-FD63-49E7-A1BD-ACDBF23E7BA6}"/>
    <dgm:cxn modelId="{5A1B30BC-F37C-4397-B167-A139E2936AF5}" type="presOf" srcId="{B2464F8A-1206-4868-A247-FE6783AF7F2E}" destId="{C5C8385F-3E21-4447-B673-413850084283}" srcOrd="0" destOrd="0" presId="urn:microsoft.com/office/officeart/2005/8/layout/chevron1"/>
    <dgm:cxn modelId="{F254E2B6-62B2-48AB-BCD3-7979E2C7B206}" type="presOf" srcId="{2D94B457-CC12-4D79-8086-92EF9B75714A}" destId="{3F663340-4E88-4B2A-8E18-1B10AD8100FE}" srcOrd="0" destOrd="0" presId="urn:microsoft.com/office/officeart/2005/8/layout/chevron1"/>
    <dgm:cxn modelId="{8397D780-7378-43C0-8308-2F0ECD64F1C7}" srcId="{94E33A2F-A170-4633-A88B-BF496BDEB4EF}" destId="{B2464F8A-1206-4868-A247-FE6783AF7F2E}" srcOrd="0" destOrd="0" parTransId="{F946F0C1-FE52-42F7-A67D-0E076368B771}" sibTransId="{4A897F04-297A-4927-B839-DFF03842784A}"/>
    <dgm:cxn modelId="{AB539785-A238-43C8-B4A4-1CF05882751F}" type="presParOf" srcId="{449269A1-9054-47A9-8892-0DD15D2B62F4}" destId="{C5C8385F-3E21-4447-B673-413850084283}" srcOrd="0" destOrd="0" presId="urn:microsoft.com/office/officeart/2005/8/layout/chevron1"/>
    <dgm:cxn modelId="{4D1C9AD3-80CB-4E00-8AFD-7B9362150ADA}" type="presParOf" srcId="{449269A1-9054-47A9-8892-0DD15D2B62F4}" destId="{1E91EE43-4924-4063-BE72-E674E42D4C54}" srcOrd="1" destOrd="0" presId="urn:microsoft.com/office/officeart/2005/8/layout/chevron1"/>
    <dgm:cxn modelId="{A0CB3E19-3206-48D8-9740-E36132C9F23B}" type="presParOf" srcId="{449269A1-9054-47A9-8892-0DD15D2B62F4}" destId="{3F663340-4E88-4B2A-8E18-1B10AD8100FE}" srcOrd="2" destOrd="0" presId="urn:microsoft.com/office/officeart/2005/8/layout/chevron1"/>
    <dgm:cxn modelId="{F1425A94-CFD0-4793-8645-6775F466B877}" type="presParOf" srcId="{449269A1-9054-47A9-8892-0DD15D2B62F4}" destId="{325B3EBA-3B3A-4FE2-8F49-95D6DA5E34A4}" srcOrd="3" destOrd="0" presId="urn:microsoft.com/office/officeart/2005/8/layout/chevron1"/>
    <dgm:cxn modelId="{9FF1080B-5ABE-4FE8-BB5B-DE875B260A7E}" type="presParOf" srcId="{449269A1-9054-47A9-8892-0DD15D2B62F4}" destId="{FA09AB66-5FE5-4712-B16F-4E5839F1F3E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7D7616-4B79-44DD-8499-0F77FEC2F770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10A785-CB55-4116-A1EF-291971763A53}">
      <dgm:prSet custT="1"/>
      <dgm:spPr/>
      <dgm:t>
        <a:bodyPr/>
        <a:lstStyle/>
        <a:p>
          <a:pPr rtl="0"/>
          <a:r>
            <a:rPr lang="ru-RU" sz="2800" b="1" dirty="0" smtClean="0">
              <a:solidFill>
                <a:schemeClr val="bg1"/>
              </a:solidFill>
            </a:rPr>
            <a:t>Выявление заболеваний на ранних стадиях</a:t>
          </a:r>
          <a:endParaRPr lang="ru-RU" sz="2800" b="1" dirty="0">
            <a:solidFill>
              <a:schemeClr val="bg1"/>
            </a:solidFill>
          </a:endParaRPr>
        </a:p>
      </dgm:t>
    </dgm:pt>
    <dgm:pt modelId="{32E8F989-2E91-4E6E-BA47-1754CB992DF0}" type="parTrans" cxnId="{F10F3F18-99C0-4954-8384-9AE16F5AD30B}">
      <dgm:prSet/>
      <dgm:spPr/>
      <dgm:t>
        <a:bodyPr/>
        <a:lstStyle/>
        <a:p>
          <a:endParaRPr lang="ru-RU"/>
        </a:p>
      </dgm:t>
    </dgm:pt>
    <dgm:pt modelId="{4EB379CC-44CD-40D8-B8EB-BEB323E8A435}" type="sibTrans" cxnId="{F10F3F18-99C0-4954-8384-9AE16F5AD30B}">
      <dgm:prSet/>
      <dgm:spPr/>
      <dgm:t>
        <a:bodyPr/>
        <a:lstStyle/>
        <a:p>
          <a:endParaRPr lang="ru-RU"/>
        </a:p>
      </dgm:t>
    </dgm:pt>
    <dgm:pt modelId="{4C4E0976-8DD4-4659-B227-4F44CEA7875B}">
      <dgm:prSet custT="1"/>
      <dgm:spPr/>
      <dgm:t>
        <a:bodyPr/>
        <a:lstStyle/>
        <a:p>
          <a:pPr rtl="0"/>
          <a:r>
            <a:rPr lang="ru-RU" sz="2800" b="1" dirty="0" smtClean="0">
              <a:solidFill>
                <a:schemeClr val="bg1"/>
              </a:solidFill>
            </a:rPr>
            <a:t>Больший охват медицинскими осмотрами с профилактической целью</a:t>
          </a:r>
          <a:endParaRPr lang="ru-RU" sz="2800" b="1" dirty="0">
            <a:solidFill>
              <a:schemeClr val="bg1"/>
            </a:solidFill>
          </a:endParaRPr>
        </a:p>
      </dgm:t>
    </dgm:pt>
    <dgm:pt modelId="{453093FF-BC4F-40CE-AF59-3E3427D35B36}" type="parTrans" cxnId="{9DB9C21E-758F-4F99-9BC8-D69930D867C2}">
      <dgm:prSet/>
      <dgm:spPr/>
      <dgm:t>
        <a:bodyPr/>
        <a:lstStyle/>
        <a:p>
          <a:endParaRPr lang="ru-RU"/>
        </a:p>
      </dgm:t>
    </dgm:pt>
    <dgm:pt modelId="{49FD2634-C89E-4D4D-B7E6-1DA10BAA3344}" type="sibTrans" cxnId="{9DB9C21E-758F-4F99-9BC8-D69930D867C2}">
      <dgm:prSet/>
      <dgm:spPr/>
      <dgm:t>
        <a:bodyPr/>
        <a:lstStyle/>
        <a:p>
          <a:endParaRPr lang="ru-RU"/>
        </a:p>
      </dgm:t>
    </dgm:pt>
    <dgm:pt modelId="{BBA0D3C0-0DC8-438B-ACFD-CB30FF62663C}">
      <dgm:prSet custT="1"/>
      <dgm:spPr/>
      <dgm:t>
        <a:bodyPr/>
        <a:lstStyle/>
        <a:p>
          <a:pPr rtl="0"/>
          <a:r>
            <a:rPr lang="ru-RU" sz="2800" b="1" dirty="0" smtClean="0"/>
            <a:t>Обеспеченность пациентов лекарственными препаратами, входящими в перечень ЖНВЛП</a:t>
          </a:r>
          <a:endParaRPr lang="ru-RU" sz="2800" b="1" dirty="0"/>
        </a:p>
      </dgm:t>
    </dgm:pt>
    <dgm:pt modelId="{E8F07BD3-A673-4592-8B4A-0C1AA8E50BAB}" type="parTrans" cxnId="{F23928B1-A716-47AD-B3E8-D5555CEA2078}">
      <dgm:prSet/>
      <dgm:spPr/>
      <dgm:t>
        <a:bodyPr/>
        <a:lstStyle/>
        <a:p>
          <a:endParaRPr lang="ru-RU"/>
        </a:p>
      </dgm:t>
    </dgm:pt>
    <dgm:pt modelId="{EB5A0DED-2FD7-4BCC-A000-DA86D9B1DB04}" type="sibTrans" cxnId="{F23928B1-A716-47AD-B3E8-D5555CEA2078}">
      <dgm:prSet/>
      <dgm:spPr/>
      <dgm:t>
        <a:bodyPr/>
        <a:lstStyle/>
        <a:p>
          <a:endParaRPr lang="ru-RU"/>
        </a:p>
      </dgm:t>
    </dgm:pt>
    <dgm:pt modelId="{2D1FA6AC-FEED-4129-BE07-F33FF94A00B3}">
      <dgm:prSet custT="1"/>
      <dgm:spPr/>
      <dgm:t>
        <a:bodyPr/>
        <a:lstStyle/>
        <a:p>
          <a:pPr rtl="0"/>
          <a:r>
            <a:rPr lang="ru-RU" sz="2800" b="1" dirty="0" smtClean="0"/>
            <a:t>Снижение смертности, увеличение продолжительности жизни</a:t>
          </a:r>
          <a:endParaRPr lang="ru-RU" sz="2800" b="1" dirty="0"/>
        </a:p>
      </dgm:t>
    </dgm:pt>
    <dgm:pt modelId="{2E9BBD92-AA22-421F-8EFE-0E0C0E0FBA70}" type="sibTrans" cxnId="{63DDF801-3914-427B-AEFB-69A956116ADC}">
      <dgm:prSet/>
      <dgm:spPr/>
      <dgm:t>
        <a:bodyPr/>
        <a:lstStyle/>
        <a:p>
          <a:endParaRPr lang="ru-RU"/>
        </a:p>
      </dgm:t>
    </dgm:pt>
    <dgm:pt modelId="{C28C2F6C-EA79-45A0-BFD0-9F535968F7E8}" type="parTrans" cxnId="{63DDF801-3914-427B-AEFB-69A956116ADC}">
      <dgm:prSet/>
      <dgm:spPr/>
      <dgm:t>
        <a:bodyPr/>
        <a:lstStyle/>
        <a:p>
          <a:endParaRPr lang="ru-RU"/>
        </a:p>
      </dgm:t>
    </dgm:pt>
    <dgm:pt modelId="{96A0D413-6E32-495D-BBF5-523340464EA2}" type="pres">
      <dgm:prSet presAssocID="{E37D7616-4B79-44DD-8499-0F77FEC2F7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AD5FBB-A783-45A2-AF5C-EE14B20E659D}" type="pres">
      <dgm:prSet presAssocID="{5710A785-CB55-4116-A1EF-291971763A5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9B976C-C3C7-4DB3-8A5C-57E14A1C8BB0}" type="pres">
      <dgm:prSet presAssocID="{4EB379CC-44CD-40D8-B8EB-BEB323E8A435}" presName="spacer" presStyleCnt="0"/>
      <dgm:spPr/>
    </dgm:pt>
    <dgm:pt modelId="{B9515A62-4D39-4EF6-8244-E99FCD85E04F}" type="pres">
      <dgm:prSet presAssocID="{4C4E0976-8DD4-4659-B227-4F44CEA7875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C7BECB-6A86-4E54-ADC3-4C2EE1E6CF87}" type="pres">
      <dgm:prSet presAssocID="{49FD2634-C89E-4D4D-B7E6-1DA10BAA3344}" presName="spacer" presStyleCnt="0"/>
      <dgm:spPr/>
    </dgm:pt>
    <dgm:pt modelId="{4B9656EF-DDA8-4E5C-AD3F-1D1BDD30F703}" type="pres">
      <dgm:prSet presAssocID="{BBA0D3C0-0DC8-438B-ACFD-CB30FF62663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952859-5795-45F2-8D76-3B8F6F8FBD1A}" type="pres">
      <dgm:prSet presAssocID="{EB5A0DED-2FD7-4BCC-A000-DA86D9B1DB04}" presName="spacer" presStyleCnt="0"/>
      <dgm:spPr/>
    </dgm:pt>
    <dgm:pt modelId="{3EA19864-8D1C-418C-AD09-0403E20B706F}" type="pres">
      <dgm:prSet presAssocID="{2D1FA6AC-FEED-4129-BE07-F33FF94A00B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0F3F18-99C0-4954-8384-9AE16F5AD30B}" srcId="{E37D7616-4B79-44DD-8499-0F77FEC2F770}" destId="{5710A785-CB55-4116-A1EF-291971763A53}" srcOrd="0" destOrd="0" parTransId="{32E8F989-2E91-4E6E-BA47-1754CB992DF0}" sibTransId="{4EB379CC-44CD-40D8-B8EB-BEB323E8A435}"/>
    <dgm:cxn modelId="{F23928B1-A716-47AD-B3E8-D5555CEA2078}" srcId="{E37D7616-4B79-44DD-8499-0F77FEC2F770}" destId="{BBA0D3C0-0DC8-438B-ACFD-CB30FF62663C}" srcOrd="2" destOrd="0" parTransId="{E8F07BD3-A673-4592-8B4A-0C1AA8E50BAB}" sibTransId="{EB5A0DED-2FD7-4BCC-A000-DA86D9B1DB04}"/>
    <dgm:cxn modelId="{63DDF801-3914-427B-AEFB-69A956116ADC}" srcId="{E37D7616-4B79-44DD-8499-0F77FEC2F770}" destId="{2D1FA6AC-FEED-4129-BE07-F33FF94A00B3}" srcOrd="3" destOrd="0" parTransId="{C28C2F6C-EA79-45A0-BFD0-9F535968F7E8}" sibTransId="{2E9BBD92-AA22-421F-8EFE-0E0C0E0FBA70}"/>
    <dgm:cxn modelId="{9DB9C21E-758F-4F99-9BC8-D69930D867C2}" srcId="{E37D7616-4B79-44DD-8499-0F77FEC2F770}" destId="{4C4E0976-8DD4-4659-B227-4F44CEA7875B}" srcOrd="1" destOrd="0" parTransId="{453093FF-BC4F-40CE-AF59-3E3427D35B36}" sibTransId="{49FD2634-C89E-4D4D-B7E6-1DA10BAA3344}"/>
    <dgm:cxn modelId="{50FFB73F-4B93-46CD-9730-FFDDBB210F19}" type="presOf" srcId="{4C4E0976-8DD4-4659-B227-4F44CEA7875B}" destId="{B9515A62-4D39-4EF6-8244-E99FCD85E04F}" srcOrd="0" destOrd="0" presId="urn:microsoft.com/office/officeart/2005/8/layout/vList2"/>
    <dgm:cxn modelId="{AB073870-6F92-43CA-A011-2F9589F40774}" type="presOf" srcId="{2D1FA6AC-FEED-4129-BE07-F33FF94A00B3}" destId="{3EA19864-8D1C-418C-AD09-0403E20B706F}" srcOrd="0" destOrd="0" presId="urn:microsoft.com/office/officeart/2005/8/layout/vList2"/>
    <dgm:cxn modelId="{4D4908FA-CF1E-4679-B306-3357B3B8F04B}" type="presOf" srcId="{E37D7616-4B79-44DD-8499-0F77FEC2F770}" destId="{96A0D413-6E32-495D-BBF5-523340464EA2}" srcOrd="0" destOrd="0" presId="urn:microsoft.com/office/officeart/2005/8/layout/vList2"/>
    <dgm:cxn modelId="{F6074D9B-49E8-4CEE-BF11-8F5307AAB9DC}" type="presOf" srcId="{5710A785-CB55-4116-A1EF-291971763A53}" destId="{8FAD5FBB-A783-45A2-AF5C-EE14B20E659D}" srcOrd="0" destOrd="0" presId="urn:microsoft.com/office/officeart/2005/8/layout/vList2"/>
    <dgm:cxn modelId="{795DA265-000E-480D-8936-A6A2A8305AFD}" type="presOf" srcId="{BBA0D3C0-0DC8-438B-ACFD-CB30FF62663C}" destId="{4B9656EF-DDA8-4E5C-AD3F-1D1BDD30F703}" srcOrd="0" destOrd="0" presId="urn:microsoft.com/office/officeart/2005/8/layout/vList2"/>
    <dgm:cxn modelId="{E72C7323-3F1B-48BD-8206-2319FF1892B7}" type="presParOf" srcId="{96A0D413-6E32-495D-BBF5-523340464EA2}" destId="{8FAD5FBB-A783-45A2-AF5C-EE14B20E659D}" srcOrd="0" destOrd="0" presId="urn:microsoft.com/office/officeart/2005/8/layout/vList2"/>
    <dgm:cxn modelId="{369DBB84-41D9-496A-B126-F497BF28A0D3}" type="presParOf" srcId="{96A0D413-6E32-495D-BBF5-523340464EA2}" destId="{659B976C-C3C7-4DB3-8A5C-57E14A1C8BB0}" srcOrd="1" destOrd="0" presId="urn:microsoft.com/office/officeart/2005/8/layout/vList2"/>
    <dgm:cxn modelId="{DDCCB8F7-BDA7-4703-80AD-138E577286A0}" type="presParOf" srcId="{96A0D413-6E32-495D-BBF5-523340464EA2}" destId="{B9515A62-4D39-4EF6-8244-E99FCD85E04F}" srcOrd="2" destOrd="0" presId="urn:microsoft.com/office/officeart/2005/8/layout/vList2"/>
    <dgm:cxn modelId="{AE4CCA47-2CCD-482C-B5C7-34E96B84B531}" type="presParOf" srcId="{96A0D413-6E32-495D-BBF5-523340464EA2}" destId="{8FC7BECB-6A86-4E54-ADC3-4C2EE1E6CF87}" srcOrd="3" destOrd="0" presId="urn:microsoft.com/office/officeart/2005/8/layout/vList2"/>
    <dgm:cxn modelId="{E6217727-11CE-4703-BF0C-0EBB7553C135}" type="presParOf" srcId="{96A0D413-6E32-495D-BBF5-523340464EA2}" destId="{4B9656EF-DDA8-4E5C-AD3F-1D1BDD30F703}" srcOrd="4" destOrd="0" presId="urn:microsoft.com/office/officeart/2005/8/layout/vList2"/>
    <dgm:cxn modelId="{A4F8E54F-6202-4A87-BE66-9C1A2CC19EEE}" type="presParOf" srcId="{96A0D413-6E32-495D-BBF5-523340464EA2}" destId="{3A952859-5795-45F2-8D76-3B8F6F8FBD1A}" srcOrd="5" destOrd="0" presId="urn:microsoft.com/office/officeart/2005/8/layout/vList2"/>
    <dgm:cxn modelId="{0EFD54CE-CEDD-4157-9E25-FF3513AD1FD5}" type="presParOf" srcId="{96A0D413-6E32-495D-BBF5-523340464EA2}" destId="{3EA19864-8D1C-418C-AD09-0403E20B706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8103F-50E0-422A-9BA6-6DC7D913F9CB}">
      <dsp:nvSpPr>
        <dsp:cNvPr id="0" name=""/>
        <dsp:cNvSpPr/>
      </dsp:nvSpPr>
      <dsp:spPr>
        <a:xfrm>
          <a:off x="2757489" y="42859"/>
          <a:ext cx="2353500" cy="235350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b="1" kern="1200" dirty="0" smtClean="0">
              <a:solidFill>
                <a:srgbClr val="002060"/>
              </a:solidFill>
            </a:rPr>
            <a:t>74</a:t>
          </a:r>
          <a:endParaRPr lang="ru-RU" sz="5300" b="1" kern="1200" dirty="0">
            <a:solidFill>
              <a:srgbClr val="002060"/>
            </a:solidFill>
          </a:endParaRPr>
        </a:p>
      </dsp:txBody>
      <dsp:txXfrm>
        <a:off x="3029046" y="359676"/>
        <a:ext cx="1810385" cy="746783"/>
      </dsp:txXfrm>
    </dsp:sp>
    <dsp:sp modelId="{439C7028-6886-43C8-93FB-ADAFC842166A}">
      <dsp:nvSpPr>
        <dsp:cNvPr id="0" name=""/>
        <dsp:cNvSpPr/>
      </dsp:nvSpPr>
      <dsp:spPr>
        <a:xfrm>
          <a:off x="4762878" y="964696"/>
          <a:ext cx="2353500" cy="2353500"/>
        </a:xfrm>
        <a:prstGeom prst="ellipse">
          <a:avLst/>
        </a:prstGeom>
        <a:solidFill>
          <a:schemeClr val="accent5">
            <a:alpha val="50000"/>
            <a:hueOff val="-3311292"/>
            <a:satOff val="13270"/>
            <a:lumOff val="287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FF0000"/>
              </a:solidFill>
            </a:rPr>
            <a:t>3215 чел.</a:t>
          </a:r>
          <a:endParaRPr lang="ru-RU" sz="3200" b="1" kern="1200" dirty="0">
            <a:solidFill>
              <a:srgbClr val="FF0000"/>
            </a:solidFill>
          </a:endParaRPr>
        </a:p>
      </dsp:txBody>
      <dsp:txXfrm>
        <a:off x="6030147" y="1236254"/>
        <a:ext cx="905192" cy="1810385"/>
      </dsp:txXfrm>
    </dsp:sp>
    <dsp:sp modelId="{BD55BC9B-F8BF-4904-ACF0-B10C1FB2C196}">
      <dsp:nvSpPr>
        <dsp:cNvPr id="0" name=""/>
        <dsp:cNvSpPr/>
      </dsp:nvSpPr>
      <dsp:spPr>
        <a:xfrm>
          <a:off x="2818656" y="2044830"/>
          <a:ext cx="2353500" cy="2353500"/>
        </a:xfrm>
        <a:prstGeom prst="ellipse">
          <a:avLst/>
        </a:prstGeom>
        <a:solidFill>
          <a:schemeClr val="accent5">
            <a:alpha val="50000"/>
            <a:hueOff val="-6622584"/>
            <a:satOff val="26541"/>
            <a:lumOff val="5752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b="1" kern="1200" dirty="0" smtClean="0">
              <a:solidFill>
                <a:srgbClr val="FF0000"/>
              </a:solidFill>
            </a:rPr>
            <a:t>30</a:t>
          </a:r>
          <a:endParaRPr lang="ru-RU" sz="5300" b="1" kern="1200" dirty="0">
            <a:solidFill>
              <a:srgbClr val="FF0000"/>
            </a:solidFill>
          </a:endParaRPr>
        </a:p>
      </dsp:txBody>
      <dsp:txXfrm>
        <a:off x="3090214" y="3334729"/>
        <a:ext cx="1810385" cy="746783"/>
      </dsp:txXfrm>
    </dsp:sp>
    <dsp:sp modelId="{E6DA4003-7B95-4F0D-ADB1-3E5F1A5A5250}">
      <dsp:nvSpPr>
        <dsp:cNvPr id="0" name=""/>
        <dsp:cNvSpPr/>
      </dsp:nvSpPr>
      <dsp:spPr>
        <a:xfrm>
          <a:off x="802441" y="1036713"/>
          <a:ext cx="2353500" cy="235350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2060"/>
              </a:solidFill>
            </a:rPr>
            <a:t>46324 чел.</a:t>
          </a:r>
          <a:endParaRPr lang="ru-RU" sz="2800" b="1" kern="1200" dirty="0">
            <a:solidFill>
              <a:srgbClr val="002060"/>
            </a:solidFill>
          </a:endParaRPr>
        </a:p>
      </dsp:txBody>
      <dsp:txXfrm>
        <a:off x="983479" y="1308271"/>
        <a:ext cx="905192" cy="18103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9D24EB-E69D-477E-BA0F-A7F4E54D857A}">
      <dsp:nvSpPr>
        <dsp:cNvPr id="0" name=""/>
        <dsp:cNvSpPr/>
      </dsp:nvSpPr>
      <dsp:spPr>
        <a:xfrm>
          <a:off x="10344" y="172618"/>
          <a:ext cx="2937420" cy="1174968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Передвижной ФАП</a:t>
          </a:r>
          <a:endParaRPr lang="ru-RU" sz="2000" b="1" kern="1200" dirty="0"/>
        </a:p>
      </dsp:txBody>
      <dsp:txXfrm>
        <a:off x="597828" y="172618"/>
        <a:ext cx="1762452" cy="1174968"/>
      </dsp:txXfrm>
    </dsp:sp>
    <dsp:sp modelId="{DE4A0B9B-1BFA-4872-B0F4-56F8EB7C0F59}">
      <dsp:nvSpPr>
        <dsp:cNvPr id="0" name=""/>
        <dsp:cNvSpPr/>
      </dsp:nvSpPr>
      <dsp:spPr>
        <a:xfrm>
          <a:off x="2619870" y="172618"/>
          <a:ext cx="2937420" cy="1174968"/>
        </a:xfrm>
        <a:prstGeom prst="chevron">
          <a:avLst/>
        </a:prstGeom>
        <a:gradFill flip="none" rotWithShape="0">
          <a:gsLst>
            <a:gs pos="0">
              <a:srgbClr val="0070C0">
                <a:shade val="30000"/>
                <a:satMod val="115000"/>
              </a:srgbClr>
            </a:gs>
            <a:gs pos="50000">
              <a:srgbClr val="0070C0">
                <a:shade val="67500"/>
                <a:satMod val="115000"/>
              </a:srgbClr>
            </a:gs>
            <a:gs pos="100000">
              <a:srgbClr val="0070C0">
                <a:shade val="100000"/>
                <a:satMod val="115000"/>
              </a:srgbClr>
            </a:gs>
          </a:gsLst>
          <a:lin ang="0" scaled="1"/>
          <a:tileRect/>
        </a:gra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6 млн.700 тыс</a:t>
          </a:r>
          <a:r>
            <a:rPr lang="ru-RU" sz="2000" kern="1200" dirty="0" smtClean="0"/>
            <a:t>.</a:t>
          </a:r>
          <a:endParaRPr lang="ru-RU" sz="2000" kern="1200" dirty="0"/>
        </a:p>
      </dsp:txBody>
      <dsp:txXfrm>
        <a:off x="3207354" y="172618"/>
        <a:ext cx="1762452" cy="1174968"/>
      </dsp:txXfrm>
    </dsp:sp>
    <dsp:sp modelId="{B94E462A-80E9-4250-BAA5-5F4921228A36}">
      <dsp:nvSpPr>
        <dsp:cNvPr id="0" name=""/>
        <dsp:cNvSpPr/>
      </dsp:nvSpPr>
      <dsp:spPr>
        <a:xfrm>
          <a:off x="5266929" y="172618"/>
          <a:ext cx="2937420" cy="1174968"/>
        </a:xfrm>
        <a:prstGeom prst="chevron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rgbClr val="002060"/>
              </a:solidFill>
            </a:rPr>
            <a:t>912 тыс.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5854413" y="172618"/>
        <a:ext cx="1762452" cy="11749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8385F-3E21-4447-B673-413850084283}">
      <dsp:nvSpPr>
        <dsp:cNvPr id="0" name=""/>
        <dsp:cNvSpPr/>
      </dsp:nvSpPr>
      <dsp:spPr>
        <a:xfrm>
          <a:off x="0" y="1628068"/>
          <a:ext cx="2981440" cy="1192576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12 мобильных ФАП</a:t>
          </a:r>
          <a:endParaRPr lang="ru-RU" sz="2000" b="1" kern="1200" dirty="0"/>
        </a:p>
      </dsp:txBody>
      <dsp:txXfrm>
        <a:off x="596288" y="1628068"/>
        <a:ext cx="1788864" cy="1192576"/>
      </dsp:txXfrm>
    </dsp:sp>
    <dsp:sp modelId="{3F663340-4E88-4B2A-8E18-1B10AD8100FE}">
      <dsp:nvSpPr>
        <dsp:cNvPr id="0" name=""/>
        <dsp:cNvSpPr/>
      </dsp:nvSpPr>
      <dsp:spPr>
        <a:xfrm>
          <a:off x="2659524" y="1628068"/>
          <a:ext cx="2981440" cy="1192576"/>
        </a:xfrm>
        <a:prstGeom prst="chevron">
          <a:avLst/>
        </a:prstGeom>
        <a:gradFill flip="none" rotWithShape="0">
          <a:gsLst>
            <a:gs pos="0">
              <a:srgbClr val="0070C0">
                <a:shade val="30000"/>
                <a:satMod val="115000"/>
              </a:srgbClr>
            </a:gs>
            <a:gs pos="50000">
              <a:srgbClr val="0070C0">
                <a:shade val="67500"/>
                <a:satMod val="115000"/>
              </a:srgbClr>
            </a:gs>
            <a:gs pos="100000">
              <a:srgbClr val="0070C0">
                <a:shade val="100000"/>
                <a:satMod val="115000"/>
              </a:srgbClr>
            </a:gs>
          </a:gsLst>
          <a:lin ang="0" scaled="1"/>
          <a:tileRect/>
        </a:gra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64 млн.800 тыс.</a:t>
          </a:r>
          <a:endParaRPr lang="ru-RU" sz="2000" b="1" kern="1200" dirty="0"/>
        </a:p>
      </dsp:txBody>
      <dsp:txXfrm>
        <a:off x="3255812" y="1628068"/>
        <a:ext cx="1788864" cy="1192576"/>
      </dsp:txXfrm>
    </dsp:sp>
    <dsp:sp modelId="{FA09AB66-5FE5-4712-B16F-4E5839F1F3EB}">
      <dsp:nvSpPr>
        <dsp:cNvPr id="0" name=""/>
        <dsp:cNvSpPr/>
      </dsp:nvSpPr>
      <dsp:spPr>
        <a:xfrm>
          <a:off x="5371487" y="1628068"/>
          <a:ext cx="2981440" cy="1192576"/>
        </a:xfrm>
        <a:prstGeom prst="chevron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6 млн.340 тыс.</a:t>
          </a:r>
          <a:endParaRPr lang="ru-RU" sz="2000" b="1" kern="1200" dirty="0">
            <a:solidFill>
              <a:srgbClr val="002060"/>
            </a:solidFill>
          </a:endParaRPr>
        </a:p>
      </dsp:txBody>
      <dsp:txXfrm>
        <a:off x="5967775" y="1628068"/>
        <a:ext cx="1788864" cy="11925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AD5FBB-A783-45A2-AF5C-EE14B20E659D}">
      <dsp:nvSpPr>
        <dsp:cNvPr id="0" name=""/>
        <dsp:cNvSpPr/>
      </dsp:nvSpPr>
      <dsp:spPr>
        <a:xfrm>
          <a:off x="0" y="1582"/>
          <a:ext cx="8229600" cy="104134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1"/>
              </a:solidFill>
            </a:rPr>
            <a:t>Выявление заболеваний на ранних стадиях</a:t>
          </a:r>
          <a:endParaRPr lang="ru-RU" sz="2800" b="1" kern="1200" dirty="0">
            <a:solidFill>
              <a:schemeClr val="bg1"/>
            </a:solidFill>
          </a:endParaRPr>
        </a:p>
      </dsp:txBody>
      <dsp:txXfrm>
        <a:off x="50834" y="52416"/>
        <a:ext cx="8127932" cy="939674"/>
      </dsp:txXfrm>
    </dsp:sp>
    <dsp:sp modelId="{B9515A62-4D39-4EF6-8244-E99FCD85E04F}">
      <dsp:nvSpPr>
        <dsp:cNvPr id="0" name=""/>
        <dsp:cNvSpPr/>
      </dsp:nvSpPr>
      <dsp:spPr>
        <a:xfrm>
          <a:off x="0" y="1056523"/>
          <a:ext cx="8229600" cy="104134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1"/>
              </a:solidFill>
            </a:rPr>
            <a:t>Больший охват медицинскими осмотрами с профилактической целью</a:t>
          </a:r>
          <a:endParaRPr lang="ru-RU" sz="2800" b="1" kern="1200" dirty="0">
            <a:solidFill>
              <a:schemeClr val="bg1"/>
            </a:solidFill>
          </a:endParaRPr>
        </a:p>
      </dsp:txBody>
      <dsp:txXfrm>
        <a:off x="50834" y="1107357"/>
        <a:ext cx="8127932" cy="939674"/>
      </dsp:txXfrm>
    </dsp:sp>
    <dsp:sp modelId="{4B9656EF-DDA8-4E5C-AD3F-1D1BDD30F703}">
      <dsp:nvSpPr>
        <dsp:cNvPr id="0" name=""/>
        <dsp:cNvSpPr/>
      </dsp:nvSpPr>
      <dsp:spPr>
        <a:xfrm>
          <a:off x="0" y="2111464"/>
          <a:ext cx="8229600" cy="104134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Обеспеченность пациентов лекарственными препаратами, входящими в перечень ЖНВЛП</a:t>
          </a:r>
          <a:endParaRPr lang="ru-RU" sz="2800" b="1" kern="1200" dirty="0"/>
        </a:p>
      </dsp:txBody>
      <dsp:txXfrm>
        <a:off x="50834" y="2162298"/>
        <a:ext cx="8127932" cy="939674"/>
      </dsp:txXfrm>
    </dsp:sp>
    <dsp:sp modelId="{3EA19864-8D1C-418C-AD09-0403E20B706F}">
      <dsp:nvSpPr>
        <dsp:cNvPr id="0" name=""/>
        <dsp:cNvSpPr/>
      </dsp:nvSpPr>
      <dsp:spPr>
        <a:xfrm>
          <a:off x="0" y="3166406"/>
          <a:ext cx="8229600" cy="104134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Снижение смертности, увеличение продолжительности жизни</a:t>
          </a:r>
          <a:endParaRPr lang="ru-RU" sz="2800" b="1" kern="1200" dirty="0"/>
        </a:p>
      </dsp:txBody>
      <dsp:txXfrm>
        <a:off x="50834" y="3217240"/>
        <a:ext cx="8127932" cy="939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ВЫПУСКНОЙ АТТЕСТАЦИОННЫЙ </a:t>
            </a: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ПРОЕКТ</a:t>
            </a:r>
            <a:b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РАЗ</a:t>
            </a:r>
            <a:endParaRPr lang="ru-RU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00192" y="4293096"/>
            <a:ext cx="2160240" cy="1608584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80000"/>
              </a:lnSpc>
              <a:spcBef>
                <a:spcPts val="550"/>
              </a:spcBef>
            </a:pPr>
            <a:r>
              <a:rPr lang="ru-RU" u="sng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Выполнил(и):  </a:t>
            </a:r>
          </a:p>
          <a:p>
            <a:pPr algn="l">
              <a:lnSpc>
                <a:spcPct val="80000"/>
              </a:lnSpc>
              <a:spcBef>
                <a:spcPts val="550"/>
              </a:spcBef>
            </a:pPr>
            <a:r>
              <a:rPr lang="ru-RU" u="sng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Маркелова Н.С.</a:t>
            </a:r>
            <a:endParaRPr lang="ru-RU" u="sng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ru-RU" u="sng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Научный руководитель:</a:t>
            </a:r>
            <a:endParaRPr lang="ru-RU" u="sng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Гвоздарёва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Л.П.</a:t>
            </a:r>
          </a:p>
          <a:p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16632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00321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МИНОБРНАУКИ РОССИИ</a:t>
            </a:r>
            <a:r>
              <a:rPr lang="ru-RU" sz="1200" dirty="0">
                <a:solidFill>
                  <a:srgbClr val="00321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200" dirty="0">
                <a:solidFill>
                  <a:srgbClr val="00321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200" dirty="0">
                <a:solidFill>
                  <a:srgbClr val="00321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Федеральное государственное бюджетное образовательное  учреждение высшего </a:t>
            </a:r>
            <a:r>
              <a:rPr lang="ru-RU" sz="1200" dirty="0" smtClean="0">
                <a:solidFill>
                  <a:srgbClr val="00321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образования </a:t>
            </a:r>
            <a:r>
              <a:rPr lang="ru-RU" sz="1200" dirty="0">
                <a:solidFill>
                  <a:srgbClr val="00321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200" dirty="0">
                <a:solidFill>
                  <a:srgbClr val="00321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200" dirty="0">
                <a:solidFill>
                  <a:srgbClr val="00321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«Астраханский государственный </a:t>
            </a:r>
            <a:r>
              <a:rPr lang="ru-RU" sz="1200" dirty="0" smtClean="0">
                <a:solidFill>
                  <a:srgbClr val="00321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университет»</a:t>
            </a:r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855844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321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Программа подготовки управленческих кадров для организаций народного хозяйства Российской Федерации</a:t>
            </a:r>
            <a:br>
              <a:rPr lang="ru-RU" sz="1200" dirty="0">
                <a:solidFill>
                  <a:srgbClr val="00321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200" dirty="0">
                <a:solidFill>
                  <a:srgbClr val="00321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«Региональный менеджмент: формирование устойчивых конкурентных преимуществ компаний и территорий», тип 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05902" y="6165304"/>
            <a:ext cx="14943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Астрахань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2020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г.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1844824"/>
            <a:ext cx="7128792" cy="208823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ВЫПУСКНАЯ АТТЕСТАЦИОННАЯ РАБОТА</a:t>
            </a:r>
          </a:p>
          <a:p>
            <a:pPr algn="ctr"/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РАЗРАБОТКА </a:t>
            </a:r>
            <a:r>
              <a:rPr lang="ru-RU" sz="2400" smtClean="0">
                <a:latin typeface="Tahoma" pitchFamily="34" charset="0"/>
                <a:ea typeface="Tahoma" pitchFamily="34" charset="0"/>
                <a:cs typeface="Tahoma" pitchFamily="34" charset="0"/>
              </a:rPr>
              <a:t>БИЗНЕС-ПЛАНА </a:t>
            </a:r>
            <a:endParaRPr lang="ru-RU" sz="240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2400" smtClean="0">
                <a:latin typeface="Tahoma" pitchFamily="34" charset="0"/>
                <a:ea typeface="Tahoma" pitchFamily="34" charset="0"/>
                <a:cs typeface="Tahoma" pitchFamily="34" charset="0"/>
              </a:rPr>
              <a:t>ФЕЛЬДШЕРСКО-АКУШЕРСКОГО 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ПУНКТА</a:t>
            </a:r>
            <a:endParaRPr lang="ru-RU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36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ЦЕЛЬ ПРОЕКТА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16832"/>
            <a:ext cx="7704856" cy="420933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Обеспечение доступности и качества первичной медико-санитарной помощи и медицинской помощи, оказываемой в сельской местности.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028384" y="6309320"/>
            <a:ext cx="432048" cy="548680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199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ЗАДАЧИ ПРОЕКТА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16832"/>
            <a:ext cx="7704856" cy="4209331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pPr>
              <a:buNone/>
            </a:pPr>
            <a:endParaRPr lang="ru-RU" sz="2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028384" y="6309320"/>
            <a:ext cx="432048" cy="548680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2910" y="1643050"/>
            <a:ext cx="4143404" cy="2714644"/>
          </a:xfrm>
          <a:prstGeom prst="roundRect">
            <a:avLst/>
          </a:prstGeom>
          <a:gradFill>
            <a:gsLst>
              <a:gs pos="9600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Организация оказания медицинской помощи с приближением к месту жительства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71934" y="3571876"/>
            <a:ext cx="4071966" cy="2786082"/>
          </a:xfrm>
          <a:prstGeom prst="roundRect">
            <a:avLst>
              <a:gd name="adj" fmla="val 13919"/>
            </a:avLst>
          </a:prstGeom>
          <a:gradFill>
            <a:gsLst>
              <a:gs pos="0">
                <a:srgbClr val="00B0F0">
                  <a:alpha val="74000"/>
                </a:srgb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Обеспечение доступности медицинской помощи для всех групп населения</a:t>
            </a:r>
          </a:p>
          <a:p>
            <a:pPr algn="ctr"/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42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ПРОБЛЕМА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5496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028384" y="6309320"/>
            <a:ext cx="432048" cy="548680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20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Предмет проекта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Создание передвижного </a:t>
            </a:r>
            <a:r>
              <a:rPr lang="ru-RU" dirty="0"/>
              <a:t>фельдшерско-акушерского </a:t>
            </a:r>
            <a:r>
              <a:rPr lang="ru-RU" dirty="0" smtClean="0"/>
              <a:t>пункта для </a:t>
            </a:r>
            <a:r>
              <a:rPr lang="ru-RU" dirty="0"/>
              <a:t>проведения медицинских осмотров с целью выявления заболеваний на ранних стадиях, оказания лечебно-профилактической помощи, повышения доступности и качества медицинских услуг жителям сельской местности.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028384" y="6309320"/>
            <a:ext cx="432048" cy="548680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20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ДИАГРАММА ГАНТА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028384" y="6309320"/>
            <a:ext cx="432048" cy="548680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7960530"/>
              </p:ext>
            </p:extLst>
          </p:nvPr>
        </p:nvGraphicFramePr>
        <p:xfrm>
          <a:off x="457200" y="1600201"/>
          <a:ext cx="8229599" cy="45964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666528"/>
                <a:gridCol w="1152128"/>
                <a:gridCol w="1080120"/>
                <a:gridCol w="1152128"/>
                <a:gridCol w="1080120"/>
                <a:gridCol w="1152128"/>
                <a:gridCol w="946447"/>
              </a:tblGrid>
              <a:tr h="5295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Январь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Февраль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Апрель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Июнь</a:t>
                      </a:r>
                      <a:endParaRPr lang="ru-RU" dirty="0"/>
                    </a:p>
                  </a:txBody>
                  <a:tcPr/>
                </a:tc>
              </a:tr>
              <a:tr h="52952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Приобретение передвижного 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ФАП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952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Получение 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СЭЗ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16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Получение лицензии на 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медицинскую деятельность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16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Разработка маршрута и графика работы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16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Получение лицензии на 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фарм.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952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Привлечение кадров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52952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Ввод в эксплуатацию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68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Затраты на создание передвижного фельдшерско-акушерского пункта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9213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028384" y="6309320"/>
            <a:ext cx="432048" cy="548680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714612" y="3571876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1259632" y="4714884"/>
            <a:ext cx="6572296" cy="121444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Заработная плата: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заведующий </a:t>
            </a:r>
            <a:r>
              <a:rPr lang="ru-RU" b="1" dirty="0" smtClean="0">
                <a:solidFill>
                  <a:srgbClr val="002060"/>
                </a:solidFill>
              </a:rPr>
              <a:t>ФАП фельдшер – </a:t>
            </a:r>
            <a:r>
              <a:rPr lang="ru-RU" b="1" dirty="0" smtClean="0">
                <a:solidFill>
                  <a:srgbClr val="002060"/>
                </a:solidFill>
              </a:rPr>
              <a:t>29 </a:t>
            </a:r>
            <a:r>
              <a:rPr lang="ru-RU" b="1" dirty="0" err="1" smtClean="0">
                <a:solidFill>
                  <a:srgbClr val="002060"/>
                </a:solidFill>
              </a:rPr>
              <a:t>тыс.рублей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акушерка </a:t>
            </a:r>
            <a:r>
              <a:rPr lang="ru-RU" b="1" dirty="0" smtClean="0">
                <a:solidFill>
                  <a:srgbClr val="002060"/>
                </a:solidFill>
              </a:rPr>
              <a:t>– 25 </a:t>
            </a:r>
            <a:r>
              <a:rPr lang="ru-RU" b="1" dirty="0" err="1" smtClean="0">
                <a:solidFill>
                  <a:srgbClr val="002060"/>
                </a:solidFill>
              </a:rPr>
              <a:t>тыс.рублей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водитель – 22 </a:t>
            </a:r>
            <a:r>
              <a:rPr lang="ru-RU" b="1" dirty="0" err="1" smtClean="0">
                <a:solidFill>
                  <a:srgbClr val="002060"/>
                </a:solidFill>
              </a:rPr>
              <a:t>тыс.рублей</a:t>
            </a:r>
            <a:r>
              <a:rPr lang="ru-RU" b="1" dirty="0" smtClean="0">
                <a:solidFill>
                  <a:srgbClr val="002060"/>
                </a:solidFill>
              </a:rPr>
              <a:t>, УСП </a:t>
            </a:r>
            <a:r>
              <a:rPr lang="ru-RU" b="1" dirty="0" smtClean="0">
                <a:solidFill>
                  <a:srgbClr val="002060"/>
                </a:solidFill>
              </a:rPr>
              <a:t>– 15 </a:t>
            </a:r>
            <a:r>
              <a:rPr lang="ru-RU" b="1" dirty="0" err="1" smtClean="0">
                <a:solidFill>
                  <a:srgbClr val="002060"/>
                </a:solidFill>
              </a:rPr>
              <a:t>тыс.рублей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473076416"/>
              </p:ext>
            </p:extLst>
          </p:nvPr>
        </p:nvGraphicFramePr>
        <p:xfrm>
          <a:off x="395536" y="1628800"/>
          <a:ext cx="8352928" cy="383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8720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5795" r="-372"/>
          <a:stretch/>
        </p:blipFill>
        <p:spPr>
          <a:xfrm>
            <a:off x="539551" y="692696"/>
            <a:ext cx="5760641" cy="259228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284984"/>
            <a:ext cx="5150346" cy="286130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028384" y="6309320"/>
            <a:ext cx="432048" cy="548680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18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</a:rPr>
              <a:t>Ожидаемые результаты от реализации проекта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16832"/>
          <a:ext cx="8229600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028384" y="6309320"/>
            <a:ext cx="432048" cy="548680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593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240</Words>
  <Application>Microsoft Office PowerPoint</Application>
  <PresentationFormat>Экран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ВЫПУСКНОЙ АТТЕСТАЦИОННЫЙ ПРОЕКТ РАЗ</vt:lpstr>
      <vt:lpstr>ЦЕЛЬ ПРОЕКТА</vt:lpstr>
      <vt:lpstr>ЗАДАЧИ ПРОЕКТА</vt:lpstr>
      <vt:lpstr>ПРОБЛЕМА</vt:lpstr>
      <vt:lpstr>Предмет проекта</vt:lpstr>
      <vt:lpstr>ДИАГРАММА ГАНТА</vt:lpstr>
      <vt:lpstr>Затраты на создание передвижного фельдшерско-акушерского пункта</vt:lpstr>
      <vt:lpstr>Презентация PowerPoint</vt:lpstr>
      <vt:lpstr>Ожидаемые результаты от реализации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ВЫПУСКНОЙ АТТЕСТАЦИОННЫЙ ПРОЕКТ (НАЗВАНИЕ)</dc:title>
  <dc:creator>Людмила Киселева</dc:creator>
  <cp:lastModifiedBy>User</cp:lastModifiedBy>
  <cp:revision>40</cp:revision>
  <dcterms:modified xsi:type="dcterms:W3CDTF">2020-12-17T19:03:18Z</dcterms:modified>
</cp:coreProperties>
</file>