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16"/>
  </p:notesMasterIdLst>
  <p:sldIdLst>
    <p:sldId id="257" r:id="rId2"/>
    <p:sldId id="258" r:id="rId3"/>
    <p:sldId id="265" r:id="rId4"/>
    <p:sldId id="266" r:id="rId5"/>
    <p:sldId id="267" r:id="rId6"/>
    <p:sldId id="268" r:id="rId7"/>
    <p:sldId id="269" r:id="rId8"/>
    <p:sldId id="270" r:id="rId9"/>
    <p:sldId id="274" r:id="rId10"/>
    <p:sldId id="272" r:id="rId11"/>
    <p:sldId id="273" r:id="rId12"/>
    <p:sldId id="271" r:id="rId13"/>
    <p:sldId id="275" r:id="rId14"/>
    <p:sldId id="27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8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ru-RU"/>
              <a:t>Заказчики</a:t>
            </a:r>
          </a:p>
        </c:rich>
      </c:tx>
      <c:overlay val="0"/>
      <c:spPr>
        <a:noFill/>
        <a:ln>
          <a:noFill/>
        </a:ln>
        <a:effectLst/>
      </c:spPr>
    </c:title>
    <c:autoTitleDeleted val="0"/>
    <c:plotArea>
      <c:layout/>
      <c:pieChart>
        <c:varyColors val="1"/>
        <c:ser>
          <c:idx val="0"/>
          <c:order val="0"/>
          <c:tx>
            <c:strRef>
              <c:f>Лист1!$B$1</c:f>
              <c:strCache>
                <c:ptCount val="1"/>
                <c:pt idx="0">
                  <c:v>направления</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C068-4C23-A548-7C7850758156}"/>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C068-4C23-A548-7C7850758156}"/>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C068-4C23-A548-7C7850758156}"/>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C068-4C23-A548-7C7850758156}"/>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C068-4C23-A548-7C7850758156}"/>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ru-RU"/>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Лист1!$A$2:$A$6</c:f>
              <c:strCache>
                <c:ptCount val="5"/>
                <c:pt idx="0">
                  <c:v>топливно-энергетический комплекс</c:v>
                </c:pt>
                <c:pt idx="1">
                  <c:v>органы государственной власти</c:v>
                </c:pt>
                <c:pt idx="2">
                  <c:v>органы здравоохранения</c:v>
                </c:pt>
                <c:pt idx="3">
                  <c:v>банковская сфера</c:v>
                </c:pt>
                <c:pt idx="4">
                  <c:v>промышленность</c:v>
                </c:pt>
              </c:strCache>
            </c:strRef>
          </c:cat>
          <c:val>
            <c:numRef>
              <c:f>Лист1!$B$2:$B$6</c:f>
              <c:numCache>
                <c:formatCode>General</c:formatCode>
                <c:ptCount val="5"/>
                <c:pt idx="0">
                  <c:v>40</c:v>
                </c:pt>
                <c:pt idx="1">
                  <c:v>15</c:v>
                </c:pt>
                <c:pt idx="2">
                  <c:v>5</c:v>
                </c:pt>
                <c:pt idx="3">
                  <c:v>15</c:v>
                </c:pt>
                <c:pt idx="4">
                  <c:v>25</c:v>
                </c:pt>
              </c:numCache>
            </c:numRef>
          </c:val>
          <c:extLst>
            <c:ext xmlns:c16="http://schemas.microsoft.com/office/drawing/2014/chart" uri="{C3380CC4-5D6E-409C-BE32-E72D297353CC}">
              <c16:uniqueId val="{0000000A-C068-4C23-A548-7C7850758156}"/>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solidFill>
      <a:schemeClr val="bg1"/>
    </a:solidFill>
    <a:ln w="9525" cap="flat" cmpd="sng" algn="ctr">
      <a:solidFill>
        <a:schemeClr val="tx1">
          <a:lumMod val="15000"/>
          <a:lumOff val="85000"/>
          <a:alpha val="0"/>
        </a:schemeClr>
      </a:solidFill>
      <a:round/>
    </a:ln>
    <a:effectLst/>
  </c:spPr>
  <c:txPr>
    <a:bodyPr/>
    <a:lstStyle/>
    <a:p>
      <a:pPr>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Лист1!$B$1</c:f>
              <c:strCache>
                <c:ptCount val="1"/>
                <c:pt idx="0">
                  <c:v>Продажи</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DD9-446D-8854-E49EBB774382}"/>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DD9-446D-8854-E49EBB774382}"/>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DD9-446D-8854-E49EBB774382}"/>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7DD9-446D-8854-E49EBB774382}"/>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7DD9-446D-8854-E49EBB774382}"/>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7DD9-446D-8854-E49EBB774382}"/>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7DD9-446D-8854-E49EBB774382}"/>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7DD9-446D-8854-E49EBB774382}"/>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7DD9-446D-8854-E49EBB774382}"/>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ru-RU"/>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Лист1!$A$2:$A$10</c:f>
              <c:strCache>
                <c:ptCount val="9"/>
                <c:pt idx="0">
                  <c:v>ООО «АСБ-Техно»</c:v>
                </c:pt>
                <c:pt idx="1">
                  <c:v>ИЦ РС</c:v>
                </c:pt>
                <c:pt idx="2">
                  <c:v>"КОМПАНИЯ МБ"</c:v>
                </c:pt>
                <c:pt idx="3">
                  <c:v>«Югспецавтоматика-Контакт»</c:v>
                </c:pt>
                <c:pt idx="4">
                  <c:v>ВНБ-Сервис</c:v>
                </c:pt>
                <c:pt idx="5">
                  <c:v>"Волгоградгражданпроект"</c:v>
                </c:pt>
                <c:pt idx="6">
                  <c:v>Гарант</c:v>
                </c:pt>
                <c:pt idx="7">
                  <c:v>Абак-2000</c:v>
                </c:pt>
                <c:pt idx="8">
                  <c:v>Прочие</c:v>
                </c:pt>
              </c:strCache>
            </c:strRef>
          </c:cat>
          <c:val>
            <c:numRef>
              <c:f>Лист1!$B$2:$B$10</c:f>
              <c:numCache>
                <c:formatCode>General</c:formatCode>
                <c:ptCount val="9"/>
                <c:pt idx="0">
                  <c:v>15</c:v>
                </c:pt>
                <c:pt idx="1">
                  <c:v>10</c:v>
                </c:pt>
                <c:pt idx="2">
                  <c:v>9</c:v>
                </c:pt>
                <c:pt idx="3">
                  <c:v>11</c:v>
                </c:pt>
                <c:pt idx="4">
                  <c:v>5</c:v>
                </c:pt>
                <c:pt idx="5">
                  <c:v>16</c:v>
                </c:pt>
                <c:pt idx="6">
                  <c:v>8</c:v>
                </c:pt>
                <c:pt idx="7">
                  <c:v>12</c:v>
                </c:pt>
                <c:pt idx="8">
                  <c:v>14</c:v>
                </c:pt>
              </c:numCache>
            </c:numRef>
          </c:val>
          <c:extLst>
            <c:ext xmlns:c16="http://schemas.microsoft.com/office/drawing/2014/chart" uri="{C3380CC4-5D6E-409C-BE32-E72D297353CC}">
              <c16:uniqueId val="{00000000-D6F3-4481-9AD7-FAD9DF7EDE7A}"/>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noFill/>
    <a:ln w="9525" cap="flat" cmpd="sng" algn="ctr">
      <a:solidFill>
        <a:schemeClr val="dk1">
          <a:lumMod val="25000"/>
          <a:lumOff val="75000"/>
        </a:schemeClr>
      </a:solidFill>
      <a:round/>
    </a:ln>
    <a:effectLst/>
  </c:spPr>
  <c:txPr>
    <a:bodyPr/>
    <a:lstStyle/>
    <a:p>
      <a:pPr>
        <a:defRPr/>
      </a:pPr>
      <a:endParaRPr lang="ru-RU"/>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2A61A1-DBE1-4C2F-8E45-AAEBF4E507E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71153D5E-E9D9-4677-B97C-33F28C631D89}">
      <dgm:prSet phldrT="[Текст]"/>
      <dgm:spPr/>
      <dgm:t>
        <a:bodyPr/>
        <a:lstStyle/>
        <a:p>
          <a:r>
            <a:rPr lang="ru-RU" dirty="0">
              <a:solidFill>
                <a:schemeClr val="tx1"/>
              </a:solidFill>
            </a:rPr>
            <a:t>Генеральный директор</a:t>
          </a:r>
        </a:p>
      </dgm:t>
    </dgm:pt>
    <dgm:pt modelId="{A39C3D90-2895-4BED-A265-3BBCB981C340}" type="parTrans" cxnId="{BF2D7828-FB9A-41D6-B1F4-3C6B657263FA}">
      <dgm:prSet/>
      <dgm:spPr/>
      <dgm:t>
        <a:bodyPr/>
        <a:lstStyle/>
        <a:p>
          <a:endParaRPr lang="ru-RU"/>
        </a:p>
      </dgm:t>
    </dgm:pt>
    <dgm:pt modelId="{A53E38B1-030E-431A-A03B-466231254EF9}" type="sibTrans" cxnId="{BF2D7828-FB9A-41D6-B1F4-3C6B657263FA}">
      <dgm:prSet/>
      <dgm:spPr/>
      <dgm:t>
        <a:bodyPr/>
        <a:lstStyle/>
        <a:p>
          <a:endParaRPr lang="ru-RU"/>
        </a:p>
      </dgm:t>
    </dgm:pt>
    <dgm:pt modelId="{820A21A2-5972-4D93-A7FC-321ACD011641}" type="asst">
      <dgm:prSet phldrT="[Текст]"/>
      <dgm:spPr/>
      <dgm:t>
        <a:bodyPr/>
        <a:lstStyle/>
        <a:p>
          <a:r>
            <a:rPr lang="ru-RU" dirty="0">
              <a:solidFill>
                <a:schemeClr val="tx1"/>
              </a:solidFill>
            </a:rPr>
            <a:t>Бухгалтерия</a:t>
          </a:r>
        </a:p>
      </dgm:t>
    </dgm:pt>
    <dgm:pt modelId="{8BD59437-3144-487C-A9D3-4BBBED67FC80}" type="parTrans" cxnId="{BB0A4EE9-753C-49AE-8384-53BCFBAE0912}">
      <dgm:prSet/>
      <dgm:spPr/>
      <dgm:t>
        <a:bodyPr/>
        <a:lstStyle/>
        <a:p>
          <a:endParaRPr lang="ru-RU"/>
        </a:p>
      </dgm:t>
    </dgm:pt>
    <dgm:pt modelId="{5EA5EA08-9E6D-4F91-AA11-ABD5A8F71B8A}" type="sibTrans" cxnId="{BB0A4EE9-753C-49AE-8384-53BCFBAE0912}">
      <dgm:prSet/>
      <dgm:spPr/>
      <dgm:t>
        <a:bodyPr/>
        <a:lstStyle/>
        <a:p>
          <a:endParaRPr lang="ru-RU"/>
        </a:p>
      </dgm:t>
    </dgm:pt>
    <dgm:pt modelId="{08951C64-7057-400C-9865-77B71D1EE547}">
      <dgm:prSet phldrT="[Текст]"/>
      <dgm:spPr/>
      <dgm:t>
        <a:bodyPr/>
        <a:lstStyle/>
        <a:p>
          <a:r>
            <a:rPr lang="ru-RU" dirty="0">
              <a:solidFill>
                <a:schemeClr val="tx1"/>
              </a:solidFill>
            </a:rPr>
            <a:t>Заместитель генерального директора по производству</a:t>
          </a:r>
        </a:p>
      </dgm:t>
    </dgm:pt>
    <dgm:pt modelId="{5D380469-236F-4593-BC3A-CE47818F1246}" type="parTrans" cxnId="{6543F583-3C71-48F1-BAB0-152BD30E9635}">
      <dgm:prSet/>
      <dgm:spPr/>
      <dgm:t>
        <a:bodyPr/>
        <a:lstStyle/>
        <a:p>
          <a:endParaRPr lang="ru-RU"/>
        </a:p>
      </dgm:t>
    </dgm:pt>
    <dgm:pt modelId="{01E9D501-1A88-4DF5-B6E2-A8951802FEDE}" type="sibTrans" cxnId="{6543F583-3C71-48F1-BAB0-152BD30E9635}">
      <dgm:prSet/>
      <dgm:spPr/>
      <dgm:t>
        <a:bodyPr/>
        <a:lstStyle/>
        <a:p>
          <a:endParaRPr lang="ru-RU"/>
        </a:p>
      </dgm:t>
    </dgm:pt>
    <dgm:pt modelId="{8F20F2E8-24A2-48E9-B2C6-CC10FD9760A2}">
      <dgm:prSet phldrT="[Текст]"/>
      <dgm:spPr/>
      <dgm:t>
        <a:bodyPr/>
        <a:lstStyle/>
        <a:p>
          <a:r>
            <a:rPr lang="ru-RU" dirty="0">
              <a:solidFill>
                <a:schemeClr val="tx1"/>
              </a:solidFill>
            </a:rPr>
            <a:t>Заместитель генерального директора по общим вопросам</a:t>
          </a:r>
        </a:p>
      </dgm:t>
    </dgm:pt>
    <dgm:pt modelId="{A5353628-3F24-4C32-82AC-1B7CD1DCF36F}" type="parTrans" cxnId="{6EF76A72-DC1D-4060-9B67-B70A36B14F94}">
      <dgm:prSet/>
      <dgm:spPr/>
      <dgm:t>
        <a:bodyPr/>
        <a:lstStyle/>
        <a:p>
          <a:endParaRPr lang="ru-RU"/>
        </a:p>
      </dgm:t>
    </dgm:pt>
    <dgm:pt modelId="{B7218D35-640D-45AE-BFB7-4A0A88919532}" type="sibTrans" cxnId="{6EF76A72-DC1D-4060-9B67-B70A36B14F94}">
      <dgm:prSet/>
      <dgm:spPr/>
      <dgm:t>
        <a:bodyPr/>
        <a:lstStyle/>
        <a:p>
          <a:endParaRPr lang="ru-RU"/>
        </a:p>
      </dgm:t>
    </dgm:pt>
    <dgm:pt modelId="{C4E59582-18ED-4E93-BC2C-5FF524CD8238}">
      <dgm:prSet phldrT="[Текст]"/>
      <dgm:spPr/>
      <dgm:t>
        <a:bodyPr/>
        <a:lstStyle/>
        <a:p>
          <a:r>
            <a:rPr lang="ru-RU" dirty="0">
              <a:solidFill>
                <a:schemeClr val="tx1"/>
              </a:solidFill>
            </a:rPr>
            <a:t>Заместитель генерального директора по финансам </a:t>
          </a:r>
        </a:p>
      </dgm:t>
    </dgm:pt>
    <dgm:pt modelId="{F3E89011-5276-4C4D-95C5-9F7F8B0600F8}" type="parTrans" cxnId="{B30DEBA3-BD15-4CA5-A1EA-F685EDD9EEA0}">
      <dgm:prSet/>
      <dgm:spPr/>
      <dgm:t>
        <a:bodyPr/>
        <a:lstStyle/>
        <a:p>
          <a:endParaRPr lang="ru-RU"/>
        </a:p>
      </dgm:t>
    </dgm:pt>
    <dgm:pt modelId="{613682E6-95CD-473C-9B81-7005488724DC}" type="sibTrans" cxnId="{B30DEBA3-BD15-4CA5-A1EA-F685EDD9EEA0}">
      <dgm:prSet/>
      <dgm:spPr/>
      <dgm:t>
        <a:bodyPr/>
        <a:lstStyle/>
        <a:p>
          <a:endParaRPr lang="ru-RU"/>
        </a:p>
      </dgm:t>
    </dgm:pt>
    <dgm:pt modelId="{353BD2A7-5D3F-44AB-8432-674831061090}" type="asst">
      <dgm:prSet/>
      <dgm:spPr/>
      <dgm:t>
        <a:bodyPr/>
        <a:lstStyle/>
        <a:p>
          <a:r>
            <a:rPr lang="ru-RU" dirty="0">
              <a:solidFill>
                <a:schemeClr val="tx1"/>
              </a:solidFill>
            </a:rPr>
            <a:t>Финансовый отдел</a:t>
          </a:r>
        </a:p>
      </dgm:t>
    </dgm:pt>
    <dgm:pt modelId="{8CDA4833-59C3-4394-BD2E-F19626EA245D}" type="parTrans" cxnId="{238BF979-561E-4789-B7FF-6B438A613BC7}">
      <dgm:prSet/>
      <dgm:spPr/>
      <dgm:t>
        <a:bodyPr/>
        <a:lstStyle/>
        <a:p>
          <a:endParaRPr lang="ru-RU"/>
        </a:p>
      </dgm:t>
    </dgm:pt>
    <dgm:pt modelId="{22BDFDD1-855A-4BE3-B06C-5FF5B6E7885C}" type="sibTrans" cxnId="{238BF979-561E-4789-B7FF-6B438A613BC7}">
      <dgm:prSet/>
      <dgm:spPr/>
      <dgm:t>
        <a:bodyPr/>
        <a:lstStyle/>
        <a:p>
          <a:endParaRPr lang="ru-RU"/>
        </a:p>
      </dgm:t>
    </dgm:pt>
    <dgm:pt modelId="{97CDB502-4FFC-40D3-9976-324164605930}" type="asst">
      <dgm:prSet/>
      <dgm:spPr/>
      <dgm:t>
        <a:bodyPr/>
        <a:lstStyle/>
        <a:p>
          <a:r>
            <a:rPr lang="ru-RU" dirty="0">
              <a:solidFill>
                <a:schemeClr val="tx1"/>
              </a:solidFill>
            </a:rPr>
            <a:t>Юридический отдел</a:t>
          </a:r>
        </a:p>
      </dgm:t>
    </dgm:pt>
    <dgm:pt modelId="{73FAE813-94C1-4743-8E4D-BD4FC3CAD74B}" type="parTrans" cxnId="{C998AD80-B9D9-42EB-ADB5-3E5841E8B44E}">
      <dgm:prSet/>
      <dgm:spPr/>
      <dgm:t>
        <a:bodyPr/>
        <a:lstStyle/>
        <a:p>
          <a:endParaRPr lang="ru-RU"/>
        </a:p>
      </dgm:t>
    </dgm:pt>
    <dgm:pt modelId="{56053EF3-406B-4695-A096-522B062F56A5}" type="sibTrans" cxnId="{C998AD80-B9D9-42EB-ADB5-3E5841E8B44E}">
      <dgm:prSet/>
      <dgm:spPr/>
      <dgm:t>
        <a:bodyPr/>
        <a:lstStyle/>
        <a:p>
          <a:endParaRPr lang="ru-RU"/>
        </a:p>
      </dgm:t>
    </dgm:pt>
    <dgm:pt modelId="{32F5EB17-FE4B-4735-8F18-E031D660369B}">
      <dgm:prSet/>
      <dgm:spPr/>
      <dgm:t>
        <a:bodyPr/>
        <a:lstStyle/>
        <a:p>
          <a:r>
            <a:rPr lang="ru-RU" dirty="0">
              <a:solidFill>
                <a:schemeClr val="tx1"/>
              </a:solidFill>
            </a:rPr>
            <a:t>Департамент управления проектами</a:t>
          </a:r>
        </a:p>
      </dgm:t>
    </dgm:pt>
    <dgm:pt modelId="{3D2CCBE7-20FB-4B17-BA3B-AA49B7EDEFC9}" type="parTrans" cxnId="{885F53FE-0620-4D97-804E-151C8CD03A35}">
      <dgm:prSet/>
      <dgm:spPr/>
      <dgm:t>
        <a:bodyPr/>
        <a:lstStyle/>
        <a:p>
          <a:endParaRPr lang="ru-RU"/>
        </a:p>
      </dgm:t>
    </dgm:pt>
    <dgm:pt modelId="{2933D519-6793-4112-909D-EF74F55AC034}" type="sibTrans" cxnId="{885F53FE-0620-4D97-804E-151C8CD03A35}">
      <dgm:prSet/>
      <dgm:spPr/>
      <dgm:t>
        <a:bodyPr/>
        <a:lstStyle/>
        <a:p>
          <a:endParaRPr lang="ru-RU"/>
        </a:p>
      </dgm:t>
    </dgm:pt>
    <dgm:pt modelId="{EAE534F6-B314-4338-848F-EE23E6D734A3}">
      <dgm:prSet/>
      <dgm:spPr/>
      <dgm:t>
        <a:bodyPr/>
        <a:lstStyle/>
        <a:p>
          <a:r>
            <a:rPr lang="ru-RU" dirty="0">
              <a:solidFill>
                <a:schemeClr val="tx1"/>
              </a:solidFill>
            </a:rPr>
            <a:t>Департамент закупок и поставок</a:t>
          </a:r>
        </a:p>
      </dgm:t>
    </dgm:pt>
    <dgm:pt modelId="{AB56CB91-3CC4-4217-9AFF-2D7FDD8774E8}" type="parTrans" cxnId="{2F1DDC39-2E42-47A7-9DD0-76E59A1D4F2D}">
      <dgm:prSet/>
      <dgm:spPr/>
      <dgm:t>
        <a:bodyPr/>
        <a:lstStyle/>
        <a:p>
          <a:endParaRPr lang="ru-RU"/>
        </a:p>
      </dgm:t>
    </dgm:pt>
    <dgm:pt modelId="{C8B760B4-3782-4B6B-A850-386413B4FAEC}" type="sibTrans" cxnId="{2F1DDC39-2E42-47A7-9DD0-76E59A1D4F2D}">
      <dgm:prSet/>
      <dgm:spPr/>
      <dgm:t>
        <a:bodyPr/>
        <a:lstStyle/>
        <a:p>
          <a:endParaRPr lang="ru-RU"/>
        </a:p>
      </dgm:t>
    </dgm:pt>
    <dgm:pt modelId="{85FEA53D-75C4-4C5A-8CD4-65E094D1F351}">
      <dgm:prSet/>
      <dgm:spPr/>
      <dgm:t>
        <a:bodyPr/>
        <a:lstStyle/>
        <a:p>
          <a:r>
            <a:rPr lang="ru-RU" dirty="0">
              <a:solidFill>
                <a:schemeClr val="tx1"/>
              </a:solidFill>
            </a:rPr>
            <a:t>Департамент проектно-изыскательских работ</a:t>
          </a:r>
        </a:p>
      </dgm:t>
    </dgm:pt>
    <dgm:pt modelId="{E022B78E-4DAC-463E-8A0D-3BE920E6BD8B}" type="parTrans" cxnId="{45D7B85B-EA05-47DE-AE35-42F085514C50}">
      <dgm:prSet/>
      <dgm:spPr/>
      <dgm:t>
        <a:bodyPr/>
        <a:lstStyle/>
        <a:p>
          <a:endParaRPr lang="ru-RU"/>
        </a:p>
      </dgm:t>
    </dgm:pt>
    <dgm:pt modelId="{0AEA22D0-1D18-4E93-B833-1814CBEF55B2}" type="sibTrans" cxnId="{45D7B85B-EA05-47DE-AE35-42F085514C50}">
      <dgm:prSet/>
      <dgm:spPr/>
      <dgm:t>
        <a:bodyPr/>
        <a:lstStyle/>
        <a:p>
          <a:endParaRPr lang="ru-RU"/>
        </a:p>
      </dgm:t>
    </dgm:pt>
    <dgm:pt modelId="{0A8DC42A-9934-4FB0-9791-60DA08516EC7}" type="asst">
      <dgm:prSet/>
      <dgm:spPr/>
      <dgm:t>
        <a:bodyPr/>
        <a:lstStyle/>
        <a:p>
          <a:r>
            <a:rPr lang="ru-RU" dirty="0">
              <a:solidFill>
                <a:schemeClr val="tx1"/>
              </a:solidFill>
            </a:rPr>
            <a:t>Отдел персонала</a:t>
          </a:r>
        </a:p>
      </dgm:t>
    </dgm:pt>
    <dgm:pt modelId="{33CD968F-0196-4E0D-9989-EB1BFB71462E}" type="parTrans" cxnId="{E1400113-6F09-4443-892E-C52FADD4D1A9}">
      <dgm:prSet/>
      <dgm:spPr/>
      <dgm:t>
        <a:bodyPr/>
        <a:lstStyle/>
        <a:p>
          <a:endParaRPr lang="ru-RU"/>
        </a:p>
      </dgm:t>
    </dgm:pt>
    <dgm:pt modelId="{3042C2BD-0E43-4FB5-AA2A-801C1182770D}" type="sibTrans" cxnId="{E1400113-6F09-4443-892E-C52FADD4D1A9}">
      <dgm:prSet/>
      <dgm:spPr/>
      <dgm:t>
        <a:bodyPr/>
        <a:lstStyle/>
        <a:p>
          <a:endParaRPr lang="ru-RU"/>
        </a:p>
      </dgm:t>
    </dgm:pt>
    <dgm:pt modelId="{0CCB1173-4E32-45EF-9959-1A5674FD27A1}">
      <dgm:prSet/>
      <dgm:spPr/>
      <dgm:t>
        <a:bodyPr/>
        <a:lstStyle/>
        <a:p>
          <a:r>
            <a:rPr lang="ru-RU" dirty="0">
              <a:solidFill>
                <a:schemeClr val="tx1"/>
              </a:solidFill>
            </a:rPr>
            <a:t>Отдел продаж</a:t>
          </a:r>
        </a:p>
      </dgm:t>
    </dgm:pt>
    <dgm:pt modelId="{5C5A0EB6-175A-4147-8078-F543CD82A354}" type="parTrans" cxnId="{B2BD007E-D9D2-4387-8922-6097552F2E4E}">
      <dgm:prSet/>
      <dgm:spPr/>
      <dgm:t>
        <a:bodyPr/>
        <a:lstStyle/>
        <a:p>
          <a:endParaRPr lang="ru-RU"/>
        </a:p>
      </dgm:t>
    </dgm:pt>
    <dgm:pt modelId="{94F792AA-7D15-4D11-87F1-8C00BC8CC4C9}" type="sibTrans" cxnId="{B2BD007E-D9D2-4387-8922-6097552F2E4E}">
      <dgm:prSet/>
      <dgm:spPr/>
      <dgm:t>
        <a:bodyPr/>
        <a:lstStyle/>
        <a:p>
          <a:endParaRPr lang="ru-RU"/>
        </a:p>
      </dgm:t>
    </dgm:pt>
    <dgm:pt modelId="{1E639F91-6371-4466-A103-A28350133792}">
      <dgm:prSet/>
      <dgm:spPr/>
      <dgm:t>
        <a:bodyPr/>
        <a:lstStyle/>
        <a:p>
          <a:r>
            <a:rPr lang="ru-RU" dirty="0">
              <a:solidFill>
                <a:schemeClr val="tx1"/>
              </a:solidFill>
            </a:rPr>
            <a:t>Завхоз</a:t>
          </a:r>
        </a:p>
      </dgm:t>
    </dgm:pt>
    <dgm:pt modelId="{ABC131FC-4B04-40F7-9CE1-4D193EF55003}" type="parTrans" cxnId="{BE82777E-F77F-4FD4-81A9-6FAFAA9D9000}">
      <dgm:prSet/>
      <dgm:spPr/>
      <dgm:t>
        <a:bodyPr/>
        <a:lstStyle/>
        <a:p>
          <a:endParaRPr lang="ru-RU"/>
        </a:p>
      </dgm:t>
    </dgm:pt>
    <dgm:pt modelId="{B244A279-A53D-4A8E-A361-2734634A2608}" type="sibTrans" cxnId="{BE82777E-F77F-4FD4-81A9-6FAFAA9D9000}">
      <dgm:prSet/>
      <dgm:spPr/>
      <dgm:t>
        <a:bodyPr/>
        <a:lstStyle/>
        <a:p>
          <a:endParaRPr lang="ru-RU"/>
        </a:p>
      </dgm:t>
    </dgm:pt>
    <dgm:pt modelId="{12D90853-2135-4D32-92ED-ABA06CBFCFCC}">
      <dgm:prSet/>
      <dgm:spPr/>
      <dgm:t>
        <a:bodyPr/>
        <a:lstStyle/>
        <a:p>
          <a:r>
            <a:rPr lang="ru-RU" dirty="0">
              <a:solidFill>
                <a:schemeClr val="tx1"/>
              </a:solidFill>
            </a:rPr>
            <a:t>Канцелярия</a:t>
          </a:r>
          <a:r>
            <a:rPr lang="ru-RU" dirty="0"/>
            <a:t> </a:t>
          </a:r>
        </a:p>
      </dgm:t>
    </dgm:pt>
    <dgm:pt modelId="{106BBFBF-0B1D-4F61-804E-3EEC7C57D810}" type="parTrans" cxnId="{803FB0E5-DD03-4E46-90CB-2952CCFAEB1B}">
      <dgm:prSet/>
      <dgm:spPr/>
      <dgm:t>
        <a:bodyPr/>
        <a:lstStyle/>
        <a:p>
          <a:endParaRPr lang="ru-RU"/>
        </a:p>
      </dgm:t>
    </dgm:pt>
    <dgm:pt modelId="{01BCE9C0-BE78-4502-B816-81F7AF0D9225}" type="sibTrans" cxnId="{803FB0E5-DD03-4E46-90CB-2952CCFAEB1B}">
      <dgm:prSet/>
      <dgm:spPr/>
      <dgm:t>
        <a:bodyPr/>
        <a:lstStyle/>
        <a:p>
          <a:endParaRPr lang="ru-RU"/>
        </a:p>
      </dgm:t>
    </dgm:pt>
    <dgm:pt modelId="{A01DD10E-9B2E-420E-A1E3-44CE7D73E4E6}">
      <dgm:prSet/>
      <dgm:spPr/>
      <dgm:t>
        <a:bodyPr/>
        <a:lstStyle/>
        <a:p>
          <a:r>
            <a:rPr lang="ru-RU" dirty="0">
              <a:solidFill>
                <a:schemeClr val="tx1"/>
              </a:solidFill>
            </a:rPr>
            <a:t>Руководитель группы</a:t>
          </a:r>
        </a:p>
      </dgm:t>
    </dgm:pt>
    <dgm:pt modelId="{C44B0E8F-8F83-45CA-B4A9-13CE004DCF0A}" type="parTrans" cxnId="{2F0B63B3-FFB2-4978-8DC7-4D57DAE2A9C1}">
      <dgm:prSet/>
      <dgm:spPr/>
      <dgm:t>
        <a:bodyPr/>
        <a:lstStyle/>
        <a:p>
          <a:endParaRPr lang="ru-RU"/>
        </a:p>
      </dgm:t>
    </dgm:pt>
    <dgm:pt modelId="{72996F31-A89B-4A70-9595-2B2C02DDD51C}" type="sibTrans" cxnId="{2F0B63B3-FFB2-4978-8DC7-4D57DAE2A9C1}">
      <dgm:prSet/>
      <dgm:spPr/>
      <dgm:t>
        <a:bodyPr/>
        <a:lstStyle/>
        <a:p>
          <a:endParaRPr lang="ru-RU"/>
        </a:p>
      </dgm:t>
    </dgm:pt>
    <dgm:pt modelId="{55A1F799-1690-4B07-AEAF-9672DB958358}" type="pres">
      <dgm:prSet presAssocID="{E92A61A1-DBE1-4C2F-8E45-AAEBF4E507E1}" presName="hierChild1" presStyleCnt="0">
        <dgm:presLayoutVars>
          <dgm:orgChart val="1"/>
          <dgm:chPref val="1"/>
          <dgm:dir/>
          <dgm:animOne val="branch"/>
          <dgm:animLvl val="lvl"/>
          <dgm:resizeHandles/>
        </dgm:presLayoutVars>
      </dgm:prSet>
      <dgm:spPr/>
    </dgm:pt>
    <dgm:pt modelId="{3FAC9B0E-36DC-4CAA-819C-4A0A3B7A7196}" type="pres">
      <dgm:prSet presAssocID="{71153D5E-E9D9-4677-B97C-33F28C631D89}" presName="hierRoot1" presStyleCnt="0">
        <dgm:presLayoutVars>
          <dgm:hierBranch val="init"/>
        </dgm:presLayoutVars>
      </dgm:prSet>
      <dgm:spPr/>
    </dgm:pt>
    <dgm:pt modelId="{C868DC09-643D-4275-A20C-F9703B4297F3}" type="pres">
      <dgm:prSet presAssocID="{71153D5E-E9D9-4677-B97C-33F28C631D89}" presName="rootComposite1" presStyleCnt="0"/>
      <dgm:spPr/>
    </dgm:pt>
    <dgm:pt modelId="{77FBB5FC-5A97-4D2E-BDE8-7FEB4FBC133C}" type="pres">
      <dgm:prSet presAssocID="{71153D5E-E9D9-4677-B97C-33F28C631D89}" presName="rootText1" presStyleLbl="node0" presStyleIdx="0" presStyleCnt="1">
        <dgm:presLayoutVars>
          <dgm:chPref val="3"/>
        </dgm:presLayoutVars>
      </dgm:prSet>
      <dgm:spPr/>
    </dgm:pt>
    <dgm:pt modelId="{F9EDDF56-E5E1-4239-97C0-D0F402A6EC4A}" type="pres">
      <dgm:prSet presAssocID="{71153D5E-E9D9-4677-B97C-33F28C631D89}" presName="rootConnector1" presStyleLbl="node1" presStyleIdx="0" presStyleCnt="0"/>
      <dgm:spPr/>
    </dgm:pt>
    <dgm:pt modelId="{25A04193-F642-48D2-B77D-5C5550DCF946}" type="pres">
      <dgm:prSet presAssocID="{71153D5E-E9D9-4677-B97C-33F28C631D89}" presName="hierChild2" presStyleCnt="0"/>
      <dgm:spPr/>
    </dgm:pt>
    <dgm:pt modelId="{2EB7E0A4-5DC1-442B-A563-463F4AA5FF33}" type="pres">
      <dgm:prSet presAssocID="{5D380469-236F-4593-BC3A-CE47818F1246}" presName="Name37" presStyleLbl="parChTrans1D2" presStyleIdx="0" presStyleCnt="7"/>
      <dgm:spPr/>
    </dgm:pt>
    <dgm:pt modelId="{C2138786-B0CD-4EF1-8771-B6D4813C2660}" type="pres">
      <dgm:prSet presAssocID="{08951C64-7057-400C-9865-77B71D1EE547}" presName="hierRoot2" presStyleCnt="0">
        <dgm:presLayoutVars>
          <dgm:hierBranch val="init"/>
        </dgm:presLayoutVars>
      </dgm:prSet>
      <dgm:spPr/>
    </dgm:pt>
    <dgm:pt modelId="{EA96BC45-EE04-4706-B043-987D7DEAF8C3}" type="pres">
      <dgm:prSet presAssocID="{08951C64-7057-400C-9865-77B71D1EE547}" presName="rootComposite" presStyleCnt="0"/>
      <dgm:spPr/>
    </dgm:pt>
    <dgm:pt modelId="{9AD65705-B69A-4D41-8332-8E53143F4A0A}" type="pres">
      <dgm:prSet presAssocID="{08951C64-7057-400C-9865-77B71D1EE547}" presName="rootText" presStyleLbl="node2" presStyleIdx="0" presStyleCnt="3">
        <dgm:presLayoutVars>
          <dgm:chPref val="3"/>
        </dgm:presLayoutVars>
      </dgm:prSet>
      <dgm:spPr/>
    </dgm:pt>
    <dgm:pt modelId="{C09E1538-D9CE-4F01-8449-D2A76414DBE0}" type="pres">
      <dgm:prSet presAssocID="{08951C64-7057-400C-9865-77B71D1EE547}" presName="rootConnector" presStyleLbl="node2" presStyleIdx="0" presStyleCnt="3"/>
      <dgm:spPr/>
    </dgm:pt>
    <dgm:pt modelId="{E8875CF8-AB0E-46B3-B46B-8E1077568694}" type="pres">
      <dgm:prSet presAssocID="{08951C64-7057-400C-9865-77B71D1EE547}" presName="hierChild4" presStyleCnt="0"/>
      <dgm:spPr/>
    </dgm:pt>
    <dgm:pt modelId="{7EB547E0-8EBB-4288-862B-7FCE9F243127}" type="pres">
      <dgm:prSet presAssocID="{3D2CCBE7-20FB-4B17-BA3B-AA49B7EDEFC9}" presName="Name37" presStyleLbl="parChTrans1D3" presStyleIdx="0" presStyleCnt="6"/>
      <dgm:spPr/>
    </dgm:pt>
    <dgm:pt modelId="{55D433C0-2D60-46C7-B991-C3A2CD01DAD9}" type="pres">
      <dgm:prSet presAssocID="{32F5EB17-FE4B-4735-8F18-E031D660369B}" presName="hierRoot2" presStyleCnt="0">
        <dgm:presLayoutVars>
          <dgm:hierBranch val="init"/>
        </dgm:presLayoutVars>
      </dgm:prSet>
      <dgm:spPr/>
    </dgm:pt>
    <dgm:pt modelId="{CA71087A-848C-43EB-AE59-1C9B9426280D}" type="pres">
      <dgm:prSet presAssocID="{32F5EB17-FE4B-4735-8F18-E031D660369B}" presName="rootComposite" presStyleCnt="0"/>
      <dgm:spPr/>
    </dgm:pt>
    <dgm:pt modelId="{5490D9A1-9372-49CF-848C-55ED5D5EE41D}" type="pres">
      <dgm:prSet presAssocID="{32F5EB17-FE4B-4735-8F18-E031D660369B}" presName="rootText" presStyleLbl="node3" presStyleIdx="0" presStyleCnt="6">
        <dgm:presLayoutVars>
          <dgm:chPref val="3"/>
        </dgm:presLayoutVars>
      </dgm:prSet>
      <dgm:spPr/>
    </dgm:pt>
    <dgm:pt modelId="{92461260-E7CC-44BA-933D-D7CDD07551D1}" type="pres">
      <dgm:prSet presAssocID="{32F5EB17-FE4B-4735-8F18-E031D660369B}" presName="rootConnector" presStyleLbl="node3" presStyleIdx="0" presStyleCnt="6"/>
      <dgm:spPr/>
    </dgm:pt>
    <dgm:pt modelId="{897A8D6E-D389-4026-A7D2-097DED83CB28}" type="pres">
      <dgm:prSet presAssocID="{32F5EB17-FE4B-4735-8F18-E031D660369B}" presName="hierChild4" presStyleCnt="0"/>
      <dgm:spPr/>
    </dgm:pt>
    <dgm:pt modelId="{F2A0912F-F1DB-4611-AB72-96CE9953DF07}" type="pres">
      <dgm:prSet presAssocID="{C44B0E8F-8F83-45CA-B4A9-13CE004DCF0A}" presName="Name37" presStyleLbl="parChTrans1D4" presStyleIdx="0" presStyleCnt="1"/>
      <dgm:spPr/>
    </dgm:pt>
    <dgm:pt modelId="{65AAB1B9-0517-4C67-B4BD-2D24092FBF19}" type="pres">
      <dgm:prSet presAssocID="{A01DD10E-9B2E-420E-A1E3-44CE7D73E4E6}" presName="hierRoot2" presStyleCnt="0">
        <dgm:presLayoutVars>
          <dgm:hierBranch val="init"/>
        </dgm:presLayoutVars>
      </dgm:prSet>
      <dgm:spPr/>
    </dgm:pt>
    <dgm:pt modelId="{B68A0AFD-7984-4326-A82E-8E467997B41F}" type="pres">
      <dgm:prSet presAssocID="{A01DD10E-9B2E-420E-A1E3-44CE7D73E4E6}" presName="rootComposite" presStyleCnt="0"/>
      <dgm:spPr/>
    </dgm:pt>
    <dgm:pt modelId="{89D0BD5F-95A4-46D1-A879-77FCB7A7A6D0}" type="pres">
      <dgm:prSet presAssocID="{A01DD10E-9B2E-420E-A1E3-44CE7D73E4E6}" presName="rootText" presStyleLbl="node4" presStyleIdx="0" presStyleCnt="1">
        <dgm:presLayoutVars>
          <dgm:chPref val="3"/>
        </dgm:presLayoutVars>
      </dgm:prSet>
      <dgm:spPr/>
    </dgm:pt>
    <dgm:pt modelId="{E3E8D18A-AC13-46BA-B237-AD51467AFBAC}" type="pres">
      <dgm:prSet presAssocID="{A01DD10E-9B2E-420E-A1E3-44CE7D73E4E6}" presName="rootConnector" presStyleLbl="node4" presStyleIdx="0" presStyleCnt="1"/>
      <dgm:spPr/>
    </dgm:pt>
    <dgm:pt modelId="{33549E11-C762-4E46-AD06-9371EA8D4B0E}" type="pres">
      <dgm:prSet presAssocID="{A01DD10E-9B2E-420E-A1E3-44CE7D73E4E6}" presName="hierChild4" presStyleCnt="0"/>
      <dgm:spPr/>
    </dgm:pt>
    <dgm:pt modelId="{11A6D763-5D11-4D75-BE73-BE03FFF1E108}" type="pres">
      <dgm:prSet presAssocID="{A01DD10E-9B2E-420E-A1E3-44CE7D73E4E6}" presName="hierChild5" presStyleCnt="0"/>
      <dgm:spPr/>
    </dgm:pt>
    <dgm:pt modelId="{AB106704-EB25-419D-932B-939FE25B9869}" type="pres">
      <dgm:prSet presAssocID="{32F5EB17-FE4B-4735-8F18-E031D660369B}" presName="hierChild5" presStyleCnt="0"/>
      <dgm:spPr/>
    </dgm:pt>
    <dgm:pt modelId="{5DECABE1-44A1-4737-B154-F3D55217910D}" type="pres">
      <dgm:prSet presAssocID="{AB56CB91-3CC4-4217-9AFF-2D7FDD8774E8}" presName="Name37" presStyleLbl="parChTrans1D3" presStyleIdx="1" presStyleCnt="6"/>
      <dgm:spPr/>
    </dgm:pt>
    <dgm:pt modelId="{FBDEB888-441B-4FB2-99AD-5CBE1A119928}" type="pres">
      <dgm:prSet presAssocID="{EAE534F6-B314-4338-848F-EE23E6D734A3}" presName="hierRoot2" presStyleCnt="0">
        <dgm:presLayoutVars>
          <dgm:hierBranch val="init"/>
        </dgm:presLayoutVars>
      </dgm:prSet>
      <dgm:spPr/>
    </dgm:pt>
    <dgm:pt modelId="{42AB4FFB-7622-4985-B620-1C3AA7634214}" type="pres">
      <dgm:prSet presAssocID="{EAE534F6-B314-4338-848F-EE23E6D734A3}" presName="rootComposite" presStyleCnt="0"/>
      <dgm:spPr/>
    </dgm:pt>
    <dgm:pt modelId="{0684BBD9-1454-42F3-A913-6A55A0582366}" type="pres">
      <dgm:prSet presAssocID="{EAE534F6-B314-4338-848F-EE23E6D734A3}" presName="rootText" presStyleLbl="node3" presStyleIdx="1" presStyleCnt="6">
        <dgm:presLayoutVars>
          <dgm:chPref val="3"/>
        </dgm:presLayoutVars>
      </dgm:prSet>
      <dgm:spPr/>
    </dgm:pt>
    <dgm:pt modelId="{125C0B91-C1E8-46B3-BAC7-1B04A24587D7}" type="pres">
      <dgm:prSet presAssocID="{EAE534F6-B314-4338-848F-EE23E6D734A3}" presName="rootConnector" presStyleLbl="node3" presStyleIdx="1" presStyleCnt="6"/>
      <dgm:spPr/>
    </dgm:pt>
    <dgm:pt modelId="{E6AE6E4E-C47E-4000-B103-D163AC40FA64}" type="pres">
      <dgm:prSet presAssocID="{EAE534F6-B314-4338-848F-EE23E6D734A3}" presName="hierChild4" presStyleCnt="0"/>
      <dgm:spPr/>
    </dgm:pt>
    <dgm:pt modelId="{E3728E44-C0A8-4651-87E3-0815E973E587}" type="pres">
      <dgm:prSet presAssocID="{EAE534F6-B314-4338-848F-EE23E6D734A3}" presName="hierChild5" presStyleCnt="0"/>
      <dgm:spPr/>
    </dgm:pt>
    <dgm:pt modelId="{3390E686-05FF-4683-A3EC-84A23E91B24F}" type="pres">
      <dgm:prSet presAssocID="{E022B78E-4DAC-463E-8A0D-3BE920E6BD8B}" presName="Name37" presStyleLbl="parChTrans1D3" presStyleIdx="2" presStyleCnt="6"/>
      <dgm:spPr/>
    </dgm:pt>
    <dgm:pt modelId="{AF3C67EA-E911-44E3-A71E-E1ADE9BC8421}" type="pres">
      <dgm:prSet presAssocID="{85FEA53D-75C4-4C5A-8CD4-65E094D1F351}" presName="hierRoot2" presStyleCnt="0">
        <dgm:presLayoutVars>
          <dgm:hierBranch val="init"/>
        </dgm:presLayoutVars>
      </dgm:prSet>
      <dgm:spPr/>
    </dgm:pt>
    <dgm:pt modelId="{7B10BF2F-A242-452B-8234-A8B6406E7E2E}" type="pres">
      <dgm:prSet presAssocID="{85FEA53D-75C4-4C5A-8CD4-65E094D1F351}" presName="rootComposite" presStyleCnt="0"/>
      <dgm:spPr/>
    </dgm:pt>
    <dgm:pt modelId="{E560269E-F493-41EB-B709-CAB884C2D226}" type="pres">
      <dgm:prSet presAssocID="{85FEA53D-75C4-4C5A-8CD4-65E094D1F351}" presName="rootText" presStyleLbl="node3" presStyleIdx="2" presStyleCnt="6">
        <dgm:presLayoutVars>
          <dgm:chPref val="3"/>
        </dgm:presLayoutVars>
      </dgm:prSet>
      <dgm:spPr/>
    </dgm:pt>
    <dgm:pt modelId="{A3DC7566-A457-4075-B4AC-B429C404F6AE}" type="pres">
      <dgm:prSet presAssocID="{85FEA53D-75C4-4C5A-8CD4-65E094D1F351}" presName="rootConnector" presStyleLbl="node3" presStyleIdx="2" presStyleCnt="6"/>
      <dgm:spPr/>
    </dgm:pt>
    <dgm:pt modelId="{7A9E6655-7D82-4674-838A-7BAD1796DD6F}" type="pres">
      <dgm:prSet presAssocID="{85FEA53D-75C4-4C5A-8CD4-65E094D1F351}" presName="hierChild4" presStyleCnt="0"/>
      <dgm:spPr/>
    </dgm:pt>
    <dgm:pt modelId="{81052F7E-9AE3-42B0-99B7-CFB8AE17FF06}" type="pres">
      <dgm:prSet presAssocID="{85FEA53D-75C4-4C5A-8CD4-65E094D1F351}" presName="hierChild5" presStyleCnt="0"/>
      <dgm:spPr/>
    </dgm:pt>
    <dgm:pt modelId="{E33DE12D-4285-4A3A-979B-945144AD0C5D}" type="pres">
      <dgm:prSet presAssocID="{08951C64-7057-400C-9865-77B71D1EE547}" presName="hierChild5" presStyleCnt="0"/>
      <dgm:spPr/>
    </dgm:pt>
    <dgm:pt modelId="{21146A15-4488-4A2E-8192-80D5BD9F4355}" type="pres">
      <dgm:prSet presAssocID="{A5353628-3F24-4C32-82AC-1B7CD1DCF36F}" presName="Name37" presStyleLbl="parChTrans1D2" presStyleIdx="1" presStyleCnt="7"/>
      <dgm:spPr/>
    </dgm:pt>
    <dgm:pt modelId="{8085578E-86AF-4126-ACDD-A650CD5905C1}" type="pres">
      <dgm:prSet presAssocID="{8F20F2E8-24A2-48E9-B2C6-CC10FD9760A2}" presName="hierRoot2" presStyleCnt="0">
        <dgm:presLayoutVars>
          <dgm:hierBranch val="init"/>
        </dgm:presLayoutVars>
      </dgm:prSet>
      <dgm:spPr/>
    </dgm:pt>
    <dgm:pt modelId="{1A22C26C-3F4A-4DD3-93A8-9F6A62C29E8C}" type="pres">
      <dgm:prSet presAssocID="{8F20F2E8-24A2-48E9-B2C6-CC10FD9760A2}" presName="rootComposite" presStyleCnt="0"/>
      <dgm:spPr/>
    </dgm:pt>
    <dgm:pt modelId="{E3F1194E-875D-4786-A099-E4D15ABA0625}" type="pres">
      <dgm:prSet presAssocID="{8F20F2E8-24A2-48E9-B2C6-CC10FD9760A2}" presName="rootText" presStyleLbl="node2" presStyleIdx="1" presStyleCnt="3">
        <dgm:presLayoutVars>
          <dgm:chPref val="3"/>
        </dgm:presLayoutVars>
      </dgm:prSet>
      <dgm:spPr/>
    </dgm:pt>
    <dgm:pt modelId="{2B705DD1-4977-4E45-B12E-823A28B7322D}" type="pres">
      <dgm:prSet presAssocID="{8F20F2E8-24A2-48E9-B2C6-CC10FD9760A2}" presName="rootConnector" presStyleLbl="node2" presStyleIdx="1" presStyleCnt="3"/>
      <dgm:spPr/>
    </dgm:pt>
    <dgm:pt modelId="{E1F5C146-9419-4117-9F00-7BA180EF5487}" type="pres">
      <dgm:prSet presAssocID="{8F20F2E8-24A2-48E9-B2C6-CC10FD9760A2}" presName="hierChild4" presStyleCnt="0"/>
      <dgm:spPr/>
    </dgm:pt>
    <dgm:pt modelId="{D9E99BC6-F66D-405A-AF46-DC5065DDB4E2}" type="pres">
      <dgm:prSet presAssocID="{ABC131FC-4B04-40F7-9CE1-4D193EF55003}" presName="Name37" presStyleLbl="parChTrans1D3" presStyleIdx="3" presStyleCnt="6"/>
      <dgm:spPr/>
    </dgm:pt>
    <dgm:pt modelId="{DA332ECF-01EB-4884-BA4D-829087F34171}" type="pres">
      <dgm:prSet presAssocID="{1E639F91-6371-4466-A103-A28350133792}" presName="hierRoot2" presStyleCnt="0">
        <dgm:presLayoutVars>
          <dgm:hierBranch val="init"/>
        </dgm:presLayoutVars>
      </dgm:prSet>
      <dgm:spPr/>
    </dgm:pt>
    <dgm:pt modelId="{BBF47F85-63EF-40CB-B35A-AA23E2C7CB57}" type="pres">
      <dgm:prSet presAssocID="{1E639F91-6371-4466-A103-A28350133792}" presName="rootComposite" presStyleCnt="0"/>
      <dgm:spPr/>
    </dgm:pt>
    <dgm:pt modelId="{16742431-2F98-464B-BE19-F2F864711185}" type="pres">
      <dgm:prSet presAssocID="{1E639F91-6371-4466-A103-A28350133792}" presName="rootText" presStyleLbl="node3" presStyleIdx="3" presStyleCnt="6">
        <dgm:presLayoutVars>
          <dgm:chPref val="3"/>
        </dgm:presLayoutVars>
      </dgm:prSet>
      <dgm:spPr/>
    </dgm:pt>
    <dgm:pt modelId="{BF539682-44E3-40E7-8695-CCAE6788C977}" type="pres">
      <dgm:prSet presAssocID="{1E639F91-6371-4466-A103-A28350133792}" presName="rootConnector" presStyleLbl="node3" presStyleIdx="3" presStyleCnt="6"/>
      <dgm:spPr/>
    </dgm:pt>
    <dgm:pt modelId="{20182F77-1483-46CE-A040-A02562C346B5}" type="pres">
      <dgm:prSet presAssocID="{1E639F91-6371-4466-A103-A28350133792}" presName="hierChild4" presStyleCnt="0"/>
      <dgm:spPr/>
    </dgm:pt>
    <dgm:pt modelId="{76D0F565-0249-4883-85D9-155E8E5C5768}" type="pres">
      <dgm:prSet presAssocID="{1E639F91-6371-4466-A103-A28350133792}" presName="hierChild5" presStyleCnt="0"/>
      <dgm:spPr/>
    </dgm:pt>
    <dgm:pt modelId="{CAA75E89-4A98-4C08-9B63-13E3FCEED515}" type="pres">
      <dgm:prSet presAssocID="{106BBFBF-0B1D-4F61-804E-3EEC7C57D810}" presName="Name37" presStyleLbl="parChTrans1D3" presStyleIdx="4" presStyleCnt="6"/>
      <dgm:spPr/>
    </dgm:pt>
    <dgm:pt modelId="{21F6FA8A-56DE-43C4-B4BA-5243E8B7A160}" type="pres">
      <dgm:prSet presAssocID="{12D90853-2135-4D32-92ED-ABA06CBFCFCC}" presName="hierRoot2" presStyleCnt="0">
        <dgm:presLayoutVars>
          <dgm:hierBranch val="init"/>
        </dgm:presLayoutVars>
      </dgm:prSet>
      <dgm:spPr/>
    </dgm:pt>
    <dgm:pt modelId="{10512912-B087-481B-B4CF-ADAA872263F1}" type="pres">
      <dgm:prSet presAssocID="{12D90853-2135-4D32-92ED-ABA06CBFCFCC}" presName="rootComposite" presStyleCnt="0"/>
      <dgm:spPr/>
    </dgm:pt>
    <dgm:pt modelId="{5883250A-7191-4A4B-A158-B223BF1D3C1D}" type="pres">
      <dgm:prSet presAssocID="{12D90853-2135-4D32-92ED-ABA06CBFCFCC}" presName="rootText" presStyleLbl="node3" presStyleIdx="4" presStyleCnt="6">
        <dgm:presLayoutVars>
          <dgm:chPref val="3"/>
        </dgm:presLayoutVars>
      </dgm:prSet>
      <dgm:spPr/>
    </dgm:pt>
    <dgm:pt modelId="{171CAA38-9886-48BD-AB66-4DEF72C9BC14}" type="pres">
      <dgm:prSet presAssocID="{12D90853-2135-4D32-92ED-ABA06CBFCFCC}" presName="rootConnector" presStyleLbl="node3" presStyleIdx="4" presStyleCnt="6"/>
      <dgm:spPr/>
    </dgm:pt>
    <dgm:pt modelId="{60DB79C9-2A2A-49DA-BB70-6CF1C72F2425}" type="pres">
      <dgm:prSet presAssocID="{12D90853-2135-4D32-92ED-ABA06CBFCFCC}" presName="hierChild4" presStyleCnt="0"/>
      <dgm:spPr/>
    </dgm:pt>
    <dgm:pt modelId="{33400B18-C32C-4304-977A-FEFC724AE6FD}" type="pres">
      <dgm:prSet presAssocID="{12D90853-2135-4D32-92ED-ABA06CBFCFCC}" presName="hierChild5" presStyleCnt="0"/>
      <dgm:spPr/>
    </dgm:pt>
    <dgm:pt modelId="{6E2F64A0-2DEC-48A3-874E-5AF1513F2E99}" type="pres">
      <dgm:prSet presAssocID="{8F20F2E8-24A2-48E9-B2C6-CC10FD9760A2}" presName="hierChild5" presStyleCnt="0"/>
      <dgm:spPr/>
    </dgm:pt>
    <dgm:pt modelId="{B3652B79-8C6F-4E09-87AD-76998D8F30D1}" type="pres">
      <dgm:prSet presAssocID="{F3E89011-5276-4C4D-95C5-9F7F8B0600F8}" presName="Name37" presStyleLbl="parChTrans1D2" presStyleIdx="2" presStyleCnt="7"/>
      <dgm:spPr/>
    </dgm:pt>
    <dgm:pt modelId="{C017E2DA-9C04-4A0A-BBCF-69F6F5CAC534}" type="pres">
      <dgm:prSet presAssocID="{C4E59582-18ED-4E93-BC2C-5FF524CD8238}" presName="hierRoot2" presStyleCnt="0">
        <dgm:presLayoutVars>
          <dgm:hierBranch val="init"/>
        </dgm:presLayoutVars>
      </dgm:prSet>
      <dgm:spPr/>
    </dgm:pt>
    <dgm:pt modelId="{BB132D01-5B6F-4D3C-9CAC-724E2AAB968E}" type="pres">
      <dgm:prSet presAssocID="{C4E59582-18ED-4E93-BC2C-5FF524CD8238}" presName="rootComposite" presStyleCnt="0"/>
      <dgm:spPr/>
    </dgm:pt>
    <dgm:pt modelId="{5F43DFB8-D7FD-4C71-8258-CD829725F9EE}" type="pres">
      <dgm:prSet presAssocID="{C4E59582-18ED-4E93-BC2C-5FF524CD8238}" presName="rootText" presStyleLbl="node2" presStyleIdx="2" presStyleCnt="3">
        <dgm:presLayoutVars>
          <dgm:chPref val="3"/>
        </dgm:presLayoutVars>
      </dgm:prSet>
      <dgm:spPr/>
    </dgm:pt>
    <dgm:pt modelId="{7E8E59AA-5EC3-4375-9B22-505A91856598}" type="pres">
      <dgm:prSet presAssocID="{C4E59582-18ED-4E93-BC2C-5FF524CD8238}" presName="rootConnector" presStyleLbl="node2" presStyleIdx="2" presStyleCnt="3"/>
      <dgm:spPr/>
    </dgm:pt>
    <dgm:pt modelId="{A0383AA4-5D44-4ADA-B9FF-43969DC2B33D}" type="pres">
      <dgm:prSet presAssocID="{C4E59582-18ED-4E93-BC2C-5FF524CD8238}" presName="hierChild4" presStyleCnt="0"/>
      <dgm:spPr/>
    </dgm:pt>
    <dgm:pt modelId="{5A6ECAB8-803A-4B64-9166-98710EE6E782}" type="pres">
      <dgm:prSet presAssocID="{5C5A0EB6-175A-4147-8078-F543CD82A354}" presName="Name37" presStyleLbl="parChTrans1D3" presStyleIdx="5" presStyleCnt="6"/>
      <dgm:spPr/>
    </dgm:pt>
    <dgm:pt modelId="{3FC94F7E-89F2-4BB4-99BA-CE08C8A9A1BA}" type="pres">
      <dgm:prSet presAssocID="{0CCB1173-4E32-45EF-9959-1A5674FD27A1}" presName="hierRoot2" presStyleCnt="0">
        <dgm:presLayoutVars>
          <dgm:hierBranch val="init"/>
        </dgm:presLayoutVars>
      </dgm:prSet>
      <dgm:spPr/>
    </dgm:pt>
    <dgm:pt modelId="{46E5D6B8-BA78-4239-97CA-AC1F5FC87EB8}" type="pres">
      <dgm:prSet presAssocID="{0CCB1173-4E32-45EF-9959-1A5674FD27A1}" presName="rootComposite" presStyleCnt="0"/>
      <dgm:spPr/>
    </dgm:pt>
    <dgm:pt modelId="{C5F788AC-CF84-48EA-B018-C383C4125CBF}" type="pres">
      <dgm:prSet presAssocID="{0CCB1173-4E32-45EF-9959-1A5674FD27A1}" presName="rootText" presStyleLbl="node3" presStyleIdx="5" presStyleCnt="6">
        <dgm:presLayoutVars>
          <dgm:chPref val="3"/>
        </dgm:presLayoutVars>
      </dgm:prSet>
      <dgm:spPr/>
    </dgm:pt>
    <dgm:pt modelId="{2F8D8B4A-0340-4E2D-8677-1184B22FEB64}" type="pres">
      <dgm:prSet presAssocID="{0CCB1173-4E32-45EF-9959-1A5674FD27A1}" presName="rootConnector" presStyleLbl="node3" presStyleIdx="5" presStyleCnt="6"/>
      <dgm:spPr/>
    </dgm:pt>
    <dgm:pt modelId="{5103336F-6AC0-4EF9-A876-91611260C142}" type="pres">
      <dgm:prSet presAssocID="{0CCB1173-4E32-45EF-9959-1A5674FD27A1}" presName="hierChild4" presStyleCnt="0"/>
      <dgm:spPr/>
    </dgm:pt>
    <dgm:pt modelId="{D18EA3FC-CE7D-43B2-8375-383EC5F174DE}" type="pres">
      <dgm:prSet presAssocID="{0CCB1173-4E32-45EF-9959-1A5674FD27A1}" presName="hierChild5" presStyleCnt="0"/>
      <dgm:spPr/>
    </dgm:pt>
    <dgm:pt modelId="{F297642C-ACBA-4ABC-B3DA-5307ECF9D17F}" type="pres">
      <dgm:prSet presAssocID="{C4E59582-18ED-4E93-BC2C-5FF524CD8238}" presName="hierChild5" presStyleCnt="0"/>
      <dgm:spPr/>
    </dgm:pt>
    <dgm:pt modelId="{B030C864-8CCF-4569-A954-A825E7BD7460}" type="pres">
      <dgm:prSet presAssocID="{71153D5E-E9D9-4677-B97C-33F28C631D89}" presName="hierChild3" presStyleCnt="0"/>
      <dgm:spPr/>
    </dgm:pt>
    <dgm:pt modelId="{4D0C90BC-B2A3-4041-8504-27B3B3B510D7}" type="pres">
      <dgm:prSet presAssocID="{8BD59437-3144-487C-A9D3-4BBBED67FC80}" presName="Name111" presStyleLbl="parChTrans1D2" presStyleIdx="3" presStyleCnt="7"/>
      <dgm:spPr/>
    </dgm:pt>
    <dgm:pt modelId="{F5054534-A004-4D8C-9826-EA52BF290C14}" type="pres">
      <dgm:prSet presAssocID="{820A21A2-5972-4D93-A7FC-321ACD011641}" presName="hierRoot3" presStyleCnt="0">
        <dgm:presLayoutVars>
          <dgm:hierBranch val="init"/>
        </dgm:presLayoutVars>
      </dgm:prSet>
      <dgm:spPr/>
    </dgm:pt>
    <dgm:pt modelId="{5FCCB0B5-682D-4282-B9C8-9DDEE615B426}" type="pres">
      <dgm:prSet presAssocID="{820A21A2-5972-4D93-A7FC-321ACD011641}" presName="rootComposite3" presStyleCnt="0"/>
      <dgm:spPr/>
    </dgm:pt>
    <dgm:pt modelId="{FDDC9A00-515C-4AA3-9EFE-7C15177F7D84}" type="pres">
      <dgm:prSet presAssocID="{820A21A2-5972-4D93-A7FC-321ACD011641}" presName="rootText3" presStyleLbl="asst1" presStyleIdx="0" presStyleCnt="4">
        <dgm:presLayoutVars>
          <dgm:chPref val="3"/>
        </dgm:presLayoutVars>
      </dgm:prSet>
      <dgm:spPr/>
    </dgm:pt>
    <dgm:pt modelId="{4DFDB04D-5489-40F2-9032-FE04AF58F58F}" type="pres">
      <dgm:prSet presAssocID="{820A21A2-5972-4D93-A7FC-321ACD011641}" presName="rootConnector3" presStyleLbl="asst1" presStyleIdx="0" presStyleCnt="4"/>
      <dgm:spPr/>
    </dgm:pt>
    <dgm:pt modelId="{D87C14C9-8EB3-4F5C-BF3C-11B2D47E3126}" type="pres">
      <dgm:prSet presAssocID="{820A21A2-5972-4D93-A7FC-321ACD011641}" presName="hierChild6" presStyleCnt="0"/>
      <dgm:spPr/>
    </dgm:pt>
    <dgm:pt modelId="{017220F5-699F-450E-8AB8-0F16FA616AC8}" type="pres">
      <dgm:prSet presAssocID="{820A21A2-5972-4D93-A7FC-321ACD011641}" presName="hierChild7" presStyleCnt="0"/>
      <dgm:spPr/>
    </dgm:pt>
    <dgm:pt modelId="{9E1773A5-AC34-4117-B25F-D9429D4934B8}" type="pres">
      <dgm:prSet presAssocID="{8CDA4833-59C3-4394-BD2E-F19626EA245D}" presName="Name111" presStyleLbl="parChTrans1D2" presStyleIdx="4" presStyleCnt="7"/>
      <dgm:spPr/>
    </dgm:pt>
    <dgm:pt modelId="{A87CE35E-63B8-4B44-BDB3-13E91344C514}" type="pres">
      <dgm:prSet presAssocID="{353BD2A7-5D3F-44AB-8432-674831061090}" presName="hierRoot3" presStyleCnt="0">
        <dgm:presLayoutVars>
          <dgm:hierBranch val="init"/>
        </dgm:presLayoutVars>
      </dgm:prSet>
      <dgm:spPr/>
    </dgm:pt>
    <dgm:pt modelId="{7F31DCDB-6483-49C5-B14F-69746EA72F4B}" type="pres">
      <dgm:prSet presAssocID="{353BD2A7-5D3F-44AB-8432-674831061090}" presName="rootComposite3" presStyleCnt="0"/>
      <dgm:spPr/>
    </dgm:pt>
    <dgm:pt modelId="{CE5165B9-5C6D-4ABF-BAB5-5A7548472756}" type="pres">
      <dgm:prSet presAssocID="{353BD2A7-5D3F-44AB-8432-674831061090}" presName="rootText3" presStyleLbl="asst1" presStyleIdx="1" presStyleCnt="4">
        <dgm:presLayoutVars>
          <dgm:chPref val="3"/>
        </dgm:presLayoutVars>
      </dgm:prSet>
      <dgm:spPr/>
    </dgm:pt>
    <dgm:pt modelId="{8CB1630B-F302-4B1C-8431-456BF7E5F3D1}" type="pres">
      <dgm:prSet presAssocID="{353BD2A7-5D3F-44AB-8432-674831061090}" presName="rootConnector3" presStyleLbl="asst1" presStyleIdx="1" presStyleCnt="4"/>
      <dgm:spPr/>
    </dgm:pt>
    <dgm:pt modelId="{090966A0-671E-45A3-9205-8E6CF2EDA54E}" type="pres">
      <dgm:prSet presAssocID="{353BD2A7-5D3F-44AB-8432-674831061090}" presName="hierChild6" presStyleCnt="0"/>
      <dgm:spPr/>
    </dgm:pt>
    <dgm:pt modelId="{CFD3D881-9BEB-472F-BAF9-8BFA30D30452}" type="pres">
      <dgm:prSet presAssocID="{353BD2A7-5D3F-44AB-8432-674831061090}" presName="hierChild7" presStyleCnt="0"/>
      <dgm:spPr/>
    </dgm:pt>
    <dgm:pt modelId="{ECC6ADAE-4E83-48B5-9655-074541863566}" type="pres">
      <dgm:prSet presAssocID="{73FAE813-94C1-4743-8E4D-BD4FC3CAD74B}" presName="Name111" presStyleLbl="parChTrans1D2" presStyleIdx="5" presStyleCnt="7"/>
      <dgm:spPr/>
    </dgm:pt>
    <dgm:pt modelId="{2041084A-3472-4748-942B-D1444BB05D5C}" type="pres">
      <dgm:prSet presAssocID="{97CDB502-4FFC-40D3-9976-324164605930}" presName="hierRoot3" presStyleCnt="0">
        <dgm:presLayoutVars>
          <dgm:hierBranch val="init"/>
        </dgm:presLayoutVars>
      </dgm:prSet>
      <dgm:spPr/>
    </dgm:pt>
    <dgm:pt modelId="{7F2A670D-E71E-4960-A157-7F48E809BA62}" type="pres">
      <dgm:prSet presAssocID="{97CDB502-4FFC-40D3-9976-324164605930}" presName="rootComposite3" presStyleCnt="0"/>
      <dgm:spPr/>
    </dgm:pt>
    <dgm:pt modelId="{E30C822E-F7A6-4651-A9AC-E9EE8708CC92}" type="pres">
      <dgm:prSet presAssocID="{97CDB502-4FFC-40D3-9976-324164605930}" presName="rootText3" presStyleLbl="asst1" presStyleIdx="2" presStyleCnt="4">
        <dgm:presLayoutVars>
          <dgm:chPref val="3"/>
        </dgm:presLayoutVars>
      </dgm:prSet>
      <dgm:spPr/>
    </dgm:pt>
    <dgm:pt modelId="{84433178-3486-429F-92AE-F5B94D414451}" type="pres">
      <dgm:prSet presAssocID="{97CDB502-4FFC-40D3-9976-324164605930}" presName="rootConnector3" presStyleLbl="asst1" presStyleIdx="2" presStyleCnt="4"/>
      <dgm:spPr/>
    </dgm:pt>
    <dgm:pt modelId="{CECFCD19-70A9-445B-8B29-6902A4BF37B4}" type="pres">
      <dgm:prSet presAssocID="{97CDB502-4FFC-40D3-9976-324164605930}" presName="hierChild6" presStyleCnt="0"/>
      <dgm:spPr/>
    </dgm:pt>
    <dgm:pt modelId="{4C9A7235-DF3C-4BDF-8817-36ACD6A0F336}" type="pres">
      <dgm:prSet presAssocID="{97CDB502-4FFC-40D3-9976-324164605930}" presName="hierChild7" presStyleCnt="0"/>
      <dgm:spPr/>
    </dgm:pt>
    <dgm:pt modelId="{804C3549-3EFD-4CF1-BBA4-87B8546DAACE}" type="pres">
      <dgm:prSet presAssocID="{33CD968F-0196-4E0D-9989-EB1BFB71462E}" presName="Name111" presStyleLbl="parChTrans1D2" presStyleIdx="6" presStyleCnt="7"/>
      <dgm:spPr/>
    </dgm:pt>
    <dgm:pt modelId="{AA177D33-20AB-4BA3-890F-7273E6BDBB67}" type="pres">
      <dgm:prSet presAssocID="{0A8DC42A-9934-4FB0-9791-60DA08516EC7}" presName="hierRoot3" presStyleCnt="0">
        <dgm:presLayoutVars>
          <dgm:hierBranch val="init"/>
        </dgm:presLayoutVars>
      </dgm:prSet>
      <dgm:spPr/>
    </dgm:pt>
    <dgm:pt modelId="{432F9484-A363-43AB-98D1-75119816CBE4}" type="pres">
      <dgm:prSet presAssocID="{0A8DC42A-9934-4FB0-9791-60DA08516EC7}" presName="rootComposite3" presStyleCnt="0"/>
      <dgm:spPr/>
    </dgm:pt>
    <dgm:pt modelId="{E4B0C548-5196-41C4-BECC-F526300C6875}" type="pres">
      <dgm:prSet presAssocID="{0A8DC42A-9934-4FB0-9791-60DA08516EC7}" presName="rootText3" presStyleLbl="asst1" presStyleIdx="3" presStyleCnt="4">
        <dgm:presLayoutVars>
          <dgm:chPref val="3"/>
        </dgm:presLayoutVars>
      </dgm:prSet>
      <dgm:spPr/>
    </dgm:pt>
    <dgm:pt modelId="{2A78DD73-498B-489E-AF7B-F0ADB2F16C8C}" type="pres">
      <dgm:prSet presAssocID="{0A8DC42A-9934-4FB0-9791-60DA08516EC7}" presName="rootConnector3" presStyleLbl="asst1" presStyleIdx="3" presStyleCnt="4"/>
      <dgm:spPr/>
    </dgm:pt>
    <dgm:pt modelId="{D507BED0-6B23-4047-9AFB-584B46EED0E1}" type="pres">
      <dgm:prSet presAssocID="{0A8DC42A-9934-4FB0-9791-60DA08516EC7}" presName="hierChild6" presStyleCnt="0"/>
      <dgm:spPr/>
    </dgm:pt>
    <dgm:pt modelId="{38EBE167-7A16-43C3-929A-9BF0FCA040B1}" type="pres">
      <dgm:prSet presAssocID="{0A8DC42A-9934-4FB0-9791-60DA08516EC7}" presName="hierChild7" presStyleCnt="0"/>
      <dgm:spPr/>
    </dgm:pt>
  </dgm:ptLst>
  <dgm:cxnLst>
    <dgm:cxn modelId="{201D4604-5063-401B-99D1-94148E78DC4D}" type="presOf" srcId="{12D90853-2135-4D32-92ED-ABA06CBFCFCC}" destId="{5883250A-7191-4A4B-A158-B223BF1D3C1D}" srcOrd="0" destOrd="0" presId="urn:microsoft.com/office/officeart/2005/8/layout/orgChart1"/>
    <dgm:cxn modelId="{546FF70F-19EC-4142-A814-7713BF01A1F8}" type="presOf" srcId="{32F5EB17-FE4B-4735-8F18-E031D660369B}" destId="{92461260-E7CC-44BA-933D-D7CDD07551D1}" srcOrd="1" destOrd="0" presId="urn:microsoft.com/office/officeart/2005/8/layout/orgChart1"/>
    <dgm:cxn modelId="{E1400113-6F09-4443-892E-C52FADD4D1A9}" srcId="{71153D5E-E9D9-4677-B97C-33F28C631D89}" destId="{0A8DC42A-9934-4FB0-9791-60DA08516EC7}" srcOrd="6" destOrd="0" parTransId="{33CD968F-0196-4E0D-9989-EB1BFB71462E}" sibTransId="{3042C2BD-0E43-4FB5-AA2A-801C1182770D}"/>
    <dgm:cxn modelId="{E012D022-DD70-46E1-AC3C-9B62AEF319FD}" type="presOf" srcId="{A01DD10E-9B2E-420E-A1E3-44CE7D73E4E6}" destId="{E3E8D18A-AC13-46BA-B237-AD51467AFBAC}" srcOrd="1" destOrd="0" presId="urn:microsoft.com/office/officeart/2005/8/layout/orgChart1"/>
    <dgm:cxn modelId="{F1782723-FD68-4D57-B6C2-D38ACA9E5AF8}" type="presOf" srcId="{12D90853-2135-4D32-92ED-ABA06CBFCFCC}" destId="{171CAA38-9886-48BD-AB66-4DEF72C9BC14}" srcOrd="1" destOrd="0" presId="urn:microsoft.com/office/officeart/2005/8/layout/orgChart1"/>
    <dgm:cxn modelId="{B47F8423-2B49-4E4E-9B6A-58046AF3C3A7}" type="presOf" srcId="{3D2CCBE7-20FB-4B17-BA3B-AA49B7EDEFC9}" destId="{7EB547E0-8EBB-4288-862B-7FCE9F243127}" srcOrd="0" destOrd="0" presId="urn:microsoft.com/office/officeart/2005/8/layout/orgChart1"/>
    <dgm:cxn modelId="{BF2D7828-FB9A-41D6-B1F4-3C6B657263FA}" srcId="{E92A61A1-DBE1-4C2F-8E45-AAEBF4E507E1}" destId="{71153D5E-E9D9-4677-B97C-33F28C631D89}" srcOrd="0" destOrd="0" parTransId="{A39C3D90-2895-4BED-A265-3BBCB981C340}" sibTransId="{A53E38B1-030E-431A-A03B-466231254EF9}"/>
    <dgm:cxn modelId="{1547AF2B-EB3C-46FC-9C88-029002CA1A7B}" type="presOf" srcId="{EAE534F6-B314-4338-848F-EE23E6D734A3}" destId="{125C0B91-C1E8-46B3-BAC7-1B04A24587D7}" srcOrd="1" destOrd="0" presId="urn:microsoft.com/office/officeart/2005/8/layout/orgChart1"/>
    <dgm:cxn modelId="{4089672F-AB46-4C53-9306-1246641D4898}" type="presOf" srcId="{73FAE813-94C1-4743-8E4D-BD4FC3CAD74B}" destId="{ECC6ADAE-4E83-48B5-9655-074541863566}" srcOrd="0" destOrd="0" presId="urn:microsoft.com/office/officeart/2005/8/layout/orgChart1"/>
    <dgm:cxn modelId="{68667136-3D81-4C08-A74E-C2EBCF5E7EC5}" type="presOf" srcId="{E022B78E-4DAC-463E-8A0D-3BE920E6BD8B}" destId="{3390E686-05FF-4683-A3EC-84A23E91B24F}" srcOrd="0" destOrd="0" presId="urn:microsoft.com/office/officeart/2005/8/layout/orgChart1"/>
    <dgm:cxn modelId="{09446139-F673-4D80-9BF4-E550C03F4154}" type="presOf" srcId="{0A8DC42A-9934-4FB0-9791-60DA08516EC7}" destId="{E4B0C548-5196-41C4-BECC-F526300C6875}" srcOrd="0" destOrd="0" presId="urn:microsoft.com/office/officeart/2005/8/layout/orgChart1"/>
    <dgm:cxn modelId="{2F1DDC39-2E42-47A7-9DD0-76E59A1D4F2D}" srcId="{08951C64-7057-400C-9865-77B71D1EE547}" destId="{EAE534F6-B314-4338-848F-EE23E6D734A3}" srcOrd="1" destOrd="0" parTransId="{AB56CB91-3CC4-4217-9AFF-2D7FDD8774E8}" sibTransId="{C8B760B4-3782-4B6B-A850-386413B4FAEC}"/>
    <dgm:cxn modelId="{8223B23A-7F9B-4FDA-A70F-6B52EBAC51AB}" type="presOf" srcId="{820A21A2-5972-4D93-A7FC-321ACD011641}" destId="{FDDC9A00-515C-4AA3-9EFE-7C15177F7D84}" srcOrd="0" destOrd="0" presId="urn:microsoft.com/office/officeart/2005/8/layout/orgChart1"/>
    <dgm:cxn modelId="{A2C1A63E-A309-4668-8D7E-BCDB1A510C15}" type="presOf" srcId="{97CDB502-4FFC-40D3-9976-324164605930}" destId="{E30C822E-F7A6-4651-A9AC-E9EE8708CC92}" srcOrd="0" destOrd="0" presId="urn:microsoft.com/office/officeart/2005/8/layout/orgChart1"/>
    <dgm:cxn modelId="{F223645B-2FE1-4190-8A19-D8FD583E32BD}" type="presOf" srcId="{C44B0E8F-8F83-45CA-B4A9-13CE004DCF0A}" destId="{F2A0912F-F1DB-4611-AB72-96CE9953DF07}" srcOrd="0" destOrd="0" presId="urn:microsoft.com/office/officeart/2005/8/layout/orgChart1"/>
    <dgm:cxn modelId="{CE9B895B-5DB0-4FCE-A28E-35012AED58B2}" type="presOf" srcId="{85FEA53D-75C4-4C5A-8CD4-65E094D1F351}" destId="{A3DC7566-A457-4075-B4AC-B429C404F6AE}" srcOrd="1" destOrd="0" presId="urn:microsoft.com/office/officeart/2005/8/layout/orgChart1"/>
    <dgm:cxn modelId="{45D7B85B-EA05-47DE-AE35-42F085514C50}" srcId="{08951C64-7057-400C-9865-77B71D1EE547}" destId="{85FEA53D-75C4-4C5A-8CD4-65E094D1F351}" srcOrd="2" destOrd="0" parTransId="{E022B78E-4DAC-463E-8A0D-3BE920E6BD8B}" sibTransId="{0AEA22D0-1D18-4E93-B833-1814CBEF55B2}"/>
    <dgm:cxn modelId="{533F6741-20D3-4473-83A7-B76A43F968E9}" type="presOf" srcId="{AB56CB91-3CC4-4217-9AFF-2D7FDD8774E8}" destId="{5DECABE1-44A1-4737-B154-F3D55217910D}" srcOrd="0" destOrd="0" presId="urn:microsoft.com/office/officeart/2005/8/layout/orgChart1"/>
    <dgm:cxn modelId="{F9127741-2279-4A26-9DC7-7511E1CD5E4A}" type="presOf" srcId="{353BD2A7-5D3F-44AB-8432-674831061090}" destId="{8CB1630B-F302-4B1C-8431-456BF7E5F3D1}" srcOrd="1" destOrd="0" presId="urn:microsoft.com/office/officeart/2005/8/layout/orgChart1"/>
    <dgm:cxn modelId="{01B63145-BF21-458D-B206-797562571378}" type="presOf" srcId="{33CD968F-0196-4E0D-9989-EB1BFB71462E}" destId="{804C3549-3EFD-4CF1-BBA4-87B8546DAACE}" srcOrd="0" destOrd="0" presId="urn:microsoft.com/office/officeart/2005/8/layout/orgChart1"/>
    <dgm:cxn modelId="{CC4C104B-5F22-4674-A74F-C86818DC99D5}" type="presOf" srcId="{0CCB1173-4E32-45EF-9959-1A5674FD27A1}" destId="{C5F788AC-CF84-48EA-B018-C383C4125CBF}" srcOrd="0" destOrd="0" presId="urn:microsoft.com/office/officeart/2005/8/layout/orgChart1"/>
    <dgm:cxn modelId="{9023D64B-F2E8-4270-A8BD-7E5E10399D53}" type="presOf" srcId="{EAE534F6-B314-4338-848F-EE23E6D734A3}" destId="{0684BBD9-1454-42F3-A913-6A55A0582366}" srcOrd="0" destOrd="0" presId="urn:microsoft.com/office/officeart/2005/8/layout/orgChart1"/>
    <dgm:cxn modelId="{897BDF4C-2FFC-40EC-8583-7024D0F968F3}" type="presOf" srcId="{A01DD10E-9B2E-420E-A1E3-44CE7D73E4E6}" destId="{89D0BD5F-95A4-46D1-A879-77FCB7A7A6D0}" srcOrd="0" destOrd="0" presId="urn:microsoft.com/office/officeart/2005/8/layout/orgChart1"/>
    <dgm:cxn modelId="{E233B96D-77FE-41D4-B5F0-2A091D9EFE93}" type="presOf" srcId="{0CCB1173-4E32-45EF-9959-1A5674FD27A1}" destId="{2F8D8B4A-0340-4E2D-8677-1184B22FEB64}" srcOrd="1" destOrd="0" presId="urn:microsoft.com/office/officeart/2005/8/layout/orgChart1"/>
    <dgm:cxn modelId="{269E2950-D6F4-4662-A349-ACB793824791}" type="presOf" srcId="{85FEA53D-75C4-4C5A-8CD4-65E094D1F351}" destId="{E560269E-F493-41EB-B709-CAB884C2D226}" srcOrd="0" destOrd="0" presId="urn:microsoft.com/office/officeart/2005/8/layout/orgChart1"/>
    <dgm:cxn modelId="{8EB84972-41B5-418E-B2C9-15512F426DF8}" type="presOf" srcId="{820A21A2-5972-4D93-A7FC-321ACD011641}" destId="{4DFDB04D-5489-40F2-9032-FE04AF58F58F}" srcOrd="1" destOrd="0" presId="urn:microsoft.com/office/officeart/2005/8/layout/orgChart1"/>
    <dgm:cxn modelId="{6EF76A72-DC1D-4060-9B67-B70A36B14F94}" srcId="{71153D5E-E9D9-4677-B97C-33F28C631D89}" destId="{8F20F2E8-24A2-48E9-B2C6-CC10FD9760A2}" srcOrd="4" destOrd="0" parTransId="{A5353628-3F24-4C32-82AC-1B7CD1DCF36F}" sibTransId="{B7218D35-640D-45AE-BFB7-4A0A88919532}"/>
    <dgm:cxn modelId="{C93A1576-31B7-4C75-9650-4C3D51C633C5}" type="presOf" srcId="{8CDA4833-59C3-4394-BD2E-F19626EA245D}" destId="{9E1773A5-AC34-4117-B25F-D9429D4934B8}" srcOrd="0" destOrd="0" presId="urn:microsoft.com/office/officeart/2005/8/layout/orgChart1"/>
    <dgm:cxn modelId="{AC07F276-AE44-4A05-AC74-40BFD48E9D9B}" type="presOf" srcId="{1E639F91-6371-4466-A103-A28350133792}" destId="{16742431-2F98-464B-BE19-F2F864711185}" srcOrd="0" destOrd="0" presId="urn:microsoft.com/office/officeart/2005/8/layout/orgChart1"/>
    <dgm:cxn modelId="{DA3B5C57-DAFC-44BB-BDF1-D42A8E36E334}" type="presOf" srcId="{A5353628-3F24-4C32-82AC-1B7CD1DCF36F}" destId="{21146A15-4488-4A2E-8192-80D5BD9F4355}" srcOrd="0" destOrd="0" presId="urn:microsoft.com/office/officeart/2005/8/layout/orgChart1"/>
    <dgm:cxn modelId="{0F40D558-9662-44F4-B617-2EFCE3F6C340}" type="presOf" srcId="{353BD2A7-5D3F-44AB-8432-674831061090}" destId="{CE5165B9-5C6D-4ABF-BAB5-5A7548472756}" srcOrd="0" destOrd="0" presId="urn:microsoft.com/office/officeart/2005/8/layout/orgChart1"/>
    <dgm:cxn modelId="{DFBF6059-20E9-4EF3-AE5F-CB45EE250C03}" type="presOf" srcId="{F3E89011-5276-4C4D-95C5-9F7F8B0600F8}" destId="{B3652B79-8C6F-4E09-87AD-76998D8F30D1}" srcOrd="0" destOrd="0" presId="urn:microsoft.com/office/officeart/2005/8/layout/orgChart1"/>
    <dgm:cxn modelId="{238BF979-561E-4789-B7FF-6B438A613BC7}" srcId="{71153D5E-E9D9-4677-B97C-33F28C631D89}" destId="{353BD2A7-5D3F-44AB-8432-674831061090}" srcOrd="1" destOrd="0" parTransId="{8CDA4833-59C3-4394-BD2E-F19626EA245D}" sibTransId="{22BDFDD1-855A-4BE3-B06C-5FF5B6E7885C}"/>
    <dgm:cxn modelId="{142FDA7D-B52D-4429-9954-0B95F85D7B9B}" type="presOf" srcId="{C4E59582-18ED-4E93-BC2C-5FF524CD8238}" destId="{5F43DFB8-D7FD-4C71-8258-CD829725F9EE}" srcOrd="0" destOrd="0" presId="urn:microsoft.com/office/officeart/2005/8/layout/orgChart1"/>
    <dgm:cxn modelId="{B2BD007E-D9D2-4387-8922-6097552F2E4E}" srcId="{C4E59582-18ED-4E93-BC2C-5FF524CD8238}" destId="{0CCB1173-4E32-45EF-9959-1A5674FD27A1}" srcOrd="0" destOrd="0" parTransId="{5C5A0EB6-175A-4147-8078-F543CD82A354}" sibTransId="{94F792AA-7D15-4D11-87F1-8C00BC8CC4C9}"/>
    <dgm:cxn modelId="{BE82777E-F77F-4FD4-81A9-6FAFAA9D9000}" srcId="{8F20F2E8-24A2-48E9-B2C6-CC10FD9760A2}" destId="{1E639F91-6371-4466-A103-A28350133792}" srcOrd="0" destOrd="0" parTransId="{ABC131FC-4B04-40F7-9CE1-4D193EF55003}" sibTransId="{B244A279-A53D-4A8E-A361-2734634A2608}"/>
    <dgm:cxn modelId="{C998AD80-B9D9-42EB-ADB5-3E5841E8B44E}" srcId="{71153D5E-E9D9-4677-B97C-33F28C631D89}" destId="{97CDB502-4FFC-40D3-9976-324164605930}" srcOrd="2" destOrd="0" parTransId="{73FAE813-94C1-4743-8E4D-BD4FC3CAD74B}" sibTransId="{56053EF3-406B-4695-A096-522B062F56A5}"/>
    <dgm:cxn modelId="{6543F583-3C71-48F1-BAB0-152BD30E9635}" srcId="{71153D5E-E9D9-4677-B97C-33F28C631D89}" destId="{08951C64-7057-400C-9865-77B71D1EE547}" srcOrd="3" destOrd="0" parTransId="{5D380469-236F-4593-BC3A-CE47818F1246}" sibTransId="{01E9D501-1A88-4DF5-B6E2-A8951802FEDE}"/>
    <dgm:cxn modelId="{6315E285-9E26-4E2D-9912-749E5725F287}" type="presOf" srcId="{08951C64-7057-400C-9865-77B71D1EE547}" destId="{C09E1538-D9CE-4F01-8449-D2A76414DBE0}" srcOrd="1" destOrd="0" presId="urn:microsoft.com/office/officeart/2005/8/layout/orgChart1"/>
    <dgm:cxn modelId="{B30DEBA3-BD15-4CA5-A1EA-F685EDD9EEA0}" srcId="{71153D5E-E9D9-4677-B97C-33F28C631D89}" destId="{C4E59582-18ED-4E93-BC2C-5FF524CD8238}" srcOrd="5" destOrd="0" parTransId="{F3E89011-5276-4C4D-95C5-9F7F8B0600F8}" sibTransId="{613682E6-95CD-473C-9B81-7005488724DC}"/>
    <dgm:cxn modelId="{E75A0FA8-C1AF-4AE4-BEAF-939E98E14F1C}" type="presOf" srcId="{32F5EB17-FE4B-4735-8F18-E031D660369B}" destId="{5490D9A1-9372-49CF-848C-55ED5D5EE41D}" srcOrd="0" destOrd="0" presId="urn:microsoft.com/office/officeart/2005/8/layout/orgChart1"/>
    <dgm:cxn modelId="{8BD040B0-D259-4714-AF39-8F856A3CA6F4}" type="presOf" srcId="{8F20F2E8-24A2-48E9-B2C6-CC10FD9760A2}" destId="{E3F1194E-875D-4786-A099-E4D15ABA0625}" srcOrd="0" destOrd="0" presId="urn:microsoft.com/office/officeart/2005/8/layout/orgChart1"/>
    <dgm:cxn modelId="{2F0B63B3-FFB2-4978-8DC7-4D57DAE2A9C1}" srcId="{32F5EB17-FE4B-4735-8F18-E031D660369B}" destId="{A01DD10E-9B2E-420E-A1E3-44CE7D73E4E6}" srcOrd="0" destOrd="0" parTransId="{C44B0E8F-8F83-45CA-B4A9-13CE004DCF0A}" sibTransId="{72996F31-A89B-4A70-9595-2B2C02DDD51C}"/>
    <dgm:cxn modelId="{FCE159BB-3002-4486-9E85-ACC1405858ED}" type="presOf" srcId="{71153D5E-E9D9-4677-B97C-33F28C631D89}" destId="{F9EDDF56-E5E1-4239-97C0-D0F402A6EC4A}" srcOrd="1" destOrd="0" presId="urn:microsoft.com/office/officeart/2005/8/layout/orgChart1"/>
    <dgm:cxn modelId="{27C13BBE-D33C-42C7-9904-0570D67A6071}" type="presOf" srcId="{8BD59437-3144-487C-A9D3-4BBBED67FC80}" destId="{4D0C90BC-B2A3-4041-8504-27B3B3B510D7}" srcOrd="0" destOrd="0" presId="urn:microsoft.com/office/officeart/2005/8/layout/orgChart1"/>
    <dgm:cxn modelId="{EF1E28C2-CFE8-44D2-833E-982E7FE634B8}" type="presOf" srcId="{5D380469-236F-4593-BC3A-CE47818F1246}" destId="{2EB7E0A4-5DC1-442B-A563-463F4AA5FF33}" srcOrd="0" destOrd="0" presId="urn:microsoft.com/office/officeart/2005/8/layout/orgChart1"/>
    <dgm:cxn modelId="{A1B264CD-8740-4B21-BBFD-8C5E99C72F6E}" type="presOf" srcId="{08951C64-7057-400C-9865-77B71D1EE547}" destId="{9AD65705-B69A-4D41-8332-8E53143F4A0A}" srcOrd="0" destOrd="0" presId="urn:microsoft.com/office/officeart/2005/8/layout/orgChart1"/>
    <dgm:cxn modelId="{7B25DDD4-930D-4FB6-B6BA-A9122C3E42FE}" type="presOf" srcId="{71153D5E-E9D9-4677-B97C-33F28C631D89}" destId="{77FBB5FC-5A97-4D2E-BDE8-7FEB4FBC133C}" srcOrd="0" destOrd="0" presId="urn:microsoft.com/office/officeart/2005/8/layout/orgChart1"/>
    <dgm:cxn modelId="{8B9DC2DC-905D-43DF-8CB9-F011CEE55084}" type="presOf" srcId="{E92A61A1-DBE1-4C2F-8E45-AAEBF4E507E1}" destId="{55A1F799-1690-4B07-AEAF-9672DB958358}" srcOrd="0" destOrd="0" presId="urn:microsoft.com/office/officeart/2005/8/layout/orgChart1"/>
    <dgm:cxn modelId="{EBA455DE-D5AB-4D00-8880-9362556E6B76}" type="presOf" srcId="{ABC131FC-4B04-40F7-9CE1-4D193EF55003}" destId="{D9E99BC6-F66D-405A-AF46-DC5065DDB4E2}" srcOrd="0" destOrd="0" presId="urn:microsoft.com/office/officeart/2005/8/layout/orgChart1"/>
    <dgm:cxn modelId="{105955E2-DA26-4261-BF5D-A67E4971166D}" type="presOf" srcId="{106BBFBF-0B1D-4F61-804E-3EEC7C57D810}" destId="{CAA75E89-4A98-4C08-9B63-13E3FCEED515}" srcOrd="0" destOrd="0" presId="urn:microsoft.com/office/officeart/2005/8/layout/orgChart1"/>
    <dgm:cxn modelId="{803FB0E5-DD03-4E46-90CB-2952CCFAEB1B}" srcId="{8F20F2E8-24A2-48E9-B2C6-CC10FD9760A2}" destId="{12D90853-2135-4D32-92ED-ABA06CBFCFCC}" srcOrd="1" destOrd="0" parTransId="{106BBFBF-0B1D-4F61-804E-3EEC7C57D810}" sibTransId="{01BCE9C0-BE78-4502-B816-81F7AF0D9225}"/>
    <dgm:cxn modelId="{E16F91E6-9F70-41F9-A4B2-FEDA71E71185}" type="presOf" srcId="{0A8DC42A-9934-4FB0-9791-60DA08516EC7}" destId="{2A78DD73-498B-489E-AF7B-F0ADB2F16C8C}" srcOrd="1" destOrd="0" presId="urn:microsoft.com/office/officeart/2005/8/layout/orgChart1"/>
    <dgm:cxn modelId="{BB0A4EE9-753C-49AE-8384-53BCFBAE0912}" srcId="{71153D5E-E9D9-4677-B97C-33F28C631D89}" destId="{820A21A2-5972-4D93-A7FC-321ACD011641}" srcOrd="0" destOrd="0" parTransId="{8BD59437-3144-487C-A9D3-4BBBED67FC80}" sibTransId="{5EA5EA08-9E6D-4F91-AA11-ABD5A8F71B8A}"/>
    <dgm:cxn modelId="{9BDB08ED-A7C9-4093-92CA-C1FC6178C448}" type="presOf" srcId="{C4E59582-18ED-4E93-BC2C-5FF524CD8238}" destId="{7E8E59AA-5EC3-4375-9B22-505A91856598}" srcOrd="1" destOrd="0" presId="urn:microsoft.com/office/officeart/2005/8/layout/orgChart1"/>
    <dgm:cxn modelId="{226087F0-18CC-4600-8385-FFD96AD57AEA}" type="presOf" srcId="{8F20F2E8-24A2-48E9-B2C6-CC10FD9760A2}" destId="{2B705DD1-4977-4E45-B12E-823A28B7322D}" srcOrd="1" destOrd="0" presId="urn:microsoft.com/office/officeart/2005/8/layout/orgChart1"/>
    <dgm:cxn modelId="{D0AE17FB-3ED3-4CF2-B6B9-1F15BFE10DFF}" type="presOf" srcId="{97CDB502-4FFC-40D3-9976-324164605930}" destId="{84433178-3486-429F-92AE-F5B94D414451}" srcOrd="1" destOrd="0" presId="urn:microsoft.com/office/officeart/2005/8/layout/orgChart1"/>
    <dgm:cxn modelId="{56DCC9FD-9BC1-44CD-86E9-06AB278EA4BD}" type="presOf" srcId="{5C5A0EB6-175A-4147-8078-F543CD82A354}" destId="{5A6ECAB8-803A-4B64-9166-98710EE6E782}" srcOrd="0" destOrd="0" presId="urn:microsoft.com/office/officeart/2005/8/layout/orgChart1"/>
    <dgm:cxn modelId="{885F53FE-0620-4D97-804E-151C8CD03A35}" srcId="{08951C64-7057-400C-9865-77B71D1EE547}" destId="{32F5EB17-FE4B-4735-8F18-E031D660369B}" srcOrd="0" destOrd="0" parTransId="{3D2CCBE7-20FB-4B17-BA3B-AA49B7EDEFC9}" sibTransId="{2933D519-6793-4112-909D-EF74F55AC034}"/>
    <dgm:cxn modelId="{CF5F84FF-FAA4-4F27-8DDC-A7F2BD3FB7ED}" type="presOf" srcId="{1E639F91-6371-4466-A103-A28350133792}" destId="{BF539682-44E3-40E7-8695-CCAE6788C977}" srcOrd="1" destOrd="0" presId="urn:microsoft.com/office/officeart/2005/8/layout/orgChart1"/>
    <dgm:cxn modelId="{0F8FA1A6-595A-404F-90C3-B9989CB83DC5}" type="presParOf" srcId="{55A1F799-1690-4B07-AEAF-9672DB958358}" destId="{3FAC9B0E-36DC-4CAA-819C-4A0A3B7A7196}" srcOrd="0" destOrd="0" presId="urn:microsoft.com/office/officeart/2005/8/layout/orgChart1"/>
    <dgm:cxn modelId="{89227B43-B3B6-4FDA-B249-F4F1FC296CE4}" type="presParOf" srcId="{3FAC9B0E-36DC-4CAA-819C-4A0A3B7A7196}" destId="{C868DC09-643D-4275-A20C-F9703B4297F3}" srcOrd="0" destOrd="0" presId="urn:microsoft.com/office/officeart/2005/8/layout/orgChart1"/>
    <dgm:cxn modelId="{BB37ADF2-1C27-45C5-A6F4-013FA60BD747}" type="presParOf" srcId="{C868DC09-643D-4275-A20C-F9703B4297F3}" destId="{77FBB5FC-5A97-4D2E-BDE8-7FEB4FBC133C}" srcOrd="0" destOrd="0" presId="urn:microsoft.com/office/officeart/2005/8/layout/orgChart1"/>
    <dgm:cxn modelId="{4A8C740B-48B3-43C3-8FDA-EDA0E8135A99}" type="presParOf" srcId="{C868DC09-643D-4275-A20C-F9703B4297F3}" destId="{F9EDDF56-E5E1-4239-97C0-D0F402A6EC4A}" srcOrd="1" destOrd="0" presId="urn:microsoft.com/office/officeart/2005/8/layout/orgChart1"/>
    <dgm:cxn modelId="{9883F9CE-36F2-4253-AAF6-336BA81F9046}" type="presParOf" srcId="{3FAC9B0E-36DC-4CAA-819C-4A0A3B7A7196}" destId="{25A04193-F642-48D2-B77D-5C5550DCF946}" srcOrd="1" destOrd="0" presId="urn:microsoft.com/office/officeart/2005/8/layout/orgChart1"/>
    <dgm:cxn modelId="{E9428193-B984-4B94-97CA-9FEB86046BDA}" type="presParOf" srcId="{25A04193-F642-48D2-B77D-5C5550DCF946}" destId="{2EB7E0A4-5DC1-442B-A563-463F4AA5FF33}" srcOrd="0" destOrd="0" presId="urn:microsoft.com/office/officeart/2005/8/layout/orgChart1"/>
    <dgm:cxn modelId="{3AF81A58-2A2A-4DCD-816F-24504E75D1DB}" type="presParOf" srcId="{25A04193-F642-48D2-B77D-5C5550DCF946}" destId="{C2138786-B0CD-4EF1-8771-B6D4813C2660}" srcOrd="1" destOrd="0" presId="urn:microsoft.com/office/officeart/2005/8/layout/orgChart1"/>
    <dgm:cxn modelId="{2BA71D4B-5416-41DB-98F0-E40B01ADA4F2}" type="presParOf" srcId="{C2138786-B0CD-4EF1-8771-B6D4813C2660}" destId="{EA96BC45-EE04-4706-B043-987D7DEAF8C3}" srcOrd="0" destOrd="0" presId="urn:microsoft.com/office/officeart/2005/8/layout/orgChart1"/>
    <dgm:cxn modelId="{F466513A-96CC-4669-9E3C-85666F782381}" type="presParOf" srcId="{EA96BC45-EE04-4706-B043-987D7DEAF8C3}" destId="{9AD65705-B69A-4D41-8332-8E53143F4A0A}" srcOrd="0" destOrd="0" presId="urn:microsoft.com/office/officeart/2005/8/layout/orgChart1"/>
    <dgm:cxn modelId="{56999DCA-92D4-4662-A17A-11E9587FBE6E}" type="presParOf" srcId="{EA96BC45-EE04-4706-B043-987D7DEAF8C3}" destId="{C09E1538-D9CE-4F01-8449-D2A76414DBE0}" srcOrd="1" destOrd="0" presId="urn:microsoft.com/office/officeart/2005/8/layout/orgChart1"/>
    <dgm:cxn modelId="{6BC13D6B-070D-4D02-B4A4-38807E3C665B}" type="presParOf" srcId="{C2138786-B0CD-4EF1-8771-B6D4813C2660}" destId="{E8875CF8-AB0E-46B3-B46B-8E1077568694}" srcOrd="1" destOrd="0" presId="urn:microsoft.com/office/officeart/2005/8/layout/orgChart1"/>
    <dgm:cxn modelId="{A19FA891-D53B-43E4-916E-FE75B6C61481}" type="presParOf" srcId="{E8875CF8-AB0E-46B3-B46B-8E1077568694}" destId="{7EB547E0-8EBB-4288-862B-7FCE9F243127}" srcOrd="0" destOrd="0" presId="urn:microsoft.com/office/officeart/2005/8/layout/orgChart1"/>
    <dgm:cxn modelId="{65E9C763-3654-4E7C-AFA3-9561B2539C83}" type="presParOf" srcId="{E8875CF8-AB0E-46B3-B46B-8E1077568694}" destId="{55D433C0-2D60-46C7-B991-C3A2CD01DAD9}" srcOrd="1" destOrd="0" presId="urn:microsoft.com/office/officeart/2005/8/layout/orgChart1"/>
    <dgm:cxn modelId="{5D6B3EA9-E579-4676-B1F4-825C8081887C}" type="presParOf" srcId="{55D433C0-2D60-46C7-B991-C3A2CD01DAD9}" destId="{CA71087A-848C-43EB-AE59-1C9B9426280D}" srcOrd="0" destOrd="0" presId="urn:microsoft.com/office/officeart/2005/8/layout/orgChart1"/>
    <dgm:cxn modelId="{6DF1E1C3-C3C3-4597-A857-1893C8A0E865}" type="presParOf" srcId="{CA71087A-848C-43EB-AE59-1C9B9426280D}" destId="{5490D9A1-9372-49CF-848C-55ED5D5EE41D}" srcOrd="0" destOrd="0" presId="urn:microsoft.com/office/officeart/2005/8/layout/orgChart1"/>
    <dgm:cxn modelId="{5AF9202F-A09F-4D23-BB4D-68984C49DB03}" type="presParOf" srcId="{CA71087A-848C-43EB-AE59-1C9B9426280D}" destId="{92461260-E7CC-44BA-933D-D7CDD07551D1}" srcOrd="1" destOrd="0" presId="urn:microsoft.com/office/officeart/2005/8/layout/orgChart1"/>
    <dgm:cxn modelId="{C97CBF9D-9477-44F0-9D0D-5F4053CE6D24}" type="presParOf" srcId="{55D433C0-2D60-46C7-B991-C3A2CD01DAD9}" destId="{897A8D6E-D389-4026-A7D2-097DED83CB28}" srcOrd="1" destOrd="0" presId="urn:microsoft.com/office/officeart/2005/8/layout/orgChart1"/>
    <dgm:cxn modelId="{4F594DB2-DDCE-49D6-B626-5D61365DAB24}" type="presParOf" srcId="{897A8D6E-D389-4026-A7D2-097DED83CB28}" destId="{F2A0912F-F1DB-4611-AB72-96CE9953DF07}" srcOrd="0" destOrd="0" presId="urn:microsoft.com/office/officeart/2005/8/layout/orgChart1"/>
    <dgm:cxn modelId="{3939A3B9-2223-4814-8002-E0DC2133A2E3}" type="presParOf" srcId="{897A8D6E-D389-4026-A7D2-097DED83CB28}" destId="{65AAB1B9-0517-4C67-B4BD-2D24092FBF19}" srcOrd="1" destOrd="0" presId="urn:microsoft.com/office/officeart/2005/8/layout/orgChart1"/>
    <dgm:cxn modelId="{5600DBB9-1764-44B1-AA09-35AAD5B8B898}" type="presParOf" srcId="{65AAB1B9-0517-4C67-B4BD-2D24092FBF19}" destId="{B68A0AFD-7984-4326-A82E-8E467997B41F}" srcOrd="0" destOrd="0" presId="urn:microsoft.com/office/officeart/2005/8/layout/orgChart1"/>
    <dgm:cxn modelId="{DE4E7AFC-54CD-43E2-8172-41BDB0848EC5}" type="presParOf" srcId="{B68A0AFD-7984-4326-A82E-8E467997B41F}" destId="{89D0BD5F-95A4-46D1-A879-77FCB7A7A6D0}" srcOrd="0" destOrd="0" presId="urn:microsoft.com/office/officeart/2005/8/layout/orgChart1"/>
    <dgm:cxn modelId="{60D76504-633E-4352-9D6D-9CD219FD0730}" type="presParOf" srcId="{B68A0AFD-7984-4326-A82E-8E467997B41F}" destId="{E3E8D18A-AC13-46BA-B237-AD51467AFBAC}" srcOrd="1" destOrd="0" presId="urn:microsoft.com/office/officeart/2005/8/layout/orgChart1"/>
    <dgm:cxn modelId="{7F40BB1B-FD7F-40ED-8647-0A6AB7697A1A}" type="presParOf" srcId="{65AAB1B9-0517-4C67-B4BD-2D24092FBF19}" destId="{33549E11-C762-4E46-AD06-9371EA8D4B0E}" srcOrd="1" destOrd="0" presId="urn:microsoft.com/office/officeart/2005/8/layout/orgChart1"/>
    <dgm:cxn modelId="{14F34EAC-E9B9-493A-BB20-A1E3E465855C}" type="presParOf" srcId="{65AAB1B9-0517-4C67-B4BD-2D24092FBF19}" destId="{11A6D763-5D11-4D75-BE73-BE03FFF1E108}" srcOrd="2" destOrd="0" presId="urn:microsoft.com/office/officeart/2005/8/layout/orgChart1"/>
    <dgm:cxn modelId="{FB00F24C-526A-4BA4-BB72-6F499C6CADB8}" type="presParOf" srcId="{55D433C0-2D60-46C7-B991-C3A2CD01DAD9}" destId="{AB106704-EB25-419D-932B-939FE25B9869}" srcOrd="2" destOrd="0" presId="urn:microsoft.com/office/officeart/2005/8/layout/orgChart1"/>
    <dgm:cxn modelId="{8C61D24A-80B8-4917-AFB9-775CE62C85CF}" type="presParOf" srcId="{E8875CF8-AB0E-46B3-B46B-8E1077568694}" destId="{5DECABE1-44A1-4737-B154-F3D55217910D}" srcOrd="2" destOrd="0" presId="urn:microsoft.com/office/officeart/2005/8/layout/orgChart1"/>
    <dgm:cxn modelId="{33BBE145-FC4E-40FD-B07C-B59A651EFAB2}" type="presParOf" srcId="{E8875CF8-AB0E-46B3-B46B-8E1077568694}" destId="{FBDEB888-441B-4FB2-99AD-5CBE1A119928}" srcOrd="3" destOrd="0" presId="urn:microsoft.com/office/officeart/2005/8/layout/orgChart1"/>
    <dgm:cxn modelId="{B9D3A9CB-5DD7-4E29-905C-A3ABED8F1D7C}" type="presParOf" srcId="{FBDEB888-441B-4FB2-99AD-5CBE1A119928}" destId="{42AB4FFB-7622-4985-B620-1C3AA7634214}" srcOrd="0" destOrd="0" presId="urn:microsoft.com/office/officeart/2005/8/layout/orgChart1"/>
    <dgm:cxn modelId="{AA8D4DDD-C89D-4AA0-BF74-81EDC87DDC54}" type="presParOf" srcId="{42AB4FFB-7622-4985-B620-1C3AA7634214}" destId="{0684BBD9-1454-42F3-A913-6A55A0582366}" srcOrd="0" destOrd="0" presId="urn:microsoft.com/office/officeart/2005/8/layout/orgChart1"/>
    <dgm:cxn modelId="{17408550-4D36-44FF-8DF0-25375EFF5D19}" type="presParOf" srcId="{42AB4FFB-7622-4985-B620-1C3AA7634214}" destId="{125C0B91-C1E8-46B3-BAC7-1B04A24587D7}" srcOrd="1" destOrd="0" presId="urn:microsoft.com/office/officeart/2005/8/layout/orgChart1"/>
    <dgm:cxn modelId="{5151E0C2-C028-4066-BD05-2C7A4C0ED898}" type="presParOf" srcId="{FBDEB888-441B-4FB2-99AD-5CBE1A119928}" destId="{E6AE6E4E-C47E-4000-B103-D163AC40FA64}" srcOrd="1" destOrd="0" presId="urn:microsoft.com/office/officeart/2005/8/layout/orgChart1"/>
    <dgm:cxn modelId="{7C3041D0-3E87-4D31-8593-061296EA7AF5}" type="presParOf" srcId="{FBDEB888-441B-4FB2-99AD-5CBE1A119928}" destId="{E3728E44-C0A8-4651-87E3-0815E973E587}" srcOrd="2" destOrd="0" presId="urn:microsoft.com/office/officeart/2005/8/layout/orgChart1"/>
    <dgm:cxn modelId="{6BD02B7B-A5EC-4363-9D70-AFD22035B1CE}" type="presParOf" srcId="{E8875CF8-AB0E-46B3-B46B-8E1077568694}" destId="{3390E686-05FF-4683-A3EC-84A23E91B24F}" srcOrd="4" destOrd="0" presId="urn:microsoft.com/office/officeart/2005/8/layout/orgChart1"/>
    <dgm:cxn modelId="{484F2F15-E43B-4F8E-B35F-1D2D6D061BD6}" type="presParOf" srcId="{E8875CF8-AB0E-46B3-B46B-8E1077568694}" destId="{AF3C67EA-E911-44E3-A71E-E1ADE9BC8421}" srcOrd="5" destOrd="0" presId="urn:microsoft.com/office/officeart/2005/8/layout/orgChart1"/>
    <dgm:cxn modelId="{467398A7-D53B-4CC0-9E54-FBA102787790}" type="presParOf" srcId="{AF3C67EA-E911-44E3-A71E-E1ADE9BC8421}" destId="{7B10BF2F-A242-452B-8234-A8B6406E7E2E}" srcOrd="0" destOrd="0" presId="urn:microsoft.com/office/officeart/2005/8/layout/orgChart1"/>
    <dgm:cxn modelId="{3E392EE1-3F31-4666-A910-1F4CF9DD77B3}" type="presParOf" srcId="{7B10BF2F-A242-452B-8234-A8B6406E7E2E}" destId="{E560269E-F493-41EB-B709-CAB884C2D226}" srcOrd="0" destOrd="0" presId="urn:microsoft.com/office/officeart/2005/8/layout/orgChart1"/>
    <dgm:cxn modelId="{B7A27E61-7F3E-4D71-B6FB-6832F7F198CC}" type="presParOf" srcId="{7B10BF2F-A242-452B-8234-A8B6406E7E2E}" destId="{A3DC7566-A457-4075-B4AC-B429C404F6AE}" srcOrd="1" destOrd="0" presId="urn:microsoft.com/office/officeart/2005/8/layout/orgChart1"/>
    <dgm:cxn modelId="{C152EE67-DE37-4795-8D27-32A7775F3FD3}" type="presParOf" srcId="{AF3C67EA-E911-44E3-A71E-E1ADE9BC8421}" destId="{7A9E6655-7D82-4674-838A-7BAD1796DD6F}" srcOrd="1" destOrd="0" presId="urn:microsoft.com/office/officeart/2005/8/layout/orgChart1"/>
    <dgm:cxn modelId="{917CDD67-CBD5-48F6-8957-48CBC65B3F14}" type="presParOf" srcId="{AF3C67EA-E911-44E3-A71E-E1ADE9BC8421}" destId="{81052F7E-9AE3-42B0-99B7-CFB8AE17FF06}" srcOrd="2" destOrd="0" presId="urn:microsoft.com/office/officeart/2005/8/layout/orgChart1"/>
    <dgm:cxn modelId="{AD85B5F0-B251-42A8-B01D-8B484A7C1C1F}" type="presParOf" srcId="{C2138786-B0CD-4EF1-8771-B6D4813C2660}" destId="{E33DE12D-4285-4A3A-979B-945144AD0C5D}" srcOrd="2" destOrd="0" presId="urn:microsoft.com/office/officeart/2005/8/layout/orgChart1"/>
    <dgm:cxn modelId="{B6A1AFB5-2E06-4F18-99BB-777F31CFDCED}" type="presParOf" srcId="{25A04193-F642-48D2-B77D-5C5550DCF946}" destId="{21146A15-4488-4A2E-8192-80D5BD9F4355}" srcOrd="2" destOrd="0" presId="urn:microsoft.com/office/officeart/2005/8/layout/orgChart1"/>
    <dgm:cxn modelId="{6FFB05D2-9802-42FC-BC67-9808C32A3924}" type="presParOf" srcId="{25A04193-F642-48D2-B77D-5C5550DCF946}" destId="{8085578E-86AF-4126-ACDD-A650CD5905C1}" srcOrd="3" destOrd="0" presId="urn:microsoft.com/office/officeart/2005/8/layout/orgChart1"/>
    <dgm:cxn modelId="{24AA17A4-25DC-4CB4-883F-2CCF1623A583}" type="presParOf" srcId="{8085578E-86AF-4126-ACDD-A650CD5905C1}" destId="{1A22C26C-3F4A-4DD3-93A8-9F6A62C29E8C}" srcOrd="0" destOrd="0" presId="urn:microsoft.com/office/officeart/2005/8/layout/orgChart1"/>
    <dgm:cxn modelId="{A97D1831-E7BC-4972-B3A4-F105E17C2711}" type="presParOf" srcId="{1A22C26C-3F4A-4DD3-93A8-9F6A62C29E8C}" destId="{E3F1194E-875D-4786-A099-E4D15ABA0625}" srcOrd="0" destOrd="0" presId="urn:microsoft.com/office/officeart/2005/8/layout/orgChart1"/>
    <dgm:cxn modelId="{6FCD495F-BEE0-458E-BEFA-3C2564AA4CAB}" type="presParOf" srcId="{1A22C26C-3F4A-4DD3-93A8-9F6A62C29E8C}" destId="{2B705DD1-4977-4E45-B12E-823A28B7322D}" srcOrd="1" destOrd="0" presId="urn:microsoft.com/office/officeart/2005/8/layout/orgChart1"/>
    <dgm:cxn modelId="{B5D5BD1C-1567-4139-889C-B8F8960EC359}" type="presParOf" srcId="{8085578E-86AF-4126-ACDD-A650CD5905C1}" destId="{E1F5C146-9419-4117-9F00-7BA180EF5487}" srcOrd="1" destOrd="0" presId="urn:microsoft.com/office/officeart/2005/8/layout/orgChart1"/>
    <dgm:cxn modelId="{14FD7F2B-94DC-43AA-90B7-0FA42ED88F93}" type="presParOf" srcId="{E1F5C146-9419-4117-9F00-7BA180EF5487}" destId="{D9E99BC6-F66D-405A-AF46-DC5065DDB4E2}" srcOrd="0" destOrd="0" presId="urn:microsoft.com/office/officeart/2005/8/layout/orgChart1"/>
    <dgm:cxn modelId="{4411E4DB-F0AC-48D0-8C65-00D5D529845F}" type="presParOf" srcId="{E1F5C146-9419-4117-9F00-7BA180EF5487}" destId="{DA332ECF-01EB-4884-BA4D-829087F34171}" srcOrd="1" destOrd="0" presId="urn:microsoft.com/office/officeart/2005/8/layout/orgChart1"/>
    <dgm:cxn modelId="{2AA3BA77-0081-4B99-8693-0AB3019F1377}" type="presParOf" srcId="{DA332ECF-01EB-4884-BA4D-829087F34171}" destId="{BBF47F85-63EF-40CB-B35A-AA23E2C7CB57}" srcOrd="0" destOrd="0" presId="urn:microsoft.com/office/officeart/2005/8/layout/orgChart1"/>
    <dgm:cxn modelId="{9D07E329-AFC5-47E2-AD04-6C995F68585A}" type="presParOf" srcId="{BBF47F85-63EF-40CB-B35A-AA23E2C7CB57}" destId="{16742431-2F98-464B-BE19-F2F864711185}" srcOrd="0" destOrd="0" presId="urn:microsoft.com/office/officeart/2005/8/layout/orgChart1"/>
    <dgm:cxn modelId="{0D602A73-02D1-4839-ADF7-90E80FCF208C}" type="presParOf" srcId="{BBF47F85-63EF-40CB-B35A-AA23E2C7CB57}" destId="{BF539682-44E3-40E7-8695-CCAE6788C977}" srcOrd="1" destOrd="0" presId="urn:microsoft.com/office/officeart/2005/8/layout/orgChart1"/>
    <dgm:cxn modelId="{D2AE504C-62A2-4C56-B12D-060835554170}" type="presParOf" srcId="{DA332ECF-01EB-4884-BA4D-829087F34171}" destId="{20182F77-1483-46CE-A040-A02562C346B5}" srcOrd="1" destOrd="0" presId="urn:microsoft.com/office/officeart/2005/8/layout/orgChart1"/>
    <dgm:cxn modelId="{DD953067-8986-4EA1-B3BD-7C630D2E2A2D}" type="presParOf" srcId="{DA332ECF-01EB-4884-BA4D-829087F34171}" destId="{76D0F565-0249-4883-85D9-155E8E5C5768}" srcOrd="2" destOrd="0" presId="urn:microsoft.com/office/officeart/2005/8/layout/orgChart1"/>
    <dgm:cxn modelId="{EA78800C-9746-4AF8-BF2E-12262A4E6049}" type="presParOf" srcId="{E1F5C146-9419-4117-9F00-7BA180EF5487}" destId="{CAA75E89-4A98-4C08-9B63-13E3FCEED515}" srcOrd="2" destOrd="0" presId="urn:microsoft.com/office/officeart/2005/8/layout/orgChart1"/>
    <dgm:cxn modelId="{F5C4E3C1-1963-4766-984C-EB327DC2BC16}" type="presParOf" srcId="{E1F5C146-9419-4117-9F00-7BA180EF5487}" destId="{21F6FA8A-56DE-43C4-B4BA-5243E8B7A160}" srcOrd="3" destOrd="0" presId="urn:microsoft.com/office/officeart/2005/8/layout/orgChart1"/>
    <dgm:cxn modelId="{9B75D9E4-EB6E-4431-A6E0-A5229DB04B94}" type="presParOf" srcId="{21F6FA8A-56DE-43C4-B4BA-5243E8B7A160}" destId="{10512912-B087-481B-B4CF-ADAA872263F1}" srcOrd="0" destOrd="0" presId="urn:microsoft.com/office/officeart/2005/8/layout/orgChart1"/>
    <dgm:cxn modelId="{380A2F3C-3598-4028-A6D4-904426609AA3}" type="presParOf" srcId="{10512912-B087-481B-B4CF-ADAA872263F1}" destId="{5883250A-7191-4A4B-A158-B223BF1D3C1D}" srcOrd="0" destOrd="0" presId="urn:microsoft.com/office/officeart/2005/8/layout/orgChart1"/>
    <dgm:cxn modelId="{75AAD13F-3476-425A-AAD8-D018C2A7BE99}" type="presParOf" srcId="{10512912-B087-481B-B4CF-ADAA872263F1}" destId="{171CAA38-9886-48BD-AB66-4DEF72C9BC14}" srcOrd="1" destOrd="0" presId="urn:microsoft.com/office/officeart/2005/8/layout/orgChart1"/>
    <dgm:cxn modelId="{94BCD428-41DB-49E3-AC1C-542BA193140B}" type="presParOf" srcId="{21F6FA8A-56DE-43C4-B4BA-5243E8B7A160}" destId="{60DB79C9-2A2A-49DA-BB70-6CF1C72F2425}" srcOrd="1" destOrd="0" presId="urn:microsoft.com/office/officeart/2005/8/layout/orgChart1"/>
    <dgm:cxn modelId="{F7944E36-4875-4673-8D2A-68059E96126C}" type="presParOf" srcId="{21F6FA8A-56DE-43C4-B4BA-5243E8B7A160}" destId="{33400B18-C32C-4304-977A-FEFC724AE6FD}" srcOrd="2" destOrd="0" presId="urn:microsoft.com/office/officeart/2005/8/layout/orgChart1"/>
    <dgm:cxn modelId="{36B808A7-F113-405A-A1AF-8EBBA77D402F}" type="presParOf" srcId="{8085578E-86AF-4126-ACDD-A650CD5905C1}" destId="{6E2F64A0-2DEC-48A3-874E-5AF1513F2E99}" srcOrd="2" destOrd="0" presId="urn:microsoft.com/office/officeart/2005/8/layout/orgChart1"/>
    <dgm:cxn modelId="{031105F9-C417-42CA-B94C-E52F0B328076}" type="presParOf" srcId="{25A04193-F642-48D2-B77D-5C5550DCF946}" destId="{B3652B79-8C6F-4E09-87AD-76998D8F30D1}" srcOrd="4" destOrd="0" presId="urn:microsoft.com/office/officeart/2005/8/layout/orgChart1"/>
    <dgm:cxn modelId="{8DA4B990-B431-4B98-882D-ABBA387CE21D}" type="presParOf" srcId="{25A04193-F642-48D2-B77D-5C5550DCF946}" destId="{C017E2DA-9C04-4A0A-BBCF-69F6F5CAC534}" srcOrd="5" destOrd="0" presId="urn:microsoft.com/office/officeart/2005/8/layout/orgChart1"/>
    <dgm:cxn modelId="{335CE0C1-5EE2-49F7-9A64-FB1EA396B120}" type="presParOf" srcId="{C017E2DA-9C04-4A0A-BBCF-69F6F5CAC534}" destId="{BB132D01-5B6F-4D3C-9CAC-724E2AAB968E}" srcOrd="0" destOrd="0" presId="urn:microsoft.com/office/officeart/2005/8/layout/orgChart1"/>
    <dgm:cxn modelId="{BE17E938-B84E-4D0A-A4E6-E0E172955474}" type="presParOf" srcId="{BB132D01-5B6F-4D3C-9CAC-724E2AAB968E}" destId="{5F43DFB8-D7FD-4C71-8258-CD829725F9EE}" srcOrd="0" destOrd="0" presId="urn:microsoft.com/office/officeart/2005/8/layout/orgChart1"/>
    <dgm:cxn modelId="{E6AD33DA-F802-4A88-B169-D7549D3F3721}" type="presParOf" srcId="{BB132D01-5B6F-4D3C-9CAC-724E2AAB968E}" destId="{7E8E59AA-5EC3-4375-9B22-505A91856598}" srcOrd="1" destOrd="0" presId="urn:microsoft.com/office/officeart/2005/8/layout/orgChart1"/>
    <dgm:cxn modelId="{E986511A-E8F7-4328-A58F-77F5CE9D4CF5}" type="presParOf" srcId="{C017E2DA-9C04-4A0A-BBCF-69F6F5CAC534}" destId="{A0383AA4-5D44-4ADA-B9FF-43969DC2B33D}" srcOrd="1" destOrd="0" presId="urn:microsoft.com/office/officeart/2005/8/layout/orgChart1"/>
    <dgm:cxn modelId="{87C8D4FD-E459-4C7C-9C0C-ACA3DE24AB26}" type="presParOf" srcId="{A0383AA4-5D44-4ADA-B9FF-43969DC2B33D}" destId="{5A6ECAB8-803A-4B64-9166-98710EE6E782}" srcOrd="0" destOrd="0" presId="urn:microsoft.com/office/officeart/2005/8/layout/orgChart1"/>
    <dgm:cxn modelId="{B505B8D0-B410-4DD9-930B-2FB6000344D1}" type="presParOf" srcId="{A0383AA4-5D44-4ADA-B9FF-43969DC2B33D}" destId="{3FC94F7E-89F2-4BB4-99BA-CE08C8A9A1BA}" srcOrd="1" destOrd="0" presId="urn:microsoft.com/office/officeart/2005/8/layout/orgChart1"/>
    <dgm:cxn modelId="{64CD8D68-289E-4A32-AB41-F20AD08740BD}" type="presParOf" srcId="{3FC94F7E-89F2-4BB4-99BA-CE08C8A9A1BA}" destId="{46E5D6B8-BA78-4239-97CA-AC1F5FC87EB8}" srcOrd="0" destOrd="0" presId="urn:microsoft.com/office/officeart/2005/8/layout/orgChart1"/>
    <dgm:cxn modelId="{4C7C92BF-A23D-412B-BC57-F1A217EBD31C}" type="presParOf" srcId="{46E5D6B8-BA78-4239-97CA-AC1F5FC87EB8}" destId="{C5F788AC-CF84-48EA-B018-C383C4125CBF}" srcOrd="0" destOrd="0" presId="urn:microsoft.com/office/officeart/2005/8/layout/orgChart1"/>
    <dgm:cxn modelId="{D1FCEF0D-F1AD-4C1E-B8D5-F885DAB3A97B}" type="presParOf" srcId="{46E5D6B8-BA78-4239-97CA-AC1F5FC87EB8}" destId="{2F8D8B4A-0340-4E2D-8677-1184B22FEB64}" srcOrd="1" destOrd="0" presId="urn:microsoft.com/office/officeart/2005/8/layout/orgChart1"/>
    <dgm:cxn modelId="{F3A13C81-4256-4EC2-8548-3250F98B9C37}" type="presParOf" srcId="{3FC94F7E-89F2-4BB4-99BA-CE08C8A9A1BA}" destId="{5103336F-6AC0-4EF9-A876-91611260C142}" srcOrd="1" destOrd="0" presId="urn:microsoft.com/office/officeart/2005/8/layout/orgChart1"/>
    <dgm:cxn modelId="{0D55D6E2-D82D-4C44-96C7-4FFC84387FB6}" type="presParOf" srcId="{3FC94F7E-89F2-4BB4-99BA-CE08C8A9A1BA}" destId="{D18EA3FC-CE7D-43B2-8375-383EC5F174DE}" srcOrd="2" destOrd="0" presId="urn:microsoft.com/office/officeart/2005/8/layout/orgChart1"/>
    <dgm:cxn modelId="{A62AEC8F-21A4-411D-9BD9-2E892BC92C89}" type="presParOf" srcId="{C017E2DA-9C04-4A0A-BBCF-69F6F5CAC534}" destId="{F297642C-ACBA-4ABC-B3DA-5307ECF9D17F}" srcOrd="2" destOrd="0" presId="urn:microsoft.com/office/officeart/2005/8/layout/orgChart1"/>
    <dgm:cxn modelId="{10EB78D5-6842-4BC9-BC76-A26C0B2926A5}" type="presParOf" srcId="{3FAC9B0E-36DC-4CAA-819C-4A0A3B7A7196}" destId="{B030C864-8CCF-4569-A954-A825E7BD7460}" srcOrd="2" destOrd="0" presId="urn:microsoft.com/office/officeart/2005/8/layout/orgChart1"/>
    <dgm:cxn modelId="{97BD9611-E97C-4D1E-9B17-7B69DA408944}" type="presParOf" srcId="{B030C864-8CCF-4569-A954-A825E7BD7460}" destId="{4D0C90BC-B2A3-4041-8504-27B3B3B510D7}" srcOrd="0" destOrd="0" presId="urn:microsoft.com/office/officeart/2005/8/layout/orgChart1"/>
    <dgm:cxn modelId="{0EDA4795-CAAB-4538-8C74-D14070166867}" type="presParOf" srcId="{B030C864-8CCF-4569-A954-A825E7BD7460}" destId="{F5054534-A004-4D8C-9826-EA52BF290C14}" srcOrd="1" destOrd="0" presId="urn:microsoft.com/office/officeart/2005/8/layout/orgChart1"/>
    <dgm:cxn modelId="{D9BEA419-3652-477D-8A8A-A67B77677BE9}" type="presParOf" srcId="{F5054534-A004-4D8C-9826-EA52BF290C14}" destId="{5FCCB0B5-682D-4282-B9C8-9DDEE615B426}" srcOrd="0" destOrd="0" presId="urn:microsoft.com/office/officeart/2005/8/layout/orgChart1"/>
    <dgm:cxn modelId="{D19F5082-A6C4-4719-A256-D27B2798E3E7}" type="presParOf" srcId="{5FCCB0B5-682D-4282-B9C8-9DDEE615B426}" destId="{FDDC9A00-515C-4AA3-9EFE-7C15177F7D84}" srcOrd="0" destOrd="0" presId="urn:microsoft.com/office/officeart/2005/8/layout/orgChart1"/>
    <dgm:cxn modelId="{12415A79-1BE7-45BB-BBF3-A0611E6892B6}" type="presParOf" srcId="{5FCCB0B5-682D-4282-B9C8-9DDEE615B426}" destId="{4DFDB04D-5489-40F2-9032-FE04AF58F58F}" srcOrd="1" destOrd="0" presId="urn:microsoft.com/office/officeart/2005/8/layout/orgChart1"/>
    <dgm:cxn modelId="{FBA774F7-EA3F-4B89-8049-8575F4DF5C88}" type="presParOf" srcId="{F5054534-A004-4D8C-9826-EA52BF290C14}" destId="{D87C14C9-8EB3-4F5C-BF3C-11B2D47E3126}" srcOrd="1" destOrd="0" presId="urn:microsoft.com/office/officeart/2005/8/layout/orgChart1"/>
    <dgm:cxn modelId="{794FF397-8D91-4444-A3E3-0D2142B88D3D}" type="presParOf" srcId="{F5054534-A004-4D8C-9826-EA52BF290C14}" destId="{017220F5-699F-450E-8AB8-0F16FA616AC8}" srcOrd="2" destOrd="0" presId="urn:microsoft.com/office/officeart/2005/8/layout/orgChart1"/>
    <dgm:cxn modelId="{D18216EE-2660-4CBB-9EC6-CD0C054C9877}" type="presParOf" srcId="{B030C864-8CCF-4569-A954-A825E7BD7460}" destId="{9E1773A5-AC34-4117-B25F-D9429D4934B8}" srcOrd="2" destOrd="0" presId="urn:microsoft.com/office/officeart/2005/8/layout/orgChart1"/>
    <dgm:cxn modelId="{CDC6E893-B641-4E35-BE4A-4873E1D6972B}" type="presParOf" srcId="{B030C864-8CCF-4569-A954-A825E7BD7460}" destId="{A87CE35E-63B8-4B44-BDB3-13E91344C514}" srcOrd="3" destOrd="0" presId="urn:microsoft.com/office/officeart/2005/8/layout/orgChart1"/>
    <dgm:cxn modelId="{A777FE5B-216B-4905-9494-7995E35FF25B}" type="presParOf" srcId="{A87CE35E-63B8-4B44-BDB3-13E91344C514}" destId="{7F31DCDB-6483-49C5-B14F-69746EA72F4B}" srcOrd="0" destOrd="0" presId="urn:microsoft.com/office/officeart/2005/8/layout/orgChart1"/>
    <dgm:cxn modelId="{3291EBB4-4CF5-4AC0-AFDF-5C15277750A4}" type="presParOf" srcId="{7F31DCDB-6483-49C5-B14F-69746EA72F4B}" destId="{CE5165B9-5C6D-4ABF-BAB5-5A7548472756}" srcOrd="0" destOrd="0" presId="urn:microsoft.com/office/officeart/2005/8/layout/orgChart1"/>
    <dgm:cxn modelId="{0EC3B948-A178-404F-9093-CADA5AD73A05}" type="presParOf" srcId="{7F31DCDB-6483-49C5-B14F-69746EA72F4B}" destId="{8CB1630B-F302-4B1C-8431-456BF7E5F3D1}" srcOrd="1" destOrd="0" presId="urn:microsoft.com/office/officeart/2005/8/layout/orgChart1"/>
    <dgm:cxn modelId="{B01B492E-A82C-4894-ACA4-2AC31B526C1B}" type="presParOf" srcId="{A87CE35E-63B8-4B44-BDB3-13E91344C514}" destId="{090966A0-671E-45A3-9205-8E6CF2EDA54E}" srcOrd="1" destOrd="0" presId="urn:microsoft.com/office/officeart/2005/8/layout/orgChart1"/>
    <dgm:cxn modelId="{4DB66679-115A-4DB9-A6BF-D32703FC8E9A}" type="presParOf" srcId="{A87CE35E-63B8-4B44-BDB3-13E91344C514}" destId="{CFD3D881-9BEB-472F-BAF9-8BFA30D30452}" srcOrd="2" destOrd="0" presId="urn:microsoft.com/office/officeart/2005/8/layout/orgChart1"/>
    <dgm:cxn modelId="{212DA19E-D3E5-46B6-9529-4D1AC7DA9F31}" type="presParOf" srcId="{B030C864-8CCF-4569-A954-A825E7BD7460}" destId="{ECC6ADAE-4E83-48B5-9655-074541863566}" srcOrd="4" destOrd="0" presId="urn:microsoft.com/office/officeart/2005/8/layout/orgChart1"/>
    <dgm:cxn modelId="{B2DCF570-F20C-4B69-B551-10D0D9C2B6CD}" type="presParOf" srcId="{B030C864-8CCF-4569-A954-A825E7BD7460}" destId="{2041084A-3472-4748-942B-D1444BB05D5C}" srcOrd="5" destOrd="0" presId="urn:microsoft.com/office/officeart/2005/8/layout/orgChart1"/>
    <dgm:cxn modelId="{4BF33E2B-4C07-496B-9EDA-E66071310B46}" type="presParOf" srcId="{2041084A-3472-4748-942B-D1444BB05D5C}" destId="{7F2A670D-E71E-4960-A157-7F48E809BA62}" srcOrd="0" destOrd="0" presId="urn:microsoft.com/office/officeart/2005/8/layout/orgChart1"/>
    <dgm:cxn modelId="{A3E44145-BCA5-4F82-8762-3E7AAE0F2579}" type="presParOf" srcId="{7F2A670D-E71E-4960-A157-7F48E809BA62}" destId="{E30C822E-F7A6-4651-A9AC-E9EE8708CC92}" srcOrd="0" destOrd="0" presId="urn:microsoft.com/office/officeart/2005/8/layout/orgChart1"/>
    <dgm:cxn modelId="{92B04738-1C0E-4E6C-867E-1C39EEC24150}" type="presParOf" srcId="{7F2A670D-E71E-4960-A157-7F48E809BA62}" destId="{84433178-3486-429F-92AE-F5B94D414451}" srcOrd="1" destOrd="0" presId="urn:microsoft.com/office/officeart/2005/8/layout/orgChart1"/>
    <dgm:cxn modelId="{6BC524A6-05A1-4CB8-91C6-A9208E6C23ED}" type="presParOf" srcId="{2041084A-3472-4748-942B-D1444BB05D5C}" destId="{CECFCD19-70A9-445B-8B29-6902A4BF37B4}" srcOrd="1" destOrd="0" presId="urn:microsoft.com/office/officeart/2005/8/layout/orgChart1"/>
    <dgm:cxn modelId="{3CCEF24F-6DD8-47B8-9125-646036AEF381}" type="presParOf" srcId="{2041084A-3472-4748-942B-D1444BB05D5C}" destId="{4C9A7235-DF3C-4BDF-8817-36ACD6A0F336}" srcOrd="2" destOrd="0" presId="urn:microsoft.com/office/officeart/2005/8/layout/orgChart1"/>
    <dgm:cxn modelId="{0198B47B-84B8-4FF6-9F09-440FADFB51B4}" type="presParOf" srcId="{B030C864-8CCF-4569-A954-A825E7BD7460}" destId="{804C3549-3EFD-4CF1-BBA4-87B8546DAACE}" srcOrd="6" destOrd="0" presId="urn:microsoft.com/office/officeart/2005/8/layout/orgChart1"/>
    <dgm:cxn modelId="{D24C816B-6BBB-42A3-B49F-CA67EDB3FC29}" type="presParOf" srcId="{B030C864-8CCF-4569-A954-A825E7BD7460}" destId="{AA177D33-20AB-4BA3-890F-7273E6BDBB67}" srcOrd="7" destOrd="0" presId="urn:microsoft.com/office/officeart/2005/8/layout/orgChart1"/>
    <dgm:cxn modelId="{14F27718-0B1F-461A-B9B7-01D34046A6CD}" type="presParOf" srcId="{AA177D33-20AB-4BA3-890F-7273E6BDBB67}" destId="{432F9484-A363-43AB-98D1-75119816CBE4}" srcOrd="0" destOrd="0" presId="urn:microsoft.com/office/officeart/2005/8/layout/orgChart1"/>
    <dgm:cxn modelId="{487F48FD-64DC-499C-953C-32923732D8EF}" type="presParOf" srcId="{432F9484-A363-43AB-98D1-75119816CBE4}" destId="{E4B0C548-5196-41C4-BECC-F526300C6875}" srcOrd="0" destOrd="0" presId="urn:microsoft.com/office/officeart/2005/8/layout/orgChart1"/>
    <dgm:cxn modelId="{85A42398-70E5-40BB-BC5E-69D907291E4D}" type="presParOf" srcId="{432F9484-A363-43AB-98D1-75119816CBE4}" destId="{2A78DD73-498B-489E-AF7B-F0ADB2F16C8C}" srcOrd="1" destOrd="0" presId="urn:microsoft.com/office/officeart/2005/8/layout/orgChart1"/>
    <dgm:cxn modelId="{44230A36-B172-4935-B301-B1072EE3ECA2}" type="presParOf" srcId="{AA177D33-20AB-4BA3-890F-7273E6BDBB67}" destId="{D507BED0-6B23-4047-9AFB-584B46EED0E1}" srcOrd="1" destOrd="0" presId="urn:microsoft.com/office/officeart/2005/8/layout/orgChart1"/>
    <dgm:cxn modelId="{843539D4-79FD-47BF-B7FB-801BF856DA32}" type="presParOf" srcId="{AA177D33-20AB-4BA3-890F-7273E6BDBB67}" destId="{38EBE167-7A16-43C3-929A-9BF0FCA040B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39BAB8-DA7F-4989-B372-E21B1087BF6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ru-RU"/>
        </a:p>
      </dgm:t>
    </dgm:pt>
    <dgm:pt modelId="{33DB8289-D90F-4386-B37A-2FD48A46B829}">
      <dgm:prSet phldrT="[Текст]"/>
      <dgm:spPr/>
      <dgm:t>
        <a:bodyPr/>
        <a:lstStyle/>
        <a:p>
          <a:r>
            <a:rPr lang="ru-RU" dirty="0">
              <a:solidFill>
                <a:schemeClr val="tx1"/>
              </a:solidFill>
            </a:rPr>
            <a:t>Генеральный директор</a:t>
          </a:r>
        </a:p>
      </dgm:t>
    </dgm:pt>
    <dgm:pt modelId="{9B89313E-6CEE-45FD-A81C-EFEA196083BE}" type="parTrans" cxnId="{F6948DAF-B907-4B24-A5F4-79194B102C23}">
      <dgm:prSet/>
      <dgm:spPr/>
      <dgm:t>
        <a:bodyPr/>
        <a:lstStyle/>
        <a:p>
          <a:endParaRPr lang="ru-RU"/>
        </a:p>
      </dgm:t>
    </dgm:pt>
    <dgm:pt modelId="{24ABE057-1A77-426F-8AA2-E7664E22D197}" type="sibTrans" cxnId="{F6948DAF-B907-4B24-A5F4-79194B102C23}">
      <dgm:prSet/>
      <dgm:spPr/>
      <dgm:t>
        <a:bodyPr/>
        <a:lstStyle/>
        <a:p>
          <a:endParaRPr lang="ru-RU"/>
        </a:p>
      </dgm:t>
    </dgm:pt>
    <dgm:pt modelId="{4275561D-F1AC-4E88-9185-C55B18FF1339}">
      <dgm:prSet phldrT="[Текст]" custT="1"/>
      <dgm:spPr/>
      <dgm:t>
        <a:bodyPr/>
        <a:lstStyle/>
        <a:p>
          <a:r>
            <a:rPr lang="ru-RU" sz="1000" b="0" dirty="0">
              <a:latin typeface="Times New Roman" panose="02020603050405020304" pitchFamily="18" charset="0"/>
              <a:cs typeface="Times New Roman" panose="02020603050405020304" pitchFamily="18" charset="0"/>
            </a:rPr>
            <a:t>Постановка задачи по увеличению прибыли и показателей эффективности предприятия</a:t>
          </a:r>
        </a:p>
      </dgm:t>
    </dgm:pt>
    <dgm:pt modelId="{969A4752-97FC-4E8E-942B-7382DE197D91}" type="parTrans" cxnId="{AB7E4D4E-91F7-49FF-AE02-E15BF2838752}">
      <dgm:prSet/>
      <dgm:spPr/>
      <dgm:t>
        <a:bodyPr/>
        <a:lstStyle/>
        <a:p>
          <a:endParaRPr lang="ru-RU"/>
        </a:p>
      </dgm:t>
    </dgm:pt>
    <dgm:pt modelId="{2192E588-B920-48E4-A096-865B3CBD3E02}" type="sibTrans" cxnId="{AB7E4D4E-91F7-49FF-AE02-E15BF2838752}">
      <dgm:prSet/>
      <dgm:spPr/>
      <dgm:t>
        <a:bodyPr/>
        <a:lstStyle/>
        <a:p>
          <a:endParaRPr lang="ru-RU"/>
        </a:p>
      </dgm:t>
    </dgm:pt>
    <dgm:pt modelId="{56AD3C4B-CBF6-46E9-ADDA-92F7F144B0A6}">
      <dgm:prSet phldrT="[Текст]"/>
      <dgm:spPr/>
      <dgm:t>
        <a:bodyPr/>
        <a:lstStyle/>
        <a:p>
          <a:r>
            <a:rPr lang="ru-RU" dirty="0">
              <a:solidFill>
                <a:schemeClr val="tx1"/>
              </a:solidFill>
              <a:latin typeface="Times New Roman" panose="02020603050405020304" pitchFamily="18" charset="0"/>
              <a:cs typeface="Times New Roman" panose="02020603050405020304" pitchFamily="18" charset="0"/>
            </a:rPr>
            <a:t>Заместитель генерального директора по финансам</a:t>
          </a:r>
        </a:p>
      </dgm:t>
    </dgm:pt>
    <dgm:pt modelId="{AD5F727E-3BDA-4192-AA98-2BB4CA1DC320}" type="parTrans" cxnId="{3BEA95AE-9C36-4B92-90F7-84FC4FD38D74}">
      <dgm:prSet/>
      <dgm:spPr/>
      <dgm:t>
        <a:bodyPr/>
        <a:lstStyle/>
        <a:p>
          <a:endParaRPr lang="ru-RU"/>
        </a:p>
      </dgm:t>
    </dgm:pt>
    <dgm:pt modelId="{B37C1744-F621-4B8E-A8E3-41C0FCAE3B9A}" type="sibTrans" cxnId="{3BEA95AE-9C36-4B92-90F7-84FC4FD38D74}">
      <dgm:prSet/>
      <dgm:spPr/>
      <dgm:t>
        <a:bodyPr/>
        <a:lstStyle/>
        <a:p>
          <a:endParaRPr lang="ru-RU"/>
        </a:p>
      </dgm:t>
    </dgm:pt>
    <dgm:pt modelId="{2BD3AC60-F30A-42EB-89D9-FEA0CD3DE3AA}">
      <dgm:prSet phldrT="[Текст]" custT="1"/>
      <dgm:spPr/>
      <dgm:t>
        <a:bodyPr/>
        <a:lstStyle/>
        <a:p>
          <a:r>
            <a:rPr lang="ru-RU" sz="1000" b="0" dirty="0">
              <a:latin typeface="Times New Roman" panose="02020603050405020304" pitchFamily="18" charset="0"/>
              <a:cs typeface="Times New Roman" panose="02020603050405020304" pitchFamily="18" charset="0"/>
            </a:rPr>
            <a:t>Разработка планов продаж</a:t>
          </a:r>
        </a:p>
      </dgm:t>
    </dgm:pt>
    <dgm:pt modelId="{96DD3A04-882C-4CBB-ACDA-989D49FF4545}" type="parTrans" cxnId="{3547A0B3-E891-46B1-ADDF-0FBA8F5996F0}">
      <dgm:prSet/>
      <dgm:spPr/>
      <dgm:t>
        <a:bodyPr/>
        <a:lstStyle/>
        <a:p>
          <a:endParaRPr lang="ru-RU"/>
        </a:p>
      </dgm:t>
    </dgm:pt>
    <dgm:pt modelId="{F32C2BD6-149B-47FC-A9AC-864075049E26}" type="sibTrans" cxnId="{3547A0B3-E891-46B1-ADDF-0FBA8F5996F0}">
      <dgm:prSet/>
      <dgm:spPr/>
      <dgm:t>
        <a:bodyPr/>
        <a:lstStyle/>
        <a:p>
          <a:endParaRPr lang="ru-RU"/>
        </a:p>
      </dgm:t>
    </dgm:pt>
    <dgm:pt modelId="{FCE10097-008E-482A-BC62-CD0680A31B6B}">
      <dgm:prSet phldrT="[Текст]"/>
      <dgm:spPr/>
      <dgm:t>
        <a:bodyPr/>
        <a:lstStyle/>
        <a:p>
          <a:r>
            <a:rPr lang="ru-RU" dirty="0">
              <a:solidFill>
                <a:schemeClr val="tx1"/>
              </a:solidFill>
              <a:latin typeface="Times New Roman" panose="02020603050405020304" pitchFamily="18" charset="0"/>
              <a:cs typeface="Times New Roman" panose="02020603050405020304" pitchFamily="18" charset="0"/>
            </a:rPr>
            <a:t>Отдел продажи и отдел персонала</a:t>
          </a:r>
        </a:p>
      </dgm:t>
    </dgm:pt>
    <dgm:pt modelId="{0C0A93CF-76E8-484C-800E-82704B821786}" type="parTrans" cxnId="{E4E87841-5C5B-4CED-88EF-5E7376711F63}">
      <dgm:prSet/>
      <dgm:spPr/>
      <dgm:t>
        <a:bodyPr/>
        <a:lstStyle/>
        <a:p>
          <a:endParaRPr lang="ru-RU"/>
        </a:p>
      </dgm:t>
    </dgm:pt>
    <dgm:pt modelId="{C76ACAAD-D308-4E5B-BE84-71138C98FB13}" type="sibTrans" cxnId="{E4E87841-5C5B-4CED-88EF-5E7376711F63}">
      <dgm:prSet/>
      <dgm:spPr/>
      <dgm:t>
        <a:bodyPr/>
        <a:lstStyle/>
        <a:p>
          <a:endParaRPr lang="ru-RU"/>
        </a:p>
      </dgm:t>
    </dgm:pt>
    <dgm:pt modelId="{BA23E9CD-5400-4C44-980F-BBD6F5826543}">
      <dgm:prSet phldrT="[Текст]" custT="1"/>
      <dgm:spPr/>
      <dgm:t>
        <a:bodyPr/>
        <a:lstStyle/>
        <a:p>
          <a:r>
            <a:rPr lang="ru-RU" sz="1000" b="0" dirty="0">
              <a:latin typeface="Times New Roman" panose="02020603050405020304" pitchFamily="18" charset="0"/>
              <a:cs typeface="Times New Roman" panose="02020603050405020304" pitchFamily="18" charset="0"/>
            </a:rPr>
            <a:t>Разработка маркетинговой политики</a:t>
          </a:r>
        </a:p>
      </dgm:t>
    </dgm:pt>
    <dgm:pt modelId="{C36ED561-D93A-4862-97CB-141B3930DD67}" type="parTrans" cxnId="{67288462-796A-4307-BA55-ECCF8645DADF}">
      <dgm:prSet/>
      <dgm:spPr/>
      <dgm:t>
        <a:bodyPr/>
        <a:lstStyle/>
        <a:p>
          <a:endParaRPr lang="ru-RU"/>
        </a:p>
      </dgm:t>
    </dgm:pt>
    <dgm:pt modelId="{9545DD26-2B83-4CB1-8272-66E56EE923D9}" type="sibTrans" cxnId="{67288462-796A-4307-BA55-ECCF8645DADF}">
      <dgm:prSet/>
      <dgm:spPr/>
      <dgm:t>
        <a:bodyPr/>
        <a:lstStyle/>
        <a:p>
          <a:endParaRPr lang="ru-RU"/>
        </a:p>
      </dgm:t>
    </dgm:pt>
    <dgm:pt modelId="{250826D3-4C50-4A69-8AEA-8300CF431AB9}">
      <dgm:prSet custT="1"/>
      <dgm:spPr/>
      <dgm:t>
        <a:bodyPr/>
        <a:lstStyle/>
        <a:p>
          <a:r>
            <a:rPr lang="ru-RU" sz="1000" b="0" dirty="0">
              <a:latin typeface="Times New Roman" panose="02020603050405020304" pitchFamily="18" charset="0"/>
              <a:cs typeface="Times New Roman" panose="02020603050405020304" pitchFamily="18" charset="0"/>
            </a:rPr>
            <a:t>поиск каналов сбыта</a:t>
          </a:r>
        </a:p>
      </dgm:t>
    </dgm:pt>
    <dgm:pt modelId="{7AE520FF-F329-40FA-A7A1-9CA2E1212484}" type="parTrans" cxnId="{BC8D9A04-EECD-4B7F-AB0B-651D4D05DEDD}">
      <dgm:prSet/>
      <dgm:spPr/>
      <dgm:t>
        <a:bodyPr/>
        <a:lstStyle/>
        <a:p>
          <a:endParaRPr lang="ru-RU"/>
        </a:p>
      </dgm:t>
    </dgm:pt>
    <dgm:pt modelId="{9B63402E-7EDC-416D-94BD-F97E8DAC7EE9}" type="sibTrans" cxnId="{BC8D9A04-EECD-4B7F-AB0B-651D4D05DEDD}">
      <dgm:prSet/>
      <dgm:spPr/>
      <dgm:t>
        <a:bodyPr/>
        <a:lstStyle/>
        <a:p>
          <a:endParaRPr lang="ru-RU"/>
        </a:p>
      </dgm:t>
    </dgm:pt>
    <dgm:pt modelId="{32490F1F-FE14-4E1E-8FFA-D534F23A4CC4}">
      <dgm:prSet custT="1"/>
      <dgm:spPr/>
      <dgm:t>
        <a:bodyPr/>
        <a:lstStyle/>
        <a:p>
          <a:r>
            <a:rPr lang="ru-RU" sz="1000" b="0" dirty="0">
              <a:latin typeface="Times New Roman" panose="02020603050405020304" pitchFamily="18" charset="0"/>
              <a:cs typeface="Times New Roman" panose="02020603050405020304" pitchFamily="18" charset="0"/>
            </a:rPr>
            <a:t>работа с ключевыми клиентами</a:t>
          </a:r>
        </a:p>
      </dgm:t>
    </dgm:pt>
    <dgm:pt modelId="{9F0B41FF-4CFA-4679-94A7-A3D489DBD053}" type="parTrans" cxnId="{C3B0C418-9CF6-41C1-9427-C6793BC6F9A5}">
      <dgm:prSet/>
      <dgm:spPr/>
      <dgm:t>
        <a:bodyPr/>
        <a:lstStyle/>
        <a:p>
          <a:endParaRPr lang="ru-RU"/>
        </a:p>
      </dgm:t>
    </dgm:pt>
    <dgm:pt modelId="{4BDD44F7-1319-4597-96B0-05A5615C8087}" type="sibTrans" cxnId="{C3B0C418-9CF6-41C1-9427-C6793BC6F9A5}">
      <dgm:prSet/>
      <dgm:spPr/>
      <dgm:t>
        <a:bodyPr/>
        <a:lstStyle/>
        <a:p>
          <a:endParaRPr lang="ru-RU"/>
        </a:p>
      </dgm:t>
    </dgm:pt>
    <dgm:pt modelId="{171C172B-8D97-449E-9708-54549199EB60}">
      <dgm:prSet phldrT="[Текст]" custT="1"/>
      <dgm:spPr/>
      <dgm:t>
        <a:bodyPr/>
        <a:lstStyle/>
        <a:p>
          <a:r>
            <a:rPr lang="ru-RU" sz="1000" b="0" dirty="0">
              <a:latin typeface="Times New Roman" panose="02020603050405020304" pitchFamily="18" charset="0"/>
              <a:cs typeface="Times New Roman" panose="02020603050405020304" pitchFamily="18" charset="0"/>
            </a:rPr>
            <a:t>Распределение приоритетности направлений</a:t>
          </a:r>
        </a:p>
      </dgm:t>
    </dgm:pt>
    <dgm:pt modelId="{F418839E-E73A-4370-A569-1AB0A28B483A}" type="parTrans" cxnId="{9502DB89-E54E-4EE0-A5E4-335BDD4AD27D}">
      <dgm:prSet/>
      <dgm:spPr/>
      <dgm:t>
        <a:bodyPr/>
        <a:lstStyle/>
        <a:p>
          <a:endParaRPr lang="ru-RU"/>
        </a:p>
      </dgm:t>
    </dgm:pt>
    <dgm:pt modelId="{C5A41F14-6B4C-46A1-A1AC-1310263A4648}" type="sibTrans" cxnId="{9502DB89-E54E-4EE0-A5E4-335BDD4AD27D}">
      <dgm:prSet/>
      <dgm:spPr/>
      <dgm:t>
        <a:bodyPr/>
        <a:lstStyle/>
        <a:p>
          <a:endParaRPr lang="ru-RU"/>
        </a:p>
      </dgm:t>
    </dgm:pt>
    <dgm:pt modelId="{94044C09-B6FC-4D0B-9FD2-296320290836}">
      <dgm:prSet/>
      <dgm:spPr/>
      <dgm:t>
        <a:bodyPr/>
        <a:lstStyle/>
        <a:p>
          <a:endParaRPr lang="ru-RU" sz="700" dirty="0"/>
        </a:p>
      </dgm:t>
    </dgm:pt>
    <dgm:pt modelId="{DC53CD9C-FCCD-4B1C-B988-769B2C99C217}" type="parTrans" cxnId="{03BFD611-7AAD-42BD-8ED7-7C9ED8F82948}">
      <dgm:prSet/>
      <dgm:spPr/>
      <dgm:t>
        <a:bodyPr/>
        <a:lstStyle/>
        <a:p>
          <a:endParaRPr lang="ru-RU"/>
        </a:p>
      </dgm:t>
    </dgm:pt>
    <dgm:pt modelId="{8EBC6EC7-A339-4CCE-8EA3-E5021B396183}" type="sibTrans" cxnId="{03BFD611-7AAD-42BD-8ED7-7C9ED8F82948}">
      <dgm:prSet/>
      <dgm:spPr/>
      <dgm:t>
        <a:bodyPr/>
        <a:lstStyle/>
        <a:p>
          <a:endParaRPr lang="ru-RU"/>
        </a:p>
      </dgm:t>
    </dgm:pt>
    <dgm:pt modelId="{3C46779A-0FDA-4DE1-886D-063B08624341}">
      <dgm:prSet/>
      <dgm:spPr/>
      <dgm:t>
        <a:bodyPr/>
        <a:lstStyle/>
        <a:p>
          <a:r>
            <a:rPr lang="ru-RU" dirty="0">
              <a:solidFill>
                <a:schemeClr val="tx1"/>
              </a:solidFill>
              <a:latin typeface="Times New Roman" panose="02020603050405020304" pitchFamily="18" charset="0"/>
              <a:cs typeface="Times New Roman" panose="02020603050405020304" pitchFamily="18" charset="0"/>
            </a:rPr>
            <a:t>Руководитель группы департамента управления проектами</a:t>
          </a:r>
        </a:p>
      </dgm:t>
    </dgm:pt>
    <dgm:pt modelId="{D30274B5-DA4D-4048-A0E9-7417E8BE7152}" type="parTrans" cxnId="{3AA7D6CA-74AC-4879-9657-51BAAC9CC84E}">
      <dgm:prSet/>
      <dgm:spPr/>
      <dgm:t>
        <a:bodyPr/>
        <a:lstStyle/>
        <a:p>
          <a:endParaRPr lang="ru-RU"/>
        </a:p>
      </dgm:t>
    </dgm:pt>
    <dgm:pt modelId="{9F4F16A2-55C5-474D-B48A-A69415E1693E}" type="sibTrans" cxnId="{3AA7D6CA-74AC-4879-9657-51BAAC9CC84E}">
      <dgm:prSet/>
      <dgm:spPr/>
      <dgm:t>
        <a:bodyPr/>
        <a:lstStyle/>
        <a:p>
          <a:endParaRPr lang="ru-RU"/>
        </a:p>
      </dgm:t>
    </dgm:pt>
    <dgm:pt modelId="{685E9865-F378-4C96-878D-78994022B777}">
      <dgm:prSet custT="1"/>
      <dgm:spPr/>
      <dgm:t>
        <a:bodyPr/>
        <a:lstStyle/>
        <a:p>
          <a:r>
            <a:rPr lang="ru-RU" sz="1000" dirty="0">
              <a:latin typeface="Times New Roman" panose="02020603050405020304" pitchFamily="18" charset="0"/>
              <a:cs typeface="Times New Roman" panose="02020603050405020304" pitchFamily="18" charset="0"/>
            </a:rPr>
            <a:t>Контроль сроков и качества выполнения работ по новым заказам</a:t>
          </a:r>
        </a:p>
      </dgm:t>
    </dgm:pt>
    <dgm:pt modelId="{6B2E3898-256F-450C-8021-FB096523C8A4}" type="parTrans" cxnId="{1CBB018E-45AC-486D-A4D0-44F7A0E0460F}">
      <dgm:prSet/>
      <dgm:spPr/>
      <dgm:t>
        <a:bodyPr/>
        <a:lstStyle/>
        <a:p>
          <a:endParaRPr lang="ru-RU"/>
        </a:p>
      </dgm:t>
    </dgm:pt>
    <dgm:pt modelId="{D4244AC4-FAF2-45BC-B1A5-A748D7DF68BC}" type="sibTrans" cxnId="{1CBB018E-45AC-486D-A4D0-44F7A0E0460F}">
      <dgm:prSet/>
      <dgm:spPr/>
      <dgm:t>
        <a:bodyPr/>
        <a:lstStyle/>
        <a:p>
          <a:endParaRPr lang="ru-RU"/>
        </a:p>
      </dgm:t>
    </dgm:pt>
    <dgm:pt modelId="{F243A5B9-BE8A-432D-A517-C750EDDDF1D2}">
      <dgm:prSet phldrT="[Текст]" custT="1"/>
      <dgm:spPr/>
      <dgm:t>
        <a:bodyPr/>
        <a:lstStyle/>
        <a:p>
          <a:r>
            <a:rPr lang="ru-RU" sz="1000" b="0" dirty="0">
              <a:latin typeface="Times New Roman" panose="02020603050405020304" pitchFamily="18" charset="0"/>
              <a:cs typeface="Times New Roman" panose="02020603050405020304" pitchFamily="18" charset="0"/>
            </a:rPr>
            <a:t>Создание рабочей группы</a:t>
          </a:r>
        </a:p>
      </dgm:t>
    </dgm:pt>
    <dgm:pt modelId="{22D08751-7D65-4166-AB7F-080B1981D370}" type="parTrans" cxnId="{2418ADB8-CD79-4433-AA28-954618F857CD}">
      <dgm:prSet/>
      <dgm:spPr/>
      <dgm:t>
        <a:bodyPr/>
        <a:lstStyle/>
        <a:p>
          <a:endParaRPr lang="ru-RU"/>
        </a:p>
      </dgm:t>
    </dgm:pt>
    <dgm:pt modelId="{64CAEA8E-6298-4B06-B633-20877D3041E1}" type="sibTrans" cxnId="{2418ADB8-CD79-4433-AA28-954618F857CD}">
      <dgm:prSet/>
      <dgm:spPr/>
      <dgm:t>
        <a:bodyPr/>
        <a:lstStyle/>
        <a:p>
          <a:endParaRPr lang="ru-RU"/>
        </a:p>
      </dgm:t>
    </dgm:pt>
    <dgm:pt modelId="{A2E663C8-653E-40C6-9940-B5D92B8484F8}">
      <dgm:prSet custT="1"/>
      <dgm:spPr/>
      <dgm:t>
        <a:bodyPr/>
        <a:lstStyle/>
        <a:p>
          <a:r>
            <a:rPr lang="ru-RU" sz="1000" b="0" dirty="0">
              <a:latin typeface="Times New Roman" panose="02020603050405020304" pitchFamily="18" charset="0"/>
              <a:cs typeface="Times New Roman" panose="02020603050405020304" pitchFamily="18" charset="0"/>
            </a:rPr>
            <a:t>Разработка системы мотивации сотрудников отдела продаж</a:t>
          </a:r>
        </a:p>
      </dgm:t>
    </dgm:pt>
    <dgm:pt modelId="{65209155-A415-4F03-9E26-0E956066C406}" type="parTrans" cxnId="{D113B48A-6FC9-423F-AC1B-B24FBAF8C5A0}">
      <dgm:prSet/>
      <dgm:spPr/>
      <dgm:t>
        <a:bodyPr/>
        <a:lstStyle/>
        <a:p>
          <a:endParaRPr lang="ru-RU"/>
        </a:p>
      </dgm:t>
    </dgm:pt>
    <dgm:pt modelId="{D650EBAE-112A-4416-A5C5-91DC39DA0F7E}" type="sibTrans" cxnId="{D113B48A-6FC9-423F-AC1B-B24FBAF8C5A0}">
      <dgm:prSet/>
      <dgm:spPr/>
      <dgm:t>
        <a:bodyPr/>
        <a:lstStyle/>
        <a:p>
          <a:endParaRPr lang="ru-RU"/>
        </a:p>
      </dgm:t>
    </dgm:pt>
    <dgm:pt modelId="{5F8031B6-3A44-46BC-A15A-0082B51802F8}" type="pres">
      <dgm:prSet presAssocID="{1B39BAB8-DA7F-4989-B372-E21B1087BF61}" presName="rootnode" presStyleCnt="0">
        <dgm:presLayoutVars>
          <dgm:chMax/>
          <dgm:chPref/>
          <dgm:dir/>
          <dgm:animLvl val="lvl"/>
        </dgm:presLayoutVars>
      </dgm:prSet>
      <dgm:spPr/>
    </dgm:pt>
    <dgm:pt modelId="{19978B49-EF03-46F4-B2AC-F95CD3F54321}" type="pres">
      <dgm:prSet presAssocID="{33DB8289-D90F-4386-B37A-2FD48A46B829}" presName="composite" presStyleCnt="0"/>
      <dgm:spPr/>
    </dgm:pt>
    <dgm:pt modelId="{40BCE03B-C042-40D8-B5C4-E89B96CF6BAE}" type="pres">
      <dgm:prSet presAssocID="{33DB8289-D90F-4386-B37A-2FD48A46B829}" presName="bentUpArrow1" presStyleLbl="alignImgPlace1" presStyleIdx="0" presStyleCnt="3"/>
      <dgm:spPr/>
    </dgm:pt>
    <dgm:pt modelId="{0E795B9F-4B2E-4E33-9F93-3667A78A126E}" type="pres">
      <dgm:prSet presAssocID="{33DB8289-D90F-4386-B37A-2FD48A46B829}" presName="ParentText" presStyleLbl="node1" presStyleIdx="0" presStyleCnt="4">
        <dgm:presLayoutVars>
          <dgm:chMax val="1"/>
          <dgm:chPref val="1"/>
          <dgm:bulletEnabled val="1"/>
        </dgm:presLayoutVars>
      </dgm:prSet>
      <dgm:spPr/>
    </dgm:pt>
    <dgm:pt modelId="{118A0C41-00D7-4B6B-B6E1-9B710FA6AD73}" type="pres">
      <dgm:prSet presAssocID="{33DB8289-D90F-4386-B37A-2FD48A46B829}" presName="ChildText" presStyleLbl="revTx" presStyleIdx="0" presStyleCnt="4" custScaleX="158992" custScaleY="118517" custLinFactNeighborX="41187" custLinFactNeighborY="3826">
        <dgm:presLayoutVars>
          <dgm:chMax val="0"/>
          <dgm:chPref val="0"/>
          <dgm:bulletEnabled val="1"/>
        </dgm:presLayoutVars>
      </dgm:prSet>
      <dgm:spPr/>
    </dgm:pt>
    <dgm:pt modelId="{D3257544-E6E6-452E-9A47-312B05467B15}" type="pres">
      <dgm:prSet presAssocID="{24ABE057-1A77-426F-8AA2-E7664E22D197}" presName="sibTrans" presStyleCnt="0"/>
      <dgm:spPr/>
    </dgm:pt>
    <dgm:pt modelId="{52A6B660-B9C6-44A4-901F-19F854CC852E}" type="pres">
      <dgm:prSet presAssocID="{56AD3C4B-CBF6-46E9-ADDA-92F7F144B0A6}" presName="composite" presStyleCnt="0"/>
      <dgm:spPr/>
    </dgm:pt>
    <dgm:pt modelId="{7024CF54-8823-415E-81A9-1A45E437F3E7}" type="pres">
      <dgm:prSet presAssocID="{56AD3C4B-CBF6-46E9-ADDA-92F7F144B0A6}" presName="bentUpArrow1" presStyleLbl="alignImgPlace1" presStyleIdx="1" presStyleCnt="3"/>
      <dgm:spPr/>
    </dgm:pt>
    <dgm:pt modelId="{359C2FF8-E75C-4DBB-936C-B2F4184D3B1F}" type="pres">
      <dgm:prSet presAssocID="{56AD3C4B-CBF6-46E9-ADDA-92F7F144B0A6}" presName="ParentText" presStyleLbl="node1" presStyleIdx="1" presStyleCnt="4">
        <dgm:presLayoutVars>
          <dgm:chMax val="1"/>
          <dgm:chPref val="1"/>
          <dgm:bulletEnabled val="1"/>
        </dgm:presLayoutVars>
      </dgm:prSet>
      <dgm:spPr/>
    </dgm:pt>
    <dgm:pt modelId="{B136305D-073C-4E5C-A6BD-2D77DC44215D}" type="pres">
      <dgm:prSet presAssocID="{56AD3C4B-CBF6-46E9-ADDA-92F7F144B0A6}" presName="ChildText" presStyleLbl="revTx" presStyleIdx="1" presStyleCnt="4" custScaleX="204774" custScaleY="144037" custLinFactNeighborX="54335" custLinFactNeighborY="-5588">
        <dgm:presLayoutVars>
          <dgm:chMax val="0"/>
          <dgm:chPref val="0"/>
          <dgm:bulletEnabled val="1"/>
        </dgm:presLayoutVars>
      </dgm:prSet>
      <dgm:spPr/>
    </dgm:pt>
    <dgm:pt modelId="{1844F82C-3396-498B-94DB-599905CC8177}" type="pres">
      <dgm:prSet presAssocID="{B37C1744-F621-4B8E-A8E3-41C0FCAE3B9A}" presName="sibTrans" presStyleCnt="0"/>
      <dgm:spPr/>
    </dgm:pt>
    <dgm:pt modelId="{2E0969DE-9DE8-4B1E-9E8D-7ADD9D9FA984}" type="pres">
      <dgm:prSet presAssocID="{FCE10097-008E-482A-BC62-CD0680A31B6B}" presName="composite" presStyleCnt="0"/>
      <dgm:spPr/>
    </dgm:pt>
    <dgm:pt modelId="{80558490-957C-46D1-A396-2F6D01E6C94C}" type="pres">
      <dgm:prSet presAssocID="{FCE10097-008E-482A-BC62-CD0680A31B6B}" presName="bentUpArrow1" presStyleLbl="alignImgPlace1" presStyleIdx="2" presStyleCnt="3"/>
      <dgm:spPr/>
    </dgm:pt>
    <dgm:pt modelId="{698D8417-98C3-4E66-9B84-C8CE81E56272}" type="pres">
      <dgm:prSet presAssocID="{FCE10097-008E-482A-BC62-CD0680A31B6B}" presName="ParentText" presStyleLbl="node1" presStyleIdx="2" presStyleCnt="4">
        <dgm:presLayoutVars>
          <dgm:chMax val="1"/>
          <dgm:chPref val="1"/>
          <dgm:bulletEnabled val="1"/>
        </dgm:presLayoutVars>
      </dgm:prSet>
      <dgm:spPr/>
    </dgm:pt>
    <dgm:pt modelId="{D4DD1FBA-46B6-45D0-BA16-8028C1383F5D}" type="pres">
      <dgm:prSet presAssocID="{FCE10097-008E-482A-BC62-CD0680A31B6B}" presName="ChildText" presStyleLbl="revTx" presStyleIdx="2" presStyleCnt="4" custScaleX="165872" custScaleY="90702" custLinFactNeighborX="42557" custLinFactNeighborY="-2794">
        <dgm:presLayoutVars>
          <dgm:chMax val="0"/>
          <dgm:chPref val="0"/>
          <dgm:bulletEnabled val="1"/>
        </dgm:presLayoutVars>
      </dgm:prSet>
      <dgm:spPr/>
    </dgm:pt>
    <dgm:pt modelId="{E1B032D1-F223-445C-BBEE-91ADCD0D11FF}" type="pres">
      <dgm:prSet presAssocID="{C76ACAAD-D308-4E5B-BE84-71138C98FB13}" presName="sibTrans" presStyleCnt="0"/>
      <dgm:spPr/>
    </dgm:pt>
    <dgm:pt modelId="{3ACC73DB-EA85-4C76-AF73-57E5D91CC8F3}" type="pres">
      <dgm:prSet presAssocID="{3C46779A-0FDA-4DE1-886D-063B08624341}" presName="composite" presStyleCnt="0"/>
      <dgm:spPr/>
    </dgm:pt>
    <dgm:pt modelId="{7C2025CD-AED9-4EFF-A690-EAB6C009638C}" type="pres">
      <dgm:prSet presAssocID="{3C46779A-0FDA-4DE1-886D-063B08624341}" presName="ParentText" presStyleLbl="node1" presStyleIdx="3" presStyleCnt="4">
        <dgm:presLayoutVars>
          <dgm:chMax val="1"/>
          <dgm:chPref val="1"/>
          <dgm:bulletEnabled val="1"/>
        </dgm:presLayoutVars>
      </dgm:prSet>
      <dgm:spPr/>
    </dgm:pt>
    <dgm:pt modelId="{9E16CEFA-A201-4CEA-BE21-20334C9EEFF9}" type="pres">
      <dgm:prSet presAssocID="{3C46779A-0FDA-4DE1-886D-063B08624341}" presName="FinalChildText" presStyleLbl="revTx" presStyleIdx="3" presStyleCnt="4">
        <dgm:presLayoutVars>
          <dgm:chMax val="0"/>
          <dgm:chPref val="0"/>
          <dgm:bulletEnabled val="1"/>
        </dgm:presLayoutVars>
      </dgm:prSet>
      <dgm:spPr/>
    </dgm:pt>
  </dgm:ptLst>
  <dgm:cxnLst>
    <dgm:cxn modelId="{BC8D9A04-EECD-4B7F-AB0B-651D4D05DEDD}" srcId="{FCE10097-008E-482A-BC62-CD0680A31B6B}" destId="{250826D3-4C50-4A69-8AEA-8300CF431AB9}" srcOrd="1" destOrd="0" parTransId="{7AE520FF-F329-40FA-A7A1-9CA2E1212484}" sibTransId="{9B63402E-7EDC-416D-94BD-F97E8DAC7EE9}"/>
    <dgm:cxn modelId="{03BFD611-7AAD-42BD-8ED7-7C9ED8F82948}" srcId="{FCE10097-008E-482A-BC62-CD0680A31B6B}" destId="{94044C09-B6FC-4D0B-9FD2-296320290836}" srcOrd="4" destOrd="0" parTransId="{DC53CD9C-FCCD-4B1C-B988-769B2C99C217}" sibTransId="{8EBC6EC7-A339-4CCE-8EA3-E5021B396183}"/>
    <dgm:cxn modelId="{FE9C6915-5250-4548-A51E-0A99B307B5C3}" type="presOf" srcId="{F243A5B9-BE8A-432D-A517-C750EDDDF1D2}" destId="{118A0C41-00D7-4B6B-B6E1-9B710FA6AD73}" srcOrd="0" destOrd="0" presId="urn:microsoft.com/office/officeart/2005/8/layout/StepDownProcess"/>
    <dgm:cxn modelId="{C3B0C418-9CF6-41C1-9427-C6793BC6F9A5}" srcId="{FCE10097-008E-482A-BC62-CD0680A31B6B}" destId="{32490F1F-FE14-4E1E-8FFA-D534F23A4CC4}" srcOrd="2" destOrd="0" parTransId="{9F0B41FF-4CFA-4679-94A7-A3D489DBD053}" sibTransId="{4BDD44F7-1319-4597-96B0-05A5615C8087}"/>
    <dgm:cxn modelId="{8A5CFF24-D751-4368-A929-709A876000E8}" type="presOf" srcId="{A2E663C8-653E-40C6-9940-B5D92B8484F8}" destId="{D4DD1FBA-46B6-45D0-BA16-8028C1383F5D}" srcOrd="0" destOrd="3" presId="urn:microsoft.com/office/officeart/2005/8/layout/StepDownProcess"/>
    <dgm:cxn modelId="{9A04D03C-5D64-4C0D-AB3A-D0C41BF05C7A}" type="presOf" srcId="{BA23E9CD-5400-4C44-980F-BBD6F5826543}" destId="{D4DD1FBA-46B6-45D0-BA16-8028C1383F5D}" srcOrd="0" destOrd="0" presId="urn:microsoft.com/office/officeart/2005/8/layout/StepDownProcess"/>
    <dgm:cxn modelId="{E4E87841-5C5B-4CED-88EF-5E7376711F63}" srcId="{1B39BAB8-DA7F-4989-B372-E21B1087BF61}" destId="{FCE10097-008E-482A-BC62-CD0680A31B6B}" srcOrd="2" destOrd="0" parTransId="{0C0A93CF-76E8-484C-800E-82704B821786}" sibTransId="{C76ACAAD-D308-4E5B-BE84-71138C98FB13}"/>
    <dgm:cxn modelId="{67288462-796A-4307-BA55-ECCF8645DADF}" srcId="{FCE10097-008E-482A-BC62-CD0680A31B6B}" destId="{BA23E9CD-5400-4C44-980F-BBD6F5826543}" srcOrd="0" destOrd="0" parTransId="{C36ED561-D93A-4862-97CB-141B3930DD67}" sibTransId="{9545DD26-2B83-4CB1-8272-66E56EE923D9}"/>
    <dgm:cxn modelId="{3BE9394C-9C18-4A71-A111-54904162AB45}" type="presOf" srcId="{250826D3-4C50-4A69-8AEA-8300CF431AB9}" destId="{D4DD1FBA-46B6-45D0-BA16-8028C1383F5D}" srcOrd="0" destOrd="1" presId="urn:microsoft.com/office/officeart/2005/8/layout/StepDownProcess"/>
    <dgm:cxn modelId="{AB7E4D4E-91F7-49FF-AE02-E15BF2838752}" srcId="{33DB8289-D90F-4386-B37A-2FD48A46B829}" destId="{4275561D-F1AC-4E88-9185-C55B18FF1339}" srcOrd="1" destOrd="0" parTransId="{969A4752-97FC-4E8E-942B-7382DE197D91}" sibTransId="{2192E588-B920-48E4-A096-865B3CBD3E02}"/>
    <dgm:cxn modelId="{2257D471-3BD6-4ABC-B059-9B9BDE0E9954}" type="presOf" srcId="{685E9865-F378-4C96-878D-78994022B777}" destId="{9E16CEFA-A201-4CEA-BE21-20334C9EEFF9}" srcOrd="0" destOrd="0" presId="urn:microsoft.com/office/officeart/2005/8/layout/StepDownProcess"/>
    <dgm:cxn modelId="{2435FE84-626E-4FF7-A8C5-F214F9202044}" type="presOf" srcId="{56AD3C4B-CBF6-46E9-ADDA-92F7F144B0A6}" destId="{359C2FF8-E75C-4DBB-936C-B2F4184D3B1F}" srcOrd="0" destOrd="0" presId="urn:microsoft.com/office/officeart/2005/8/layout/StepDownProcess"/>
    <dgm:cxn modelId="{9502DB89-E54E-4EE0-A5E4-335BDD4AD27D}" srcId="{56AD3C4B-CBF6-46E9-ADDA-92F7F144B0A6}" destId="{171C172B-8D97-449E-9708-54549199EB60}" srcOrd="1" destOrd="0" parTransId="{F418839E-E73A-4370-A569-1AB0A28B483A}" sibTransId="{C5A41F14-6B4C-46A1-A1AC-1310263A4648}"/>
    <dgm:cxn modelId="{D113B48A-6FC9-423F-AC1B-B24FBAF8C5A0}" srcId="{FCE10097-008E-482A-BC62-CD0680A31B6B}" destId="{A2E663C8-653E-40C6-9940-B5D92B8484F8}" srcOrd="3" destOrd="0" parTransId="{65209155-A415-4F03-9E26-0E956066C406}" sibTransId="{D650EBAE-112A-4416-A5C5-91DC39DA0F7E}"/>
    <dgm:cxn modelId="{A79AAE8D-D0B2-460E-B37B-67BCEC5793F8}" type="presOf" srcId="{4275561D-F1AC-4E88-9185-C55B18FF1339}" destId="{118A0C41-00D7-4B6B-B6E1-9B710FA6AD73}" srcOrd="0" destOrd="1" presId="urn:microsoft.com/office/officeart/2005/8/layout/StepDownProcess"/>
    <dgm:cxn modelId="{1CBB018E-45AC-486D-A4D0-44F7A0E0460F}" srcId="{3C46779A-0FDA-4DE1-886D-063B08624341}" destId="{685E9865-F378-4C96-878D-78994022B777}" srcOrd="0" destOrd="0" parTransId="{6B2E3898-256F-450C-8021-FB096523C8A4}" sibTransId="{D4244AC4-FAF2-45BC-B1A5-A748D7DF68BC}"/>
    <dgm:cxn modelId="{C848E58E-F434-41E1-AE8C-96C8B88DA041}" type="presOf" srcId="{3C46779A-0FDA-4DE1-886D-063B08624341}" destId="{7C2025CD-AED9-4EFF-A690-EAB6C009638C}" srcOrd="0" destOrd="0" presId="urn:microsoft.com/office/officeart/2005/8/layout/StepDownProcess"/>
    <dgm:cxn modelId="{9DB69BA3-F1C4-4F83-AB9F-8DF24FBEADC4}" type="presOf" srcId="{171C172B-8D97-449E-9708-54549199EB60}" destId="{B136305D-073C-4E5C-A6BD-2D77DC44215D}" srcOrd="0" destOrd="1" presId="urn:microsoft.com/office/officeart/2005/8/layout/StepDownProcess"/>
    <dgm:cxn modelId="{2A3CDCAC-2952-4209-9496-D284B342166F}" type="presOf" srcId="{2BD3AC60-F30A-42EB-89D9-FEA0CD3DE3AA}" destId="{B136305D-073C-4E5C-A6BD-2D77DC44215D}" srcOrd="0" destOrd="0" presId="urn:microsoft.com/office/officeart/2005/8/layout/StepDownProcess"/>
    <dgm:cxn modelId="{3BEA95AE-9C36-4B92-90F7-84FC4FD38D74}" srcId="{1B39BAB8-DA7F-4989-B372-E21B1087BF61}" destId="{56AD3C4B-CBF6-46E9-ADDA-92F7F144B0A6}" srcOrd="1" destOrd="0" parTransId="{AD5F727E-3BDA-4192-AA98-2BB4CA1DC320}" sibTransId="{B37C1744-F621-4B8E-A8E3-41C0FCAE3B9A}"/>
    <dgm:cxn modelId="{AF1097AE-A061-4E2A-9F70-4B0D17B0E21D}" type="presOf" srcId="{32490F1F-FE14-4E1E-8FFA-D534F23A4CC4}" destId="{D4DD1FBA-46B6-45D0-BA16-8028C1383F5D}" srcOrd="0" destOrd="2" presId="urn:microsoft.com/office/officeart/2005/8/layout/StepDownProcess"/>
    <dgm:cxn modelId="{F6948DAF-B907-4B24-A5F4-79194B102C23}" srcId="{1B39BAB8-DA7F-4989-B372-E21B1087BF61}" destId="{33DB8289-D90F-4386-B37A-2FD48A46B829}" srcOrd="0" destOrd="0" parTransId="{9B89313E-6CEE-45FD-A81C-EFEA196083BE}" sibTransId="{24ABE057-1A77-426F-8AA2-E7664E22D197}"/>
    <dgm:cxn modelId="{4202CBB2-A0A4-4458-8EA3-2A5488AAD6F0}" type="presOf" srcId="{1B39BAB8-DA7F-4989-B372-E21B1087BF61}" destId="{5F8031B6-3A44-46BC-A15A-0082B51802F8}" srcOrd="0" destOrd="0" presId="urn:microsoft.com/office/officeart/2005/8/layout/StepDownProcess"/>
    <dgm:cxn modelId="{3547A0B3-E891-46B1-ADDF-0FBA8F5996F0}" srcId="{56AD3C4B-CBF6-46E9-ADDA-92F7F144B0A6}" destId="{2BD3AC60-F30A-42EB-89D9-FEA0CD3DE3AA}" srcOrd="0" destOrd="0" parTransId="{96DD3A04-882C-4CBB-ACDA-989D49FF4545}" sibTransId="{F32C2BD6-149B-47FC-A9AC-864075049E26}"/>
    <dgm:cxn modelId="{50D134B5-19D6-4349-A614-F96E03EF14A7}" type="presOf" srcId="{33DB8289-D90F-4386-B37A-2FD48A46B829}" destId="{0E795B9F-4B2E-4E33-9F93-3667A78A126E}" srcOrd="0" destOrd="0" presId="urn:microsoft.com/office/officeart/2005/8/layout/StepDownProcess"/>
    <dgm:cxn modelId="{2418ADB8-CD79-4433-AA28-954618F857CD}" srcId="{33DB8289-D90F-4386-B37A-2FD48A46B829}" destId="{F243A5B9-BE8A-432D-A517-C750EDDDF1D2}" srcOrd="0" destOrd="0" parTransId="{22D08751-7D65-4166-AB7F-080B1981D370}" sibTransId="{64CAEA8E-6298-4B06-B633-20877D3041E1}"/>
    <dgm:cxn modelId="{4417D0B9-62FA-4707-A42F-F8DE11032D41}" type="presOf" srcId="{FCE10097-008E-482A-BC62-CD0680A31B6B}" destId="{698D8417-98C3-4E66-9B84-C8CE81E56272}" srcOrd="0" destOrd="0" presId="urn:microsoft.com/office/officeart/2005/8/layout/StepDownProcess"/>
    <dgm:cxn modelId="{3AA7D6CA-74AC-4879-9657-51BAAC9CC84E}" srcId="{1B39BAB8-DA7F-4989-B372-E21B1087BF61}" destId="{3C46779A-0FDA-4DE1-886D-063B08624341}" srcOrd="3" destOrd="0" parTransId="{D30274B5-DA4D-4048-A0E9-7417E8BE7152}" sibTransId="{9F4F16A2-55C5-474D-B48A-A69415E1693E}"/>
    <dgm:cxn modelId="{EC55E9DB-6A28-4ED5-BC03-872C81960743}" type="presOf" srcId="{94044C09-B6FC-4D0B-9FD2-296320290836}" destId="{D4DD1FBA-46B6-45D0-BA16-8028C1383F5D}" srcOrd="0" destOrd="4" presId="urn:microsoft.com/office/officeart/2005/8/layout/StepDownProcess"/>
    <dgm:cxn modelId="{98B6F0C2-E9F9-438D-8564-1305B5AC3400}" type="presParOf" srcId="{5F8031B6-3A44-46BC-A15A-0082B51802F8}" destId="{19978B49-EF03-46F4-B2AC-F95CD3F54321}" srcOrd="0" destOrd="0" presId="urn:microsoft.com/office/officeart/2005/8/layout/StepDownProcess"/>
    <dgm:cxn modelId="{E6935F04-EF81-401B-BFD5-2C45FF00DEE5}" type="presParOf" srcId="{19978B49-EF03-46F4-B2AC-F95CD3F54321}" destId="{40BCE03B-C042-40D8-B5C4-E89B96CF6BAE}" srcOrd="0" destOrd="0" presId="urn:microsoft.com/office/officeart/2005/8/layout/StepDownProcess"/>
    <dgm:cxn modelId="{B567ADA9-ED17-4FAD-AF50-80AA6E66E57E}" type="presParOf" srcId="{19978B49-EF03-46F4-B2AC-F95CD3F54321}" destId="{0E795B9F-4B2E-4E33-9F93-3667A78A126E}" srcOrd="1" destOrd="0" presId="urn:microsoft.com/office/officeart/2005/8/layout/StepDownProcess"/>
    <dgm:cxn modelId="{E530ABEE-2E9C-4017-A7E9-BF803E73A1AB}" type="presParOf" srcId="{19978B49-EF03-46F4-B2AC-F95CD3F54321}" destId="{118A0C41-00D7-4B6B-B6E1-9B710FA6AD73}" srcOrd="2" destOrd="0" presId="urn:microsoft.com/office/officeart/2005/8/layout/StepDownProcess"/>
    <dgm:cxn modelId="{2378D67F-CCF6-4703-85F5-295CD508544E}" type="presParOf" srcId="{5F8031B6-3A44-46BC-A15A-0082B51802F8}" destId="{D3257544-E6E6-452E-9A47-312B05467B15}" srcOrd="1" destOrd="0" presId="urn:microsoft.com/office/officeart/2005/8/layout/StepDownProcess"/>
    <dgm:cxn modelId="{2E6573A9-0190-4B03-A91F-A63B4A8E7911}" type="presParOf" srcId="{5F8031B6-3A44-46BC-A15A-0082B51802F8}" destId="{52A6B660-B9C6-44A4-901F-19F854CC852E}" srcOrd="2" destOrd="0" presId="urn:microsoft.com/office/officeart/2005/8/layout/StepDownProcess"/>
    <dgm:cxn modelId="{795DE9F8-AE15-4DD5-96F1-A02F84C247D7}" type="presParOf" srcId="{52A6B660-B9C6-44A4-901F-19F854CC852E}" destId="{7024CF54-8823-415E-81A9-1A45E437F3E7}" srcOrd="0" destOrd="0" presId="urn:microsoft.com/office/officeart/2005/8/layout/StepDownProcess"/>
    <dgm:cxn modelId="{F5A613D1-C110-40B3-8658-E0FA3442749E}" type="presParOf" srcId="{52A6B660-B9C6-44A4-901F-19F854CC852E}" destId="{359C2FF8-E75C-4DBB-936C-B2F4184D3B1F}" srcOrd="1" destOrd="0" presId="urn:microsoft.com/office/officeart/2005/8/layout/StepDownProcess"/>
    <dgm:cxn modelId="{6F781B0C-F848-4045-ADFE-DF79B8A15B15}" type="presParOf" srcId="{52A6B660-B9C6-44A4-901F-19F854CC852E}" destId="{B136305D-073C-4E5C-A6BD-2D77DC44215D}" srcOrd="2" destOrd="0" presId="urn:microsoft.com/office/officeart/2005/8/layout/StepDownProcess"/>
    <dgm:cxn modelId="{F18434AB-D424-431A-8A1F-EF3C1C9A2884}" type="presParOf" srcId="{5F8031B6-3A44-46BC-A15A-0082B51802F8}" destId="{1844F82C-3396-498B-94DB-599905CC8177}" srcOrd="3" destOrd="0" presId="urn:microsoft.com/office/officeart/2005/8/layout/StepDownProcess"/>
    <dgm:cxn modelId="{BD1A2068-2C36-41DB-9907-84B6F60AFA8C}" type="presParOf" srcId="{5F8031B6-3A44-46BC-A15A-0082B51802F8}" destId="{2E0969DE-9DE8-4B1E-9E8D-7ADD9D9FA984}" srcOrd="4" destOrd="0" presId="urn:microsoft.com/office/officeart/2005/8/layout/StepDownProcess"/>
    <dgm:cxn modelId="{B0C736C0-AB6D-47C0-BA31-B9ACA918ED17}" type="presParOf" srcId="{2E0969DE-9DE8-4B1E-9E8D-7ADD9D9FA984}" destId="{80558490-957C-46D1-A396-2F6D01E6C94C}" srcOrd="0" destOrd="0" presId="urn:microsoft.com/office/officeart/2005/8/layout/StepDownProcess"/>
    <dgm:cxn modelId="{7A390A9B-F46E-43C4-90F1-9A18EFACEFA1}" type="presParOf" srcId="{2E0969DE-9DE8-4B1E-9E8D-7ADD9D9FA984}" destId="{698D8417-98C3-4E66-9B84-C8CE81E56272}" srcOrd="1" destOrd="0" presId="urn:microsoft.com/office/officeart/2005/8/layout/StepDownProcess"/>
    <dgm:cxn modelId="{2FF452A4-D5BB-4D1C-B213-46179F0E6E33}" type="presParOf" srcId="{2E0969DE-9DE8-4B1E-9E8D-7ADD9D9FA984}" destId="{D4DD1FBA-46B6-45D0-BA16-8028C1383F5D}" srcOrd="2" destOrd="0" presId="urn:microsoft.com/office/officeart/2005/8/layout/StepDownProcess"/>
    <dgm:cxn modelId="{C81FF3F0-1CB7-4769-BDE8-C9B4E9C3A8B1}" type="presParOf" srcId="{5F8031B6-3A44-46BC-A15A-0082B51802F8}" destId="{E1B032D1-F223-445C-BBEE-91ADCD0D11FF}" srcOrd="5" destOrd="0" presId="urn:microsoft.com/office/officeart/2005/8/layout/StepDownProcess"/>
    <dgm:cxn modelId="{FFEDD188-0BED-4BE2-9324-EC695054ECAD}" type="presParOf" srcId="{5F8031B6-3A44-46BC-A15A-0082B51802F8}" destId="{3ACC73DB-EA85-4C76-AF73-57E5D91CC8F3}" srcOrd="6" destOrd="0" presId="urn:microsoft.com/office/officeart/2005/8/layout/StepDownProcess"/>
    <dgm:cxn modelId="{BBF6D0C3-9782-4FD3-A1BA-2E0F483AC245}" type="presParOf" srcId="{3ACC73DB-EA85-4C76-AF73-57E5D91CC8F3}" destId="{7C2025CD-AED9-4EFF-A690-EAB6C009638C}" srcOrd="0" destOrd="0" presId="urn:microsoft.com/office/officeart/2005/8/layout/StepDownProcess"/>
    <dgm:cxn modelId="{A22C8A0C-724C-43CE-A7A0-2267CE550CC0}" type="presParOf" srcId="{3ACC73DB-EA85-4C76-AF73-57E5D91CC8F3}" destId="{9E16CEFA-A201-4CEA-BE21-20334C9EEFF9}"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C3549-3EFD-4CF1-BBA4-87B8546DAACE}">
      <dsp:nvSpPr>
        <dsp:cNvPr id="0" name=""/>
        <dsp:cNvSpPr/>
      </dsp:nvSpPr>
      <dsp:spPr>
        <a:xfrm>
          <a:off x="4058019" y="1922210"/>
          <a:ext cx="125302" cy="1396231"/>
        </a:xfrm>
        <a:custGeom>
          <a:avLst/>
          <a:gdLst/>
          <a:ahLst/>
          <a:cxnLst/>
          <a:rect l="0" t="0" r="0" b="0"/>
          <a:pathLst>
            <a:path>
              <a:moveTo>
                <a:pt x="0" y="0"/>
              </a:moveTo>
              <a:lnTo>
                <a:pt x="0" y="1396231"/>
              </a:lnTo>
              <a:lnTo>
                <a:pt x="125302" y="139623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C6ADAE-4E83-48B5-9655-074541863566}">
      <dsp:nvSpPr>
        <dsp:cNvPr id="0" name=""/>
        <dsp:cNvSpPr/>
      </dsp:nvSpPr>
      <dsp:spPr>
        <a:xfrm>
          <a:off x="3932716" y="1922210"/>
          <a:ext cx="125302" cy="1396231"/>
        </a:xfrm>
        <a:custGeom>
          <a:avLst/>
          <a:gdLst/>
          <a:ahLst/>
          <a:cxnLst/>
          <a:rect l="0" t="0" r="0" b="0"/>
          <a:pathLst>
            <a:path>
              <a:moveTo>
                <a:pt x="125302" y="0"/>
              </a:moveTo>
              <a:lnTo>
                <a:pt x="125302" y="1396231"/>
              </a:lnTo>
              <a:lnTo>
                <a:pt x="0" y="139623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1773A5-AC34-4117-B25F-D9429D4934B8}">
      <dsp:nvSpPr>
        <dsp:cNvPr id="0" name=""/>
        <dsp:cNvSpPr/>
      </dsp:nvSpPr>
      <dsp:spPr>
        <a:xfrm>
          <a:off x="4058019" y="1922210"/>
          <a:ext cx="125302" cy="548945"/>
        </a:xfrm>
        <a:custGeom>
          <a:avLst/>
          <a:gdLst/>
          <a:ahLst/>
          <a:cxnLst/>
          <a:rect l="0" t="0" r="0" b="0"/>
          <a:pathLst>
            <a:path>
              <a:moveTo>
                <a:pt x="0" y="0"/>
              </a:moveTo>
              <a:lnTo>
                <a:pt x="0" y="548945"/>
              </a:lnTo>
              <a:lnTo>
                <a:pt x="125302" y="54894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0C90BC-B2A3-4041-8504-27B3B3B510D7}">
      <dsp:nvSpPr>
        <dsp:cNvPr id="0" name=""/>
        <dsp:cNvSpPr/>
      </dsp:nvSpPr>
      <dsp:spPr>
        <a:xfrm>
          <a:off x="3932716" y="1922210"/>
          <a:ext cx="125302" cy="548945"/>
        </a:xfrm>
        <a:custGeom>
          <a:avLst/>
          <a:gdLst/>
          <a:ahLst/>
          <a:cxnLst/>
          <a:rect l="0" t="0" r="0" b="0"/>
          <a:pathLst>
            <a:path>
              <a:moveTo>
                <a:pt x="125302" y="0"/>
              </a:moveTo>
              <a:lnTo>
                <a:pt x="125302" y="548945"/>
              </a:lnTo>
              <a:lnTo>
                <a:pt x="0" y="54894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6ECAB8-803A-4B64-9166-98710EE6E782}">
      <dsp:nvSpPr>
        <dsp:cNvPr id="0" name=""/>
        <dsp:cNvSpPr/>
      </dsp:nvSpPr>
      <dsp:spPr>
        <a:xfrm>
          <a:off x="5597453" y="4464066"/>
          <a:ext cx="179003" cy="548945"/>
        </a:xfrm>
        <a:custGeom>
          <a:avLst/>
          <a:gdLst/>
          <a:ahLst/>
          <a:cxnLst/>
          <a:rect l="0" t="0" r="0" b="0"/>
          <a:pathLst>
            <a:path>
              <a:moveTo>
                <a:pt x="0" y="0"/>
              </a:moveTo>
              <a:lnTo>
                <a:pt x="0" y="548945"/>
              </a:lnTo>
              <a:lnTo>
                <a:pt x="179003" y="548945"/>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652B79-8C6F-4E09-87AD-76998D8F30D1}">
      <dsp:nvSpPr>
        <dsp:cNvPr id="0" name=""/>
        <dsp:cNvSpPr/>
      </dsp:nvSpPr>
      <dsp:spPr>
        <a:xfrm>
          <a:off x="4058019" y="1922210"/>
          <a:ext cx="2016778" cy="1945176"/>
        </a:xfrm>
        <a:custGeom>
          <a:avLst/>
          <a:gdLst/>
          <a:ahLst/>
          <a:cxnLst/>
          <a:rect l="0" t="0" r="0" b="0"/>
          <a:pathLst>
            <a:path>
              <a:moveTo>
                <a:pt x="0" y="0"/>
              </a:moveTo>
              <a:lnTo>
                <a:pt x="0" y="1819873"/>
              </a:lnTo>
              <a:lnTo>
                <a:pt x="2016778" y="1819873"/>
              </a:lnTo>
              <a:lnTo>
                <a:pt x="2016778" y="194517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A75E89-4A98-4C08-9B63-13E3FCEED515}">
      <dsp:nvSpPr>
        <dsp:cNvPr id="0" name=""/>
        <dsp:cNvSpPr/>
      </dsp:nvSpPr>
      <dsp:spPr>
        <a:xfrm>
          <a:off x="4153488" y="4464066"/>
          <a:ext cx="179003" cy="1396231"/>
        </a:xfrm>
        <a:custGeom>
          <a:avLst/>
          <a:gdLst/>
          <a:ahLst/>
          <a:cxnLst/>
          <a:rect l="0" t="0" r="0" b="0"/>
          <a:pathLst>
            <a:path>
              <a:moveTo>
                <a:pt x="0" y="0"/>
              </a:moveTo>
              <a:lnTo>
                <a:pt x="0" y="1396231"/>
              </a:lnTo>
              <a:lnTo>
                <a:pt x="179003" y="139623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E99BC6-F66D-405A-AF46-DC5065DDB4E2}">
      <dsp:nvSpPr>
        <dsp:cNvPr id="0" name=""/>
        <dsp:cNvSpPr/>
      </dsp:nvSpPr>
      <dsp:spPr>
        <a:xfrm>
          <a:off x="4153488" y="4464066"/>
          <a:ext cx="179003" cy="548945"/>
        </a:xfrm>
        <a:custGeom>
          <a:avLst/>
          <a:gdLst/>
          <a:ahLst/>
          <a:cxnLst/>
          <a:rect l="0" t="0" r="0" b="0"/>
          <a:pathLst>
            <a:path>
              <a:moveTo>
                <a:pt x="0" y="0"/>
              </a:moveTo>
              <a:lnTo>
                <a:pt x="0" y="548945"/>
              </a:lnTo>
              <a:lnTo>
                <a:pt x="179003" y="548945"/>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146A15-4488-4A2E-8192-80D5BD9F4355}">
      <dsp:nvSpPr>
        <dsp:cNvPr id="0" name=""/>
        <dsp:cNvSpPr/>
      </dsp:nvSpPr>
      <dsp:spPr>
        <a:xfrm>
          <a:off x="4058019" y="1922210"/>
          <a:ext cx="572812" cy="1945176"/>
        </a:xfrm>
        <a:custGeom>
          <a:avLst/>
          <a:gdLst/>
          <a:ahLst/>
          <a:cxnLst/>
          <a:rect l="0" t="0" r="0" b="0"/>
          <a:pathLst>
            <a:path>
              <a:moveTo>
                <a:pt x="0" y="0"/>
              </a:moveTo>
              <a:lnTo>
                <a:pt x="0" y="1819873"/>
              </a:lnTo>
              <a:lnTo>
                <a:pt x="572812" y="1819873"/>
              </a:lnTo>
              <a:lnTo>
                <a:pt x="572812" y="194517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90E686-05FF-4683-A3EC-84A23E91B24F}">
      <dsp:nvSpPr>
        <dsp:cNvPr id="0" name=""/>
        <dsp:cNvSpPr/>
      </dsp:nvSpPr>
      <dsp:spPr>
        <a:xfrm>
          <a:off x="2041241" y="4464066"/>
          <a:ext cx="1443965" cy="250605"/>
        </a:xfrm>
        <a:custGeom>
          <a:avLst/>
          <a:gdLst/>
          <a:ahLst/>
          <a:cxnLst/>
          <a:rect l="0" t="0" r="0" b="0"/>
          <a:pathLst>
            <a:path>
              <a:moveTo>
                <a:pt x="0" y="0"/>
              </a:moveTo>
              <a:lnTo>
                <a:pt x="0" y="125302"/>
              </a:lnTo>
              <a:lnTo>
                <a:pt x="1443965" y="125302"/>
              </a:lnTo>
              <a:lnTo>
                <a:pt x="1443965" y="250605"/>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ECABE1-44A1-4737-B154-F3D55217910D}">
      <dsp:nvSpPr>
        <dsp:cNvPr id="0" name=""/>
        <dsp:cNvSpPr/>
      </dsp:nvSpPr>
      <dsp:spPr>
        <a:xfrm>
          <a:off x="1995521" y="4464066"/>
          <a:ext cx="91440" cy="250605"/>
        </a:xfrm>
        <a:custGeom>
          <a:avLst/>
          <a:gdLst/>
          <a:ahLst/>
          <a:cxnLst/>
          <a:rect l="0" t="0" r="0" b="0"/>
          <a:pathLst>
            <a:path>
              <a:moveTo>
                <a:pt x="45720" y="0"/>
              </a:moveTo>
              <a:lnTo>
                <a:pt x="45720" y="250605"/>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A0912F-F1DB-4611-AB72-96CE9953DF07}">
      <dsp:nvSpPr>
        <dsp:cNvPr id="0" name=""/>
        <dsp:cNvSpPr/>
      </dsp:nvSpPr>
      <dsp:spPr>
        <a:xfrm>
          <a:off x="119931" y="5311352"/>
          <a:ext cx="179003" cy="548945"/>
        </a:xfrm>
        <a:custGeom>
          <a:avLst/>
          <a:gdLst/>
          <a:ahLst/>
          <a:cxnLst/>
          <a:rect l="0" t="0" r="0" b="0"/>
          <a:pathLst>
            <a:path>
              <a:moveTo>
                <a:pt x="0" y="0"/>
              </a:moveTo>
              <a:lnTo>
                <a:pt x="0" y="548945"/>
              </a:lnTo>
              <a:lnTo>
                <a:pt x="179003" y="548945"/>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B547E0-8EBB-4288-862B-7FCE9F243127}">
      <dsp:nvSpPr>
        <dsp:cNvPr id="0" name=""/>
        <dsp:cNvSpPr/>
      </dsp:nvSpPr>
      <dsp:spPr>
        <a:xfrm>
          <a:off x="597275" y="4464066"/>
          <a:ext cx="1443965" cy="250605"/>
        </a:xfrm>
        <a:custGeom>
          <a:avLst/>
          <a:gdLst/>
          <a:ahLst/>
          <a:cxnLst/>
          <a:rect l="0" t="0" r="0" b="0"/>
          <a:pathLst>
            <a:path>
              <a:moveTo>
                <a:pt x="1443965" y="0"/>
              </a:moveTo>
              <a:lnTo>
                <a:pt x="1443965" y="125302"/>
              </a:lnTo>
              <a:lnTo>
                <a:pt x="0" y="125302"/>
              </a:lnTo>
              <a:lnTo>
                <a:pt x="0" y="250605"/>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B7E0A4-5DC1-442B-A563-463F4AA5FF33}">
      <dsp:nvSpPr>
        <dsp:cNvPr id="0" name=""/>
        <dsp:cNvSpPr/>
      </dsp:nvSpPr>
      <dsp:spPr>
        <a:xfrm>
          <a:off x="2041241" y="1922210"/>
          <a:ext cx="2016778" cy="1945176"/>
        </a:xfrm>
        <a:custGeom>
          <a:avLst/>
          <a:gdLst/>
          <a:ahLst/>
          <a:cxnLst/>
          <a:rect l="0" t="0" r="0" b="0"/>
          <a:pathLst>
            <a:path>
              <a:moveTo>
                <a:pt x="2016778" y="0"/>
              </a:moveTo>
              <a:lnTo>
                <a:pt x="2016778" y="1819873"/>
              </a:lnTo>
              <a:lnTo>
                <a:pt x="0" y="1819873"/>
              </a:lnTo>
              <a:lnTo>
                <a:pt x="0" y="194517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FBB5FC-5A97-4D2E-BDE8-7FEB4FBC133C}">
      <dsp:nvSpPr>
        <dsp:cNvPr id="0" name=""/>
        <dsp:cNvSpPr/>
      </dsp:nvSpPr>
      <dsp:spPr>
        <a:xfrm>
          <a:off x="3461339" y="1325530"/>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Генеральный директор</a:t>
          </a:r>
        </a:p>
      </dsp:txBody>
      <dsp:txXfrm>
        <a:off x="3461339" y="1325530"/>
        <a:ext cx="1193359" cy="596679"/>
      </dsp:txXfrm>
    </dsp:sp>
    <dsp:sp modelId="{9AD65705-B69A-4D41-8332-8E53143F4A0A}">
      <dsp:nvSpPr>
        <dsp:cNvPr id="0" name=""/>
        <dsp:cNvSpPr/>
      </dsp:nvSpPr>
      <dsp:spPr>
        <a:xfrm>
          <a:off x="1444561" y="3867386"/>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Заместитель генерального директора по производству</a:t>
          </a:r>
        </a:p>
      </dsp:txBody>
      <dsp:txXfrm>
        <a:off x="1444561" y="3867386"/>
        <a:ext cx="1193359" cy="596679"/>
      </dsp:txXfrm>
    </dsp:sp>
    <dsp:sp modelId="{5490D9A1-9372-49CF-848C-55ED5D5EE41D}">
      <dsp:nvSpPr>
        <dsp:cNvPr id="0" name=""/>
        <dsp:cNvSpPr/>
      </dsp:nvSpPr>
      <dsp:spPr>
        <a:xfrm>
          <a:off x="595" y="4714672"/>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Департамент управления проектами</a:t>
          </a:r>
        </a:p>
      </dsp:txBody>
      <dsp:txXfrm>
        <a:off x="595" y="4714672"/>
        <a:ext cx="1193359" cy="596679"/>
      </dsp:txXfrm>
    </dsp:sp>
    <dsp:sp modelId="{89D0BD5F-95A4-46D1-A879-77FCB7A7A6D0}">
      <dsp:nvSpPr>
        <dsp:cNvPr id="0" name=""/>
        <dsp:cNvSpPr/>
      </dsp:nvSpPr>
      <dsp:spPr>
        <a:xfrm>
          <a:off x="298935" y="5561957"/>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Руководитель группы</a:t>
          </a:r>
        </a:p>
      </dsp:txBody>
      <dsp:txXfrm>
        <a:off x="298935" y="5561957"/>
        <a:ext cx="1193359" cy="596679"/>
      </dsp:txXfrm>
    </dsp:sp>
    <dsp:sp modelId="{0684BBD9-1454-42F3-A913-6A55A0582366}">
      <dsp:nvSpPr>
        <dsp:cNvPr id="0" name=""/>
        <dsp:cNvSpPr/>
      </dsp:nvSpPr>
      <dsp:spPr>
        <a:xfrm>
          <a:off x="1444561" y="4714672"/>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Департамент закупок и поставок</a:t>
          </a:r>
        </a:p>
      </dsp:txBody>
      <dsp:txXfrm>
        <a:off x="1444561" y="4714672"/>
        <a:ext cx="1193359" cy="596679"/>
      </dsp:txXfrm>
    </dsp:sp>
    <dsp:sp modelId="{E560269E-F493-41EB-B709-CAB884C2D226}">
      <dsp:nvSpPr>
        <dsp:cNvPr id="0" name=""/>
        <dsp:cNvSpPr/>
      </dsp:nvSpPr>
      <dsp:spPr>
        <a:xfrm>
          <a:off x="2888526" y="4714672"/>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Департамент проектно-изыскательских работ</a:t>
          </a:r>
        </a:p>
      </dsp:txBody>
      <dsp:txXfrm>
        <a:off x="2888526" y="4714672"/>
        <a:ext cx="1193359" cy="596679"/>
      </dsp:txXfrm>
    </dsp:sp>
    <dsp:sp modelId="{E3F1194E-875D-4786-A099-E4D15ABA0625}">
      <dsp:nvSpPr>
        <dsp:cNvPr id="0" name=""/>
        <dsp:cNvSpPr/>
      </dsp:nvSpPr>
      <dsp:spPr>
        <a:xfrm>
          <a:off x="4034152" y="3867386"/>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Заместитель генерального директора по общим вопросам</a:t>
          </a:r>
        </a:p>
      </dsp:txBody>
      <dsp:txXfrm>
        <a:off x="4034152" y="3867386"/>
        <a:ext cx="1193359" cy="596679"/>
      </dsp:txXfrm>
    </dsp:sp>
    <dsp:sp modelId="{16742431-2F98-464B-BE19-F2F864711185}">
      <dsp:nvSpPr>
        <dsp:cNvPr id="0" name=""/>
        <dsp:cNvSpPr/>
      </dsp:nvSpPr>
      <dsp:spPr>
        <a:xfrm>
          <a:off x="4332492" y="4714672"/>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Завхоз</a:t>
          </a:r>
        </a:p>
      </dsp:txBody>
      <dsp:txXfrm>
        <a:off x="4332492" y="4714672"/>
        <a:ext cx="1193359" cy="596679"/>
      </dsp:txXfrm>
    </dsp:sp>
    <dsp:sp modelId="{5883250A-7191-4A4B-A158-B223BF1D3C1D}">
      <dsp:nvSpPr>
        <dsp:cNvPr id="0" name=""/>
        <dsp:cNvSpPr/>
      </dsp:nvSpPr>
      <dsp:spPr>
        <a:xfrm>
          <a:off x="4332492" y="5561957"/>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Канцелярия</a:t>
          </a:r>
          <a:r>
            <a:rPr lang="ru-RU" sz="1000" kern="1200" dirty="0"/>
            <a:t> </a:t>
          </a:r>
        </a:p>
      </dsp:txBody>
      <dsp:txXfrm>
        <a:off x="4332492" y="5561957"/>
        <a:ext cx="1193359" cy="596679"/>
      </dsp:txXfrm>
    </dsp:sp>
    <dsp:sp modelId="{5F43DFB8-D7FD-4C71-8258-CD829725F9EE}">
      <dsp:nvSpPr>
        <dsp:cNvPr id="0" name=""/>
        <dsp:cNvSpPr/>
      </dsp:nvSpPr>
      <dsp:spPr>
        <a:xfrm>
          <a:off x="5478117" y="3867386"/>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Заместитель генерального директора по финансам </a:t>
          </a:r>
        </a:p>
      </dsp:txBody>
      <dsp:txXfrm>
        <a:off x="5478117" y="3867386"/>
        <a:ext cx="1193359" cy="596679"/>
      </dsp:txXfrm>
    </dsp:sp>
    <dsp:sp modelId="{C5F788AC-CF84-48EA-B018-C383C4125CBF}">
      <dsp:nvSpPr>
        <dsp:cNvPr id="0" name=""/>
        <dsp:cNvSpPr/>
      </dsp:nvSpPr>
      <dsp:spPr>
        <a:xfrm>
          <a:off x="5776457" y="4714672"/>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Отдел продаж</a:t>
          </a:r>
        </a:p>
      </dsp:txBody>
      <dsp:txXfrm>
        <a:off x="5776457" y="4714672"/>
        <a:ext cx="1193359" cy="596679"/>
      </dsp:txXfrm>
    </dsp:sp>
    <dsp:sp modelId="{FDDC9A00-515C-4AA3-9EFE-7C15177F7D84}">
      <dsp:nvSpPr>
        <dsp:cNvPr id="0" name=""/>
        <dsp:cNvSpPr/>
      </dsp:nvSpPr>
      <dsp:spPr>
        <a:xfrm>
          <a:off x="2739356" y="2172815"/>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Бухгалтерия</a:t>
          </a:r>
        </a:p>
      </dsp:txBody>
      <dsp:txXfrm>
        <a:off x="2739356" y="2172815"/>
        <a:ext cx="1193359" cy="596679"/>
      </dsp:txXfrm>
    </dsp:sp>
    <dsp:sp modelId="{CE5165B9-5C6D-4ABF-BAB5-5A7548472756}">
      <dsp:nvSpPr>
        <dsp:cNvPr id="0" name=""/>
        <dsp:cNvSpPr/>
      </dsp:nvSpPr>
      <dsp:spPr>
        <a:xfrm>
          <a:off x="4183322" y="2172815"/>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Финансовый отдел</a:t>
          </a:r>
        </a:p>
      </dsp:txBody>
      <dsp:txXfrm>
        <a:off x="4183322" y="2172815"/>
        <a:ext cx="1193359" cy="596679"/>
      </dsp:txXfrm>
    </dsp:sp>
    <dsp:sp modelId="{E30C822E-F7A6-4651-A9AC-E9EE8708CC92}">
      <dsp:nvSpPr>
        <dsp:cNvPr id="0" name=""/>
        <dsp:cNvSpPr/>
      </dsp:nvSpPr>
      <dsp:spPr>
        <a:xfrm>
          <a:off x="2739356" y="3020101"/>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Юридический отдел</a:t>
          </a:r>
        </a:p>
      </dsp:txBody>
      <dsp:txXfrm>
        <a:off x="2739356" y="3020101"/>
        <a:ext cx="1193359" cy="596679"/>
      </dsp:txXfrm>
    </dsp:sp>
    <dsp:sp modelId="{E4B0C548-5196-41C4-BECC-F526300C6875}">
      <dsp:nvSpPr>
        <dsp:cNvPr id="0" name=""/>
        <dsp:cNvSpPr/>
      </dsp:nvSpPr>
      <dsp:spPr>
        <a:xfrm>
          <a:off x="4183322" y="3020101"/>
          <a:ext cx="1193359" cy="5966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ru-RU" sz="1000" kern="1200" dirty="0">
              <a:solidFill>
                <a:schemeClr val="tx1"/>
              </a:solidFill>
            </a:rPr>
            <a:t>Отдел персонала</a:t>
          </a:r>
        </a:p>
      </dsp:txBody>
      <dsp:txXfrm>
        <a:off x="4183322" y="3020101"/>
        <a:ext cx="1193359" cy="5966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CE03B-C042-40D8-B5C4-E89B96CF6BAE}">
      <dsp:nvSpPr>
        <dsp:cNvPr id="0" name=""/>
        <dsp:cNvSpPr/>
      </dsp:nvSpPr>
      <dsp:spPr>
        <a:xfrm rot="5400000">
          <a:off x="283926" y="1162797"/>
          <a:ext cx="1024210" cy="1166027"/>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795B9F-4B2E-4E33-9F93-3667A78A126E}">
      <dsp:nvSpPr>
        <dsp:cNvPr id="0" name=""/>
        <dsp:cNvSpPr/>
      </dsp:nvSpPr>
      <dsp:spPr>
        <a:xfrm>
          <a:off x="12572" y="27440"/>
          <a:ext cx="1724167" cy="120686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kern="1200" dirty="0">
              <a:solidFill>
                <a:schemeClr val="tx1"/>
              </a:solidFill>
            </a:rPr>
            <a:t>Генеральный директор</a:t>
          </a:r>
        </a:p>
      </dsp:txBody>
      <dsp:txXfrm>
        <a:off x="71497" y="86365"/>
        <a:ext cx="1606317" cy="1089011"/>
      </dsp:txXfrm>
    </dsp:sp>
    <dsp:sp modelId="{118A0C41-00D7-4B6B-B6E1-9B710FA6AD73}">
      <dsp:nvSpPr>
        <dsp:cNvPr id="0" name=""/>
        <dsp:cNvSpPr/>
      </dsp:nvSpPr>
      <dsp:spPr>
        <a:xfrm>
          <a:off x="1883344" y="89551"/>
          <a:ext cx="1993751" cy="1156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57150" lvl="1" indent="-57150" algn="l" defTabSz="444500">
            <a:lnSpc>
              <a:spcPct val="90000"/>
            </a:lnSpc>
            <a:spcBef>
              <a:spcPct val="0"/>
            </a:spcBef>
            <a:spcAft>
              <a:spcPct val="15000"/>
            </a:spcAft>
            <a:buChar char="•"/>
          </a:pPr>
          <a:r>
            <a:rPr lang="ru-RU" sz="1000" b="0" kern="1200" dirty="0">
              <a:latin typeface="Times New Roman" panose="02020603050405020304" pitchFamily="18" charset="0"/>
              <a:cs typeface="Times New Roman" panose="02020603050405020304" pitchFamily="18" charset="0"/>
            </a:rPr>
            <a:t>Создание рабочей группы</a:t>
          </a:r>
        </a:p>
        <a:p>
          <a:pPr marL="57150" lvl="1" indent="-57150" algn="l" defTabSz="444500">
            <a:lnSpc>
              <a:spcPct val="90000"/>
            </a:lnSpc>
            <a:spcBef>
              <a:spcPct val="0"/>
            </a:spcBef>
            <a:spcAft>
              <a:spcPct val="15000"/>
            </a:spcAft>
            <a:buChar char="•"/>
          </a:pPr>
          <a:r>
            <a:rPr lang="ru-RU" sz="1000" b="0" kern="1200" dirty="0">
              <a:latin typeface="Times New Roman" panose="02020603050405020304" pitchFamily="18" charset="0"/>
              <a:cs typeface="Times New Roman" panose="02020603050405020304" pitchFamily="18" charset="0"/>
            </a:rPr>
            <a:t>Постановка задачи по увеличению прибыли и показателей эффективности предприятия</a:t>
          </a:r>
        </a:p>
      </dsp:txBody>
      <dsp:txXfrm>
        <a:off x="1883344" y="89551"/>
        <a:ext cx="1993751" cy="1156060"/>
      </dsp:txXfrm>
    </dsp:sp>
    <dsp:sp modelId="{7024CF54-8823-415E-81A9-1A45E437F3E7}">
      <dsp:nvSpPr>
        <dsp:cNvPr id="0" name=""/>
        <dsp:cNvSpPr/>
      </dsp:nvSpPr>
      <dsp:spPr>
        <a:xfrm rot="5400000">
          <a:off x="1890985" y="2618176"/>
          <a:ext cx="1024210" cy="1166027"/>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9C2FF8-E75C-4DBB-936C-B2F4184D3B1F}">
      <dsp:nvSpPr>
        <dsp:cNvPr id="0" name=""/>
        <dsp:cNvSpPr/>
      </dsp:nvSpPr>
      <dsp:spPr>
        <a:xfrm>
          <a:off x="1619632" y="1482818"/>
          <a:ext cx="1724167" cy="120686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kern="1200" dirty="0">
              <a:solidFill>
                <a:schemeClr val="tx1"/>
              </a:solidFill>
              <a:latin typeface="Times New Roman" panose="02020603050405020304" pitchFamily="18" charset="0"/>
              <a:cs typeface="Times New Roman" panose="02020603050405020304" pitchFamily="18" charset="0"/>
            </a:rPr>
            <a:t>Заместитель генерального директора по финансам</a:t>
          </a:r>
        </a:p>
      </dsp:txBody>
      <dsp:txXfrm>
        <a:off x="1678557" y="1541743"/>
        <a:ext cx="1606317" cy="1089011"/>
      </dsp:txXfrm>
    </dsp:sp>
    <dsp:sp modelId="{B136305D-073C-4E5C-A6BD-2D77DC44215D}">
      <dsp:nvSpPr>
        <dsp:cNvPr id="0" name=""/>
        <dsp:cNvSpPr/>
      </dsp:nvSpPr>
      <dsp:spPr>
        <a:xfrm>
          <a:off x="3368227" y="1328636"/>
          <a:ext cx="2567855" cy="1404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57150" lvl="1" indent="-57150" algn="l" defTabSz="444500">
            <a:lnSpc>
              <a:spcPct val="90000"/>
            </a:lnSpc>
            <a:spcBef>
              <a:spcPct val="0"/>
            </a:spcBef>
            <a:spcAft>
              <a:spcPct val="15000"/>
            </a:spcAft>
            <a:buChar char="•"/>
          </a:pPr>
          <a:r>
            <a:rPr lang="ru-RU" sz="1000" b="0" kern="1200" dirty="0">
              <a:latin typeface="Times New Roman" panose="02020603050405020304" pitchFamily="18" charset="0"/>
              <a:cs typeface="Times New Roman" panose="02020603050405020304" pitchFamily="18" charset="0"/>
            </a:rPr>
            <a:t>Разработка планов продаж</a:t>
          </a:r>
        </a:p>
        <a:p>
          <a:pPr marL="57150" lvl="1" indent="-57150" algn="l" defTabSz="444500">
            <a:lnSpc>
              <a:spcPct val="90000"/>
            </a:lnSpc>
            <a:spcBef>
              <a:spcPct val="0"/>
            </a:spcBef>
            <a:spcAft>
              <a:spcPct val="15000"/>
            </a:spcAft>
            <a:buChar char="•"/>
          </a:pPr>
          <a:r>
            <a:rPr lang="ru-RU" sz="1000" b="0" kern="1200" dirty="0">
              <a:latin typeface="Times New Roman" panose="02020603050405020304" pitchFamily="18" charset="0"/>
              <a:cs typeface="Times New Roman" panose="02020603050405020304" pitchFamily="18" charset="0"/>
            </a:rPr>
            <a:t>Распределение приоритетности направлений</a:t>
          </a:r>
        </a:p>
      </dsp:txBody>
      <dsp:txXfrm>
        <a:off x="3368227" y="1328636"/>
        <a:ext cx="2567855" cy="1404992"/>
      </dsp:txXfrm>
    </dsp:sp>
    <dsp:sp modelId="{80558490-957C-46D1-A396-2F6D01E6C94C}">
      <dsp:nvSpPr>
        <dsp:cNvPr id="0" name=""/>
        <dsp:cNvSpPr/>
      </dsp:nvSpPr>
      <dsp:spPr>
        <a:xfrm rot="5400000">
          <a:off x="3498045" y="3973879"/>
          <a:ext cx="1024210" cy="1166027"/>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8D8417-98C3-4E66-9B84-C8CE81E56272}">
      <dsp:nvSpPr>
        <dsp:cNvPr id="0" name=""/>
        <dsp:cNvSpPr/>
      </dsp:nvSpPr>
      <dsp:spPr>
        <a:xfrm>
          <a:off x="3226691" y="2838522"/>
          <a:ext cx="1724167" cy="120686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kern="1200" dirty="0">
              <a:solidFill>
                <a:schemeClr val="tx1"/>
              </a:solidFill>
              <a:latin typeface="Times New Roman" panose="02020603050405020304" pitchFamily="18" charset="0"/>
              <a:cs typeface="Times New Roman" panose="02020603050405020304" pitchFamily="18" charset="0"/>
            </a:rPr>
            <a:t>Отдел продажи и отдел персонала</a:t>
          </a:r>
        </a:p>
      </dsp:txBody>
      <dsp:txXfrm>
        <a:off x="3285616" y="2897447"/>
        <a:ext cx="1606317" cy="1089011"/>
      </dsp:txXfrm>
    </dsp:sp>
    <dsp:sp modelId="{D4DD1FBA-46B6-45D0-BA16-8028C1383F5D}">
      <dsp:nvSpPr>
        <dsp:cNvPr id="0" name=""/>
        <dsp:cNvSpPr/>
      </dsp:nvSpPr>
      <dsp:spPr>
        <a:xfrm>
          <a:off x="5071505" y="2971718"/>
          <a:ext cx="2080026" cy="884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57150" lvl="1" indent="-57150" algn="l" defTabSz="444500">
            <a:lnSpc>
              <a:spcPct val="90000"/>
            </a:lnSpc>
            <a:spcBef>
              <a:spcPct val="0"/>
            </a:spcBef>
            <a:spcAft>
              <a:spcPct val="15000"/>
            </a:spcAft>
            <a:buChar char="•"/>
          </a:pPr>
          <a:r>
            <a:rPr lang="ru-RU" sz="1000" b="0" kern="1200" dirty="0">
              <a:latin typeface="Times New Roman" panose="02020603050405020304" pitchFamily="18" charset="0"/>
              <a:cs typeface="Times New Roman" panose="02020603050405020304" pitchFamily="18" charset="0"/>
            </a:rPr>
            <a:t>Разработка маркетинговой политики</a:t>
          </a:r>
        </a:p>
        <a:p>
          <a:pPr marL="57150" lvl="1" indent="-57150" algn="l" defTabSz="444500">
            <a:lnSpc>
              <a:spcPct val="90000"/>
            </a:lnSpc>
            <a:spcBef>
              <a:spcPct val="0"/>
            </a:spcBef>
            <a:spcAft>
              <a:spcPct val="15000"/>
            </a:spcAft>
            <a:buChar char="•"/>
          </a:pPr>
          <a:r>
            <a:rPr lang="ru-RU" sz="1000" b="0" kern="1200" dirty="0">
              <a:latin typeface="Times New Roman" panose="02020603050405020304" pitchFamily="18" charset="0"/>
              <a:cs typeface="Times New Roman" panose="02020603050405020304" pitchFamily="18" charset="0"/>
            </a:rPr>
            <a:t>поиск каналов сбыта</a:t>
          </a:r>
        </a:p>
        <a:p>
          <a:pPr marL="57150" lvl="1" indent="-57150" algn="l" defTabSz="444500">
            <a:lnSpc>
              <a:spcPct val="90000"/>
            </a:lnSpc>
            <a:spcBef>
              <a:spcPct val="0"/>
            </a:spcBef>
            <a:spcAft>
              <a:spcPct val="15000"/>
            </a:spcAft>
            <a:buChar char="•"/>
          </a:pPr>
          <a:r>
            <a:rPr lang="ru-RU" sz="1000" b="0" kern="1200" dirty="0">
              <a:latin typeface="Times New Roman" panose="02020603050405020304" pitchFamily="18" charset="0"/>
              <a:cs typeface="Times New Roman" panose="02020603050405020304" pitchFamily="18" charset="0"/>
            </a:rPr>
            <a:t>работа с ключевыми клиентами</a:t>
          </a:r>
        </a:p>
        <a:p>
          <a:pPr marL="57150" lvl="1" indent="-57150" algn="l" defTabSz="444500">
            <a:lnSpc>
              <a:spcPct val="90000"/>
            </a:lnSpc>
            <a:spcBef>
              <a:spcPct val="0"/>
            </a:spcBef>
            <a:spcAft>
              <a:spcPct val="15000"/>
            </a:spcAft>
            <a:buChar char="•"/>
          </a:pPr>
          <a:r>
            <a:rPr lang="ru-RU" sz="1000" b="0" kern="1200" dirty="0">
              <a:latin typeface="Times New Roman" panose="02020603050405020304" pitchFamily="18" charset="0"/>
              <a:cs typeface="Times New Roman" panose="02020603050405020304" pitchFamily="18" charset="0"/>
            </a:rPr>
            <a:t>Разработка системы мотивации сотрудников отдела продаж</a:t>
          </a:r>
        </a:p>
        <a:p>
          <a:pPr marL="57150" lvl="1" indent="-57150" algn="l" defTabSz="311150">
            <a:lnSpc>
              <a:spcPct val="90000"/>
            </a:lnSpc>
            <a:spcBef>
              <a:spcPct val="0"/>
            </a:spcBef>
            <a:spcAft>
              <a:spcPct val="15000"/>
            </a:spcAft>
            <a:buChar char="•"/>
          </a:pPr>
          <a:endParaRPr lang="ru-RU" sz="700" kern="1200" dirty="0"/>
        </a:p>
      </dsp:txBody>
      <dsp:txXfrm>
        <a:off x="5071505" y="2971718"/>
        <a:ext cx="2080026" cy="884742"/>
      </dsp:txXfrm>
    </dsp:sp>
    <dsp:sp modelId="{7C2025CD-AED9-4EFF-A690-EAB6C009638C}">
      <dsp:nvSpPr>
        <dsp:cNvPr id="0" name=""/>
        <dsp:cNvSpPr/>
      </dsp:nvSpPr>
      <dsp:spPr>
        <a:xfrm>
          <a:off x="4833751" y="4194225"/>
          <a:ext cx="1724167" cy="120686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kern="1200" dirty="0">
              <a:solidFill>
                <a:schemeClr val="tx1"/>
              </a:solidFill>
              <a:latin typeface="Times New Roman" panose="02020603050405020304" pitchFamily="18" charset="0"/>
              <a:cs typeface="Times New Roman" panose="02020603050405020304" pitchFamily="18" charset="0"/>
            </a:rPr>
            <a:t>Руководитель группы департамента управления проектами</a:t>
          </a:r>
        </a:p>
      </dsp:txBody>
      <dsp:txXfrm>
        <a:off x="4892676" y="4253150"/>
        <a:ext cx="1606317" cy="1089011"/>
      </dsp:txXfrm>
    </dsp:sp>
    <dsp:sp modelId="{9E16CEFA-A201-4CEA-BE21-20334C9EEFF9}">
      <dsp:nvSpPr>
        <dsp:cNvPr id="0" name=""/>
        <dsp:cNvSpPr/>
      </dsp:nvSpPr>
      <dsp:spPr>
        <a:xfrm>
          <a:off x="6557918" y="4309327"/>
          <a:ext cx="1253995" cy="9754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57150" lvl="1" indent="-57150" algn="l" defTabSz="444500">
            <a:lnSpc>
              <a:spcPct val="90000"/>
            </a:lnSpc>
            <a:spcBef>
              <a:spcPct val="0"/>
            </a:spcBef>
            <a:spcAft>
              <a:spcPct val="15000"/>
            </a:spcAft>
            <a:buChar char="•"/>
          </a:pPr>
          <a:r>
            <a:rPr lang="ru-RU" sz="1000" kern="1200" dirty="0">
              <a:latin typeface="Times New Roman" panose="02020603050405020304" pitchFamily="18" charset="0"/>
              <a:cs typeface="Times New Roman" panose="02020603050405020304" pitchFamily="18" charset="0"/>
            </a:rPr>
            <a:t>Контроль сроков и качества выполнения работ по новым заказам</a:t>
          </a:r>
        </a:p>
      </dsp:txBody>
      <dsp:txXfrm>
        <a:off x="6557918" y="4309327"/>
        <a:ext cx="1253995" cy="97543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0.11607</cdr:x>
      <cdr:y>0.01295</cdr:y>
    </cdr:from>
    <cdr:to>
      <cdr:x>0.97605</cdr:x>
      <cdr:y>0.13134</cdr:y>
    </cdr:to>
    <cdr:sp macro="" textlink="">
      <cdr:nvSpPr>
        <cdr:cNvPr id="2" name="Заголовок 1"/>
        <cdr:cNvSpPr>
          <a:spLocks xmlns:a="http://schemas.openxmlformats.org/drawingml/2006/main" noGrp="1"/>
        </cdr:cNvSpPr>
      </cdr:nvSpPr>
      <cdr:spPr>
        <a:xfrm xmlns:a="http://schemas.openxmlformats.org/drawingml/2006/main">
          <a:off x="729205" y="69238"/>
          <a:ext cx="5402805" cy="632791"/>
        </a:xfrm>
        <a:prstGeom xmlns:a="http://schemas.openxmlformats.org/drawingml/2006/main" prst="rect">
          <a:avLst/>
        </a:prstGeom>
      </cdr:spPr>
      <cdr:txBody>
        <a:bodyPr xmlns:a="http://schemas.openxmlformats.org/drawingml/2006/main" vert="horz" lIns="91440" tIns="45720" rIns="91440" bIns="45720" rtlCol="0" anchor="t">
          <a:normAutofit/>
        </a:bodyPr>
        <a:lstStyle xmlns:a="http://schemas.openxmlformats.org/drawingml/2006/main">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xmlns:a="http://schemas.openxmlformats.org/drawingml/2006/main">
          <a:r>
            <a:rPr lang="ru-RU" sz="2000" b="1" dirty="0">
              <a:solidFill>
                <a:schemeClr val="tx1"/>
              </a:solidFill>
              <a:latin typeface="Times New Roman" panose="02020603050405020304" pitchFamily="18" charset="0"/>
              <a:cs typeface="Times New Roman" panose="02020603050405020304" pitchFamily="18" charset="0"/>
            </a:rPr>
            <a:t>Конкуренты и доля рынка в г. Волгоград</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40002A-3953-4B45-B014-2B02E100F696}" type="datetimeFigureOut">
              <a:rPr lang="ru-RU" smtClean="0"/>
              <a:t>26.11.2020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3F5E35-1BC9-4EF7-AB6E-8AE658840FAF}" type="slidenum">
              <a:rPr lang="ru-RU" smtClean="0"/>
              <a:t>‹#›</a:t>
            </a:fld>
            <a:endParaRPr lang="ru-RU"/>
          </a:p>
        </p:txBody>
      </p:sp>
    </p:spTree>
    <p:extLst>
      <p:ext uri="{BB962C8B-B14F-4D97-AF65-F5344CB8AC3E}">
        <p14:creationId xmlns:p14="http://schemas.microsoft.com/office/powerpoint/2010/main" val="1070586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B3F5E35-1BC9-4EF7-AB6E-8AE658840FAF}" type="slidenum">
              <a:rPr lang="ru-RU" smtClean="0"/>
              <a:t>5</a:t>
            </a:fld>
            <a:endParaRPr lang="ru-RU"/>
          </a:p>
        </p:txBody>
      </p:sp>
    </p:spTree>
    <p:extLst>
      <p:ext uri="{BB962C8B-B14F-4D97-AF65-F5344CB8AC3E}">
        <p14:creationId xmlns:p14="http://schemas.microsoft.com/office/powerpoint/2010/main" val="527041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B3F5E35-1BC9-4EF7-AB6E-8AE658840FAF}" type="slidenum">
              <a:rPr lang="ru-RU" smtClean="0"/>
              <a:t>8</a:t>
            </a:fld>
            <a:endParaRPr lang="ru-RU"/>
          </a:p>
        </p:txBody>
      </p:sp>
    </p:spTree>
    <p:extLst>
      <p:ext uri="{BB962C8B-B14F-4D97-AF65-F5344CB8AC3E}">
        <p14:creationId xmlns:p14="http://schemas.microsoft.com/office/powerpoint/2010/main" val="2303174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B3F5E35-1BC9-4EF7-AB6E-8AE658840FAF}" type="slidenum">
              <a:rPr lang="ru-RU" smtClean="0"/>
              <a:t>11</a:t>
            </a:fld>
            <a:endParaRPr lang="ru-RU"/>
          </a:p>
        </p:txBody>
      </p:sp>
    </p:spTree>
    <p:extLst>
      <p:ext uri="{BB962C8B-B14F-4D97-AF65-F5344CB8AC3E}">
        <p14:creationId xmlns:p14="http://schemas.microsoft.com/office/powerpoint/2010/main" val="2978405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B3F5E35-1BC9-4EF7-AB6E-8AE658840FAF}" type="slidenum">
              <a:rPr lang="ru-RU" smtClean="0"/>
              <a:t>13</a:t>
            </a:fld>
            <a:endParaRPr lang="ru-RU"/>
          </a:p>
        </p:txBody>
      </p:sp>
    </p:spTree>
    <p:extLst>
      <p:ext uri="{BB962C8B-B14F-4D97-AF65-F5344CB8AC3E}">
        <p14:creationId xmlns:p14="http://schemas.microsoft.com/office/powerpoint/2010/main" val="663513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B3F5E35-1BC9-4EF7-AB6E-8AE658840FAF}" type="slidenum">
              <a:rPr lang="ru-RU" smtClean="0"/>
              <a:t>14</a:t>
            </a:fld>
            <a:endParaRPr lang="ru-RU"/>
          </a:p>
        </p:txBody>
      </p:sp>
    </p:spTree>
    <p:extLst>
      <p:ext uri="{BB962C8B-B14F-4D97-AF65-F5344CB8AC3E}">
        <p14:creationId xmlns:p14="http://schemas.microsoft.com/office/powerpoint/2010/main" val="4037325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F502CA9-4EB7-400A-890A-1D6FE397203F}" type="datetimeFigureOut">
              <a:rPr lang="ru-RU" smtClean="0"/>
              <a:t>26.11.2020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2849696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F502CA9-4EB7-400A-890A-1D6FE397203F}" type="datetimeFigureOut">
              <a:rPr lang="ru-RU" smtClean="0"/>
              <a:t>26.11.2020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282440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F502CA9-4EB7-400A-890A-1D6FE397203F}" type="datetimeFigureOut">
              <a:rPr lang="ru-RU" smtClean="0"/>
              <a:t>26.11.2020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DA537D-D72F-4602-BCC6-B3956BC55E6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79652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F502CA9-4EB7-400A-890A-1D6FE397203F}" type="datetimeFigureOut">
              <a:rPr lang="ru-RU" smtClean="0"/>
              <a:t>26.11.2020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17047953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F502CA9-4EB7-400A-890A-1D6FE397203F}" type="datetimeFigureOut">
              <a:rPr lang="ru-RU" smtClean="0"/>
              <a:t>26.11.2020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DA537D-D72F-4602-BCC6-B3956BC55E6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3669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F502CA9-4EB7-400A-890A-1D6FE397203F}" type="datetimeFigureOut">
              <a:rPr lang="ru-RU" smtClean="0"/>
              <a:t>26.11.2020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2197811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F502CA9-4EB7-400A-890A-1D6FE397203F}" type="datetimeFigureOut">
              <a:rPr lang="ru-RU" smtClean="0"/>
              <a:t>26.11.2020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3420866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F502CA9-4EB7-400A-890A-1D6FE397203F}" type="datetimeFigureOut">
              <a:rPr lang="ru-RU" smtClean="0"/>
              <a:t>26.11.2020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2481156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F502CA9-4EB7-400A-890A-1D6FE397203F}" type="datetimeFigureOut">
              <a:rPr lang="ru-RU" smtClean="0"/>
              <a:t>26.11.2020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205285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F502CA9-4EB7-400A-890A-1D6FE397203F}" type="datetimeFigureOut">
              <a:rPr lang="ru-RU" smtClean="0"/>
              <a:t>26.11.2020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3931948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F502CA9-4EB7-400A-890A-1D6FE397203F}" type="datetimeFigureOut">
              <a:rPr lang="ru-RU" smtClean="0"/>
              <a:t>26.11.2020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1885466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F502CA9-4EB7-400A-890A-1D6FE397203F}" type="datetimeFigureOut">
              <a:rPr lang="ru-RU" smtClean="0"/>
              <a:t>26.11.2020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3622274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502CA9-4EB7-400A-890A-1D6FE397203F}" type="datetimeFigureOut">
              <a:rPr lang="ru-RU" smtClean="0"/>
              <a:t>26.11.2020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43857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02CA9-4EB7-400A-890A-1D6FE397203F}" type="datetimeFigureOut">
              <a:rPr lang="ru-RU" smtClean="0"/>
              <a:t>26.11.2020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1243844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F502CA9-4EB7-400A-890A-1D6FE397203F}" type="datetimeFigureOut">
              <a:rPr lang="ru-RU" smtClean="0"/>
              <a:t>26.11.2020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DA537D-D72F-4602-BCC6-B3956BC55E6F}" type="slidenum">
              <a:rPr lang="ru-RU" smtClean="0"/>
              <a:t>‹#›</a:t>
            </a:fld>
            <a:endParaRPr lang="ru-RU"/>
          </a:p>
        </p:txBody>
      </p:sp>
    </p:spTree>
    <p:extLst>
      <p:ext uri="{BB962C8B-B14F-4D97-AF65-F5344CB8AC3E}">
        <p14:creationId xmlns:p14="http://schemas.microsoft.com/office/powerpoint/2010/main" val="1708694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DA537D-D72F-4602-BCC6-B3956BC55E6F}" type="slidenum">
              <a:rPr lang="ru-RU" smtClean="0"/>
              <a:t>‹#›</a:t>
            </a:fld>
            <a:endParaRPr lang="ru-RU"/>
          </a:p>
        </p:txBody>
      </p:sp>
      <p:sp>
        <p:nvSpPr>
          <p:cNvPr id="5" name="Date Placeholder 4"/>
          <p:cNvSpPr>
            <a:spLocks noGrp="1"/>
          </p:cNvSpPr>
          <p:nvPr>
            <p:ph type="dt" sz="half" idx="10"/>
          </p:nvPr>
        </p:nvSpPr>
        <p:spPr/>
        <p:txBody>
          <a:bodyPr/>
          <a:lstStyle/>
          <a:p>
            <a:fld id="{1F502CA9-4EB7-400A-890A-1D6FE397203F}" type="datetimeFigureOut">
              <a:rPr lang="ru-RU" smtClean="0"/>
              <a:t>26.11.2020</a:t>
            </a:fld>
            <a:endParaRPr lang="ru-RU"/>
          </a:p>
        </p:txBody>
      </p:sp>
    </p:spTree>
    <p:extLst>
      <p:ext uri="{BB962C8B-B14F-4D97-AF65-F5344CB8AC3E}">
        <p14:creationId xmlns:p14="http://schemas.microsoft.com/office/powerpoint/2010/main" val="2576845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F502CA9-4EB7-400A-890A-1D6FE397203F}" type="datetimeFigureOut">
              <a:rPr lang="ru-RU" smtClean="0"/>
              <a:t>26.11.2020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9DA537D-D72F-4602-BCC6-B3956BC55E6F}" type="slidenum">
              <a:rPr lang="ru-RU" smtClean="0"/>
              <a:t>‹#›</a:t>
            </a:fld>
            <a:endParaRPr lang="ru-RU"/>
          </a:p>
        </p:txBody>
      </p:sp>
    </p:spTree>
    <p:extLst>
      <p:ext uri="{BB962C8B-B14F-4D97-AF65-F5344CB8AC3E}">
        <p14:creationId xmlns:p14="http://schemas.microsoft.com/office/powerpoint/2010/main" val="1256245398"/>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3.jpeg"/><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chart" Target="../charts/chart1.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jpe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6000">
              <a:schemeClr val="bg2">
                <a:tint val="90000"/>
                <a:satMod val="92000"/>
                <a:lumMod val="61000"/>
                <a:lumOff val="39000"/>
              </a:schemeClr>
            </a:gs>
            <a:gs pos="78000">
              <a:srgbClr val="9CC9E9"/>
            </a:gs>
            <a:gs pos="41000">
              <a:srgbClr val="BAD7EC"/>
            </a:gs>
            <a:gs pos="9000">
              <a:srgbClr val="DDE7F0"/>
            </a:gs>
            <a:gs pos="23000">
              <a:srgbClr val="D3E3EF"/>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82414" y="2024055"/>
            <a:ext cx="8832623" cy="911641"/>
          </a:xfrm>
        </p:spPr>
        <p:txBody>
          <a:bodyPr>
            <a:noAutofit/>
          </a:bodyPr>
          <a:lstStyle/>
          <a:p>
            <a:pPr algn="ctr"/>
            <a:r>
              <a:rPr lang="ru-RU" sz="1600" b="1" dirty="0">
                <a:solidFill>
                  <a:schemeClr val="tx1"/>
                </a:solidFill>
                <a:latin typeface="Times New Roman" panose="02020603050405020304" pitchFamily="18" charset="0"/>
                <a:cs typeface="Times New Roman" panose="02020603050405020304" pitchFamily="18" charset="0"/>
              </a:rPr>
              <a:t>Министерство науки и высшего образования Российской Федерации</a:t>
            </a:r>
            <a:br>
              <a:rPr lang="ru-RU" sz="1600" b="1" dirty="0">
                <a:solidFill>
                  <a:schemeClr val="tx1"/>
                </a:solidFill>
                <a:latin typeface="Times New Roman" panose="02020603050405020304" pitchFamily="18" charset="0"/>
                <a:cs typeface="Times New Roman" panose="02020603050405020304" pitchFamily="18" charset="0"/>
              </a:rPr>
            </a:br>
            <a:r>
              <a:rPr lang="ru-RU" sz="1600" b="1" dirty="0">
                <a:solidFill>
                  <a:schemeClr val="tx1"/>
                </a:solidFill>
                <a:latin typeface="Times New Roman" panose="02020603050405020304" pitchFamily="18" charset="0"/>
                <a:cs typeface="Times New Roman" panose="02020603050405020304" pitchFamily="18" charset="0"/>
              </a:rPr>
              <a:t>Федеральное государственное автономное образовательное учреждение</a:t>
            </a:r>
            <a:br>
              <a:rPr lang="ru-RU" sz="1600" b="1" dirty="0">
                <a:solidFill>
                  <a:schemeClr val="tx1"/>
                </a:solidFill>
                <a:latin typeface="Times New Roman" panose="02020603050405020304" pitchFamily="18" charset="0"/>
                <a:cs typeface="Times New Roman" panose="02020603050405020304" pitchFamily="18" charset="0"/>
              </a:rPr>
            </a:br>
            <a:r>
              <a:rPr lang="ru-RU" sz="1600" b="1" dirty="0">
                <a:solidFill>
                  <a:schemeClr val="tx1"/>
                </a:solidFill>
                <a:latin typeface="Times New Roman" panose="02020603050405020304" pitchFamily="18" charset="0"/>
                <a:cs typeface="Times New Roman" panose="02020603050405020304" pitchFamily="18" charset="0"/>
              </a:rPr>
              <a:t>высшего образования</a:t>
            </a:r>
            <a:br>
              <a:rPr lang="ru-RU" sz="1600" b="1" dirty="0">
                <a:solidFill>
                  <a:schemeClr val="tx1"/>
                </a:solidFill>
                <a:latin typeface="Times New Roman" panose="02020603050405020304" pitchFamily="18" charset="0"/>
                <a:cs typeface="Times New Roman" panose="02020603050405020304" pitchFamily="18" charset="0"/>
              </a:rPr>
            </a:br>
            <a:r>
              <a:rPr lang="ru-RU" sz="1600" b="1" dirty="0">
                <a:solidFill>
                  <a:schemeClr val="tx1"/>
                </a:solidFill>
                <a:latin typeface="Times New Roman" panose="02020603050405020304" pitchFamily="18" charset="0"/>
                <a:cs typeface="Times New Roman" panose="02020603050405020304" pitchFamily="18" charset="0"/>
              </a:rPr>
              <a:t>«Волгоградский государственный университет»</a:t>
            </a:r>
            <a:br>
              <a:rPr lang="ru-RU" sz="1600" b="1" dirty="0">
                <a:solidFill>
                  <a:schemeClr val="tx1"/>
                </a:solidFill>
                <a:latin typeface="Times New Roman" panose="02020603050405020304" pitchFamily="18" charset="0"/>
                <a:cs typeface="Times New Roman" panose="02020603050405020304" pitchFamily="18" charset="0"/>
              </a:rPr>
            </a:br>
            <a:r>
              <a:rPr lang="ru-RU" sz="1600" b="1" dirty="0">
                <a:solidFill>
                  <a:schemeClr val="tx1"/>
                </a:solidFill>
                <a:latin typeface="Times New Roman" panose="02020603050405020304" pitchFamily="18" charset="0"/>
                <a:cs typeface="Times New Roman" panose="02020603050405020304" pitchFamily="18" charset="0"/>
              </a:rPr>
              <a:t> </a:t>
            </a:r>
            <a:br>
              <a:rPr lang="ru-RU" sz="1600" b="1" dirty="0">
                <a:solidFill>
                  <a:schemeClr val="tx1"/>
                </a:solidFill>
                <a:latin typeface="Times New Roman" panose="02020603050405020304" pitchFamily="18" charset="0"/>
                <a:cs typeface="Times New Roman" panose="02020603050405020304" pitchFamily="18" charset="0"/>
              </a:rPr>
            </a:br>
            <a:r>
              <a:rPr lang="ru-RU" sz="1600" b="1" dirty="0">
                <a:solidFill>
                  <a:schemeClr val="tx1"/>
                </a:solidFill>
                <a:latin typeface="Times New Roman" panose="02020603050405020304" pitchFamily="18" charset="0"/>
                <a:cs typeface="Times New Roman" panose="02020603050405020304" pitchFamily="18" charset="0"/>
              </a:rPr>
              <a:t>Институт дополнительного образования</a:t>
            </a:r>
            <a:br>
              <a:rPr lang="ru-RU" sz="1600" b="1" dirty="0">
                <a:solidFill>
                  <a:schemeClr val="tx1"/>
                </a:solidFill>
                <a:latin typeface="Times New Roman" panose="02020603050405020304" pitchFamily="18" charset="0"/>
                <a:cs typeface="Times New Roman" panose="02020603050405020304" pitchFamily="18" charset="0"/>
              </a:rPr>
            </a:br>
            <a:r>
              <a:rPr lang="ru-RU" sz="1600" b="1" dirty="0">
                <a:solidFill>
                  <a:schemeClr val="tx1"/>
                </a:solidFill>
                <a:latin typeface="Times New Roman" panose="02020603050405020304" pitchFamily="18" charset="0"/>
                <a:cs typeface="Times New Roman" panose="02020603050405020304" pitchFamily="18" charset="0"/>
              </a:rPr>
              <a:t> </a:t>
            </a:r>
            <a:br>
              <a:rPr lang="ru-RU" sz="1600" b="1" dirty="0">
                <a:solidFill>
                  <a:schemeClr val="tx1"/>
                </a:solidFill>
                <a:latin typeface="Times New Roman" panose="02020603050405020304" pitchFamily="18" charset="0"/>
                <a:cs typeface="Times New Roman" panose="02020603050405020304" pitchFamily="18" charset="0"/>
              </a:rPr>
            </a:br>
            <a:r>
              <a:rPr lang="ru-RU" sz="1600" b="1" dirty="0">
                <a:solidFill>
                  <a:schemeClr val="tx1"/>
                </a:solidFill>
                <a:latin typeface="Times New Roman" panose="02020603050405020304" pitchFamily="18" charset="0"/>
                <a:cs typeface="Times New Roman" panose="02020603050405020304" pitchFamily="18" charset="0"/>
              </a:rPr>
              <a:t>Проектно-ориентированная образовательная программа </a:t>
            </a:r>
            <a:br>
              <a:rPr lang="ru-RU" sz="1600" b="1" dirty="0">
                <a:solidFill>
                  <a:schemeClr val="tx1"/>
                </a:solidFill>
                <a:latin typeface="Times New Roman" panose="02020603050405020304" pitchFamily="18" charset="0"/>
                <a:cs typeface="Times New Roman" panose="02020603050405020304" pitchFamily="18" charset="0"/>
              </a:rPr>
            </a:br>
            <a:r>
              <a:rPr lang="ru-RU" sz="1600" b="1" dirty="0">
                <a:solidFill>
                  <a:schemeClr val="tx1"/>
                </a:solidFill>
                <a:latin typeface="Times New Roman" panose="02020603050405020304" pitchFamily="18" charset="0"/>
                <a:cs typeface="Times New Roman" panose="02020603050405020304" pitchFamily="18" charset="0"/>
              </a:rPr>
              <a:t>профессиональной переподготовки, тип А</a:t>
            </a:r>
            <a:br>
              <a:rPr lang="ru-RU" sz="1600" b="1" dirty="0">
                <a:solidFill>
                  <a:schemeClr val="tx1"/>
                </a:solidFill>
                <a:latin typeface="Times New Roman" panose="02020603050405020304" pitchFamily="18" charset="0"/>
                <a:cs typeface="Times New Roman" panose="02020603050405020304" pitchFamily="18" charset="0"/>
              </a:rPr>
            </a:br>
            <a:r>
              <a:rPr lang="ru-RU" sz="1600" b="1" dirty="0">
                <a:solidFill>
                  <a:schemeClr val="tx1"/>
                </a:solidFill>
                <a:latin typeface="Times New Roman" panose="02020603050405020304" pitchFamily="18" charset="0"/>
                <a:cs typeface="Times New Roman" panose="02020603050405020304" pitchFamily="18" charset="0"/>
              </a:rPr>
              <a:t>«Стратегический и проектный менеджмент»</a:t>
            </a:r>
            <a:endParaRPr lang="ru-RU" sz="1600" b="1" dirty="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9" name="Подзаголовок 8"/>
          <p:cNvSpPr>
            <a:spLocks noGrp="1"/>
          </p:cNvSpPr>
          <p:nvPr>
            <p:ph type="subTitle" idx="1"/>
          </p:nvPr>
        </p:nvSpPr>
        <p:spPr>
          <a:xfrm>
            <a:off x="1882414" y="3341173"/>
            <a:ext cx="8832623" cy="1126283"/>
          </a:xfrm>
        </p:spPr>
        <p:txBody>
          <a:bodyPr>
            <a:noAutofit/>
          </a:bodyPr>
          <a:lstStyle/>
          <a:p>
            <a:pPr algn="ctr"/>
            <a:r>
              <a:rPr lang="ru-RU" sz="2400" dirty="0">
                <a:solidFill>
                  <a:schemeClr val="tx1"/>
                </a:solidFill>
                <a:latin typeface="Times New Roman" panose="02020603050405020304" pitchFamily="18" charset="0"/>
                <a:cs typeface="Times New Roman" panose="02020603050405020304" pitchFamily="18" charset="0"/>
              </a:rPr>
              <a:t>ВЫПУСКНАЯ АТТЕСТАЦИОННАЯ РАБОТА НА ТЕМУ:</a:t>
            </a:r>
          </a:p>
          <a:p>
            <a:pPr algn="ctr"/>
            <a:r>
              <a:rPr lang="ru-RU" sz="2800" b="1" dirty="0">
                <a:solidFill>
                  <a:schemeClr val="tx1"/>
                </a:solidFill>
                <a:latin typeface="Times New Roman" panose="02020603050405020304" pitchFamily="18" charset="0"/>
                <a:cs typeface="Times New Roman" panose="02020603050405020304" pitchFamily="18" charset="0"/>
              </a:rPr>
              <a:t>«</a:t>
            </a:r>
            <a:r>
              <a:rPr lang="ru-RU" sz="2000" dirty="0">
                <a:solidFill>
                  <a:schemeClr val="tx1"/>
                </a:solidFill>
                <a:latin typeface="Times New Roman" panose="02020603050405020304" pitchFamily="18" charset="0"/>
                <a:cs typeface="Times New Roman" panose="02020603050405020304" pitchFamily="18" charset="0"/>
              </a:rPr>
              <a:t>РАЗРАБОТКА ПРОЕКТА РАЗВИТИЯ ПЕРСОНАЛА КОМПАНИИ </a:t>
            </a:r>
          </a:p>
          <a:p>
            <a:pPr algn="ctr"/>
            <a:r>
              <a:rPr lang="ru-RU" sz="2000" dirty="0">
                <a:solidFill>
                  <a:schemeClr val="tx1"/>
                </a:solidFill>
                <a:latin typeface="Times New Roman" panose="02020603050405020304" pitchFamily="18" charset="0"/>
                <a:cs typeface="Times New Roman" panose="02020603050405020304" pitchFamily="18" charset="0"/>
              </a:rPr>
              <a:t>ООО «ИЦ РЕГИОНАЛЬНЫЕ СИСТЕМЫ» ПРИ ВЫХОДЕ ПРЕДПРИЯТИЯ НА ЗАРУБЕЖНЫЕ РЫНКИ</a:t>
            </a:r>
            <a:r>
              <a:rPr lang="ru-RU" sz="2800" b="1" dirty="0">
                <a:solidFill>
                  <a:schemeClr val="tx1"/>
                </a:solidFill>
                <a:latin typeface="Times New Roman" panose="02020603050405020304" pitchFamily="18" charset="0"/>
                <a:cs typeface="Times New Roman" panose="02020603050405020304" pitchFamily="18" charset="0"/>
              </a:rPr>
              <a:t>»</a:t>
            </a:r>
            <a:endParaRPr lang="ru-RU" sz="2800" dirty="0">
              <a:solidFill>
                <a:schemeClr val="tx1"/>
              </a:solidFill>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9257213" y="5238507"/>
            <a:ext cx="2915647" cy="954107"/>
          </a:xfrm>
          <a:prstGeom prst="rect">
            <a:avLst/>
          </a:prstGeom>
        </p:spPr>
        <p:txBody>
          <a:bodyPr wrap="square">
            <a:spAutoFit/>
          </a:bodyPr>
          <a:lstStyle/>
          <a:p>
            <a:r>
              <a:rPr lang="ru-RU" sz="1400" dirty="0">
                <a:latin typeface="Times New Roman" panose="02020603050405020304" pitchFamily="18" charset="0"/>
                <a:cs typeface="Times New Roman" panose="02020603050405020304" pitchFamily="18" charset="0"/>
              </a:rPr>
              <a:t>Выполнил слушатель:</a:t>
            </a:r>
          </a:p>
          <a:p>
            <a:r>
              <a:rPr lang="ru-RU" sz="1400" dirty="0">
                <a:latin typeface="Times New Roman" panose="02020603050405020304" pitchFamily="18" charset="0"/>
                <a:cs typeface="Times New Roman" panose="02020603050405020304" pitchFamily="18" charset="0"/>
              </a:rPr>
              <a:t>Костылев А.С.</a:t>
            </a:r>
          </a:p>
          <a:p>
            <a:r>
              <a:rPr lang="ru-RU" sz="1400" dirty="0">
                <a:latin typeface="Times New Roman" panose="02020603050405020304" pitchFamily="18" charset="0"/>
                <a:cs typeface="Times New Roman" panose="02020603050405020304" pitchFamily="18" charset="0"/>
              </a:rPr>
              <a:t>Научный руководитель:</a:t>
            </a:r>
          </a:p>
          <a:p>
            <a:r>
              <a:rPr lang="ru-RU" sz="1400" dirty="0">
                <a:latin typeface="Times New Roman" panose="02020603050405020304" pitchFamily="18" charset="0"/>
                <a:cs typeface="Times New Roman" panose="02020603050405020304" pitchFamily="18" charset="0"/>
              </a:rPr>
              <a:t>к.э.н., доцент </a:t>
            </a:r>
            <a:r>
              <a:rPr lang="ru-RU" sz="1400" dirty="0" err="1">
                <a:latin typeface="Times New Roman" panose="02020603050405020304" pitchFamily="18" charset="0"/>
                <a:cs typeface="Times New Roman" panose="02020603050405020304" pitchFamily="18" charset="0"/>
              </a:rPr>
              <a:t>Марусинина</a:t>
            </a:r>
            <a:r>
              <a:rPr lang="ru-RU" sz="1400" dirty="0">
                <a:latin typeface="Times New Roman" panose="02020603050405020304" pitchFamily="18" charset="0"/>
                <a:cs typeface="Times New Roman" panose="02020603050405020304" pitchFamily="18" charset="0"/>
              </a:rPr>
              <a:t> Е.Ю.</a:t>
            </a:r>
          </a:p>
        </p:txBody>
      </p:sp>
      <p:sp>
        <p:nvSpPr>
          <p:cNvPr id="11" name="Прямоугольник 10"/>
          <p:cNvSpPr/>
          <p:nvPr/>
        </p:nvSpPr>
        <p:spPr>
          <a:xfrm>
            <a:off x="5303393" y="6268486"/>
            <a:ext cx="1946751" cy="338554"/>
          </a:xfrm>
          <a:prstGeom prst="rect">
            <a:avLst/>
          </a:prstGeom>
        </p:spPr>
        <p:txBody>
          <a:bodyPr wrap="none">
            <a:spAutoFit/>
          </a:bodyPr>
          <a:lstStyle/>
          <a:p>
            <a:r>
              <a:rPr lang="ru-RU" altLang="ru-RU" sz="1600" b="1" dirty="0">
                <a:latin typeface="Times New Roman" panose="02020603050405020304" pitchFamily="18" charset="0"/>
                <a:cs typeface="Times New Roman" panose="02020603050405020304" pitchFamily="18" charset="0"/>
              </a:rPr>
              <a:t>г. Волгоград 2020 г.</a:t>
            </a:r>
            <a:endParaRPr lang="ru-RU" sz="1600" dirty="0"/>
          </a:p>
        </p:txBody>
      </p:sp>
    </p:spTree>
    <p:extLst>
      <p:ext uri="{BB962C8B-B14F-4D97-AF65-F5344CB8AC3E}">
        <p14:creationId xmlns:p14="http://schemas.microsoft.com/office/powerpoint/2010/main" val="2615831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descr="Картинки по запросу &quot;риски проект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852" y="180613"/>
            <a:ext cx="1633250" cy="914620"/>
          </a:xfrm>
          <a:prstGeom prst="rect">
            <a:avLst/>
          </a:prstGeom>
          <a:noFill/>
          <a:extLst>
            <a:ext uri="{909E8E84-426E-40DD-AFC4-6F175D3DCCD1}">
              <a14:hiddenFill xmlns:a14="http://schemas.microsoft.com/office/drawing/2010/main">
                <a:solidFill>
                  <a:srgbClr val="FFFFFF"/>
                </a:solidFill>
              </a14:hiddenFill>
            </a:ext>
          </a:extLst>
        </p:spPr>
      </p:pic>
      <p:sp>
        <p:nvSpPr>
          <p:cNvPr id="7" name="Заголовок 1"/>
          <p:cNvSpPr>
            <a:spLocks noGrp="1"/>
          </p:cNvSpPr>
          <p:nvPr>
            <p:ph type="title"/>
          </p:nvPr>
        </p:nvSpPr>
        <p:spPr>
          <a:xfrm>
            <a:off x="5312780" y="160315"/>
            <a:ext cx="1493135" cy="632791"/>
          </a:xfrm>
        </p:spPr>
        <p:txBody>
          <a:bodyPr>
            <a:normAutofit/>
          </a:bodyPr>
          <a:lstStyle/>
          <a:p>
            <a:r>
              <a:rPr lang="ru-RU" sz="3200" b="1" dirty="0">
                <a:solidFill>
                  <a:schemeClr val="tx1"/>
                </a:solidFill>
                <a:latin typeface="Times New Roman" panose="02020603050405020304" pitchFamily="18" charset="0"/>
                <a:cs typeface="Times New Roman" panose="02020603050405020304" pitchFamily="18" charset="0"/>
              </a:rPr>
              <a:t>Риски</a:t>
            </a:r>
          </a:p>
        </p:txBody>
      </p:sp>
      <p:sp>
        <p:nvSpPr>
          <p:cNvPr id="8" name="Прямоугольник 7"/>
          <p:cNvSpPr/>
          <p:nvPr/>
        </p:nvSpPr>
        <p:spPr>
          <a:xfrm>
            <a:off x="773341" y="1254685"/>
            <a:ext cx="4985139" cy="400110"/>
          </a:xfrm>
          <a:prstGeom prst="rect">
            <a:avLst/>
          </a:prstGeom>
        </p:spPr>
        <p:txBody>
          <a:bodyPr wrap="square">
            <a:spAutoFit/>
          </a:bodyPr>
          <a:lstStyle/>
          <a:p>
            <a:r>
              <a:rPr lang="ru-RU" sz="2000" b="1" dirty="0">
                <a:solidFill>
                  <a:srgbClr val="000000"/>
                </a:solidFill>
                <a:latin typeface="Times New Roman" panose="02020603050405020304" pitchFamily="18" charset="0"/>
                <a:ea typeface="Times New Roman" panose="02020603050405020304" pitchFamily="18" charset="0"/>
              </a:rPr>
              <a:t>Технические и эксплуатационные риски:</a:t>
            </a:r>
          </a:p>
        </p:txBody>
      </p:sp>
      <p:sp>
        <p:nvSpPr>
          <p:cNvPr id="9" name="Прямоугольник 8"/>
          <p:cNvSpPr/>
          <p:nvPr/>
        </p:nvSpPr>
        <p:spPr>
          <a:xfrm>
            <a:off x="472479" y="1702995"/>
            <a:ext cx="5586868" cy="2308324"/>
          </a:xfrm>
          <a:prstGeom prst="rect">
            <a:avLst/>
          </a:prstGeom>
        </p:spPr>
        <p:txBody>
          <a:bodyPr wrap="square">
            <a:spAutoFit/>
          </a:bodyPr>
          <a:lstStyle/>
          <a:p>
            <a:pPr marL="285750" indent="-285750">
              <a:buFont typeface="Wingdings" panose="05000000000000000000" pitchFamily="2" charset="2"/>
              <a:buChar char="Ø"/>
            </a:pPr>
            <a:r>
              <a:rPr lang="ru-RU" dirty="0"/>
              <a:t>Ошибки при разработке проектной документации.</a:t>
            </a:r>
          </a:p>
          <a:p>
            <a:pPr marL="285750" indent="-285750">
              <a:buFont typeface="Wingdings" panose="05000000000000000000" pitchFamily="2" charset="2"/>
              <a:buChar char="Ø"/>
            </a:pPr>
            <a:r>
              <a:rPr lang="ru-RU" dirty="0"/>
              <a:t>Неправильный выбор технологического оборудования, поставщика.</a:t>
            </a:r>
          </a:p>
          <a:p>
            <a:pPr marL="285750" indent="-285750">
              <a:buFont typeface="Wingdings" panose="05000000000000000000" pitchFamily="2" charset="2"/>
              <a:buChar char="Ø"/>
            </a:pPr>
            <a:r>
              <a:rPr lang="ru-RU" dirty="0"/>
              <a:t>Отказ от выполнения взятых обязательств со стороны партнеров.</a:t>
            </a:r>
          </a:p>
          <a:p>
            <a:pPr marL="285750" indent="-285750">
              <a:buFont typeface="Wingdings" panose="05000000000000000000" pitchFamily="2" charset="2"/>
              <a:buChar char="Ø"/>
            </a:pPr>
            <a:r>
              <a:rPr lang="ru-RU" dirty="0"/>
              <a:t>Срыв поставок сырья, срыв сроков завершения работ.</a:t>
            </a:r>
          </a:p>
        </p:txBody>
      </p:sp>
      <p:sp>
        <p:nvSpPr>
          <p:cNvPr id="10" name="Прямоугольник 9"/>
          <p:cNvSpPr/>
          <p:nvPr/>
        </p:nvSpPr>
        <p:spPr>
          <a:xfrm>
            <a:off x="7389734" y="1254685"/>
            <a:ext cx="3388813" cy="400110"/>
          </a:xfrm>
          <a:prstGeom prst="rect">
            <a:avLst/>
          </a:prstGeom>
        </p:spPr>
        <p:txBody>
          <a:bodyPr wrap="none">
            <a:spAutoFit/>
          </a:bodyPr>
          <a:lstStyle/>
          <a:p>
            <a:r>
              <a:rPr lang="ru-RU" sz="2000" b="1" dirty="0">
                <a:solidFill>
                  <a:srgbClr val="000000"/>
                </a:solidFill>
                <a:latin typeface="Times New Roman" panose="02020603050405020304" pitchFamily="18" charset="0"/>
                <a:ea typeface="Times New Roman" panose="02020603050405020304" pitchFamily="18" charset="0"/>
              </a:rPr>
              <a:t>Риски участников проекта:</a:t>
            </a:r>
          </a:p>
        </p:txBody>
      </p:sp>
      <p:sp>
        <p:nvSpPr>
          <p:cNvPr id="11" name="Прямоугольник 10"/>
          <p:cNvSpPr/>
          <p:nvPr/>
        </p:nvSpPr>
        <p:spPr>
          <a:xfrm>
            <a:off x="6207833" y="1702862"/>
            <a:ext cx="5752617" cy="1754326"/>
          </a:xfrm>
          <a:prstGeom prst="rect">
            <a:avLst/>
          </a:prstGeom>
        </p:spPr>
        <p:txBody>
          <a:bodyPr wrap="square">
            <a:spAutoFit/>
          </a:bodyPr>
          <a:lstStyle/>
          <a:p>
            <a:pPr marL="285750" indent="-285750">
              <a:buFont typeface="Wingdings" panose="05000000000000000000" pitchFamily="2" charset="2"/>
              <a:buChar char="Ø"/>
            </a:pPr>
            <a:r>
              <a:rPr lang="ru-RU" dirty="0"/>
              <a:t>Неустойчивое финансовое положение компании.</a:t>
            </a:r>
          </a:p>
          <a:p>
            <a:pPr marL="285750" indent="-285750">
              <a:buFont typeface="Wingdings" panose="05000000000000000000" pitchFamily="2" charset="2"/>
              <a:buChar char="Ø"/>
            </a:pPr>
            <a:r>
              <a:rPr lang="ru-RU" dirty="0"/>
              <a:t>Нехватка квалифицированного персонала.</a:t>
            </a:r>
          </a:p>
          <a:p>
            <a:pPr marL="285750" indent="-285750">
              <a:buFont typeface="Wingdings" panose="05000000000000000000" pitchFamily="2" charset="2"/>
              <a:buChar char="Ø"/>
            </a:pPr>
            <a:r>
              <a:rPr lang="ru-RU" dirty="0"/>
              <a:t>Операционные риски.</a:t>
            </a:r>
          </a:p>
          <a:p>
            <a:pPr marL="285750" indent="-285750">
              <a:buFont typeface="Wingdings" panose="05000000000000000000" pitchFamily="2" charset="2"/>
              <a:buChar char="Ø"/>
            </a:pPr>
            <a:r>
              <a:rPr lang="ru-RU" dirty="0"/>
              <a:t>Форс-мажорные обстоятельства при отсутствии у участников проекта «запаса прочности»</a:t>
            </a:r>
          </a:p>
          <a:p>
            <a:pPr marL="285750" indent="-285750">
              <a:buFont typeface="Wingdings" panose="05000000000000000000" pitchFamily="2" charset="2"/>
              <a:buChar char="Ø"/>
            </a:pPr>
            <a:r>
              <a:rPr lang="ru-RU" dirty="0"/>
              <a:t>Не достаточная компетенция персонала</a:t>
            </a:r>
          </a:p>
        </p:txBody>
      </p:sp>
      <p:sp>
        <p:nvSpPr>
          <p:cNvPr id="12" name="Прямоугольник 11"/>
          <p:cNvSpPr/>
          <p:nvPr/>
        </p:nvSpPr>
        <p:spPr>
          <a:xfrm>
            <a:off x="1754101" y="4182280"/>
            <a:ext cx="3023621" cy="677108"/>
          </a:xfrm>
          <a:prstGeom prst="rect">
            <a:avLst/>
          </a:prstGeom>
        </p:spPr>
        <p:txBody>
          <a:bodyPr wrap="square">
            <a:spAutoFit/>
          </a:bodyPr>
          <a:lstStyle/>
          <a:p>
            <a:endParaRPr lang="ru-RU" dirty="0"/>
          </a:p>
          <a:p>
            <a:r>
              <a:rPr lang="ru-RU" sz="2000" b="1" dirty="0">
                <a:solidFill>
                  <a:srgbClr val="000000"/>
                </a:solidFill>
                <a:latin typeface="Times New Roman" panose="02020603050405020304" pitchFamily="18" charset="0"/>
                <a:ea typeface="Times New Roman" panose="02020603050405020304" pitchFamily="18" charset="0"/>
              </a:rPr>
              <a:t>Маркетинговые риски:</a:t>
            </a:r>
          </a:p>
        </p:txBody>
      </p:sp>
      <p:sp>
        <p:nvSpPr>
          <p:cNvPr id="13" name="Прямоугольник 12"/>
          <p:cNvSpPr/>
          <p:nvPr/>
        </p:nvSpPr>
        <p:spPr>
          <a:xfrm>
            <a:off x="362673" y="4921208"/>
            <a:ext cx="6096000" cy="646331"/>
          </a:xfrm>
          <a:prstGeom prst="rect">
            <a:avLst/>
          </a:prstGeom>
        </p:spPr>
        <p:txBody>
          <a:bodyPr>
            <a:spAutoFit/>
          </a:bodyPr>
          <a:lstStyle/>
          <a:p>
            <a:pPr marL="285750" indent="-285750">
              <a:buFont typeface="Wingdings" panose="05000000000000000000" pitchFamily="2" charset="2"/>
              <a:buChar char="Ø"/>
            </a:pPr>
            <a:r>
              <a:rPr lang="ru-RU" dirty="0"/>
              <a:t>Неправильный выбор рынков сбыта, неверное определение стратегии операций на рынке.</a:t>
            </a:r>
          </a:p>
        </p:txBody>
      </p:sp>
      <p:sp>
        <p:nvSpPr>
          <p:cNvPr id="14" name="Прямоугольник 13"/>
          <p:cNvSpPr/>
          <p:nvPr/>
        </p:nvSpPr>
        <p:spPr>
          <a:xfrm>
            <a:off x="7747908" y="4459278"/>
            <a:ext cx="2672463" cy="400110"/>
          </a:xfrm>
          <a:prstGeom prst="rect">
            <a:avLst/>
          </a:prstGeom>
        </p:spPr>
        <p:txBody>
          <a:bodyPr wrap="none">
            <a:spAutoFit/>
          </a:bodyPr>
          <a:lstStyle/>
          <a:p>
            <a:r>
              <a:rPr lang="ru-RU" sz="2000" b="1" dirty="0">
                <a:solidFill>
                  <a:srgbClr val="000000"/>
                </a:solidFill>
                <a:latin typeface="Times New Roman" panose="02020603050405020304" pitchFamily="18" charset="0"/>
                <a:ea typeface="Times New Roman" panose="02020603050405020304" pitchFamily="18" charset="0"/>
              </a:rPr>
              <a:t>Юридические риски:</a:t>
            </a:r>
          </a:p>
        </p:txBody>
      </p:sp>
      <p:sp>
        <p:nvSpPr>
          <p:cNvPr id="15" name="Прямоугольник 14"/>
          <p:cNvSpPr/>
          <p:nvPr/>
        </p:nvSpPr>
        <p:spPr>
          <a:xfrm>
            <a:off x="6207833" y="4890166"/>
            <a:ext cx="5752617" cy="1200329"/>
          </a:xfrm>
          <a:prstGeom prst="rect">
            <a:avLst/>
          </a:prstGeom>
        </p:spPr>
        <p:txBody>
          <a:bodyPr wrap="square">
            <a:spAutoFit/>
          </a:bodyPr>
          <a:lstStyle/>
          <a:p>
            <a:pPr marL="285750" indent="-285750">
              <a:buFont typeface="Wingdings" panose="05000000000000000000" pitchFamily="2" charset="2"/>
              <a:buChar char="Ø"/>
            </a:pPr>
            <a:r>
              <a:rPr lang="ru-RU" dirty="0"/>
              <a:t>Неотлаженные законодательство и нормативно-правовая база проекта.</a:t>
            </a:r>
          </a:p>
          <a:p>
            <a:pPr marL="285750" indent="-285750">
              <a:buFont typeface="Wingdings" panose="05000000000000000000" pitchFamily="2" charset="2"/>
              <a:buChar char="Ø"/>
            </a:pPr>
            <a:r>
              <a:rPr lang="ru-RU" dirty="0"/>
              <a:t>Неквалифицированное оформленные юридические документы.</a:t>
            </a:r>
          </a:p>
        </p:txBody>
      </p:sp>
    </p:spTree>
    <p:extLst>
      <p:ext uri="{BB962C8B-B14F-4D97-AF65-F5344CB8AC3E}">
        <p14:creationId xmlns:p14="http://schemas.microsoft.com/office/powerpoint/2010/main" val="356992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Картинки по запросу &quot;Расчет чистого дисконтированного дохода&quot;&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8267" y="206493"/>
            <a:ext cx="1429431" cy="1378214"/>
          </a:xfrm>
          <a:prstGeom prst="rect">
            <a:avLst/>
          </a:prstGeom>
          <a:noFill/>
          <a:extLst>
            <a:ext uri="{909E8E84-426E-40DD-AFC4-6F175D3DCCD1}">
              <a14:hiddenFill xmlns:a14="http://schemas.microsoft.com/office/drawing/2010/main">
                <a:solidFill>
                  <a:srgbClr val="FFFFFF"/>
                </a:solidFill>
              </a14:hiddenFill>
            </a:ext>
          </a:extLst>
        </p:spPr>
      </p:pic>
      <p:sp>
        <p:nvSpPr>
          <p:cNvPr id="7" name="Заголовок 1"/>
          <p:cNvSpPr>
            <a:spLocks noGrp="1"/>
          </p:cNvSpPr>
          <p:nvPr>
            <p:ph type="title"/>
          </p:nvPr>
        </p:nvSpPr>
        <p:spPr>
          <a:xfrm>
            <a:off x="1737698" y="180613"/>
            <a:ext cx="8819908" cy="1298095"/>
          </a:xfrm>
        </p:spPr>
        <p:txBody>
          <a:bodyPr>
            <a:noAutofit/>
          </a:bodyPr>
          <a:lstStyle/>
          <a:p>
            <a:pPr algn="ctr"/>
            <a:r>
              <a:rPr lang="ru-RU" sz="3200" b="1" dirty="0">
                <a:solidFill>
                  <a:schemeClr val="tx1"/>
                </a:solidFill>
                <a:latin typeface="Times New Roman" panose="02020603050405020304" pitchFamily="18" charset="0"/>
                <a:cs typeface="Times New Roman" panose="02020603050405020304" pitchFamily="18" charset="0"/>
              </a:rPr>
              <a:t>Расчет чистого дисконтированного дохода (NPV) и индекс прибыльности (PI)</a:t>
            </a:r>
          </a:p>
        </p:txBody>
      </p:sp>
      <p:sp>
        <p:nvSpPr>
          <p:cNvPr id="8" name="Прямоугольник 7"/>
          <p:cNvSpPr/>
          <p:nvPr/>
        </p:nvSpPr>
        <p:spPr>
          <a:xfrm>
            <a:off x="3879293" y="1290595"/>
            <a:ext cx="4985139" cy="400110"/>
          </a:xfrm>
          <a:prstGeom prst="rect">
            <a:avLst/>
          </a:prstGeom>
        </p:spPr>
        <p:txBody>
          <a:bodyPr wrap="square">
            <a:spAutoFit/>
          </a:bodyPr>
          <a:lstStyle/>
          <a:p>
            <a:r>
              <a:rPr lang="ru-RU" sz="2000" b="1" dirty="0">
                <a:solidFill>
                  <a:srgbClr val="000000"/>
                </a:solidFill>
                <a:latin typeface="Times New Roman" panose="02020603050405020304" pitchFamily="18" charset="0"/>
                <a:ea typeface="Times New Roman" panose="02020603050405020304" pitchFamily="18" charset="0"/>
              </a:rPr>
              <a:t>Расчет основных показателей</a:t>
            </a:r>
          </a:p>
        </p:txBody>
      </p:sp>
      <p:sp>
        <p:nvSpPr>
          <p:cNvPr id="4" name="Прямоугольник 3"/>
          <p:cNvSpPr/>
          <p:nvPr/>
        </p:nvSpPr>
        <p:spPr>
          <a:xfrm>
            <a:off x="507909" y="5178723"/>
            <a:ext cx="11279486" cy="1384995"/>
          </a:xfrm>
          <a:prstGeom prst="rect">
            <a:avLst/>
          </a:prstGeom>
        </p:spPr>
        <p:txBody>
          <a:bodyPr wrap="square">
            <a:spAutoFit/>
          </a:bodyPr>
          <a:lstStyle/>
          <a:p>
            <a:r>
              <a:rPr lang="ru-RU" sz="2100" spc="-30" dirty="0">
                <a:latin typeface="Times New Roman" panose="02020603050405020304" pitchFamily="18" charset="0"/>
                <a:ea typeface="Times New Roman" panose="02020603050405020304" pitchFamily="18" charset="0"/>
              </a:rPr>
              <a:t>      </a:t>
            </a:r>
            <a:r>
              <a:rPr lang="ru-RU" sz="2100" dirty="0">
                <a:solidFill>
                  <a:srgbClr val="000000"/>
                </a:solidFill>
                <a:latin typeface="Times New Roman" panose="02020603050405020304" pitchFamily="18" charset="0"/>
                <a:ea typeface="Times New Roman" panose="02020603050405020304" pitchFamily="18" charset="0"/>
              </a:rPr>
              <a:t>Все рассчитанные показатели экономической эффективности проекта выше нормативных значений: чистый дисконтированный доход уже в 2021 году жизненного цикла проекта составит 1044,06 тыс. рублей, индекс прибыльности – 1,2, срок окупаемости – 2023 год, внутренняя норма доходности составляет 70,56%, что делает целесообразным внедрение проекта.</a:t>
            </a:r>
          </a:p>
        </p:txBody>
      </p:sp>
      <p:pic>
        <p:nvPicPr>
          <p:cNvPr id="2" name="Рисунок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1600" y="1728999"/>
            <a:ext cx="9124400" cy="3449723"/>
          </a:xfrm>
          <a:prstGeom prst="rect">
            <a:avLst/>
          </a:prstGeom>
        </p:spPr>
      </p:pic>
    </p:spTree>
    <p:extLst>
      <p:ext uri="{BB962C8B-B14F-4D97-AF65-F5344CB8AC3E}">
        <p14:creationId xmlns:p14="http://schemas.microsoft.com/office/powerpoint/2010/main" val="2811415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8" name="Picture 6" descr="Картинки по запросу &quot;дорожная карта проекта&quot;&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919" y="180650"/>
            <a:ext cx="1113317" cy="931761"/>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a:spLocks noGrp="1"/>
          </p:cNvSpPr>
          <p:nvPr>
            <p:ph type="title"/>
          </p:nvPr>
        </p:nvSpPr>
        <p:spPr>
          <a:xfrm>
            <a:off x="3714276" y="79510"/>
            <a:ext cx="4863989" cy="632791"/>
          </a:xfrm>
        </p:spPr>
        <p:txBody>
          <a:bodyPr>
            <a:normAutofit/>
          </a:bodyPr>
          <a:lstStyle/>
          <a:p>
            <a:r>
              <a:rPr lang="ru-RU" sz="3200" b="1" dirty="0">
                <a:solidFill>
                  <a:schemeClr val="tx1"/>
                </a:solidFill>
                <a:latin typeface="Times New Roman" panose="02020603050405020304" pitchFamily="18" charset="0"/>
                <a:cs typeface="Times New Roman" panose="02020603050405020304" pitchFamily="18" charset="0"/>
              </a:rPr>
              <a:t>Дорожная карта проекта</a:t>
            </a:r>
          </a:p>
        </p:txBody>
      </p:sp>
      <p:graphicFrame>
        <p:nvGraphicFramePr>
          <p:cNvPr id="7" name="Схема 6"/>
          <p:cNvGraphicFramePr/>
          <p:nvPr>
            <p:extLst>
              <p:ext uri="{D42A27DB-BD31-4B8C-83A1-F6EECF244321}">
                <p14:modId xmlns:p14="http://schemas.microsoft.com/office/powerpoint/2010/main" val="1326992814"/>
              </p:ext>
            </p:extLst>
          </p:nvPr>
        </p:nvGraphicFramePr>
        <p:xfrm>
          <a:off x="2234027" y="1203766"/>
          <a:ext cx="7824486" cy="54285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Прямоугольник 7"/>
          <p:cNvSpPr/>
          <p:nvPr/>
        </p:nvSpPr>
        <p:spPr>
          <a:xfrm>
            <a:off x="3991837" y="712301"/>
            <a:ext cx="4586428" cy="400110"/>
          </a:xfrm>
          <a:prstGeom prst="rect">
            <a:avLst/>
          </a:prstGeom>
        </p:spPr>
        <p:txBody>
          <a:bodyPr wrap="square">
            <a:spAutoFit/>
          </a:bodyPr>
          <a:lstStyle/>
          <a:p>
            <a:r>
              <a:rPr lang="ru-RU" sz="2000" b="1" dirty="0">
                <a:solidFill>
                  <a:srgbClr val="000000"/>
                </a:solidFill>
                <a:latin typeface="Times New Roman" panose="02020603050405020304" pitchFamily="18" charset="0"/>
                <a:ea typeface="Times New Roman" panose="02020603050405020304" pitchFamily="18" charset="0"/>
              </a:rPr>
              <a:t>Участники проекта и их функции:</a:t>
            </a:r>
            <a:endParaRPr lang="ru-RU" sz="2000" b="1" dirty="0"/>
          </a:p>
        </p:txBody>
      </p:sp>
    </p:spTree>
    <p:extLst>
      <p:ext uri="{BB962C8B-B14F-4D97-AF65-F5344CB8AC3E}">
        <p14:creationId xmlns:p14="http://schemas.microsoft.com/office/powerpoint/2010/main" val="1631197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5334732" y="97330"/>
            <a:ext cx="4863989" cy="632791"/>
          </a:xfrm>
        </p:spPr>
        <p:txBody>
          <a:bodyPr>
            <a:normAutofit/>
          </a:bodyPr>
          <a:lstStyle/>
          <a:p>
            <a:r>
              <a:rPr lang="ru-RU" sz="3200" b="1" dirty="0">
                <a:solidFill>
                  <a:schemeClr val="tx1"/>
                </a:solidFill>
                <a:latin typeface="Times New Roman" panose="02020603050405020304" pitchFamily="18" charset="0"/>
                <a:cs typeface="Times New Roman" panose="02020603050405020304" pitchFamily="18" charset="0"/>
              </a:rPr>
              <a:t>Вывод</a:t>
            </a:r>
          </a:p>
        </p:txBody>
      </p:sp>
      <p:sp>
        <p:nvSpPr>
          <p:cNvPr id="2" name="Прямоугольник 1"/>
          <p:cNvSpPr/>
          <p:nvPr/>
        </p:nvSpPr>
        <p:spPr>
          <a:xfrm>
            <a:off x="399324" y="997587"/>
            <a:ext cx="11655707" cy="4939814"/>
          </a:xfrm>
          <a:prstGeom prst="rect">
            <a:avLst/>
          </a:prstGeom>
        </p:spPr>
        <p:txBody>
          <a:bodyPr wrap="square">
            <a:spAutoFit/>
          </a:bodyPr>
          <a:lstStyle/>
          <a:p>
            <a:r>
              <a:rPr lang="ru-RU" sz="2000" dirty="0"/>
              <a:t>      </a:t>
            </a:r>
            <a:r>
              <a:rPr lang="ru-RU" sz="2100" dirty="0">
                <a:solidFill>
                  <a:srgbClr val="000000"/>
                </a:solidFill>
                <a:latin typeface="Times New Roman" panose="02020603050405020304" pitchFamily="18" charset="0"/>
                <a:ea typeface="Times New Roman" panose="02020603050405020304" pitchFamily="18" charset="0"/>
              </a:rPr>
              <a:t>В результате проведенного анализа внешней и внутренней среды </a:t>
            </a:r>
          </a:p>
          <a:p>
            <a:r>
              <a:rPr lang="ru-RU" sz="2100" dirty="0">
                <a:solidFill>
                  <a:srgbClr val="000000"/>
                </a:solidFill>
                <a:latin typeface="Times New Roman" panose="02020603050405020304" pitchFamily="18" charset="0"/>
                <a:ea typeface="Times New Roman" panose="02020603050405020304" pitchFamily="18" charset="0"/>
              </a:rPr>
              <a:t>ООО "ИЦ РЕГИОНАЛЬНЫЕ СИСТЕМЫ" был получен перечень слабых и сильных сторон предприятия, а также список возможностей и угроз;</a:t>
            </a:r>
          </a:p>
          <a:p>
            <a:r>
              <a:rPr lang="ru-RU" sz="2100" dirty="0">
                <a:solidFill>
                  <a:srgbClr val="000000"/>
                </a:solidFill>
                <a:latin typeface="Times New Roman" panose="02020603050405020304" pitchFamily="18" charset="0"/>
                <a:ea typeface="Times New Roman" panose="02020603050405020304" pitchFamily="18" charset="0"/>
              </a:rPr>
              <a:t>      Сильные стороны компании: широкий спектр и востребованность услуг (ИТ-технологии);</a:t>
            </a:r>
          </a:p>
          <a:p>
            <a:r>
              <a:rPr lang="ru-RU" sz="2100" dirty="0">
                <a:solidFill>
                  <a:srgbClr val="000000"/>
                </a:solidFill>
                <a:latin typeface="Times New Roman" panose="02020603050405020304" pitchFamily="18" charset="0"/>
                <a:ea typeface="Times New Roman" panose="02020603050405020304" pitchFamily="18" charset="0"/>
              </a:rPr>
              <a:t>      Слабые стороны: текучесть персонала;</a:t>
            </a:r>
          </a:p>
          <a:p>
            <a:r>
              <a:rPr lang="ru-RU" sz="2100" dirty="0">
                <a:solidFill>
                  <a:srgbClr val="000000"/>
                </a:solidFill>
                <a:latin typeface="Times New Roman" panose="02020603050405020304" pitchFamily="18" charset="0"/>
                <a:ea typeface="Times New Roman" panose="02020603050405020304" pitchFamily="18" charset="0"/>
              </a:rPr>
              <a:t>      Проведенный SWOT - анализ деятельности компании и ее микро- и макроокружения </a:t>
            </a:r>
          </a:p>
          <a:p>
            <a:r>
              <a:rPr lang="ru-RU" sz="2100" dirty="0">
                <a:solidFill>
                  <a:srgbClr val="000000"/>
                </a:solidFill>
                <a:latin typeface="Times New Roman" panose="02020603050405020304" pitchFamily="18" charset="0"/>
                <a:ea typeface="Times New Roman" panose="02020603050405020304" pitchFamily="18" charset="0"/>
              </a:rPr>
              <a:t>позволил сформулировать наиболее актуальную стратегию развития – развития персонала, продвижения и географическое расширение;</a:t>
            </a:r>
          </a:p>
          <a:p>
            <a:r>
              <a:rPr lang="ru-RU" sz="2100" dirty="0">
                <a:solidFill>
                  <a:srgbClr val="000000"/>
                </a:solidFill>
                <a:latin typeface="Times New Roman" panose="02020603050405020304" pitchFamily="18" charset="0"/>
                <a:ea typeface="Times New Roman" panose="02020603050405020304" pitchFamily="18" charset="0"/>
              </a:rPr>
              <a:t>      Все рассчитанные показатели экономической эффективности проекта выше нормативных значений: чистый дисконтированный доход уже в 2021 году жизненного цикла проекта составит 1044,06 тыс. рублей, индекс прибыльности – 1,2, срок окупаемости – 2023 год, внутренняя норма доходности составляет 70,56%, что делает целесообразным внедрение проекта;</a:t>
            </a:r>
          </a:p>
          <a:p>
            <a:r>
              <a:rPr lang="ru-RU" sz="2100" dirty="0">
                <a:solidFill>
                  <a:srgbClr val="000000"/>
                </a:solidFill>
                <a:latin typeface="Times New Roman" panose="02020603050405020304" pitchFamily="18" charset="0"/>
                <a:ea typeface="Times New Roman" panose="02020603050405020304" pitchFamily="18" charset="0"/>
              </a:rPr>
              <a:t>      Продвижение компании на внешнем рынке будет иметь не только коммерческий эффект для предприятия, но и окажет положительные эффекты на экономику региона, структуру волгоградского рынка инжиниринговых услуг, а также на безопасность и качество жизни граждан;</a:t>
            </a:r>
          </a:p>
        </p:txBody>
      </p:sp>
    </p:spTree>
    <p:extLst>
      <p:ext uri="{BB962C8B-B14F-4D97-AF65-F5344CB8AC3E}">
        <p14:creationId xmlns:p14="http://schemas.microsoft.com/office/powerpoint/2010/main" val="1051442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20457" y="2826387"/>
            <a:ext cx="10764455" cy="769441"/>
          </a:xfrm>
          <a:prstGeom prst="rect">
            <a:avLst/>
          </a:prstGeom>
        </p:spPr>
        <p:txBody>
          <a:bodyPr wrap="square">
            <a:spAutoFit/>
          </a:bodyPr>
          <a:lstStyle/>
          <a:p>
            <a:r>
              <a:rPr lang="ru-RU" sz="2000" dirty="0"/>
              <a:t>      </a:t>
            </a:r>
            <a:r>
              <a:rPr lang="ru-RU" sz="4400" dirty="0">
                <a:solidFill>
                  <a:srgbClr val="000000"/>
                </a:solidFill>
                <a:latin typeface="Times New Roman" panose="02020603050405020304" pitchFamily="18" charset="0"/>
                <a:ea typeface="Times New Roman" panose="02020603050405020304" pitchFamily="18" charset="0"/>
              </a:rPr>
              <a:t>БЛАГОДАРЮ ЗА ВНИМАНИЕ !</a:t>
            </a:r>
          </a:p>
        </p:txBody>
      </p:sp>
    </p:spTree>
    <p:extLst>
      <p:ext uri="{BB962C8B-B14F-4D97-AF65-F5344CB8AC3E}">
        <p14:creationId xmlns:p14="http://schemas.microsoft.com/office/powerpoint/2010/main" val="20916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актуальность темы&quot;&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441" y="236878"/>
            <a:ext cx="1516237" cy="1137177"/>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3518660" y="323037"/>
            <a:ext cx="5764278" cy="730511"/>
          </a:xfrm>
        </p:spPr>
        <p:txBody>
          <a:bodyPr>
            <a:noAutofit/>
          </a:bodyPr>
          <a:lstStyle/>
          <a:p>
            <a:r>
              <a:rPr lang="ru-RU" altLang="ru-RU" b="1" dirty="0">
                <a:solidFill>
                  <a:schemeClr val="tx1"/>
                </a:solidFill>
                <a:latin typeface="Times New Roman" panose="02020603050405020304" pitchFamily="18" charset="0"/>
                <a:cs typeface="Times New Roman" panose="02020603050405020304" pitchFamily="18" charset="0"/>
              </a:rPr>
              <a:t>Актуальность темы ВАР</a:t>
            </a:r>
            <a:br>
              <a:rPr lang="ru-RU" altLang="ru-RU" b="1" dirty="0">
                <a:solidFill>
                  <a:schemeClr val="tx1"/>
                </a:solidFill>
                <a:latin typeface="Times New Roman" panose="02020603050405020304" pitchFamily="18" charset="0"/>
                <a:cs typeface="Times New Roman" panose="02020603050405020304" pitchFamily="18" charset="0"/>
              </a:rPr>
            </a:b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5" name="Text Box 3"/>
          <p:cNvSpPr txBox="1">
            <a:spLocks noChangeArrowheads="1"/>
          </p:cNvSpPr>
          <p:nvPr/>
        </p:nvSpPr>
        <p:spPr bwMode="auto">
          <a:xfrm>
            <a:off x="1292087" y="1343356"/>
            <a:ext cx="10098156"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indent="540385" algn="just">
              <a:lnSpc>
                <a:spcPct val="150000"/>
              </a:lnSpc>
              <a:spcBef>
                <a:spcPct val="0"/>
              </a:spcBef>
              <a:buClrTx/>
              <a:buSzTx/>
              <a:buFontTx/>
              <a:buNone/>
            </a:pPr>
            <a:r>
              <a:rPr lang="ru-RU" altLang="ru-RU" sz="2000" dirty="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Любое предприятие создается с определенным набором целей – разработка продукта, выведение его на рынок, расширение бизнеса, получение стабильной прибыли. Чтобы эти многочисленные цели были достигнуты, руководителю нужно вести свой бизнес, учитывая воздействие многих факторов. То есть, ему нужно избрать стратегию развития предприятия.</a:t>
            </a:r>
            <a:endParaRPr lang="ru-RU" altLang="ru-RU"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1351721" y="3688678"/>
            <a:ext cx="10098156" cy="2862322"/>
          </a:xfrm>
          <a:prstGeom prst="rect">
            <a:avLst/>
          </a:prstGeom>
        </p:spPr>
        <p:txBody>
          <a:bodyPr wrap="square">
            <a:spAutoFit/>
          </a:bodyPr>
          <a:lstStyle/>
          <a:p>
            <a:pPr indent="540385" algn="just">
              <a:lnSpc>
                <a:spcPct val="150000"/>
              </a:lnSpc>
              <a:spcAft>
                <a:spcPts val="0"/>
              </a:spcAft>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Необходимость развития персонала и формирования современных подходов к разработке стратегии для предприятий, работающих в условиях усиливающихся процессов глобализации и рыночной конкуренции. Необходимость обеспечения эффективного использования имеющихся преимуществ и нейтрализация негативных отраслевых факторов, как в настоящее время, так и в перспективе. Все это также обуславливает актуальность темы выпускной работы.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4181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Картинки по запросу &quot;цели&quot;&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744" y="39184"/>
            <a:ext cx="1814259" cy="129266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816981" y="330880"/>
            <a:ext cx="2577732" cy="851452"/>
          </a:xfrm>
        </p:spPr>
        <p:txBody>
          <a:bodyPr>
            <a:normAutofit/>
          </a:bodyPr>
          <a:lstStyle/>
          <a:p>
            <a:r>
              <a:rPr lang="ru-RU" altLang="ru-RU" b="1" dirty="0">
                <a:solidFill>
                  <a:schemeClr val="tx1"/>
                </a:solidFill>
                <a:latin typeface="Times New Roman" panose="02020603050405020304" pitchFamily="18" charset="0"/>
                <a:cs typeface="Times New Roman" panose="02020603050405020304" pitchFamily="18" charset="0"/>
              </a:rPr>
              <a:t>Цели ВКР</a:t>
            </a:r>
            <a:endParaRPr lang="ru-RU" dirty="0"/>
          </a:p>
        </p:txBody>
      </p:sp>
      <p:sp>
        <p:nvSpPr>
          <p:cNvPr id="6" name="Прямоугольник 5"/>
          <p:cNvSpPr/>
          <p:nvPr/>
        </p:nvSpPr>
        <p:spPr>
          <a:xfrm>
            <a:off x="1272209" y="1186012"/>
            <a:ext cx="10207487" cy="5324535"/>
          </a:xfrm>
          <a:prstGeom prst="rect">
            <a:avLst/>
          </a:prstGeom>
        </p:spPr>
        <p:txBody>
          <a:bodyPr wrap="square">
            <a:spAutoFit/>
          </a:bodyPr>
          <a:lstStyle/>
          <a:p>
            <a:r>
              <a:rPr lang="ru-RU" sz="2000" dirty="0">
                <a:latin typeface="Times New Roman" panose="02020603050405020304" pitchFamily="18" charset="0"/>
                <a:ea typeface="Times New Roman" panose="02020603050405020304" pitchFamily="18" charset="0"/>
                <a:cs typeface="Times New Roman" panose="02020603050405020304" pitchFamily="18" charset="0"/>
              </a:rPr>
              <a:t>      Целью данного исследования является развитие персонала и разработка стратегии развития компании на основе анализа финансово - хозяйственной деятельности предприятия.</a:t>
            </a:r>
          </a:p>
          <a:p>
            <a:pPr>
              <a:lnSpc>
                <a:spcPct val="150000"/>
              </a:lnSpc>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50000"/>
              </a:lnSpc>
            </a:pP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Для достижения поставленной цели необходимо решение следующих задач:</a:t>
            </a:r>
          </a:p>
          <a:p>
            <a:r>
              <a:rPr lang="ru-RU" sz="2000" dirty="0">
                <a:latin typeface="Times New Roman" panose="02020603050405020304" pitchFamily="18" charset="0"/>
                <a:ea typeface="Times New Roman" panose="02020603050405020304" pitchFamily="18" charset="0"/>
                <a:cs typeface="Times New Roman" panose="02020603050405020304" pitchFamily="18" charset="0"/>
              </a:rPr>
              <a:t>Осуществить анализ внутренней и внешней среды компании с целью выявления сильных и слабых сторон организации, а также возможностей и угроз рынка инжиниринговых услуг;</a:t>
            </a:r>
          </a:p>
          <a:p>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p>
          <a:p>
            <a:r>
              <a:rPr lang="ru-RU" sz="2000" dirty="0">
                <a:latin typeface="Times New Roman" panose="02020603050405020304" pitchFamily="18" charset="0"/>
                <a:ea typeface="Times New Roman" panose="02020603050405020304" pitchFamily="18" charset="0"/>
                <a:cs typeface="Times New Roman" panose="02020603050405020304" pitchFamily="18" charset="0"/>
              </a:rPr>
              <a:t>Провести SWOT-анализ с целью выявления возможных актуальных направлений развития бизнеса и персонала;</a:t>
            </a:r>
          </a:p>
          <a:p>
            <a:endParaRPr lang="ru-RU"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ea typeface="Times New Roman" panose="02020603050405020304" pitchFamily="18" charset="0"/>
                <a:cs typeface="Times New Roman" panose="02020603050405020304" pitchFamily="18" charset="0"/>
              </a:rPr>
              <a:t>Разработать стратегию развития персонала и компании, осуществить оценку коммерческой эффективности проекта, рисков, экономической эффективности предлагаемых мероприятий;</a:t>
            </a:r>
          </a:p>
          <a:p>
            <a:endParaRPr lang="ru-RU"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ea typeface="Times New Roman" panose="02020603050405020304" pitchFamily="18" charset="0"/>
                <a:cs typeface="Times New Roman" panose="02020603050405020304" pitchFamily="18" charset="0"/>
              </a:rPr>
              <a:t>Разработать дорожную карту проекта и систему мониторинга реализации проекта;</a:t>
            </a:r>
          </a:p>
        </p:txBody>
      </p:sp>
      <p:sp>
        <p:nvSpPr>
          <p:cNvPr id="7" name="Стрелка вправо 6"/>
          <p:cNvSpPr/>
          <p:nvPr/>
        </p:nvSpPr>
        <p:spPr>
          <a:xfrm>
            <a:off x="193813" y="2980579"/>
            <a:ext cx="944218" cy="2584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право 7"/>
          <p:cNvSpPr/>
          <p:nvPr/>
        </p:nvSpPr>
        <p:spPr>
          <a:xfrm>
            <a:off x="193813" y="3907339"/>
            <a:ext cx="944218" cy="2584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право 8"/>
          <p:cNvSpPr/>
          <p:nvPr/>
        </p:nvSpPr>
        <p:spPr>
          <a:xfrm>
            <a:off x="193813" y="4745546"/>
            <a:ext cx="944218" cy="2584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право 11"/>
          <p:cNvSpPr/>
          <p:nvPr/>
        </p:nvSpPr>
        <p:spPr>
          <a:xfrm>
            <a:off x="193813" y="5531120"/>
            <a:ext cx="944218" cy="2584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59016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Картинки по запросу &quot;деятельность компании&quot;&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783" y="236537"/>
            <a:ext cx="1903655" cy="100554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3589499" y="450574"/>
            <a:ext cx="4868701" cy="861391"/>
          </a:xfrm>
        </p:spPr>
        <p:txBody>
          <a:bodyPr>
            <a:normAutofit/>
          </a:bodyPr>
          <a:lstStyle/>
          <a:p>
            <a:r>
              <a:rPr lang="ru-RU" altLang="ru-RU" b="1" dirty="0">
                <a:solidFill>
                  <a:schemeClr val="tx1"/>
                </a:solidFill>
                <a:latin typeface="Times New Roman" panose="02020603050405020304" pitchFamily="18" charset="0"/>
                <a:cs typeface="Times New Roman" panose="02020603050405020304" pitchFamily="18" charset="0"/>
              </a:rPr>
              <a:t>Объект исследования</a:t>
            </a:r>
            <a:endParaRPr lang="ru-RU" dirty="0"/>
          </a:p>
        </p:txBody>
      </p:sp>
      <p:sp>
        <p:nvSpPr>
          <p:cNvPr id="5" name="Прямоугольник 4"/>
          <p:cNvSpPr/>
          <p:nvPr/>
        </p:nvSpPr>
        <p:spPr>
          <a:xfrm>
            <a:off x="1172816" y="1406891"/>
            <a:ext cx="10545419" cy="707886"/>
          </a:xfrm>
          <a:prstGeom prst="rect">
            <a:avLst/>
          </a:prstGeom>
        </p:spPr>
        <p:txBody>
          <a:bodyPr wrap="square">
            <a:spAutoFit/>
          </a:bodyPr>
          <a:lstStyle/>
          <a:p>
            <a:r>
              <a:rPr lang="ru-RU"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Объектом анализа в выпускной квалификационной работе является Общество с ограниченной ответственностью «Инжиниринговый Центр РЕГИОНАЛЬНЫЕ СИСТЕМЫ»</a:t>
            </a:r>
            <a:endParaRPr lang="ru-RU" sz="2000" dirty="0"/>
          </a:p>
        </p:txBody>
      </p:sp>
      <p:sp>
        <p:nvSpPr>
          <p:cNvPr id="6" name="Скругленный прямоугольник 5"/>
          <p:cNvSpPr/>
          <p:nvPr/>
        </p:nvSpPr>
        <p:spPr>
          <a:xfrm>
            <a:off x="4280774" y="3030228"/>
            <a:ext cx="3486150" cy="762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altLang="ru-RU" b="1" dirty="0">
                <a:solidFill>
                  <a:schemeClr val="tx1"/>
                </a:solidFill>
                <a:latin typeface="Times New Roman" panose="02020603050405020304" pitchFamily="18" charset="0"/>
                <a:cs typeface="Times New Roman" panose="02020603050405020304" pitchFamily="18" charset="0"/>
              </a:rPr>
              <a:t>ООО «ИЦ РЕГИОНАЛЬНЫЕ СИСТЕМЫ»</a:t>
            </a:r>
            <a:endParaRPr lang="ru-RU" dirty="0"/>
          </a:p>
        </p:txBody>
      </p:sp>
      <p:sp>
        <p:nvSpPr>
          <p:cNvPr id="7" name="Прямоугольник 6"/>
          <p:cNvSpPr/>
          <p:nvPr/>
        </p:nvSpPr>
        <p:spPr>
          <a:xfrm>
            <a:off x="1786052" y="2465310"/>
            <a:ext cx="9770165" cy="400110"/>
          </a:xfrm>
          <a:prstGeom prst="rect">
            <a:avLst/>
          </a:prstGeom>
        </p:spPr>
        <p:txBody>
          <a:bodyPr wrap="square">
            <a:spAutoFit/>
          </a:bodyPr>
          <a:lstStyle/>
          <a:p>
            <a:r>
              <a:rPr lang="ru-RU" sz="2000" b="1" dirty="0">
                <a:solidFill>
                  <a:srgbClr val="000000"/>
                </a:solidFill>
                <a:latin typeface="Times New Roman" panose="02020603050405020304" pitchFamily="18" charset="0"/>
                <a:ea typeface="Times New Roman" panose="02020603050405020304" pitchFamily="18" charset="0"/>
              </a:rPr>
              <a:t>Деятельность компании включает в себя несколько основных направлений:</a:t>
            </a:r>
            <a:endParaRPr lang="ru-RU" sz="2000" b="1" dirty="0"/>
          </a:p>
        </p:txBody>
      </p:sp>
      <p:sp>
        <p:nvSpPr>
          <p:cNvPr id="8" name="Скругленный прямоугольник 7"/>
          <p:cNvSpPr/>
          <p:nvPr/>
        </p:nvSpPr>
        <p:spPr>
          <a:xfrm>
            <a:off x="796097" y="3968393"/>
            <a:ext cx="3486150" cy="762000"/>
          </a:xfrm>
          <a:prstGeom prst="round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333500">
              <a:lnSpc>
                <a:spcPct val="90000"/>
              </a:lnSpc>
              <a:spcBef>
                <a:spcPct val="0"/>
              </a:spcBef>
              <a:spcAft>
                <a:spcPct val="35000"/>
              </a:spcAft>
            </a:pPr>
            <a:r>
              <a:rPr lang="ru-RU" dirty="0">
                <a:solidFill>
                  <a:schemeClr val="tx1"/>
                </a:solidFill>
              </a:rPr>
              <a:t>Информационная безопасность</a:t>
            </a:r>
            <a:endParaRPr lang="ru-RU" dirty="0">
              <a:solidFill>
                <a:schemeClr val="tx1"/>
              </a:solidFill>
              <a:latin typeface="Arial" panose="020B0604020202020204" pitchFamily="34" charset="0"/>
              <a:cs typeface="Arial" panose="020B0604020202020204" pitchFamily="34" charset="0"/>
            </a:endParaRPr>
          </a:p>
        </p:txBody>
      </p:sp>
      <p:sp>
        <p:nvSpPr>
          <p:cNvPr id="9" name="Скругленный прямоугольник 8"/>
          <p:cNvSpPr/>
          <p:nvPr/>
        </p:nvSpPr>
        <p:spPr>
          <a:xfrm>
            <a:off x="1846424" y="4936444"/>
            <a:ext cx="3486150" cy="762000"/>
          </a:xfrm>
          <a:prstGeom prst="round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333500">
              <a:lnSpc>
                <a:spcPct val="90000"/>
              </a:lnSpc>
              <a:spcBef>
                <a:spcPct val="0"/>
              </a:spcBef>
              <a:spcAft>
                <a:spcPct val="35000"/>
              </a:spcAft>
            </a:pPr>
            <a:r>
              <a:rPr lang="ru-RU" dirty="0">
                <a:solidFill>
                  <a:schemeClr val="tx1"/>
                </a:solidFill>
              </a:rPr>
              <a:t>Информационные технологии</a:t>
            </a:r>
            <a:endParaRPr lang="ru-RU" dirty="0">
              <a:solidFill>
                <a:schemeClr val="tx1"/>
              </a:solidFill>
              <a:latin typeface="Arial" panose="020B0604020202020204" pitchFamily="34" charset="0"/>
              <a:cs typeface="Arial" panose="020B0604020202020204" pitchFamily="34" charset="0"/>
            </a:endParaRPr>
          </a:p>
        </p:txBody>
      </p:sp>
      <p:sp>
        <p:nvSpPr>
          <p:cNvPr id="10" name="Скругленный прямоугольник 9"/>
          <p:cNvSpPr/>
          <p:nvPr/>
        </p:nvSpPr>
        <p:spPr>
          <a:xfrm>
            <a:off x="6715125" y="4910513"/>
            <a:ext cx="3486150" cy="762000"/>
          </a:xfrm>
          <a:prstGeom prst="round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333500">
              <a:lnSpc>
                <a:spcPct val="90000"/>
              </a:lnSpc>
              <a:spcBef>
                <a:spcPct val="0"/>
              </a:spcBef>
              <a:spcAft>
                <a:spcPct val="35000"/>
              </a:spcAft>
            </a:pPr>
            <a:r>
              <a:rPr lang="ru-RU" dirty="0">
                <a:solidFill>
                  <a:schemeClr val="tx1"/>
                </a:solidFill>
              </a:rPr>
              <a:t>Сервисный центр</a:t>
            </a:r>
            <a:endParaRPr lang="ru-RU" dirty="0">
              <a:solidFill>
                <a:schemeClr val="tx1"/>
              </a:solidFill>
              <a:latin typeface="Arial" panose="020B0604020202020204" pitchFamily="34" charset="0"/>
              <a:cs typeface="Arial" panose="020B0604020202020204" pitchFamily="34" charset="0"/>
            </a:endParaRPr>
          </a:p>
        </p:txBody>
      </p:sp>
      <p:sp>
        <p:nvSpPr>
          <p:cNvPr id="11" name="Скругленный прямоугольник 10"/>
          <p:cNvSpPr/>
          <p:nvPr/>
        </p:nvSpPr>
        <p:spPr>
          <a:xfrm>
            <a:off x="7766924" y="3968393"/>
            <a:ext cx="3486150" cy="762000"/>
          </a:xfrm>
          <a:prstGeom prst="round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333500">
              <a:lnSpc>
                <a:spcPct val="90000"/>
              </a:lnSpc>
              <a:spcBef>
                <a:spcPct val="0"/>
              </a:spcBef>
              <a:spcAft>
                <a:spcPct val="35000"/>
              </a:spcAft>
            </a:pPr>
            <a:r>
              <a:rPr lang="ru-RU" dirty="0">
                <a:solidFill>
                  <a:schemeClr val="tx1"/>
                </a:solidFill>
              </a:rPr>
              <a:t>Инженерно-технические средства защиты объектов</a:t>
            </a:r>
            <a:endParaRPr lang="ru-RU" dirty="0">
              <a:solidFill>
                <a:schemeClr val="tx1"/>
              </a:solidFill>
              <a:latin typeface="Arial" panose="020B0604020202020204" pitchFamily="34" charset="0"/>
              <a:cs typeface="Arial" panose="020B0604020202020204" pitchFamily="34" charset="0"/>
            </a:endParaRPr>
          </a:p>
        </p:txBody>
      </p:sp>
      <p:sp>
        <p:nvSpPr>
          <p:cNvPr id="12" name="Скругленный прямоугольник 11"/>
          <p:cNvSpPr/>
          <p:nvPr/>
        </p:nvSpPr>
        <p:spPr>
          <a:xfrm>
            <a:off x="4279301" y="5951563"/>
            <a:ext cx="3486150" cy="762000"/>
          </a:xfrm>
          <a:prstGeom prst="round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333500">
              <a:lnSpc>
                <a:spcPct val="90000"/>
              </a:lnSpc>
              <a:spcBef>
                <a:spcPct val="0"/>
              </a:spcBef>
              <a:spcAft>
                <a:spcPct val="35000"/>
              </a:spcAft>
            </a:pPr>
            <a:r>
              <a:rPr lang="ru-RU" dirty="0">
                <a:solidFill>
                  <a:schemeClr val="tx1"/>
                </a:solidFill>
              </a:rPr>
              <a:t>Поставка ПО</a:t>
            </a:r>
            <a:endParaRPr lang="ru-RU" dirty="0">
              <a:solidFill>
                <a:schemeClr val="tx1"/>
              </a:solidFill>
              <a:latin typeface="Arial" panose="020B0604020202020204" pitchFamily="34" charset="0"/>
              <a:cs typeface="Arial" panose="020B0604020202020204" pitchFamily="34" charset="0"/>
            </a:endParaRPr>
          </a:p>
        </p:txBody>
      </p:sp>
      <p:cxnSp>
        <p:nvCxnSpPr>
          <p:cNvPr id="14" name="Прямая со стрелкой 13"/>
          <p:cNvCxnSpPr>
            <a:endCxn id="11" idx="0"/>
          </p:cNvCxnSpPr>
          <p:nvPr/>
        </p:nvCxnSpPr>
        <p:spPr>
          <a:xfrm>
            <a:off x="7766924" y="3421133"/>
            <a:ext cx="1743075" cy="5472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a:endCxn id="8" idx="0"/>
          </p:cNvCxnSpPr>
          <p:nvPr/>
        </p:nvCxnSpPr>
        <p:spPr>
          <a:xfrm flipH="1">
            <a:off x="2539172" y="3425268"/>
            <a:ext cx="1741602" cy="5431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a:stCxn id="6" idx="2"/>
            <a:endCxn id="12" idx="0"/>
          </p:cNvCxnSpPr>
          <p:nvPr/>
        </p:nvCxnSpPr>
        <p:spPr>
          <a:xfrm flipH="1">
            <a:off x="6022376" y="3792228"/>
            <a:ext cx="1473" cy="21593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6895386" y="3802133"/>
            <a:ext cx="539084" cy="11044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flipH="1">
            <a:off x="4792639" y="3802133"/>
            <a:ext cx="348259" cy="11044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1011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Картинки по запросу &quot;основные заказчики&quot;&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629" y="134497"/>
            <a:ext cx="486979" cy="1007339"/>
          </a:xfrm>
          <a:prstGeom prst="rect">
            <a:avLst/>
          </a:prstGeom>
          <a:noFill/>
          <a:extLst>
            <a:ext uri="{909E8E84-426E-40DD-AFC4-6F175D3DCCD1}">
              <a14:hiddenFill xmlns:a14="http://schemas.microsoft.com/office/drawing/2010/main">
                <a:solidFill>
                  <a:srgbClr val="FFFFFF"/>
                </a:solidFill>
              </a14:hiddenFill>
            </a:ext>
          </a:extLst>
        </p:spPr>
      </p:pic>
      <p:pic>
        <p:nvPicPr>
          <p:cNvPr id="24" name="Рисунок 23"/>
          <p:cNvPicPr/>
          <p:nvPr/>
        </p:nvPicPr>
        <p:blipFill>
          <a:blip r:embed="rId4">
            <a:extLst>
              <a:ext uri="{28A0092B-C50C-407E-A947-70E740481C1C}">
                <a14:useLocalDpi xmlns:a14="http://schemas.microsoft.com/office/drawing/2010/main" val="0"/>
              </a:ext>
            </a:extLst>
          </a:blip>
          <a:srcRect/>
          <a:stretch>
            <a:fillRect/>
          </a:stretch>
        </p:blipFill>
        <p:spPr bwMode="auto">
          <a:xfrm>
            <a:off x="107969" y="1430359"/>
            <a:ext cx="4334822" cy="4115676"/>
          </a:xfrm>
          <a:prstGeom prst="rect">
            <a:avLst/>
          </a:prstGeom>
          <a:noFill/>
          <a:ln>
            <a:noFill/>
          </a:ln>
        </p:spPr>
      </p:pic>
      <p:graphicFrame>
        <p:nvGraphicFramePr>
          <p:cNvPr id="17" name="Диаграмма 16"/>
          <p:cNvGraphicFramePr/>
          <p:nvPr>
            <p:extLst>
              <p:ext uri="{D42A27DB-BD31-4B8C-83A1-F6EECF244321}">
                <p14:modId xmlns:p14="http://schemas.microsoft.com/office/powerpoint/2010/main" val="1628864106"/>
              </p:ext>
            </p:extLst>
          </p:nvPr>
        </p:nvGraphicFramePr>
        <p:xfrm>
          <a:off x="6897757" y="4102126"/>
          <a:ext cx="5094392" cy="2681047"/>
        </p:xfrm>
        <a:graphic>
          <a:graphicData uri="http://schemas.openxmlformats.org/drawingml/2006/chart">
            <c:chart xmlns:c="http://schemas.openxmlformats.org/drawingml/2006/chart" xmlns:r="http://schemas.openxmlformats.org/officeDocument/2006/relationships" r:id="rId5"/>
          </a:graphicData>
        </a:graphic>
      </p:graphicFrame>
      <p:sp>
        <p:nvSpPr>
          <p:cNvPr id="2" name="Заголовок 1"/>
          <p:cNvSpPr>
            <a:spLocks noGrp="1"/>
          </p:cNvSpPr>
          <p:nvPr>
            <p:ph type="title"/>
          </p:nvPr>
        </p:nvSpPr>
        <p:spPr>
          <a:xfrm>
            <a:off x="1589985" y="134497"/>
            <a:ext cx="9432235" cy="861391"/>
          </a:xfrm>
        </p:spPr>
        <p:txBody>
          <a:bodyPr>
            <a:normAutofit fontScale="90000"/>
          </a:bodyPr>
          <a:lstStyle/>
          <a:p>
            <a:r>
              <a:rPr lang="ru-RU" altLang="ru-RU" b="1" dirty="0">
                <a:solidFill>
                  <a:schemeClr val="tx1"/>
                </a:solidFill>
                <a:latin typeface="Times New Roman" panose="02020603050405020304" pitchFamily="18" charset="0"/>
                <a:cs typeface="Times New Roman" panose="02020603050405020304" pitchFamily="18" charset="0"/>
              </a:rPr>
              <a:t>Основные заказчики и стратегические партнеры </a:t>
            </a:r>
            <a:endParaRPr lang="ru-RU" dirty="0"/>
          </a:p>
        </p:txBody>
      </p:sp>
      <p:sp>
        <p:nvSpPr>
          <p:cNvPr id="6" name="Скругленный прямоугольник 5"/>
          <p:cNvSpPr/>
          <p:nvPr/>
        </p:nvSpPr>
        <p:spPr>
          <a:xfrm>
            <a:off x="4856955" y="1987826"/>
            <a:ext cx="2387486" cy="264380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altLang="ru-RU" b="1" dirty="0">
                <a:solidFill>
                  <a:schemeClr val="tx1"/>
                </a:solidFill>
                <a:latin typeface="Times New Roman" panose="02020603050405020304" pitchFamily="18" charset="0"/>
                <a:cs typeface="Times New Roman" panose="02020603050405020304" pitchFamily="18" charset="0"/>
              </a:rPr>
              <a:t>ООО «ИЦ РЕГИОНАЛЬНЫЕ СИСТЕМЫ»</a:t>
            </a:r>
            <a:endParaRPr lang="ru-RU" dirty="0"/>
          </a:p>
        </p:txBody>
      </p:sp>
      <p:sp>
        <p:nvSpPr>
          <p:cNvPr id="7" name="Прямоугольник 6"/>
          <p:cNvSpPr/>
          <p:nvPr/>
        </p:nvSpPr>
        <p:spPr>
          <a:xfrm>
            <a:off x="8071213" y="860761"/>
            <a:ext cx="2951007" cy="400110"/>
          </a:xfrm>
          <a:prstGeom prst="rect">
            <a:avLst/>
          </a:prstGeom>
        </p:spPr>
        <p:txBody>
          <a:bodyPr wrap="square">
            <a:spAutoFit/>
          </a:bodyPr>
          <a:lstStyle/>
          <a:p>
            <a:r>
              <a:rPr lang="ru-RU" sz="2000" b="1" dirty="0">
                <a:solidFill>
                  <a:srgbClr val="000000"/>
                </a:solidFill>
                <a:latin typeface="Times New Roman" panose="02020603050405020304" pitchFamily="18" charset="0"/>
                <a:ea typeface="Times New Roman" panose="02020603050405020304" pitchFamily="18" charset="0"/>
              </a:rPr>
              <a:t>Основные заказчики:</a:t>
            </a:r>
            <a:endParaRPr lang="ru-RU" sz="2000" b="1" dirty="0"/>
          </a:p>
        </p:txBody>
      </p:sp>
      <p:sp>
        <p:nvSpPr>
          <p:cNvPr id="8" name="Скругленный прямоугольник 7"/>
          <p:cNvSpPr/>
          <p:nvPr/>
        </p:nvSpPr>
        <p:spPr>
          <a:xfrm>
            <a:off x="7807367" y="1282374"/>
            <a:ext cx="3486150" cy="5014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333500">
              <a:lnSpc>
                <a:spcPct val="90000"/>
              </a:lnSpc>
              <a:spcBef>
                <a:spcPct val="0"/>
              </a:spcBef>
              <a:spcAft>
                <a:spcPct val="35000"/>
              </a:spcAft>
            </a:pPr>
            <a:r>
              <a:rPr lang="ru-RU" dirty="0">
                <a:solidFill>
                  <a:schemeClr val="tx1"/>
                </a:solidFill>
              </a:rPr>
              <a:t>ООО «</a:t>
            </a:r>
            <a:r>
              <a:rPr lang="ru-RU" dirty="0" err="1">
                <a:solidFill>
                  <a:schemeClr val="tx1"/>
                </a:solidFill>
              </a:rPr>
              <a:t>Газинформсервис</a:t>
            </a:r>
            <a:r>
              <a:rPr lang="ru-RU" dirty="0">
                <a:solidFill>
                  <a:schemeClr val="tx1"/>
                </a:solidFill>
              </a:rPr>
              <a:t>»</a:t>
            </a:r>
            <a:endParaRPr lang="ru-RU" dirty="0">
              <a:solidFill>
                <a:schemeClr val="tx1"/>
              </a:solidFill>
              <a:latin typeface="Arial" panose="020B0604020202020204" pitchFamily="34" charset="0"/>
              <a:cs typeface="Arial" panose="020B0604020202020204" pitchFamily="34" charset="0"/>
            </a:endParaRPr>
          </a:p>
        </p:txBody>
      </p:sp>
      <p:sp>
        <p:nvSpPr>
          <p:cNvPr id="9" name="Скругленный прямоугольник 8"/>
          <p:cNvSpPr/>
          <p:nvPr/>
        </p:nvSpPr>
        <p:spPr>
          <a:xfrm>
            <a:off x="7807366" y="1848528"/>
            <a:ext cx="3486150" cy="46772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333500">
              <a:lnSpc>
                <a:spcPct val="90000"/>
              </a:lnSpc>
              <a:spcBef>
                <a:spcPct val="0"/>
              </a:spcBef>
              <a:spcAft>
                <a:spcPct val="35000"/>
              </a:spcAft>
            </a:pPr>
            <a:r>
              <a:rPr lang="ru-RU" dirty="0">
                <a:solidFill>
                  <a:schemeClr val="tx1"/>
                </a:solidFill>
              </a:rPr>
              <a:t>ПАО «Газпром»</a:t>
            </a:r>
            <a:endParaRPr lang="ru-RU" dirty="0">
              <a:solidFill>
                <a:schemeClr val="tx1"/>
              </a:solidFill>
              <a:latin typeface="Arial" panose="020B0604020202020204" pitchFamily="34" charset="0"/>
              <a:cs typeface="Arial" panose="020B0604020202020204" pitchFamily="34" charset="0"/>
            </a:endParaRPr>
          </a:p>
        </p:txBody>
      </p:sp>
      <p:sp>
        <p:nvSpPr>
          <p:cNvPr id="10" name="Скругленный прямоугольник 9"/>
          <p:cNvSpPr/>
          <p:nvPr/>
        </p:nvSpPr>
        <p:spPr>
          <a:xfrm>
            <a:off x="7830864" y="3443150"/>
            <a:ext cx="3486150" cy="48516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333500">
              <a:lnSpc>
                <a:spcPct val="90000"/>
              </a:lnSpc>
              <a:spcBef>
                <a:spcPct val="0"/>
              </a:spcBef>
              <a:spcAft>
                <a:spcPct val="35000"/>
              </a:spcAft>
            </a:pPr>
            <a:r>
              <a:rPr lang="ru-RU" dirty="0">
                <a:solidFill>
                  <a:schemeClr val="tx1"/>
                </a:solidFill>
              </a:rPr>
              <a:t>ООО «УЦСБ»</a:t>
            </a:r>
            <a:endParaRPr lang="ru-RU" dirty="0">
              <a:solidFill>
                <a:schemeClr val="tx1"/>
              </a:solidFill>
              <a:latin typeface="Arial" panose="020B0604020202020204" pitchFamily="34" charset="0"/>
              <a:cs typeface="Arial" panose="020B0604020202020204" pitchFamily="34" charset="0"/>
            </a:endParaRPr>
          </a:p>
        </p:txBody>
      </p:sp>
      <p:sp>
        <p:nvSpPr>
          <p:cNvPr id="11" name="Скругленный прямоугольник 10"/>
          <p:cNvSpPr/>
          <p:nvPr/>
        </p:nvSpPr>
        <p:spPr>
          <a:xfrm>
            <a:off x="7830864" y="2897767"/>
            <a:ext cx="3486150" cy="47339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333500">
              <a:lnSpc>
                <a:spcPct val="90000"/>
              </a:lnSpc>
              <a:spcBef>
                <a:spcPct val="0"/>
              </a:spcBef>
              <a:spcAft>
                <a:spcPct val="35000"/>
              </a:spcAft>
            </a:pPr>
            <a:r>
              <a:rPr lang="ru-RU" dirty="0">
                <a:solidFill>
                  <a:schemeClr val="tx1"/>
                </a:solidFill>
              </a:rPr>
              <a:t>ПАО «</a:t>
            </a:r>
            <a:r>
              <a:rPr lang="ru-RU" dirty="0" err="1">
                <a:solidFill>
                  <a:schemeClr val="tx1"/>
                </a:solidFill>
              </a:rPr>
              <a:t>Транснефть</a:t>
            </a:r>
            <a:r>
              <a:rPr lang="ru-RU" dirty="0">
                <a:solidFill>
                  <a:schemeClr val="tx1"/>
                </a:solidFill>
              </a:rPr>
              <a:t>»</a:t>
            </a:r>
            <a:endParaRPr lang="ru-RU" dirty="0">
              <a:solidFill>
                <a:schemeClr val="tx1"/>
              </a:solidFill>
              <a:latin typeface="Arial" panose="020B0604020202020204" pitchFamily="34" charset="0"/>
              <a:cs typeface="Arial" panose="020B0604020202020204" pitchFamily="34" charset="0"/>
            </a:endParaRPr>
          </a:p>
        </p:txBody>
      </p:sp>
      <p:sp>
        <p:nvSpPr>
          <p:cNvPr id="12" name="Скругленный прямоугольник 11"/>
          <p:cNvSpPr/>
          <p:nvPr/>
        </p:nvSpPr>
        <p:spPr>
          <a:xfrm>
            <a:off x="7830864" y="2387077"/>
            <a:ext cx="3486150" cy="4528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333500">
              <a:lnSpc>
                <a:spcPct val="90000"/>
              </a:lnSpc>
              <a:spcBef>
                <a:spcPct val="0"/>
              </a:spcBef>
              <a:spcAft>
                <a:spcPct val="35000"/>
              </a:spcAft>
            </a:pPr>
            <a:r>
              <a:rPr lang="ru-RU" dirty="0">
                <a:solidFill>
                  <a:schemeClr val="tx1"/>
                </a:solidFill>
              </a:rPr>
              <a:t>ГУП «</a:t>
            </a:r>
            <a:r>
              <a:rPr lang="ru-RU" dirty="0" err="1">
                <a:solidFill>
                  <a:schemeClr val="tx1"/>
                </a:solidFill>
              </a:rPr>
              <a:t>Волгофарм</a:t>
            </a:r>
            <a:r>
              <a:rPr lang="ru-RU" dirty="0">
                <a:solidFill>
                  <a:schemeClr val="tx1"/>
                </a:solidFill>
              </a:rPr>
              <a:t>»</a:t>
            </a:r>
            <a:endParaRPr lang="ru-RU" dirty="0">
              <a:solidFill>
                <a:schemeClr val="tx1"/>
              </a:solidFill>
              <a:latin typeface="Arial" panose="020B0604020202020204" pitchFamily="34" charset="0"/>
              <a:cs typeface="Arial" panose="020B0604020202020204" pitchFamily="34" charset="0"/>
            </a:endParaRPr>
          </a:p>
        </p:txBody>
      </p:sp>
      <p:cxnSp>
        <p:nvCxnSpPr>
          <p:cNvPr id="14" name="Прямая со стрелкой 13"/>
          <p:cNvCxnSpPr>
            <a:stCxn id="6" idx="3"/>
            <a:endCxn id="8" idx="1"/>
          </p:cNvCxnSpPr>
          <p:nvPr/>
        </p:nvCxnSpPr>
        <p:spPr>
          <a:xfrm flipV="1">
            <a:off x="7244441" y="1533115"/>
            <a:ext cx="562926" cy="17766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a:stCxn id="6" idx="3"/>
            <a:endCxn id="10" idx="1"/>
          </p:cNvCxnSpPr>
          <p:nvPr/>
        </p:nvCxnSpPr>
        <p:spPr>
          <a:xfrm>
            <a:off x="7244441" y="3309731"/>
            <a:ext cx="586423" cy="3760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a:stCxn id="6" idx="3"/>
            <a:endCxn id="12" idx="1"/>
          </p:cNvCxnSpPr>
          <p:nvPr/>
        </p:nvCxnSpPr>
        <p:spPr>
          <a:xfrm flipV="1">
            <a:off x="7244441" y="2613503"/>
            <a:ext cx="586423" cy="6962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6" idx="3"/>
            <a:endCxn id="9" idx="1"/>
          </p:cNvCxnSpPr>
          <p:nvPr/>
        </p:nvCxnSpPr>
        <p:spPr>
          <a:xfrm flipV="1">
            <a:off x="7244441" y="2082389"/>
            <a:ext cx="562925" cy="12273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a:stCxn id="6" idx="3"/>
            <a:endCxn id="11" idx="1"/>
          </p:cNvCxnSpPr>
          <p:nvPr/>
        </p:nvCxnSpPr>
        <p:spPr>
          <a:xfrm flipV="1">
            <a:off x="7244441" y="3134467"/>
            <a:ext cx="586423" cy="1752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Прямоугольник 24"/>
          <p:cNvSpPr/>
          <p:nvPr/>
        </p:nvSpPr>
        <p:spPr>
          <a:xfrm>
            <a:off x="683116" y="860761"/>
            <a:ext cx="2951007" cy="400110"/>
          </a:xfrm>
          <a:prstGeom prst="rect">
            <a:avLst/>
          </a:prstGeom>
        </p:spPr>
        <p:txBody>
          <a:bodyPr wrap="square">
            <a:spAutoFit/>
          </a:bodyPr>
          <a:lstStyle/>
          <a:p>
            <a:pPr algn="ctr"/>
            <a:r>
              <a:rPr lang="ru-RU" sz="2000" b="1" dirty="0" err="1">
                <a:solidFill>
                  <a:srgbClr val="000000"/>
                </a:solidFill>
                <a:latin typeface="Times New Roman" panose="02020603050405020304" pitchFamily="18" charset="0"/>
                <a:ea typeface="Times New Roman" panose="02020603050405020304" pitchFamily="18" charset="0"/>
              </a:rPr>
              <a:t>Вендоры</a:t>
            </a:r>
            <a:r>
              <a:rPr lang="ru-RU" sz="2000" b="1" dirty="0">
                <a:solidFill>
                  <a:srgbClr val="000000"/>
                </a:solidFill>
                <a:latin typeface="Times New Roman" panose="02020603050405020304" pitchFamily="18" charset="0"/>
                <a:ea typeface="Times New Roman" panose="02020603050405020304" pitchFamily="18" charset="0"/>
              </a:rPr>
              <a:t>:</a:t>
            </a:r>
            <a:endParaRPr lang="ru-RU" sz="2000" b="1" dirty="0"/>
          </a:p>
        </p:txBody>
      </p:sp>
      <p:cxnSp>
        <p:nvCxnSpPr>
          <p:cNvPr id="26" name="Прямая со стрелкой 25"/>
          <p:cNvCxnSpPr/>
          <p:nvPr/>
        </p:nvCxnSpPr>
        <p:spPr>
          <a:xfrm flipH="1">
            <a:off x="4442791" y="3225771"/>
            <a:ext cx="430668" cy="740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399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Схема 6"/>
          <p:cNvGraphicFramePr/>
          <p:nvPr>
            <p:extLst>
              <p:ext uri="{D42A27DB-BD31-4B8C-83A1-F6EECF244321}">
                <p14:modId xmlns:p14="http://schemas.microsoft.com/office/powerpoint/2010/main" val="2241469615"/>
              </p:ext>
            </p:extLst>
          </p:nvPr>
        </p:nvGraphicFramePr>
        <p:xfrm>
          <a:off x="54237" y="140871"/>
          <a:ext cx="6970413" cy="7484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122" name="Picture 2" descr="Картинки по запросу &quot;структура компании&quot;&quo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5332" y="311425"/>
            <a:ext cx="1884402" cy="1398105"/>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3609378" y="226148"/>
            <a:ext cx="4184035" cy="632791"/>
          </a:xfrm>
        </p:spPr>
        <p:txBody>
          <a:bodyPr>
            <a:normAutofit/>
          </a:bodyPr>
          <a:lstStyle/>
          <a:p>
            <a:r>
              <a:rPr lang="ru-RU" sz="3200" b="1" dirty="0">
                <a:solidFill>
                  <a:schemeClr val="tx1"/>
                </a:solidFill>
                <a:latin typeface="Times New Roman" panose="02020603050405020304" pitchFamily="18" charset="0"/>
                <a:cs typeface="Times New Roman" panose="02020603050405020304" pitchFamily="18" charset="0"/>
              </a:rPr>
              <a:t>Структуру компании</a:t>
            </a:r>
          </a:p>
        </p:txBody>
      </p:sp>
      <p:sp>
        <p:nvSpPr>
          <p:cNvPr id="6" name="Прямоугольник 5"/>
          <p:cNvSpPr/>
          <p:nvPr/>
        </p:nvSpPr>
        <p:spPr>
          <a:xfrm>
            <a:off x="5701395" y="944216"/>
            <a:ext cx="6407426" cy="1477328"/>
          </a:xfrm>
          <a:prstGeom prst="rect">
            <a:avLst/>
          </a:prstGeom>
        </p:spPr>
        <p:txBody>
          <a:bodyPr wrap="square">
            <a:spAutoFit/>
          </a:bodyPr>
          <a:lstStyle/>
          <a:p>
            <a:pPr>
              <a:spcBef>
                <a:spcPts val="100"/>
              </a:spcBef>
            </a:pPr>
            <a:r>
              <a:rPr lang="ru-RU" dirty="0">
                <a:solidFill>
                  <a:srgbClr val="000000"/>
                </a:solidFill>
                <a:latin typeface="Times New Roman" panose="02020603050405020304" pitchFamily="18" charset="0"/>
                <a:ea typeface="Times New Roman" panose="02020603050405020304" pitchFamily="18" charset="0"/>
              </a:rPr>
              <a:t>      </a:t>
            </a:r>
            <a:r>
              <a:rPr lang="ru-RU" dirty="0"/>
              <a:t>Структура компании представляет собой линейно-функциональную структуру. Данная организационная структура в значительной степени позволяет устранить недостатки как функционального, так и линейного типов управления.</a:t>
            </a:r>
            <a:endParaRPr lang="ru-RU" sz="2000" dirty="0"/>
          </a:p>
        </p:txBody>
      </p:sp>
      <p:sp>
        <p:nvSpPr>
          <p:cNvPr id="10" name="Прямоугольник 9"/>
          <p:cNvSpPr/>
          <p:nvPr/>
        </p:nvSpPr>
        <p:spPr>
          <a:xfrm>
            <a:off x="7120229" y="2386398"/>
            <a:ext cx="5071771" cy="4247317"/>
          </a:xfrm>
          <a:prstGeom prst="rect">
            <a:avLst/>
          </a:prstGeom>
        </p:spPr>
        <p:txBody>
          <a:bodyPr wrap="square">
            <a:spAutoFit/>
          </a:bodyPr>
          <a:lstStyle/>
          <a:p>
            <a:r>
              <a:rPr lang="ru-RU" b="1" dirty="0">
                <a:solidFill>
                  <a:srgbClr val="363B3F"/>
                </a:solidFill>
                <a:latin typeface="Open Sans"/>
              </a:rPr>
              <a:t>ПРЕИМУЩЕСТВА:</a:t>
            </a:r>
            <a:br>
              <a:rPr lang="ru-RU" dirty="0"/>
            </a:br>
            <a:r>
              <a:rPr lang="ru-RU" dirty="0">
                <a:latin typeface="Open Sans"/>
              </a:rPr>
              <a:t>1. Стимулирует деловую и профессиональную специализацию.</a:t>
            </a:r>
            <a:br>
              <a:rPr lang="ru-RU" dirty="0"/>
            </a:br>
            <a:r>
              <a:rPr lang="ru-RU" dirty="0">
                <a:latin typeface="Open Sans"/>
              </a:rPr>
              <a:t>2. Уменьшает дублирование усилий и потребление мат. ресурсов;</a:t>
            </a:r>
            <a:br>
              <a:rPr lang="ru-RU" dirty="0"/>
            </a:br>
            <a:r>
              <a:rPr lang="ru-RU" dirty="0">
                <a:latin typeface="Open Sans"/>
              </a:rPr>
              <a:t>3. Улучшает координацию в функциональных областях;</a:t>
            </a:r>
            <a:br>
              <a:rPr lang="ru-RU" dirty="0"/>
            </a:br>
            <a:r>
              <a:rPr lang="ru-RU" b="1" dirty="0">
                <a:solidFill>
                  <a:srgbClr val="363B3F"/>
                </a:solidFill>
                <a:latin typeface="Open Sans"/>
              </a:rPr>
              <a:t>НЕДОСТАТКИ:</a:t>
            </a:r>
            <a:br>
              <a:rPr lang="ru-RU" b="1" dirty="0"/>
            </a:br>
            <a:r>
              <a:rPr lang="ru-RU" dirty="0">
                <a:latin typeface="Open Sans"/>
              </a:rPr>
              <a:t>1. Отделы могут быть менее заинтересованы в реализации общих целей и задач;</a:t>
            </a:r>
            <a:br>
              <a:rPr lang="ru-RU" dirty="0"/>
            </a:br>
            <a:r>
              <a:rPr lang="ru-RU" dirty="0">
                <a:latin typeface="Open Sans"/>
              </a:rPr>
              <a:t>2. Цепь команд может стать слишком длинной;</a:t>
            </a:r>
            <a:br>
              <a:rPr lang="ru-RU" dirty="0"/>
            </a:br>
            <a:r>
              <a:rPr lang="ru-RU" dirty="0">
                <a:latin typeface="Open Sans"/>
              </a:rPr>
              <a:t>3. Замедленная реакции на внешние измен.;</a:t>
            </a:r>
            <a:br>
              <a:rPr lang="ru-RU" dirty="0"/>
            </a:br>
            <a:r>
              <a:rPr lang="ru-RU" dirty="0">
                <a:latin typeface="Open Sans"/>
              </a:rPr>
              <a:t>4. Проблемы с распределением ответственности за устранение проблем;</a:t>
            </a:r>
            <a:endParaRPr lang="ru-RU" dirty="0"/>
          </a:p>
        </p:txBody>
      </p:sp>
    </p:spTree>
    <p:extLst>
      <p:ext uri="{BB962C8B-B14F-4D97-AF65-F5344CB8AC3E}">
        <p14:creationId xmlns:p14="http://schemas.microsoft.com/office/powerpoint/2010/main" val="2266323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Картинки по запросу &quot;swot анализ&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047" y="67757"/>
            <a:ext cx="975272" cy="975272"/>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2004626" y="555393"/>
            <a:ext cx="4184035" cy="632791"/>
          </a:xfrm>
        </p:spPr>
        <p:txBody>
          <a:bodyPr>
            <a:normAutofit/>
          </a:bodyPr>
          <a:lstStyle/>
          <a:p>
            <a:r>
              <a:rPr lang="ru-RU" sz="2800" b="1" dirty="0">
                <a:solidFill>
                  <a:schemeClr val="tx1"/>
                </a:solidFill>
                <a:latin typeface="Times New Roman" panose="02020603050405020304" pitchFamily="18" charset="0"/>
                <a:cs typeface="Times New Roman" panose="02020603050405020304" pitchFamily="18" charset="0"/>
              </a:rPr>
              <a:t>SWOT-анализ</a:t>
            </a:r>
          </a:p>
        </p:txBody>
      </p:sp>
      <p:graphicFrame>
        <p:nvGraphicFramePr>
          <p:cNvPr id="5" name="Таблица 4"/>
          <p:cNvGraphicFramePr>
            <a:graphicFrameLocks noGrp="1"/>
          </p:cNvGraphicFramePr>
          <p:nvPr>
            <p:extLst>
              <p:ext uri="{D42A27DB-BD31-4B8C-83A1-F6EECF244321}">
                <p14:modId xmlns:p14="http://schemas.microsoft.com/office/powerpoint/2010/main" val="1170762582"/>
              </p:ext>
            </p:extLst>
          </p:nvPr>
        </p:nvGraphicFramePr>
        <p:xfrm>
          <a:off x="145496" y="1297286"/>
          <a:ext cx="6174281" cy="4866911"/>
        </p:xfrm>
        <a:graphic>
          <a:graphicData uri="http://schemas.openxmlformats.org/drawingml/2006/table">
            <a:tbl>
              <a:tblPr/>
              <a:tblGrid>
                <a:gridCol w="3130139">
                  <a:extLst>
                    <a:ext uri="{9D8B030D-6E8A-4147-A177-3AD203B41FA5}">
                      <a16:colId xmlns:a16="http://schemas.microsoft.com/office/drawing/2014/main" val="3870010395"/>
                    </a:ext>
                  </a:extLst>
                </a:gridCol>
                <a:gridCol w="3044142">
                  <a:extLst>
                    <a:ext uri="{9D8B030D-6E8A-4147-A177-3AD203B41FA5}">
                      <a16:colId xmlns:a16="http://schemas.microsoft.com/office/drawing/2014/main" val="2820889611"/>
                    </a:ext>
                  </a:extLst>
                </a:gridCol>
              </a:tblGrid>
              <a:tr h="276871">
                <a:tc>
                  <a:txBody>
                    <a:bodyPr/>
                    <a:lstStyle/>
                    <a:p>
                      <a:pPr indent="457200" algn="ctr">
                        <a:lnSpc>
                          <a:spcPct val="150000"/>
                        </a:lnSpc>
                        <a:spcAft>
                          <a:spcPts val="0"/>
                        </a:spcAft>
                      </a:pPr>
                      <a:r>
                        <a:rPr lang="ru-RU" sz="1200" b="1" dirty="0">
                          <a:effectLst/>
                          <a:latin typeface="Times New Roman" panose="02020603050405020304" pitchFamily="18" charset="0"/>
                          <a:ea typeface="Times New Roman" panose="02020603050405020304" pitchFamily="18" charset="0"/>
                          <a:cs typeface="Times New Roman" panose="02020603050405020304" pitchFamily="18" charset="0"/>
                        </a:rPr>
                        <a:t>Сильные стороны предприятия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786" marR="1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a:lnSpc>
                          <a:spcPct val="150000"/>
                        </a:lnSpc>
                        <a:spcAft>
                          <a:spcPts val="0"/>
                        </a:spcAft>
                      </a:pPr>
                      <a:r>
                        <a:rPr lang="ru-RU" sz="1200" b="1" dirty="0">
                          <a:effectLst/>
                          <a:latin typeface="Times New Roman" panose="02020603050405020304" pitchFamily="18" charset="0"/>
                          <a:ea typeface="Times New Roman" panose="02020603050405020304" pitchFamily="18" charset="0"/>
                          <a:cs typeface="Times New Roman" panose="02020603050405020304" pitchFamily="18" charset="0"/>
                        </a:rPr>
                        <a:t>Слабые стороны предприятия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786" marR="1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2810079"/>
                  </a:ext>
                </a:extLst>
              </a:tr>
              <a:tr h="2051527">
                <a:tc>
                  <a:txBody>
                    <a:bodyPr/>
                    <a:lstStyle/>
                    <a:p>
                      <a:pPr indent="457200" algn="ctr">
                        <a:lnSpc>
                          <a:spcPct val="150000"/>
                        </a:lnSpc>
                        <a:spcAft>
                          <a:spcPts val="0"/>
                        </a:spcAft>
                      </a:pPr>
                      <a:r>
                        <a:rPr lang="ru-RU" sz="1000" b="1" dirty="0">
                          <a:effectLst/>
                          <a:latin typeface="Times New Roman" panose="02020603050405020304" pitchFamily="18" charset="0"/>
                          <a:ea typeface="Times New Roman" panose="02020603050405020304" pitchFamily="18" charset="0"/>
                          <a:cs typeface="Times New Roman" panose="02020603050405020304" pitchFamily="18" charset="0"/>
                        </a:rPr>
                        <a:t>ПРЕИМУЩЕСТВА "S" – STRENGTH</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Широкий спектр услуг.</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Востребованность предлагаемых услуг (ИТ-технологии)</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Многолетнее партнерство с лидерами на российском рынке</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Наличие лицензий на различные виды услуг</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ООО «ИЦ РЕГИОНАЛЬНЫЕ СИСТЕМЫ» предоставляет полный цикл услуг по реализуемым проектам. </a:t>
                      </a:r>
                    </a:p>
                  </a:txBody>
                  <a:tcPr marL="11786" marR="1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a:lnSpc>
                          <a:spcPct val="150000"/>
                        </a:lnSpc>
                        <a:spcAft>
                          <a:spcPts val="0"/>
                        </a:spcAft>
                      </a:pPr>
                      <a:r>
                        <a:rPr lang="ru-RU" sz="1000" b="1" dirty="0">
                          <a:effectLst/>
                          <a:latin typeface="Times New Roman" panose="02020603050405020304" pitchFamily="18" charset="0"/>
                          <a:ea typeface="Times New Roman" panose="02020603050405020304" pitchFamily="18" charset="0"/>
                          <a:cs typeface="Times New Roman" panose="02020603050405020304" pitchFamily="18" charset="0"/>
                        </a:rPr>
                        <a:t>НЕДОСТАТКИ "W" - WEAKNESS</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Высокая текучесть персонала.</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Отсутствие системы профессионального обучения и повышения квалификации персонала. </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Высокая зависимость организации от заемного капитала (собственный капитал составляет &lt;1%)</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 Недостаток финансовых средств (оборотных, для осуществления финансирования необходимых стратегических инициатив).</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Высокие издержки производства в связи с отсутствием контроля расходов в направлении КИТСО </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Неравномерное распределение по направлениям. </a:t>
                      </a:r>
                    </a:p>
                  </a:txBody>
                  <a:tcPr marL="11786" marR="1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7938902"/>
                  </a:ext>
                </a:extLst>
              </a:tr>
              <a:tr h="2227840">
                <a:tc>
                  <a:txBody>
                    <a:bodyPr/>
                    <a:lstStyle/>
                    <a:p>
                      <a:pPr indent="457200" algn="ctr">
                        <a:lnSpc>
                          <a:spcPct val="150000"/>
                        </a:lnSpc>
                        <a:spcAft>
                          <a:spcPts val="0"/>
                        </a:spcAft>
                      </a:pPr>
                      <a:r>
                        <a:rPr lang="ru-RU" sz="1000" b="1" dirty="0">
                          <a:effectLst/>
                          <a:latin typeface="Times New Roman" panose="02020603050405020304" pitchFamily="18" charset="0"/>
                          <a:ea typeface="Times New Roman" panose="02020603050405020304" pitchFamily="18" charset="0"/>
                          <a:cs typeface="Times New Roman" panose="02020603050405020304" pitchFamily="18" charset="0"/>
                        </a:rPr>
                        <a:t>ВОЗМОЖНОСТИ "O" – OPPORTUNITIES</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Наличие новых привлекательных географических рынков</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Рост спроса на предлагаемые виды услуг, в частности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Т </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Ужесточение законодательства в области информационных технологий, информационной безопасности, установке инженерных систем.</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Возможность проведения комплексных работ.</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Политика </a:t>
                      </a:r>
                      <a:r>
                        <a:rPr lang="ru-RU" sz="1000" dirty="0" err="1">
                          <a:effectLst/>
                          <a:latin typeface="Times New Roman" panose="02020603050405020304" pitchFamily="18" charset="0"/>
                          <a:ea typeface="Times New Roman" panose="02020603050405020304" pitchFamily="18" charset="0"/>
                          <a:cs typeface="Times New Roman" panose="02020603050405020304" pitchFamily="18" charset="0"/>
                        </a:rPr>
                        <a:t>импортозамещения</a:t>
                      </a: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 ПО. </a:t>
                      </a:r>
                    </a:p>
                  </a:txBody>
                  <a:tcPr marL="11786" marR="1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a:lnSpc>
                          <a:spcPct val="150000"/>
                        </a:lnSpc>
                        <a:spcAft>
                          <a:spcPts val="0"/>
                        </a:spcAft>
                      </a:pPr>
                      <a:r>
                        <a:rPr lang="ru-RU" sz="1000" b="1" dirty="0">
                          <a:effectLst/>
                          <a:latin typeface="Times New Roman" panose="02020603050405020304" pitchFamily="18" charset="0"/>
                          <a:ea typeface="Times New Roman" panose="02020603050405020304" pitchFamily="18" charset="0"/>
                          <a:cs typeface="Times New Roman" panose="02020603050405020304" pitchFamily="18" charset="0"/>
                        </a:rPr>
                        <a:t>УГРОЗЫ "T" - THREATS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Зависимость направления монтажных работ от сезона..</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Конкуренция со стороны узкоспециализированных организаций</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Проблемы с поставщиками/отдел снабжения, риск задержки материалов, срыв сроков строительства.</a:t>
                      </a:r>
                    </a:p>
                    <a:p>
                      <a:pPr marL="342900" lvl="0" indent="-342900" algn="just">
                        <a:lnSpc>
                          <a:spcPct val="100000"/>
                        </a:lnSpc>
                        <a:spcAft>
                          <a:spcPts val="0"/>
                        </a:spcAft>
                        <a:buFont typeface="+mj-lt"/>
                        <a:buAutoNum type="arabicPeriod"/>
                        <a:tabLst>
                          <a:tab pos="228600" algn="l"/>
                        </a:tabLs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Неблагоприятная экономическая ситуация в регионе, что ведет к закрытию многих предприятий, либо неспособности оплачивать услуги.</a:t>
                      </a:r>
                    </a:p>
                    <a:p>
                      <a:pPr indent="457200" algn="just">
                        <a:lnSpc>
                          <a:spcPct val="150000"/>
                        </a:lnSpc>
                        <a:spcAft>
                          <a:spcPts val="0"/>
                        </a:spcAf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11786" marR="11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8756290"/>
                  </a:ext>
                </a:extLst>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1530495871"/>
              </p:ext>
            </p:extLst>
          </p:nvPr>
        </p:nvGraphicFramePr>
        <p:xfrm>
          <a:off x="6416068" y="1280606"/>
          <a:ext cx="5691050" cy="4900269"/>
        </p:xfrm>
        <a:graphic>
          <a:graphicData uri="http://schemas.openxmlformats.org/drawingml/2006/table">
            <a:tbl>
              <a:tblPr/>
              <a:tblGrid>
                <a:gridCol w="1084327">
                  <a:extLst>
                    <a:ext uri="{9D8B030D-6E8A-4147-A177-3AD203B41FA5}">
                      <a16:colId xmlns:a16="http://schemas.microsoft.com/office/drawing/2014/main" val="3870010395"/>
                    </a:ext>
                  </a:extLst>
                </a:gridCol>
                <a:gridCol w="2509795">
                  <a:extLst>
                    <a:ext uri="{9D8B030D-6E8A-4147-A177-3AD203B41FA5}">
                      <a16:colId xmlns:a16="http://schemas.microsoft.com/office/drawing/2014/main" val="3253750135"/>
                    </a:ext>
                  </a:extLst>
                </a:gridCol>
                <a:gridCol w="2096928">
                  <a:extLst>
                    <a:ext uri="{9D8B030D-6E8A-4147-A177-3AD203B41FA5}">
                      <a16:colId xmlns:a16="http://schemas.microsoft.com/office/drawing/2014/main" val="2820889611"/>
                    </a:ext>
                  </a:extLst>
                </a:gridCol>
              </a:tblGrid>
              <a:tr h="279108">
                <a:tc>
                  <a:txBody>
                    <a:bodyPr/>
                    <a:lstStyle/>
                    <a:p>
                      <a:pPr>
                        <a:lnSpc>
                          <a:spcPct val="150000"/>
                        </a:lnSpc>
                        <a:spcAft>
                          <a:spcPts val="0"/>
                        </a:spcAft>
                      </a:pPr>
                      <a:r>
                        <a:rPr lang="ru-RU"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Факторы</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Сильные стороны</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Слабые стороны</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2810079"/>
                  </a:ext>
                </a:extLst>
              </a:tr>
              <a:tr h="2741624">
                <a:tc>
                  <a:txBody>
                    <a:bodyPr/>
                    <a:lstStyle/>
                    <a:p>
                      <a:pPr>
                        <a:lnSpc>
                          <a:spcPct val="150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Возможности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Стратегия роста. Поиск и привлечение новых клиентов по направлению ИТ;</a:t>
                      </a:r>
                    </a:p>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200" baseline="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Расширять клиентскую базу среди бюджетных учреждений; </a:t>
                      </a:r>
                    </a:p>
                    <a:p>
                      <a:pPr>
                        <a:lnSpc>
                          <a:spcPct val="115000"/>
                        </a:lnSpc>
                        <a:spcAft>
                          <a:spcPts val="0"/>
                        </a:spcAft>
                      </a:pPr>
                      <a:r>
                        <a:rPr lang="ru-RU"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a:t>
                      </a:r>
                      <a:r>
                        <a:rPr lang="ru-RU" sz="1100"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Усиление позиции на рынке проектирования ИБ;</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Географическое расширение. Развивать свое присутствие на рынке Волгоградской области по направлению КИТСО;</a:t>
                      </a:r>
                    </a:p>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Выходить на доходные проекты;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Стратегия развития персонала;</a:t>
                      </a:r>
                      <a:b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Разработка наступательной маркетинговой политики отделом продаж;</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Стратегия контроля над издержками. Усиливаем контроль над затратами на строительные работы;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7938902"/>
                  </a:ext>
                </a:extLst>
              </a:tr>
              <a:tr h="1816564">
                <a:tc>
                  <a:txBody>
                    <a:bodyPr/>
                    <a:lstStyle/>
                    <a:p>
                      <a:pPr>
                        <a:lnSpc>
                          <a:spcPct val="150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Угрозы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ru-RU" sz="1200" baseline="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Мы используем сильную сторону “Владение полным циклом услуг по реализуемым проектам”, чтобы снизить угрозу сокращения доли рынка из-за конкурентов.</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Стратегия перераспределения направлений.</a:t>
                      </a:r>
                      <a:b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Для того, чтобы компенсирования сезонных работ, необходимо активно развивать другие более доходные и менее затратные направления(ИТ и ИБ).</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8756290"/>
                  </a:ext>
                </a:extLst>
              </a:tr>
            </a:tbl>
          </a:graphicData>
        </a:graphic>
      </p:graphicFrame>
      <p:sp>
        <p:nvSpPr>
          <p:cNvPr id="10" name="Заголовок 1"/>
          <p:cNvSpPr txBox="1">
            <a:spLocks/>
          </p:cNvSpPr>
          <p:nvPr/>
        </p:nvSpPr>
        <p:spPr>
          <a:xfrm>
            <a:off x="6893968" y="555394"/>
            <a:ext cx="5766122" cy="632791"/>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2800" b="1" dirty="0">
                <a:solidFill>
                  <a:schemeClr val="tx1"/>
                </a:solidFill>
                <a:latin typeface="Times New Roman" panose="02020603050405020304" pitchFamily="18" charset="0"/>
                <a:cs typeface="Times New Roman" panose="02020603050405020304" pitchFamily="18" charset="0"/>
              </a:rPr>
              <a:t>Результаты SWOT-анализа</a:t>
            </a:r>
          </a:p>
        </p:txBody>
      </p:sp>
    </p:spTree>
    <p:extLst>
      <p:ext uri="{BB962C8B-B14F-4D97-AF65-F5344CB8AC3E}">
        <p14:creationId xmlns:p14="http://schemas.microsoft.com/office/powerpoint/2010/main" val="732024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Картинки по запросу &quot;конкуренты&quot;&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5196" y="105179"/>
            <a:ext cx="1076446" cy="115096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Диаграмма 9"/>
          <p:cNvGraphicFramePr/>
          <p:nvPr>
            <p:extLst>
              <p:ext uri="{D42A27DB-BD31-4B8C-83A1-F6EECF244321}">
                <p14:modId xmlns:p14="http://schemas.microsoft.com/office/powerpoint/2010/main" val="2095081893"/>
              </p:ext>
            </p:extLst>
          </p:nvPr>
        </p:nvGraphicFramePr>
        <p:xfrm>
          <a:off x="5764192" y="870514"/>
          <a:ext cx="6282481" cy="5345091"/>
        </p:xfrm>
        <a:graphic>
          <a:graphicData uri="http://schemas.openxmlformats.org/drawingml/2006/chart">
            <c:chart xmlns:c="http://schemas.openxmlformats.org/drawingml/2006/chart" xmlns:r="http://schemas.openxmlformats.org/officeDocument/2006/relationships" r:id="rId4"/>
          </a:graphicData>
        </a:graphic>
      </p:graphicFrame>
      <p:sp>
        <p:nvSpPr>
          <p:cNvPr id="5" name="Заголовок 1"/>
          <p:cNvSpPr>
            <a:spLocks noGrp="1"/>
          </p:cNvSpPr>
          <p:nvPr>
            <p:ph type="title"/>
          </p:nvPr>
        </p:nvSpPr>
        <p:spPr>
          <a:xfrm>
            <a:off x="4721397" y="84184"/>
            <a:ext cx="4184035" cy="632791"/>
          </a:xfrm>
        </p:spPr>
        <p:txBody>
          <a:bodyPr>
            <a:normAutofit/>
          </a:bodyPr>
          <a:lstStyle/>
          <a:p>
            <a:r>
              <a:rPr lang="ru-RU" sz="3200" b="1" dirty="0">
                <a:solidFill>
                  <a:schemeClr val="tx1"/>
                </a:solidFill>
                <a:latin typeface="Times New Roman" panose="02020603050405020304" pitchFamily="18" charset="0"/>
                <a:cs typeface="Times New Roman" panose="02020603050405020304" pitchFamily="18" charset="0"/>
              </a:rPr>
              <a:t>Конкуренты</a:t>
            </a:r>
          </a:p>
        </p:txBody>
      </p:sp>
      <p:sp>
        <p:nvSpPr>
          <p:cNvPr id="6" name="Прямоугольник 5"/>
          <p:cNvSpPr/>
          <p:nvPr/>
        </p:nvSpPr>
        <p:spPr>
          <a:xfrm>
            <a:off x="1261641" y="870514"/>
            <a:ext cx="4502551" cy="4653646"/>
          </a:xfrm>
          <a:prstGeom prst="rect">
            <a:avLst/>
          </a:prstGeom>
        </p:spPr>
        <p:txBody>
          <a:bodyPr wrap="square">
            <a:spAutoFit/>
          </a:bodyPr>
          <a:lstStyle/>
          <a:p>
            <a:pPr>
              <a:lnSpc>
                <a:spcPct val="150000"/>
              </a:lnSpc>
            </a:pPr>
            <a:r>
              <a:rPr lang="ru-RU" sz="2000" dirty="0">
                <a:solidFill>
                  <a:srgbClr val="000000"/>
                </a:solidFill>
                <a:latin typeface="Times New Roman" panose="02020603050405020304" pitchFamily="18" charset="0"/>
                <a:ea typeface="Times New Roman" panose="02020603050405020304" pitchFamily="18" charset="0"/>
              </a:rPr>
              <a:t>      На рынке инжиниринговых услуг  на данный момент существует большая конкуренция, большинство фирм предпочитают не специализироваться на предоставлении какого-либо рода услуг, а оказывать практические весь спектр услуг в проектировании, начиная от проектирования систем безопасности, заканчивая промышленным проектированием.</a:t>
            </a:r>
          </a:p>
        </p:txBody>
      </p:sp>
    </p:spTree>
    <p:extLst>
      <p:ext uri="{BB962C8B-B14F-4D97-AF65-F5344CB8AC3E}">
        <p14:creationId xmlns:p14="http://schemas.microsoft.com/office/powerpoint/2010/main" val="647523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Картинки по запросу &quot;цели, задачи, участники проекта&quot;&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6247"/>
            <a:ext cx="870021" cy="778036"/>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a:spLocks noGrp="1"/>
          </p:cNvSpPr>
          <p:nvPr>
            <p:ph type="title"/>
          </p:nvPr>
        </p:nvSpPr>
        <p:spPr>
          <a:xfrm>
            <a:off x="3136739" y="109440"/>
            <a:ext cx="6926161" cy="632791"/>
          </a:xfrm>
        </p:spPr>
        <p:txBody>
          <a:bodyPr>
            <a:normAutofit/>
          </a:bodyPr>
          <a:lstStyle/>
          <a:p>
            <a:r>
              <a:rPr lang="ru-RU" sz="3200" b="1" dirty="0">
                <a:solidFill>
                  <a:schemeClr val="tx1"/>
                </a:solidFill>
                <a:latin typeface="Times New Roman" panose="02020603050405020304" pitchFamily="18" charset="0"/>
                <a:cs typeface="Times New Roman" panose="02020603050405020304" pitchFamily="18" charset="0"/>
              </a:rPr>
              <a:t>Цели, задачи и участники проекта</a:t>
            </a:r>
          </a:p>
        </p:txBody>
      </p:sp>
      <p:sp>
        <p:nvSpPr>
          <p:cNvPr id="6" name="Прямоугольник 5"/>
          <p:cNvSpPr/>
          <p:nvPr/>
        </p:nvSpPr>
        <p:spPr>
          <a:xfrm>
            <a:off x="833376" y="742231"/>
            <a:ext cx="10752882" cy="830997"/>
          </a:xfrm>
          <a:prstGeom prst="rect">
            <a:avLst/>
          </a:prstGeom>
        </p:spPr>
        <p:txBody>
          <a:bodyPr wrap="square">
            <a:spAutoFit/>
          </a:bodyPr>
          <a:lstStyle/>
          <a:p>
            <a:r>
              <a:rPr lang="ru-RU" sz="2400" b="1" dirty="0">
                <a:solidFill>
                  <a:srgbClr val="000000"/>
                </a:solidFill>
                <a:latin typeface="Times New Roman" panose="02020603050405020304" pitchFamily="18" charset="0"/>
                <a:ea typeface="Times New Roman" panose="02020603050405020304" pitchFamily="18" charset="0"/>
              </a:rPr>
              <a:t>Цель проекта – увеличение прибыли за счет развития персонала и привлечения новых клиентов.</a:t>
            </a:r>
          </a:p>
        </p:txBody>
      </p:sp>
      <p:sp>
        <p:nvSpPr>
          <p:cNvPr id="8" name="Прямоугольник 7"/>
          <p:cNvSpPr/>
          <p:nvPr/>
        </p:nvSpPr>
        <p:spPr>
          <a:xfrm>
            <a:off x="1553959" y="1400746"/>
            <a:ext cx="4358156" cy="707886"/>
          </a:xfrm>
          <a:prstGeom prst="rect">
            <a:avLst/>
          </a:prstGeom>
        </p:spPr>
        <p:txBody>
          <a:bodyPr wrap="square">
            <a:spAutoFit/>
          </a:bodyPr>
          <a:lstStyle/>
          <a:p>
            <a:pPr algn="ctr"/>
            <a:r>
              <a:rPr lang="ru-RU" sz="2000" b="1" dirty="0">
                <a:solidFill>
                  <a:srgbClr val="000000"/>
                </a:solidFill>
                <a:latin typeface="Times New Roman" panose="02020603050405020304" pitchFamily="18" charset="0"/>
                <a:ea typeface="Times New Roman" panose="02020603050405020304" pitchFamily="18" charset="0"/>
              </a:rPr>
              <a:t>Основными участниками реализации проекта:</a:t>
            </a:r>
          </a:p>
        </p:txBody>
      </p:sp>
      <p:sp>
        <p:nvSpPr>
          <p:cNvPr id="9" name="Прямоугольник 8"/>
          <p:cNvSpPr/>
          <p:nvPr/>
        </p:nvSpPr>
        <p:spPr>
          <a:xfrm>
            <a:off x="6599819" y="2170127"/>
            <a:ext cx="5443723" cy="3831818"/>
          </a:xfrm>
          <a:prstGeom prst="rect">
            <a:avLst/>
          </a:prstGeom>
        </p:spPr>
        <p:txBody>
          <a:bodyPr wrap="square">
            <a:spAutoFit/>
          </a:bodyPr>
          <a:lstStyle/>
          <a:p>
            <a:pPr marL="342900" lvl="0" indent="-342900" algn="just">
              <a:lnSpc>
                <a:spcPct val="150000"/>
              </a:lnSpc>
              <a:spcAft>
                <a:spcPts val="0"/>
              </a:spcAft>
              <a:buFont typeface="Wingdings" panose="05000000000000000000" pitchFamily="2" charset="2"/>
              <a:buChar char="v"/>
            </a:pPr>
            <a:r>
              <a:rPr lang="ru-RU" dirty="0">
                <a:solidFill>
                  <a:srgbClr val="000000"/>
                </a:solidFill>
                <a:latin typeface="Times New Roman" panose="02020603050405020304" pitchFamily="18" charset="0"/>
                <a:ea typeface="Times New Roman" panose="02020603050405020304" pitchFamily="18" charset="0"/>
              </a:rPr>
              <a:t>Создать рабочую группу;</a:t>
            </a:r>
            <a:endParaRPr lang="ru-RU" sz="16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v"/>
            </a:pPr>
            <a:r>
              <a:rPr lang="ru-RU" dirty="0">
                <a:solidFill>
                  <a:srgbClr val="000000"/>
                </a:solidFill>
                <a:latin typeface="Times New Roman" panose="02020603050405020304" pitchFamily="18" charset="0"/>
                <a:ea typeface="Times New Roman" panose="02020603050405020304" pitchFamily="18" charset="0"/>
              </a:rPr>
              <a:t>Обозначить плановые показатели для группы;</a:t>
            </a:r>
            <a:endParaRPr lang="ru-RU" sz="16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v"/>
            </a:pPr>
            <a:r>
              <a:rPr lang="ru-RU" dirty="0">
                <a:solidFill>
                  <a:srgbClr val="000000"/>
                </a:solidFill>
                <a:latin typeface="Times New Roman" panose="02020603050405020304" pitchFamily="18" charset="0"/>
                <a:ea typeface="Times New Roman" panose="02020603050405020304" pitchFamily="18" charset="0"/>
              </a:rPr>
              <a:t>Распределить ответственных и сроки выполнения задач;</a:t>
            </a:r>
            <a:endParaRPr lang="ru-RU" sz="16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v"/>
            </a:pPr>
            <a:r>
              <a:rPr lang="ru-RU" dirty="0">
                <a:solidFill>
                  <a:srgbClr val="000000"/>
                </a:solidFill>
                <a:latin typeface="Times New Roman" panose="02020603050405020304" pitchFamily="18" charset="0"/>
                <a:ea typeface="Times New Roman" panose="02020603050405020304" pitchFamily="18" charset="0"/>
              </a:rPr>
              <a:t>Провести исследование и на его основе выстроить политику развития персонала;</a:t>
            </a:r>
          </a:p>
          <a:p>
            <a:pPr marL="342900" lvl="0" indent="-342900" algn="just">
              <a:lnSpc>
                <a:spcPct val="150000"/>
              </a:lnSpc>
              <a:spcAft>
                <a:spcPts val="0"/>
              </a:spcAft>
              <a:buFont typeface="Wingdings" panose="05000000000000000000" pitchFamily="2" charset="2"/>
              <a:buChar char="v"/>
            </a:pPr>
            <a:r>
              <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rPr>
              <a:t>Увеличить эффективность и скорость работ над новыми проектами за счет квалифицированного персонала;</a:t>
            </a:r>
            <a:endParaRPr lang="ru-RU" dirty="0"/>
          </a:p>
        </p:txBody>
      </p:sp>
      <p:sp>
        <p:nvSpPr>
          <p:cNvPr id="2" name="Прямоугольник 1"/>
          <p:cNvSpPr/>
          <p:nvPr/>
        </p:nvSpPr>
        <p:spPr>
          <a:xfrm>
            <a:off x="866256" y="2254080"/>
            <a:ext cx="5585224" cy="1200329"/>
          </a:xfrm>
          <a:prstGeom prst="rect">
            <a:avLst/>
          </a:prstGeom>
        </p:spPr>
        <p:txBody>
          <a:bodyPr wrap="square">
            <a:spAutoFit/>
          </a:bodyPr>
          <a:lstStyle/>
          <a:p>
            <a:r>
              <a:rPr lang="ru-RU"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Генеральный директор</a:t>
            </a:r>
            <a:r>
              <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rPr>
              <a:t> - создает рабочую группу по реализации проекта, ставит цели и задачи, определяет состав и обязанности каждого участника группы. А также контролирует выполнение поставленных задач.</a:t>
            </a:r>
            <a:endParaRPr lang="ru-RU" dirty="0"/>
          </a:p>
        </p:txBody>
      </p:sp>
      <p:sp>
        <p:nvSpPr>
          <p:cNvPr id="3" name="Прямоугольник 2"/>
          <p:cNvSpPr/>
          <p:nvPr/>
        </p:nvSpPr>
        <p:spPr>
          <a:xfrm>
            <a:off x="866256" y="3503925"/>
            <a:ext cx="5733563" cy="646331"/>
          </a:xfrm>
          <a:prstGeom prst="rect">
            <a:avLst/>
          </a:prstGeom>
        </p:spPr>
        <p:txBody>
          <a:bodyPr wrap="square">
            <a:spAutoFit/>
          </a:bodyPr>
          <a:lstStyle/>
          <a:p>
            <a:r>
              <a:rPr lang="ru-RU"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Финансовый директор</a:t>
            </a:r>
            <a:r>
              <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rPr>
              <a:t> - осуществляет постановку, контроль целей и задач для отдела продаж.</a:t>
            </a:r>
            <a:endParaRPr lang="ru-RU" dirty="0"/>
          </a:p>
        </p:txBody>
      </p:sp>
      <p:sp>
        <p:nvSpPr>
          <p:cNvPr id="4" name="Прямоугольник 3"/>
          <p:cNvSpPr/>
          <p:nvPr/>
        </p:nvSpPr>
        <p:spPr>
          <a:xfrm>
            <a:off x="833376" y="4271481"/>
            <a:ext cx="5766443" cy="923330"/>
          </a:xfrm>
          <a:prstGeom prst="rect">
            <a:avLst/>
          </a:prstGeom>
        </p:spPr>
        <p:txBody>
          <a:bodyPr wrap="square">
            <a:spAutoFit/>
          </a:bodyPr>
          <a:lstStyle/>
          <a:p>
            <a:r>
              <a:rPr lang="ru-RU"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Отдел продаж, отдел персонала</a:t>
            </a:r>
            <a:r>
              <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rPr>
              <a:t> - осуществляет разработку и внедрение стратегии развития персонала и  сбыта продукции;</a:t>
            </a:r>
          </a:p>
        </p:txBody>
      </p:sp>
      <p:sp>
        <p:nvSpPr>
          <p:cNvPr id="10" name="Прямоугольник 9"/>
          <p:cNvSpPr/>
          <p:nvPr/>
        </p:nvSpPr>
        <p:spPr>
          <a:xfrm>
            <a:off x="866256" y="5061800"/>
            <a:ext cx="5733563" cy="923330"/>
          </a:xfrm>
          <a:prstGeom prst="rect">
            <a:avLst/>
          </a:prstGeom>
        </p:spPr>
        <p:txBody>
          <a:bodyPr wrap="square">
            <a:spAutoFit/>
          </a:bodyPr>
          <a:lstStyle/>
          <a:p>
            <a:r>
              <a:rPr lang="ru-RU"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Руководитель группы Департамента управления проектами</a:t>
            </a:r>
            <a:r>
              <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rPr>
              <a:t> - осуществляет взаимодействие отдела продаж с производственными департаментами.</a:t>
            </a:r>
            <a:endParaRPr lang="ru-RU" dirty="0"/>
          </a:p>
        </p:txBody>
      </p:sp>
      <p:sp>
        <p:nvSpPr>
          <p:cNvPr id="12" name="4-конечная звезда 11"/>
          <p:cNvSpPr/>
          <p:nvPr/>
        </p:nvSpPr>
        <p:spPr>
          <a:xfrm>
            <a:off x="384021" y="2525857"/>
            <a:ext cx="408065" cy="423662"/>
          </a:xfrm>
          <a:prstGeom prst="star4">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4-конечная звезда 13"/>
          <p:cNvSpPr/>
          <p:nvPr/>
        </p:nvSpPr>
        <p:spPr>
          <a:xfrm>
            <a:off x="381765" y="3608085"/>
            <a:ext cx="408065" cy="438010"/>
          </a:xfrm>
          <a:prstGeom prst="star4">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4-конечная звезда 14"/>
          <p:cNvSpPr/>
          <p:nvPr/>
        </p:nvSpPr>
        <p:spPr>
          <a:xfrm>
            <a:off x="381764" y="4389317"/>
            <a:ext cx="408065" cy="423662"/>
          </a:xfrm>
          <a:prstGeom prst="star4">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4-конечная звезда 15"/>
          <p:cNvSpPr/>
          <p:nvPr/>
        </p:nvSpPr>
        <p:spPr>
          <a:xfrm>
            <a:off x="381763" y="5274062"/>
            <a:ext cx="408065" cy="423662"/>
          </a:xfrm>
          <a:prstGeom prst="star4">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6769276" y="1400746"/>
            <a:ext cx="5104807" cy="707886"/>
          </a:xfrm>
          <a:prstGeom prst="rect">
            <a:avLst/>
          </a:prstGeom>
        </p:spPr>
        <p:txBody>
          <a:bodyPr wrap="square">
            <a:spAutoFit/>
          </a:bodyPr>
          <a:lstStyle/>
          <a:p>
            <a:pPr algn="ctr"/>
            <a:r>
              <a:rPr lang="ru-RU" sz="2000" b="1" dirty="0">
                <a:solidFill>
                  <a:srgbClr val="000000"/>
                </a:solidFill>
                <a:latin typeface="Times New Roman" panose="02020603050405020304" pitchFamily="18" charset="0"/>
                <a:ea typeface="Times New Roman" panose="02020603050405020304" pitchFamily="18" charset="0"/>
              </a:rPr>
              <a:t>Для реализации цели необходимо выполнить следующие задачи:</a:t>
            </a:r>
          </a:p>
        </p:txBody>
      </p:sp>
    </p:spTree>
    <p:extLst>
      <p:ext uri="{BB962C8B-B14F-4D97-AF65-F5344CB8AC3E}">
        <p14:creationId xmlns:p14="http://schemas.microsoft.com/office/powerpoint/2010/main" val="4076948645"/>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1982</TotalTime>
  <Words>1518</Words>
  <Application>Microsoft Office PowerPoint</Application>
  <PresentationFormat>Широкоэкранный</PresentationFormat>
  <Paragraphs>172</Paragraphs>
  <Slides>14</Slides>
  <Notes>5</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Arial</vt:lpstr>
      <vt:lpstr>Calibri</vt:lpstr>
      <vt:lpstr>Open Sans</vt:lpstr>
      <vt:lpstr>Times New Roman</vt:lpstr>
      <vt:lpstr>Trebuchet MS</vt:lpstr>
      <vt:lpstr>Wingdings</vt:lpstr>
      <vt:lpstr>Wingdings 3</vt:lpstr>
      <vt:lpstr>Аспект</vt:lpstr>
      <vt:lpstr>Министерство науки и высшего образования Российской Федерации Федеральное государственное автономное образовательное учреждение высшего образования «Волгоградский государственный университет»   Институт дополнительного образования   Проектно-ориентированная образовательная программа  профессиональной переподготовки, тип А «Стратегический и проектный менеджмент»</vt:lpstr>
      <vt:lpstr>Актуальность темы ВАР </vt:lpstr>
      <vt:lpstr>Цели ВКР</vt:lpstr>
      <vt:lpstr>Объект исследования</vt:lpstr>
      <vt:lpstr>Основные заказчики и стратегические партнеры </vt:lpstr>
      <vt:lpstr>Структуру компании</vt:lpstr>
      <vt:lpstr>SWOT-анализ</vt:lpstr>
      <vt:lpstr>Конкуренты</vt:lpstr>
      <vt:lpstr>Цели, задачи и участники проекта</vt:lpstr>
      <vt:lpstr>Риски</vt:lpstr>
      <vt:lpstr>Расчет чистого дисконтированного дохода (NPV) и индекс прибыльности (PI)</vt:lpstr>
      <vt:lpstr>Дорожная карта проекта</vt:lpstr>
      <vt:lpstr>Вывод</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в которой я работаю</dc:title>
  <dc:creator>ФЕДОТКИН Антон Александрович</dc:creator>
  <cp:lastModifiedBy>КОСТЫЛЕВ Алексей Сергеевич</cp:lastModifiedBy>
  <cp:revision>87</cp:revision>
  <dcterms:created xsi:type="dcterms:W3CDTF">2018-09-20T11:30:24Z</dcterms:created>
  <dcterms:modified xsi:type="dcterms:W3CDTF">2020-11-26T07:20:01Z</dcterms:modified>
</cp:coreProperties>
</file>