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2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3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4">
  <p:sldMasterIdLst>
    <p:sldMasterId id="2147483810" r:id="rId1"/>
  </p:sldMasterIdLst>
  <p:notesMasterIdLst>
    <p:notesMasterId r:id="rId16"/>
  </p:notesMasterIdLst>
  <p:sldIdLst>
    <p:sldId id="566" r:id="rId2"/>
    <p:sldId id="512" r:id="rId3"/>
    <p:sldId id="546" r:id="rId4"/>
    <p:sldId id="547" r:id="rId5"/>
    <p:sldId id="514" r:id="rId6"/>
    <p:sldId id="556" r:id="rId7"/>
    <p:sldId id="563" r:id="rId8"/>
    <p:sldId id="558" r:id="rId9"/>
    <p:sldId id="557" r:id="rId10"/>
    <p:sldId id="561" r:id="rId11"/>
    <p:sldId id="562" r:id="rId12"/>
    <p:sldId id="559" r:id="rId13"/>
    <p:sldId id="565" r:id="rId14"/>
    <p:sldId id="564" r:id="rId15"/>
  </p:sldIdLst>
  <p:sldSz cx="9144000" cy="6858000" type="screen4x3"/>
  <p:notesSz cx="6646863" cy="97774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00"/>
    <a:srgbClr val="DAA600"/>
    <a:srgbClr val="F79B4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1061" autoAdjust="0"/>
  </p:normalViewPr>
  <p:slideViewPr>
    <p:cSldViewPr>
      <p:cViewPr varScale="1">
        <p:scale>
          <a:sx n="78" d="100"/>
          <a:sy n="78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308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7" Type="http://schemas.microsoft.com/office/2007/relationships/hdphoto" Target="../media/hdphoto1.wdp"/><Relationship Id="rId2" Type="http://schemas.openxmlformats.org/officeDocument/2006/relationships/hyperlink" Target="https://www.freestock.com/free-photos/3d-student-carrying-bunch-books-isolated-153762314" TargetMode="External"/><Relationship Id="rId1" Type="http://schemas.openxmlformats.org/officeDocument/2006/relationships/image" Target="../media/image45.jpeg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hyperlink" Target="https://pixabay.com/de/wein-trinken-ansto%C3%9Fen-prost-1019954/" TargetMode="External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image" Target="../media/image49.jpeg"/><Relationship Id="rId4" Type="http://schemas.openxmlformats.org/officeDocument/2006/relationships/image" Target="../media/image52.jpeg"/></Relationships>
</file>

<file path=ppt/diagrams/_rels/data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jpeg"/><Relationship Id="rId3" Type="http://schemas.openxmlformats.org/officeDocument/2006/relationships/hyperlink" Target="http://disabilitythinking.blogspot.com/" TargetMode="External"/><Relationship Id="rId7" Type="http://schemas.openxmlformats.org/officeDocument/2006/relationships/hyperlink" Target="https://www.eoi.es/blogs/madeon/2013/05/21/liderazgo-y-trabajo-en-equipo/" TargetMode="External"/><Relationship Id="rId2" Type="http://schemas.microsoft.com/office/2007/relationships/hdphoto" Target="../media/hdphoto2.wdp"/><Relationship Id="rId1" Type="http://schemas.openxmlformats.org/officeDocument/2006/relationships/image" Target="../media/image53.png"/><Relationship Id="rId6" Type="http://schemas.openxmlformats.org/officeDocument/2006/relationships/image" Target="../media/image55.jpeg"/><Relationship Id="rId5" Type="http://schemas.openxmlformats.org/officeDocument/2006/relationships/hyperlink" Target="https://pixabay.com/en/white-male-3d-man-isolated-3d-1871410/" TargetMode="External"/><Relationship Id="rId4" Type="http://schemas.openxmlformats.org/officeDocument/2006/relationships/image" Target="../media/image54.jpeg"/><Relationship Id="rId9" Type="http://schemas.openxmlformats.org/officeDocument/2006/relationships/hyperlink" Target="https://uvagpclass.wordpress.com/2017/09/13/qualidade-na-sua-gestao/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7" Type="http://schemas.microsoft.com/office/2007/relationships/hdphoto" Target="../media/hdphoto1.wdp"/><Relationship Id="rId2" Type="http://schemas.openxmlformats.org/officeDocument/2006/relationships/hyperlink" Target="https://www.freestock.com/free-photos/3d-student-carrying-bunch-books-isolated-153762314" TargetMode="External"/><Relationship Id="rId1" Type="http://schemas.openxmlformats.org/officeDocument/2006/relationships/image" Target="../media/image45.jpeg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hyperlink" Target="https://pixabay.com/de/wein-trinken-ansto%C3%9Fen-prost-1019954/" TargetMode="External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image" Target="../media/image49.jpeg"/><Relationship Id="rId4" Type="http://schemas.openxmlformats.org/officeDocument/2006/relationships/image" Target="../media/image52.jpeg"/></Relationships>
</file>

<file path=ppt/diagrams/_rels/drawing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jpeg"/><Relationship Id="rId3" Type="http://schemas.openxmlformats.org/officeDocument/2006/relationships/hyperlink" Target="http://disabilitythinking.blogspot.com/" TargetMode="External"/><Relationship Id="rId7" Type="http://schemas.openxmlformats.org/officeDocument/2006/relationships/hyperlink" Target="https://www.eoi.es/blogs/madeon/2013/05/21/liderazgo-y-trabajo-en-equipo/" TargetMode="External"/><Relationship Id="rId2" Type="http://schemas.microsoft.com/office/2007/relationships/hdphoto" Target="../media/hdphoto2.wdp"/><Relationship Id="rId1" Type="http://schemas.openxmlformats.org/officeDocument/2006/relationships/image" Target="../media/image53.png"/><Relationship Id="rId6" Type="http://schemas.openxmlformats.org/officeDocument/2006/relationships/image" Target="../media/image55.jpeg"/><Relationship Id="rId5" Type="http://schemas.openxmlformats.org/officeDocument/2006/relationships/hyperlink" Target="https://pixabay.com/en/white-male-3d-man-isolated-3d-1871410/" TargetMode="External"/><Relationship Id="rId4" Type="http://schemas.openxmlformats.org/officeDocument/2006/relationships/image" Target="../media/image54.jpeg"/><Relationship Id="rId9" Type="http://schemas.openxmlformats.org/officeDocument/2006/relationships/hyperlink" Target="https://uvagpclass.wordpress.com/2017/09/13/qualidade-na-sua-gestao/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22004-9BFD-48E1-A1AE-1EDE5117ED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9BBCE1-F2FB-45EB-84C1-BA7E02DE347E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Формирования гибкой модели экономики, способной к адаптации и развитию</a:t>
          </a:r>
        </a:p>
      </dgm:t>
    </dgm:pt>
    <dgm:pt modelId="{D7C839FE-212D-4DEE-85D2-7BF7CBCCE8EF}" type="parTrans" cxnId="{174B00A1-2297-4DE4-8AFA-88B0A8B024B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78CEB41-A087-4355-8220-7DE508EF40BC}" type="sibTrans" cxnId="{174B00A1-2297-4DE4-8AFA-88B0A8B024B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8D1BF9C-D30D-4420-9A06-AE7C03F22498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Повышения эффективности использования бюджетных средств </a:t>
          </a:r>
        </a:p>
      </dgm:t>
    </dgm:pt>
    <dgm:pt modelId="{9D8B046B-581F-4069-A583-73E308BAF497}" type="parTrans" cxnId="{13CA1B2B-10EC-415A-A383-B9C231960E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3E62375-2428-4FAF-85A4-99B5AF42B38F}" type="sibTrans" cxnId="{13CA1B2B-10EC-415A-A383-B9C231960E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995DEC6-4B46-449C-AF9D-2DD2C2D681EC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Сглаживания последствий ухудшения условий ведения бизнеса, вызванных распространением вируса «</a:t>
          </a:r>
          <a:r>
            <a:rPr lang="en-US" dirty="0">
              <a:solidFill>
                <a:schemeClr val="tx1"/>
              </a:solidFill>
            </a:rPr>
            <a:t>COVID</a:t>
          </a:r>
          <a:r>
            <a:rPr lang="ru-RU" dirty="0">
              <a:solidFill>
                <a:schemeClr val="tx1"/>
              </a:solidFill>
            </a:rPr>
            <a:t>-19» </a:t>
          </a:r>
        </a:p>
      </dgm:t>
    </dgm:pt>
    <dgm:pt modelId="{76F519DC-4829-4346-9226-DE7A2F643878}" type="parTrans" cxnId="{6185E871-3DD5-40DC-AFAE-69FE0EC6A6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AD010E4-BBFC-411D-AAA6-642346FF09DF}" type="sibTrans" cxnId="{6185E871-3DD5-40DC-AFAE-69FE0EC6A6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6809159-3B41-470C-8261-D282E485296A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Содействия реализации предпринимательских инициатив с целью улучшение благосостояния граждан</a:t>
          </a:r>
        </a:p>
      </dgm:t>
    </dgm:pt>
    <dgm:pt modelId="{D3008546-F523-46CE-8439-E3FF8DC708D0}" type="parTrans" cxnId="{F3000ADB-2045-4DFD-8B9E-76716E89C8D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BE3924E-08AB-4C00-8702-4041595BAA53}" type="sibTrans" cxnId="{F3000ADB-2045-4DFD-8B9E-76716E89C8D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8E84C5E-C845-434D-90E2-3B34CF556C2C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Реализации принципа бюджетирования, ориентированного на результат</a:t>
          </a:r>
        </a:p>
      </dgm:t>
    </dgm:pt>
    <dgm:pt modelId="{4F6B5A02-33C5-41CD-AED8-6672840E7412}" type="parTrans" cxnId="{7E60DA4B-228B-4DA8-819F-0080EC7E258D}">
      <dgm:prSet/>
      <dgm:spPr/>
      <dgm:t>
        <a:bodyPr/>
        <a:lstStyle/>
        <a:p>
          <a:endParaRPr lang="ru-RU"/>
        </a:p>
      </dgm:t>
    </dgm:pt>
    <dgm:pt modelId="{ECC65B34-F939-4A8C-B341-A4CDB22C033B}" type="sibTrans" cxnId="{7E60DA4B-228B-4DA8-819F-0080EC7E258D}">
      <dgm:prSet/>
      <dgm:spPr/>
      <dgm:t>
        <a:bodyPr/>
        <a:lstStyle/>
        <a:p>
          <a:endParaRPr lang="ru-RU"/>
        </a:p>
      </dgm:t>
    </dgm:pt>
    <dgm:pt modelId="{F57EF14B-D45F-4A36-9786-C27F8AB3D6F1}" type="pres">
      <dgm:prSet presAssocID="{D7F22004-9BFD-48E1-A1AE-1EDE5117EDB4}" presName="linear" presStyleCnt="0">
        <dgm:presLayoutVars>
          <dgm:animLvl val="lvl"/>
          <dgm:resizeHandles val="exact"/>
        </dgm:presLayoutVars>
      </dgm:prSet>
      <dgm:spPr/>
    </dgm:pt>
    <dgm:pt modelId="{B3AF88C4-1C58-4F9B-8CB4-5D7495CA0635}" type="pres">
      <dgm:prSet presAssocID="{379BBCE1-F2FB-45EB-84C1-BA7E02DE347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66BA747-BC2B-4D0B-A788-2D92E6C99463}" type="pres">
      <dgm:prSet presAssocID="{078CEB41-A087-4355-8220-7DE508EF40BC}" presName="spacer" presStyleCnt="0"/>
      <dgm:spPr/>
    </dgm:pt>
    <dgm:pt modelId="{A5511C82-B70E-4CE3-B90D-CCA87B19FA4F}" type="pres">
      <dgm:prSet presAssocID="{88D1BF9C-D30D-4420-9A06-AE7C03F2249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EF0B89F-5473-49C2-A53E-FFAE69EDD4D0}" type="pres">
      <dgm:prSet presAssocID="{A3E62375-2428-4FAF-85A4-99B5AF42B38F}" presName="spacer" presStyleCnt="0"/>
      <dgm:spPr/>
    </dgm:pt>
    <dgm:pt modelId="{B2A83BB8-0E0C-4F01-941E-67DE40F47F87}" type="pres">
      <dgm:prSet presAssocID="{1995DEC6-4B46-449C-AF9D-2DD2C2D681E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FADD2FA-202F-464D-885E-265E7981A301}" type="pres">
      <dgm:prSet presAssocID="{CAD010E4-BBFC-411D-AAA6-642346FF09DF}" presName="spacer" presStyleCnt="0"/>
      <dgm:spPr/>
    </dgm:pt>
    <dgm:pt modelId="{6469592A-86BC-40F7-8F7D-587D469D81F1}" type="pres">
      <dgm:prSet presAssocID="{B6809159-3B41-470C-8261-D282E485296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026DB9D-0FA9-4B4C-A5CA-96DDD71DA50D}" type="pres">
      <dgm:prSet presAssocID="{9BE3924E-08AB-4C00-8702-4041595BAA53}" presName="spacer" presStyleCnt="0"/>
      <dgm:spPr/>
    </dgm:pt>
    <dgm:pt modelId="{F0E9E74B-07A7-430F-A329-18578B32BC31}" type="pres">
      <dgm:prSet presAssocID="{B8E84C5E-C845-434D-90E2-3B34CF556C2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D160E23-A8A1-4723-B2CA-34B564C13B60}" type="presOf" srcId="{379BBCE1-F2FB-45EB-84C1-BA7E02DE347E}" destId="{B3AF88C4-1C58-4F9B-8CB4-5D7495CA0635}" srcOrd="0" destOrd="0" presId="urn:microsoft.com/office/officeart/2005/8/layout/vList2"/>
    <dgm:cxn modelId="{13CA1B2B-10EC-415A-A383-B9C231960E23}" srcId="{D7F22004-9BFD-48E1-A1AE-1EDE5117EDB4}" destId="{88D1BF9C-D30D-4420-9A06-AE7C03F22498}" srcOrd="1" destOrd="0" parTransId="{9D8B046B-581F-4069-A583-73E308BAF497}" sibTransId="{A3E62375-2428-4FAF-85A4-99B5AF42B38F}"/>
    <dgm:cxn modelId="{7E60DA4B-228B-4DA8-819F-0080EC7E258D}" srcId="{D7F22004-9BFD-48E1-A1AE-1EDE5117EDB4}" destId="{B8E84C5E-C845-434D-90E2-3B34CF556C2C}" srcOrd="4" destOrd="0" parTransId="{4F6B5A02-33C5-41CD-AED8-6672840E7412}" sibTransId="{ECC65B34-F939-4A8C-B341-A4CDB22C033B}"/>
    <dgm:cxn modelId="{6185E871-3DD5-40DC-AFAE-69FE0EC6A669}" srcId="{D7F22004-9BFD-48E1-A1AE-1EDE5117EDB4}" destId="{1995DEC6-4B46-449C-AF9D-2DD2C2D681EC}" srcOrd="2" destOrd="0" parTransId="{76F519DC-4829-4346-9226-DE7A2F643878}" sibTransId="{CAD010E4-BBFC-411D-AAA6-642346FF09DF}"/>
    <dgm:cxn modelId="{7BED4A88-DD3B-46D5-B23A-9D36A2B82AF4}" type="presOf" srcId="{88D1BF9C-D30D-4420-9A06-AE7C03F22498}" destId="{A5511C82-B70E-4CE3-B90D-CCA87B19FA4F}" srcOrd="0" destOrd="0" presId="urn:microsoft.com/office/officeart/2005/8/layout/vList2"/>
    <dgm:cxn modelId="{174B00A1-2297-4DE4-8AFA-88B0A8B024B8}" srcId="{D7F22004-9BFD-48E1-A1AE-1EDE5117EDB4}" destId="{379BBCE1-F2FB-45EB-84C1-BA7E02DE347E}" srcOrd="0" destOrd="0" parTransId="{D7C839FE-212D-4DEE-85D2-7BF7CBCCE8EF}" sibTransId="{078CEB41-A087-4355-8220-7DE508EF40BC}"/>
    <dgm:cxn modelId="{46DD2BD0-892A-4BFE-9A36-41135A2E65D1}" type="presOf" srcId="{D7F22004-9BFD-48E1-A1AE-1EDE5117EDB4}" destId="{F57EF14B-D45F-4A36-9786-C27F8AB3D6F1}" srcOrd="0" destOrd="0" presId="urn:microsoft.com/office/officeart/2005/8/layout/vList2"/>
    <dgm:cxn modelId="{4DBA14D5-4982-464D-AE37-39656230C6F6}" type="presOf" srcId="{1995DEC6-4B46-449C-AF9D-2DD2C2D681EC}" destId="{B2A83BB8-0E0C-4F01-941E-67DE40F47F87}" srcOrd="0" destOrd="0" presId="urn:microsoft.com/office/officeart/2005/8/layout/vList2"/>
    <dgm:cxn modelId="{F3000ADB-2045-4DFD-8B9E-76716E89C8D6}" srcId="{D7F22004-9BFD-48E1-A1AE-1EDE5117EDB4}" destId="{B6809159-3B41-470C-8261-D282E485296A}" srcOrd="3" destOrd="0" parTransId="{D3008546-F523-46CE-8439-E3FF8DC708D0}" sibTransId="{9BE3924E-08AB-4C00-8702-4041595BAA53}"/>
    <dgm:cxn modelId="{E2C826EC-BFC2-4ACD-94FE-69475FBAD39D}" type="presOf" srcId="{B8E84C5E-C845-434D-90E2-3B34CF556C2C}" destId="{F0E9E74B-07A7-430F-A329-18578B32BC31}" srcOrd="0" destOrd="0" presId="urn:microsoft.com/office/officeart/2005/8/layout/vList2"/>
    <dgm:cxn modelId="{B6A066ED-F5F6-4DC4-931E-FC80AA58C458}" type="presOf" srcId="{B6809159-3B41-470C-8261-D282E485296A}" destId="{6469592A-86BC-40F7-8F7D-587D469D81F1}" srcOrd="0" destOrd="0" presId="urn:microsoft.com/office/officeart/2005/8/layout/vList2"/>
    <dgm:cxn modelId="{A1832983-BF44-46F4-A399-44F976F6F9E4}" type="presParOf" srcId="{F57EF14B-D45F-4A36-9786-C27F8AB3D6F1}" destId="{B3AF88C4-1C58-4F9B-8CB4-5D7495CA0635}" srcOrd="0" destOrd="0" presId="urn:microsoft.com/office/officeart/2005/8/layout/vList2"/>
    <dgm:cxn modelId="{070696F7-DC8D-4909-B1E0-B2EDB2A9CBFD}" type="presParOf" srcId="{F57EF14B-D45F-4A36-9786-C27F8AB3D6F1}" destId="{866BA747-BC2B-4D0B-A788-2D92E6C99463}" srcOrd="1" destOrd="0" presId="urn:microsoft.com/office/officeart/2005/8/layout/vList2"/>
    <dgm:cxn modelId="{E2F41323-2D1F-4FD8-BA5D-68811316B0D3}" type="presParOf" srcId="{F57EF14B-D45F-4A36-9786-C27F8AB3D6F1}" destId="{A5511C82-B70E-4CE3-B90D-CCA87B19FA4F}" srcOrd="2" destOrd="0" presId="urn:microsoft.com/office/officeart/2005/8/layout/vList2"/>
    <dgm:cxn modelId="{78FA8F2F-3E71-442C-B7D3-305B082D8CBD}" type="presParOf" srcId="{F57EF14B-D45F-4A36-9786-C27F8AB3D6F1}" destId="{4EF0B89F-5473-49C2-A53E-FFAE69EDD4D0}" srcOrd="3" destOrd="0" presId="urn:microsoft.com/office/officeart/2005/8/layout/vList2"/>
    <dgm:cxn modelId="{5D90864B-F755-4664-8EF3-18FF44425159}" type="presParOf" srcId="{F57EF14B-D45F-4A36-9786-C27F8AB3D6F1}" destId="{B2A83BB8-0E0C-4F01-941E-67DE40F47F87}" srcOrd="4" destOrd="0" presId="urn:microsoft.com/office/officeart/2005/8/layout/vList2"/>
    <dgm:cxn modelId="{F778373B-2003-4219-AE17-3466DEC16402}" type="presParOf" srcId="{F57EF14B-D45F-4A36-9786-C27F8AB3D6F1}" destId="{7FADD2FA-202F-464D-885E-265E7981A301}" srcOrd="5" destOrd="0" presId="urn:microsoft.com/office/officeart/2005/8/layout/vList2"/>
    <dgm:cxn modelId="{165F528B-0CBF-44F4-AD68-D2099E6041EE}" type="presParOf" srcId="{F57EF14B-D45F-4A36-9786-C27F8AB3D6F1}" destId="{6469592A-86BC-40F7-8F7D-587D469D81F1}" srcOrd="6" destOrd="0" presId="urn:microsoft.com/office/officeart/2005/8/layout/vList2"/>
    <dgm:cxn modelId="{12A7DE4C-75C7-4402-90A2-F25889F5F4D6}" type="presParOf" srcId="{F57EF14B-D45F-4A36-9786-C27F8AB3D6F1}" destId="{A026DB9D-0FA9-4B4C-A5CA-96DDD71DA50D}" srcOrd="7" destOrd="0" presId="urn:microsoft.com/office/officeart/2005/8/layout/vList2"/>
    <dgm:cxn modelId="{2FDCA34E-F264-450B-A964-9B58EE7B1FE4}" type="presParOf" srcId="{F57EF14B-D45F-4A36-9786-C27F8AB3D6F1}" destId="{F0E9E74B-07A7-430F-A329-18578B32BC3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8A4434-59B4-47E0-ADA5-FA1FEC427BFB}" type="doc">
      <dgm:prSet loTypeId="urn:microsoft.com/office/officeart/2005/8/layout/hList7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52A0DF-335A-4E2F-9B82-61695020C72C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pPr algn="ctr"/>
          <a:r>
            <a:rPr lang="ru-RU"/>
            <a:t>Блок вовлечения</a:t>
          </a:r>
        </a:p>
      </dgm:t>
    </dgm:pt>
    <dgm:pt modelId="{E3ACA63E-1B48-4628-BAFE-BA5BF9AAB5EA}" type="parTrans" cxnId="{2906D26D-A224-40E5-A938-4D5B9D6E5358}">
      <dgm:prSet/>
      <dgm:spPr/>
      <dgm:t>
        <a:bodyPr/>
        <a:lstStyle/>
        <a:p>
          <a:pPr algn="ctr"/>
          <a:endParaRPr lang="ru-RU"/>
        </a:p>
      </dgm:t>
    </dgm:pt>
    <dgm:pt modelId="{EDD797C8-6863-4DF2-BA6B-40A77E2FDC87}" type="sibTrans" cxnId="{2906D26D-A224-40E5-A938-4D5B9D6E5358}">
      <dgm:prSet/>
      <dgm:spPr/>
      <dgm:t>
        <a:bodyPr/>
        <a:lstStyle/>
        <a:p>
          <a:pPr algn="ctr"/>
          <a:endParaRPr lang="ru-RU"/>
        </a:p>
      </dgm:t>
    </dgm:pt>
    <dgm:pt modelId="{285EE00A-054A-4198-AAA8-6F8EAEF052E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ru-RU" dirty="0"/>
            <a:t>Блок обучения </a:t>
          </a:r>
        </a:p>
      </dgm:t>
    </dgm:pt>
    <dgm:pt modelId="{BB1FEBB7-F9B4-4E89-9F72-2640DF4DB320}" type="parTrans" cxnId="{FE66E9FC-85B1-4E09-A7E5-492548567733}">
      <dgm:prSet/>
      <dgm:spPr/>
      <dgm:t>
        <a:bodyPr/>
        <a:lstStyle/>
        <a:p>
          <a:pPr algn="ctr"/>
          <a:endParaRPr lang="ru-RU"/>
        </a:p>
      </dgm:t>
    </dgm:pt>
    <dgm:pt modelId="{2EA1A01D-69F2-4658-BCE0-5EEE7FA030F0}" type="sibTrans" cxnId="{FE66E9FC-85B1-4E09-A7E5-492548567733}">
      <dgm:prSet/>
      <dgm:spPr/>
      <dgm:t>
        <a:bodyPr/>
        <a:lstStyle/>
        <a:p>
          <a:pPr algn="ctr"/>
          <a:endParaRPr lang="ru-RU"/>
        </a:p>
      </dgm:t>
    </dgm:pt>
    <dgm:pt modelId="{1AE81F12-F512-495B-9B67-7AB5B23F5F61}">
      <dgm:prSet/>
      <dgm:spPr>
        <a:solidFill>
          <a:srgbClr val="00B050"/>
        </a:solidFill>
      </dgm:spPr>
      <dgm:t>
        <a:bodyPr/>
        <a:lstStyle/>
        <a:p>
          <a:pPr algn="ctr"/>
          <a:r>
            <a:rPr lang="ru-RU" dirty="0"/>
            <a:t>Блок развития</a:t>
          </a:r>
        </a:p>
      </dgm:t>
    </dgm:pt>
    <dgm:pt modelId="{B9933624-A28B-4E68-B4DB-3732530EEFDB}" type="parTrans" cxnId="{1641EB0F-0339-4E82-B9E7-428197DFD56E}">
      <dgm:prSet/>
      <dgm:spPr/>
      <dgm:t>
        <a:bodyPr/>
        <a:lstStyle/>
        <a:p>
          <a:pPr algn="ctr"/>
          <a:endParaRPr lang="ru-RU"/>
        </a:p>
      </dgm:t>
    </dgm:pt>
    <dgm:pt modelId="{E3709D4E-97C3-4101-9D79-478C0FA1A72C}" type="sibTrans" cxnId="{1641EB0F-0339-4E82-B9E7-428197DFD56E}">
      <dgm:prSet/>
      <dgm:spPr/>
      <dgm:t>
        <a:bodyPr/>
        <a:lstStyle/>
        <a:p>
          <a:pPr algn="ctr"/>
          <a:endParaRPr lang="ru-RU"/>
        </a:p>
      </dgm:t>
    </dgm:pt>
    <dgm:pt modelId="{98032561-371F-49B9-814A-2C2B63434441}" type="pres">
      <dgm:prSet presAssocID="{C78A4434-59B4-47E0-ADA5-FA1FEC427BFB}" presName="Name0" presStyleCnt="0">
        <dgm:presLayoutVars>
          <dgm:dir/>
          <dgm:resizeHandles val="exact"/>
        </dgm:presLayoutVars>
      </dgm:prSet>
      <dgm:spPr/>
    </dgm:pt>
    <dgm:pt modelId="{769FA401-F12D-48CE-870D-34B8BDC964D5}" type="pres">
      <dgm:prSet presAssocID="{C78A4434-59B4-47E0-ADA5-FA1FEC427BFB}" presName="fgShape" presStyleLbl="fgShp" presStyleIdx="0" presStyleCnt="1"/>
      <dgm:spPr/>
    </dgm:pt>
    <dgm:pt modelId="{308A3A83-1B68-402D-BE51-420BCDC661CD}" type="pres">
      <dgm:prSet presAssocID="{C78A4434-59B4-47E0-ADA5-FA1FEC427BFB}" presName="linComp" presStyleCnt="0"/>
      <dgm:spPr/>
    </dgm:pt>
    <dgm:pt modelId="{1EB8B330-8EF4-4262-9261-C3EF5D08A6B8}" type="pres">
      <dgm:prSet presAssocID="{FE52A0DF-335A-4E2F-9B82-61695020C72C}" presName="compNode" presStyleCnt="0"/>
      <dgm:spPr/>
    </dgm:pt>
    <dgm:pt modelId="{C3878C17-D580-44BE-AA07-B98678379212}" type="pres">
      <dgm:prSet presAssocID="{FE52A0DF-335A-4E2F-9B82-61695020C72C}" presName="bkgdShape" presStyleLbl="node1" presStyleIdx="0" presStyleCnt="3"/>
      <dgm:spPr/>
    </dgm:pt>
    <dgm:pt modelId="{B53323EC-24C1-46D2-9B9D-71BE9DACFA12}" type="pres">
      <dgm:prSet presAssocID="{FE52A0DF-335A-4E2F-9B82-61695020C72C}" presName="nodeTx" presStyleLbl="node1" presStyleIdx="0" presStyleCnt="3">
        <dgm:presLayoutVars>
          <dgm:bulletEnabled val="1"/>
        </dgm:presLayoutVars>
      </dgm:prSet>
      <dgm:spPr/>
    </dgm:pt>
    <dgm:pt modelId="{824B5084-09DF-4D6D-A2D5-048C20946EEF}" type="pres">
      <dgm:prSet presAssocID="{FE52A0DF-335A-4E2F-9B82-61695020C72C}" presName="invisiNode" presStyleLbl="node1" presStyleIdx="0" presStyleCnt="3"/>
      <dgm:spPr/>
    </dgm:pt>
    <dgm:pt modelId="{5900055A-B78C-4E73-941D-9BD924516465}" type="pres">
      <dgm:prSet presAssocID="{FE52A0DF-335A-4E2F-9B82-61695020C72C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Рукопожатие"/>
        </a:ext>
      </dgm:extLst>
    </dgm:pt>
    <dgm:pt modelId="{4620BA6B-0980-4BCD-A946-0416FCE958BE}" type="pres">
      <dgm:prSet presAssocID="{EDD797C8-6863-4DF2-BA6B-40A77E2FDC87}" presName="sibTrans" presStyleLbl="sibTrans2D1" presStyleIdx="0" presStyleCnt="0"/>
      <dgm:spPr/>
    </dgm:pt>
    <dgm:pt modelId="{BA5F47ED-6C62-44D6-944C-CA4BA6AE1DCA}" type="pres">
      <dgm:prSet presAssocID="{285EE00A-054A-4198-AAA8-6F8EAEF052EA}" presName="compNode" presStyleCnt="0"/>
      <dgm:spPr/>
    </dgm:pt>
    <dgm:pt modelId="{85856EF2-BF02-45B0-B3B1-EF21D8F86399}" type="pres">
      <dgm:prSet presAssocID="{285EE00A-054A-4198-AAA8-6F8EAEF052EA}" presName="bkgdShape" presStyleLbl="node1" presStyleIdx="1" presStyleCnt="3"/>
      <dgm:spPr/>
    </dgm:pt>
    <dgm:pt modelId="{B589A7B5-A4F8-46AB-941B-F56BAC4567DF}" type="pres">
      <dgm:prSet presAssocID="{285EE00A-054A-4198-AAA8-6F8EAEF052EA}" presName="nodeTx" presStyleLbl="node1" presStyleIdx="1" presStyleCnt="3">
        <dgm:presLayoutVars>
          <dgm:bulletEnabled val="1"/>
        </dgm:presLayoutVars>
      </dgm:prSet>
      <dgm:spPr/>
    </dgm:pt>
    <dgm:pt modelId="{248319E6-20FE-4F8B-AD8F-1D6AF0C7E61A}" type="pres">
      <dgm:prSet presAssocID="{285EE00A-054A-4198-AAA8-6F8EAEF052EA}" presName="invisiNode" presStyleLbl="node1" presStyleIdx="1" presStyleCnt="3"/>
      <dgm:spPr/>
    </dgm:pt>
    <dgm:pt modelId="{9E65F311-9245-4492-966E-E7C4E9B11540}" type="pres">
      <dgm:prSet presAssocID="{285EE00A-054A-4198-AAA8-6F8EAEF052EA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ференц-зал"/>
        </a:ext>
      </dgm:extLst>
    </dgm:pt>
    <dgm:pt modelId="{059F0417-B009-4695-B0A7-BDB051E93B67}" type="pres">
      <dgm:prSet presAssocID="{2EA1A01D-69F2-4658-BCE0-5EEE7FA030F0}" presName="sibTrans" presStyleLbl="sibTrans2D1" presStyleIdx="0" presStyleCnt="0"/>
      <dgm:spPr/>
    </dgm:pt>
    <dgm:pt modelId="{DFBED650-F936-479A-B040-96518FE30078}" type="pres">
      <dgm:prSet presAssocID="{1AE81F12-F512-495B-9B67-7AB5B23F5F61}" presName="compNode" presStyleCnt="0"/>
      <dgm:spPr/>
    </dgm:pt>
    <dgm:pt modelId="{07A00291-72EB-451D-B8EA-BD1E5EECB126}" type="pres">
      <dgm:prSet presAssocID="{1AE81F12-F512-495B-9B67-7AB5B23F5F61}" presName="bkgdShape" presStyleLbl="node1" presStyleIdx="2" presStyleCnt="3"/>
      <dgm:spPr/>
    </dgm:pt>
    <dgm:pt modelId="{C5B20419-B627-4248-8400-388919C88481}" type="pres">
      <dgm:prSet presAssocID="{1AE81F12-F512-495B-9B67-7AB5B23F5F61}" presName="nodeTx" presStyleLbl="node1" presStyleIdx="2" presStyleCnt="3">
        <dgm:presLayoutVars>
          <dgm:bulletEnabled val="1"/>
        </dgm:presLayoutVars>
      </dgm:prSet>
      <dgm:spPr/>
    </dgm:pt>
    <dgm:pt modelId="{5533F034-75EA-454A-94A2-F181097AFBA0}" type="pres">
      <dgm:prSet presAssocID="{1AE81F12-F512-495B-9B67-7AB5B23F5F61}" presName="invisiNode" presStyleLbl="node1" presStyleIdx="2" presStyleCnt="3"/>
      <dgm:spPr/>
    </dgm:pt>
    <dgm:pt modelId="{6B37027A-C882-4284-9E06-CF498C8237AF}" type="pres">
      <dgm:prSet presAssocID="{1AE81F12-F512-495B-9B67-7AB5B23F5F61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Тенденция к повышению"/>
        </a:ext>
      </dgm:extLst>
    </dgm:pt>
  </dgm:ptLst>
  <dgm:cxnLst>
    <dgm:cxn modelId="{1641EB0F-0339-4E82-B9E7-428197DFD56E}" srcId="{C78A4434-59B4-47E0-ADA5-FA1FEC427BFB}" destId="{1AE81F12-F512-495B-9B67-7AB5B23F5F61}" srcOrd="2" destOrd="0" parTransId="{B9933624-A28B-4E68-B4DB-3732530EEFDB}" sibTransId="{E3709D4E-97C3-4101-9D79-478C0FA1A72C}"/>
    <dgm:cxn modelId="{18C1CA10-5D3C-40CF-9644-FB56DAD14FDB}" type="presOf" srcId="{EDD797C8-6863-4DF2-BA6B-40A77E2FDC87}" destId="{4620BA6B-0980-4BCD-A946-0416FCE958BE}" srcOrd="0" destOrd="0" presId="urn:microsoft.com/office/officeart/2005/8/layout/hList7"/>
    <dgm:cxn modelId="{F4904217-58D8-47AE-AFFA-C0BC4F22C6E0}" type="presOf" srcId="{285EE00A-054A-4198-AAA8-6F8EAEF052EA}" destId="{B589A7B5-A4F8-46AB-941B-F56BAC4567DF}" srcOrd="1" destOrd="0" presId="urn:microsoft.com/office/officeart/2005/8/layout/hList7"/>
    <dgm:cxn modelId="{614FB831-91EA-46EB-96A3-E2829AC79695}" type="presOf" srcId="{1AE81F12-F512-495B-9B67-7AB5B23F5F61}" destId="{07A00291-72EB-451D-B8EA-BD1E5EECB126}" srcOrd="0" destOrd="0" presId="urn:microsoft.com/office/officeart/2005/8/layout/hList7"/>
    <dgm:cxn modelId="{82F2BF3E-3E74-46B8-80CC-A68AB6DADA14}" type="presOf" srcId="{1AE81F12-F512-495B-9B67-7AB5B23F5F61}" destId="{C5B20419-B627-4248-8400-388919C88481}" srcOrd="1" destOrd="0" presId="urn:microsoft.com/office/officeart/2005/8/layout/hList7"/>
    <dgm:cxn modelId="{645A1B68-9B00-4FD5-8037-4B190FF0F1CF}" type="presOf" srcId="{FE52A0DF-335A-4E2F-9B82-61695020C72C}" destId="{B53323EC-24C1-46D2-9B9D-71BE9DACFA12}" srcOrd="1" destOrd="0" presId="urn:microsoft.com/office/officeart/2005/8/layout/hList7"/>
    <dgm:cxn modelId="{63FC6748-3901-421D-9067-C47E5717C281}" type="presOf" srcId="{2EA1A01D-69F2-4658-BCE0-5EEE7FA030F0}" destId="{059F0417-B009-4695-B0A7-BDB051E93B67}" srcOrd="0" destOrd="0" presId="urn:microsoft.com/office/officeart/2005/8/layout/hList7"/>
    <dgm:cxn modelId="{2906D26D-A224-40E5-A938-4D5B9D6E5358}" srcId="{C78A4434-59B4-47E0-ADA5-FA1FEC427BFB}" destId="{FE52A0DF-335A-4E2F-9B82-61695020C72C}" srcOrd="0" destOrd="0" parTransId="{E3ACA63E-1B48-4628-BAFE-BA5BF9AAB5EA}" sibTransId="{EDD797C8-6863-4DF2-BA6B-40A77E2FDC87}"/>
    <dgm:cxn modelId="{95739297-1BD6-4AAA-BDAF-E926CE004041}" type="presOf" srcId="{C78A4434-59B4-47E0-ADA5-FA1FEC427BFB}" destId="{98032561-371F-49B9-814A-2C2B63434441}" srcOrd="0" destOrd="0" presId="urn:microsoft.com/office/officeart/2005/8/layout/hList7"/>
    <dgm:cxn modelId="{6683F2A6-5A25-4B9E-838B-C2A0116FC2D2}" type="presOf" srcId="{285EE00A-054A-4198-AAA8-6F8EAEF052EA}" destId="{85856EF2-BF02-45B0-B3B1-EF21D8F86399}" srcOrd="0" destOrd="0" presId="urn:microsoft.com/office/officeart/2005/8/layout/hList7"/>
    <dgm:cxn modelId="{43961CDE-CF6E-4250-85F8-C1F286E4D2FA}" type="presOf" srcId="{FE52A0DF-335A-4E2F-9B82-61695020C72C}" destId="{C3878C17-D580-44BE-AA07-B98678379212}" srcOrd="0" destOrd="0" presId="urn:microsoft.com/office/officeart/2005/8/layout/hList7"/>
    <dgm:cxn modelId="{FE66E9FC-85B1-4E09-A7E5-492548567733}" srcId="{C78A4434-59B4-47E0-ADA5-FA1FEC427BFB}" destId="{285EE00A-054A-4198-AAA8-6F8EAEF052EA}" srcOrd="1" destOrd="0" parTransId="{BB1FEBB7-F9B4-4E89-9F72-2640DF4DB320}" sibTransId="{2EA1A01D-69F2-4658-BCE0-5EEE7FA030F0}"/>
    <dgm:cxn modelId="{BC1E2188-BF65-460E-A69E-CB07B80628D0}" type="presParOf" srcId="{98032561-371F-49B9-814A-2C2B63434441}" destId="{769FA401-F12D-48CE-870D-34B8BDC964D5}" srcOrd="0" destOrd="0" presId="urn:microsoft.com/office/officeart/2005/8/layout/hList7"/>
    <dgm:cxn modelId="{3E6C296E-BF6A-4543-B996-33EC5743EC9F}" type="presParOf" srcId="{98032561-371F-49B9-814A-2C2B63434441}" destId="{308A3A83-1B68-402D-BE51-420BCDC661CD}" srcOrd="1" destOrd="0" presId="urn:microsoft.com/office/officeart/2005/8/layout/hList7"/>
    <dgm:cxn modelId="{69EB022B-2046-4FAC-9173-9AB7018D0E5A}" type="presParOf" srcId="{308A3A83-1B68-402D-BE51-420BCDC661CD}" destId="{1EB8B330-8EF4-4262-9261-C3EF5D08A6B8}" srcOrd="0" destOrd="0" presId="urn:microsoft.com/office/officeart/2005/8/layout/hList7"/>
    <dgm:cxn modelId="{E5202B82-BF0B-4F7B-B312-3D1103CC043F}" type="presParOf" srcId="{1EB8B330-8EF4-4262-9261-C3EF5D08A6B8}" destId="{C3878C17-D580-44BE-AA07-B98678379212}" srcOrd="0" destOrd="0" presId="urn:microsoft.com/office/officeart/2005/8/layout/hList7"/>
    <dgm:cxn modelId="{7875679E-E47B-4E93-96EB-915A7FA8CCC1}" type="presParOf" srcId="{1EB8B330-8EF4-4262-9261-C3EF5D08A6B8}" destId="{B53323EC-24C1-46D2-9B9D-71BE9DACFA12}" srcOrd="1" destOrd="0" presId="urn:microsoft.com/office/officeart/2005/8/layout/hList7"/>
    <dgm:cxn modelId="{1C010D86-20F0-4920-B904-92DD6F6D5CF8}" type="presParOf" srcId="{1EB8B330-8EF4-4262-9261-C3EF5D08A6B8}" destId="{824B5084-09DF-4D6D-A2D5-048C20946EEF}" srcOrd="2" destOrd="0" presId="urn:microsoft.com/office/officeart/2005/8/layout/hList7"/>
    <dgm:cxn modelId="{E1B9D776-F3E3-4538-913F-A8266974B04B}" type="presParOf" srcId="{1EB8B330-8EF4-4262-9261-C3EF5D08A6B8}" destId="{5900055A-B78C-4E73-941D-9BD924516465}" srcOrd="3" destOrd="0" presId="urn:microsoft.com/office/officeart/2005/8/layout/hList7"/>
    <dgm:cxn modelId="{CE5E1E20-EC8C-4F8F-816C-46E2A066B156}" type="presParOf" srcId="{308A3A83-1B68-402D-BE51-420BCDC661CD}" destId="{4620BA6B-0980-4BCD-A946-0416FCE958BE}" srcOrd="1" destOrd="0" presId="urn:microsoft.com/office/officeart/2005/8/layout/hList7"/>
    <dgm:cxn modelId="{37992A25-3C0E-4506-A60C-5EBB8005DD0E}" type="presParOf" srcId="{308A3A83-1B68-402D-BE51-420BCDC661CD}" destId="{BA5F47ED-6C62-44D6-944C-CA4BA6AE1DCA}" srcOrd="2" destOrd="0" presId="urn:microsoft.com/office/officeart/2005/8/layout/hList7"/>
    <dgm:cxn modelId="{F365A542-A6E5-40C5-BCB2-33B4C49D3487}" type="presParOf" srcId="{BA5F47ED-6C62-44D6-944C-CA4BA6AE1DCA}" destId="{85856EF2-BF02-45B0-B3B1-EF21D8F86399}" srcOrd="0" destOrd="0" presId="urn:microsoft.com/office/officeart/2005/8/layout/hList7"/>
    <dgm:cxn modelId="{97D03BA3-772F-482E-9BAD-12BB41247365}" type="presParOf" srcId="{BA5F47ED-6C62-44D6-944C-CA4BA6AE1DCA}" destId="{B589A7B5-A4F8-46AB-941B-F56BAC4567DF}" srcOrd="1" destOrd="0" presId="urn:microsoft.com/office/officeart/2005/8/layout/hList7"/>
    <dgm:cxn modelId="{81FDBC2C-5093-4C12-B1C5-14E626CD2341}" type="presParOf" srcId="{BA5F47ED-6C62-44D6-944C-CA4BA6AE1DCA}" destId="{248319E6-20FE-4F8B-AD8F-1D6AF0C7E61A}" srcOrd="2" destOrd="0" presId="urn:microsoft.com/office/officeart/2005/8/layout/hList7"/>
    <dgm:cxn modelId="{C6710840-AC04-4891-83CB-E9960332066A}" type="presParOf" srcId="{BA5F47ED-6C62-44D6-944C-CA4BA6AE1DCA}" destId="{9E65F311-9245-4492-966E-E7C4E9B11540}" srcOrd="3" destOrd="0" presId="urn:microsoft.com/office/officeart/2005/8/layout/hList7"/>
    <dgm:cxn modelId="{2D7BC093-A6A4-4CFB-B503-4A60A726D1BE}" type="presParOf" srcId="{308A3A83-1B68-402D-BE51-420BCDC661CD}" destId="{059F0417-B009-4695-B0A7-BDB051E93B67}" srcOrd="3" destOrd="0" presId="urn:microsoft.com/office/officeart/2005/8/layout/hList7"/>
    <dgm:cxn modelId="{050E1CE5-7CF8-4A67-AFF3-6504C6E51DAC}" type="presParOf" srcId="{308A3A83-1B68-402D-BE51-420BCDC661CD}" destId="{DFBED650-F936-479A-B040-96518FE30078}" srcOrd="4" destOrd="0" presId="urn:microsoft.com/office/officeart/2005/8/layout/hList7"/>
    <dgm:cxn modelId="{CD06B4A5-EA26-42CE-BC7A-3707943958FB}" type="presParOf" srcId="{DFBED650-F936-479A-B040-96518FE30078}" destId="{07A00291-72EB-451D-B8EA-BD1E5EECB126}" srcOrd="0" destOrd="0" presId="urn:microsoft.com/office/officeart/2005/8/layout/hList7"/>
    <dgm:cxn modelId="{DE464B1E-8D9F-435C-A819-CE9F86B4B81E}" type="presParOf" srcId="{DFBED650-F936-479A-B040-96518FE30078}" destId="{C5B20419-B627-4248-8400-388919C88481}" srcOrd="1" destOrd="0" presId="urn:microsoft.com/office/officeart/2005/8/layout/hList7"/>
    <dgm:cxn modelId="{D96EE55E-8130-4730-9FFD-993571FEB351}" type="presParOf" srcId="{DFBED650-F936-479A-B040-96518FE30078}" destId="{5533F034-75EA-454A-94A2-F181097AFBA0}" srcOrd="2" destOrd="0" presId="urn:microsoft.com/office/officeart/2005/8/layout/hList7"/>
    <dgm:cxn modelId="{9C52E8B1-7098-4ACD-9DB8-4A2CB64224E4}" type="presParOf" srcId="{DFBED650-F936-479A-B040-96518FE30078}" destId="{6B37027A-C882-4284-9E06-CF498C8237A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D886BA-DF58-422C-B870-0D9B2B1D11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EAB7DE7-3689-4BEC-82E7-638418F8EE6F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Важнее способствовать формированию предпринимательского духа, чем субсидировать отдельные затраты.</a:t>
          </a:r>
        </a:p>
      </dgm:t>
    </dgm:pt>
    <dgm:pt modelId="{873469EC-60A6-417F-AD55-21F829904CDC}" type="parTrans" cxnId="{A6B98290-85DA-41F0-B706-458D2D928A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200E68F-3281-492F-8FE1-6AC2FA8CAC79}" type="sibTrans" cxnId="{A6B98290-85DA-41F0-B706-458D2D928A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ABA27D-A696-4F0B-858D-C6DF7FAB52A6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Пакет услуг должен быть актуальным для одной из стадий жизненного цикла бизнеса.  </a:t>
          </a:r>
        </a:p>
      </dgm:t>
    </dgm:pt>
    <dgm:pt modelId="{4C3B21DA-19A9-464C-BD30-72B480D7B3CB}" type="parTrans" cxnId="{337E8698-B6CF-43D7-8D4F-246F4BE694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D915DA6-E98A-47C1-ACF9-D68FF6D213BF}" type="sibTrans" cxnId="{337E8698-B6CF-43D7-8D4F-246F4BE694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FD9AB0B-F3E0-401D-8BA5-BF7CCBF96007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Услуги с целью развития (масштабирования) бизнеса, должны предоставляться на условиях софинансирования или определения обязательств со стороны субъектов малого и среднего бизнеса.</a:t>
          </a:r>
        </a:p>
      </dgm:t>
    </dgm:pt>
    <dgm:pt modelId="{CD815F75-2A4F-4535-9DF4-0CA8DE8D9618}" type="parTrans" cxnId="{B1F932E8-F4CC-4C78-AD7A-22952F039CB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BA9D040-029C-4518-8A11-7443FD04EBD6}" type="sibTrans" cxnId="{B1F932E8-F4CC-4C78-AD7A-22952F039CB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86CF201-6F96-4177-81A9-8567D102E92B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Количество рабочих мест в сфере малого и среднего бизнеса важнее количества субъектов малого и среднего бизнеса.</a:t>
          </a:r>
        </a:p>
      </dgm:t>
    </dgm:pt>
    <dgm:pt modelId="{E94FFF9D-EA6C-41B9-95F0-77A56E25FDF7}" type="parTrans" cxnId="{EC852542-1170-4728-B11D-0477290FDAA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155DD99-03DB-4851-A403-8F34A03A0B90}" type="sibTrans" cxnId="{EC852542-1170-4728-B11D-0477290FDAA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AF73B7B-8C7E-49C8-B7BC-51300FA9FABC}" type="pres">
      <dgm:prSet presAssocID="{5FD886BA-DF58-422C-B870-0D9B2B1D11F2}" presName="linear" presStyleCnt="0">
        <dgm:presLayoutVars>
          <dgm:animLvl val="lvl"/>
          <dgm:resizeHandles val="exact"/>
        </dgm:presLayoutVars>
      </dgm:prSet>
      <dgm:spPr/>
    </dgm:pt>
    <dgm:pt modelId="{7F1E66C2-8042-4487-83B9-1C966CAEFFC7}" type="pres">
      <dgm:prSet presAssocID="{6EAB7DE7-3689-4BEC-82E7-638418F8EE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CF4F3D2-2E53-4507-AF36-6EC52AC4C5AF}" type="pres">
      <dgm:prSet presAssocID="{A200E68F-3281-492F-8FE1-6AC2FA8CAC79}" presName="spacer" presStyleCnt="0"/>
      <dgm:spPr/>
    </dgm:pt>
    <dgm:pt modelId="{0153441F-A327-4783-923C-9CC11C825243}" type="pres">
      <dgm:prSet presAssocID="{0FABA27D-A696-4F0B-858D-C6DF7FAB52A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96C41C9-6D26-4143-9CA6-37274D54AE13}" type="pres">
      <dgm:prSet presAssocID="{6D915DA6-E98A-47C1-ACF9-D68FF6D213BF}" presName="spacer" presStyleCnt="0"/>
      <dgm:spPr/>
    </dgm:pt>
    <dgm:pt modelId="{545125A0-6543-45A5-AD57-49382CD52500}" type="pres">
      <dgm:prSet presAssocID="{6FD9AB0B-F3E0-401D-8BA5-BF7CCBF9600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F453010-2621-409B-8D4C-FFD72434A50A}" type="pres">
      <dgm:prSet presAssocID="{2BA9D040-029C-4518-8A11-7443FD04EBD6}" presName="spacer" presStyleCnt="0"/>
      <dgm:spPr/>
    </dgm:pt>
    <dgm:pt modelId="{737E07CD-B144-478B-90EF-857C869783CE}" type="pres">
      <dgm:prSet presAssocID="{B86CF201-6F96-4177-81A9-8567D102E92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6159318-BD49-48FC-A5AB-354F12D19411}" type="presOf" srcId="{5FD886BA-DF58-422C-B870-0D9B2B1D11F2}" destId="{3AF73B7B-8C7E-49C8-B7BC-51300FA9FABC}" srcOrd="0" destOrd="0" presId="urn:microsoft.com/office/officeart/2005/8/layout/vList2"/>
    <dgm:cxn modelId="{B3D73E21-7DB9-4C31-8EBC-57940B842BD4}" type="presOf" srcId="{6FD9AB0B-F3E0-401D-8BA5-BF7CCBF96007}" destId="{545125A0-6543-45A5-AD57-49382CD52500}" srcOrd="0" destOrd="0" presId="urn:microsoft.com/office/officeart/2005/8/layout/vList2"/>
    <dgm:cxn modelId="{19AB7633-C8BF-4F98-8B81-0290C93805A5}" type="presOf" srcId="{0FABA27D-A696-4F0B-858D-C6DF7FAB52A6}" destId="{0153441F-A327-4783-923C-9CC11C825243}" srcOrd="0" destOrd="0" presId="urn:microsoft.com/office/officeart/2005/8/layout/vList2"/>
    <dgm:cxn modelId="{EC852542-1170-4728-B11D-0477290FDAA3}" srcId="{5FD886BA-DF58-422C-B870-0D9B2B1D11F2}" destId="{B86CF201-6F96-4177-81A9-8567D102E92B}" srcOrd="3" destOrd="0" parTransId="{E94FFF9D-EA6C-41B9-95F0-77A56E25FDF7}" sibTransId="{7155DD99-03DB-4851-A403-8F34A03A0B90}"/>
    <dgm:cxn modelId="{A6B98290-85DA-41F0-B706-458D2D928A3A}" srcId="{5FD886BA-DF58-422C-B870-0D9B2B1D11F2}" destId="{6EAB7DE7-3689-4BEC-82E7-638418F8EE6F}" srcOrd="0" destOrd="0" parTransId="{873469EC-60A6-417F-AD55-21F829904CDC}" sibTransId="{A200E68F-3281-492F-8FE1-6AC2FA8CAC79}"/>
    <dgm:cxn modelId="{337E8698-B6CF-43D7-8D4F-246F4BE694A5}" srcId="{5FD886BA-DF58-422C-B870-0D9B2B1D11F2}" destId="{0FABA27D-A696-4F0B-858D-C6DF7FAB52A6}" srcOrd="1" destOrd="0" parTransId="{4C3B21DA-19A9-464C-BD30-72B480D7B3CB}" sibTransId="{6D915DA6-E98A-47C1-ACF9-D68FF6D213BF}"/>
    <dgm:cxn modelId="{B1F932E8-F4CC-4C78-AD7A-22952F039CBD}" srcId="{5FD886BA-DF58-422C-B870-0D9B2B1D11F2}" destId="{6FD9AB0B-F3E0-401D-8BA5-BF7CCBF96007}" srcOrd="2" destOrd="0" parTransId="{CD815F75-2A4F-4535-9DF4-0CA8DE8D9618}" sibTransId="{2BA9D040-029C-4518-8A11-7443FD04EBD6}"/>
    <dgm:cxn modelId="{19A15DF1-C850-4BDF-957F-635A8E8F47F3}" type="presOf" srcId="{B86CF201-6F96-4177-81A9-8567D102E92B}" destId="{737E07CD-B144-478B-90EF-857C869783CE}" srcOrd="0" destOrd="0" presId="urn:microsoft.com/office/officeart/2005/8/layout/vList2"/>
    <dgm:cxn modelId="{DE6899FF-DD74-453F-9C08-CC9DAE7DDC5F}" type="presOf" srcId="{6EAB7DE7-3689-4BEC-82E7-638418F8EE6F}" destId="{7F1E66C2-8042-4487-83B9-1C966CAEFFC7}" srcOrd="0" destOrd="0" presId="urn:microsoft.com/office/officeart/2005/8/layout/vList2"/>
    <dgm:cxn modelId="{843ECFE6-E8E6-4327-BA97-5D6FF96DF8D1}" type="presParOf" srcId="{3AF73B7B-8C7E-49C8-B7BC-51300FA9FABC}" destId="{7F1E66C2-8042-4487-83B9-1C966CAEFFC7}" srcOrd="0" destOrd="0" presId="urn:microsoft.com/office/officeart/2005/8/layout/vList2"/>
    <dgm:cxn modelId="{220BF2D2-E42B-4CE6-B955-73A4C1C09524}" type="presParOf" srcId="{3AF73B7B-8C7E-49C8-B7BC-51300FA9FABC}" destId="{4CF4F3D2-2E53-4507-AF36-6EC52AC4C5AF}" srcOrd="1" destOrd="0" presId="urn:microsoft.com/office/officeart/2005/8/layout/vList2"/>
    <dgm:cxn modelId="{84BE4A43-2B3B-4E21-AE0D-E78BB9860FEC}" type="presParOf" srcId="{3AF73B7B-8C7E-49C8-B7BC-51300FA9FABC}" destId="{0153441F-A327-4783-923C-9CC11C825243}" srcOrd="2" destOrd="0" presId="urn:microsoft.com/office/officeart/2005/8/layout/vList2"/>
    <dgm:cxn modelId="{A050049A-10BD-49EE-AD65-BD86EEC99171}" type="presParOf" srcId="{3AF73B7B-8C7E-49C8-B7BC-51300FA9FABC}" destId="{F96C41C9-6D26-4143-9CA6-37274D54AE13}" srcOrd="3" destOrd="0" presId="urn:microsoft.com/office/officeart/2005/8/layout/vList2"/>
    <dgm:cxn modelId="{3404ED06-5B79-4519-A683-9F6ECBE6D1C2}" type="presParOf" srcId="{3AF73B7B-8C7E-49C8-B7BC-51300FA9FABC}" destId="{545125A0-6543-45A5-AD57-49382CD52500}" srcOrd="4" destOrd="0" presId="urn:microsoft.com/office/officeart/2005/8/layout/vList2"/>
    <dgm:cxn modelId="{2455BA26-345B-4D1D-9F71-92A76DF83F5E}" type="presParOf" srcId="{3AF73B7B-8C7E-49C8-B7BC-51300FA9FABC}" destId="{EF453010-2621-409B-8D4C-FFD72434A50A}" srcOrd="5" destOrd="0" presId="urn:microsoft.com/office/officeart/2005/8/layout/vList2"/>
    <dgm:cxn modelId="{851B73D0-766F-4BCA-98B0-1AB5633B45FD}" type="presParOf" srcId="{3AF73B7B-8C7E-49C8-B7BC-51300FA9FABC}" destId="{737E07CD-B144-478B-90EF-857C869783C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348C62B-DA07-413E-8DB8-E20EFA722D2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6A28A7-775D-4A22-B298-25A685BC0F24}">
      <dgm:prSet phldrT="[Текст]" custT="1"/>
      <dgm:spPr/>
      <dgm:t>
        <a:bodyPr/>
        <a:lstStyle/>
        <a:p>
          <a:r>
            <a:rPr lang="ru-RU" sz="1100" dirty="0"/>
            <a:t>Базовые услуги</a:t>
          </a:r>
        </a:p>
      </dgm:t>
    </dgm:pt>
    <dgm:pt modelId="{5A20BD84-457C-4A5C-8167-0B3C9066DB86}" type="parTrans" cxnId="{A3AB3C2E-A114-484C-96E9-4A4374B8B734}">
      <dgm:prSet/>
      <dgm:spPr/>
      <dgm:t>
        <a:bodyPr/>
        <a:lstStyle/>
        <a:p>
          <a:endParaRPr lang="ru-RU" sz="1100"/>
        </a:p>
      </dgm:t>
    </dgm:pt>
    <dgm:pt modelId="{1B703901-DA31-4393-AB9F-3E3E211F7063}" type="sibTrans" cxnId="{A3AB3C2E-A114-484C-96E9-4A4374B8B734}">
      <dgm:prSet/>
      <dgm:spPr/>
      <dgm:t>
        <a:bodyPr/>
        <a:lstStyle/>
        <a:p>
          <a:endParaRPr lang="ru-RU" sz="1100"/>
        </a:p>
      </dgm:t>
    </dgm:pt>
    <dgm:pt modelId="{F9D77631-A2B5-4AEE-A35A-90B6CB139B2B}">
      <dgm:prSet phldrT="[Текст]" custT="1"/>
      <dgm:spPr/>
      <dgm:t>
        <a:bodyPr/>
        <a:lstStyle/>
        <a:p>
          <a:r>
            <a:rPr lang="ru-RU" sz="1100" dirty="0"/>
            <a:t>Популяризация предпринимательства</a:t>
          </a:r>
        </a:p>
      </dgm:t>
    </dgm:pt>
    <dgm:pt modelId="{C3302528-BE71-464C-8B46-E273D5687282}" type="parTrans" cxnId="{9BE00BB7-B424-4DBA-A4D0-E9D47ED9E8CB}">
      <dgm:prSet/>
      <dgm:spPr/>
      <dgm:t>
        <a:bodyPr/>
        <a:lstStyle/>
        <a:p>
          <a:endParaRPr lang="ru-RU" sz="1100"/>
        </a:p>
      </dgm:t>
    </dgm:pt>
    <dgm:pt modelId="{4FE525F5-17F3-45D7-A3F6-6C706D3B8B4B}" type="sibTrans" cxnId="{9BE00BB7-B424-4DBA-A4D0-E9D47ED9E8CB}">
      <dgm:prSet/>
      <dgm:spPr/>
      <dgm:t>
        <a:bodyPr/>
        <a:lstStyle/>
        <a:p>
          <a:endParaRPr lang="ru-RU" sz="1100"/>
        </a:p>
      </dgm:t>
    </dgm:pt>
    <dgm:pt modelId="{01C7DB94-BD5E-4630-9E74-5D25F7D15D43}">
      <dgm:prSet phldrT="[Текст]" custT="1"/>
      <dgm:spPr/>
      <dgm:t>
        <a:bodyPr/>
        <a:lstStyle/>
        <a:p>
          <a:r>
            <a:rPr lang="ru-RU" sz="1100" dirty="0"/>
            <a:t>Консультации</a:t>
          </a:r>
        </a:p>
      </dgm:t>
    </dgm:pt>
    <dgm:pt modelId="{E8A40A58-5BBE-44F2-AA61-B95BF3DBE166}" type="parTrans" cxnId="{FC9FB17E-2B43-45AA-9146-9A709840708A}">
      <dgm:prSet/>
      <dgm:spPr/>
      <dgm:t>
        <a:bodyPr/>
        <a:lstStyle/>
        <a:p>
          <a:endParaRPr lang="ru-RU" sz="1100"/>
        </a:p>
      </dgm:t>
    </dgm:pt>
    <dgm:pt modelId="{60D324F4-15FA-4D3E-BCA9-7C9C9539170E}" type="sibTrans" cxnId="{FC9FB17E-2B43-45AA-9146-9A709840708A}">
      <dgm:prSet/>
      <dgm:spPr/>
      <dgm:t>
        <a:bodyPr/>
        <a:lstStyle/>
        <a:p>
          <a:endParaRPr lang="ru-RU" sz="1100"/>
        </a:p>
      </dgm:t>
    </dgm:pt>
    <dgm:pt modelId="{702343F4-F847-4098-A199-96D8A5F85235}">
      <dgm:prSet phldrT="[Текст]" custT="1"/>
      <dgm:spPr/>
      <dgm:t>
        <a:bodyPr/>
        <a:lstStyle/>
        <a:p>
          <a:r>
            <a:rPr lang="ru-RU" sz="1100" dirty="0"/>
            <a:t>Комплексный пакет услуг</a:t>
          </a:r>
        </a:p>
      </dgm:t>
    </dgm:pt>
    <dgm:pt modelId="{E3913D30-475B-4990-B4DB-E5A3DB08C11B}" type="parTrans" cxnId="{9901DB55-14E0-48FA-9FC8-C5E0822EC58F}">
      <dgm:prSet/>
      <dgm:spPr/>
      <dgm:t>
        <a:bodyPr/>
        <a:lstStyle/>
        <a:p>
          <a:endParaRPr lang="ru-RU" sz="1100"/>
        </a:p>
      </dgm:t>
    </dgm:pt>
    <dgm:pt modelId="{D424AFFD-2CD7-40A7-9497-56B8A4A714D4}" type="sibTrans" cxnId="{9901DB55-14E0-48FA-9FC8-C5E0822EC58F}">
      <dgm:prSet/>
      <dgm:spPr/>
      <dgm:t>
        <a:bodyPr/>
        <a:lstStyle/>
        <a:p>
          <a:endParaRPr lang="ru-RU" sz="1100"/>
        </a:p>
      </dgm:t>
    </dgm:pt>
    <dgm:pt modelId="{E2B364C9-6EB1-453D-A7FB-BE8073D2033B}">
      <dgm:prSet phldrT="[Текст]" custT="1"/>
      <dgm:spPr/>
      <dgm:t>
        <a:bodyPr/>
        <a:lstStyle/>
        <a:p>
          <a:r>
            <a:rPr lang="ru-RU" sz="1100" dirty="0"/>
            <a:t>Упаковка</a:t>
          </a:r>
        </a:p>
        <a:p>
          <a:r>
            <a:rPr lang="ru-RU" sz="1100" dirty="0"/>
            <a:t> бизнеса</a:t>
          </a:r>
        </a:p>
      </dgm:t>
    </dgm:pt>
    <dgm:pt modelId="{3745B6D6-4463-4A75-8687-AAA2EFEDFBE3}" type="parTrans" cxnId="{37E524D9-272D-45C5-8542-18D0E7DF59E8}">
      <dgm:prSet/>
      <dgm:spPr/>
      <dgm:t>
        <a:bodyPr/>
        <a:lstStyle/>
        <a:p>
          <a:endParaRPr lang="ru-RU" sz="1100"/>
        </a:p>
      </dgm:t>
    </dgm:pt>
    <dgm:pt modelId="{7FF4744F-1389-4E94-ADC5-3F4368F54A04}" type="sibTrans" cxnId="{37E524D9-272D-45C5-8542-18D0E7DF59E8}">
      <dgm:prSet/>
      <dgm:spPr/>
      <dgm:t>
        <a:bodyPr/>
        <a:lstStyle/>
        <a:p>
          <a:endParaRPr lang="ru-RU" sz="1100"/>
        </a:p>
      </dgm:t>
    </dgm:pt>
    <dgm:pt modelId="{2A217ED8-3F6E-4FD7-9CB3-9F440F9FB5E3}">
      <dgm:prSet phldrT="[Текст]" custT="1"/>
      <dgm:spPr/>
      <dgm:t>
        <a:bodyPr/>
        <a:lstStyle/>
        <a:p>
          <a:r>
            <a:rPr lang="ru-RU" sz="1100" dirty="0"/>
            <a:t>Становление</a:t>
          </a:r>
        </a:p>
      </dgm:t>
    </dgm:pt>
    <dgm:pt modelId="{67D4A4A6-BC4C-4433-9B07-5535F9DC0238}" type="parTrans" cxnId="{384504AD-EAE4-4775-8888-F02A1CC808FB}">
      <dgm:prSet/>
      <dgm:spPr/>
      <dgm:t>
        <a:bodyPr/>
        <a:lstStyle/>
        <a:p>
          <a:endParaRPr lang="ru-RU" sz="1100"/>
        </a:p>
      </dgm:t>
    </dgm:pt>
    <dgm:pt modelId="{5C4CEF0A-BDE7-49CA-9275-06081B9483B9}" type="sibTrans" cxnId="{384504AD-EAE4-4775-8888-F02A1CC808FB}">
      <dgm:prSet/>
      <dgm:spPr/>
      <dgm:t>
        <a:bodyPr/>
        <a:lstStyle/>
        <a:p>
          <a:endParaRPr lang="ru-RU" sz="1100"/>
        </a:p>
      </dgm:t>
    </dgm:pt>
    <dgm:pt modelId="{58D54EBB-DF08-4E1F-A6E4-822A7F2D9CA8}">
      <dgm:prSet phldrT="[Текст]" custT="1"/>
      <dgm:spPr/>
      <dgm:t>
        <a:bodyPr/>
        <a:lstStyle/>
        <a:p>
          <a:r>
            <a:rPr lang="ru-RU" sz="1100" dirty="0"/>
            <a:t>Обучение</a:t>
          </a:r>
        </a:p>
      </dgm:t>
    </dgm:pt>
    <dgm:pt modelId="{C4E7E7AF-CFD5-41CE-83E5-067CB2660288}" type="parTrans" cxnId="{38317320-84B1-4690-A3AB-D681193F9840}">
      <dgm:prSet/>
      <dgm:spPr/>
      <dgm:t>
        <a:bodyPr/>
        <a:lstStyle/>
        <a:p>
          <a:endParaRPr lang="ru-RU" sz="1100"/>
        </a:p>
      </dgm:t>
    </dgm:pt>
    <dgm:pt modelId="{7C0B4029-524C-4FC3-88CF-1E24DAAE403A}" type="sibTrans" cxnId="{38317320-84B1-4690-A3AB-D681193F9840}">
      <dgm:prSet/>
      <dgm:spPr/>
      <dgm:t>
        <a:bodyPr/>
        <a:lstStyle/>
        <a:p>
          <a:endParaRPr lang="ru-RU" sz="1100"/>
        </a:p>
      </dgm:t>
    </dgm:pt>
    <dgm:pt modelId="{796437FA-886D-434F-A0DE-278EBF3B5E95}">
      <dgm:prSet phldrT="[Текст]" custT="1"/>
      <dgm:spPr/>
      <dgm:t>
        <a:bodyPr/>
        <a:lstStyle/>
        <a:p>
          <a:r>
            <a:rPr lang="ru-RU" sz="1100" dirty="0"/>
            <a:t>Рост </a:t>
          </a:r>
        </a:p>
        <a:p>
          <a:r>
            <a:rPr lang="ru-RU" sz="1100" dirty="0"/>
            <a:t>бизнеса</a:t>
          </a:r>
        </a:p>
      </dgm:t>
    </dgm:pt>
    <dgm:pt modelId="{862A3616-B826-48D6-9DED-C5ED167F3D86}" type="parTrans" cxnId="{A6B38123-0B65-41F6-ACB6-668E554515D2}">
      <dgm:prSet/>
      <dgm:spPr/>
      <dgm:t>
        <a:bodyPr/>
        <a:lstStyle/>
        <a:p>
          <a:endParaRPr lang="ru-RU" sz="1100"/>
        </a:p>
      </dgm:t>
    </dgm:pt>
    <dgm:pt modelId="{F4B0533B-A791-4574-B28D-E8BB0EBD41F4}" type="sibTrans" cxnId="{A6B38123-0B65-41F6-ACB6-668E554515D2}">
      <dgm:prSet/>
      <dgm:spPr/>
      <dgm:t>
        <a:bodyPr/>
        <a:lstStyle/>
        <a:p>
          <a:endParaRPr lang="ru-RU" sz="1100"/>
        </a:p>
      </dgm:t>
    </dgm:pt>
    <dgm:pt modelId="{14828499-CBD9-4BC4-864A-CB1CE2466149}">
      <dgm:prSet phldrT="[Текст]" custT="1"/>
      <dgm:spPr/>
      <dgm:t>
        <a:bodyPr/>
        <a:lstStyle/>
        <a:p>
          <a:r>
            <a:rPr lang="ru-RU" sz="1100" dirty="0"/>
            <a:t>Оптимизация </a:t>
          </a:r>
        </a:p>
        <a:p>
          <a:r>
            <a:rPr lang="ru-RU" sz="1100" dirty="0"/>
            <a:t>бизнеса</a:t>
          </a:r>
        </a:p>
      </dgm:t>
    </dgm:pt>
    <dgm:pt modelId="{5B8D8110-209D-430D-9C4B-5539F7AEC30A}" type="parTrans" cxnId="{03C31B00-E909-4964-97CB-28D71800092A}">
      <dgm:prSet/>
      <dgm:spPr/>
      <dgm:t>
        <a:bodyPr/>
        <a:lstStyle/>
        <a:p>
          <a:endParaRPr lang="ru-RU" sz="1100"/>
        </a:p>
      </dgm:t>
    </dgm:pt>
    <dgm:pt modelId="{A30B1BBC-A649-4B16-A7BE-83F51DF78086}" type="sibTrans" cxnId="{03C31B00-E909-4964-97CB-28D71800092A}">
      <dgm:prSet/>
      <dgm:spPr/>
      <dgm:t>
        <a:bodyPr/>
        <a:lstStyle/>
        <a:p>
          <a:endParaRPr lang="ru-RU" sz="1100"/>
        </a:p>
      </dgm:t>
    </dgm:pt>
    <dgm:pt modelId="{99677B7C-4EF8-4F8F-AAD0-1111600DBFAF}">
      <dgm:prSet phldrT="[Текст]" custT="1"/>
      <dgm:spPr/>
      <dgm:t>
        <a:bodyPr/>
        <a:lstStyle/>
        <a:p>
          <a:r>
            <a:rPr lang="ru-RU" sz="1100" dirty="0"/>
            <a:t>Реорганизация бизнеса</a:t>
          </a:r>
        </a:p>
        <a:p>
          <a:endParaRPr lang="ru-RU" sz="1100" dirty="0"/>
        </a:p>
      </dgm:t>
    </dgm:pt>
    <dgm:pt modelId="{886BB3D3-EBE8-460B-BC2C-534789381FCC}" type="parTrans" cxnId="{73E61D06-5F1C-47B7-A3B7-BCA345FF7153}">
      <dgm:prSet/>
      <dgm:spPr/>
      <dgm:t>
        <a:bodyPr/>
        <a:lstStyle/>
        <a:p>
          <a:endParaRPr lang="ru-RU" sz="1100"/>
        </a:p>
      </dgm:t>
    </dgm:pt>
    <dgm:pt modelId="{67189D94-E13D-4A1C-8333-80E66EC3D7B6}" type="sibTrans" cxnId="{73E61D06-5F1C-47B7-A3B7-BCA345FF7153}">
      <dgm:prSet/>
      <dgm:spPr/>
      <dgm:t>
        <a:bodyPr/>
        <a:lstStyle/>
        <a:p>
          <a:endParaRPr lang="ru-RU" sz="1100"/>
        </a:p>
      </dgm:t>
    </dgm:pt>
    <dgm:pt modelId="{89E5B6EB-7AA7-4107-AE59-EE3087E0D82A}" type="pres">
      <dgm:prSet presAssocID="{9348C62B-DA07-413E-8DB8-E20EFA722D2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21C197C-131E-44AB-8FB2-2C2E9FBD0A1B}" type="pres">
      <dgm:prSet presAssocID="{EB6A28A7-775D-4A22-B298-25A685BC0F24}" presName="root" presStyleCnt="0"/>
      <dgm:spPr/>
    </dgm:pt>
    <dgm:pt modelId="{01063002-E1B9-497F-B865-1939DFD946FE}" type="pres">
      <dgm:prSet presAssocID="{EB6A28A7-775D-4A22-B298-25A685BC0F24}" presName="rootComposite" presStyleCnt="0"/>
      <dgm:spPr/>
    </dgm:pt>
    <dgm:pt modelId="{3B3F3E99-EC61-48A7-96DF-127FEE3EEACC}" type="pres">
      <dgm:prSet presAssocID="{EB6A28A7-775D-4A22-B298-25A685BC0F24}" presName="rootText" presStyleLbl="node1" presStyleIdx="0" presStyleCnt="2"/>
      <dgm:spPr/>
    </dgm:pt>
    <dgm:pt modelId="{EA24A2DC-50BB-48A5-93CD-CDD31E33E4D3}" type="pres">
      <dgm:prSet presAssocID="{EB6A28A7-775D-4A22-B298-25A685BC0F24}" presName="rootConnector" presStyleLbl="node1" presStyleIdx="0" presStyleCnt="2"/>
      <dgm:spPr/>
    </dgm:pt>
    <dgm:pt modelId="{E02EA9BC-73B9-48F4-B965-90869E2BFF91}" type="pres">
      <dgm:prSet presAssocID="{EB6A28A7-775D-4A22-B298-25A685BC0F24}" presName="childShape" presStyleCnt="0"/>
      <dgm:spPr/>
    </dgm:pt>
    <dgm:pt modelId="{510C404E-28D8-4980-B1EE-FA6A612900AA}" type="pres">
      <dgm:prSet presAssocID="{C3302528-BE71-464C-8B46-E273D5687282}" presName="Name13" presStyleLbl="parChTrans1D2" presStyleIdx="0" presStyleCnt="8"/>
      <dgm:spPr/>
    </dgm:pt>
    <dgm:pt modelId="{06AE7DD6-B601-4FE6-A9B4-9ED446F72F00}" type="pres">
      <dgm:prSet presAssocID="{F9D77631-A2B5-4AEE-A35A-90B6CB139B2B}" presName="childText" presStyleLbl="bgAcc1" presStyleIdx="0" presStyleCnt="8">
        <dgm:presLayoutVars>
          <dgm:bulletEnabled val="1"/>
        </dgm:presLayoutVars>
      </dgm:prSet>
      <dgm:spPr/>
    </dgm:pt>
    <dgm:pt modelId="{69D133BD-D8D1-43B2-9C07-5C11B01FA0B8}" type="pres">
      <dgm:prSet presAssocID="{E8A40A58-5BBE-44F2-AA61-B95BF3DBE166}" presName="Name13" presStyleLbl="parChTrans1D2" presStyleIdx="1" presStyleCnt="8"/>
      <dgm:spPr/>
    </dgm:pt>
    <dgm:pt modelId="{4993B091-CA18-42B9-A466-E5B202E4E962}" type="pres">
      <dgm:prSet presAssocID="{01C7DB94-BD5E-4630-9E74-5D25F7D15D43}" presName="childText" presStyleLbl="bgAcc1" presStyleIdx="1" presStyleCnt="8">
        <dgm:presLayoutVars>
          <dgm:bulletEnabled val="1"/>
        </dgm:presLayoutVars>
      </dgm:prSet>
      <dgm:spPr/>
    </dgm:pt>
    <dgm:pt modelId="{56768466-17F8-4BB2-BE54-4D6D989C0EDF}" type="pres">
      <dgm:prSet presAssocID="{C4E7E7AF-CFD5-41CE-83E5-067CB2660288}" presName="Name13" presStyleLbl="parChTrans1D2" presStyleIdx="2" presStyleCnt="8"/>
      <dgm:spPr/>
    </dgm:pt>
    <dgm:pt modelId="{E70B89AC-77F5-41E9-9FAB-0F0BF2BC0ABF}" type="pres">
      <dgm:prSet presAssocID="{58D54EBB-DF08-4E1F-A6E4-822A7F2D9CA8}" presName="childText" presStyleLbl="bgAcc1" presStyleIdx="2" presStyleCnt="8">
        <dgm:presLayoutVars>
          <dgm:bulletEnabled val="1"/>
        </dgm:presLayoutVars>
      </dgm:prSet>
      <dgm:spPr/>
    </dgm:pt>
    <dgm:pt modelId="{54CAF6F6-CCE4-429C-A2C3-D04A0974BBB4}" type="pres">
      <dgm:prSet presAssocID="{702343F4-F847-4098-A199-96D8A5F85235}" presName="root" presStyleCnt="0"/>
      <dgm:spPr/>
    </dgm:pt>
    <dgm:pt modelId="{E9687F9F-AB2D-4C84-AC79-06FE577533FA}" type="pres">
      <dgm:prSet presAssocID="{702343F4-F847-4098-A199-96D8A5F85235}" presName="rootComposite" presStyleCnt="0"/>
      <dgm:spPr/>
    </dgm:pt>
    <dgm:pt modelId="{8D546DBD-CBB1-4234-A215-7ED24E2A6F8E}" type="pres">
      <dgm:prSet presAssocID="{702343F4-F847-4098-A199-96D8A5F85235}" presName="rootText" presStyleLbl="node1" presStyleIdx="1" presStyleCnt="2"/>
      <dgm:spPr/>
    </dgm:pt>
    <dgm:pt modelId="{DAB95C42-2736-4B67-9D1D-0CFDE6C39E43}" type="pres">
      <dgm:prSet presAssocID="{702343F4-F847-4098-A199-96D8A5F85235}" presName="rootConnector" presStyleLbl="node1" presStyleIdx="1" presStyleCnt="2"/>
      <dgm:spPr/>
    </dgm:pt>
    <dgm:pt modelId="{2A03A8F9-D2A1-4126-83DB-D319907280EE}" type="pres">
      <dgm:prSet presAssocID="{702343F4-F847-4098-A199-96D8A5F85235}" presName="childShape" presStyleCnt="0"/>
      <dgm:spPr/>
    </dgm:pt>
    <dgm:pt modelId="{CFA23B24-F677-4810-8F0A-71417B3FDDCF}" type="pres">
      <dgm:prSet presAssocID="{3745B6D6-4463-4A75-8687-AAA2EFEDFBE3}" presName="Name13" presStyleLbl="parChTrans1D2" presStyleIdx="3" presStyleCnt="8"/>
      <dgm:spPr/>
    </dgm:pt>
    <dgm:pt modelId="{9825288B-9593-42C8-BE73-D4108BC8DE13}" type="pres">
      <dgm:prSet presAssocID="{E2B364C9-6EB1-453D-A7FB-BE8073D2033B}" presName="childText" presStyleLbl="bgAcc1" presStyleIdx="3" presStyleCnt="8">
        <dgm:presLayoutVars>
          <dgm:bulletEnabled val="1"/>
        </dgm:presLayoutVars>
      </dgm:prSet>
      <dgm:spPr/>
    </dgm:pt>
    <dgm:pt modelId="{3EB890FD-59DC-4B7E-A84E-5094E96B7699}" type="pres">
      <dgm:prSet presAssocID="{67D4A4A6-BC4C-4433-9B07-5535F9DC0238}" presName="Name13" presStyleLbl="parChTrans1D2" presStyleIdx="4" presStyleCnt="8"/>
      <dgm:spPr/>
    </dgm:pt>
    <dgm:pt modelId="{C876602A-1031-4107-A1E8-E8A28B371973}" type="pres">
      <dgm:prSet presAssocID="{2A217ED8-3F6E-4FD7-9CB3-9F440F9FB5E3}" presName="childText" presStyleLbl="bgAcc1" presStyleIdx="4" presStyleCnt="8">
        <dgm:presLayoutVars>
          <dgm:bulletEnabled val="1"/>
        </dgm:presLayoutVars>
      </dgm:prSet>
      <dgm:spPr/>
    </dgm:pt>
    <dgm:pt modelId="{819CBCE0-7FEE-4310-82CB-A9192FD6D023}" type="pres">
      <dgm:prSet presAssocID="{862A3616-B826-48D6-9DED-C5ED167F3D86}" presName="Name13" presStyleLbl="parChTrans1D2" presStyleIdx="5" presStyleCnt="8"/>
      <dgm:spPr/>
    </dgm:pt>
    <dgm:pt modelId="{3F64AC70-0671-4135-A26A-2A52545259E4}" type="pres">
      <dgm:prSet presAssocID="{796437FA-886D-434F-A0DE-278EBF3B5E95}" presName="childText" presStyleLbl="bgAcc1" presStyleIdx="5" presStyleCnt="8">
        <dgm:presLayoutVars>
          <dgm:bulletEnabled val="1"/>
        </dgm:presLayoutVars>
      </dgm:prSet>
      <dgm:spPr/>
    </dgm:pt>
    <dgm:pt modelId="{4AAE806B-9CCA-4672-8CAB-087E7E139B7E}" type="pres">
      <dgm:prSet presAssocID="{5B8D8110-209D-430D-9C4B-5539F7AEC30A}" presName="Name13" presStyleLbl="parChTrans1D2" presStyleIdx="6" presStyleCnt="8"/>
      <dgm:spPr/>
    </dgm:pt>
    <dgm:pt modelId="{3B03C59C-7A38-489F-BB0A-D9BBE103E5A0}" type="pres">
      <dgm:prSet presAssocID="{14828499-CBD9-4BC4-864A-CB1CE2466149}" presName="childText" presStyleLbl="bgAcc1" presStyleIdx="6" presStyleCnt="8">
        <dgm:presLayoutVars>
          <dgm:bulletEnabled val="1"/>
        </dgm:presLayoutVars>
      </dgm:prSet>
      <dgm:spPr/>
    </dgm:pt>
    <dgm:pt modelId="{9E780EC9-7A27-4821-B792-14CFE800BC7A}" type="pres">
      <dgm:prSet presAssocID="{886BB3D3-EBE8-460B-BC2C-534789381FCC}" presName="Name13" presStyleLbl="parChTrans1D2" presStyleIdx="7" presStyleCnt="8"/>
      <dgm:spPr/>
    </dgm:pt>
    <dgm:pt modelId="{B5DEF11B-DB00-4D5E-A3A6-4A9BE9909EB0}" type="pres">
      <dgm:prSet presAssocID="{99677B7C-4EF8-4F8F-AAD0-1111600DBFAF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03C31B00-E909-4964-97CB-28D71800092A}" srcId="{702343F4-F847-4098-A199-96D8A5F85235}" destId="{14828499-CBD9-4BC4-864A-CB1CE2466149}" srcOrd="3" destOrd="0" parTransId="{5B8D8110-209D-430D-9C4B-5539F7AEC30A}" sibTransId="{A30B1BBC-A649-4B16-A7BE-83F51DF78086}"/>
    <dgm:cxn modelId="{73E61D06-5F1C-47B7-A3B7-BCA345FF7153}" srcId="{702343F4-F847-4098-A199-96D8A5F85235}" destId="{99677B7C-4EF8-4F8F-AAD0-1111600DBFAF}" srcOrd="4" destOrd="0" parTransId="{886BB3D3-EBE8-460B-BC2C-534789381FCC}" sibTransId="{67189D94-E13D-4A1C-8333-80E66EC3D7B6}"/>
    <dgm:cxn modelId="{A3923610-3F45-4215-8A1B-DD7C92A65226}" type="presOf" srcId="{3745B6D6-4463-4A75-8687-AAA2EFEDFBE3}" destId="{CFA23B24-F677-4810-8F0A-71417B3FDDCF}" srcOrd="0" destOrd="0" presId="urn:microsoft.com/office/officeart/2005/8/layout/hierarchy3"/>
    <dgm:cxn modelId="{795D7812-BCE2-40A4-BB03-05656BE36DBF}" type="presOf" srcId="{886BB3D3-EBE8-460B-BC2C-534789381FCC}" destId="{9E780EC9-7A27-4821-B792-14CFE800BC7A}" srcOrd="0" destOrd="0" presId="urn:microsoft.com/office/officeart/2005/8/layout/hierarchy3"/>
    <dgm:cxn modelId="{7DE9CD17-F90D-446C-A53A-83D95829613C}" type="presOf" srcId="{702343F4-F847-4098-A199-96D8A5F85235}" destId="{8D546DBD-CBB1-4234-A215-7ED24E2A6F8E}" srcOrd="0" destOrd="0" presId="urn:microsoft.com/office/officeart/2005/8/layout/hierarchy3"/>
    <dgm:cxn modelId="{38317320-84B1-4690-A3AB-D681193F9840}" srcId="{EB6A28A7-775D-4A22-B298-25A685BC0F24}" destId="{58D54EBB-DF08-4E1F-A6E4-822A7F2D9CA8}" srcOrd="2" destOrd="0" parTransId="{C4E7E7AF-CFD5-41CE-83E5-067CB2660288}" sibTransId="{7C0B4029-524C-4FC3-88CF-1E24DAAE403A}"/>
    <dgm:cxn modelId="{A6B38123-0B65-41F6-ACB6-668E554515D2}" srcId="{702343F4-F847-4098-A199-96D8A5F85235}" destId="{796437FA-886D-434F-A0DE-278EBF3B5E95}" srcOrd="2" destOrd="0" parTransId="{862A3616-B826-48D6-9DED-C5ED167F3D86}" sibTransId="{F4B0533B-A791-4574-B28D-E8BB0EBD41F4}"/>
    <dgm:cxn modelId="{20942C24-FD73-473C-8EAC-FCA5E0480C87}" type="presOf" srcId="{E2B364C9-6EB1-453D-A7FB-BE8073D2033B}" destId="{9825288B-9593-42C8-BE73-D4108BC8DE13}" srcOrd="0" destOrd="0" presId="urn:microsoft.com/office/officeart/2005/8/layout/hierarchy3"/>
    <dgm:cxn modelId="{61B6862A-7AE4-454A-99A1-9AA466102E49}" type="presOf" srcId="{C4E7E7AF-CFD5-41CE-83E5-067CB2660288}" destId="{56768466-17F8-4BB2-BE54-4D6D989C0EDF}" srcOrd="0" destOrd="0" presId="urn:microsoft.com/office/officeart/2005/8/layout/hierarchy3"/>
    <dgm:cxn modelId="{A3AB3C2E-A114-484C-96E9-4A4374B8B734}" srcId="{9348C62B-DA07-413E-8DB8-E20EFA722D20}" destId="{EB6A28A7-775D-4A22-B298-25A685BC0F24}" srcOrd="0" destOrd="0" parTransId="{5A20BD84-457C-4A5C-8167-0B3C9066DB86}" sibTransId="{1B703901-DA31-4393-AB9F-3E3E211F7063}"/>
    <dgm:cxn modelId="{70DCBC3D-3759-44A6-9F88-DBE12A2599E9}" type="presOf" srcId="{01C7DB94-BD5E-4630-9E74-5D25F7D15D43}" destId="{4993B091-CA18-42B9-A466-E5B202E4E962}" srcOrd="0" destOrd="0" presId="urn:microsoft.com/office/officeart/2005/8/layout/hierarchy3"/>
    <dgm:cxn modelId="{94662350-9D40-4B31-8094-F5D5DD4F8326}" type="presOf" srcId="{E8A40A58-5BBE-44F2-AA61-B95BF3DBE166}" destId="{69D133BD-D8D1-43B2-9C07-5C11B01FA0B8}" srcOrd="0" destOrd="0" presId="urn:microsoft.com/office/officeart/2005/8/layout/hierarchy3"/>
    <dgm:cxn modelId="{F826B353-977E-4689-8F56-747F7923390C}" type="presOf" srcId="{2A217ED8-3F6E-4FD7-9CB3-9F440F9FB5E3}" destId="{C876602A-1031-4107-A1E8-E8A28B371973}" srcOrd="0" destOrd="0" presId="urn:microsoft.com/office/officeart/2005/8/layout/hierarchy3"/>
    <dgm:cxn modelId="{77021D75-05B0-4827-AB28-730BD7ACCEE8}" type="presOf" srcId="{58D54EBB-DF08-4E1F-A6E4-822A7F2D9CA8}" destId="{E70B89AC-77F5-41E9-9FAB-0F0BF2BC0ABF}" srcOrd="0" destOrd="0" presId="urn:microsoft.com/office/officeart/2005/8/layout/hierarchy3"/>
    <dgm:cxn modelId="{9901DB55-14E0-48FA-9FC8-C5E0822EC58F}" srcId="{9348C62B-DA07-413E-8DB8-E20EFA722D20}" destId="{702343F4-F847-4098-A199-96D8A5F85235}" srcOrd="1" destOrd="0" parTransId="{E3913D30-475B-4990-B4DB-E5A3DB08C11B}" sibTransId="{D424AFFD-2CD7-40A7-9497-56B8A4A714D4}"/>
    <dgm:cxn modelId="{5D1CF357-29C7-4A01-A186-DE018CF74264}" type="presOf" srcId="{99677B7C-4EF8-4F8F-AAD0-1111600DBFAF}" destId="{B5DEF11B-DB00-4D5E-A3A6-4A9BE9909EB0}" srcOrd="0" destOrd="0" presId="urn:microsoft.com/office/officeart/2005/8/layout/hierarchy3"/>
    <dgm:cxn modelId="{FC9FB17E-2B43-45AA-9146-9A709840708A}" srcId="{EB6A28A7-775D-4A22-B298-25A685BC0F24}" destId="{01C7DB94-BD5E-4630-9E74-5D25F7D15D43}" srcOrd="1" destOrd="0" parTransId="{E8A40A58-5BBE-44F2-AA61-B95BF3DBE166}" sibTransId="{60D324F4-15FA-4D3E-BCA9-7C9C9539170E}"/>
    <dgm:cxn modelId="{A3F4F897-E1B3-4B7F-A05F-5C101804E10A}" type="presOf" srcId="{14828499-CBD9-4BC4-864A-CB1CE2466149}" destId="{3B03C59C-7A38-489F-BB0A-D9BBE103E5A0}" srcOrd="0" destOrd="0" presId="urn:microsoft.com/office/officeart/2005/8/layout/hierarchy3"/>
    <dgm:cxn modelId="{384504AD-EAE4-4775-8888-F02A1CC808FB}" srcId="{702343F4-F847-4098-A199-96D8A5F85235}" destId="{2A217ED8-3F6E-4FD7-9CB3-9F440F9FB5E3}" srcOrd="1" destOrd="0" parTransId="{67D4A4A6-BC4C-4433-9B07-5535F9DC0238}" sibTransId="{5C4CEF0A-BDE7-49CA-9275-06081B9483B9}"/>
    <dgm:cxn modelId="{866D83B1-0C20-4FB4-8652-B150B3120235}" type="presOf" srcId="{5B8D8110-209D-430D-9C4B-5539F7AEC30A}" destId="{4AAE806B-9CCA-4672-8CAB-087E7E139B7E}" srcOrd="0" destOrd="0" presId="urn:microsoft.com/office/officeart/2005/8/layout/hierarchy3"/>
    <dgm:cxn modelId="{C24F30B5-3FEE-4EE6-B61F-C30F07F44F3D}" type="presOf" srcId="{9348C62B-DA07-413E-8DB8-E20EFA722D20}" destId="{89E5B6EB-7AA7-4107-AE59-EE3087E0D82A}" srcOrd="0" destOrd="0" presId="urn:microsoft.com/office/officeart/2005/8/layout/hierarchy3"/>
    <dgm:cxn modelId="{9BE00BB7-B424-4DBA-A4D0-E9D47ED9E8CB}" srcId="{EB6A28A7-775D-4A22-B298-25A685BC0F24}" destId="{F9D77631-A2B5-4AEE-A35A-90B6CB139B2B}" srcOrd="0" destOrd="0" parTransId="{C3302528-BE71-464C-8B46-E273D5687282}" sibTransId="{4FE525F5-17F3-45D7-A3F6-6C706D3B8B4B}"/>
    <dgm:cxn modelId="{59A69DB9-32B7-4879-99F5-64475438C259}" type="presOf" srcId="{C3302528-BE71-464C-8B46-E273D5687282}" destId="{510C404E-28D8-4980-B1EE-FA6A612900AA}" srcOrd="0" destOrd="0" presId="urn:microsoft.com/office/officeart/2005/8/layout/hierarchy3"/>
    <dgm:cxn modelId="{122228BD-C4F2-4C18-AE53-55D4F5F3215D}" type="presOf" srcId="{EB6A28A7-775D-4A22-B298-25A685BC0F24}" destId="{EA24A2DC-50BB-48A5-93CD-CDD31E33E4D3}" srcOrd="1" destOrd="0" presId="urn:microsoft.com/office/officeart/2005/8/layout/hierarchy3"/>
    <dgm:cxn modelId="{6DB5EBC6-C001-4403-B3B7-D741205E8F55}" type="presOf" srcId="{796437FA-886D-434F-A0DE-278EBF3B5E95}" destId="{3F64AC70-0671-4135-A26A-2A52545259E4}" srcOrd="0" destOrd="0" presId="urn:microsoft.com/office/officeart/2005/8/layout/hierarchy3"/>
    <dgm:cxn modelId="{69F526C7-43E8-4884-9DF8-31BEBE5F0F3F}" type="presOf" srcId="{862A3616-B826-48D6-9DED-C5ED167F3D86}" destId="{819CBCE0-7FEE-4310-82CB-A9192FD6D023}" srcOrd="0" destOrd="0" presId="urn:microsoft.com/office/officeart/2005/8/layout/hierarchy3"/>
    <dgm:cxn modelId="{37E524D9-272D-45C5-8542-18D0E7DF59E8}" srcId="{702343F4-F847-4098-A199-96D8A5F85235}" destId="{E2B364C9-6EB1-453D-A7FB-BE8073D2033B}" srcOrd="0" destOrd="0" parTransId="{3745B6D6-4463-4A75-8687-AAA2EFEDFBE3}" sibTransId="{7FF4744F-1389-4E94-ADC5-3F4368F54A04}"/>
    <dgm:cxn modelId="{668F7DE2-F56E-42C8-9A03-E326B1DA636C}" type="presOf" srcId="{EB6A28A7-775D-4A22-B298-25A685BC0F24}" destId="{3B3F3E99-EC61-48A7-96DF-127FEE3EEACC}" srcOrd="0" destOrd="0" presId="urn:microsoft.com/office/officeart/2005/8/layout/hierarchy3"/>
    <dgm:cxn modelId="{0FF34EE8-9653-4C28-B436-6B9EE613BE84}" type="presOf" srcId="{67D4A4A6-BC4C-4433-9B07-5535F9DC0238}" destId="{3EB890FD-59DC-4B7E-A84E-5094E96B7699}" srcOrd="0" destOrd="0" presId="urn:microsoft.com/office/officeart/2005/8/layout/hierarchy3"/>
    <dgm:cxn modelId="{2ADFE3E8-A754-4509-881A-82394D865A32}" type="presOf" srcId="{702343F4-F847-4098-A199-96D8A5F85235}" destId="{DAB95C42-2736-4B67-9D1D-0CFDE6C39E43}" srcOrd="1" destOrd="0" presId="urn:microsoft.com/office/officeart/2005/8/layout/hierarchy3"/>
    <dgm:cxn modelId="{907A4FF4-347D-40AD-B95A-5A0C0B83D496}" type="presOf" srcId="{F9D77631-A2B5-4AEE-A35A-90B6CB139B2B}" destId="{06AE7DD6-B601-4FE6-A9B4-9ED446F72F00}" srcOrd="0" destOrd="0" presId="urn:microsoft.com/office/officeart/2005/8/layout/hierarchy3"/>
    <dgm:cxn modelId="{80F6A855-1E07-48DD-81F8-540B33104A74}" type="presParOf" srcId="{89E5B6EB-7AA7-4107-AE59-EE3087E0D82A}" destId="{321C197C-131E-44AB-8FB2-2C2E9FBD0A1B}" srcOrd="0" destOrd="0" presId="urn:microsoft.com/office/officeart/2005/8/layout/hierarchy3"/>
    <dgm:cxn modelId="{B309515E-56A8-4BC6-B212-C73A6AD48337}" type="presParOf" srcId="{321C197C-131E-44AB-8FB2-2C2E9FBD0A1B}" destId="{01063002-E1B9-497F-B865-1939DFD946FE}" srcOrd="0" destOrd="0" presId="urn:microsoft.com/office/officeart/2005/8/layout/hierarchy3"/>
    <dgm:cxn modelId="{87EF6A8C-A1C5-4C6F-A7D9-8454F1DD410D}" type="presParOf" srcId="{01063002-E1B9-497F-B865-1939DFD946FE}" destId="{3B3F3E99-EC61-48A7-96DF-127FEE3EEACC}" srcOrd="0" destOrd="0" presId="urn:microsoft.com/office/officeart/2005/8/layout/hierarchy3"/>
    <dgm:cxn modelId="{6D8EC717-075B-4363-9CDE-899AB04C4261}" type="presParOf" srcId="{01063002-E1B9-497F-B865-1939DFD946FE}" destId="{EA24A2DC-50BB-48A5-93CD-CDD31E33E4D3}" srcOrd="1" destOrd="0" presId="urn:microsoft.com/office/officeart/2005/8/layout/hierarchy3"/>
    <dgm:cxn modelId="{C2F06ADC-5A07-46F6-A2D9-FA8A6E328DB1}" type="presParOf" srcId="{321C197C-131E-44AB-8FB2-2C2E9FBD0A1B}" destId="{E02EA9BC-73B9-48F4-B965-90869E2BFF91}" srcOrd="1" destOrd="0" presId="urn:microsoft.com/office/officeart/2005/8/layout/hierarchy3"/>
    <dgm:cxn modelId="{FED52B28-8C40-4960-B5FC-E206A5FD6072}" type="presParOf" srcId="{E02EA9BC-73B9-48F4-B965-90869E2BFF91}" destId="{510C404E-28D8-4980-B1EE-FA6A612900AA}" srcOrd="0" destOrd="0" presId="urn:microsoft.com/office/officeart/2005/8/layout/hierarchy3"/>
    <dgm:cxn modelId="{9CCAB628-CEFB-46B0-BA90-866FA467EEC4}" type="presParOf" srcId="{E02EA9BC-73B9-48F4-B965-90869E2BFF91}" destId="{06AE7DD6-B601-4FE6-A9B4-9ED446F72F00}" srcOrd="1" destOrd="0" presId="urn:microsoft.com/office/officeart/2005/8/layout/hierarchy3"/>
    <dgm:cxn modelId="{30CC5FBE-C629-461A-8F30-CEA7B22C0A1F}" type="presParOf" srcId="{E02EA9BC-73B9-48F4-B965-90869E2BFF91}" destId="{69D133BD-D8D1-43B2-9C07-5C11B01FA0B8}" srcOrd="2" destOrd="0" presId="urn:microsoft.com/office/officeart/2005/8/layout/hierarchy3"/>
    <dgm:cxn modelId="{622ABB00-1DFD-425A-B731-354992FE600E}" type="presParOf" srcId="{E02EA9BC-73B9-48F4-B965-90869E2BFF91}" destId="{4993B091-CA18-42B9-A466-E5B202E4E962}" srcOrd="3" destOrd="0" presId="urn:microsoft.com/office/officeart/2005/8/layout/hierarchy3"/>
    <dgm:cxn modelId="{6F7FEF39-90D9-4347-B2CE-4BF8B12DB4FE}" type="presParOf" srcId="{E02EA9BC-73B9-48F4-B965-90869E2BFF91}" destId="{56768466-17F8-4BB2-BE54-4D6D989C0EDF}" srcOrd="4" destOrd="0" presId="urn:microsoft.com/office/officeart/2005/8/layout/hierarchy3"/>
    <dgm:cxn modelId="{2A3CA01C-B8BF-4A64-8298-087DAA71A63F}" type="presParOf" srcId="{E02EA9BC-73B9-48F4-B965-90869E2BFF91}" destId="{E70B89AC-77F5-41E9-9FAB-0F0BF2BC0ABF}" srcOrd="5" destOrd="0" presId="urn:microsoft.com/office/officeart/2005/8/layout/hierarchy3"/>
    <dgm:cxn modelId="{93814D15-0173-472F-ABC2-8E1D9FD2FD5E}" type="presParOf" srcId="{89E5B6EB-7AA7-4107-AE59-EE3087E0D82A}" destId="{54CAF6F6-CCE4-429C-A2C3-D04A0974BBB4}" srcOrd="1" destOrd="0" presId="urn:microsoft.com/office/officeart/2005/8/layout/hierarchy3"/>
    <dgm:cxn modelId="{8513448B-9372-4234-88DE-0A4A09850848}" type="presParOf" srcId="{54CAF6F6-CCE4-429C-A2C3-D04A0974BBB4}" destId="{E9687F9F-AB2D-4C84-AC79-06FE577533FA}" srcOrd="0" destOrd="0" presId="urn:microsoft.com/office/officeart/2005/8/layout/hierarchy3"/>
    <dgm:cxn modelId="{E960741D-4DA4-4410-A48C-D8EB4A6398D9}" type="presParOf" srcId="{E9687F9F-AB2D-4C84-AC79-06FE577533FA}" destId="{8D546DBD-CBB1-4234-A215-7ED24E2A6F8E}" srcOrd="0" destOrd="0" presId="urn:microsoft.com/office/officeart/2005/8/layout/hierarchy3"/>
    <dgm:cxn modelId="{A16CB94A-0BF7-45E3-9DF4-3985F10D0458}" type="presParOf" srcId="{E9687F9F-AB2D-4C84-AC79-06FE577533FA}" destId="{DAB95C42-2736-4B67-9D1D-0CFDE6C39E43}" srcOrd="1" destOrd="0" presId="urn:microsoft.com/office/officeart/2005/8/layout/hierarchy3"/>
    <dgm:cxn modelId="{EA279557-FEC0-4A85-A0D5-3F7C0C784320}" type="presParOf" srcId="{54CAF6F6-CCE4-429C-A2C3-D04A0974BBB4}" destId="{2A03A8F9-D2A1-4126-83DB-D319907280EE}" srcOrd="1" destOrd="0" presId="urn:microsoft.com/office/officeart/2005/8/layout/hierarchy3"/>
    <dgm:cxn modelId="{D5D3F759-7C00-41EC-9FBC-DC94A2FDC638}" type="presParOf" srcId="{2A03A8F9-D2A1-4126-83DB-D319907280EE}" destId="{CFA23B24-F677-4810-8F0A-71417B3FDDCF}" srcOrd="0" destOrd="0" presId="urn:microsoft.com/office/officeart/2005/8/layout/hierarchy3"/>
    <dgm:cxn modelId="{C8988415-B867-4492-9586-2F183F46E78E}" type="presParOf" srcId="{2A03A8F9-D2A1-4126-83DB-D319907280EE}" destId="{9825288B-9593-42C8-BE73-D4108BC8DE13}" srcOrd="1" destOrd="0" presId="urn:microsoft.com/office/officeart/2005/8/layout/hierarchy3"/>
    <dgm:cxn modelId="{62AD837F-C556-4C6A-B19E-B477576F9A16}" type="presParOf" srcId="{2A03A8F9-D2A1-4126-83DB-D319907280EE}" destId="{3EB890FD-59DC-4B7E-A84E-5094E96B7699}" srcOrd="2" destOrd="0" presId="urn:microsoft.com/office/officeart/2005/8/layout/hierarchy3"/>
    <dgm:cxn modelId="{B0B045F5-A697-4CD0-B3AB-3CCD6C7BC9F6}" type="presParOf" srcId="{2A03A8F9-D2A1-4126-83DB-D319907280EE}" destId="{C876602A-1031-4107-A1E8-E8A28B371973}" srcOrd="3" destOrd="0" presId="urn:microsoft.com/office/officeart/2005/8/layout/hierarchy3"/>
    <dgm:cxn modelId="{B56F37CF-6854-4BB3-B437-EB36EF53C8DD}" type="presParOf" srcId="{2A03A8F9-D2A1-4126-83DB-D319907280EE}" destId="{819CBCE0-7FEE-4310-82CB-A9192FD6D023}" srcOrd="4" destOrd="0" presId="urn:microsoft.com/office/officeart/2005/8/layout/hierarchy3"/>
    <dgm:cxn modelId="{01E4BE70-7EE3-46D8-A7DD-247747EB1310}" type="presParOf" srcId="{2A03A8F9-D2A1-4126-83DB-D319907280EE}" destId="{3F64AC70-0671-4135-A26A-2A52545259E4}" srcOrd="5" destOrd="0" presId="urn:microsoft.com/office/officeart/2005/8/layout/hierarchy3"/>
    <dgm:cxn modelId="{03F438B3-F655-4017-9C70-CEC9C64C5EF0}" type="presParOf" srcId="{2A03A8F9-D2A1-4126-83DB-D319907280EE}" destId="{4AAE806B-9CCA-4672-8CAB-087E7E139B7E}" srcOrd="6" destOrd="0" presId="urn:microsoft.com/office/officeart/2005/8/layout/hierarchy3"/>
    <dgm:cxn modelId="{E9E3B0DA-BC7B-429E-A720-9F03C949C09E}" type="presParOf" srcId="{2A03A8F9-D2A1-4126-83DB-D319907280EE}" destId="{3B03C59C-7A38-489F-BB0A-D9BBE103E5A0}" srcOrd="7" destOrd="0" presId="urn:microsoft.com/office/officeart/2005/8/layout/hierarchy3"/>
    <dgm:cxn modelId="{D1EF887E-F253-424C-B3C9-7C49B14ADF8C}" type="presParOf" srcId="{2A03A8F9-D2A1-4126-83DB-D319907280EE}" destId="{9E780EC9-7A27-4821-B792-14CFE800BC7A}" srcOrd="8" destOrd="0" presId="urn:microsoft.com/office/officeart/2005/8/layout/hierarchy3"/>
    <dgm:cxn modelId="{582FEA86-78FC-4B8E-96A5-C37E21965BFB}" type="presParOf" srcId="{2A03A8F9-D2A1-4126-83DB-D319907280EE}" destId="{B5DEF11B-DB00-4D5E-A3A6-4A9BE9909EB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7C2080C-0A8E-4458-8E4C-39A5AA78883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8D7C19-1928-4463-A49C-2CC958772EE1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Определение базовых и комплексных услуг</a:t>
          </a:r>
        </a:p>
      </dgm:t>
    </dgm:pt>
    <dgm:pt modelId="{41415090-4CB7-4D9C-A2DF-5FB1BCC7201E}" type="parTrans" cxnId="{757BF750-1744-483A-A9B5-11D9C3C6D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BFE1ABD-A4AF-4E5A-A2FA-E7450D7B3E4D}" type="sibTrans" cxnId="{757BF750-1744-483A-A9B5-11D9C3C6D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13E9E38-64DD-4488-8D8A-38A97BAEF00B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Упаковка комплексных пакетов услуг</a:t>
          </a:r>
        </a:p>
      </dgm:t>
    </dgm:pt>
    <dgm:pt modelId="{CA88BEB9-F902-4399-9435-A7E1D962C7A1}" type="parTrans" cxnId="{060CE773-18E6-42A2-8F78-A506C36D6A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93470B5-BCED-4894-8D0B-31B437245823}" type="sibTrans" cxnId="{060CE773-18E6-42A2-8F78-A506C36D6A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9CF12D1-47C9-47D2-99E1-A5FDED84797E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Утверждение изменений в порядок предоставления услуг</a:t>
          </a:r>
        </a:p>
      </dgm:t>
    </dgm:pt>
    <dgm:pt modelId="{51C1376C-5586-4083-A7E4-DC90BAC64462}" type="parTrans" cxnId="{85D90685-A6B3-4428-A3FE-D80E1231CE8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20EAB31-D023-4F26-8B7C-E9C5A3908CCE}" type="sibTrans" cxnId="{85D90685-A6B3-4428-A3FE-D80E1231CE8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4E96F49-BE0D-4C8E-96CA-3F214F76E6BD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Формирование единого календарного плана мероприятий, реализуемых проектов </a:t>
          </a:r>
        </a:p>
      </dgm:t>
    </dgm:pt>
    <dgm:pt modelId="{6FDD56A4-D2D6-4E54-ACD5-DEF367E8BCEE}" type="parTrans" cxnId="{65E2701A-9E1E-4D22-BA71-CAE2D5CF376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37B3B55-602B-47EF-BFF7-16893987487C}" type="sibTrans" cxnId="{65E2701A-9E1E-4D22-BA71-CAE2D5CF376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9E30CE4-CD83-4EAA-A109-024EAF45915B}" type="pres">
      <dgm:prSet presAssocID="{47C2080C-0A8E-4458-8E4C-39A5AA788831}" presName="linearFlow" presStyleCnt="0">
        <dgm:presLayoutVars>
          <dgm:dir/>
          <dgm:resizeHandles val="exact"/>
        </dgm:presLayoutVars>
      </dgm:prSet>
      <dgm:spPr/>
    </dgm:pt>
    <dgm:pt modelId="{787936EE-0FE3-4259-A297-AE1D8EA461E4}" type="pres">
      <dgm:prSet presAssocID="{FD8D7C19-1928-4463-A49C-2CC958772EE1}" presName="composite" presStyleCnt="0"/>
      <dgm:spPr/>
    </dgm:pt>
    <dgm:pt modelId="{C8B87766-E7F1-499E-908C-C1224B07AD72}" type="pres">
      <dgm:prSet presAssocID="{FD8D7C19-1928-4463-A49C-2CC958772EE1}" presName="imgShp" presStyleLbl="fgImgPlace1" presStyleIdx="0" presStyleCnt="4" custLinFactNeighborX="-90365" custLinFactNeighborY="2242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Маркер"/>
        </a:ext>
      </dgm:extLst>
    </dgm:pt>
    <dgm:pt modelId="{3020DA64-A8AB-4FFC-BB68-CC2958C4923B}" type="pres">
      <dgm:prSet presAssocID="{FD8D7C19-1928-4463-A49C-2CC958772EE1}" presName="txShp" presStyleLbl="node1" presStyleIdx="0" presStyleCnt="4" custScaleX="113691">
        <dgm:presLayoutVars>
          <dgm:bulletEnabled val="1"/>
        </dgm:presLayoutVars>
      </dgm:prSet>
      <dgm:spPr/>
    </dgm:pt>
    <dgm:pt modelId="{0D2CE014-3067-4F71-8D50-8E57C4E9177B}" type="pres">
      <dgm:prSet presAssocID="{8BFE1ABD-A4AF-4E5A-A2FA-E7450D7B3E4D}" presName="spacing" presStyleCnt="0"/>
      <dgm:spPr/>
    </dgm:pt>
    <dgm:pt modelId="{4611D2E8-5EC1-4AAA-81FC-B572A0B333C5}" type="pres">
      <dgm:prSet presAssocID="{613E9E38-64DD-4488-8D8A-38A97BAEF00B}" presName="composite" presStyleCnt="0"/>
      <dgm:spPr/>
    </dgm:pt>
    <dgm:pt modelId="{2A14D133-B99F-4084-975F-DC4CB7D27D65}" type="pres">
      <dgm:prSet presAssocID="{613E9E38-64DD-4488-8D8A-38A97BAEF00B}" presName="imgShp" presStyleLbl="fgImgPlace1" presStyleIdx="1" presStyleCnt="4" custLinFactX="-7324" custLinFactNeighborX="-100000" custLinFactNeighborY="150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Направленный вправо указательный палец, тыльная сторона руки"/>
        </a:ext>
      </dgm:extLst>
    </dgm:pt>
    <dgm:pt modelId="{4548EC73-C52A-4791-A2CE-191D6E43F4F4}" type="pres">
      <dgm:prSet presAssocID="{613E9E38-64DD-4488-8D8A-38A97BAEF00B}" presName="txShp" presStyleLbl="node1" presStyleIdx="1" presStyleCnt="4" custScaleX="113855">
        <dgm:presLayoutVars>
          <dgm:bulletEnabled val="1"/>
        </dgm:presLayoutVars>
      </dgm:prSet>
      <dgm:spPr/>
    </dgm:pt>
    <dgm:pt modelId="{C790B144-0D45-4755-92CE-68166DF7DE62}" type="pres">
      <dgm:prSet presAssocID="{393470B5-BCED-4894-8D0B-31B437245823}" presName="spacing" presStyleCnt="0"/>
      <dgm:spPr/>
    </dgm:pt>
    <dgm:pt modelId="{A9EF665B-E9E1-488E-8859-DF218E2100CD}" type="pres">
      <dgm:prSet presAssocID="{E9CF12D1-47C9-47D2-99E1-A5FDED84797E}" presName="composite" presStyleCnt="0"/>
      <dgm:spPr/>
    </dgm:pt>
    <dgm:pt modelId="{84AE9FBB-6C50-45EB-8227-C8630CC32398}" type="pres">
      <dgm:prSet presAssocID="{E9CF12D1-47C9-47D2-99E1-A5FDED84797E}" presName="imgShp" presStyleLbl="fgImgPlace1" presStyleIdx="2" presStyleCnt="4" custLinFactX="-8507" custLinFactNeighborX="-100000" custLinFactNeighborY="390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Попасть в яблочко"/>
        </a:ext>
      </dgm:extLst>
    </dgm:pt>
    <dgm:pt modelId="{D5F4E305-9A22-4CBD-BB6F-CE9FA42640D3}" type="pres">
      <dgm:prSet presAssocID="{E9CF12D1-47C9-47D2-99E1-A5FDED84797E}" presName="txShp" presStyleLbl="node1" presStyleIdx="2" presStyleCnt="4" custScaleX="109269">
        <dgm:presLayoutVars>
          <dgm:bulletEnabled val="1"/>
        </dgm:presLayoutVars>
      </dgm:prSet>
      <dgm:spPr/>
    </dgm:pt>
    <dgm:pt modelId="{A4141EB1-AEE7-4130-8846-B98EBAF4A615}" type="pres">
      <dgm:prSet presAssocID="{B20EAB31-D023-4F26-8B7C-E9C5A3908CCE}" presName="spacing" presStyleCnt="0"/>
      <dgm:spPr/>
    </dgm:pt>
    <dgm:pt modelId="{5F2880AC-3439-42D7-9D50-311995A9A31F}" type="pres">
      <dgm:prSet presAssocID="{E4E96F49-BE0D-4C8E-96CA-3F214F76E6BD}" presName="composite" presStyleCnt="0"/>
      <dgm:spPr/>
    </dgm:pt>
    <dgm:pt modelId="{1656BE6D-98A9-4A5D-A434-6F43C398D207}" type="pres">
      <dgm:prSet presAssocID="{E4E96F49-BE0D-4C8E-96CA-3F214F76E6BD}" presName="imgShp" presStyleLbl="fgImgPlace1" presStyleIdx="3" presStyleCnt="4" custLinFactX="-7324" custLinFactNeighborX="-100000" custLinFactNeighborY="-9081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Месячный календарь"/>
        </a:ext>
      </dgm:extLst>
    </dgm:pt>
    <dgm:pt modelId="{67DC4D23-139E-416F-AFDC-23AF417EA9C4}" type="pres">
      <dgm:prSet presAssocID="{E4E96F49-BE0D-4C8E-96CA-3F214F76E6BD}" presName="txShp" presStyleLbl="node1" presStyleIdx="3" presStyleCnt="4" custScaleX="109367">
        <dgm:presLayoutVars>
          <dgm:bulletEnabled val="1"/>
        </dgm:presLayoutVars>
      </dgm:prSet>
      <dgm:spPr/>
    </dgm:pt>
  </dgm:ptLst>
  <dgm:cxnLst>
    <dgm:cxn modelId="{65E2701A-9E1E-4D22-BA71-CAE2D5CF3766}" srcId="{47C2080C-0A8E-4458-8E4C-39A5AA788831}" destId="{E4E96F49-BE0D-4C8E-96CA-3F214F76E6BD}" srcOrd="3" destOrd="0" parTransId="{6FDD56A4-D2D6-4E54-ACD5-DEF367E8BCEE}" sibTransId="{737B3B55-602B-47EF-BFF7-16893987487C}"/>
    <dgm:cxn modelId="{0C636269-EB66-4E42-B562-22212776DB16}" type="presOf" srcId="{E9CF12D1-47C9-47D2-99E1-A5FDED84797E}" destId="{D5F4E305-9A22-4CBD-BB6F-CE9FA42640D3}" srcOrd="0" destOrd="0" presId="urn:microsoft.com/office/officeart/2005/8/layout/vList3"/>
    <dgm:cxn modelId="{757BF750-1744-483A-A9B5-11D9C3C6DB05}" srcId="{47C2080C-0A8E-4458-8E4C-39A5AA788831}" destId="{FD8D7C19-1928-4463-A49C-2CC958772EE1}" srcOrd="0" destOrd="0" parTransId="{41415090-4CB7-4D9C-A2DF-5FB1BCC7201E}" sibTransId="{8BFE1ABD-A4AF-4E5A-A2FA-E7450D7B3E4D}"/>
    <dgm:cxn modelId="{060CE773-18E6-42A2-8F78-A506C36D6A2D}" srcId="{47C2080C-0A8E-4458-8E4C-39A5AA788831}" destId="{613E9E38-64DD-4488-8D8A-38A97BAEF00B}" srcOrd="1" destOrd="0" parTransId="{CA88BEB9-F902-4399-9435-A7E1D962C7A1}" sibTransId="{393470B5-BCED-4894-8D0B-31B437245823}"/>
    <dgm:cxn modelId="{C114A276-A080-4834-B7B4-927975585064}" type="presOf" srcId="{47C2080C-0A8E-4458-8E4C-39A5AA788831}" destId="{79E30CE4-CD83-4EAA-A109-024EAF45915B}" srcOrd="0" destOrd="0" presId="urn:microsoft.com/office/officeart/2005/8/layout/vList3"/>
    <dgm:cxn modelId="{1610CD78-CA49-442D-A46F-D6932531D231}" type="presOf" srcId="{FD8D7C19-1928-4463-A49C-2CC958772EE1}" destId="{3020DA64-A8AB-4FFC-BB68-CC2958C4923B}" srcOrd="0" destOrd="0" presId="urn:microsoft.com/office/officeart/2005/8/layout/vList3"/>
    <dgm:cxn modelId="{85D90685-A6B3-4428-A3FE-D80E1231CE85}" srcId="{47C2080C-0A8E-4458-8E4C-39A5AA788831}" destId="{E9CF12D1-47C9-47D2-99E1-A5FDED84797E}" srcOrd="2" destOrd="0" parTransId="{51C1376C-5586-4083-A7E4-DC90BAC64462}" sibTransId="{B20EAB31-D023-4F26-8B7C-E9C5A3908CCE}"/>
    <dgm:cxn modelId="{2117749A-B95F-4F77-B9AA-7B03F87F43D2}" type="presOf" srcId="{E4E96F49-BE0D-4C8E-96CA-3F214F76E6BD}" destId="{67DC4D23-139E-416F-AFDC-23AF417EA9C4}" srcOrd="0" destOrd="0" presId="urn:microsoft.com/office/officeart/2005/8/layout/vList3"/>
    <dgm:cxn modelId="{9FE0F4F4-9785-438A-960B-15053A012E6B}" type="presOf" srcId="{613E9E38-64DD-4488-8D8A-38A97BAEF00B}" destId="{4548EC73-C52A-4791-A2CE-191D6E43F4F4}" srcOrd="0" destOrd="0" presId="urn:microsoft.com/office/officeart/2005/8/layout/vList3"/>
    <dgm:cxn modelId="{F1820A38-162D-43D0-9BFC-87A3C90B797C}" type="presParOf" srcId="{79E30CE4-CD83-4EAA-A109-024EAF45915B}" destId="{787936EE-0FE3-4259-A297-AE1D8EA461E4}" srcOrd="0" destOrd="0" presId="urn:microsoft.com/office/officeart/2005/8/layout/vList3"/>
    <dgm:cxn modelId="{29A6D663-6463-4224-B3CD-14D3B69B0190}" type="presParOf" srcId="{787936EE-0FE3-4259-A297-AE1D8EA461E4}" destId="{C8B87766-E7F1-499E-908C-C1224B07AD72}" srcOrd="0" destOrd="0" presId="urn:microsoft.com/office/officeart/2005/8/layout/vList3"/>
    <dgm:cxn modelId="{E4805ECB-3DD8-4FD7-A5DA-DE6DDFC6FD16}" type="presParOf" srcId="{787936EE-0FE3-4259-A297-AE1D8EA461E4}" destId="{3020DA64-A8AB-4FFC-BB68-CC2958C4923B}" srcOrd="1" destOrd="0" presId="urn:microsoft.com/office/officeart/2005/8/layout/vList3"/>
    <dgm:cxn modelId="{19C13643-F5CB-497A-A9E5-9DE0AA0E906B}" type="presParOf" srcId="{79E30CE4-CD83-4EAA-A109-024EAF45915B}" destId="{0D2CE014-3067-4F71-8D50-8E57C4E9177B}" srcOrd="1" destOrd="0" presId="urn:microsoft.com/office/officeart/2005/8/layout/vList3"/>
    <dgm:cxn modelId="{47FA423D-D08E-442F-ABCF-E2C4FB43AC31}" type="presParOf" srcId="{79E30CE4-CD83-4EAA-A109-024EAF45915B}" destId="{4611D2E8-5EC1-4AAA-81FC-B572A0B333C5}" srcOrd="2" destOrd="0" presId="urn:microsoft.com/office/officeart/2005/8/layout/vList3"/>
    <dgm:cxn modelId="{5B7516FE-DA59-4CCA-BCA6-02C14CFD9900}" type="presParOf" srcId="{4611D2E8-5EC1-4AAA-81FC-B572A0B333C5}" destId="{2A14D133-B99F-4084-975F-DC4CB7D27D65}" srcOrd="0" destOrd="0" presId="urn:microsoft.com/office/officeart/2005/8/layout/vList3"/>
    <dgm:cxn modelId="{F13AE74E-EDDB-45D7-ACC0-650F8E114091}" type="presParOf" srcId="{4611D2E8-5EC1-4AAA-81FC-B572A0B333C5}" destId="{4548EC73-C52A-4791-A2CE-191D6E43F4F4}" srcOrd="1" destOrd="0" presId="urn:microsoft.com/office/officeart/2005/8/layout/vList3"/>
    <dgm:cxn modelId="{D02255A8-75C9-41E3-847D-9353847CBFAD}" type="presParOf" srcId="{79E30CE4-CD83-4EAA-A109-024EAF45915B}" destId="{C790B144-0D45-4755-92CE-68166DF7DE62}" srcOrd="3" destOrd="0" presId="urn:microsoft.com/office/officeart/2005/8/layout/vList3"/>
    <dgm:cxn modelId="{0294C345-B042-4CD2-B807-7C2F95D9FF5A}" type="presParOf" srcId="{79E30CE4-CD83-4EAA-A109-024EAF45915B}" destId="{A9EF665B-E9E1-488E-8859-DF218E2100CD}" srcOrd="4" destOrd="0" presId="urn:microsoft.com/office/officeart/2005/8/layout/vList3"/>
    <dgm:cxn modelId="{33412B4C-60FF-4477-B679-B776529621EA}" type="presParOf" srcId="{A9EF665B-E9E1-488E-8859-DF218E2100CD}" destId="{84AE9FBB-6C50-45EB-8227-C8630CC32398}" srcOrd="0" destOrd="0" presId="urn:microsoft.com/office/officeart/2005/8/layout/vList3"/>
    <dgm:cxn modelId="{3745423B-44D5-453F-9368-44FA5B947285}" type="presParOf" srcId="{A9EF665B-E9E1-488E-8859-DF218E2100CD}" destId="{D5F4E305-9A22-4CBD-BB6F-CE9FA42640D3}" srcOrd="1" destOrd="0" presId="urn:microsoft.com/office/officeart/2005/8/layout/vList3"/>
    <dgm:cxn modelId="{317D3D50-4A7C-42B1-A169-5EDBD8715DC3}" type="presParOf" srcId="{79E30CE4-CD83-4EAA-A109-024EAF45915B}" destId="{A4141EB1-AEE7-4130-8846-B98EBAF4A615}" srcOrd="5" destOrd="0" presId="urn:microsoft.com/office/officeart/2005/8/layout/vList3"/>
    <dgm:cxn modelId="{805B90D7-D37C-4249-8AA2-3B2F5B94C113}" type="presParOf" srcId="{79E30CE4-CD83-4EAA-A109-024EAF45915B}" destId="{5F2880AC-3439-42D7-9D50-311995A9A31F}" srcOrd="6" destOrd="0" presId="urn:microsoft.com/office/officeart/2005/8/layout/vList3"/>
    <dgm:cxn modelId="{17926C58-4C0D-4563-87F9-642F36C2F1C2}" type="presParOf" srcId="{5F2880AC-3439-42D7-9D50-311995A9A31F}" destId="{1656BE6D-98A9-4A5D-A434-6F43C398D207}" srcOrd="0" destOrd="0" presId="urn:microsoft.com/office/officeart/2005/8/layout/vList3"/>
    <dgm:cxn modelId="{82246BF2-3BF3-480F-9217-CD73FDEBE1F9}" type="presParOf" srcId="{5F2880AC-3439-42D7-9D50-311995A9A31F}" destId="{67DC4D23-139E-416F-AFDC-23AF417EA9C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66646CD-553B-4D17-99F5-0E904364754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56E9F85-E07D-41DF-870B-216C2F9E5FEF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Подготовительный </a:t>
          </a:r>
        </a:p>
        <a:p>
          <a:r>
            <a:rPr lang="ru-RU" sz="1400" b="1" dirty="0">
              <a:solidFill>
                <a:schemeClr val="tx1"/>
              </a:solidFill>
            </a:rPr>
            <a:t>этап</a:t>
          </a:r>
        </a:p>
        <a:p>
          <a:r>
            <a:rPr lang="ru-RU" sz="1400" b="1" dirty="0">
              <a:solidFill>
                <a:schemeClr val="tx1"/>
              </a:solidFill>
            </a:rPr>
            <a:t>(до 20.01.2021)</a:t>
          </a:r>
        </a:p>
      </dgm:t>
    </dgm:pt>
    <dgm:pt modelId="{620BF6F6-23C8-474D-8A3B-27048D4523C5}" type="parTrans" cxnId="{157DDEF6-C429-4E08-9400-3D2AB8646541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B83206AA-6830-4902-9780-B2D11FD968E7}" type="sibTrans" cxnId="{157DDEF6-C429-4E08-9400-3D2AB8646541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8E27D68D-5135-4B90-A103-DAE25D6B8C06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Документальное оформление </a:t>
          </a:r>
        </a:p>
        <a:p>
          <a:r>
            <a:rPr lang="ru-RU" sz="1400" b="1" dirty="0">
              <a:solidFill>
                <a:schemeClr val="tx1"/>
              </a:solidFill>
            </a:rPr>
            <a:t>(до 10.03.2021)</a:t>
          </a:r>
        </a:p>
      </dgm:t>
    </dgm:pt>
    <dgm:pt modelId="{857CAB63-3BD3-4CE9-8D21-4FFE84B05DBD}" type="parTrans" cxnId="{61ABF708-B951-4802-A2D2-BC57E074530C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B2E1321C-E655-4909-80F5-917B69916CB1}" type="sibTrans" cxnId="{61ABF708-B951-4802-A2D2-BC57E074530C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362901B1-19CF-4831-86F0-C899A1AD4D5A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Этап</a:t>
          </a:r>
        </a:p>
        <a:p>
          <a:r>
            <a:rPr lang="ru-RU" sz="1400" b="1" dirty="0">
              <a:solidFill>
                <a:schemeClr val="tx1"/>
              </a:solidFill>
            </a:rPr>
            <a:t>реализации</a:t>
          </a:r>
        </a:p>
        <a:p>
          <a:r>
            <a:rPr lang="ru-RU" sz="1400" b="1" dirty="0">
              <a:solidFill>
                <a:schemeClr val="tx1"/>
              </a:solidFill>
            </a:rPr>
            <a:t>(до 20.12.2021)</a:t>
          </a:r>
        </a:p>
      </dgm:t>
    </dgm:pt>
    <dgm:pt modelId="{B0CD569F-71DA-4328-BD76-E93AC56FEE37}" type="parTrans" cxnId="{717311A1-8699-4DE8-B3B6-71D49329BA89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5D5FA332-6CAB-4172-8DF7-5B7E5578BEB9}" type="sibTrans" cxnId="{717311A1-8699-4DE8-B3B6-71D49329BA89}">
      <dgm:prSet/>
      <dgm:spPr/>
      <dgm:t>
        <a:bodyPr/>
        <a:lstStyle/>
        <a:p>
          <a:endParaRPr lang="ru-RU" sz="1400" b="1">
            <a:solidFill>
              <a:schemeClr val="tx1"/>
            </a:solidFill>
          </a:endParaRPr>
        </a:p>
      </dgm:t>
    </dgm:pt>
    <dgm:pt modelId="{C503EB3C-4A67-4A8E-8DDC-2D5E286612C2}" type="pres">
      <dgm:prSet presAssocID="{966646CD-553B-4D17-99F5-0E904364754D}" presName="Name0" presStyleCnt="0">
        <dgm:presLayoutVars>
          <dgm:dir/>
          <dgm:animLvl val="lvl"/>
          <dgm:resizeHandles val="exact"/>
        </dgm:presLayoutVars>
      </dgm:prSet>
      <dgm:spPr/>
    </dgm:pt>
    <dgm:pt modelId="{0A033EFE-4469-4EA5-B9D1-C06732ACB82C}" type="pres">
      <dgm:prSet presAssocID="{756E9F85-E07D-41DF-870B-216C2F9E5FEF}" presName="parTxOnly" presStyleLbl="node1" presStyleIdx="0" presStyleCnt="3" custScaleX="107066">
        <dgm:presLayoutVars>
          <dgm:chMax val="0"/>
          <dgm:chPref val="0"/>
          <dgm:bulletEnabled val="1"/>
        </dgm:presLayoutVars>
      </dgm:prSet>
      <dgm:spPr/>
    </dgm:pt>
    <dgm:pt modelId="{9C626624-D30C-4ED9-8939-2451CC21BCA5}" type="pres">
      <dgm:prSet presAssocID="{B83206AA-6830-4902-9780-B2D11FD968E7}" presName="parTxOnlySpace" presStyleCnt="0"/>
      <dgm:spPr/>
    </dgm:pt>
    <dgm:pt modelId="{0B18EA40-02B2-45B4-8487-963521B469F1}" type="pres">
      <dgm:prSet presAssocID="{8E27D68D-5135-4B90-A103-DAE25D6B8C0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A3D33DA-B374-457B-99B4-55F07444F63B}" type="pres">
      <dgm:prSet presAssocID="{B2E1321C-E655-4909-80F5-917B69916CB1}" presName="parTxOnlySpace" presStyleCnt="0"/>
      <dgm:spPr/>
    </dgm:pt>
    <dgm:pt modelId="{9C64D46A-0019-47F8-B3D7-3652C182FA8A}" type="pres">
      <dgm:prSet presAssocID="{362901B1-19CF-4831-86F0-C899A1AD4D5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1ABF708-B951-4802-A2D2-BC57E074530C}" srcId="{966646CD-553B-4D17-99F5-0E904364754D}" destId="{8E27D68D-5135-4B90-A103-DAE25D6B8C06}" srcOrd="1" destOrd="0" parTransId="{857CAB63-3BD3-4CE9-8D21-4FFE84B05DBD}" sibTransId="{B2E1321C-E655-4909-80F5-917B69916CB1}"/>
    <dgm:cxn modelId="{DE34953D-DAAB-4380-BCE0-94D4D48A2D45}" type="presOf" srcId="{756E9F85-E07D-41DF-870B-216C2F9E5FEF}" destId="{0A033EFE-4469-4EA5-B9D1-C06732ACB82C}" srcOrd="0" destOrd="0" presId="urn:microsoft.com/office/officeart/2005/8/layout/chevron1"/>
    <dgm:cxn modelId="{A64FB53E-7BDE-4477-84AB-7DE08E9B66DC}" type="presOf" srcId="{966646CD-553B-4D17-99F5-0E904364754D}" destId="{C503EB3C-4A67-4A8E-8DDC-2D5E286612C2}" srcOrd="0" destOrd="0" presId="urn:microsoft.com/office/officeart/2005/8/layout/chevron1"/>
    <dgm:cxn modelId="{717311A1-8699-4DE8-B3B6-71D49329BA89}" srcId="{966646CD-553B-4D17-99F5-0E904364754D}" destId="{362901B1-19CF-4831-86F0-C899A1AD4D5A}" srcOrd="2" destOrd="0" parTransId="{B0CD569F-71DA-4328-BD76-E93AC56FEE37}" sibTransId="{5D5FA332-6CAB-4172-8DF7-5B7E5578BEB9}"/>
    <dgm:cxn modelId="{1A571DA6-7625-4C0C-8078-7AC91F2DB8F8}" type="presOf" srcId="{362901B1-19CF-4831-86F0-C899A1AD4D5A}" destId="{9C64D46A-0019-47F8-B3D7-3652C182FA8A}" srcOrd="0" destOrd="0" presId="urn:microsoft.com/office/officeart/2005/8/layout/chevron1"/>
    <dgm:cxn modelId="{124902F2-B63C-46B1-B3C2-73C127F2CB02}" type="presOf" srcId="{8E27D68D-5135-4B90-A103-DAE25D6B8C06}" destId="{0B18EA40-02B2-45B4-8487-963521B469F1}" srcOrd="0" destOrd="0" presId="urn:microsoft.com/office/officeart/2005/8/layout/chevron1"/>
    <dgm:cxn modelId="{157DDEF6-C429-4E08-9400-3D2AB8646541}" srcId="{966646CD-553B-4D17-99F5-0E904364754D}" destId="{756E9F85-E07D-41DF-870B-216C2F9E5FEF}" srcOrd="0" destOrd="0" parTransId="{620BF6F6-23C8-474D-8A3B-27048D4523C5}" sibTransId="{B83206AA-6830-4902-9780-B2D11FD968E7}"/>
    <dgm:cxn modelId="{F0BA2B42-964A-4FD6-86DD-DB37AC1B612E}" type="presParOf" srcId="{C503EB3C-4A67-4A8E-8DDC-2D5E286612C2}" destId="{0A033EFE-4469-4EA5-B9D1-C06732ACB82C}" srcOrd="0" destOrd="0" presId="urn:microsoft.com/office/officeart/2005/8/layout/chevron1"/>
    <dgm:cxn modelId="{80C91D55-656C-4120-9F11-0631D4E516E3}" type="presParOf" srcId="{C503EB3C-4A67-4A8E-8DDC-2D5E286612C2}" destId="{9C626624-D30C-4ED9-8939-2451CC21BCA5}" srcOrd="1" destOrd="0" presId="urn:microsoft.com/office/officeart/2005/8/layout/chevron1"/>
    <dgm:cxn modelId="{37C7826D-F1B3-40F9-8F9E-947AD1008E81}" type="presParOf" srcId="{C503EB3C-4A67-4A8E-8DDC-2D5E286612C2}" destId="{0B18EA40-02B2-45B4-8487-963521B469F1}" srcOrd="2" destOrd="0" presId="urn:microsoft.com/office/officeart/2005/8/layout/chevron1"/>
    <dgm:cxn modelId="{0044620A-A9A7-4187-8D44-AB6441A28A4E}" type="presParOf" srcId="{C503EB3C-4A67-4A8E-8DDC-2D5E286612C2}" destId="{BA3D33DA-B374-457B-99B4-55F07444F63B}" srcOrd="3" destOrd="0" presId="urn:microsoft.com/office/officeart/2005/8/layout/chevron1"/>
    <dgm:cxn modelId="{61A7E19D-8A5D-4F43-B8EE-9A64167E2031}" type="presParOf" srcId="{C503EB3C-4A67-4A8E-8DDC-2D5E286612C2}" destId="{9C64D46A-0019-47F8-B3D7-3652C182FA8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EDF011E-995B-4E9A-AEFF-DDEE4463680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FDB42A-D2A5-4ACC-B81C-6D9B444811BD}">
      <dgm:prSet/>
      <dgm:spPr/>
      <dgm:t>
        <a:bodyPr/>
        <a:lstStyle/>
        <a:p>
          <a:r>
            <a:rPr lang="ru-RU" dirty="0"/>
            <a:t>формирование пакетов комплексных услуг</a:t>
          </a:r>
        </a:p>
      </dgm:t>
    </dgm:pt>
    <dgm:pt modelId="{E97788BF-4133-4E75-902F-32CAF957653F}" type="parTrans" cxnId="{93B56F36-B898-42B3-9517-102628ED784B}">
      <dgm:prSet/>
      <dgm:spPr/>
      <dgm:t>
        <a:bodyPr/>
        <a:lstStyle/>
        <a:p>
          <a:endParaRPr lang="ru-RU"/>
        </a:p>
      </dgm:t>
    </dgm:pt>
    <dgm:pt modelId="{1A9B8319-C615-4B0E-8C61-C1FE54924D24}" type="sibTrans" cxnId="{93B56F36-B898-42B3-9517-102628ED784B}">
      <dgm:prSet/>
      <dgm:spPr/>
      <dgm:t>
        <a:bodyPr/>
        <a:lstStyle/>
        <a:p>
          <a:endParaRPr lang="ru-RU"/>
        </a:p>
      </dgm:t>
    </dgm:pt>
    <dgm:pt modelId="{7F3D949D-B82D-4BB6-9C51-5917CBE99051}">
      <dgm:prSet/>
      <dgm:spPr/>
      <dgm:t>
        <a:bodyPr/>
        <a:lstStyle/>
        <a:p>
          <a:r>
            <a:rPr lang="ru-RU"/>
            <a:t>предварительный расчет стоимости каждого пакета услуг</a:t>
          </a:r>
        </a:p>
      </dgm:t>
    </dgm:pt>
    <dgm:pt modelId="{B38A5910-8893-4634-B7A5-ABE381853412}" type="parTrans" cxnId="{D667C50F-52AC-450A-A7F9-B1E650672D35}">
      <dgm:prSet/>
      <dgm:spPr/>
      <dgm:t>
        <a:bodyPr/>
        <a:lstStyle/>
        <a:p>
          <a:endParaRPr lang="ru-RU"/>
        </a:p>
      </dgm:t>
    </dgm:pt>
    <dgm:pt modelId="{FADA0B31-0430-4716-9815-9BDA47318C0C}" type="sibTrans" cxnId="{D667C50F-52AC-450A-A7F9-B1E650672D35}">
      <dgm:prSet/>
      <dgm:spPr/>
      <dgm:t>
        <a:bodyPr/>
        <a:lstStyle/>
        <a:p>
          <a:endParaRPr lang="ru-RU"/>
        </a:p>
      </dgm:t>
    </dgm:pt>
    <dgm:pt modelId="{B4097DB5-6AA9-4F9F-B546-B01714745910}">
      <dgm:prSet/>
      <dgm:spPr/>
      <dgm:t>
        <a:bodyPr/>
        <a:lstStyle/>
        <a:p>
          <a:r>
            <a:rPr lang="ru-RU"/>
            <a:t>разработка предложений об изменении в порядок предоставления услуг  </a:t>
          </a:r>
        </a:p>
      </dgm:t>
    </dgm:pt>
    <dgm:pt modelId="{662B02D5-9C37-4E10-A8E1-ABF23E434761}" type="parTrans" cxnId="{42180A9F-32F5-405A-A684-779E26A9255D}">
      <dgm:prSet/>
      <dgm:spPr/>
      <dgm:t>
        <a:bodyPr/>
        <a:lstStyle/>
        <a:p>
          <a:endParaRPr lang="ru-RU"/>
        </a:p>
      </dgm:t>
    </dgm:pt>
    <dgm:pt modelId="{162F1731-BA34-4DAA-9969-CB31587CB295}" type="sibTrans" cxnId="{42180A9F-32F5-405A-A684-779E26A9255D}">
      <dgm:prSet/>
      <dgm:spPr/>
      <dgm:t>
        <a:bodyPr/>
        <a:lstStyle/>
        <a:p>
          <a:endParaRPr lang="ru-RU"/>
        </a:p>
      </dgm:t>
    </dgm:pt>
    <dgm:pt modelId="{A586C742-9BEB-4FBA-91BD-50E983AFDC35}">
      <dgm:prSet/>
      <dgm:spPr/>
      <dgm:t>
        <a:bodyPr/>
        <a:lstStyle/>
        <a:p>
          <a:r>
            <a:rPr lang="ru-RU" dirty="0"/>
            <a:t>согласование со стороны сопровождающего блока</a:t>
          </a:r>
        </a:p>
      </dgm:t>
    </dgm:pt>
    <dgm:pt modelId="{0AE2A653-28A6-41D5-B76E-AC77CBCED4A1}" type="sibTrans" cxnId="{5E1C46F5-D52A-40D2-8103-AEA6F7AE2CAC}">
      <dgm:prSet/>
      <dgm:spPr/>
      <dgm:t>
        <a:bodyPr/>
        <a:lstStyle/>
        <a:p>
          <a:endParaRPr lang="ru-RU"/>
        </a:p>
      </dgm:t>
    </dgm:pt>
    <dgm:pt modelId="{2B4703AF-3DEC-47A9-B0F4-5FA41C4B016B}" type="parTrans" cxnId="{5E1C46F5-D52A-40D2-8103-AEA6F7AE2CAC}">
      <dgm:prSet/>
      <dgm:spPr/>
      <dgm:t>
        <a:bodyPr/>
        <a:lstStyle/>
        <a:p>
          <a:endParaRPr lang="ru-RU"/>
        </a:p>
      </dgm:t>
    </dgm:pt>
    <dgm:pt modelId="{997FAF9B-592B-415A-BDB5-00B8D7E00001}" type="pres">
      <dgm:prSet presAssocID="{3EDF011E-995B-4E9A-AEFF-DDEE4463680A}" presName="Name0" presStyleCnt="0">
        <dgm:presLayoutVars>
          <dgm:dir/>
          <dgm:resizeHandles val="exact"/>
        </dgm:presLayoutVars>
      </dgm:prSet>
      <dgm:spPr/>
    </dgm:pt>
    <dgm:pt modelId="{65AAF0CE-B7E0-46D9-8BBE-F05C64D9E0B1}" type="pres">
      <dgm:prSet presAssocID="{A586C742-9BEB-4FBA-91BD-50E983AFDC35}" presName="composite" presStyleCnt="0"/>
      <dgm:spPr/>
    </dgm:pt>
    <dgm:pt modelId="{A812A062-2BF0-4C55-BFE7-4F769389816B}" type="pres">
      <dgm:prSet presAssocID="{A586C742-9BEB-4FBA-91BD-50E983AFDC35}" presName="rect1" presStyleLbl="trAlignAcc1" presStyleIdx="0" presStyleCnt="4">
        <dgm:presLayoutVars>
          <dgm:bulletEnabled val="1"/>
        </dgm:presLayoutVars>
      </dgm:prSet>
      <dgm:spPr/>
    </dgm:pt>
    <dgm:pt modelId="{29D641B0-0B81-4E5B-819B-5823FE605BC5}" type="pres">
      <dgm:prSet presAssocID="{A586C742-9BEB-4FBA-91BD-50E983AFDC35}" presName="rect2" presStyleLbl="fgImgPlace1" presStyleIdx="0" presStyleCnt="4" custLinFactY="18123" custLinFactNeighborX="9929" custLinFactNeighborY="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1000" r="-11000"/>
          </a:stretch>
        </a:blipFill>
      </dgm:spPr>
    </dgm:pt>
    <dgm:pt modelId="{74D9F9C8-F23A-4B89-AA19-2C671309DA11}" type="pres">
      <dgm:prSet presAssocID="{0AE2A653-28A6-41D5-B76E-AC77CBCED4A1}" presName="sibTrans" presStyleCnt="0"/>
      <dgm:spPr/>
    </dgm:pt>
    <dgm:pt modelId="{0FFD0E57-E068-4C6F-86EB-31816E035B90}" type="pres">
      <dgm:prSet presAssocID="{97FDB42A-D2A5-4ACC-B81C-6D9B444811BD}" presName="composite" presStyleCnt="0"/>
      <dgm:spPr/>
    </dgm:pt>
    <dgm:pt modelId="{B2E4EA65-31CD-4152-A010-9FFE197D30D7}" type="pres">
      <dgm:prSet presAssocID="{97FDB42A-D2A5-4ACC-B81C-6D9B444811BD}" presName="rect1" presStyleLbl="trAlignAcc1" presStyleIdx="1" presStyleCnt="4" custLinFactNeighborX="-391" custLinFactNeighborY="3646">
        <dgm:presLayoutVars>
          <dgm:bulletEnabled val="1"/>
        </dgm:presLayoutVars>
      </dgm:prSet>
      <dgm:spPr/>
    </dgm:pt>
    <dgm:pt modelId="{420F177F-5E5F-4C13-A7FE-22F197148282}" type="pres">
      <dgm:prSet presAssocID="{97FDB42A-D2A5-4ACC-B81C-6D9B444811BD}" presName="rect2" presStyleLbl="fgImgPlace1" presStyleIdx="1" presStyleCnt="4" custScaleX="89722" custScaleY="85523" custLinFactY="-8190" custLinFactNeighborX="12413" custLinFactNeighborY="-10000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1000" r="-21000"/>
          </a:stretch>
        </a:blipFill>
      </dgm:spPr>
    </dgm:pt>
    <dgm:pt modelId="{370FDF37-30B4-45EC-8D2C-DB73A7A3772F}" type="pres">
      <dgm:prSet presAssocID="{1A9B8319-C615-4B0E-8C61-C1FE54924D24}" presName="sibTrans" presStyleCnt="0"/>
      <dgm:spPr/>
    </dgm:pt>
    <dgm:pt modelId="{B42C57D5-C775-4401-9A7C-D6682585F66F}" type="pres">
      <dgm:prSet presAssocID="{7F3D949D-B82D-4BB6-9C51-5917CBE99051}" presName="composite" presStyleCnt="0"/>
      <dgm:spPr/>
    </dgm:pt>
    <dgm:pt modelId="{E12F78EF-192C-4766-AD28-DF90FE926650}" type="pres">
      <dgm:prSet presAssocID="{7F3D949D-B82D-4BB6-9C51-5917CBE99051}" presName="rect1" presStyleLbl="trAlignAcc1" presStyleIdx="2" presStyleCnt="4">
        <dgm:presLayoutVars>
          <dgm:bulletEnabled val="1"/>
        </dgm:presLayoutVars>
      </dgm:prSet>
      <dgm:spPr/>
    </dgm:pt>
    <dgm:pt modelId="{847E4601-5C79-48B9-A7AE-F0849C906604}" type="pres">
      <dgm:prSet presAssocID="{7F3D949D-B82D-4BB6-9C51-5917CBE99051}" presName="rect2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  <dgm:pt modelId="{6F9EFFEA-7847-4743-A7EB-2E07A9D714E0}" type="pres">
      <dgm:prSet presAssocID="{FADA0B31-0430-4716-9815-9BDA47318C0C}" presName="sibTrans" presStyleCnt="0"/>
      <dgm:spPr/>
    </dgm:pt>
    <dgm:pt modelId="{4F153A1E-8901-4E4D-9E05-3DB4DA6B2E97}" type="pres">
      <dgm:prSet presAssocID="{B4097DB5-6AA9-4F9F-B546-B01714745910}" presName="composite" presStyleCnt="0"/>
      <dgm:spPr/>
    </dgm:pt>
    <dgm:pt modelId="{2C0A8EA4-F6C2-42EC-A2F1-30116596AEBC}" type="pres">
      <dgm:prSet presAssocID="{B4097DB5-6AA9-4F9F-B546-B01714745910}" presName="rect1" presStyleLbl="trAlignAcc1" presStyleIdx="3" presStyleCnt="4">
        <dgm:presLayoutVars>
          <dgm:bulletEnabled val="1"/>
        </dgm:presLayoutVars>
      </dgm:prSet>
      <dgm:spPr/>
    </dgm:pt>
    <dgm:pt modelId="{E1F7B2F4-98CE-44EB-854D-5EC38D3F2D04}" type="pres">
      <dgm:prSet presAssocID="{B4097DB5-6AA9-4F9F-B546-B01714745910}" presName="rect2" presStyleLbl="fgImgPlace1" presStyleIdx="3" presStyleCnt="4"/>
      <dgm:spPr>
        <a:blipFill>
          <a:blip xmlns:r="http://schemas.openxmlformats.org/officeDocument/2006/relationships"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1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AF77E807-0AA1-4D9D-875C-4D3896E2EC80}" type="presOf" srcId="{B4097DB5-6AA9-4F9F-B546-B01714745910}" destId="{2C0A8EA4-F6C2-42EC-A2F1-30116596AEBC}" srcOrd="0" destOrd="0" presId="urn:microsoft.com/office/officeart/2008/layout/PictureStrips"/>
    <dgm:cxn modelId="{D667C50F-52AC-450A-A7F9-B1E650672D35}" srcId="{3EDF011E-995B-4E9A-AEFF-DDEE4463680A}" destId="{7F3D949D-B82D-4BB6-9C51-5917CBE99051}" srcOrd="2" destOrd="0" parTransId="{B38A5910-8893-4634-B7A5-ABE381853412}" sibTransId="{FADA0B31-0430-4716-9815-9BDA47318C0C}"/>
    <dgm:cxn modelId="{DC85E227-7A56-40E7-BA69-636CBF05D548}" type="presOf" srcId="{7F3D949D-B82D-4BB6-9C51-5917CBE99051}" destId="{E12F78EF-192C-4766-AD28-DF90FE926650}" srcOrd="0" destOrd="0" presId="urn:microsoft.com/office/officeart/2008/layout/PictureStrips"/>
    <dgm:cxn modelId="{93B56F36-B898-42B3-9517-102628ED784B}" srcId="{3EDF011E-995B-4E9A-AEFF-DDEE4463680A}" destId="{97FDB42A-D2A5-4ACC-B81C-6D9B444811BD}" srcOrd="1" destOrd="0" parTransId="{E97788BF-4133-4E75-902F-32CAF957653F}" sibTransId="{1A9B8319-C615-4B0E-8C61-C1FE54924D24}"/>
    <dgm:cxn modelId="{5C0E4D3C-6460-4BEF-8100-C8168001D718}" type="presOf" srcId="{3EDF011E-995B-4E9A-AEFF-DDEE4463680A}" destId="{997FAF9B-592B-415A-BDB5-00B8D7E00001}" srcOrd="0" destOrd="0" presId="urn:microsoft.com/office/officeart/2008/layout/PictureStrips"/>
    <dgm:cxn modelId="{589E866D-C5D4-4230-9F2B-DFD9BEFCB52F}" type="presOf" srcId="{A586C742-9BEB-4FBA-91BD-50E983AFDC35}" destId="{A812A062-2BF0-4C55-BFE7-4F769389816B}" srcOrd="0" destOrd="0" presId="urn:microsoft.com/office/officeart/2008/layout/PictureStrips"/>
    <dgm:cxn modelId="{42180A9F-32F5-405A-A684-779E26A9255D}" srcId="{3EDF011E-995B-4E9A-AEFF-DDEE4463680A}" destId="{B4097DB5-6AA9-4F9F-B546-B01714745910}" srcOrd="3" destOrd="0" parTransId="{662B02D5-9C37-4E10-A8E1-ABF23E434761}" sibTransId="{162F1731-BA34-4DAA-9969-CB31587CB295}"/>
    <dgm:cxn modelId="{958FD4E0-C4AA-4BAD-BC60-C71E4A620FDE}" type="presOf" srcId="{97FDB42A-D2A5-4ACC-B81C-6D9B444811BD}" destId="{B2E4EA65-31CD-4152-A010-9FFE197D30D7}" srcOrd="0" destOrd="0" presId="urn:microsoft.com/office/officeart/2008/layout/PictureStrips"/>
    <dgm:cxn modelId="{5E1C46F5-D52A-40D2-8103-AEA6F7AE2CAC}" srcId="{3EDF011E-995B-4E9A-AEFF-DDEE4463680A}" destId="{A586C742-9BEB-4FBA-91BD-50E983AFDC35}" srcOrd="0" destOrd="0" parTransId="{2B4703AF-3DEC-47A9-B0F4-5FA41C4B016B}" sibTransId="{0AE2A653-28A6-41D5-B76E-AC77CBCED4A1}"/>
    <dgm:cxn modelId="{763FB599-BD6A-4C04-9B37-E7E866565A19}" type="presParOf" srcId="{997FAF9B-592B-415A-BDB5-00B8D7E00001}" destId="{65AAF0CE-B7E0-46D9-8BBE-F05C64D9E0B1}" srcOrd="0" destOrd="0" presId="urn:microsoft.com/office/officeart/2008/layout/PictureStrips"/>
    <dgm:cxn modelId="{720BCC9A-EE3E-4B02-AF30-232F717431D9}" type="presParOf" srcId="{65AAF0CE-B7E0-46D9-8BBE-F05C64D9E0B1}" destId="{A812A062-2BF0-4C55-BFE7-4F769389816B}" srcOrd="0" destOrd="0" presId="urn:microsoft.com/office/officeart/2008/layout/PictureStrips"/>
    <dgm:cxn modelId="{0350911B-B6A1-42CF-838A-87BCA5C8A304}" type="presParOf" srcId="{65AAF0CE-B7E0-46D9-8BBE-F05C64D9E0B1}" destId="{29D641B0-0B81-4E5B-819B-5823FE605BC5}" srcOrd="1" destOrd="0" presId="urn:microsoft.com/office/officeart/2008/layout/PictureStrips"/>
    <dgm:cxn modelId="{0A1C2B22-149D-45FC-A15D-E124C6BB12B7}" type="presParOf" srcId="{997FAF9B-592B-415A-BDB5-00B8D7E00001}" destId="{74D9F9C8-F23A-4B89-AA19-2C671309DA11}" srcOrd="1" destOrd="0" presId="urn:microsoft.com/office/officeart/2008/layout/PictureStrips"/>
    <dgm:cxn modelId="{35EB1265-70A9-4FDA-896F-7EDD368A6C62}" type="presParOf" srcId="{997FAF9B-592B-415A-BDB5-00B8D7E00001}" destId="{0FFD0E57-E068-4C6F-86EB-31816E035B90}" srcOrd="2" destOrd="0" presId="urn:microsoft.com/office/officeart/2008/layout/PictureStrips"/>
    <dgm:cxn modelId="{400D6D1E-F05B-4C5F-A0A1-2863210BB5E1}" type="presParOf" srcId="{0FFD0E57-E068-4C6F-86EB-31816E035B90}" destId="{B2E4EA65-31CD-4152-A010-9FFE197D30D7}" srcOrd="0" destOrd="0" presId="urn:microsoft.com/office/officeart/2008/layout/PictureStrips"/>
    <dgm:cxn modelId="{2973A1E5-2445-4B66-A9D6-3C172D2FC25D}" type="presParOf" srcId="{0FFD0E57-E068-4C6F-86EB-31816E035B90}" destId="{420F177F-5E5F-4C13-A7FE-22F197148282}" srcOrd="1" destOrd="0" presId="urn:microsoft.com/office/officeart/2008/layout/PictureStrips"/>
    <dgm:cxn modelId="{5D4C1B4F-A686-4C70-A548-3685686007E8}" type="presParOf" srcId="{997FAF9B-592B-415A-BDB5-00B8D7E00001}" destId="{370FDF37-30B4-45EC-8D2C-DB73A7A3772F}" srcOrd="3" destOrd="0" presId="urn:microsoft.com/office/officeart/2008/layout/PictureStrips"/>
    <dgm:cxn modelId="{0D522445-0301-408C-9112-351CE0F30E6D}" type="presParOf" srcId="{997FAF9B-592B-415A-BDB5-00B8D7E00001}" destId="{B42C57D5-C775-4401-9A7C-D6682585F66F}" srcOrd="4" destOrd="0" presId="urn:microsoft.com/office/officeart/2008/layout/PictureStrips"/>
    <dgm:cxn modelId="{41B88727-9190-4353-862D-F71DBA89AEC1}" type="presParOf" srcId="{B42C57D5-C775-4401-9A7C-D6682585F66F}" destId="{E12F78EF-192C-4766-AD28-DF90FE926650}" srcOrd="0" destOrd="0" presId="urn:microsoft.com/office/officeart/2008/layout/PictureStrips"/>
    <dgm:cxn modelId="{E9903020-BCC9-4D38-BFA8-6E9E08870536}" type="presParOf" srcId="{B42C57D5-C775-4401-9A7C-D6682585F66F}" destId="{847E4601-5C79-48B9-A7AE-F0849C906604}" srcOrd="1" destOrd="0" presId="urn:microsoft.com/office/officeart/2008/layout/PictureStrips"/>
    <dgm:cxn modelId="{A3487C1E-0597-47DA-A0D3-629A481CF70B}" type="presParOf" srcId="{997FAF9B-592B-415A-BDB5-00B8D7E00001}" destId="{6F9EFFEA-7847-4743-A7EB-2E07A9D714E0}" srcOrd="5" destOrd="0" presId="urn:microsoft.com/office/officeart/2008/layout/PictureStrips"/>
    <dgm:cxn modelId="{BA846D2C-7C84-4C9A-81DC-C3E08287C561}" type="presParOf" srcId="{997FAF9B-592B-415A-BDB5-00B8D7E00001}" destId="{4F153A1E-8901-4E4D-9E05-3DB4DA6B2E97}" srcOrd="6" destOrd="0" presId="urn:microsoft.com/office/officeart/2008/layout/PictureStrips"/>
    <dgm:cxn modelId="{5963E360-A9A4-4669-83A4-7B4A64DD3D65}" type="presParOf" srcId="{4F153A1E-8901-4E4D-9E05-3DB4DA6B2E97}" destId="{2C0A8EA4-F6C2-42EC-A2F1-30116596AEBC}" srcOrd="0" destOrd="0" presId="urn:microsoft.com/office/officeart/2008/layout/PictureStrips"/>
    <dgm:cxn modelId="{29925AE7-4D22-429D-8CEA-077C4EBCBDB1}" type="presParOf" srcId="{4F153A1E-8901-4E4D-9E05-3DB4DA6B2E97}" destId="{E1F7B2F4-98CE-44EB-854D-5EC38D3F2D0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EDF011E-995B-4E9A-AEFF-DDEE4463680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86C742-9BEB-4FBA-91BD-50E983AFDC35}">
      <dgm:prSet/>
      <dgm:spPr/>
      <dgm:t>
        <a:bodyPr/>
        <a:lstStyle/>
        <a:p>
          <a:r>
            <a:rPr lang="ru-RU" dirty="0"/>
            <a:t>утверждение изменений в порядок предоставления услуг</a:t>
          </a:r>
        </a:p>
      </dgm:t>
    </dgm:pt>
    <dgm:pt modelId="{2B4703AF-3DEC-47A9-B0F4-5FA41C4B016B}" type="parTrans" cxnId="{5E1C46F5-D52A-40D2-8103-AEA6F7AE2CAC}">
      <dgm:prSet/>
      <dgm:spPr/>
      <dgm:t>
        <a:bodyPr/>
        <a:lstStyle/>
        <a:p>
          <a:endParaRPr lang="ru-RU"/>
        </a:p>
      </dgm:t>
    </dgm:pt>
    <dgm:pt modelId="{0AE2A653-28A6-41D5-B76E-AC77CBCED4A1}" type="sibTrans" cxnId="{5E1C46F5-D52A-40D2-8103-AEA6F7AE2CAC}">
      <dgm:prSet/>
      <dgm:spPr/>
      <dgm:t>
        <a:bodyPr/>
        <a:lstStyle/>
        <a:p>
          <a:endParaRPr lang="ru-RU"/>
        </a:p>
      </dgm:t>
    </dgm:pt>
    <dgm:pt modelId="{97FDB42A-D2A5-4ACC-B81C-6D9B444811BD}">
      <dgm:prSet/>
      <dgm:spPr/>
      <dgm:t>
        <a:bodyPr/>
        <a:lstStyle/>
        <a:p>
          <a:r>
            <a:rPr lang="ru-RU" dirty="0"/>
            <a:t>согласование сметы и расшифровки к смете</a:t>
          </a:r>
        </a:p>
      </dgm:t>
    </dgm:pt>
    <dgm:pt modelId="{E97788BF-4133-4E75-902F-32CAF957653F}" type="parTrans" cxnId="{93B56F36-B898-42B3-9517-102628ED784B}">
      <dgm:prSet/>
      <dgm:spPr/>
      <dgm:t>
        <a:bodyPr/>
        <a:lstStyle/>
        <a:p>
          <a:endParaRPr lang="ru-RU"/>
        </a:p>
      </dgm:t>
    </dgm:pt>
    <dgm:pt modelId="{1A9B8319-C615-4B0E-8C61-C1FE54924D24}" type="sibTrans" cxnId="{93B56F36-B898-42B3-9517-102628ED784B}">
      <dgm:prSet/>
      <dgm:spPr/>
      <dgm:t>
        <a:bodyPr/>
        <a:lstStyle/>
        <a:p>
          <a:endParaRPr lang="ru-RU"/>
        </a:p>
      </dgm:t>
    </dgm:pt>
    <dgm:pt modelId="{7F3D949D-B82D-4BB6-9C51-5917CBE99051}">
      <dgm:prSet/>
      <dgm:spPr/>
      <dgm:t>
        <a:bodyPr/>
        <a:lstStyle/>
        <a:p>
          <a:r>
            <a:rPr lang="ru-RU" dirty="0"/>
            <a:t>определение объемов предоставления базовых и комплексных услуг</a:t>
          </a:r>
        </a:p>
      </dgm:t>
    </dgm:pt>
    <dgm:pt modelId="{B38A5910-8893-4634-B7A5-ABE381853412}" type="parTrans" cxnId="{D667C50F-52AC-450A-A7F9-B1E650672D35}">
      <dgm:prSet/>
      <dgm:spPr/>
      <dgm:t>
        <a:bodyPr/>
        <a:lstStyle/>
        <a:p>
          <a:endParaRPr lang="ru-RU"/>
        </a:p>
      </dgm:t>
    </dgm:pt>
    <dgm:pt modelId="{FADA0B31-0430-4716-9815-9BDA47318C0C}" type="sibTrans" cxnId="{D667C50F-52AC-450A-A7F9-B1E650672D35}">
      <dgm:prSet/>
      <dgm:spPr/>
      <dgm:t>
        <a:bodyPr/>
        <a:lstStyle/>
        <a:p>
          <a:endParaRPr lang="ru-RU"/>
        </a:p>
      </dgm:t>
    </dgm:pt>
    <dgm:pt modelId="{1F067BAA-8FB4-40A2-84A2-DE3AFD818496}">
      <dgm:prSet/>
      <dgm:spPr/>
      <dgm:t>
        <a:bodyPr/>
        <a:lstStyle/>
        <a:p>
          <a:r>
            <a:rPr lang="ru-RU" dirty="0"/>
            <a:t>формирование плана-графика предоставления услуг</a:t>
          </a:r>
        </a:p>
      </dgm:t>
    </dgm:pt>
    <dgm:pt modelId="{DBF30527-7F3F-4E2D-8488-1FEC1D6BCEE1}" type="parTrans" cxnId="{0CD3C116-2F2C-4E02-9D6E-584268402D45}">
      <dgm:prSet/>
      <dgm:spPr/>
      <dgm:t>
        <a:bodyPr/>
        <a:lstStyle/>
        <a:p>
          <a:endParaRPr lang="ru-RU"/>
        </a:p>
      </dgm:t>
    </dgm:pt>
    <dgm:pt modelId="{938FE411-ACE3-4768-8C0C-3888C0983FC9}" type="sibTrans" cxnId="{0CD3C116-2F2C-4E02-9D6E-584268402D45}">
      <dgm:prSet/>
      <dgm:spPr/>
      <dgm:t>
        <a:bodyPr/>
        <a:lstStyle/>
        <a:p>
          <a:endParaRPr lang="ru-RU"/>
        </a:p>
      </dgm:t>
    </dgm:pt>
    <dgm:pt modelId="{997FAF9B-592B-415A-BDB5-00B8D7E00001}" type="pres">
      <dgm:prSet presAssocID="{3EDF011E-995B-4E9A-AEFF-DDEE4463680A}" presName="Name0" presStyleCnt="0">
        <dgm:presLayoutVars>
          <dgm:dir/>
          <dgm:resizeHandles val="exact"/>
        </dgm:presLayoutVars>
      </dgm:prSet>
      <dgm:spPr/>
    </dgm:pt>
    <dgm:pt modelId="{65AAF0CE-B7E0-46D9-8BBE-F05C64D9E0B1}" type="pres">
      <dgm:prSet presAssocID="{A586C742-9BEB-4FBA-91BD-50E983AFDC35}" presName="composite" presStyleCnt="0"/>
      <dgm:spPr/>
    </dgm:pt>
    <dgm:pt modelId="{A812A062-2BF0-4C55-BFE7-4F769389816B}" type="pres">
      <dgm:prSet presAssocID="{A586C742-9BEB-4FBA-91BD-50E983AFDC35}" presName="rect1" presStyleLbl="trAlignAcc1" presStyleIdx="0" presStyleCnt="4">
        <dgm:presLayoutVars>
          <dgm:bulletEnabled val="1"/>
        </dgm:presLayoutVars>
      </dgm:prSet>
      <dgm:spPr/>
    </dgm:pt>
    <dgm:pt modelId="{29D641B0-0B81-4E5B-819B-5823FE605BC5}" type="pres">
      <dgm:prSet presAssocID="{A586C742-9BEB-4FBA-91BD-50E983AFDC35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74D9F9C8-F23A-4B89-AA19-2C671309DA11}" type="pres">
      <dgm:prSet presAssocID="{0AE2A653-28A6-41D5-B76E-AC77CBCED4A1}" presName="sibTrans" presStyleCnt="0"/>
      <dgm:spPr/>
    </dgm:pt>
    <dgm:pt modelId="{0FFD0E57-E068-4C6F-86EB-31816E035B90}" type="pres">
      <dgm:prSet presAssocID="{97FDB42A-D2A5-4ACC-B81C-6D9B444811BD}" presName="composite" presStyleCnt="0"/>
      <dgm:spPr/>
    </dgm:pt>
    <dgm:pt modelId="{B2E4EA65-31CD-4152-A010-9FFE197D30D7}" type="pres">
      <dgm:prSet presAssocID="{97FDB42A-D2A5-4ACC-B81C-6D9B444811BD}" presName="rect1" presStyleLbl="trAlignAcc1" presStyleIdx="1" presStyleCnt="4">
        <dgm:presLayoutVars>
          <dgm:bulletEnabled val="1"/>
        </dgm:presLayoutVars>
      </dgm:prSet>
      <dgm:spPr/>
    </dgm:pt>
    <dgm:pt modelId="{420F177F-5E5F-4C13-A7FE-22F197148282}" type="pres">
      <dgm:prSet presAssocID="{97FDB42A-D2A5-4ACC-B81C-6D9B444811BD}" presName="rect2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70FDF37-30B4-45EC-8D2C-DB73A7A3772F}" type="pres">
      <dgm:prSet presAssocID="{1A9B8319-C615-4B0E-8C61-C1FE54924D24}" presName="sibTrans" presStyleCnt="0"/>
      <dgm:spPr/>
    </dgm:pt>
    <dgm:pt modelId="{B42C57D5-C775-4401-9A7C-D6682585F66F}" type="pres">
      <dgm:prSet presAssocID="{7F3D949D-B82D-4BB6-9C51-5917CBE99051}" presName="composite" presStyleCnt="0"/>
      <dgm:spPr/>
    </dgm:pt>
    <dgm:pt modelId="{E12F78EF-192C-4766-AD28-DF90FE926650}" type="pres">
      <dgm:prSet presAssocID="{7F3D949D-B82D-4BB6-9C51-5917CBE99051}" presName="rect1" presStyleLbl="trAlignAcc1" presStyleIdx="2" presStyleCnt="4">
        <dgm:presLayoutVars>
          <dgm:bulletEnabled val="1"/>
        </dgm:presLayoutVars>
      </dgm:prSet>
      <dgm:spPr/>
    </dgm:pt>
    <dgm:pt modelId="{847E4601-5C79-48B9-A7AE-F0849C906604}" type="pres">
      <dgm:prSet presAssocID="{7F3D949D-B82D-4BB6-9C51-5917CBE99051}" presName="rect2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6F9EFFEA-7847-4743-A7EB-2E07A9D714E0}" type="pres">
      <dgm:prSet presAssocID="{FADA0B31-0430-4716-9815-9BDA47318C0C}" presName="sibTrans" presStyleCnt="0"/>
      <dgm:spPr/>
    </dgm:pt>
    <dgm:pt modelId="{E187E0F4-A2C0-4972-A757-AD6F74C719DB}" type="pres">
      <dgm:prSet presAssocID="{1F067BAA-8FB4-40A2-84A2-DE3AFD818496}" presName="composite" presStyleCnt="0"/>
      <dgm:spPr/>
    </dgm:pt>
    <dgm:pt modelId="{7C655EEA-1740-4EEC-9C5D-1086FACBD055}" type="pres">
      <dgm:prSet presAssocID="{1F067BAA-8FB4-40A2-84A2-DE3AFD818496}" presName="rect1" presStyleLbl="trAlignAcc1" presStyleIdx="3" presStyleCnt="4">
        <dgm:presLayoutVars>
          <dgm:bulletEnabled val="1"/>
        </dgm:presLayoutVars>
      </dgm:prSet>
      <dgm:spPr/>
    </dgm:pt>
    <dgm:pt modelId="{9D0044AC-02F9-4F08-9D76-31D2C5B6F8F5}" type="pres">
      <dgm:prSet presAssocID="{1F067BAA-8FB4-40A2-84A2-DE3AFD818496}" presName="rect2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</dgm:ptLst>
  <dgm:cxnLst>
    <dgm:cxn modelId="{D667C50F-52AC-450A-A7F9-B1E650672D35}" srcId="{3EDF011E-995B-4E9A-AEFF-DDEE4463680A}" destId="{7F3D949D-B82D-4BB6-9C51-5917CBE99051}" srcOrd="2" destOrd="0" parTransId="{B38A5910-8893-4634-B7A5-ABE381853412}" sibTransId="{FADA0B31-0430-4716-9815-9BDA47318C0C}"/>
    <dgm:cxn modelId="{0CD3C116-2F2C-4E02-9D6E-584268402D45}" srcId="{3EDF011E-995B-4E9A-AEFF-DDEE4463680A}" destId="{1F067BAA-8FB4-40A2-84A2-DE3AFD818496}" srcOrd="3" destOrd="0" parTransId="{DBF30527-7F3F-4E2D-8488-1FEC1D6BCEE1}" sibTransId="{938FE411-ACE3-4768-8C0C-3888C0983FC9}"/>
    <dgm:cxn modelId="{DC85E227-7A56-40E7-BA69-636CBF05D548}" type="presOf" srcId="{7F3D949D-B82D-4BB6-9C51-5917CBE99051}" destId="{E12F78EF-192C-4766-AD28-DF90FE926650}" srcOrd="0" destOrd="0" presId="urn:microsoft.com/office/officeart/2008/layout/PictureStrips"/>
    <dgm:cxn modelId="{93B56F36-B898-42B3-9517-102628ED784B}" srcId="{3EDF011E-995B-4E9A-AEFF-DDEE4463680A}" destId="{97FDB42A-D2A5-4ACC-B81C-6D9B444811BD}" srcOrd="1" destOrd="0" parTransId="{E97788BF-4133-4E75-902F-32CAF957653F}" sibTransId="{1A9B8319-C615-4B0E-8C61-C1FE54924D24}"/>
    <dgm:cxn modelId="{5C0E4D3C-6460-4BEF-8100-C8168001D718}" type="presOf" srcId="{3EDF011E-995B-4E9A-AEFF-DDEE4463680A}" destId="{997FAF9B-592B-415A-BDB5-00B8D7E00001}" srcOrd="0" destOrd="0" presId="urn:microsoft.com/office/officeart/2008/layout/PictureStrips"/>
    <dgm:cxn modelId="{589E866D-C5D4-4230-9F2B-DFD9BEFCB52F}" type="presOf" srcId="{A586C742-9BEB-4FBA-91BD-50E983AFDC35}" destId="{A812A062-2BF0-4C55-BFE7-4F769389816B}" srcOrd="0" destOrd="0" presId="urn:microsoft.com/office/officeart/2008/layout/PictureStrips"/>
    <dgm:cxn modelId="{17F80B9D-F71F-4BFB-BFBB-7A63F4915774}" type="presOf" srcId="{1F067BAA-8FB4-40A2-84A2-DE3AFD818496}" destId="{7C655EEA-1740-4EEC-9C5D-1086FACBD055}" srcOrd="0" destOrd="0" presId="urn:microsoft.com/office/officeart/2008/layout/PictureStrips"/>
    <dgm:cxn modelId="{958FD4E0-C4AA-4BAD-BC60-C71E4A620FDE}" type="presOf" srcId="{97FDB42A-D2A5-4ACC-B81C-6D9B444811BD}" destId="{B2E4EA65-31CD-4152-A010-9FFE197D30D7}" srcOrd="0" destOrd="0" presId="urn:microsoft.com/office/officeart/2008/layout/PictureStrips"/>
    <dgm:cxn modelId="{5E1C46F5-D52A-40D2-8103-AEA6F7AE2CAC}" srcId="{3EDF011E-995B-4E9A-AEFF-DDEE4463680A}" destId="{A586C742-9BEB-4FBA-91BD-50E983AFDC35}" srcOrd="0" destOrd="0" parTransId="{2B4703AF-3DEC-47A9-B0F4-5FA41C4B016B}" sibTransId="{0AE2A653-28A6-41D5-B76E-AC77CBCED4A1}"/>
    <dgm:cxn modelId="{763FB599-BD6A-4C04-9B37-E7E866565A19}" type="presParOf" srcId="{997FAF9B-592B-415A-BDB5-00B8D7E00001}" destId="{65AAF0CE-B7E0-46D9-8BBE-F05C64D9E0B1}" srcOrd="0" destOrd="0" presId="urn:microsoft.com/office/officeart/2008/layout/PictureStrips"/>
    <dgm:cxn modelId="{720BCC9A-EE3E-4B02-AF30-232F717431D9}" type="presParOf" srcId="{65AAF0CE-B7E0-46D9-8BBE-F05C64D9E0B1}" destId="{A812A062-2BF0-4C55-BFE7-4F769389816B}" srcOrd="0" destOrd="0" presId="urn:microsoft.com/office/officeart/2008/layout/PictureStrips"/>
    <dgm:cxn modelId="{0350911B-B6A1-42CF-838A-87BCA5C8A304}" type="presParOf" srcId="{65AAF0CE-B7E0-46D9-8BBE-F05C64D9E0B1}" destId="{29D641B0-0B81-4E5B-819B-5823FE605BC5}" srcOrd="1" destOrd="0" presId="urn:microsoft.com/office/officeart/2008/layout/PictureStrips"/>
    <dgm:cxn modelId="{0A1C2B22-149D-45FC-A15D-E124C6BB12B7}" type="presParOf" srcId="{997FAF9B-592B-415A-BDB5-00B8D7E00001}" destId="{74D9F9C8-F23A-4B89-AA19-2C671309DA11}" srcOrd="1" destOrd="0" presId="urn:microsoft.com/office/officeart/2008/layout/PictureStrips"/>
    <dgm:cxn modelId="{35EB1265-70A9-4FDA-896F-7EDD368A6C62}" type="presParOf" srcId="{997FAF9B-592B-415A-BDB5-00B8D7E00001}" destId="{0FFD0E57-E068-4C6F-86EB-31816E035B90}" srcOrd="2" destOrd="0" presId="urn:microsoft.com/office/officeart/2008/layout/PictureStrips"/>
    <dgm:cxn modelId="{400D6D1E-F05B-4C5F-A0A1-2863210BB5E1}" type="presParOf" srcId="{0FFD0E57-E068-4C6F-86EB-31816E035B90}" destId="{B2E4EA65-31CD-4152-A010-9FFE197D30D7}" srcOrd="0" destOrd="0" presId="urn:microsoft.com/office/officeart/2008/layout/PictureStrips"/>
    <dgm:cxn modelId="{2973A1E5-2445-4B66-A9D6-3C172D2FC25D}" type="presParOf" srcId="{0FFD0E57-E068-4C6F-86EB-31816E035B90}" destId="{420F177F-5E5F-4C13-A7FE-22F197148282}" srcOrd="1" destOrd="0" presId="urn:microsoft.com/office/officeart/2008/layout/PictureStrips"/>
    <dgm:cxn modelId="{5D4C1B4F-A686-4C70-A548-3685686007E8}" type="presParOf" srcId="{997FAF9B-592B-415A-BDB5-00B8D7E00001}" destId="{370FDF37-30B4-45EC-8D2C-DB73A7A3772F}" srcOrd="3" destOrd="0" presId="urn:microsoft.com/office/officeart/2008/layout/PictureStrips"/>
    <dgm:cxn modelId="{0D522445-0301-408C-9112-351CE0F30E6D}" type="presParOf" srcId="{997FAF9B-592B-415A-BDB5-00B8D7E00001}" destId="{B42C57D5-C775-4401-9A7C-D6682585F66F}" srcOrd="4" destOrd="0" presId="urn:microsoft.com/office/officeart/2008/layout/PictureStrips"/>
    <dgm:cxn modelId="{41B88727-9190-4353-862D-F71DBA89AEC1}" type="presParOf" srcId="{B42C57D5-C775-4401-9A7C-D6682585F66F}" destId="{E12F78EF-192C-4766-AD28-DF90FE926650}" srcOrd="0" destOrd="0" presId="urn:microsoft.com/office/officeart/2008/layout/PictureStrips"/>
    <dgm:cxn modelId="{E9903020-BCC9-4D38-BFA8-6E9E08870536}" type="presParOf" srcId="{B42C57D5-C775-4401-9A7C-D6682585F66F}" destId="{847E4601-5C79-48B9-A7AE-F0849C906604}" srcOrd="1" destOrd="0" presId="urn:microsoft.com/office/officeart/2008/layout/PictureStrips"/>
    <dgm:cxn modelId="{A3487C1E-0597-47DA-A0D3-629A481CF70B}" type="presParOf" srcId="{997FAF9B-592B-415A-BDB5-00B8D7E00001}" destId="{6F9EFFEA-7847-4743-A7EB-2E07A9D714E0}" srcOrd="5" destOrd="0" presId="urn:microsoft.com/office/officeart/2008/layout/PictureStrips"/>
    <dgm:cxn modelId="{1E47F832-FC68-4240-B123-E73E6B96557E}" type="presParOf" srcId="{997FAF9B-592B-415A-BDB5-00B8D7E00001}" destId="{E187E0F4-A2C0-4972-A757-AD6F74C719DB}" srcOrd="6" destOrd="0" presId="urn:microsoft.com/office/officeart/2008/layout/PictureStrips"/>
    <dgm:cxn modelId="{4929936A-D92B-44ED-880B-B58591A5421E}" type="presParOf" srcId="{E187E0F4-A2C0-4972-A757-AD6F74C719DB}" destId="{7C655EEA-1740-4EEC-9C5D-1086FACBD055}" srcOrd="0" destOrd="0" presId="urn:microsoft.com/office/officeart/2008/layout/PictureStrips"/>
    <dgm:cxn modelId="{EDF52D98-7C79-49D6-83EF-060F86DF350C}" type="presParOf" srcId="{E187E0F4-A2C0-4972-A757-AD6F74C719DB}" destId="{9D0044AC-02F9-4F08-9D76-31D2C5B6F8F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EDF011E-995B-4E9A-AEFF-DDEE4463680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86C742-9BEB-4FBA-91BD-50E983AFDC35}">
      <dgm:prSet/>
      <dgm:spPr/>
      <dgm:t>
        <a:bodyPr/>
        <a:lstStyle/>
        <a:p>
          <a:r>
            <a:rPr lang="ru-RU" dirty="0"/>
            <a:t>заключение договоров с поставщиками услуг</a:t>
          </a:r>
        </a:p>
      </dgm:t>
    </dgm:pt>
    <dgm:pt modelId="{2B4703AF-3DEC-47A9-B0F4-5FA41C4B016B}" type="parTrans" cxnId="{5E1C46F5-D52A-40D2-8103-AEA6F7AE2CAC}">
      <dgm:prSet/>
      <dgm:spPr/>
      <dgm:t>
        <a:bodyPr/>
        <a:lstStyle/>
        <a:p>
          <a:endParaRPr lang="ru-RU"/>
        </a:p>
      </dgm:t>
    </dgm:pt>
    <dgm:pt modelId="{0AE2A653-28A6-41D5-B76E-AC77CBCED4A1}" type="sibTrans" cxnId="{5E1C46F5-D52A-40D2-8103-AEA6F7AE2CAC}">
      <dgm:prSet/>
      <dgm:spPr/>
      <dgm:t>
        <a:bodyPr/>
        <a:lstStyle/>
        <a:p>
          <a:endParaRPr lang="ru-RU"/>
        </a:p>
      </dgm:t>
    </dgm:pt>
    <dgm:pt modelId="{97FDB42A-D2A5-4ACC-B81C-6D9B444811BD}">
      <dgm:prSet/>
      <dgm:spPr/>
      <dgm:t>
        <a:bodyPr/>
        <a:lstStyle/>
        <a:p>
          <a:r>
            <a:rPr lang="ru-RU" dirty="0"/>
            <a:t>проведение информационной кампании</a:t>
          </a:r>
        </a:p>
      </dgm:t>
    </dgm:pt>
    <dgm:pt modelId="{E97788BF-4133-4E75-902F-32CAF957653F}" type="parTrans" cxnId="{93B56F36-B898-42B3-9517-102628ED784B}">
      <dgm:prSet/>
      <dgm:spPr/>
      <dgm:t>
        <a:bodyPr/>
        <a:lstStyle/>
        <a:p>
          <a:endParaRPr lang="ru-RU"/>
        </a:p>
      </dgm:t>
    </dgm:pt>
    <dgm:pt modelId="{1A9B8319-C615-4B0E-8C61-C1FE54924D24}" type="sibTrans" cxnId="{93B56F36-B898-42B3-9517-102628ED784B}">
      <dgm:prSet/>
      <dgm:spPr/>
      <dgm:t>
        <a:bodyPr/>
        <a:lstStyle/>
        <a:p>
          <a:endParaRPr lang="ru-RU"/>
        </a:p>
      </dgm:t>
    </dgm:pt>
    <dgm:pt modelId="{7F3D949D-B82D-4BB6-9C51-5917CBE99051}">
      <dgm:prSet/>
      <dgm:spPr/>
      <dgm:t>
        <a:bodyPr/>
        <a:lstStyle/>
        <a:p>
          <a:r>
            <a:rPr lang="ru-RU" dirty="0"/>
            <a:t>проведение отбора получателей комплексных услуг</a:t>
          </a:r>
        </a:p>
      </dgm:t>
    </dgm:pt>
    <dgm:pt modelId="{B38A5910-8893-4634-B7A5-ABE381853412}" type="parTrans" cxnId="{D667C50F-52AC-450A-A7F9-B1E650672D35}">
      <dgm:prSet/>
      <dgm:spPr/>
      <dgm:t>
        <a:bodyPr/>
        <a:lstStyle/>
        <a:p>
          <a:endParaRPr lang="ru-RU"/>
        </a:p>
      </dgm:t>
    </dgm:pt>
    <dgm:pt modelId="{FADA0B31-0430-4716-9815-9BDA47318C0C}" type="sibTrans" cxnId="{D667C50F-52AC-450A-A7F9-B1E650672D35}">
      <dgm:prSet/>
      <dgm:spPr/>
      <dgm:t>
        <a:bodyPr/>
        <a:lstStyle/>
        <a:p>
          <a:endParaRPr lang="ru-RU"/>
        </a:p>
      </dgm:t>
    </dgm:pt>
    <dgm:pt modelId="{1F067BAA-8FB4-40A2-84A2-DE3AFD818496}">
      <dgm:prSet/>
      <dgm:spPr/>
      <dgm:t>
        <a:bodyPr/>
        <a:lstStyle/>
        <a:p>
          <a:r>
            <a:rPr lang="ru-RU" dirty="0"/>
            <a:t>корректировка пакета услуг</a:t>
          </a:r>
        </a:p>
      </dgm:t>
    </dgm:pt>
    <dgm:pt modelId="{DBF30527-7F3F-4E2D-8488-1FEC1D6BCEE1}" type="parTrans" cxnId="{0CD3C116-2F2C-4E02-9D6E-584268402D45}">
      <dgm:prSet/>
      <dgm:spPr/>
      <dgm:t>
        <a:bodyPr/>
        <a:lstStyle/>
        <a:p>
          <a:endParaRPr lang="ru-RU"/>
        </a:p>
      </dgm:t>
    </dgm:pt>
    <dgm:pt modelId="{938FE411-ACE3-4768-8C0C-3888C0983FC9}" type="sibTrans" cxnId="{0CD3C116-2F2C-4E02-9D6E-584268402D45}">
      <dgm:prSet/>
      <dgm:spPr/>
      <dgm:t>
        <a:bodyPr/>
        <a:lstStyle/>
        <a:p>
          <a:endParaRPr lang="ru-RU"/>
        </a:p>
      </dgm:t>
    </dgm:pt>
    <dgm:pt modelId="{997FAF9B-592B-415A-BDB5-00B8D7E00001}" type="pres">
      <dgm:prSet presAssocID="{3EDF011E-995B-4E9A-AEFF-DDEE4463680A}" presName="Name0" presStyleCnt="0">
        <dgm:presLayoutVars>
          <dgm:dir/>
          <dgm:resizeHandles val="exact"/>
        </dgm:presLayoutVars>
      </dgm:prSet>
      <dgm:spPr/>
    </dgm:pt>
    <dgm:pt modelId="{65AAF0CE-B7E0-46D9-8BBE-F05C64D9E0B1}" type="pres">
      <dgm:prSet presAssocID="{A586C742-9BEB-4FBA-91BD-50E983AFDC35}" presName="composite" presStyleCnt="0"/>
      <dgm:spPr/>
    </dgm:pt>
    <dgm:pt modelId="{A812A062-2BF0-4C55-BFE7-4F769389816B}" type="pres">
      <dgm:prSet presAssocID="{A586C742-9BEB-4FBA-91BD-50E983AFDC35}" presName="rect1" presStyleLbl="trAlignAcc1" presStyleIdx="0" presStyleCnt="4">
        <dgm:presLayoutVars>
          <dgm:bulletEnabled val="1"/>
        </dgm:presLayoutVars>
      </dgm:prSet>
      <dgm:spPr/>
    </dgm:pt>
    <dgm:pt modelId="{29D641B0-0B81-4E5B-819B-5823FE605BC5}" type="pres">
      <dgm:prSet presAssocID="{A586C742-9BEB-4FBA-91BD-50E983AFDC35}" presName="rect2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" r="-1000"/>
          </a:stretch>
        </a:blipFill>
      </dgm:spPr>
    </dgm:pt>
    <dgm:pt modelId="{74D9F9C8-F23A-4B89-AA19-2C671309DA11}" type="pres">
      <dgm:prSet presAssocID="{0AE2A653-28A6-41D5-B76E-AC77CBCED4A1}" presName="sibTrans" presStyleCnt="0"/>
      <dgm:spPr/>
    </dgm:pt>
    <dgm:pt modelId="{0FFD0E57-E068-4C6F-86EB-31816E035B90}" type="pres">
      <dgm:prSet presAssocID="{97FDB42A-D2A5-4ACC-B81C-6D9B444811BD}" presName="composite" presStyleCnt="0"/>
      <dgm:spPr/>
    </dgm:pt>
    <dgm:pt modelId="{B2E4EA65-31CD-4152-A010-9FFE197D30D7}" type="pres">
      <dgm:prSet presAssocID="{97FDB42A-D2A5-4ACC-B81C-6D9B444811BD}" presName="rect1" presStyleLbl="trAlignAcc1" presStyleIdx="1" presStyleCnt="4">
        <dgm:presLayoutVars>
          <dgm:bulletEnabled val="1"/>
        </dgm:presLayoutVars>
      </dgm:prSet>
      <dgm:spPr/>
    </dgm:pt>
    <dgm:pt modelId="{420F177F-5E5F-4C13-A7FE-22F197148282}" type="pres">
      <dgm:prSet presAssocID="{97FDB42A-D2A5-4ACC-B81C-6D9B444811BD}" presName="rect2" presStyleLbl="fgImgPlace1" presStyleIdx="1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>
            <a:fillRect l="-25000" r="-25000"/>
          </a:stretch>
        </a:blipFill>
      </dgm:spPr>
    </dgm:pt>
    <dgm:pt modelId="{370FDF37-30B4-45EC-8D2C-DB73A7A3772F}" type="pres">
      <dgm:prSet presAssocID="{1A9B8319-C615-4B0E-8C61-C1FE54924D24}" presName="sibTrans" presStyleCnt="0"/>
      <dgm:spPr/>
    </dgm:pt>
    <dgm:pt modelId="{B42C57D5-C775-4401-9A7C-D6682585F66F}" type="pres">
      <dgm:prSet presAssocID="{7F3D949D-B82D-4BB6-9C51-5917CBE99051}" presName="composite" presStyleCnt="0"/>
      <dgm:spPr/>
    </dgm:pt>
    <dgm:pt modelId="{E12F78EF-192C-4766-AD28-DF90FE926650}" type="pres">
      <dgm:prSet presAssocID="{7F3D949D-B82D-4BB6-9C51-5917CBE99051}" presName="rect1" presStyleLbl="trAlignAcc1" presStyleIdx="2" presStyleCnt="4">
        <dgm:presLayoutVars>
          <dgm:bulletEnabled val="1"/>
        </dgm:presLayoutVars>
      </dgm:prSet>
      <dgm:spPr/>
    </dgm:pt>
    <dgm:pt modelId="{847E4601-5C79-48B9-A7AE-F0849C906604}" type="pres">
      <dgm:prSet presAssocID="{7F3D949D-B82D-4BB6-9C51-5917CBE99051}" presName="rect2" presStyleLbl="fgImgPlace1" presStyleIdx="2" presStyleCnt="4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/>
          <a:stretch>
            <a:fillRect l="-50000" r="-50000"/>
          </a:stretch>
        </a:blipFill>
      </dgm:spPr>
    </dgm:pt>
    <dgm:pt modelId="{6F9EFFEA-7847-4743-A7EB-2E07A9D714E0}" type="pres">
      <dgm:prSet presAssocID="{FADA0B31-0430-4716-9815-9BDA47318C0C}" presName="sibTrans" presStyleCnt="0"/>
      <dgm:spPr/>
    </dgm:pt>
    <dgm:pt modelId="{E187E0F4-A2C0-4972-A757-AD6F74C719DB}" type="pres">
      <dgm:prSet presAssocID="{1F067BAA-8FB4-40A2-84A2-DE3AFD818496}" presName="composite" presStyleCnt="0"/>
      <dgm:spPr/>
    </dgm:pt>
    <dgm:pt modelId="{7C655EEA-1740-4EEC-9C5D-1086FACBD055}" type="pres">
      <dgm:prSet presAssocID="{1F067BAA-8FB4-40A2-84A2-DE3AFD818496}" presName="rect1" presStyleLbl="trAlignAcc1" presStyleIdx="3" presStyleCnt="4">
        <dgm:presLayoutVars>
          <dgm:bulletEnabled val="1"/>
        </dgm:presLayoutVars>
      </dgm:prSet>
      <dgm:spPr/>
    </dgm:pt>
    <dgm:pt modelId="{9D0044AC-02F9-4F08-9D76-31D2C5B6F8F5}" type="pres">
      <dgm:prSet presAssocID="{1F067BAA-8FB4-40A2-84A2-DE3AFD818496}" presName="rect2" presStyleLbl="fgImgPlace1" presStyleIdx="3" presStyleCnt="4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D667C50F-52AC-450A-A7F9-B1E650672D35}" srcId="{3EDF011E-995B-4E9A-AEFF-DDEE4463680A}" destId="{7F3D949D-B82D-4BB6-9C51-5917CBE99051}" srcOrd="2" destOrd="0" parTransId="{B38A5910-8893-4634-B7A5-ABE381853412}" sibTransId="{FADA0B31-0430-4716-9815-9BDA47318C0C}"/>
    <dgm:cxn modelId="{0CD3C116-2F2C-4E02-9D6E-584268402D45}" srcId="{3EDF011E-995B-4E9A-AEFF-DDEE4463680A}" destId="{1F067BAA-8FB4-40A2-84A2-DE3AFD818496}" srcOrd="3" destOrd="0" parTransId="{DBF30527-7F3F-4E2D-8488-1FEC1D6BCEE1}" sibTransId="{938FE411-ACE3-4768-8C0C-3888C0983FC9}"/>
    <dgm:cxn modelId="{DC85E227-7A56-40E7-BA69-636CBF05D548}" type="presOf" srcId="{7F3D949D-B82D-4BB6-9C51-5917CBE99051}" destId="{E12F78EF-192C-4766-AD28-DF90FE926650}" srcOrd="0" destOrd="0" presId="urn:microsoft.com/office/officeart/2008/layout/PictureStrips"/>
    <dgm:cxn modelId="{93B56F36-B898-42B3-9517-102628ED784B}" srcId="{3EDF011E-995B-4E9A-AEFF-DDEE4463680A}" destId="{97FDB42A-D2A5-4ACC-B81C-6D9B444811BD}" srcOrd="1" destOrd="0" parTransId="{E97788BF-4133-4E75-902F-32CAF957653F}" sibTransId="{1A9B8319-C615-4B0E-8C61-C1FE54924D24}"/>
    <dgm:cxn modelId="{5C0E4D3C-6460-4BEF-8100-C8168001D718}" type="presOf" srcId="{3EDF011E-995B-4E9A-AEFF-DDEE4463680A}" destId="{997FAF9B-592B-415A-BDB5-00B8D7E00001}" srcOrd="0" destOrd="0" presId="urn:microsoft.com/office/officeart/2008/layout/PictureStrips"/>
    <dgm:cxn modelId="{589E866D-C5D4-4230-9F2B-DFD9BEFCB52F}" type="presOf" srcId="{A586C742-9BEB-4FBA-91BD-50E983AFDC35}" destId="{A812A062-2BF0-4C55-BFE7-4F769389816B}" srcOrd="0" destOrd="0" presId="urn:microsoft.com/office/officeart/2008/layout/PictureStrips"/>
    <dgm:cxn modelId="{17F80B9D-F71F-4BFB-BFBB-7A63F4915774}" type="presOf" srcId="{1F067BAA-8FB4-40A2-84A2-DE3AFD818496}" destId="{7C655EEA-1740-4EEC-9C5D-1086FACBD055}" srcOrd="0" destOrd="0" presId="urn:microsoft.com/office/officeart/2008/layout/PictureStrips"/>
    <dgm:cxn modelId="{958FD4E0-C4AA-4BAD-BC60-C71E4A620FDE}" type="presOf" srcId="{97FDB42A-D2A5-4ACC-B81C-6D9B444811BD}" destId="{B2E4EA65-31CD-4152-A010-9FFE197D30D7}" srcOrd="0" destOrd="0" presId="urn:microsoft.com/office/officeart/2008/layout/PictureStrips"/>
    <dgm:cxn modelId="{5E1C46F5-D52A-40D2-8103-AEA6F7AE2CAC}" srcId="{3EDF011E-995B-4E9A-AEFF-DDEE4463680A}" destId="{A586C742-9BEB-4FBA-91BD-50E983AFDC35}" srcOrd="0" destOrd="0" parTransId="{2B4703AF-3DEC-47A9-B0F4-5FA41C4B016B}" sibTransId="{0AE2A653-28A6-41D5-B76E-AC77CBCED4A1}"/>
    <dgm:cxn modelId="{763FB599-BD6A-4C04-9B37-E7E866565A19}" type="presParOf" srcId="{997FAF9B-592B-415A-BDB5-00B8D7E00001}" destId="{65AAF0CE-B7E0-46D9-8BBE-F05C64D9E0B1}" srcOrd="0" destOrd="0" presId="urn:microsoft.com/office/officeart/2008/layout/PictureStrips"/>
    <dgm:cxn modelId="{720BCC9A-EE3E-4B02-AF30-232F717431D9}" type="presParOf" srcId="{65AAF0CE-B7E0-46D9-8BBE-F05C64D9E0B1}" destId="{A812A062-2BF0-4C55-BFE7-4F769389816B}" srcOrd="0" destOrd="0" presId="urn:microsoft.com/office/officeart/2008/layout/PictureStrips"/>
    <dgm:cxn modelId="{0350911B-B6A1-42CF-838A-87BCA5C8A304}" type="presParOf" srcId="{65AAF0CE-B7E0-46D9-8BBE-F05C64D9E0B1}" destId="{29D641B0-0B81-4E5B-819B-5823FE605BC5}" srcOrd="1" destOrd="0" presId="urn:microsoft.com/office/officeart/2008/layout/PictureStrips"/>
    <dgm:cxn modelId="{0A1C2B22-149D-45FC-A15D-E124C6BB12B7}" type="presParOf" srcId="{997FAF9B-592B-415A-BDB5-00B8D7E00001}" destId="{74D9F9C8-F23A-4B89-AA19-2C671309DA11}" srcOrd="1" destOrd="0" presId="urn:microsoft.com/office/officeart/2008/layout/PictureStrips"/>
    <dgm:cxn modelId="{35EB1265-70A9-4FDA-896F-7EDD368A6C62}" type="presParOf" srcId="{997FAF9B-592B-415A-BDB5-00B8D7E00001}" destId="{0FFD0E57-E068-4C6F-86EB-31816E035B90}" srcOrd="2" destOrd="0" presId="urn:microsoft.com/office/officeart/2008/layout/PictureStrips"/>
    <dgm:cxn modelId="{400D6D1E-F05B-4C5F-A0A1-2863210BB5E1}" type="presParOf" srcId="{0FFD0E57-E068-4C6F-86EB-31816E035B90}" destId="{B2E4EA65-31CD-4152-A010-9FFE197D30D7}" srcOrd="0" destOrd="0" presId="urn:microsoft.com/office/officeart/2008/layout/PictureStrips"/>
    <dgm:cxn modelId="{2973A1E5-2445-4B66-A9D6-3C172D2FC25D}" type="presParOf" srcId="{0FFD0E57-E068-4C6F-86EB-31816E035B90}" destId="{420F177F-5E5F-4C13-A7FE-22F197148282}" srcOrd="1" destOrd="0" presId="urn:microsoft.com/office/officeart/2008/layout/PictureStrips"/>
    <dgm:cxn modelId="{5D4C1B4F-A686-4C70-A548-3685686007E8}" type="presParOf" srcId="{997FAF9B-592B-415A-BDB5-00B8D7E00001}" destId="{370FDF37-30B4-45EC-8D2C-DB73A7A3772F}" srcOrd="3" destOrd="0" presId="urn:microsoft.com/office/officeart/2008/layout/PictureStrips"/>
    <dgm:cxn modelId="{0D522445-0301-408C-9112-351CE0F30E6D}" type="presParOf" srcId="{997FAF9B-592B-415A-BDB5-00B8D7E00001}" destId="{B42C57D5-C775-4401-9A7C-D6682585F66F}" srcOrd="4" destOrd="0" presId="urn:microsoft.com/office/officeart/2008/layout/PictureStrips"/>
    <dgm:cxn modelId="{41B88727-9190-4353-862D-F71DBA89AEC1}" type="presParOf" srcId="{B42C57D5-C775-4401-9A7C-D6682585F66F}" destId="{E12F78EF-192C-4766-AD28-DF90FE926650}" srcOrd="0" destOrd="0" presId="urn:microsoft.com/office/officeart/2008/layout/PictureStrips"/>
    <dgm:cxn modelId="{E9903020-BCC9-4D38-BFA8-6E9E08870536}" type="presParOf" srcId="{B42C57D5-C775-4401-9A7C-D6682585F66F}" destId="{847E4601-5C79-48B9-A7AE-F0849C906604}" srcOrd="1" destOrd="0" presId="urn:microsoft.com/office/officeart/2008/layout/PictureStrips"/>
    <dgm:cxn modelId="{A3487C1E-0597-47DA-A0D3-629A481CF70B}" type="presParOf" srcId="{997FAF9B-592B-415A-BDB5-00B8D7E00001}" destId="{6F9EFFEA-7847-4743-A7EB-2E07A9D714E0}" srcOrd="5" destOrd="0" presId="urn:microsoft.com/office/officeart/2008/layout/PictureStrips"/>
    <dgm:cxn modelId="{1E47F832-FC68-4240-B123-E73E6B96557E}" type="presParOf" srcId="{997FAF9B-592B-415A-BDB5-00B8D7E00001}" destId="{E187E0F4-A2C0-4972-A757-AD6F74C719DB}" srcOrd="6" destOrd="0" presId="urn:microsoft.com/office/officeart/2008/layout/PictureStrips"/>
    <dgm:cxn modelId="{4929936A-D92B-44ED-880B-B58591A5421E}" type="presParOf" srcId="{E187E0F4-A2C0-4972-A757-AD6F74C719DB}" destId="{7C655EEA-1740-4EEC-9C5D-1086FACBD055}" srcOrd="0" destOrd="0" presId="urn:microsoft.com/office/officeart/2008/layout/PictureStrips"/>
    <dgm:cxn modelId="{EDF52D98-7C79-49D6-83EF-060F86DF350C}" type="presParOf" srcId="{E187E0F4-A2C0-4972-A757-AD6F74C719DB}" destId="{9D0044AC-02F9-4F08-9D76-31D2C5B6F8F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57161EF-1FBC-4D27-B16D-82D2858E7F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1678DF-7597-4D93-9CB9-949CF3BD3A39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</a:rPr>
            <a:t>Повысить бюджетную эффективность деятельности Центра поддержки предпринимательства.</a:t>
          </a:r>
        </a:p>
      </dgm:t>
    </dgm:pt>
    <dgm:pt modelId="{8386AE4A-9BB3-403F-BEC8-D9A1CFC3DADD}" type="parTrans" cxnId="{8BFBC329-DE75-4150-9E67-F7C6C03BC31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C943287-C5D5-431E-8E0A-86A04CD368BA}" type="sibTrans" cxnId="{8BFBC329-DE75-4150-9E67-F7C6C03BC31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5024258-95AD-4C90-A3BD-9AEB5C4DFD5E}">
      <dgm:prSet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</a:rPr>
            <a:t>Улучшить показатель “выживаемости бизнеса”, что положительно скажется на показателях объема производимой продукции субъектами малого и среднего бизнеса и количество рабочих мест;</a:t>
          </a:r>
        </a:p>
      </dgm:t>
    </dgm:pt>
    <dgm:pt modelId="{C84F49BD-03E0-4961-9636-C2DADC6B6E74}" type="parTrans" cxnId="{46AFB539-09DB-449D-B433-9CADC2224C3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0042E0A-120D-4B7D-9C39-6CB76954AAD4}" type="sibTrans" cxnId="{46AFB539-09DB-449D-B433-9CADC2224C3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29B60CE-234F-4D66-9535-2F1A84AA7438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</a:rPr>
            <a:t>Получить дополнительный доход за счет софинансирования услуг на уровне 1-1,5 млн. рублей ежегодно. </a:t>
          </a:r>
        </a:p>
      </dgm:t>
    </dgm:pt>
    <dgm:pt modelId="{D331D28D-BBDB-4F7E-9258-55F46D80A18B}" type="parTrans" cxnId="{6F7A3EC1-C1C8-4D07-BE80-4D08140D545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1325B10-EF8B-4C09-A4E9-414B2D41E76D}" type="sibTrans" cxnId="{6F7A3EC1-C1C8-4D07-BE80-4D08140D545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BD6F531-22CE-4104-AAF1-86B6D0A96682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</a:rPr>
            <a:t>Создать условия для реализации предпринимательских инициатив и комплексной поддержки предпринимательской деятельности.</a:t>
          </a:r>
        </a:p>
      </dgm:t>
    </dgm:pt>
    <dgm:pt modelId="{68A738C9-3B3D-41AC-AE5C-AB52FCA4563D}" type="parTrans" cxnId="{96B1C5F0-D038-4826-8E42-8254708B32A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D836E93-0006-436D-B705-18DEDCC49070}" type="sibTrans" cxnId="{96B1C5F0-D038-4826-8E42-8254708B32A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C4F8585-AB80-445B-A81A-CEFCB51E7EEC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</a:rPr>
            <a:t>Повысить уровень доверия к государственным структурам со стороны предпринимательского сообщества.</a:t>
          </a:r>
        </a:p>
      </dgm:t>
    </dgm:pt>
    <dgm:pt modelId="{CE672DBE-C42F-41A6-B4F1-4FE45006E03A}" type="parTrans" cxnId="{3CD74775-723B-4836-BA87-9060AA9F95B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7D9D53F2-238F-4301-8620-19147C907C2E}" type="sibTrans" cxnId="{3CD74775-723B-4836-BA87-9060AA9F95B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D39D43A-299E-46C8-9DF0-51FA5B9A0C9E}" type="pres">
      <dgm:prSet presAssocID="{457161EF-1FBC-4D27-B16D-82D2858E7F33}" presName="linear" presStyleCnt="0">
        <dgm:presLayoutVars>
          <dgm:animLvl val="lvl"/>
          <dgm:resizeHandles val="exact"/>
        </dgm:presLayoutVars>
      </dgm:prSet>
      <dgm:spPr/>
    </dgm:pt>
    <dgm:pt modelId="{32B7C41B-4080-4F27-B17A-94B5FE9FCA86}" type="pres">
      <dgm:prSet presAssocID="{E41678DF-7597-4D93-9CB9-949CF3BD3A39}" presName="parentText" presStyleLbl="node1" presStyleIdx="0" presStyleCnt="5" custLinFactNeighborX="0" custLinFactNeighborY="74310">
        <dgm:presLayoutVars>
          <dgm:chMax val="0"/>
          <dgm:bulletEnabled val="1"/>
        </dgm:presLayoutVars>
      </dgm:prSet>
      <dgm:spPr/>
    </dgm:pt>
    <dgm:pt modelId="{7F5D7AB0-0F5D-4490-A092-5F3AA4514930}" type="pres">
      <dgm:prSet presAssocID="{4C943287-C5D5-431E-8E0A-86A04CD368BA}" presName="spacer" presStyleCnt="0"/>
      <dgm:spPr/>
    </dgm:pt>
    <dgm:pt modelId="{F84300AB-11E8-48C5-9A01-DC2C1C4B9115}" type="pres">
      <dgm:prSet presAssocID="{95024258-95AD-4C90-A3BD-9AEB5C4DFD5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37B29E7-F17D-4025-8E06-FE241AD394BC}" type="pres">
      <dgm:prSet presAssocID="{A0042E0A-120D-4B7D-9C39-6CB76954AAD4}" presName="spacer" presStyleCnt="0"/>
      <dgm:spPr/>
    </dgm:pt>
    <dgm:pt modelId="{52F015B1-29F6-49F4-A1B7-805C1A733652}" type="pres">
      <dgm:prSet presAssocID="{A29B60CE-234F-4D66-9535-2F1A84AA743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E27ABF2-FA3F-41B8-8C5B-7F9938116042}" type="pres">
      <dgm:prSet presAssocID="{E1325B10-EF8B-4C09-A4E9-414B2D41E76D}" presName="spacer" presStyleCnt="0"/>
      <dgm:spPr/>
    </dgm:pt>
    <dgm:pt modelId="{51B93001-8A78-4F91-9DD2-256C78267745}" type="pres">
      <dgm:prSet presAssocID="{3BD6F531-22CE-4104-AAF1-86B6D0A9668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1A700DC-C90F-45B3-880D-4A4E2A27F896}" type="pres">
      <dgm:prSet presAssocID="{9D836E93-0006-436D-B705-18DEDCC49070}" presName="spacer" presStyleCnt="0"/>
      <dgm:spPr/>
    </dgm:pt>
    <dgm:pt modelId="{AD0FA398-8A9F-4216-9DA1-BDE5EA70210C}" type="pres">
      <dgm:prSet presAssocID="{EC4F8585-AB80-445B-A81A-CEFCB51E7EE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346B613-CDC4-4AEC-8233-9636525ABFF1}" type="presOf" srcId="{457161EF-1FBC-4D27-B16D-82D2858E7F33}" destId="{5D39D43A-299E-46C8-9DF0-51FA5B9A0C9E}" srcOrd="0" destOrd="0" presId="urn:microsoft.com/office/officeart/2005/8/layout/vList2"/>
    <dgm:cxn modelId="{8BFBC329-DE75-4150-9E67-F7C6C03BC315}" srcId="{457161EF-1FBC-4D27-B16D-82D2858E7F33}" destId="{E41678DF-7597-4D93-9CB9-949CF3BD3A39}" srcOrd="0" destOrd="0" parTransId="{8386AE4A-9BB3-403F-BEC8-D9A1CFC3DADD}" sibTransId="{4C943287-C5D5-431E-8E0A-86A04CD368BA}"/>
    <dgm:cxn modelId="{46AFB539-09DB-449D-B433-9CADC2224C37}" srcId="{457161EF-1FBC-4D27-B16D-82D2858E7F33}" destId="{95024258-95AD-4C90-A3BD-9AEB5C4DFD5E}" srcOrd="1" destOrd="0" parTransId="{C84F49BD-03E0-4961-9636-C2DADC6B6E74}" sibTransId="{A0042E0A-120D-4B7D-9C39-6CB76954AAD4}"/>
    <dgm:cxn modelId="{3699936E-3264-4E14-8F2D-CB61F1E0EDD2}" type="presOf" srcId="{3BD6F531-22CE-4104-AAF1-86B6D0A96682}" destId="{51B93001-8A78-4F91-9DD2-256C78267745}" srcOrd="0" destOrd="0" presId="urn:microsoft.com/office/officeart/2005/8/layout/vList2"/>
    <dgm:cxn modelId="{3CD74775-723B-4836-BA87-9060AA9F95B4}" srcId="{457161EF-1FBC-4D27-B16D-82D2858E7F33}" destId="{EC4F8585-AB80-445B-A81A-CEFCB51E7EEC}" srcOrd="4" destOrd="0" parTransId="{CE672DBE-C42F-41A6-B4F1-4FE45006E03A}" sibTransId="{7D9D53F2-238F-4301-8620-19147C907C2E}"/>
    <dgm:cxn modelId="{65744A8E-E484-433A-8D06-EFD4B479E382}" type="presOf" srcId="{EC4F8585-AB80-445B-A81A-CEFCB51E7EEC}" destId="{AD0FA398-8A9F-4216-9DA1-BDE5EA70210C}" srcOrd="0" destOrd="0" presId="urn:microsoft.com/office/officeart/2005/8/layout/vList2"/>
    <dgm:cxn modelId="{6F7A3EC1-C1C8-4D07-BE80-4D08140D5450}" srcId="{457161EF-1FBC-4D27-B16D-82D2858E7F33}" destId="{A29B60CE-234F-4D66-9535-2F1A84AA7438}" srcOrd="2" destOrd="0" parTransId="{D331D28D-BBDB-4F7E-9258-55F46D80A18B}" sibTransId="{E1325B10-EF8B-4C09-A4E9-414B2D41E76D}"/>
    <dgm:cxn modelId="{C3010CE5-5A9B-4572-BC97-7A11755F29DC}" type="presOf" srcId="{A29B60CE-234F-4D66-9535-2F1A84AA7438}" destId="{52F015B1-29F6-49F4-A1B7-805C1A733652}" srcOrd="0" destOrd="0" presId="urn:microsoft.com/office/officeart/2005/8/layout/vList2"/>
    <dgm:cxn modelId="{CF49FCE8-6A51-4437-9A8E-0C0D48D5A43E}" type="presOf" srcId="{95024258-95AD-4C90-A3BD-9AEB5C4DFD5E}" destId="{F84300AB-11E8-48C5-9A01-DC2C1C4B9115}" srcOrd="0" destOrd="0" presId="urn:microsoft.com/office/officeart/2005/8/layout/vList2"/>
    <dgm:cxn modelId="{96B1C5F0-D038-4826-8E42-8254708B32A0}" srcId="{457161EF-1FBC-4D27-B16D-82D2858E7F33}" destId="{3BD6F531-22CE-4104-AAF1-86B6D0A96682}" srcOrd="3" destOrd="0" parTransId="{68A738C9-3B3D-41AC-AE5C-AB52FCA4563D}" sibTransId="{9D836E93-0006-436D-B705-18DEDCC49070}"/>
    <dgm:cxn modelId="{C9647AFE-6485-403D-9737-C2F381282F5A}" type="presOf" srcId="{E41678DF-7597-4D93-9CB9-949CF3BD3A39}" destId="{32B7C41B-4080-4F27-B17A-94B5FE9FCA86}" srcOrd="0" destOrd="0" presId="urn:microsoft.com/office/officeart/2005/8/layout/vList2"/>
    <dgm:cxn modelId="{1D16EDA7-0835-40F8-8C44-D0A1FB46EDF7}" type="presParOf" srcId="{5D39D43A-299E-46C8-9DF0-51FA5B9A0C9E}" destId="{32B7C41B-4080-4F27-B17A-94B5FE9FCA86}" srcOrd="0" destOrd="0" presId="urn:microsoft.com/office/officeart/2005/8/layout/vList2"/>
    <dgm:cxn modelId="{350E6FAB-8DE0-4E13-89AE-04FD0B641F2E}" type="presParOf" srcId="{5D39D43A-299E-46C8-9DF0-51FA5B9A0C9E}" destId="{7F5D7AB0-0F5D-4490-A092-5F3AA4514930}" srcOrd="1" destOrd="0" presId="urn:microsoft.com/office/officeart/2005/8/layout/vList2"/>
    <dgm:cxn modelId="{2D0E3972-EA61-43E4-98EE-CC388066E8E0}" type="presParOf" srcId="{5D39D43A-299E-46C8-9DF0-51FA5B9A0C9E}" destId="{F84300AB-11E8-48C5-9A01-DC2C1C4B9115}" srcOrd="2" destOrd="0" presId="urn:microsoft.com/office/officeart/2005/8/layout/vList2"/>
    <dgm:cxn modelId="{C38E754C-B747-4FD4-8575-0738EF7AB5E3}" type="presParOf" srcId="{5D39D43A-299E-46C8-9DF0-51FA5B9A0C9E}" destId="{B37B29E7-F17D-4025-8E06-FE241AD394BC}" srcOrd="3" destOrd="0" presId="urn:microsoft.com/office/officeart/2005/8/layout/vList2"/>
    <dgm:cxn modelId="{2EC7FE4A-0344-4254-960C-D9BA9B604A82}" type="presParOf" srcId="{5D39D43A-299E-46C8-9DF0-51FA5B9A0C9E}" destId="{52F015B1-29F6-49F4-A1B7-805C1A733652}" srcOrd="4" destOrd="0" presId="urn:microsoft.com/office/officeart/2005/8/layout/vList2"/>
    <dgm:cxn modelId="{1E67EB0E-82E1-450D-9C69-7D117119F74B}" type="presParOf" srcId="{5D39D43A-299E-46C8-9DF0-51FA5B9A0C9E}" destId="{3E27ABF2-FA3F-41B8-8C5B-7F9938116042}" srcOrd="5" destOrd="0" presId="urn:microsoft.com/office/officeart/2005/8/layout/vList2"/>
    <dgm:cxn modelId="{FF2EA7CC-A81E-4744-B328-33C917CCA8D0}" type="presParOf" srcId="{5D39D43A-299E-46C8-9DF0-51FA5B9A0C9E}" destId="{51B93001-8A78-4F91-9DD2-256C78267745}" srcOrd="6" destOrd="0" presId="urn:microsoft.com/office/officeart/2005/8/layout/vList2"/>
    <dgm:cxn modelId="{922ECDB0-E047-48F1-9B7B-530C77149D3A}" type="presParOf" srcId="{5D39D43A-299E-46C8-9DF0-51FA5B9A0C9E}" destId="{11A700DC-C90F-45B3-880D-4A4E2A27F896}" srcOrd="7" destOrd="0" presId="urn:microsoft.com/office/officeart/2005/8/layout/vList2"/>
    <dgm:cxn modelId="{54601F8D-CC60-4451-B101-DA2CB1441F75}" type="presParOf" srcId="{5D39D43A-299E-46C8-9DF0-51FA5B9A0C9E}" destId="{AD0FA398-8A9F-4216-9DA1-BDE5EA70210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B12A9-CE31-4CFB-B4BB-AA04C2CC06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70A0E2-B863-4108-A9A2-0C48635FB84A}">
      <dgm:prSet custT="1"/>
      <dgm:spPr/>
      <dgm:t>
        <a:bodyPr/>
        <a:lstStyle/>
        <a:p>
          <a:r>
            <a:rPr lang="ru-RU" sz="2000" b="1" dirty="0">
              <a:solidFill>
                <a:schemeClr val="tx1"/>
              </a:solidFill>
            </a:rPr>
            <a:t>определяется необходимостью успешной реализации на уровне региона программ поддержки малого и среднего бизнеса с целью: </a:t>
          </a:r>
        </a:p>
      </dgm:t>
    </dgm:pt>
    <dgm:pt modelId="{66AFB752-849E-47F3-9575-FDB2031A79B5}" type="parTrans" cxnId="{59A721AB-47BF-4DC5-B503-BBA5594864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23EA0C0-25C6-4C08-9B31-AB5CA47331C6}" type="sibTrans" cxnId="{59A721AB-47BF-4DC5-B503-BBA5594864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4EA1D89-CCE2-40F4-99BB-0D392D77568D}" type="pres">
      <dgm:prSet presAssocID="{C55B12A9-CE31-4CFB-B4BB-AA04C2CC0696}" presName="linear" presStyleCnt="0">
        <dgm:presLayoutVars>
          <dgm:animLvl val="lvl"/>
          <dgm:resizeHandles val="exact"/>
        </dgm:presLayoutVars>
      </dgm:prSet>
      <dgm:spPr/>
    </dgm:pt>
    <dgm:pt modelId="{5EABDC8D-9AE5-4298-AC62-631320726751}" type="pres">
      <dgm:prSet presAssocID="{A870A0E2-B863-4108-A9A2-0C48635FB84A}" presName="parentText" presStyleLbl="node1" presStyleIdx="0" presStyleCnt="1" custScaleY="100085" custLinFactNeighborX="-838" custLinFactNeighborY="43922">
        <dgm:presLayoutVars>
          <dgm:chMax val="0"/>
          <dgm:bulletEnabled val="1"/>
        </dgm:presLayoutVars>
      </dgm:prSet>
      <dgm:spPr/>
    </dgm:pt>
  </dgm:ptLst>
  <dgm:cxnLst>
    <dgm:cxn modelId="{C660482C-61D9-40CB-8FEB-3715548BBAF3}" type="presOf" srcId="{C55B12A9-CE31-4CFB-B4BB-AA04C2CC0696}" destId="{44EA1D89-CCE2-40F4-99BB-0D392D77568D}" srcOrd="0" destOrd="0" presId="urn:microsoft.com/office/officeart/2005/8/layout/vList2"/>
    <dgm:cxn modelId="{D7279771-D4BF-4A04-A858-1E271A5A3952}" type="presOf" srcId="{A870A0E2-B863-4108-A9A2-0C48635FB84A}" destId="{5EABDC8D-9AE5-4298-AC62-631320726751}" srcOrd="0" destOrd="0" presId="urn:microsoft.com/office/officeart/2005/8/layout/vList2"/>
    <dgm:cxn modelId="{59A721AB-47BF-4DC5-B503-BBA55948642D}" srcId="{C55B12A9-CE31-4CFB-B4BB-AA04C2CC0696}" destId="{A870A0E2-B863-4108-A9A2-0C48635FB84A}" srcOrd="0" destOrd="0" parTransId="{66AFB752-849E-47F3-9575-FDB2031A79B5}" sibTransId="{B23EA0C0-25C6-4C08-9B31-AB5CA47331C6}"/>
    <dgm:cxn modelId="{AF29CEED-565B-42C0-9286-22C299CA7ADE}" type="presParOf" srcId="{44EA1D89-CCE2-40F4-99BB-0D392D77568D}" destId="{5EABDC8D-9AE5-4298-AC62-6313207267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0D28F3-C348-41B1-BCFB-2AECECFFC3F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F04E36-4558-46F0-A9D4-6EADA5B53576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совершенствование механизмов реализации программы государственной поддержки субъектов малого и среднего предпринимательства на базе Центра поддержки предпринимательства ГАУ ВО Мой бизнес с учетом актуальных потребностей бизнеса и ухудшения условий ведения бизнеса, вызванных распространением коронавирусной инфекции «</a:t>
          </a:r>
          <a:r>
            <a:rPr lang="en-US" sz="1600" b="1" dirty="0">
              <a:solidFill>
                <a:schemeClr val="tx1"/>
              </a:solidFill>
            </a:rPr>
            <a:t>COVID</a:t>
          </a:r>
          <a:r>
            <a:rPr lang="ru-RU" sz="1600" b="1" dirty="0">
              <a:solidFill>
                <a:schemeClr val="tx1"/>
              </a:solidFill>
            </a:rPr>
            <a:t>-19»</a:t>
          </a:r>
          <a:endParaRPr lang="ru-RU" sz="1600" dirty="0">
            <a:solidFill>
              <a:schemeClr val="tx1"/>
            </a:solidFill>
          </a:endParaRPr>
        </a:p>
      </dgm:t>
    </dgm:pt>
    <dgm:pt modelId="{0A378B48-F2A2-40F6-A492-D1F68F795B40}" type="parTrans" cxnId="{1C48666D-4ED8-41D7-8D44-A46A8A0C7EFF}">
      <dgm:prSet/>
      <dgm:spPr/>
      <dgm:t>
        <a:bodyPr/>
        <a:lstStyle/>
        <a:p>
          <a:endParaRPr lang="ru-RU"/>
        </a:p>
      </dgm:t>
    </dgm:pt>
    <dgm:pt modelId="{85BD800F-8FCB-48E7-B65F-C92D90D051ED}" type="sibTrans" cxnId="{1C48666D-4ED8-41D7-8D44-A46A8A0C7EFF}">
      <dgm:prSet/>
      <dgm:spPr/>
      <dgm:t>
        <a:bodyPr/>
        <a:lstStyle/>
        <a:p>
          <a:endParaRPr lang="ru-RU"/>
        </a:p>
      </dgm:t>
    </dgm:pt>
    <dgm:pt modelId="{9ED68B21-9DFF-4451-AA58-344E1635C3B3}" type="pres">
      <dgm:prSet presAssocID="{0E0D28F3-C348-41B1-BCFB-2AECECFFC3F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835DF8E-F767-4D3A-BF97-24124F0896ED}" type="pres">
      <dgm:prSet presAssocID="{FBF04E36-4558-46F0-A9D4-6EADA5B53576}" presName="horFlow" presStyleCnt="0"/>
      <dgm:spPr/>
    </dgm:pt>
    <dgm:pt modelId="{3A8B70C1-47C0-4DDB-8B22-490E970F02DF}" type="pres">
      <dgm:prSet presAssocID="{FBF04E36-4558-46F0-A9D4-6EADA5B53576}" presName="bigChev" presStyleLbl="node1" presStyleIdx="0" presStyleCnt="1" custScaleX="172063" custLinFactNeighborX="3272" custLinFactNeighborY="1820"/>
      <dgm:spPr/>
    </dgm:pt>
  </dgm:ptLst>
  <dgm:cxnLst>
    <dgm:cxn modelId="{8D8F3662-78B4-4730-A054-CACB5A92AA8F}" type="presOf" srcId="{0E0D28F3-C348-41B1-BCFB-2AECECFFC3F5}" destId="{9ED68B21-9DFF-4451-AA58-344E1635C3B3}" srcOrd="0" destOrd="0" presId="urn:microsoft.com/office/officeart/2005/8/layout/lProcess3"/>
    <dgm:cxn modelId="{775CBF64-E64C-46A8-B339-E381A2AE24B6}" type="presOf" srcId="{FBF04E36-4558-46F0-A9D4-6EADA5B53576}" destId="{3A8B70C1-47C0-4DDB-8B22-490E970F02DF}" srcOrd="0" destOrd="0" presId="urn:microsoft.com/office/officeart/2005/8/layout/lProcess3"/>
    <dgm:cxn modelId="{1C48666D-4ED8-41D7-8D44-A46A8A0C7EFF}" srcId="{0E0D28F3-C348-41B1-BCFB-2AECECFFC3F5}" destId="{FBF04E36-4558-46F0-A9D4-6EADA5B53576}" srcOrd="0" destOrd="0" parTransId="{0A378B48-F2A2-40F6-A492-D1F68F795B40}" sibTransId="{85BD800F-8FCB-48E7-B65F-C92D90D051ED}"/>
    <dgm:cxn modelId="{CE11E493-02C6-4230-8F92-80014D5A661F}" type="presParOf" srcId="{9ED68B21-9DFF-4451-AA58-344E1635C3B3}" destId="{3835DF8E-F767-4D3A-BF97-24124F0896ED}" srcOrd="0" destOrd="0" presId="urn:microsoft.com/office/officeart/2005/8/layout/lProcess3"/>
    <dgm:cxn modelId="{21624034-59F3-4755-A98B-ECD3242231D3}" type="presParOf" srcId="{3835DF8E-F767-4D3A-BF97-24124F0896ED}" destId="{3A8B70C1-47C0-4DDB-8B22-490E970F02D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E875D6-CBB3-416F-BF56-7C4707535D9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FDA6EA-F93E-4E9C-9C2F-2C111EBC1762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провести внешний и внутренний анализ факторов, детерминирующих необходимость совершенствования государственной поддержки субъектов малого и среднего предпринимательства в Волгоградской области</a:t>
          </a:r>
        </a:p>
      </dgm:t>
    </dgm:pt>
    <dgm:pt modelId="{9682FFFB-9D9B-481D-B00F-DB0DB211CF2E}" type="parTrans" cxnId="{0C9FF25A-9A4C-4CD9-9F1B-C8D9FDFADC4C}">
      <dgm:prSet/>
      <dgm:spPr/>
      <dgm:t>
        <a:bodyPr/>
        <a:lstStyle/>
        <a:p>
          <a:endParaRPr lang="ru-RU"/>
        </a:p>
      </dgm:t>
    </dgm:pt>
    <dgm:pt modelId="{EBE19FDA-12B5-49ED-B734-A5488815C3CC}" type="sibTrans" cxnId="{0C9FF25A-9A4C-4CD9-9F1B-C8D9FDFADC4C}">
      <dgm:prSet/>
      <dgm:spPr/>
      <dgm:t>
        <a:bodyPr/>
        <a:lstStyle/>
        <a:p>
          <a:endParaRPr lang="ru-RU"/>
        </a:p>
      </dgm:t>
    </dgm:pt>
    <dgm:pt modelId="{A5AF8269-F53C-4ED7-9D8F-62DE6DC63B6A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разработать и представить дорожную карту организационной схемы реализации проекта совершенствования государственной поддержки субъектов малого и среднего предпринимательства на базе Центра поддержки предпринимательства ГАУ ВО Мой бизнес</a:t>
          </a:r>
        </a:p>
      </dgm:t>
    </dgm:pt>
    <dgm:pt modelId="{7A6EDA1E-0B76-40B0-807A-482D340FD2E2}" type="parTrans" cxnId="{5E445539-B398-47C1-B96E-93A71481402F}">
      <dgm:prSet/>
      <dgm:spPr/>
      <dgm:t>
        <a:bodyPr/>
        <a:lstStyle/>
        <a:p>
          <a:endParaRPr lang="ru-RU"/>
        </a:p>
      </dgm:t>
    </dgm:pt>
    <dgm:pt modelId="{FC3E5319-31D3-40DA-BB70-A1D398A37673}" type="sibTrans" cxnId="{5E445539-B398-47C1-B96E-93A71481402F}">
      <dgm:prSet/>
      <dgm:spPr/>
      <dgm:t>
        <a:bodyPr/>
        <a:lstStyle/>
        <a:p>
          <a:endParaRPr lang="ru-RU"/>
        </a:p>
      </dgm:t>
    </dgm:pt>
    <dgm:pt modelId="{A38CEC96-EF17-4B48-A7F3-79B04005826C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раскрыть содержание и бизнес-процессы проекта совершенствования государственной поддержки субъектов малого и среднего предпринимательства на базе Центра поддержки предпринимательства ГАУ ВО Мой бизнес</a:t>
          </a:r>
        </a:p>
      </dgm:t>
    </dgm:pt>
    <dgm:pt modelId="{704722DA-D034-4B76-9B53-C1D10346AE18}" type="sibTrans" cxnId="{09D0AA26-2D74-41AB-9955-E3BB2C9846D6}">
      <dgm:prSet/>
      <dgm:spPr/>
      <dgm:t>
        <a:bodyPr/>
        <a:lstStyle/>
        <a:p>
          <a:endParaRPr lang="ru-RU"/>
        </a:p>
      </dgm:t>
    </dgm:pt>
    <dgm:pt modelId="{7B2FBB1A-1D94-4C4C-8BB7-45BDA3200F00}" type="parTrans" cxnId="{09D0AA26-2D74-41AB-9955-E3BB2C9846D6}">
      <dgm:prSet/>
      <dgm:spPr/>
      <dgm:t>
        <a:bodyPr/>
        <a:lstStyle/>
        <a:p>
          <a:endParaRPr lang="ru-RU"/>
        </a:p>
      </dgm:t>
    </dgm:pt>
    <dgm:pt modelId="{6D69D75C-3617-487D-9F47-31A23E0799FA}" type="pres">
      <dgm:prSet presAssocID="{69E875D6-CBB3-416F-BF56-7C4707535D9D}" presName="linearFlow" presStyleCnt="0">
        <dgm:presLayoutVars>
          <dgm:dir/>
          <dgm:resizeHandles val="exact"/>
        </dgm:presLayoutVars>
      </dgm:prSet>
      <dgm:spPr/>
    </dgm:pt>
    <dgm:pt modelId="{10199A1A-9836-4F03-A0D8-963738578CB5}" type="pres">
      <dgm:prSet presAssocID="{9FFDA6EA-F93E-4E9C-9C2F-2C111EBC1762}" presName="composite" presStyleCnt="0"/>
      <dgm:spPr/>
    </dgm:pt>
    <dgm:pt modelId="{370B31CA-7DF6-4BC7-896F-64B6FFCC108F}" type="pres">
      <dgm:prSet presAssocID="{9FFDA6EA-F93E-4E9C-9C2F-2C111EBC1762}" presName="imgShp" presStyleLbl="fgImgPlace1" presStyleIdx="0" presStyleCnt="3" custScaleX="93033" custScaleY="97696" custLinFactNeighborX="-69709" custLinFactNeighborY="630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effectLst>
          <a:glow rad="127000">
            <a:srgbClr val="FF0000"/>
          </a:glow>
        </a:effectLst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CDC78443-6C41-42EC-89E2-1BEC3E4F780D}" type="pres">
      <dgm:prSet presAssocID="{9FFDA6EA-F93E-4E9C-9C2F-2C111EBC1762}" presName="txShp" presStyleLbl="node1" presStyleIdx="0" presStyleCnt="3" custScaleX="100695">
        <dgm:presLayoutVars>
          <dgm:bulletEnabled val="1"/>
        </dgm:presLayoutVars>
      </dgm:prSet>
      <dgm:spPr/>
    </dgm:pt>
    <dgm:pt modelId="{D72A8797-621C-4CFE-A563-DD951D79C0EC}" type="pres">
      <dgm:prSet presAssocID="{EBE19FDA-12B5-49ED-B734-A5488815C3CC}" presName="spacing" presStyleCnt="0"/>
      <dgm:spPr/>
    </dgm:pt>
    <dgm:pt modelId="{D9EDBC0F-15F8-41D1-9451-BF16B603B1C2}" type="pres">
      <dgm:prSet presAssocID="{A38CEC96-EF17-4B48-A7F3-79B04005826C}" presName="composite" presStyleCnt="0"/>
      <dgm:spPr/>
    </dgm:pt>
    <dgm:pt modelId="{79F66B75-1205-4963-B2E4-FFF904CEBCA3}" type="pres">
      <dgm:prSet presAssocID="{A38CEC96-EF17-4B48-A7F3-79B04005826C}" presName="imgShp" presStyleLbl="fgImgPlace1" presStyleIdx="1" presStyleCnt="3" custScaleX="97696" custScaleY="94350" custLinFactNeighborX="-70650" custLinFactNeighborY="-127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effectLst>
          <a:glow rad="127000">
            <a:srgbClr val="FFC000"/>
          </a:glow>
        </a:effectLst>
      </dgm:spPr>
      <dgm:extLst>
        <a:ext uri="{E40237B7-FDA0-4F09-8148-C483321AD2D9}">
          <dgm14:cNvPr xmlns:dgm14="http://schemas.microsoft.com/office/drawing/2010/diagram" id="0" name="" descr="Сирена"/>
        </a:ext>
      </dgm:extLst>
    </dgm:pt>
    <dgm:pt modelId="{AB4F33FB-0D0C-466C-86F1-D7EF0A75B19A}" type="pres">
      <dgm:prSet presAssocID="{A38CEC96-EF17-4B48-A7F3-79B04005826C}" presName="txShp" presStyleLbl="node1" presStyleIdx="1" presStyleCnt="3">
        <dgm:presLayoutVars>
          <dgm:bulletEnabled val="1"/>
        </dgm:presLayoutVars>
      </dgm:prSet>
      <dgm:spPr/>
    </dgm:pt>
    <dgm:pt modelId="{7681573D-1BBD-4CA9-ADCC-4245AB5AD394}" type="pres">
      <dgm:prSet presAssocID="{704722DA-D034-4B76-9B53-C1D10346AE18}" presName="spacing" presStyleCnt="0"/>
      <dgm:spPr/>
    </dgm:pt>
    <dgm:pt modelId="{C7EEF86C-BE4B-4645-9FEC-688013DF555A}" type="pres">
      <dgm:prSet presAssocID="{A5AF8269-F53C-4ED7-9D8F-62DE6DC63B6A}" presName="composite" presStyleCnt="0"/>
      <dgm:spPr/>
    </dgm:pt>
    <dgm:pt modelId="{C81A4C7A-EE3B-409A-B108-C56B5606FB53}" type="pres">
      <dgm:prSet presAssocID="{A5AF8269-F53C-4ED7-9D8F-62DE6DC63B6A}" presName="imgShp" presStyleLbl="fgImgPlace1" presStyleIdx="2" presStyleCnt="3" custScaleX="97695" custScaleY="97404" custLinFactNeighborX="-68067" custLinFactNeighborY="-428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effectLst>
          <a:glow rad="127000">
            <a:srgbClr val="00B050"/>
          </a:glow>
        </a:effectLst>
      </dgm:spPr>
      <dgm:extLst>
        <a:ext uri="{E40237B7-FDA0-4F09-8148-C483321AD2D9}">
          <dgm14:cNvPr xmlns:dgm14="http://schemas.microsoft.com/office/drawing/2010/diagram" id="0" name="" descr="Презентация с организационной диаграммой"/>
        </a:ext>
      </dgm:extLst>
    </dgm:pt>
    <dgm:pt modelId="{E863D5A7-1216-4280-AE5E-6F33E117F11E}" type="pres">
      <dgm:prSet presAssocID="{A5AF8269-F53C-4ED7-9D8F-62DE6DC63B6A}" presName="txShp" presStyleLbl="node1" presStyleIdx="2" presStyleCnt="3">
        <dgm:presLayoutVars>
          <dgm:bulletEnabled val="1"/>
        </dgm:presLayoutVars>
      </dgm:prSet>
      <dgm:spPr/>
    </dgm:pt>
  </dgm:ptLst>
  <dgm:cxnLst>
    <dgm:cxn modelId="{09D0AA26-2D74-41AB-9955-E3BB2C9846D6}" srcId="{69E875D6-CBB3-416F-BF56-7C4707535D9D}" destId="{A38CEC96-EF17-4B48-A7F3-79B04005826C}" srcOrd="1" destOrd="0" parTransId="{7B2FBB1A-1D94-4C4C-8BB7-45BDA3200F00}" sibTransId="{704722DA-D034-4B76-9B53-C1D10346AE18}"/>
    <dgm:cxn modelId="{5E445539-B398-47C1-B96E-93A71481402F}" srcId="{69E875D6-CBB3-416F-BF56-7C4707535D9D}" destId="{A5AF8269-F53C-4ED7-9D8F-62DE6DC63B6A}" srcOrd="2" destOrd="0" parTransId="{7A6EDA1E-0B76-40B0-807A-482D340FD2E2}" sibTransId="{FC3E5319-31D3-40DA-BB70-A1D398A37673}"/>
    <dgm:cxn modelId="{0C9FF25A-9A4C-4CD9-9F1B-C8D9FDFADC4C}" srcId="{69E875D6-CBB3-416F-BF56-7C4707535D9D}" destId="{9FFDA6EA-F93E-4E9C-9C2F-2C111EBC1762}" srcOrd="0" destOrd="0" parTransId="{9682FFFB-9D9B-481D-B00F-DB0DB211CF2E}" sibTransId="{EBE19FDA-12B5-49ED-B734-A5488815C3CC}"/>
    <dgm:cxn modelId="{0A58CD97-AD09-443E-AD70-D2C86D020B5D}" type="presOf" srcId="{69E875D6-CBB3-416F-BF56-7C4707535D9D}" destId="{6D69D75C-3617-487D-9F47-31A23E0799FA}" srcOrd="0" destOrd="0" presId="urn:microsoft.com/office/officeart/2005/8/layout/vList3"/>
    <dgm:cxn modelId="{F7F2C7B8-6FFA-4ECB-A788-E65107037376}" type="presOf" srcId="{A5AF8269-F53C-4ED7-9D8F-62DE6DC63B6A}" destId="{E863D5A7-1216-4280-AE5E-6F33E117F11E}" srcOrd="0" destOrd="0" presId="urn:microsoft.com/office/officeart/2005/8/layout/vList3"/>
    <dgm:cxn modelId="{00EB80C2-3698-4488-B5E0-DDA13EF70A62}" type="presOf" srcId="{A38CEC96-EF17-4B48-A7F3-79B04005826C}" destId="{AB4F33FB-0D0C-466C-86F1-D7EF0A75B19A}" srcOrd="0" destOrd="0" presId="urn:microsoft.com/office/officeart/2005/8/layout/vList3"/>
    <dgm:cxn modelId="{CD1C8BEF-8071-4971-8DA1-9ACBC9688403}" type="presOf" srcId="{9FFDA6EA-F93E-4E9C-9C2F-2C111EBC1762}" destId="{CDC78443-6C41-42EC-89E2-1BEC3E4F780D}" srcOrd="0" destOrd="0" presId="urn:microsoft.com/office/officeart/2005/8/layout/vList3"/>
    <dgm:cxn modelId="{0D44BD06-E8C9-42D2-936A-7C19BC8E0686}" type="presParOf" srcId="{6D69D75C-3617-487D-9F47-31A23E0799FA}" destId="{10199A1A-9836-4F03-A0D8-963738578CB5}" srcOrd="0" destOrd="0" presId="urn:microsoft.com/office/officeart/2005/8/layout/vList3"/>
    <dgm:cxn modelId="{1BBC9004-2026-4EDC-AC4F-D2AA768BA8B9}" type="presParOf" srcId="{10199A1A-9836-4F03-A0D8-963738578CB5}" destId="{370B31CA-7DF6-4BC7-896F-64B6FFCC108F}" srcOrd="0" destOrd="0" presId="urn:microsoft.com/office/officeart/2005/8/layout/vList3"/>
    <dgm:cxn modelId="{4A406295-2501-4603-A0DC-D893B827F3E0}" type="presParOf" srcId="{10199A1A-9836-4F03-A0D8-963738578CB5}" destId="{CDC78443-6C41-42EC-89E2-1BEC3E4F780D}" srcOrd="1" destOrd="0" presId="urn:microsoft.com/office/officeart/2005/8/layout/vList3"/>
    <dgm:cxn modelId="{9F1AD7F8-BFE6-4BD9-A358-31D666428F3A}" type="presParOf" srcId="{6D69D75C-3617-487D-9F47-31A23E0799FA}" destId="{D72A8797-621C-4CFE-A563-DD951D79C0EC}" srcOrd="1" destOrd="0" presId="urn:microsoft.com/office/officeart/2005/8/layout/vList3"/>
    <dgm:cxn modelId="{72B9A5B8-E093-4599-A80D-B1B168A7CC13}" type="presParOf" srcId="{6D69D75C-3617-487D-9F47-31A23E0799FA}" destId="{D9EDBC0F-15F8-41D1-9451-BF16B603B1C2}" srcOrd="2" destOrd="0" presId="urn:microsoft.com/office/officeart/2005/8/layout/vList3"/>
    <dgm:cxn modelId="{DE334252-675C-49D5-86BD-F14AD34C1837}" type="presParOf" srcId="{D9EDBC0F-15F8-41D1-9451-BF16B603B1C2}" destId="{79F66B75-1205-4963-B2E4-FFF904CEBCA3}" srcOrd="0" destOrd="0" presId="urn:microsoft.com/office/officeart/2005/8/layout/vList3"/>
    <dgm:cxn modelId="{E8D6FEBD-3DF7-46B3-9D24-89AE65B9CB32}" type="presParOf" srcId="{D9EDBC0F-15F8-41D1-9451-BF16B603B1C2}" destId="{AB4F33FB-0D0C-466C-86F1-D7EF0A75B19A}" srcOrd="1" destOrd="0" presId="urn:microsoft.com/office/officeart/2005/8/layout/vList3"/>
    <dgm:cxn modelId="{ED62DA71-20E7-41A8-92F1-BA5CDEB77871}" type="presParOf" srcId="{6D69D75C-3617-487D-9F47-31A23E0799FA}" destId="{7681573D-1BBD-4CA9-ADCC-4245AB5AD394}" srcOrd="3" destOrd="0" presId="urn:microsoft.com/office/officeart/2005/8/layout/vList3"/>
    <dgm:cxn modelId="{4374AB13-E579-440F-A5D0-B09C9FB4C7BB}" type="presParOf" srcId="{6D69D75C-3617-487D-9F47-31A23E0799FA}" destId="{C7EEF86C-BE4B-4645-9FEC-688013DF555A}" srcOrd="4" destOrd="0" presId="urn:microsoft.com/office/officeart/2005/8/layout/vList3"/>
    <dgm:cxn modelId="{38E83EC9-F06A-4206-AF6E-363071601204}" type="presParOf" srcId="{C7EEF86C-BE4B-4645-9FEC-688013DF555A}" destId="{C81A4C7A-EE3B-409A-B108-C56B5606FB53}" srcOrd="0" destOrd="0" presId="urn:microsoft.com/office/officeart/2005/8/layout/vList3"/>
    <dgm:cxn modelId="{55641BE8-E90F-4CB5-AE0B-A3CF261DB952}" type="presParOf" srcId="{C7EEF86C-BE4B-4645-9FEC-688013DF555A}" destId="{E863D5A7-1216-4280-AE5E-6F33E117F11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34350E-1B4B-45A0-ACA5-D1216D661AB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B99A45-8A4E-4468-B1E4-248D6BF50CA7}">
      <dgm:prSet custT="1"/>
      <dgm:spPr/>
      <dgm:t>
        <a:bodyPr/>
        <a:lstStyle/>
        <a:p>
          <a:r>
            <a:rPr lang="ru-RU" sz="1200" b="1" dirty="0"/>
            <a:t>каждый третий россиянин (35%) хотел бы попробовать себя в предпринимательстве</a:t>
          </a:r>
        </a:p>
      </dgm:t>
    </dgm:pt>
    <dgm:pt modelId="{20CE855E-6628-4C5A-BBC2-FE1986D0C843}" type="parTrans" cxnId="{2D026B6B-F6D1-40BC-AC45-121029235526}">
      <dgm:prSet/>
      <dgm:spPr/>
      <dgm:t>
        <a:bodyPr/>
        <a:lstStyle/>
        <a:p>
          <a:endParaRPr lang="ru-RU" sz="1200" b="1"/>
        </a:p>
      </dgm:t>
    </dgm:pt>
    <dgm:pt modelId="{6A2168D0-ABA6-463D-92ED-EC6EF5D5B53D}" type="sibTrans" cxnId="{2D026B6B-F6D1-40BC-AC45-121029235526}">
      <dgm:prSet/>
      <dgm:spPr/>
      <dgm:t>
        <a:bodyPr/>
        <a:lstStyle/>
        <a:p>
          <a:endParaRPr lang="ru-RU" sz="1200" b="1"/>
        </a:p>
      </dgm:t>
    </dgm:pt>
    <dgm:pt modelId="{1376650A-EDBA-4C1B-8F9E-E8C7ED958661}">
      <dgm:prSet custT="1"/>
      <dgm:spPr/>
      <dgm:t>
        <a:bodyPr/>
        <a:lstStyle/>
        <a:p>
          <a:r>
            <a:rPr lang="ru-RU" sz="1200" b="1" dirty="0"/>
            <a:t>8% россиян хотели бы начать предпринимательскую деятельность в течение трех лет</a:t>
          </a:r>
        </a:p>
      </dgm:t>
    </dgm:pt>
    <dgm:pt modelId="{BF131C58-846F-4582-B636-059A82482B4C}" type="parTrans" cxnId="{40B4DE9B-573E-4998-9DA6-41D82794A2A4}">
      <dgm:prSet/>
      <dgm:spPr/>
      <dgm:t>
        <a:bodyPr/>
        <a:lstStyle/>
        <a:p>
          <a:endParaRPr lang="ru-RU" sz="1200" b="1"/>
        </a:p>
      </dgm:t>
    </dgm:pt>
    <dgm:pt modelId="{C4CA64BA-DD77-4651-B541-4712C97AF8B4}" type="sibTrans" cxnId="{40B4DE9B-573E-4998-9DA6-41D82794A2A4}">
      <dgm:prSet/>
      <dgm:spPr/>
      <dgm:t>
        <a:bodyPr/>
        <a:lstStyle/>
        <a:p>
          <a:endParaRPr lang="ru-RU" sz="1200" b="1"/>
        </a:p>
      </dgm:t>
    </dgm:pt>
    <dgm:pt modelId="{3CB314C6-87F8-47E6-BE82-5B574F11EE2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200" b="1" dirty="0"/>
            <a:t>рост количества занятых в сфере малого и среднего бизнеса с 19,2 млн. в 2018 году до 25 млн к 2024 году</a:t>
          </a:r>
        </a:p>
      </dgm:t>
    </dgm:pt>
    <dgm:pt modelId="{10ECF768-DC36-4F4F-824E-F4F723DBE712}" type="parTrans" cxnId="{5E7EE96A-D199-4170-9E27-AA98AA7A6E15}">
      <dgm:prSet/>
      <dgm:spPr/>
      <dgm:t>
        <a:bodyPr/>
        <a:lstStyle/>
        <a:p>
          <a:endParaRPr lang="ru-RU" sz="1200" b="1"/>
        </a:p>
      </dgm:t>
    </dgm:pt>
    <dgm:pt modelId="{322317CF-6D5B-4846-9458-10D262707437}" type="sibTrans" cxnId="{5E7EE96A-D199-4170-9E27-AA98AA7A6E15}">
      <dgm:prSet/>
      <dgm:spPr/>
      <dgm:t>
        <a:bodyPr/>
        <a:lstStyle/>
        <a:p>
          <a:endParaRPr lang="ru-RU" sz="1200" b="1"/>
        </a:p>
      </dgm:t>
    </dgm:pt>
    <dgm:pt modelId="{FA70A8C2-AF71-4BDC-8F66-18A5DD22D25D}">
      <dgm:prSet custT="1"/>
      <dgm:spPr/>
      <dgm:t>
        <a:bodyPr/>
        <a:lstStyle/>
        <a:p>
          <a:r>
            <a:rPr lang="ru-RU" sz="1200" b="1" dirty="0"/>
            <a:t>рост доли МСП в ВВП страны с 21.9% в 2018 году до 32% в 2024.</a:t>
          </a:r>
        </a:p>
      </dgm:t>
    </dgm:pt>
    <dgm:pt modelId="{6F94E790-6CBF-42F5-948B-9405BA85454B}" type="parTrans" cxnId="{FA1572FB-B5D7-4516-B20E-A4E240804D60}">
      <dgm:prSet/>
      <dgm:spPr/>
      <dgm:t>
        <a:bodyPr/>
        <a:lstStyle/>
        <a:p>
          <a:endParaRPr lang="ru-RU" sz="1200" b="1"/>
        </a:p>
      </dgm:t>
    </dgm:pt>
    <dgm:pt modelId="{B3730DEB-7060-4290-AD59-16ED5229E5E8}" type="sibTrans" cxnId="{FA1572FB-B5D7-4516-B20E-A4E240804D60}">
      <dgm:prSet/>
      <dgm:spPr/>
      <dgm:t>
        <a:bodyPr/>
        <a:lstStyle/>
        <a:p>
          <a:endParaRPr lang="ru-RU" sz="1200" b="1"/>
        </a:p>
      </dgm:t>
    </dgm:pt>
    <dgm:pt modelId="{411F8EF4-86CD-4F85-8124-55B5CB808D88}" type="pres">
      <dgm:prSet presAssocID="{5F34350E-1B4B-45A0-ACA5-D1216D661AB1}" presName="Name0" presStyleCnt="0">
        <dgm:presLayoutVars>
          <dgm:dir/>
          <dgm:resizeHandles val="exact"/>
        </dgm:presLayoutVars>
      </dgm:prSet>
      <dgm:spPr/>
    </dgm:pt>
    <dgm:pt modelId="{9F78CF88-73D5-45EB-B21C-7068A86D800D}" type="pres">
      <dgm:prSet presAssocID="{5F34350E-1B4B-45A0-ACA5-D1216D661AB1}" presName="arrow" presStyleLbl="bgShp" presStyleIdx="0" presStyleCnt="1"/>
      <dgm:spPr>
        <a:solidFill>
          <a:schemeClr val="accent5"/>
        </a:solidFill>
      </dgm:spPr>
    </dgm:pt>
    <dgm:pt modelId="{4A36B43C-1D8E-4C5A-BDA3-1F1486A366E4}" type="pres">
      <dgm:prSet presAssocID="{5F34350E-1B4B-45A0-ACA5-D1216D661AB1}" presName="points" presStyleCnt="0"/>
      <dgm:spPr/>
    </dgm:pt>
    <dgm:pt modelId="{B45C59B3-7A59-4598-B3FA-5EF0FF64EB04}" type="pres">
      <dgm:prSet presAssocID="{13B99A45-8A4E-4468-B1E4-248D6BF50CA7}" presName="compositeA" presStyleCnt="0"/>
      <dgm:spPr/>
    </dgm:pt>
    <dgm:pt modelId="{AF361882-BCEA-48A1-92C9-DECBE74EA507}" type="pres">
      <dgm:prSet presAssocID="{13B99A45-8A4E-4468-B1E4-248D6BF50CA7}" presName="textA" presStyleLbl="revTx" presStyleIdx="0" presStyleCnt="4" custScaleX="114289">
        <dgm:presLayoutVars>
          <dgm:bulletEnabled val="1"/>
        </dgm:presLayoutVars>
      </dgm:prSet>
      <dgm:spPr/>
    </dgm:pt>
    <dgm:pt modelId="{1BC5E2E9-DBAB-4F7B-A4E5-C8A01C84C7A2}" type="pres">
      <dgm:prSet presAssocID="{13B99A45-8A4E-4468-B1E4-248D6BF50CA7}" presName="circleA" presStyleLbl="node1" presStyleIdx="0" presStyleCnt="4"/>
      <dgm:spPr/>
    </dgm:pt>
    <dgm:pt modelId="{B52000AF-03DB-4F21-B08F-E9E007F9EA1F}" type="pres">
      <dgm:prSet presAssocID="{13B99A45-8A4E-4468-B1E4-248D6BF50CA7}" presName="spaceA" presStyleCnt="0"/>
      <dgm:spPr/>
    </dgm:pt>
    <dgm:pt modelId="{6C9BA4E0-1D2E-488A-9DBD-087D32EA3D28}" type="pres">
      <dgm:prSet presAssocID="{6A2168D0-ABA6-463D-92ED-EC6EF5D5B53D}" presName="space" presStyleCnt="0"/>
      <dgm:spPr/>
    </dgm:pt>
    <dgm:pt modelId="{542231C7-5133-47BD-A547-BBAA196A53EF}" type="pres">
      <dgm:prSet presAssocID="{1376650A-EDBA-4C1B-8F9E-E8C7ED958661}" presName="compositeB" presStyleCnt="0"/>
      <dgm:spPr/>
    </dgm:pt>
    <dgm:pt modelId="{FCF2176F-3BE1-499D-A5F8-4637FFF73EC5}" type="pres">
      <dgm:prSet presAssocID="{1376650A-EDBA-4C1B-8F9E-E8C7ED958661}" presName="textB" presStyleLbl="revTx" presStyleIdx="1" presStyleCnt="4" custScaleX="139698">
        <dgm:presLayoutVars>
          <dgm:bulletEnabled val="1"/>
        </dgm:presLayoutVars>
      </dgm:prSet>
      <dgm:spPr/>
    </dgm:pt>
    <dgm:pt modelId="{F109F96C-0B45-4C14-BBBA-1D88A21EAF2E}" type="pres">
      <dgm:prSet presAssocID="{1376650A-EDBA-4C1B-8F9E-E8C7ED958661}" presName="circleB" presStyleLbl="node1" presStyleIdx="1" presStyleCnt="4"/>
      <dgm:spPr/>
    </dgm:pt>
    <dgm:pt modelId="{086052FB-8A07-451C-B47D-B66BD1255799}" type="pres">
      <dgm:prSet presAssocID="{1376650A-EDBA-4C1B-8F9E-E8C7ED958661}" presName="spaceB" presStyleCnt="0"/>
      <dgm:spPr/>
    </dgm:pt>
    <dgm:pt modelId="{5F9DD645-6E99-41A8-A8DC-79A1268202EE}" type="pres">
      <dgm:prSet presAssocID="{C4CA64BA-DD77-4651-B541-4712C97AF8B4}" presName="space" presStyleCnt="0"/>
      <dgm:spPr/>
    </dgm:pt>
    <dgm:pt modelId="{FA3479D5-2DF6-4475-8AB0-3CAD570B78D1}" type="pres">
      <dgm:prSet presAssocID="{3CB314C6-87F8-47E6-BE82-5B574F11EE25}" presName="compositeA" presStyleCnt="0"/>
      <dgm:spPr/>
    </dgm:pt>
    <dgm:pt modelId="{A49C5D41-A2B6-4204-8D82-C89F66CC3101}" type="pres">
      <dgm:prSet presAssocID="{3CB314C6-87F8-47E6-BE82-5B574F11EE25}" presName="textA" presStyleLbl="revTx" presStyleIdx="2" presStyleCnt="4" custScaleX="149721">
        <dgm:presLayoutVars>
          <dgm:bulletEnabled val="1"/>
        </dgm:presLayoutVars>
      </dgm:prSet>
      <dgm:spPr/>
    </dgm:pt>
    <dgm:pt modelId="{3E4A4993-431F-4297-AE43-715835A947A1}" type="pres">
      <dgm:prSet presAssocID="{3CB314C6-87F8-47E6-BE82-5B574F11EE25}" presName="circleA" presStyleLbl="node1" presStyleIdx="2" presStyleCnt="4"/>
      <dgm:spPr/>
    </dgm:pt>
    <dgm:pt modelId="{ECD333FF-788F-4FA6-AA41-AE9C31BA5F1D}" type="pres">
      <dgm:prSet presAssocID="{3CB314C6-87F8-47E6-BE82-5B574F11EE25}" presName="spaceA" presStyleCnt="0"/>
      <dgm:spPr/>
    </dgm:pt>
    <dgm:pt modelId="{7B33F445-BA78-425C-9CB7-7003357D30EF}" type="pres">
      <dgm:prSet presAssocID="{322317CF-6D5B-4846-9458-10D262707437}" presName="space" presStyleCnt="0"/>
      <dgm:spPr/>
    </dgm:pt>
    <dgm:pt modelId="{1E346C65-9531-4A35-A82F-1BFA6ED4BE63}" type="pres">
      <dgm:prSet presAssocID="{FA70A8C2-AF71-4BDC-8F66-18A5DD22D25D}" presName="compositeB" presStyleCnt="0"/>
      <dgm:spPr/>
    </dgm:pt>
    <dgm:pt modelId="{B39A0BF2-78C3-4BF0-B236-010270340A57}" type="pres">
      <dgm:prSet presAssocID="{FA70A8C2-AF71-4BDC-8F66-18A5DD22D25D}" presName="textB" presStyleLbl="revTx" presStyleIdx="3" presStyleCnt="4" custScaleX="103550">
        <dgm:presLayoutVars>
          <dgm:bulletEnabled val="1"/>
        </dgm:presLayoutVars>
      </dgm:prSet>
      <dgm:spPr/>
    </dgm:pt>
    <dgm:pt modelId="{EC99A9FB-9D37-49A8-A9E4-80DC01C66B68}" type="pres">
      <dgm:prSet presAssocID="{FA70A8C2-AF71-4BDC-8F66-18A5DD22D25D}" presName="circleB" presStyleLbl="node1" presStyleIdx="3" presStyleCnt="4"/>
      <dgm:spPr/>
    </dgm:pt>
    <dgm:pt modelId="{659678A4-0BA7-4035-A268-ACE2EBE37EE9}" type="pres">
      <dgm:prSet presAssocID="{FA70A8C2-AF71-4BDC-8F66-18A5DD22D25D}" presName="spaceB" presStyleCnt="0"/>
      <dgm:spPr/>
    </dgm:pt>
  </dgm:ptLst>
  <dgm:cxnLst>
    <dgm:cxn modelId="{AEB36C0C-CF4F-4427-A97A-B035E3A648CD}" type="presOf" srcId="{5F34350E-1B4B-45A0-ACA5-D1216D661AB1}" destId="{411F8EF4-86CD-4F85-8124-55B5CB808D88}" srcOrd="0" destOrd="0" presId="urn:microsoft.com/office/officeart/2005/8/layout/hProcess11"/>
    <dgm:cxn modelId="{F51FD432-4AA4-43DD-B581-132E28369482}" type="presOf" srcId="{FA70A8C2-AF71-4BDC-8F66-18A5DD22D25D}" destId="{B39A0BF2-78C3-4BF0-B236-010270340A57}" srcOrd="0" destOrd="0" presId="urn:microsoft.com/office/officeart/2005/8/layout/hProcess11"/>
    <dgm:cxn modelId="{5E7EE96A-D199-4170-9E27-AA98AA7A6E15}" srcId="{5F34350E-1B4B-45A0-ACA5-D1216D661AB1}" destId="{3CB314C6-87F8-47E6-BE82-5B574F11EE25}" srcOrd="2" destOrd="0" parTransId="{10ECF768-DC36-4F4F-824E-F4F723DBE712}" sibTransId="{322317CF-6D5B-4846-9458-10D262707437}"/>
    <dgm:cxn modelId="{2D026B6B-F6D1-40BC-AC45-121029235526}" srcId="{5F34350E-1B4B-45A0-ACA5-D1216D661AB1}" destId="{13B99A45-8A4E-4468-B1E4-248D6BF50CA7}" srcOrd="0" destOrd="0" parTransId="{20CE855E-6628-4C5A-BBC2-FE1986D0C843}" sibTransId="{6A2168D0-ABA6-463D-92ED-EC6EF5D5B53D}"/>
    <dgm:cxn modelId="{40B4DE9B-573E-4998-9DA6-41D82794A2A4}" srcId="{5F34350E-1B4B-45A0-ACA5-D1216D661AB1}" destId="{1376650A-EDBA-4C1B-8F9E-E8C7ED958661}" srcOrd="1" destOrd="0" parTransId="{BF131C58-846F-4582-B636-059A82482B4C}" sibTransId="{C4CA64BA-DD77-4651-B541-4712C97AF8B4}"/>
    <dgm:cxn modelId="{49A4FF9E-E5A8-4C74-8D4F-0FE9EDE6E999}" type="presOf" srcId="{13B99A45-8A4E-4468-B1E4-248D6BF50CA7}" destId="{AF361882-BCEA-48A1-92C9-DECBE74EA507}" srcOrd="0" destOrd="0" presId="urn:microsoft.com/office/officeart/2005/8/layout/hProcess11"/>
    <dgm:cxn modelId="{8C3C76B7-DD3A-4E54-B84F-42D8394A550E}" type="presOf" srcId="{3CB314C6-87F8-47E6-BE82-5B574F11EE25}" destId="{A49C5D41-A2B6-4204-8D82-C89F66CC3101}" srcOrd="0" destOrd="0" presId="urn:microsoft.com/office/officeart/2005/8/layout/hProcess11"/>
    <dgm:cxn modelId="{EED225E1-3FE4-4866-AB6F-E1DF14ADB018}" type="presOf" srcId="{1376650A-EDBA-4C1B-8F9E-E8C7ED958661}" destId="{FCF2176F-3BE1-499D-A5F8-4637FFF73EC5}" srcOrd="0" destOrd="0" presId="urn:microsoft.com/office/officeart/2005/8/layout/hProcess11"/>
    <dgm:cxn modelId="{FA1572FB-B5D7-4516-B20E-A4E240804D60}" srcId="{5F34350E-1B4B-45A0-ACA5-D1216D661AB1}" destId="{FA70A8C2-AF71-4BDC-8F66-18A5DD22D25D}" srcOrd="3" destOrd="0" parTransId="{6F94E790-6CBF-42F5-948B-9405BA85454B}" sibTransId="{B3730DEB-7060-4290-AD59-16ED5229E5E8}"/>
    <dgm:cxn modelId="{A7F8457A-502A-4D39-847A-EA8BBD923A6A}" type="presParOf" srcId="{411F8EF4-86CD-4F85-8124-55B5CB808D88}" destId="{9F78CF88-73D5-45EB-B21C-7068A86D800D}" srcOrd="0" destOrd="0" presId="urn:microsoft.com/office/officeart/2005/8/layout/hProcess11"/>
    <dgm:cxn modelId="{18B6E745-262D-45F0-A434-D28795BA943B}" type="presParOf" srcId="{411F8EF4-86CD-4F85-8124-55B5CB808D88}" destId="{4A36B43C-1D8E-4C5A-BDA3-1F1486A366E4}" srcOrd="1" destOrd="0" presId="urn:microsoft.com/office/officeart/2005/8/layout/hProcess11"/>
    <dgm:cxn modelId="{B14C40D3-E71C-4DE2-8D20-382592FBBA91}" type="presParOf" srcId="{4A36B43C-1D8E-4C5A-BDA3-1F1486A366E4}" destId="{B45C59B3-7A59-4598-B3FA-5EF0FF64EB04}" srcOrd="0" destOrd="0" presId="urn:microsoft.com/office/officeart/2005/8/layout/hProcess11"/>
    <dgm:cxn modelId="{E619F18F-21E2-415F-8EC4-6F189E3BCCC8}" type="presParOf" srcId="{B45C59B3-7A59-4598-B3FA-5EF0FF64EB04}" destId="{AF361882-BCEA-48A1-92C9-DECBE74EA507}" srcOrd="0" destOrd="0" presId="urn:microsoft.com/office/officeart/2005/8/layout/hProcess11"/>
    <dgm:cxn modelId="{E7EC3121-78C4-4625-9A45-601DBA4F07D5}" type="presParOf" srcId="{B45C59B3-7A59-4598-B3FA-5EF0FF64EB04}" destId="{1BC5E2E9-DBAB-4F7B-A4E5-C8A01C84C7A2}" srcOrd="1" destOrd="0" presId="urn:microsoft.com/office/officeart/2005/8/layout/hProcess11"/>
    <dgm:cxn modelId="{CF5120BF-CBFE-4CB6-84F7-18CBF6C05CCF}" type="presParOf" srcId="{B45C59B3-7A59-4598-B3FA-5EF0FF64EB04}" destId="{B52000AF-03DB-4F21-B08F-E9E007F9EA1F}" srcOrd="2" destOrd="0" presId="urn:microsoft.com/office/officeart/2005/8/layout/hProcess11"/>
    <dgm:cxn modelId="{E69FC4C5-A582-4C3D-A7B6-FE58EFBF8E19}" type="presParOf" srcId="{4A36B43C-1D8E-4C5A-BDA3-1F1486A366E4}" destId="{6C9BA4E0-1D2E-488A-9DBD-087D32EA3D28}" srcOrd="1" destOrd="0" presId="urn:microsoft.com/office/officeart/2005/8/layout/hProcess11"/>
    <dgm:cxn modelId="{C762F32E-3F90-44AB-B9EF-D57C7FE094DC}" type="presParOf" srcId="{4A36B43C-1D8E-4C5A-BDA3-1F1486A366E4}" destId="{542231C7-5133-47BD-A547-BBAA196A53EF}" srcOrd="2" destOrd="0" presId="urn:microsoft.com/office/officeart/2005/8/layout/hProcess11"/>
    <dgm:cxn modelId="{FCBA0B18-16E4-4916-B139-6058DF20E147}" type="presParOf" srcId="{542231C7-5133-47BD-A547-BBAA196A53EF}" destId="{FCF2176F-3BE1-499D-A5F8-4637FFF73EC5}" srcOrd="0" destOrd="0" presId="urn:microsoft.com/office/officeart/2005/8/layout/hProcess11"/>
    <dgm:cxn modelId="{6664AAB3-B101-4575-A5C2-C1BDE8BEE97A}" type="presParOf" srcId="{542231C7-5133-47BD-A547-BBAA196A53EF}" destId="{F109F96C-0B45-4C14-BBBA-1D88A21EAF2E}" srcOrd="1" destOrd="0" presId="urn:microsoft.com/office/officeart/2005/8/layout/hProcess11"/>
    <dgm:cxn modelId="{95BC6EF1-B64E-4255-AD42-28FB89899CA1}" type="presParOf" srcId="{542231C7-5133-47BD-A547-BBAA196A53EF}" destId="{086052FB-8A07-451C-B47D-B66BD1255799}" srcOrd="2" destOrd="0" presId="urn:microsoft.com/office/officeart/2005/8/layout/hProcess11"/>
    <dgm:cxn modelId="{7FBB540E-4084-40F2-8B10-4038D43B9AD8}" type="presParOf" srcId="{4A36B43C-1D8E-4C5A-BDA3-1F1486A366E4}" destId="{5F9DD645-6E99-41A8-A8DC-79A1268202EE}" srcOrd="3" destOrd="0" presId="urn:microsoft.com/office/officeart/2005/8/layout/hProcess11"/>
    <dgm:cxn modelId="{B254D842-082B-4570-ACD7-BDEEDC0D8140}" type="presParOf" srcId="{4A36B43C-1D8E-4C5A-BDA3-1F1486A366E4}" destId="{FA3479D5-2DF6-4475-8AB0-3CAD570B78D1}" srcOrd="4" destOrd="0" presId="urn:microsoft.com/office/officeart/2005/8/layout/hProcess11"/>
    <dgm:cxn modelId="{F0DFB8A4-5CCE-4F13-AF86-F96D490C2840}" type="presParOf" srcId="{FA3479D5-2DF6-4475-8AB0-3CAD570B78D1}" destId="{A49C5D41-A2B6-4204-8D82-C89F66CC3101}" srcOrd="0" destOrd="0" presId="urn:microsoft.com/office/officeart/2005/8/layout/hProcess11"/>
    <dgm:cxn modelId="{D66E478F-309B-42DA-B6A6-E509B60A3DF5}" type="presParOf" srcId="{FA3479D5-2DF6-4475-8AB0-3CAD570B78D1}" destId="{3E4A4993-431F-4297-AE43-715835A947A1}" srcOrd="1" destOrd="0" presId="urn:microsoft.com/office/officeart/2005/8/layout/hProcess11"/>
    <dgm:cxn modelId="{2C70122E-FEA3-4EFC-AA58-D9D46F493C97}" type="presParOf" srcId="{FA3479D5-2DF6-4475-8AB0-3CAD570B78D1}" destId="{ECD333FF-788F-4FA6-AA41-AE9C31BA5F1D}" srcOrd="2" destOrd="0" presId="urn:microsoft.com/office/officeart/2005/8/layout/hProcess11"/>
    <dgm:cxn modelId="{5BE8B099-F940-445F-9D4F-2EF1F3592A60}" type="presParOf" srcId="{4A36B43C-1D8E-4C5A-BDA3-1F1486A366E4}" destId="{7B33F445-BA78-425C-9CB7-7003357D30EF}" srcOrd="5" destOrd="0" presId="urn:microsoft.com/office/officeart/2005/8/layout/hProcess11"/>
    <dgm:cxn modelId="{961CE3F8-929B-4728-A7AD-6C2C0C9F42D5}" type="presParOf" srcId="{4A36B43C-1D8E-4C5A-BDA3-1F1486A366E4}" destId="{1E346C65-9531-4A35-A82F-1BFA6ED4BE63}" srcOrd="6" destOrd="0" presId="urn:microsoft.com/office/officeart/2005/8/layout/hProcess11"/>
    <dgm:cxn modelId="{C778AEAC-40E4-4D0B-B3BE-604606B1A346}" type="presParOf" srcId="{1E346C65-9531-4A35-A82F-1BFA6ED4BE63}" destId="{B39A0BF2-78C3-4BF0-B236-010270340A57}" srcOrd="0" destOrd="0" presId="urn:microsoft.com/office/officeart/2005/8/layout/hProcess11"/>
    <dgm:cxn modelId="{4DDA6EB6-FA96-4031-A46B-9D2E5B6484A7}" type="presParOf" srcId="{1E346C65-9531-4A35-A82F-1BFA6ED4BE63}" destId="{EC99A9FB-9D37-49A8-A9E4-80DC01C66B68}" srcOrd="1" destOrd="0" presId="urn:microsoft.com/office/officeart/2005/8/layout/hProcess11"/>
    <dgm:cxn modelId="{41296DAA-C6B8-4831-951E-33061D6C722F}" type="presParOf" srcId="{1E346C65-9531-4A35-A82F-1BFA6ED4BE63}" destId="{659678A4-0BA7-4035-A268-ACE2EBE37EE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817D7E-22E8-43BE-A99A-360F4435E70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78FDB-9C68-4DD4-A085-BA145DA3BBAB}">
      <dgm:prSet custT="1"/>
      <dgm:spPr/>
      <dgm:t>
        <a:bodyPr/>
        <a:lstStyle/>
        <a:p>
          <a:r>
            <a:rPr lang="ru-RU" sz="1100" b="0" dirty="0"/>
            <a:t>Акселерация субъектов малого и среднего предпринимательства</a:t>
          </a:r>
        </a:p>
      </dgm:t>
    </dgm:pt>
    <dgm:pt modelId="{D7D9F48C-D606-4368-A06D-0F2E6E72AC63}" type="parTrans" cxnId="{527C0291-0E68-4417-9A18-3106542497A7}">
      <dgm:prSet/>
      <dgm:spPr/>
      <dgm:t>
        <a:bodyPr/>
        <a:lstStyle/>
        <a:p>
          <a:endParaRPr lang="ru-RU" sz="1100" b="0"/>
        </a:p>
      </dgm:t>
    </dgm:pt>
    <dgm:pt modelId="{3B285DEB-83FB-434B-9A8B-3BC692C617B2}" type="sibTrans" cxnId="{527C0291-0E68-4417-9A18-3106542497A7}">
      <dgm:prSet/>
      <dgm:spPr/>
      <dgm:t>
        <a:bodyPr/>
        <a:lstStyle/>
        <a:p>
          <a:endParaRPr lang="ru-RU" sz="1100" b="0"/>
        </a:p>
      </dgm:t>
    </dgm:pt>
    <dgm:pt modelId="{79DDEB94-CA7F-4B7C-97F0-CABB4D49E807}">
      <dgm:prSet custT="1"/>
      <dgm:spPr/>
      <dgm:t>
        <a:bodyPr/>
        <a:lstStyle/>
        <a:p>
          <a:r>
            <a:rPr lang="ru-RU" sz="1100" b="0" dirty="0"/>
            <a:t>Расширение доступа субъектов малого и среднего предпринимательства к финансовым ресурсам, в том числе к льготному финансированию</a:t>
          </a:r>
        </a:p>
      </dgm:t>
    </dgm:pt>
    <dgm:pt modelId="{68562373-A324-4E1C-8C6B-124877F75F78}" type="parTrans" cxnId="{1B29EADF-9F9A-4ADD-A220-DB09CCC0ABDB}">
      <dgm:prSet/>
      <dgm:spPr/>
      <dgm:t>
        <a:bodyPr/>
        <a:lstStyle/>
        <a:p>
          <a:endParaRPr lang="ru-RU" sz="1100" b="0"/>
        </a:p>
      </dgm:t>
    </dgm:pt>
    <dgm:pt modelId="{F537DC36-F8AF-438F-B0C4-C894EF1B8D42}" type="sibTrans" cxnId="{1B29EADF-9F9A-4ADD-A220-DB09CCC0ABDB}">
      <dgm:prSet/>
      <dgm:spPr/>
      <dgm:t>
        <a:bodyPr/>
        <a:lstStyle/>
        <a:p>
          <a:endParaRPr lang="ru-RU" sz="1100" b="0"/>
        </a:p>
      </dgm:t>
    </dgm:pt>
    <dgm:pt modelId="{9ECC47F8-2C42-4BBC-A655-4DEFE66B7C0B}">
      <dgm:prSet custT="1"/>
      <dgm:spPr/>
      <dgm:t>
        <a:bodyPr/>
        <a:lstStyle/>
        <a:p>
          <a:r>
            <a:rPr lang="ru-RU" sz="1100" b="0" dirty="0"/>
            <a:t>Улучшение условий ведения предпринимательской деятельности</a:t>
          </a:r>
        </a:p>
      </dgm:t>
    </dgm:pt>
    <dgm:pt modelId="{737AD398-976D-4AD0-8DC3-0558A7233632}" type="parTrans" cxnId="{F0592B38-02EF-400D-9A13-864E2CAEEBA4}">
      <dgm:prSet/>
      <dgm:spPr/>
      <dgm:t>
        <a:bodyPr/>
        <a:lstStyle/>
        <a:p>
          <a:endParaRPr lang="ru-RU" sz="1100" b="0"/>
        </a:p>
      </dgm:t>
    </dgm:pt>
    <dgm:pt modelId="{27F13582-4A86-4C91-814A-EB33570B7BFE}" type="sibTrans" cxnId="{F0592B38-02EF-400D-9A13-864E2CAEEBA4}">
      <dgm:prSet/>
      <dgm:spPr/>
      <dgm:t>
        <a:bodyPr/>
        <a:lstStyle/>
        <a:p>
          <a:endParaRPr lang="ru-RU" sz="1100" b="0"/>
        </a:p>
      </dgm:t>
    </dgm:pt>
    <dgm:pt modelId="{D72DA73E-3541-4AF0-A9A4-74B9CE8ABE00}">
      <dgm:prSet custT="1"/>
      <dgm:spPr/>
      <dgm:t>
        <a:bodyPr/>
        <a:lstStyle/>
        <a:p>
          <a:r>
            <a:rPr lang="ru-RU" sz="1100" b="0" dirty="0"/>
            <a:t>Создание системы поддержки фермеров и развитие сельской кооперации</a:t>
          </a:r>
        </a:p>
      </dgm:t>
    </dgm:pt>
    <dgm:pt modelId="{D1372EA6-F9D4-4603-BDEA-93D6CA0C6C6A}" type="parTrans" cxnId="{46401C9D-30AB-4CEA-A481-C747BBE030F7}">
      <dgm:prSet/>
      <dgm:spPr/>
      <dgm:t>
        <a:bodyPr/>
        <a:lstStyle/>
        <a:p>
          <a:endParaRPr lang="ru-RU" sz="1100" b="0"/>
        </a:p>
      </dgm:t>
    </dgm:pt>
    <dgm:pt modelId="{117697DB-9250-4D92-9909-971A1265AFCD}" type="sibTrans" cxnId="{46401C9D-30AB-4CEA-A481-C747BBE030F7}">
      <dgm:prSet/>
      <dgm:spPr/>
      <dgm:t>
        <a:bodyPr/>
        <a:lstStyle/>
        <a:p>
          <a:endParaRPr lang="ru-RU" sz="1100" b="0"/>
        </a:p>
      </dgm:t>
    </dgm:pt>
    <dgm:pt modelId="{02525BEC-247F-490C-9F1A-84CD297CD532}">
      <dgm:prSet custT="1"/>
      <dgm:spPr/>
      <dgm:t>
        <a:bodyPr/>
        <a:lstStyle/>
        <a:p>
          <a:r>
            <a:rPr lang="ru-RU" sz="1100" b="0" dirty="0"/>
            <a:t>Популяризация предпринимательства</a:t>
          </a:r>
        </a:p>
      </dgm:t>
    </dgm:pt>
    <dgm:pt modelId="{5AB72763-37D6-4F4E-929C-973C31EEE9B7}" type="parTrans" cxnId="{1BA2C217-0D66-4810-AA5D-6539E3970234}">
      <dgm:prSet/>
      <dgm:spPr/>
      <dgm:t>
        <a:bodyPr/>
        <a:lstStyle/>
        <a:p>
          <a:endParaRPr lang="ru-RU" sz="1100" b="0"/>
        </a:p>
      </dgm:t>
    </dgm:pt>
    <dgm:pt modelId="{8F35D6C1-34A2-43F4-A61C-1AE6CA14E067}" type="sibTrans" cxnId="{1BA2C217-0D66-4810-AA5D-6539E3970234}">
      <dgm:prSet/>
      <dgm:spPr/>
      <dgm:t>
        <a:bodyPr/>
        <a:lstStyle/>
        <a:p>
          <a:endParaRPr lang="ru-RU" sz="1100" b="0"/>
        </a:p>
      </dgm:t>
    </dgm:pt>
    <dgm:pt modelId="{0CEBE488-0969-4326-9709-7F21E6A3ADE0}" type="pres">
      <dgm:prSet presAssocID="{1A817D7E-22E8-43BE-A99A-360F4435E701}" presName="compositeShape" presStyleCnt="0">
        <dgm:presLayoutVars>
          <dgm:dir/>
          <dgm:resizeHandles/>
        </dgm:presLayoutVars>
      </dgm:prSet>
      <dgm:spPr/>
    </dgm:pt>
    <dgm:pt modelId="{5435432F-F3AA-4A09-A594-AFD593A2D2EA}" type="pres">
      <dgm:prSet presAssocID="{1A817D7E-22E8-43BE-A99A-360F4435E701}" presName="pyramid" presStyleLbl="node1" presStyleIdx="0" presStyleCnt="1" custLinFactNeighborX="-1241" custLinFactNeighborY="-16311"/>
      <dgm:spPr/>
    </dgm:pt>
    <dgm:pt modelId="{6915619D-8E3E-4338-872D-C07FE48630C1}" type="pres">
      <dgm:prSet presAssocID="{1A817D7E-22E8-43BE-A99A-360F4435E701}" presName="theList" presStyleCnt="0"/>
      <dgm:spPr/>
    </dgm:pt>
    <dgm:pt modelId="{15B357B0-CB68-42CE-8F2D-2E37FAC7110A}" type="pres">
      <dgm:prSet presAssocID="{49D78FDB-9C68-4DD4-A085-BA145DA3BBAB}" presName="aNode" presStyleLbl="fgAcc1" presStyleIdx="0" presStyleCnt="5">
        <dgm:presLayoutVars>
          <dgm:bulletEnabled val="1"/>
        </dgm:presLayoutVars>
      </dgm:prSet>
      <dgm:spPr/>
    </dgm:pt>
    <dgm:pt modelId="{FB6235B6-65BE-463D-87C0-307720CF61C8}" type="pres">
      <dgm:prSet presAssocID="{49D78FDB-9C68-4DD4-A085-BA145DA3BBAB}" presName="aSpace" presStyleCnt="0"/>
      <dgm:spPr/>
    </dgm:pt>
    <dgm:pt modelId="{65A6AF90-82D4-4217-9FC8-64CCA2412524}" type="pres">
      <dgm:prSet presAssocID="{79DDEB94-CA7F-4B7C-97F0-CABB4D49E807}" presName="aNode" presStyleLbl="fgAcc1" presStyleIdx="1" presStyleCnt="5">
        <dgm:presLayoutVars>
          <dgm:bulletEnabled val="1"/>
        </dgm:presLayoutVars>
      </dgm:prSet>
      <dgm:spPr/>
    </dgm:pt>
    <dgm:pt modelId="{C8C58DBF-695E-4EE5-8B90-0E560CF8324A}" type="pres">
      <dgm:prSet presAssocID="{79DDEB94-CA7F-4B7C-97F0-CABB4D49E807}" presName="aSpace" presStyleCnt="0"/>
      <dgm:spPr/>
    </dgm:pt>
    <dgm:pt modelId="{65959561-4226-4B85-B9BD-B2EFD9987733}" type="pres">
      <dgm:prSet presAssocID="{9ECC47F8-2C42-4BBC-A655-4DEFE66B7C0B}" presName="aNode" presStyleLbl="fgAcc1" presStyleIdx="2" presStyleCnt="5">
        <dgm:presLayoutVars>
          <dgm:bulletEnabled val="1"/>
        </dgm:presLayoutVars>
      </dgm:prSet>
      <dgm:spPr/>
    </dgm:pt>
    <dgm:pt modelId="{710A68D3-DA11-4038-8E36-C91AC8B1155E}" type="pres">
      <dgm:prSet presAssocID="{9ECC47F8-2C42-4BBC-A655-4DEFE66B7C0B}" presName="aSpace" presStyleCnt="0"/>
      <dgm:spPr/>
    </dgm:pt>
    <dgm:pt modelId="{4410E29D-C07A-42C3-A339-7D99636C7ADD}" type="pres">
      <dgm:prSet presAssocID="{D72DA73E-3541-4AF0-A9A4-74B9CE8ABE00}" presName="aNode" presStyleLbl="fgAcc1" presStyleIdx="3" presStyleCnt="5">
        <dgm:presLayoutVars>
          <dgm:bulletEnabled val="1"/>
        </dgm:presLayoutVars>
      </dgm:prSet>
      <dgm:spPr/>
    </dgm:pt>
    <dgm:pt modelId="{7AE79408-E55B-4B09-9EA3-F60074CDFB3C}" type="pres">
      <dgm:prSet presAssocID="{D72DA73E-3541-4AF0-A9A4-74B9CE8ABE00}" presName="aSpace" presStyleCnt="0"/>
      <dgm:spPr/>
    </dgm:pt>
    <dgm:pt modelId="{6233154F-5583-45E8-AF9B-CEC84ED2B669}" type="pres">
      <dgm:prSet presAssocID="{02525BEC-247F-490C-9F1A-84CD297CD532}" presName="aNode" presStyleLbl="fgAcc1" presStyleIdx="4" presStyleCnt="5">
        <dgm:presLayoutVars>
          <dgm:bulletEnabled val="1"/>
        </dgm:presLayoutVars>
      </dgm:prSet>
      <dgm:spPr/>
    </dgm:pt>
    <dgm:pt modelId="{B2F45519-8791-433D-8CA0-B7404E5575B2}" type="pres">
      <dgm:prSet presAssocID="{02525BEC-247F-490C-9F1A-84CD297CD532}" presName="aSpace" presStyleCnt="0"/>
      <dgm:spPr/>
    </dgm:pt>
  </dgm:ptLst>
  <dgm:cxnLst>
    <dgm:cxn modelId="{1BA2C217-0D66-4810-AA5D-6539E3970234}" srcId="{1A817D7E-22E8-43BE-A99A-360F4435E701}" destId="{02525BEC-247F-490C-9F1A-84CD297CD532}" srcOrd="4" destOrd="0" parTransId="{5AB72763-37D6-4F4E-929C-973C31EEE9B7}" sibTransId="{8F35D6C1-34A2-43F4-A61C-1AE6CA14E067}"/>
    <dgm:cxn modelId="{F0592B38-02EF-400D-9A13-864E2CAEEBA4}" srcId="{1A817D7E-22E8-43BE-A99A-360F4435E701}" destId="{9ECC47F8-2C42-4BBC-A655-4DEFE66B7C0B}" srcOrd="2" destOrd="0" parTransId="{737AD398-976D-4AD0-8DC3-0558A7233632}" sibTransId="{27F13582-4A86-4C91-814A-EB33570B7BFE}"/>
    <dgm:cxn modelId="{D217B95E-2A7B-451A-90A3-B7625706212A}" type="presOf" srcId="{49D78FDB-9C68-4DD4-A085-BA145DA3BBAB}" destId="{15B357B0-CB68-42CE-8F2D-2E37FAC7110A}" srcOrd="0" destOrd="0" presId="urn:microsoft.com/office/officeart/2005/8/layout/pyramid2"/>
    <dgm:cxn modelId="{17CF1D76-3C89-43DF-87B9-9320F511EBC0}" type="presOf" srcId="{1A817D7E-22E8-43BE-A99A-360F4435E701}" destId="{0CEBE488-0969-4326-9709-7F21E6A3ADE0}" srcOrd="0" destOrd="0" presId="urn:microsoft.com/office/officeart/2005/8/layout/pyramid2"/>
    <dgm:cxn modelId="{527C0291-0E68-4417-9A18-3106542497A7}" srcId="{1A817D7E-22E8-43BE-A99A-360F4435E701}" destId="{49D78FDB-9C68-4DD4-A085-BA145DA3BBAB}" srcOrd="0" destOrd="0" parTransId="{D7D9F48C-D606-4368-A06D-0F2E6E72AC63}" sibTransId="{3B285DEB-83FB-434B-9A8B-3BC692C617B2}"/>
    <dgm:cxn modelId="{46401C9D-30AB-4CEA-A481-C747BBE030F7}" srcId="{1A817D7E-22E8-43BE-A99A-360F4435E701}" destId="{D72DA73E-3541-4AF0-A9A4-74B9CE8ABE00}" srcOrd="3" destOrd="0" parTransId="{D1372EA6-F9D4-4603-BDEA-93D6CA0C6C6A}" sibTransId="{117697DB-9250-4D92-9909-971A1265AFCD}"/>
    <dgm:cxn modelId="{00D5C0B8-4AF7-49F0-8996-BF8B4F999EE1}" type="presOf" srcId="{02525BEC-247F-490C-9F1A-84CD297CD532}" destId="{6233154F-5583-45E8-AF9B-CEC84ED2B669}" srcOrd="0" destOrd="0" presId="urn:microsoft.com/office/officeart/2005/8/layout/pyramid2"/>
    <dgm:cxn modelId="{A51CC6C2-E79C-4723-B4AB-B42C899B713F}" type="presOf" srcId="{79DDEB94-CA7F-4B7C-97F0-CABB4D49E807}" destId="{65A6AF90-82D4-4217-9FC8-64CCA2412524}" srcOrd="0" destOrd="0" presId="urn:microsoft.com/office/officeart/2005/8/layout/pyramid2"/>
    <dgm:cxn modelId="{064BBAC4-39BD-4EDE-B2EB-CEBD3789FBEB}" type="presOf" srcId="{9ECC47F8-2C42-4BBC-A655-4DEFE66B7C0B}" destId="{65959561-4226-4B85-B9BD-B2EFD9987733}" srcOrd="0" destOrd="0" presId="urn:microsoft.com/office/officeart/2005/8/layout/pyramid2"/>
    <dgm:cxn modelId="{1B29EADF-9F9A-4ADD-A220-DB09CCC0ABDB}" srcId="{1A817D7E-22E8-43BE-A99A-360F4435E701}" destId="{79DDEB94-CA7F-4B7C-97F0-CABB4D49E807}" srcOrd="1" destOrd="0" parTransId="{68562373-A324-4E1C-8C6B-124877F75F78}" sibTransId="{F537DC36-F8AF-438F-B0C4-C894EF1B8D42}"/>
    <dgm:cxn modelId="{FACA4DF0-A38A-4A87-9735-2E5154363FAD}" type="presOf" srcId="{D72DA73E-3541-4AF0-A9A4-74B9CE8ABE00}" destId="{4410E29D-C07A-42C3-A339-7D99636C7ADD}" srcOrd="0" destOrd="0" presId="urn:microsoft.com/office/officeart/2005/8/layout/pyramid2"/>
    <dgm:cxn modelId="{728AC6DB-977C-426D-8C05-6B04B032AD31}" type="presParOf" srcId="{0CEBE488-0969-4326-9709-7F21E6A3ADE0}" destId="{5435432F-F3AA-4A09-A594-AFD593A2D2EA}" srcOrd="0" destOrd="0" presId="urn:microsoft.com/office/officeart/2005/8/layout/pyramid2"/>
    <dgm:cxn modelId="{49D8D6EF-DB9A-49D2-BBFB-BC788C7C4266}" type="presParOf" srcId="{0CEBE488-0969-4326-9709-7F21E6A3ADE0}" destId="{6915619D-8E3E-4338-872D-C07FE48630C1}" srcOrd="1" destOrd="0" presId="urn:microsoft.com/office/officeart/2005/8/layout/pyramid2"/>
    <dgm:cxn modelId="{7C877612-FF24-4953-B893-2EC60AB77272}" type="presParOf" srcId="{6915619D-8E3E-4338-872D-C07FE48630C1}" destId="{15B357B0-CB68-42CE-8F2D-2E37FAC7110A}" srcOrd="0" destOrd="0" presId="urn:microsoft.com/office/officeart/2005/8/layout/pyramid2"/>
    <dgm:cxn modelId="{8C3655B2-07C1-49F1-892B-898710BF1947}" type="presParOf" srcId="{6915619D-8E3E-4338-872D-C07FE48630C1}" destId="{FB6235B6-65BE-463D-87C0-307720CF61C8}" srcOrd="1" destOrd="0" presId="urn:microsoft.com/office/officeart/2005/8/layout/pyramid2"/>
    <dgm:cxn modelId="{DE68ACFF-668B-4AED-97E4-F8123D6E5B4C}" type="presParOf" srcId="{6915619D-8E3E-4338-872D-C07FE48630C1}" destId="{65A6AF90-82D4-4217-9FC8-64CCA2412524}" srcOrd="2" destOrd="0" presId="urn:microsoft.com/office/officeart/2005/8/layout/pyramid2"/>
    <dgm:cxn modelId="{7B66ECF6-A18C-4E6B-9695-50D2B795467C}" type="presParOf" srcId="{6915619D-8E3E-4338-872D-C07FE48630C1}" destId="{C8C58DBF-695E-4EE5-8B90-0E560CF8324A}" srcOrd="3" destOrd="0" presId="urn:microsoft.com/office/officeart/2005/8/layout/pyramid2"/>
    <dgm:cxn modelId="{B7A96FA5-C44A-45EB-B320-85A4EE890B2F}" type="presParOf" srcId="{6915619D-8E3E-4338-872D-C07FE48630C1}" destId="{65959561-4226-4B85-B9BD-B2EFD9987733}" srcOrd="4" destOrd="0" presId="urn:microsoft.com/office/officeart/2005/8/layout/pyramid2"/>
    <dgm:cxn modelId="{DDCD8BCC-80F6-4F98-BF54-BD400264BC1F}" type="presParOf" srcId="{6915619D-8E3E-4338-872D-C07FE48630C1}" destId="{710A68D3-DA11-4038-8E36-C91AC8B1155E}" srcOrd="5" destOrd="0" presId="urn:microsoft.com/office/officeart/2005/8/layout/pyramid2"/>
    <dgm:cxn modelId="{E6BA1435-1D5F-40D1-AB01-9B972C6729C1}" type="presParOf" srcId="{6915619D-8E3E-4338-872D-C07FE48630C1}" destId="{4410E29D-C07A-42C3-A339-7D99636C7ADD}" srcOrd="6" destOrd="0" presId="urn:microsoft.com/office/officeart/2005/8/layout/pyramid2"/>
    <dgm:cxn modelId="{183B7D3B-ACF1-4A8D-9963-AB8F87CAA813}" type="presParOf" srcId="{6915619D-8E3E-4338-872D-C07FE48630C1}" destId="{7AE79408-E55B-4B09-9EA3-F60074CDFB3C}" srcOrd="7" destOrd="0" presId="urn:microsoft.com/office/officeart/2005/8/layout/pyramid2"/>
    <dgm:cxn modelId="{166E44AC-9839-4BBE-930F-D5902DC2A5AF}" type="presParOf" srcId="{6915619D-8E3E-4338-872D-C07FE48630C1}" destId="{6233154F-5583-45E8-AF9B-CEC84ED2B669}" srcOrd="8" destOrd="0" presId="urn:microsoft.com/office/officeart/2005/8/layout/pyramid2"/>
    <dgm:cxn modelId="{8846A6CE-6134-4971-A196-2277F6B424C4}" type="presParOf" srcId="{6915619D-8E3E-4338-872D-C07FE48630C1}" destId="{B2F45519-8791-433D-8CA0-B7404E5575B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3708A3-CE77-4BB1-926A-D1FE4D240A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58AB1E-DF86-4ECA-A78D-93B85C17DC81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Ассоциация некоммерческое партнерство “Гарантийный фонд Волгоградской области”</a:t>
          </a:r>
        </a:p>
      </dgm:t>
    </dgm:pt>
    <dgm:pt modelId="{3E44F1D2-28D6-4CE1-9D4F-C77E2AAFD5C1}" type="parTrans" cxnId="{39BD1708-3E89-4406-B2BF-DE3FF6BCA258}">
      <dgm:prSet/>
      <dgm:spPr/>
      <dgm:t>
        <a:bodyPr/>
        <a:lstStyle/>
        <a:p>
          <a:endParaRPr lang="ru-RU"/>
        </a:p>
      </dgm:t>
    </dgm:pt>
    <dgm:pt modelId="{BC223140-03B9-46B3-9FCD-6B0CE3CB920F}" type="sibTrans" cxnId="{39BD1708-3E89-4406-B2BF-DE3FF6BCA258}">
      <dgm:prSet/>
      <dgm:spPr/>
      <dgm:t>
        <a:bodyPr/>
        <a:lstStyle/>
        <a:p>
          <a:endParaRPr lang="ru-RU"/>
        </a:p>
      </dgm:t>
    </dgm:pt>
    <dgm:pt modelId="{5D2149AB-6F32-48A3-AAF1-536E6E9374CB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Фонд микрофинансирования Волгоградской области</a:t>
          </a:r>
        </a:p>
      </dgm:t>
    </dgm:pt>
    <dgm:pt modelId="{0701862A-A0B6-43C0-996D-737402FFCAA3}" type="parTrans" cxnId="{E1126DE6-2898-4542-A0CC-FC54CECF1B22}">
      <dgm:prSet/>
      <dgm:spPr/>
      <dgm:t>
        <a:bodyPr/>
        <a:lstStyle/>
        <a:p>
          <a:endParaRPr lang="ru-RU"/>
        </a:p>
      </dgm:t>
    </dgm:pt>
    <dgm:pt modelId="{8A9A96D7-4FB7-4877-BF20-375E373DB679}" type="sibTrans" cxnId="{E1126DE6-2898-4542-A0CC-FC54CECF1B22}">
      <dgm:prSet/>
      <dgm:spPr/>
      <dgm:t>
        <a:bodyPr/>
        <a:lstStyle/>
        <a:p>
          <a:endParaRPr lang="ru-RU"/>
        </a:p>
      </dgm:t>
    </dgm:pt>
    <dgm:pt modelId="{B6AF8726-BE39-4C7E-877B-C7AC7EF7706C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Государственный фонд “Региональный микрофинансовый центр”</a:t>
          </a:r>
        </a:p>
      </dgm:t>
    </dgm:pt>
    <dgm:pt modelId="{9648AB5D-C872-4EAE-A982-2C3F92631E2C}" type="parTrans" cxnId="{59701FED-2BC7-40F6-887D-7D6CF8BA2225}">
      <dgm:prSet/>
      <dgm:spPr/>
      <dgm:t>
        <a:bodyPr/>
        <a:lstStyle/>
        <a:p>
          <a:endParaRPr lang="ru-RU"/>
        </a:p>
      </dgm:t>
    </dgm:pt>
    <dgm:pt modelId="{C20AAE42-6853-4FFC-9E32-F82DBAD5B4B1}" type="sibTrans" cxnId="{59701FED-2BC7-40F6-887D-7D6CF8BA2225}">
      <dgm:prSet/>
      <dgm:spPr/>
      <dgm:t>
        <a:bodyPr/>
        <a:lstStyle/>
        <a:p>
          <a:endParaRPr lang="ru-RU"/>
        </a:p>
      </dgm:t>
    </dgm:pt>
    <dgm:pt modelId="{BAE3BEBA-07B8-4BE3-865E-944078ABCDEC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ВО “Межхозяйственный агропромышленный центр”</a:t>
          </a:r>
        </a:p>
      </dgm:t>
    </dgm:pt>
    <dgm:pt modelId="{9D687CD7-F84B-403E-B4CC-E778F45BD937}" type="parTrans" cxnId="{9E51B84B-0B63-48BA-828A-4442F6B377BA}">
      <dgm:prSet/>
      <dgm:spPr/>
      <dgm:t>
        <a:bodyPr/>
        <a:lstStyle/>
        <a:p>
          <a:endParaRPr lang="ru-RU"/>
        </a:p>
      </dgm:t>
    </dgm:pt>
    <dgm:pt modelId="{0FB4622E-AA39-4B00-9D59-695CEED4D050}" type="sibTrans" cxnId="{9E51B84B-0B63-48BA-828A-4442F6B377BA}">
      <dgm:prSet/>
      <dgm:spPr/>
      <dgm:t>
        <a:bodyPr/>
        <a:lstStyle/>
        <a:p>
          <a:endParaRPr lang="ru-RU"/>
        </a:p>
      </dgm:t>
    </dgm:pt>
    <dgm:pt modelId="{CAC81CE8-C19A-497B-A2D7-2398E56FAB3C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 </a:t>
          </a:r>
          <a:r>
            <a:rPr lang="ru-RU" dirty="0">
              <a:solidFill>
                <a:schemeClr val="tx1"/>
              </a:solidFill>
            </a:rPr>
            <a:t>Автономная некоммерческая организация “Центр поддержки экспорта Волгоградской области”</a:t>
          </a:r>
        </a:p>
      </dgm:t>
    </dgm:pt>
    <dgm:pt modelId="{E6390CB7-7976-4866-BC36-522C9AFB1D5F}" type="parTrans" cxnId="{6D2B0EFB-F3D7-4CDB-AF30-7AD98E123444}">
      <dgm:prSet/>
      <dgm:spPr/>
      <dgm:t>
        <a:bodyPr/>
        <a:lstStyle/>
        <a:p>
          <a:endParaRPr lang="ru-RU"/>
        </a:p>
      </dgm:t>
    </dgm:pt>
    <dgm:pt modelId="{786C58A1-25E5-4E4F-B5D9-429ABDE2E309}" type="sibTrans" cxnId="{6D2B0EFB-F3D7-4CDB-AF30-7AD98E123444}">
      <dgm:prSet/>
      <dgm:spPr/>
      <dgm:t>
        <a:bodyPr/>
        <a:lstStyle/>
        <a:p>
          <a:endParaRPr lang="ru-RU"/>
        </a:p>
      </dgm:t>
    </dgm:pt>
    <dgm:pt modelId="{CD1E9422-DC1A-4052-8781-B6053B553988}" type="pres">
      <dgm:prSet presAssocID="{EA3708A3-CE77-4BB1-926A-D1FE4D240A99}" presName="linear" presStyleCnt="0">
        <dgm:presLayoutVars>
          <dgm:animLvl val="lvl"/>
          <dgm:resizeHandles val="exact"/>
        </dgm:presLayoutVars>
      </dgm:prSet>
      <dgm:spPr/>
    </dgm:pt>
    <dgm:pt modelId="{2FB547C9-0356-498D-AFEE-8088A987C5A6}" type="pres">
      <dgm:prSet presAssocID="{3058AB1E-DF86-4ECA-A78D-93B85C17DC81}" presName="parentText" presStyleLbl="node1" presStyleIdx="0" presStyleCnt="5" custLinFactNeighborX="-135" custLinFactNeighborY="20600">
        <dgm:presLayoutVars>
          <dgm:chMax val="0"/>
          <dgm:bulletEnabled val="1"/>
        </dgm:presLayoutVars>
      </dgm:prSet>
      <dgm:spPr/>
    </dgm:pt>
    <dgm:pt modelId="{C7BA411A-4F0A-417D-BBB9-7C4C73EA89AE}" type="pres">
      <dgm:prSet presAssocID="{BC223140-03B9-46B3-9FCD-6B0CE3CB920F}" presName="spacer" presStyleCnt="0"/>
      <dgm:spPr/>
    </dgm:pt>
    <dgm:pt modelId="{47BBB106-CB3F-45F7-BE72-CFEDB17D199A}" type="pres">
      <dgm:prSet presAssocID="{5D2149AB-6F32-48A3-AAF1-536E6E9374C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0D09A72-F040-431D-852D-E29A0C1DA120}" type="pres">
      <dgm:prSet presAssocID="{8A9A96D7-4FB7-4877-BF20-375E373DB679}" presName="spacer" presStyleCnt="0"/>
      <dgm:spPr/>
    </dgm:pt>
    <dgm:pt modelId="{6B4650BA-001B-4524-979B-64155B60B203}" type="pres">
      <dgm:prSet presAssocID="{B6AF8726-BE39-4C7E-877B-C7AC7EF7706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5160FA0-34A7-4DA9-B77D-C3B5E0BBDBEC}" type="pres">
      <dgm:prSet presAssocID="{C20AAE42-6853-4FFC-9E32-F82DBAD5B4B1}" presName="spacer" presStyleCnt="0"/>
      <dgm:spPr/>
    </dgm:pt>
    <dgm:pt modelId="{EDEFF1DF-5DBE-4A2A-A33A-998C32F69BA2}" type="pres">
      <dgm:prSet presAssocID="{CAC81CE8-C19A-497B-A2D7-2398E56FAB3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1548373-F83D-43B9-9A67-1DDC8D5211CC}" type="pres">
      <dgm:prSet presAssocID="{786C58A1-25E5-4E4F-B5D9-429ABDE2E309}" presName="spacer" presStyleCnt="0"/>
      <dgm:spPr/>
    </dgm:pt>
    <dgm:pt modelId="{6EABC3F5-ECA8-4C41-BBD9-B9CF471AFA9E}" type="pres">
      <dgm:prSet presAssocID="{BAE3BEBA-07B8-4BE3-865E-944078ABCDE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9BD1708-3E89-4406-B2BF-DE3FF6BCA258}" srcId="{EA3708A3-CE77-4BB1-926A-D1FE4D240A99}" destId="{3058AB1E-DF86-4ECA-A78D-93B85C17DC81}" srcOrd="0" destOrd="0" parTransId="{3E44F1D2-28D6-4CE1-9D4F-C77E2AAFD5C1}" sibTransId="{BC223140-03B9-46B3-9FCD-6B0CE3CB920F}"/>
    <dgm:cxn modelId="{A41C5909-9E1F-4F8A-BFBA-69A1DEE6F07F}" type="presOf" srcId="{CAC81CE8-C19A-497B-A2D7-2398E56FAB3C}" destId="{EDEFF1DF-5DBE-4A2A-A33A-998C32F69BA2}" srcOrd="0" destOrd="0" presId="urn:microsoft.com/office/officeart/2005/8/layout/vList2"/>
    <dgm:cxn modelId="{966BF118-DFF4-4899-9E5F-A903F201445E}" type="presOf" srcId="{BAE3BEBA-07B8-4BE3-865E-944078ABCDEC}" destId="{6EABC3F5-ECA8-4C41-BBD9-B9CF471AFA9E}" srcOrd="0" destOrd="0" presId="urn:microsoft.com/office/officeart/2005/8/layout/vList2"/>
    <dgm:cxn modelId="{9E51B84B-0B63-48BA-828A-4442F6B377BA}" srcId="{EA3708A3-CE77-4BB1-926A-D1FE4D240A99}" destId="{BAE3BEBA-07B8-4BE3-865E-944078ABCDEC}" srcOrd="4" destOrd="0" parTransId="{9D687CD7-F84B-403E-B4CC-E778F45BD937}" sibTransId="{0FB4622E-AA39-4B00-9D59-695CEED4D050}"/>
    <dgm:cxn modelId="{6ED63C9A-FFB3-4575-9C2D-BD89359C7BE8}" type="presOf" srcId="{B6AF8726-BE39-4C7E-877B-C7AC7EF7706C}" destId="{6B4650BA-001B-4524-979B-64155B60B203}" srcOrd="0" destOrd="0" presId="urn:microsoft.com/office/officeart/2005/8/layout/vList2"/>
    <dgm:cxn modelId="{7AB317CB-2BA0-4AA3-917D-4D0C532179EF}" type="presOf" srcId="{3058AB1E-DF86-4ECA-A78D-93B85C17DC81}" destId="{2FB547C9-0356-498D-AFEE-8088A987C5A6}" srcOrd="0" destOrd="0" presId="urn:microsoft.com/office/officeart/2005/8/layout/vList2"/>
    <dgm:cxn modelId="{943EC3D3-6274-42BD-82DE-7D475253F2FD}" type="presOf" srcId="{EA3708A3-CE77-4BB1-926A-D1FE4D240A99}" destId="{CD1E9422-DC1A-4052-8781-B6053B553988}" srcOrd="0" destOrd="0" presId="urn:microsoft.com/office/officeart/2005/8/layout/vList2"/>
    <dgm:cxn modelId="{61CD86D7-B664-403F-BD78-ED8A09F45C4F}" type="presOf" srcId="{5D2149AB-6F32-48A3-AAF1-536E6E9374CB}" destId="{47BBB106-CB3F-45F7-BE72-CFEDB17D199A}" srcOrd="0" destOrd="0" presId="urn:microsoft.com/office/officeart/2005/8/layout/vList2"/>
    <dgm:cxn modelId="{E1126DE6-2898-4542-A0CC-FC54CECF1B22}" srcId="{EA3708A3-CE77-4BB1-926A-D1FE4D240A99}" destId="{5D2149AB-6F32-48A3-AAF1-536E6E9374CB}" srcOrd="1" destOrd="0" parTransId="{0701862A-A0B6-43C0-996D-737402FFCAA3}" sibTransId="{8A9A96D7-4FB7-4877-BF20-375E373DB679}"/>
    <dgm:cxn modelId="{59701FED-2BC7-40F6-887D-7D6CF8BA2225}" srcId="{EA3708A3-CE77-4BB1-926A-D1FE4D240A99}" destId="{B6AF8726-BE39-4C7E-877B-C7AC7EF7706C}" srcOrd="2" destOrd="0" parTransId="{9648AB5D-C872-4EAE-A982-2C3F92631E2C}" sibTransId="{C20AAE42-6853-4FFC-9E32-F82DBAD5B4B1}"/>
    <dgm:cxn modelId="{6D2B0EFB-F3D7-4CDB-AF30-7AD98E123444}" srcId="{EA3708A3-CE77-4BB1-926A-D1FE4D240A99}" destId="{CAC81CE8-C19A-497B-A2D7-2398E56FAB3C}" srcOrd="3" destOrd="0" parTransId="{E6390CB7-7976-4866-BC36-522C9AFB1D5F}" sibTransId="{786C58A1-25E5-4E4F-B5D9-429ABDE2E309}"/>
    <dgm:cxn modelId="{E03355AB-4D54-4BD9-9684-B5F1F08EA373}" type="presParOf" srcId="{CD1E9422-DC1A-4052-8781-B6053B553988}" destId="{2FB547C9-0356-498D-AFEE-8088A987C5A6}" srcOrd="0" destOrd="0" presId="urn:microsoft.com/office/officeart/2005/8/layout/vList2"/>
    <dgm:cxn modelId="{815210D6-7B90-411B-981B-7E5F39ED93D2}" type="presParOf" srcId="{CD1E9422-DC1A-4052-8781-B6053B553988}" destId="{C7BA411A-4F0A-417D-BBB9-7C4C73EA89AE}" srcOrd="1" destOrd="0" presId="urn:microsoft.com/office/officeart/2005/8/layout/vList2"/>
    <dgm:cxn modelId="{099BADFF-3CA3-415F-ABB2-A3E04E15D03A}" type="presParOf" srcId="{CD1E9422-DC1A-4052-8781-B6053B553988}" destId="{47BBB106-CB3F-45F7-BE72-CFEDB17D199A}" srcOrd="2" destOrd="0" presId="urn:microsoft.com/office/officeart/2005/8/layout/vList2"/>
    <dgm:cxn modelId="{E583E15F-259D-40AE-80B4-824802CF2628}" type="presParOf" srcId="{CD1E9422-DC1A-4052-8781-B6053B553988}" destId="{80D09A72-F040-431D-852D-E29A0C1DA120}" srcOrd="3" destOrd="0" presId="urn:microsoft.com/office/officeart/2005/8/layout/vList2"/>
    <dgm:cxn modelId="{CDBDEC47-46E5-4C99-90E4-B207A43A0A32}" type="presParOf" srcId="{CD1E9422-DC1A-4052-8781-B6053B553988}" destId="{6B4650BA-001B-4524-979B-64155B60B203}" srcOrd="4" destOrd="0" presId="urn:microsoft.com/office/officeart/2005/8/layout/vList2"/>
    <dgm:cxn modelId="{2642F8C4-FAA6-4A7C-BB97-83F286AA76A1}" type="presParOf" srcId="{CD1E9422-DC1A-4052-8781-B6053B553988}" destId="{D5160FA0-34A7-4DA9-B77D-C3B5E0BBDBEC}" srcOrd="5" destOrd="0" presId="urn:microsoft.com/office/officeart/2005/8/layout/vList2"/>
    <dgm:cxn modelId="{69F4EF90-4052-45EF-9F24-D7F18E81A471}" type="presParOf" srcId="{CD1E9422-DC1A-4052-8781-B6053B553988}" destId="{EDEFF1DF-5DBE-4A2A-A33A-998C32F69BA2}" srcOrd="6" destOrd="0" presId="urn:microsoft.com/office/officeart/2005/8/layout/vList2"/>
    <dgm:cxn modelId="{15396998-962A-4B2D-BEE8-6176140BBE9D}" type="presParOf" srcId="{CD1E9422-DC1A-4052-8781-B6053B553988}" destId="{F1548373-F83D-43B9-9A67-1DDC8D5211CC}" srcOrd="7" destOrd="0" presId="urn:microsoft.com/office/officeart/2005/8/layout/vList2"/>
    <dgm:cxn modelId="{1E6EC754-A250-4C06-92BE-161B58F0C039}" type="presParOf" srcId="{CD1E9422-DC1A-4052-8781-B6053B553988}" destId="{6EABC3F5-ECA8-4C41-BBD9-B9CF471AFA9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6A269E-EBA9-4F09-B9F9-C864F953EE2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BFCC3E-92B6-43C4-982F-8D332462D2CF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ГАУ ВО Мой бизнес</a:t>
          </a:r>
        </a:p>
      </dgm:t>
    </dgm:pt>
    <dgm:pt modelId="{7AFB9090-C301-49E0-9CD7-257F4D5A97C8}" type="parTrans" cxnId="{051A6501-971F-4135-AD3E-B5ADDD42C3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7D79FB7-213E-47AF-8220-792DAF3F40BE}" type="sibTrans" cxnId="{051A6501-971F-4135-AD3E-B5ADDD42C3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8FB8C58-1A89-4400-B035-24A848583BCF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Центр поддержки предпринимательства</a:t>
          </a:r>
        </a:p>
      </dgm:t>
    </dgm:pt>
    <dgm:pt modelId="{D91C91E2-974D-4988-81D1-FB401106528C}" type="parTrans" cxnId="{8BFC29E7-D129-495A-AE96-60DFCF386D1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48F2FE4-3B39-4963-837F-6C28BC94F722}" type="sibTrans" cxnId="{8BFC29E7-D129-495A-AE96-60DFCF386D1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C7791A1-90A0-4968-8492-AC63A88DB28B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Центр инноваций в социальной сфере</a:t>
          </a:r>
        </a:p>
      </dgm:t>
    </dgm:pt>
    <dgm:pt modelId="{F4747BA2-CA3C-4B89-970B-8116C9589680}" type="parTrans" cxnId="{8FC38249-DD76-465C-89A3-1246C95BC5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D73BF6C-733A-4BBA-A7D3-F7B20C39D137}" type="sibTrans" cxnId="{8FC38249-DD76-465C-89A3-1246C95BC5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D26FFA5-2D25-4C5D-BA4E-16E82D2EE2FF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Центр инжиниринга Волгоградской области</a:t>
          </a:r>
        </a:p>
      </dgm:t>
    </dgm:pt>
    <dgm:pt modelId="{407114E8-3427-4594-9E0D-33089405C0BD}" type="parTrans" cxnId="{8E75062B-53DB-46DE-BCA6-3668D315D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883F64-C8E2-457C-B23E-3633510308BE}" type="sibTrans" cxnId="{8E75062B-53DB-46DE-BCA6-3668D315D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87BF42A-2669-4794-B466-6003D872F9F3}">
      <dgm:prSet/>
      <dgm:spPr/>
      <dgm:t>
        <a:bodyPr/>
        <a:lstStyle/>
        <a:p>
          <a:r>
            <a:rPr lang="ru-RU">
              <a:solidFill>
                <a:schemeClr val="tx1"/>
              </a:solidFill>
            </a:rPr>
            <a:t>Центр Прототипирования</a:t>
          </a:r>
        </a:p>
      </dgm:t>
    </dgm:pt>
    <dgm:pt modelId="{68C4B685-F03A-4166-8645-FE4B2121383B}" type="parTrans" cxnId="{83D3C7F2-7C5A-4405-B966-872428D6C8B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5E1D1E1-CCE1-4C49-965A-6F43DE999F98}" type="sibTrans" cxnId="{83D3C7F2-7C5A-4405-B966-872428D6C8B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C440341-67D7-42C8-8520-5F3DCDED418D}" type="pres">
      <dgm:prSet presAssocID="{C26A269E-EBA9-4F09-B9F9-C864F953EE20}" presName="Name0" presStyleCnt="0">
        <dgm:presLayoutVars>
          <dgm:chMax val="7"/>
          <dgm:chPref val="7"/>
          <dgm:dir/>
        </dgm:presLayoutVars>
      </dgm:prSet>
      <dgm:spPr/>
    </dgm:pt>
    <dgm:pt modelId="{774D1257-3873-4E4E-8C9D-0BF4DA6DA1CD}" type="pres">
      <dgm:prSet presAssocID="{C26A269E-EBA9-4F09-B9F9-C864F953EE20}" presName="Name1" presStyleCnt="0"/>
      <dgm:spPr/>
    </dgm:pt>
    <dgm:pt modelId="{CCBD04F3-637C-487B-BCFA-AC4725DF9353}" type="pres">
      <dgm:prSet presAssocID="{C26A269E-EBA9-4F09-B9F9-C864F953EE20}" presName="cycle" presStyleCnt="0"/>
      <dgm:spPr/>
    </dgm:pt>
    <dgm:pt modelId="{D0518A13-5794-4551-812A-CC435B84F66D}" type="pres">
      <dgm:prSet presAssocID="{C26A269E-EBA9-4F09-B9F9-C864F953EE20}" presName="srcNode" presStyleLbl="node1" presStyleIdx="0" presStyleCnt="5"/>
      <dgm:spPr/>
    </dgm:pt>
    <dgm:pt modelId="{A06C4845-3B7E-4576-8FFA-61FBF4D3F42C}" type="pres">
      <dgm:prSet presAssocID="{C26A269E-EBA9-4F09-B9F9-C864F953EE20}" presName="conn" presStyleLbl="parChTrans1D2" presStyleIdx="0" presStyleCnt="1"/>
      <dgm:spPr/>
    </dgm:pt>
    <dgm:pt modelId="{DE6075C8-5682-41B6-A1B1-41C7E5AF0D3D}" type="pres">
      <dgm:prSet presAssocID="{C26A269E-EBA9-4F09-B9F9-C864F953EE20}" presName="extraNode" presStyleLbl="node1" presStyleIdx="0" presStyleCnt="5"/>
      <dgm:spPr/>
    </dgm:pt>
    <dgm:pt modelId="{2A0142D5-7452-490D-828E-EEE7405E4E3E}" type="pres">
      <dgm:prSet presAssocID="{C26A269E-EBA9-4F09-B9F9-C864F953EE20}" presName="dstNode" presStyleLbl="node1" presStyleIdx="0" presStyleCnt="5"/>
      <dgm:spPr/>
    </dgm:pt>
    <dgm:pt modelId="{7DCC18C4-1B1F-4893-AA4C-42CF75EAA094}" type="pres">
      <dgm:prSet presAssocID="{8DBFCC3E-92B6-43C4-982F-8D332462D2CF}" presName="text_1" presStyleLbl="node1" presStyleIdx="0" presStyleCnt="5" custScaleY="144065">
        <dgm:presLayoutVars>
          <dgm:bulletEnabled val="1"/>
        </dgm:presLayoutVars>
      </dgm:prSet>
      <dgm:spPr/>
    </dgm:pt>
    <dgm:pt modelId="{AD645D6E-40EC-4651-91B8-E2B83D2F17A5}" type="pres">
      <dgm:prSet presAssocID="{8DBFCC3E-92B6-43C4-982F-8D332462D2CF}" presName="accent_1" presStyleCnt="0"/>
      <dgm:spPr/>
    </dgm:pt>
    <dgm:pt modelId="{C4067C51-AF20-4F1E-A102-CE3AC9B58DB3}" type="pres">
      <dgm:prSet presAssocID="{8DBFCC3E-92B6-43C4-982F-8D332462D2CF}" presName="accentRepeatNode" presStyleLbl="solidFgAcc1" presStyleIdx="0" presStyleCnt="5"/>
      <dgm:spPr>
        <a:solidFill>
          <a:schemeClr val="accent6">
            <a:lumMod val="50000"/>
          </a:schemeClr>
        </a:solidFill>
      </dgm:spPr>
    </dgm:pt>
    <dgm:pt modelId="{EE6EDD78-35DA-4346-9F4A-877ABE7252A3}" type="pres">
      <dgm:prSet presAssocID="{58FB8C58-1A89-4400-B035-24A848583BCF}" presName="text_2" presStyleLbl="node1" presStyleIdx="1" presStyleCnt="5">
        <dgm:presLayoutVars>
          <dgm:bulletEnabled val="1"/>
        </dgm:presLayoutVars>
      </dgm:prSet>
      <dgm:spPr/>
    </dgm:pt>
    <dgm:pt modelId="{D2985D0F-5B38-4081-B516-B942172577E4}" type="pres">
      <dgm:prSet presAssocID="{58FB8C58-1A89-4400-B035-24A848583BCF}" presName="accent_2" presStyleCnt="0"/>
      <dgm:spPr/>
    </dgm:pt>
    <dgm:pt modelId="{2D0BE8E2-AAD7-4657-B02F-151E7DF9D1BB}" type="pres">
      <dgm:prSet presAssocID="{58FB8C58-1A89-4400-B035-24A848583BCF}" presName="accentRepeatNode" presStyleLbl="solidFgAcc1" presStyleIdx="1" presStyleCnt="5"/>
      <dgm:spPr/>
    </dgm:pt>
    <dgm:pt modelId="{D95283C4-55F8-4B19-9ADD-85360D00642E}" type="pres">
      <dgm:prSet presAssocID="{3C7791A1-90A0-4968-8492-AC63A88DB28B}" presName="text_3" presStyleLbl="node1" presStyleIdx="2" presStyleCnt="5">
        <dgm:presLayoutVars>
          <dgm:bulletEnabled val="1"/>
        </dgm:presLayoutVars>
      </dgm:prSet>
      <dgm:spPr/>
    </dgm:pt>
    <dgm:pt modelId="{88754113-E683-483B-A538-BBF4C48086B1}" type="pres">
      <dgm:prSet presAssocID="{3C7791A1-90A0-4968-8492-AC63A88DB28B}" presName="accent_3" presStyleCnt="0"/>
      <dgm:spPr/>
    </dgm:pt>
    <dgm:pt modelId="{77FF26DF-D212-4069-B48A-F510E9EFF875}" type="pres">
      <dgm:prSet presAssocID="{3C7791A1-90A0-4968-8492-AC63A88DB28B}" presName="accentRepeatNode" presStyleLbl="solidFgAcc1" presStyleIdx="2" presStyleCnt="5"/>
      <dgm:spPr/>
    </dgm:pt>
    <dgm:pt modelId="{221DAD0B-11D7-4473-B971-92E370609584}" type="pres">
      <dgm:prSet presAssocID="{AD26FFA5-2D25-4C5D-BA4E-16E82D2EE2FF}" presName="text_4" presStyleLbl="node1" presStyleIdx="3" presStyleCnt="5">
        <dgm:presLayoutVars>
          <dgm:bulletEnabled val="1"/>
        </dgm:presLayoutVars>
      </dgm:prSet>
      <dgm:spPr/>
    </dgm:pt>
    <dgm:pt modelId="{2943FEA3-3790-42AB-9D8C-9B905D8F9579}" type="pres">
      <dgm:prSet presAssocID="{AD26FFA5-2D25-4C5D-BA4E-16E82D2EE2FF}" presName="accent_4" presStyleCnt="0"/>
      <dgm:spPr/>
    </dgm:pt>
    <dgm:pt modelId="{F9D91C5C-AE4D-41EC-92B2-19B75F341AC0}" type="pres">
      <dgm:prSet presAssocID="{AD26FFA5-2D25-4C5D-BA4E-16E82D2EE2FF}" presName="accentRepeatNode" presStyleLbl="solidFgAcc1" presStyleIdx="3" presStyleCnt="5"/>
      <dgm:spPr/>
    </dgm:pt>
    <dgm:pt modelId="{9FF4A197-99B3-444F-97B4-956E0C50758C}" type="pres">
      <dgm:prSet presAssocID="{287BF42A-2669-4794-B466-6003D872F9F3}" presName="text_5" presStyleLbl="node1" presStyleIdx="4" presStyleCnt="5">
        <dgm:presLayoutVars>
          <dgm:bulletEnabled val="1"/>
        </dgm:presLayoutVars>
      </dgm:prSet>
      <dgm:spPr/>
    </dgm:pt>
    <dgm:pt modelId="{43AF36B2-0A60-4F33-909B-E85034E0E411}" type="pres">
      <dgm:prSet presAssocID="{287BF42A-2669-4794-B466-6003D872F9F3}" presName="accent_5" presStyleCnt="0"/>
      <dgm:spPr/>
    </dgm:pt>
    <dgm:pt modelId="{C1FE26F5-624F-4512-9C5E-28E843DCF45B}" type="pres">
      <dgm:prSet presAssocID="{287BF42A-2669-4794-B466-6003D872F9F3}" presName="accentRepeatNode" presStyleLbl="solidFgAcc1" presStyleIdx="4" presStyleCnt="5"/>
      <dgm:spPr/>
    </dgm:pt>
  </dgm:ptLst>
  <dgm:cxnLst>
    <dgm:cxn modelId="{051A6501-971F-4135-AD3E-B5ADDD42C3B0}" srcId="{C26A269E-EBA9-4F09-B9F9-C864F953EE20}" destId="{8DBFCC3E-92B6-43C4-982F-8D332462D2CF}" srcOrd="0" destOrd="0" parTransId="{7AFB9090-C301-49E0-9CD7-257F4D5A97C8}" sibTransId="{47D79FB7-213E-47AF-8220-792DAF3F40BE}"/>
    <dgm:cxn modelId="{DFD77504-F973-4775-A643-C327748E1669}" type="presOf" srcId="{C26A269E-EBA9-4F09-B9F9-C864F953EE20}" destId="{BC440341-67D7-42C8-8520-5F3DCDED418D}" srcOrd="0" destOrd="0" presId="urn:microsoft.com/office/officeart/2008/layout/VerticalCurvedList"/>
    <dgm:cxn modelId="{9BBDDB13-F392-4BD6-B727-3D2C7FA2FE10}" type="presOf" srcId="{47D79FB7-213E-47AF-8220-792DAF3F40BE}" destId="{A06C4845-3B7E-4576-8FFA-61FBF4D3F42C}" srcOrd="0" destOrd="0" presId="urn:microsoft.com/office/officeart/2008/layout/VerticalCurvedList"/>
    <dgm:cxn modelId="{8E75062B-53DB-46DE-BCA6-3668D315DF7A}" srcId="{C26A269E-EBA9-4F09-B9F9-C864F953EE20}" destId="{AD26FFA5-2D25-4C5D-BA4E-16E82D2EE2FF}" srcOrd="3" destOrd="0" parTransId="{407114E8-3427-4594-9E0D-33089405C0BD}" sibTransId="{02883F64-C8E2-457C-B23E-3633510308BE}"/>
    <dgm:cxn modelId="{8FC38249-DD76-465C-89A3-1246C95BC56D}" srcId="{C26A269E-EBA9-4F09-B9F9-C864F953EE20}" destId="{3C7791A1-90A0-4968-8492-AC63A88DB28B}" srcOrd="2" destOrd="0" parTransId="{F4747BA2-CA3C-4B89-970B-8116C9589680}" sibTransId="{9D73BF6C-733A-4BBA-A7D3-F7B20C39D137}"/>
    <dgm:cxn modelId="{BDB40450-B0ED-4E81-A857-941F8B972D83}" type="presOf" srcId="{58FB8C58-1A89-4400-B035-24A848583BCF}" destId="{EE6EDD78-35DA-4346-9F4A-877ABE7252A3}" srcOrd="0" destOrd="0" presId="urn:microsoft.com/office/officeart/2008/layout/VerticalCurvedList"/>
    <dgm:cxn modelId="{7716D47D-88A8-4743-A551-51BF34F0DECE}" type="presOf" srcId="{3C7791A1-90A0-4968-8492-AC63A88DB28B}" destId="{D95283C4-55F8-4B19-9ADD-85360D00642E}" srcOrd="0" destOrd="0" presId="urn:microsoft.com/office/officeart/2008/layout/VerticalCurvedList"/>
    <dgm:cxn modelId="{E1E52D93-608C-463E-9A8E-C122AB0EB2F1}" type="presOf" srcId="{8DBFCC3E-92B6-43C4-982F-8D332462D2CF}" destId="{7DCC18C4-1B1F-4893-AA4C-42CF75EAA094}" srcOrd="0" destOrd="0" presId="urn:microsoft.com/office/officeart/2008/layout/VerticalCurvedList"/>
    <dgm:cxn modelId="{0B974599-B55F-4F87-975B-7F79B303C69A}" type="presOf" srcId="{287BF42A-2669-4794-B466-6003D872F9F3}" destId="{9FF4A197-99B3-444F-97B4-956E0C50758C}" srcOrd="0" destOrd="0" presId="urn:microsoft.com/office/officeart/2008/layout/VerticalCurvedList"/>
    <dgm:cxn modelId="{8BFC29E7-D129-495A-AE96-60DFCF386D1A}" srcId="{C26A269E-EBA9-4F09-B9F9-C864F953EE20}" destId="{58FB8C58-1A89-4400-B035-24A848583BCF}" srcOrd="1" destOrd="0" parTransId="{D91C91E2-974D-4988-81D1-FB401106528C}" sibTransId="{E48F2FE4-3B39-4963-837F-6C28BC94F722}"/>
    <dgm:cxn modelId="{619D88E9-17EC-42C2-8C58-31077107D749}" type="presOf" srcId="{AD26FFA5-2D25-4C5D-BA4E-16E82D2EE2FF}" destId="{221DAD0B-11D7-4473-B971-92E370609584}" srcOrd="0" destOrd="0" presId="urn:microsoft.com/office/officeart/2008/layout/VerticalCurvedList"/>
    <dgm:cxn modelId="{83D3C7F2-7C5A-4405-B966-872428D6C8B8}" srcId="{C26A269E-EBA9-4F09-B9F9-C864F953EE20}" destId="{287BF42A-2669-4794-B466-6003D872F9F3}" srcOrd="4" destOrd="0" parTransId="{68C4B685-F03A-4166-8645-FE4B2121383B}" sibTransId="{45E1D1E1-CCE1-4C49-965A-6F43DE999F98}"/>
    <dgm:cxn modelId="{D8D97AF8-D93B-4E6D-AD8B-66B2D691BBFC}" type="presParOf" srcId="{BC440341-67D7-42C8-8520-5F3DCDED418D}" destId="{774D1257-3873-4E4E-8C9D-0BF4DA6DA1CD}" srcOrd="0" destOrd="0" presId="urn:microsoft.com/office/officeart/2008/layout/VerticalCurvedList"/>
    <dgm:cxn modelId="{F753B1CF-6630-42A1-A73A-150F66E89E7F}" type="presParOf" srcId="{774D1257-3873-4E4E-8C9D-0BF4DA6DA1CD}" destId="{CCBD04F3-637C-487B-BCFA-AC4725DF9353}" srcOrd="0" destOrd="0" presId="urn:microsoft.com/office/officeart/2008/layout/VerticalCurvedList"/>
    <dgm:cxn modelId="{6EECFC03-F99C-4684-B45E-04DE161A2942}" type="presParOf" srcId="{CCBD04F3-637C-487B-BCFA-AC4725DF9353}" destId="{D0518A13-5794-4551-812A-CC435B84F66D}" srcOrd="0" destOrd="0" presId="urn:microsoft.com/office/officeart/2008/layout/VerticalCurvedList"/>
    <dgm:cxn modelId="{D12F70EE-C824-4C33-9894-7B463E44C2C1}" type="presParOf" srcId="{CCBD04F3-637C-487B-BCFA-AC4725DF9353}" destId="{A06C4845-3B7E-4576-8FFA-61FBF4D3F42C}" srcOrd="1" destOrd="0" presId="urn:microsoft.com/office/officeart/2008/layout/VerticalCurvedList"/>
    <dgm:cxn modelId="{705F36A0-CED7-438D-B6FD-3BCF47A30E8B}" type="presParOf" srcId="{CCBD04F3-637C-487B-BCFA-AC4725DF9353}" destId="{DE6075C8-5682-41B6-A1B1-41C7E5AF0D3D}" srcOrd="2" destOrd="0" presId="urn:microsoft.com/office/officeart/2008/layout/VerticalCurvedList"/>
    <dgm:cxn modelId="{16019FB0-4418-4A98-8F73-65D1346820CC}" type="presParOf" srcId="{CCBD04F3-637C-487B-BCFA-AC4725DF9353}" destId="{2A0142D5-7452-490D-828E-EEE7405E4E3E}" srcOrd="3" destOrd="0" presId="urn:microsoft.com/office/officeart/2008/layout/VerticalCurvedList"/>
    <dgm:cxn modelId="{2A7FF7AC-EC11-40AB-B34A-A32448A9AC28}" type="presParOf" srcId="{774D1257-3873-4E4E-8C9D-0BF4DA6DA1CD}" destId="{7DCC18C4-1B1F-4893-AA4C-42CF75EAA094}" srcOrd="1" destOrd="0" presId="urn:microsoft.com/office/officeart/2008/layout/VerticalCurvedList"/>
    <dgm:cxn modelId="{DEB883F1-6F88-4C0C-B07A-E302F142FDF2}" type="presParOf" srcId="{774D1257-3873-4E4E-8C9D-0BF4DA6DA1CD}" destId="{AD645D6E-40EC-4651-91B8-E2B83D2F17A5}" srcOrd="2" destOrd="0" presId="urn:microsoft.com/office/officeart/2008/layout/VerticalCurvedList"/>
    <dgm:cxn modelId="{5AB2A700-518E-4182-A5BA-DABF81CA7087}" type="presParOf" srcId="{AD645D6E-40EC-4651-91B8-E2B83D2F17A5}" destId="{C4067C51-AF20-4F1E-A102-CE3AC9B58DB3}" srcOrd="0" destOrd="0" presId="urn:microsoft.com/office/officeart/2008/layout/VerticalCurvedList"/>
    <dgm:cxn modelId="{9253A892-10E1-46C6-9FA7-2191DAAA0914}" type="presParOf" srcId="{774D1257-3873-4E4E-8C9D-0BF4DA6DA1CD}" destId="{EE6EDD78-35DA-4346-9F4A-877ABE7252A3}" srcOrd="3" destOrd="0" presId="urn:microsoft.com/office/officeart/2008/layout/VerticalCurvedList"/>
    <dgm:cxn modelId="{88FE4DDC-B06D-4661-A98A-A0A28AE0F882}" type="presParOf" srcId="{774D1257-3873-4E4E-8C9D-0BF4DA6DA1CD}" destId="{D2985D0F-5B38-4081-B516-B942172577E4}" srcOrd="4" destOrd="0" presId="urn:microsoft.com/office/officeart/2008/layout/VerticalCurvedList"/>
    <dgm:cxn modelId="{724DDA1A-BC2A-4208-A4FB-FE2CF1FE2B64}" type="presParOf" srcId="{D2985D0F-5B38-4081-B516-B942172577E4}" destId="{2D0BE8E2-AAD7-4657-B02F-151E7DF9D1BB}" srcOrd="0" destOrd="0" presId="urn:microsoft.com/office/officeart/2008/layout/VerticalCurvedList"/>
    <dgm:cxn modelId="{CF0C138A-BB1F-42FE-90F2-A0D54A647937}" type="presParOf" srcId="{774D1257-3873-4E4E-8C9D-0BF4DA6DA1CD}" destId="{D95283C4-55F8-4B19-9ADD-85360D00642E}" srcOrd="5" destOrd="0" presId="urn:microsoft.com/office/officeart/2008/layout/VerticalCurvedList"/>
    <dgm:cxn modelId="{B08FEF73-3E63-4036-9CBA-42920BB0B836}" type="presParOf" srcId="{774D1257-3873-4E4E-8C9D-0BF4DA6DA1CD}" destId="{88754113-E683-483B-A538-BBF4C48086B1}" srcOrd="6" destOrd="0" presId="urn:microsoft.com/office/officeart/2008/layout/VerticalCurvedList"/>
    <dgm:cxn modelId="{E3B275F9-0C0A-4F19-8602-20138EE29A34}" type="presParOf" srcId="{88754113-E683-483B-A538-BBF4C48086B1}" destId="{77FF26DF-D212-4069-B48A-F510E9EFF875}" srcOrd="0" destOrd="0" presId="urn:microsoft.com/office/officeart/2008/layout/VerticalCurvedList"/>
    <dgm:cxn modelId="{867DD867-9339-4F49-9211-D3BBA4C2F8E8}" type="presParOf" srcId="{774D1257-3873-4E4E-8C9D-0BF4DA6DA1CD}" destId="{221DAD0B-11D7-4473-B971-92E370609584}" srcOrd="7" destOrd="0" presId="urn:microsoft.com/office/officeart/2008/layout/VerticalCurvedList"/>
    <dgm:cxn modelId="{5F76983B-F09A-4BA3-A2B6-D782A77DF016}" type="presParOf" srcId="{774D1257-3873-4E4E-8C9D-0BF4DA6DA1CD}" destId="{2943FEA3-3790-42AB-9D8C-9B905D8F9579}" srcOrd="8" destOrd="0" presId="urn:microsoft.com/office/officeart/2008/layout/VerticalCurvedList"/>
    <dgm:cxn modelId="{52281256-3A2F-4C93-AA12-F28C3B4B0CDF}" type="presParOf" srcId="{2943FEA3-3790-42AB-9D8C-9B905D8F9579}" destId="{F9D91C5C-AE4D-41EC-92B2-19B75F341AC0}" srcOrd="0" destOrd="0" presId="urn:microsoft.com/office/officeart/2008/layout/VerticalCurvedList"/>
    <dgm:cxn modelId="{6ADD815E-97AF-44B8-9B51-511B00362EE4}" type="presParOf" srcId="{774D1257-3873-4E4E-8C9D-0BF4DA6DA1CD}" destId="{9FF4A197-99B3-444F-97B4-956E0C50758C}" srcOrd="9" destOrd="0" presId="urn:microsoft.com/office/officeart/2008/layout/VerticalCurvedList"/>
    <dgm:cxn modelId="{0BC41BEC-0E0D-4BDD-BD8D-2A25599AFDCA}" type="presParOf" srcId="{774D1257-3873-4E4E-8C9D-0BF4DA6DA1CD}" destId="{43AF36B2-0A60-4F33-909B-E85034E0E411}" srcOrd="10" destOrd="0" presId="urn:microsoft.com/office/officeart/2008/layout/VerticalCurvedList"/>
    <dgm:cxn modelId="{67A631D5-B2CE-49B9-BF5D-CDA87DD31A22}" type="presParOf" srcId="{43AF36B2-0A60-4F33-909B-E85034E0E411}" destId="{C1FE26F5-624F-4512-9C5E-28E843DCF45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008466-A9A1-4991-BC71-3D4AE94C3F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79EEFB-4647-422D-9957-B0BB7892D15C}">
      <dgm:prSet custT="1"/>
      <dgm:spPr/>
      <dgm:t>
        <a:bodyPr/>
        <a:lstStyle/>
        <a:p>
          <a:r>
            <a:rPr lang="ru-RU" sz="1200" b="1">
              <a:solidFill>
                <a:schemeClr val="tx1"/>
              </a:solidFill>
            </a:rPr>
            <a:t>4898 услуг</a:t>
          </a:r>
        </a:p>
      </dgm:t>
    </dgm:pt>
    <dgm:pt modelId="{7EC4867D-27C1-4EB9-A18A-1D1746E710E2}" type="parTrans" cxnId="{1F9D7A20-5A7A-451D-B9A7-635B143AB3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A64EB35-6546-4524-B8C5-1DDBD9E03E52}" type="sibTrans" cxnId="{1F9D7A20-5A7A-451D-B9A7-635B143AB3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8582D36-9009-4A8D-B081-37A0106EA0BF}">
      <dgm:prSet custT="1"/>
      <dgm:spPr/>
      <dgm:t>
        <a:bodyPr/>
        <a:lstStyle/>
        <a:p>
          <a:r>
            <a:rPr lang="ru-RU" sz="1200" b="1">
              <a:solidFill>
                <a:schemeClr val="tx1"/>
              </a:solidFill>
            </a:rPr>
            <a:t>187 мероприятий</a:t>
          </a:r>
        </a:p>
      </dgm:t>
    </dgm:pt>
    <dgm:pt modelId="{6F121BC3-04D9-4866-887C-6D8AD98615A4}" type="parTrans" cxnId="{DD6E2EDA-91DC-4D95-BD70-40EF8AA20EE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D2576EB-F3C5-46E5-9131-2F8594AFCB39}" type="sibTrans" cxnId="{DD6E2EDA-91DC-4D95-BD70-40EF8AA20EE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8CB0F32-4638-4C2F-ABAB-0B10B6A39A71}">
      <dgm:prSet custT="1"/>
      <dgm:spPr/>
      <dgm:t>
        <a:bodyPr/>
        <a:lstStyle/>
        <a:p>
          <a:r>
            <a:rPr lang="ru-RU" sz="1200" b="1" i="0" baseline="0" dirty="0">
              <a:solidFill>
                <a:schemeClr val="tx1"/>
              </a:solidFill>
            </a:rPr>
            <a:t>4221 субъект малого и среднего предпринимательства</a:t>
          </a:r>
          <a:endParaRPr lang="ru-RU" sz="1200" b="1" dirty="0">
            <a:solidFill>
              <a:schemeClr val="tx1"/>
            </a:solidFill>
          </a:endParaRPr>
        </a:p>
      </dgm:t>
    </dgm:pt>
    <dgm:pt modelId="{E7FCB3FB-F295-4D40-BE4B-174207FD520D}" type="parTrans" cxnId="{77D3A16E-064F-4355-AB43-D0F1F153EF5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DC254C-01B7-488A-ADA2-683AD201D749}" type="sibTrans" cxnId="{77D3A16E-064F-4355-AB43-D0F1F153EF5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CEA9A4E-2146-4589-89C3-6EF1DF5BCDF4}" type="pres">
      <dgm:prSet presAssocID="{59008466-A9A1-4991-BC71-3D4AE94C3FF3}" presName="CompostProcess" presStyleCnt="0">
        <dgm:presLayoutVars>
          <dgm:dir/>
          <dgm:resizeHandles val="exact"/>
        </dgm:presLayoutVars>
      </dgm:prSet>
      <dgm:spPr/>
    </dgm:pt>
    <dgm:pt modelId="{75F3800B-5F5F-4C02-8F0A-A0B2C9AE9CC9}" type="pres">
      <dgm:prSet presAssocID="{59008466-A9A1-4991-BC71-3D4AE94C3FF3}" presName="arrow" presStyleLbl="bgShp" presStyleIdx="0" presStyleCnt="1"/>
      <dgm:spPr/>
    </dgm:pt>
    <dgm:pt modelId="{3F56900F-496D-46D9-B0FD-8916DE67199E}" type="pres">
      <dgm:prSet presAssocID="{59008466-A9A1-4991-BC71-3D4AE94C3FF3}" presName="linearProcess" presStyleCnt="0"/>
      <dgm:spPr/>
    </dgm:pt>
    <dgm:pt modelId="{774D5CF0-657A-4467-B0F9-608AE9AE52D7}" type="pres">
      <dgm:prSet presAssocID="{9D79EEFB-4647-422D-9957-B0BB7892D15C}" presName="textNode" presStyleLbl="node1" presStyleIdx="0" presStyleCnt="3">
        <dgm:presLayoutVars>
          <dgm:bulletEnabled val="1"/>
        </dgm:presLayoutVars>
      </dgm:prSet>
      <dgm:spPr/>
    </dgm:pt>
    <dgm:pt modelId="{E087162F-ED26-4FE4-9A5F-A6FD0911FF05}" type="pres">
      <dgm:prSet presAssocID="{8A64EB35-6546-4524-B8C5-1DDBD9E03E52}" presName="sibTrans" presStyleCnt="0"/>
      <dgm:spPr/>
    </dgm:pt>
    <dgm:pt modelId="{97B93CF8-0DF0-4FCB-936D-FA0A4E964CB7}" type="pres">
      <dgm:prSet presAssocID="{A8582D36-9009-4A8D-B081-37A0106EA0BF}" presName="textNode" presStyleLbl="node1" presStyleIdx="1" presStyleCnt="3">
        <dgm:presLayoutVars>
          <dgm:bulletEnabled val="1"/>
        </dgm:presLayoutVars>
      </dgm:prSet>
      <dgm:spPr/>
    </dgm:pt>
    <dgm:pt modelId="{8951939E-8C5E-4872-AC82-13B5DC960509}" type="pres">
      <dgm:prSet presAssocID="{AD2576EB-F3C5-46E5-9131-2F8594AFCB39}" presName="sibTrans" presStyleCnt="0"/>
      <dgm:spPr/>
    </dgm:pt>
    <dgm:pt modelId="{2268F856-7149-4005-A475-595E135F8DDC}" type="pres">
      <dgm:prSet presAssocID="{18CB0F32-4638-4C2F-ABAB-0B10B6A39A71}" presName="textNode" presStyleLbl="node1" presStyleIdx="2" presStyleCnt="3" custScaleX="118161">
        <dgm:presLayoutVars>
          <dgm:bulletEnabled val="1"/>
        </dgm:presLayoutVars>
      </dgm:prSet>
      <dgm:spPr/>
    </dgm:pt>
  </dgm:ptLst>
  <dgm:cxnLst>
    <dgm:cxn modelId="{1F9D7A20-5A7A-451D-B9A7-635B143AB3D1}" srcId="{59008466-A9A1-4991-BC71-3D4AE94C3FF3}" destId="{9D79EEFB-4647-422D-9957-B0BB7892D15C}" srcOrd="0" destOrd="0" parTransId="{7EC4867D-27C1-4EB9-A18A-1D1746E710E2}" sibTransId="{8A64EB35-6546-4524-B8C5-1DDBD9E03E52}"/>
    <dgm:cxn modelId="{AA828D68-C6FC-4DCF-B614-1E7CF877303F}" type="presOf" srcId="{A8582D36-9009-4A8D-B081-37A0106EA0BF}" destId="{97B93CF8-0DF0-4FCB-936D-FA0A4E964CB7}" srcOrd="0" destOrd="0" presId="urn:microsoft.com/office/officeart/2005/8/layout/hProcess9"/>
    <dgm:cxn modelId="{77D3A16E-064F-4355-AB43-D0F1F153EF55}" srcId="{59008466-A9A1-4991-BC71-3D4AE94C3FF3}" destId="{18CB0F32-4638-4C2F-ABAB-0B10B6A39A71}" srcOrd="2" destOrd="0" parTransId="{E7FCB3FB-F295-4D40-BE4B-174207FD520D}" sibTransId="{64DC254C-01B7-488A-ADA2-683AD201D749}"/>
    <dgm:cxn modelId="{52B3A170-6F09-455D-9119-A4023C0737D6}" type="presOf" srcId="{18CB0F32-4638-4C2F-ABAB-0B10B6A39A71}" destId="{2268F856-7149-4005-A475-595E135F8DDC}" srcOrd="0" destOrd="0" presId="urn:microsoft.com/office/officeart/2005/8/layout/hProcess9"/>
    <dgm:cxn modelId="{2CF3F376-D6C4-4507-8EED-184578FC0E8D}" type="presOf" srcId="{59008466-A9A1-4991-BC71-3D4AE94C3FF3}" destId="{ECEA9A4E-2146-4589-89C3-6EF1DF5BCDF4}" srcOrd="0" destOrd="0" presId="urn:microsoft.com/office/officeart/2005/8/layout/hProcess9"/>
    <dgm:cxn modelId="{ACBF93AA-63C2-4927-825E-D7A9D66276CF}" type="presOf" srcId="{9D79EEFB-4647-422D-9957-B0BB7892D15C}" destId="{774D5CF0-657A-4467-B0F9-608AE9AE52D7}" srcOrd="0" destOrd="0" presId="urn:microsoft.com/office/officeart/2005/8/layout/hProcess9"/>
    <dgm:cxn modelId="{DD6E2EDA-91DC-4D95-BD70-40EF8AA20EED}" srcId="{59008466-A9A1-4991-BC71-3D4AE94C3FF3}" destId="{A8582D36-9009-4A8D-B081-37A0106EA0BF}" srcOrd="1" destOrd="0" parTransId="{6F121BC3-04D9-4866-887C-6D8AD98615A4}" sibTransId="{AD2576EB-F3C5-46E5-9131-2F8594AFCB39}"/>
    <dgm:cxn modelId="{8F1B02F4-8A41-4010-8F9B-58FF02BD0B97}" type="presParOf" srcId="{ECEA9A4E-2146-4589-89C3-6EF1DF5BCDF4}" destId="{75F3800B-5F5F-4C02-8F0A-A0B2C9AE9CC9}" srcOrd="0" destOrd="0" presId="urn:microsoft.com/office/officeart/2005/8/layout/hProcess9"/>
    <dgm:cxn modelId="{AC64A0CB-8B35-4F7B-BDBC-561BFE42251E}" type="presParOf" srcId="{ECEA9A4E-2146-4589-89C3-6EF1DF5BCDF4}" destId="{3F56900F-496D-46D9-B0FD-8916DE67199E}" srcOrd="1" destOrd="0" presId="urn:microsoft.com/office/officeart/2005/8/layout/hProcess9"/>
    <dgm:cxn modelId="{D51D7043-CFCB-45FA-B3C2-0F38EDB70E0D}" type="presParOf" srcId="{3F56900F-496D-46D9-B0FD-8916DE67199E}" destId="{774D5CF0-657A-4467-B0F9-608AE9AE52D7}" srcOrd="0" destOrd="0" presId="urn:microsoft.com/office/officeart/2005/8/layout/hProcess9"/>
    <dgm:cxn modelId="{71969394-5D78-45A6-A69A-04B196A6CF3C}" type="presParOf" srcId="{3F56900F-496D-46D9-B0FD-8916DE67199E}" destId="{E087162F-ED26-4FE4-9A5F-A6FD0911FF05}" srcOrd="1" destOrd="0" presId="urn:microsoft.com/office/officeart/2005/8/layout/hProcess9"/>
    <dgm:cxn modelId="{D3C85C83-9DAB-411F-882B-9528C0D627F5}" type="presParOf" srcId="{3F56900F-496D-46D9-B0FD-8916DE67199E}" destId="{97B93CF8-0DF0-4FCB-936D-FA0A4E964CB7}" srcOrd="2" destOrd="0" presId="urn:microsoft.com/office/officeart/2005/8/layout/hProcess9"/>
    <dgm:cxn modelId="{FA6D4C8D-0FB2-4AEF-9FF7-B2C0D6EFD0BA}" type="presParOf" srcId="{3F56900F-496D-46D9-B0FD-8916DE67199E}" destId="{8951939E-8C5E-4872-AC82-13B5DC960509}" srcOrd="3" destOrd="0" presId="urn:microsoft.com/office/officeart/2005/8/layout/hProcess9"/>
    <dgm:cxn modelId="{8AF74578-1842-4300-9A55-3BA85BC1B887}" type="presParOf" srcId="{3F56900F-496D-46D9-B0FD-8916DE67199E}" destId="{2268F856-7149-4005-A475-595E135F8DD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F88C4-1C58-4F9B-8CB4-5D7495CA0635}">
      <dsp:nvSpPr>
        <dsp:cNvPr id="0" name=""/>
        <dsp:cNvSpPr/>
      </dsp:nvSpPr>
      <dsp:spPr>
        <a:xfrm>
          <a:off x="0" y="13481"/>
          <a:ext cx="7507451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</a:rPr>
            <a:t>Формирования гибкой модели экономики, способной к адаптации и развитию</a:t>
          </a:r>
        </a:p>
      </dsp:txBody>
      <dsp:txXfrm>
        <a:off x="31070" y="44551"/>
        <a:ext cx="7445311" cy="574340"/>
      </dsp:txXfrm>
    </dsp:sp>
    <dsp:sp modelId="{A5511C82-B70E-4CE3-B90D-CCA87B19FA4F}">
      <dsp:nvSpPr>
        <dsp:cNvPr id="0" name=""/>
        <dsp:cNvSpPr/>
      </dsp:nvSpPr>
      <dsp:spPr>
        <a:xfrm>
          <a:off x="0" y="698921"/>
          <a:ext cx="7507451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</a:rPr>
            <a:t>Повышения эффективности использования бюджетных средств </a:t>
          </a:r>
        </a:p>
      </dsp:txBody>
      <dsp:txXfrm>
        <a:off x="31070" y="729991"/>
        <a:ext cx="7445311" cy="574340"/>
      </dsp:txXfrm>
    </dsp:sp>
    <dsp:sp modelId="{B2A83BB8-0E0C-4F01-941E-67DE40F47F87}">
      <dsp:nvSpPr>
        <dsp:cNvPr id="0" name=""/>
        <dsp:cNvSpPr/>
      </dsp:nvSpPr>
      <dsp:spPr>
        <a:xfrm>
          <a:off x="0" y="1384361"/>
          <a:ext cx="7507451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</a:rPr>
            <a:t>Сглаживания последствий ухудшения условий ведения бизнеса, вызванных распространением вируса «</a:t>
          </a:r>
          <a:r>
            <a:rPr lang="en-US" sz="1700" kern="1200" dirty="0">
              <a:solidFill>
                <a:schemeClr val="tx1"/>
              </a:solidFill>
            </a:rPr>
            <a:t>COVID</a:t>
          </a:r>
          <a:r>
            <a:rPr lang="ru-RU" sz="1700" kern="1200" dirty="0">
              <a:solidFill>
                <a:schemeClr val="tx1"/>
              </a:solidFill>
            </a:rPr>
            <a:t>-19» </a:t>
          </a:r>
        </a:p>
      </dsp:txBody>
      <dsp:txXfrm>
        <a:off x="31070" y="1415431"/>
        <a:ext cx="7445311" cy="574340"/>
      </dsp:txXfrm>
    </dsp:sp>
    <dsp:sp modelId="{6469592A-86BC-40F7-8F7D-587D469D81F1}">
      <dsp:nvSpPr>
        <dsp:cNvPr id="0" name=""/>
        <dsp:cNvSpPr/>
      </dsp:nvSpPr>
      <dsp:spPr>
        <a:xfrm>
          <a:off x="0" y="2069801"/>
          <a:ext cx="7507451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</a:rPr>
            <a:t>Содействия реализации предпринимательских инициатив с целью улучшение благосостояния граждан</a:t>
          </a:r>
        </a:p>
      </dsp:txBody>
      <dsp:txXfrm>
        <a:off x="31070" y="2100871"/>
        <a:ext cx="7445311" cy="574340"/>
      </dsp:txXfrm>
    </dsp:sp>
    <dsp:sp modelId="{F0E9E74B-07A7-430F-A329-18578B32BC31}">
      <dsp:nvSpPr>
        <dsp:cNvPr id="0" name=""/>
        <dsp:cNvSpPr/>
      </dsp:nvSpPr>
      <dsp:spPr>
        <a:xfrm>
          <a:off x="0" y="2755241"/>
          <a:ext cx="7507451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</a:rPr>
            <a:t>Реализации принципа бюджетирования, ориентированного на результат</a:t>
          </a:r>
        </a:p>
      </dsp:txBody>
      <dsp:txXfrm>
        <a:off x="31070" y="2786311"/>
        <a:ext cx="7445311" cy="5743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78C17-D580-44BE-AA07-B98678379212}">
      <dsp:nvSpPr>
        <dsp:cNvPr id="0" name=""/>
        <dsp:cNvSpPr/>
      </dsp:nvSpPr>
      <dsp:spPr>
        <a:xfrm>
          <a:off x="1632" y="0"/>
          <a:ext cx="2540391" cy="1715602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Блок вовлечения</a:t>
          </a:r>
        </a:p>
      </dsp:txBody>
      <dsp:txXfrm>
        <a:off x="1632" y="686240"/>
        <a:ext cx="2540391" cy="686240"/>
      </dsp:txXfrm>
    </dsp:sp>
    <dsp:sp modelId="{5900055A-B78C-4E73-941D-9BD924516465}">
      <dsp:nvSpPr>
        <dsp:cNvPr id="0" name=""/>
        <dsp:cNvSpPr/>
      </dsp:nvSpPr>
      <dsp:spPr>
        <a:xfrm>
          <a:off x="986180" y="102936"/>
          <a:ext cx="571295" cy="5712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56EF2-BF02-45B0-B3B1-EF21D8F86399}">
      <dsp:nvSpPr>
        <dsp:cNvPr id="0" name=""/>
        <dsp:cNvSpPr/>
      </dsp:nvSpPr>
      <dsp:spPr>
        <a:xfrm>
          <a:off x="2618236" y="0"/>
          <a:ext cx="2540391" cy="171560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Блок обучения </a:t>
          </a:r>
        </a:p>
      </dsp:txBody>
      <dsp:txXfrm>
        <a:off x="2618236" y="686240"/>
        <a:ext cx="2540391" cy="686240"/>
      </dsp:txXfrm>
    </dsp:sp>
    <dsp:sp modelId="{9E65F311-9245-4492-966E-E7C4E9B11540}">
      <dsp:nvSpPr>
        <dsp:cNvPr id="0" name=""/>
        <dsp:cNvSpPr/>
      </dsp:nvSpPr>
      <dsp:spPr>
        <a:xfrm>
          <a:off x="3602784" y="102936"/>
          <a:ext cx="571295" cy="5712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00291-72EB-451D-B8EA-BD1E5EECB126}">
      <dsp:nvSpPr>
        <dsp:cNvPr id="0" name=""/>
        <dsp:cNvSpPr/>
      </dsp:nvSpPr>
      <dsp:spPr>
        <a:xfrm>
          <a:off x="5234839" y="0"/>
          <a:ext cx="2540391" cy="171560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Блок развития</a:t>
          </a:r>
        </a:p>
      </dsp:txBody>
      <dsp:txXfrm>
        <a:off x="5234839" y="686240"/>
        <a:ext cx="2540391" cy="686240"/>
      </dsp:txXfrm>
    </dsp:sp>
    <dsp:sp modelId="{6B37027A-C882-4284-9E06-CF498C8237AF}">
      <dsp:nvSpPr>
        <dsp:cNvPr id="0" name=""/>
        <dsp:cNvSpPr/>
      </dsp:nvSpPr>
      <dsp:spPr>
        <a:xfrm>
          <a:off x="6219387" y="102936"/>
          <a:ext cx="571295" cy="57129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FA401-F12D-48CE-870D-34B8BDC964D5}">
      <dsp:nvSpPr>
        <dsp:cNvPr id="0" name=""/>
        <dsp:cNvSpPr/>
      </dsp:nvSpPr>
      <dsp:spPr>
        <a:xfrm>
          <a:off x="311074" y="1372481"/>
          <a:ext cx="7154714" cy="25734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E66C2-8042-4487-83B9-1C966CAEFFC7}">
      <dsp:nvSpPr>
        <dsp:cNvPr id="0" name=""/>
        <dsp:cNvSpPr/>
      </dsp:nvSpPr>
      <dsp:spPr>
        <a:xfrm>
          <a:off x="0" y="46165"/>
          <a:ext cx="7794612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solidFill>
                <a:schemeClr val="tx1"/>
              </a:solidFill>
            </a:rPr>
            <a:t>Важнее способствовать формированию предпринимательского духа, чем субсидировать отдельные затраты.</a:t>
          </a:r>
        </a:p>
      </dsp:txBody>
      <dsp:txXfrm>
        <a:off x="46263" y="92428"/>
        <a:ext cx="7702086" cy="855173"/>
      </dsp:txXfrm>
    </dsp:sp>
    <dsp:sp modelId="{0153441F-A327-4783-923C-9CC11C825243}">
      <dsp:nvSpPr>
        <dsp:cNvPr id="0" name=""/>
        <dsp:cNvSpPr/>
      </dsp:nvSpPr>
      <dsp:spPr>
        <a:xfrm>
          <a:off x="0" y="1045705"/>
          <a:ext cx="7794612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solidFill>
                <a:schemeClr val="tx1"/>
              </a:solidFill>
            </a:rPr>
            <a:t>Пакет услуг должен быть актуальным для одной из стадий жизненного цикла бизнеса.  </a:t>
          </a:r>
        </a:p>
      </dsp:txBody>
      <dsp:txXfrm>
        <a:off x="46263" y="1091968"/>
        <a:ext cx="7702086" cy="855173"/>
      </dsp:txXfrm>
    </dsp:sp>
    <dsp:sp modelId="{545125A0-6543-45A5-AD57-49382CD52500}">
      <dsp:nvSpPr>
        <dsp:cNvPr id="0" name=""/>
        <dsp:cNvSpPr/>
      </dsp:nvSpPr>
      <dsp:spPr>
        <a:xfrm>
          <a:off x="0" y="2045245"/>
          <a:ext cx="7794612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Услуги с целью развития (масштабирования) бизнеса, должны предоставляться на условиях софинансирования или определения обязательств со стороны субъектов малого и среднего бизнеса.</a:t>
          </a:r>
        </a:p>
      </dsp:txBody>
      <dsp:txXfrm>
        <a:off x="46263" y="2091508"/>
        <a:ext cx="7702086" cy="855173"/>
      </dsp:txXfrm>
    </dsp:sp>
    <dsp:sp modelId="{737E07CD-B144-478B-90EF-857C869783CE}">
      <dsp:nvSpPr>
        <dsp:cNvPr id="0" name=""/>
        <dsp:cNvSpPr/>
      </dsp:nvSpPr>
      <dsp:spPr>
        <a:xfrm>
          <a:off x="0" y="3044785"/>
          <a:ext cx="7794612" cy="947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Количество рабочих мест в сфере малого и среднего бизнеса важнее количества субъектов малого и среднего бизнеса.</a:t>
          </a:r>
        </a:p>
      </dsp:txBody>
      <dsp:txXfrm>
        <a:off x="46263" y="3091048"/>
        <a:ext cx="7702086" cy="8551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F3E99-EC61-48A7-96DF-127FEE3EEACC}">
      <dsp:nvSpPr>
        <dsp:cNvPr id="0" name=""/>
        <dsp:cNvSpPr/>
      </dsp:nvSpPr>
      <dsp:spPr>
        <a:xfrm>
          <a:off x="929313" y="4110"/>
          <a:ext cx="1272906" cy="636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Базовые услуги</a:t>
          </a:r>
        </a:p>
      </dsp:txBody>
      <dsp:txXfrm>
        <a:off x="947954" y="22751"/>
        <a:ext cx="1235624" cy="599171"/>
      </dsp:txXfrm>
    </dsp:sp>
    <dsp:sp modelId="{510C404E-28D8-4980-B1EE-FA6A612900AA}">
      <dsp:nvSpPr>
        <dsp:cNvPr id="0" name=""/>
        <dsp:cNvSpPr/>
      </dsp:nvSpPr>
      <dsp:spPr>
        <a:xfrm>
          <a:off x="1056604" y="640563"/>
          <a:ext cx="127290" cy="477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339"/>
              </a:lnTo>
              <a:lnTo>
                <a:pt x="127290" y="4773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E7DD6-B601-4FE6-A9B4-9ED446F72F00}">
      <dsp:nvSpPr>
        <dsp:cNvPr id="0" name=""/>
        <dsp:cNvSpPr/>
      </dsp:nvSpPr>
      <dsp:spPr>
        <a:xfrm>
          <a:off x="1183894" y="799676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Популяризация предпринимательства</a:t>
          </a:r>
        </a:p>
      </dsp:txBody>
      <dsp:txXfrm>
        <a:off x="1202535" y="818317"/>
        <a:ext cx="981042" cy="599171"/>
      </dsp:txXfrm>
    </dsp:sp>
    <dsp:sp modelId="{69D133BD-D8D1-43B2-9C07-5C11B01FA0B8}">
      <dsp:nvSpPr>
        <dsp:cNvPr id="0" name=""/>
        <dsp:cNvSpPr/>
      </dsp:nvSpPr>
      <dsp:spPr>
        <a:xfrm>
          <a:off x="1056604" y="640563"/>
          <a:ext cx="127290" cy="1272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906"/>
              </a:lnTo>
              <a:lnTo>
                <a:pt x="127290" y="12729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3B091-CA18-42B9-A466-E5B202E4E962}">
      <dsp:nvSpPr>
        <dsp:cNvPr id="0" name=""/>
        <dsp:cNvSpPr/>
      </dsp:nvSpPr>
      <dsp:spPr>
        <a:xfrm>
          <a:off x="1183894" y="1595242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Консультации</a:t>
          </a:r>
        </a:p>
      </dsp:txBody>
      <dsp:txXfrm>
        <a:off x="1202535" y="1613883"/>
        <a:ext cx="981042" cy="599171"/>
      </dsp:txXfrm>
    </dsp:sp>
    <dsp:sp modelId="{56768466-17F8-4BB2-BE54-4D6D989C0EDF}">
      <dsp:nvSpPr>
        <dsp:cNvPr id="0" name=""/>
        <dsp:cNvSpPr/>
      </dsp:nvSpPr>
      <dsp:spPr>
        <a:xfrm>
          <a:off x="1056604" y="640563"/>
          <a:ext cx="127290" cy="2068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472"/>
              </a:lnTo>
              <a:lnTo>
                <a:pt x="127290" y="2068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B89AC-77F5-41E9-9FAB-0F0BF2BC0ABF}">
      <dsp:nvSpPr>
        <dsp:cNvPr id="0" name=""/>
        <dsp:cNvSpPr/>
      </dsp:nvSpPr>
      <dsp:spPr>
        <a:xfrm>
          <a:off x="1183894" y="2390809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Обучение</a:t>
          </a:r>
        </a:p>
      </dsp:txBody>
      <dsp:txXfrm>
        <a:off x="1202535" y="2409450"/>
        <a:ext cx="981042" cy="599171"/>
      </dsp:txXfrm>
    </dsp:sp>
    <dsp:sp modelId="{8D546DBD-CBB1-4234-A215-7ED24E2A6F8E}">
      <dsp:nvSpPr>
        <dsp:cNvPr id="0" name=""/>
        <dsp:cNvSpPr/>
      </dsp:nvSpPr>
      <dsp:spPr>
        <a:xfrm>
          <a:off x="2520446" y="4110"/>
          <a:ext cx="1272906" cy="636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Комплексный пакет услуг</a:t>
          </a:r>
        </a:p>
      </dsp:txBody>
      <dsp:txXfrm>
        <a:off x="2539087" y="22751"/>
        <a:ext cx="1235624" cy="599171"/>
      </dsp:txXfrm>
    </dsp:sp>
    <dsp:sp modelId="{CFA23B24-F677-4810-8F0A-71417B3FDDCF}">
      <dsp:nvSpPr>
        <dsp:cNvPr id="0" name=""/>
        <dsp:cNvSpPr/>
      </dsp:nvSpPr>
      <dsp:spPr>
        <a:xfrm>
          <a:off x="2647736" y="640563"/>
          <a:ext cx="127290" cy="477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339"/>
              </a:lnTo>
              <a:lnTo>
                <a:pt x="127290" y="4773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288B-9593-42C8-BE73-D4108BC8DE13}">
      <dsp:nvSpPr>
        <dsp:cNvPr id="0" name=""/>
        <dsp:cNvSpPr/>
      </dsp:nvSpPr>
      <dsp:spPr>
        <a:xfrm>
          <a:off x="2775027" y="799676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Упаковка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 бизнеса</a:t>
          </a:r>
        </a:p>
      </dsp:txBody>
      <dsp:txXfrm>
        <a:off x="2793668" y="818317"/>
        <a:ext cx="981042" cy="599171"/>
      </dsp:txXfrm>
    </dsp:sp>
    <dsp:sp modelId="{3EB890FD-59DC-4B7E-A84E-5094E96B7699}">
      <dsp:nvSpPr>
        <dsp:cNvPr id="0" name=""/>
        <dsp:cNvSpPr/>
      </dsp:nvSpPr>
      <dsp:spPr>
        <a:xfrm>
          <a:off x="2647736" y="640563"/>
          <a:ext cx="127290" cy="1272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906"/>
              </a:lnTo>
              <a:lnTo>
                <a:pt x="127290" y="12729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6602A-1031-4107-A1E8-E8A28B371973}">
      <dsp:nvSpPr>
        <dsp:cNvPr id="0" name=""/>
        <dsp:cNvSpPr/>
      </dsp:nvSpPr>
      <dsp:spPr>
        <a:xfrm>
          <a:off x="2775027" y="1595242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Становление</a:t>
          </a:r>
        </a:p>
      </dsp:txBody>
      <dsp:txXfrm>
        <a:off x="2793668" y="1613883"/>
        <a:ext cx="981042" cy="599171"/>
      </dsp:txXfrm>
    </dsp:sp>
    <dsp:sp modelId="{819CBCE0-7FEE-4310-82CB-A9192FD6D023}">
      <dsp:nvSpPr>
        <dsp:cNvPr id="0" name=""/>
        <dsp:cNvSpPr/>
      </dsp:nvSpPr>
      <dsp:spPr>
        <a:xfrm>
          <a:off x="2647736" y="640563"/>
          <a:ext cx="127290" cy="2068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472"/>
              </a:lnTo>
              <a:lnTo>
                <a:pt x="127290" y="2068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64AC70-0671-4135-A26A-2A52545259E4}">
      <dsp:nvSpPr>
        <dsp:cNvPr id="0" name=""/>
        <dsp:cNvSpPr/>
      </dsp:nvSpPr>
      <dsp:spPr>
        <a:xfrm>
          <a:off x="2775027" y="2390809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Рост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бизнеса</a:t>
          </a:r>
        </a:p>
      </dsp:txBody>
      <dsp:txXfrm>
        <a:off x="2793668" y="2409450"/>
        <a:ext cx="981042" cy="599171"/>
      </dsp:txXfrm>
    </dsp:sp>
    <dsp:sp modelId="{4AAE806B-9CCA-4672-8CAB-087E7E139B7E}">
      <dsp:nvSpPr>
        <dsp:cNvPr id="0" name=""/>
        <dsp:cNvSpPr/>
      </dsp:nvSpPr>
      <dsp:spPr>
        <a:xfrm>
          <a:off x="2647736" y="640563"/>
          <a:ext cx="127290" cy="2864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038"/>
              </a:lnTo>
              <a:lnTo>
                <a:pt x="127290" y="28640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3C59C-7A38-489F-BB0A-D9BBE103E5A0}">
      <dsp:nvSpPr>
        <dsp:cNvPr id="0" name=""/>
        <dsp:cNvSpPr/>
      </dsp:nvSpPr>
      <dsp:spPr>
        <a:xfrm>
          <a:off x="2775027" y="3186375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Оптимизация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бизнеса</a:t>
          </a:r>
        </a:p>
      </dsp:txBody>
      <dsp:txXfrm>
        <a:off x="2793668" y="3205016"/>
        <a:ext cx="981042" cy="599171"/>
      </dsp:txXfrm>
    </dsp:sp>
    <dsp:sp modelId="{9E780EC9-7A27-4821-B792-14CFE800BC7A}">
      <dsp:nvSpPr>
        <dsp:cNvPr id="0" name=""/>
        <dsp:cNvSpPr/>
      </dsp:nvSpPr>
      <dsp:spPr>
        <a:xfrm>
          <a:off x="2647736" y="640563"/>
          <a:ext cx="127290" cy="3659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9604"/>
              </a:lnTo>
              <a:lnTo>
                <a:pt x="127290" y="3659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F11B-DB00-4D5E-A3A6-4A9BE9909EB0}">
      <dsp:nvSpPr>
        <dsp:cNvPr id="0" name=""/>
        <dsp:cNvSpPr/>
      </dsp:nvSpPr>
      <dsp:spPr>
        <a:xfrm>
          <a:off x="2775027" y="3981941"/>
          <a:ext cx="1018324" cy="63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Реорганизация бизнеса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/>
        </a:p>
      </dsp:txBody>
      <dsp:txXfrm>
        <a:off x="2793668" y="4000582"/>
        <a:ext cx="981042" cy="5991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0DA64-A8AB-4FFC-BB68-CC2958C4923B}">
      <dsp:nvSpPr>
        <dsp:cNvPr id="0" name=""/>
        <dsp:cNvSpPr/>
      </dsp:nvSpPr>
      <dsp:spPr>
        <a:xfrm rot="10800000">
          <a:off x="616692" y="1751"/>
          <a:ext cx="3570548" cy="5925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8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solidFill>
                <a:schemeClr val="tx1"/>
              </a:solidFill>
            </a:rPr>
            <a:t>Определение базовых и комплексных услуг</a:t>
          </a:r>
        </a:p>
      </dsp:txBody>
      <dsp:txXfrm rot="10800000">
        <a:off x="764820" y="1751"/>
        <a:ext cx="3422420" cy="592512"/>
      </dsp:txXfrm>
    </dsp:sp>
    <dsp:sp modelId="{C8B87766-E7F1-499E-908C-C1224B07AD72}">
      <dsp:nvSpPr>
        <dsp:cNvPr id="0" name=""/>
        <dsp:cNvSpPr/>
      </dsp:nvSpPr>
      <dsp:spPr>
        <a:xfrm>
          <a:off x="0" y="134633"/>
          <a:ext cx="592512" cy="59251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8EC73-C52A-4791-A2CE-191D6E43F4F4}">
      <dsp:nvSpPr>
        <dsp:cNvPr id="0" name=""/>
        <dsp:cNvSpPr/>
      </dsp:nvSpPr>
      <dsp:spPr>
        <a:xfrm rot="10800000">
          <a:off x="612829" y="771132"/>
          <a:ext cx="3575699" cy="5925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8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solidFill>
                <a:schemeClr val="tx1"/>
              </a:solidFill>
            </a:rPr>
            <a:t>Упаковка комплексных пакетов услуг</a:t>
          </a:r>
        </a:p>
      </dsp:txBody>
      <dsp:txXfrm rot="10800000">
        <a:off x="760957" y="771132"/>
        <a:ext cx="3427571" cy="592512"/>
      </dsp:txXfrm>
    </dsp:sp>
    <dsp:sp modelId="{2A14D133-B99F-4084-975F-DC4CB7D27D65}">
      <dsp:nvSpPr>
        <dsp:cNvPr id="0" name=""/>
        <dsp:cNvSpPr/>
      </dsp:nvSpPr>
      <dsp:spPr>
        <a:xfrm>
          <a:off x="0" y="780044"/>
          <a:ext cx="592512" cy="59251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4E305-9A22-4CBD-BB6F-CE9FA42640D3}">
      <dsp:nvSpPr>
        <dsp:cNvPr id="0" name=""/>
        <dsp:cNvSpPr/>
      </dsp:nvSpPr>
      <dsp:spPr>
        <a:xfrm rot="10800000">
          <a:off x="720849" y="1540514"/>
          <a:ext cx="3431672" cy="5925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8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solidFill>
                <a:schemeClr val="tx1"/>
              </a:solidFill>
            </a:rPr>
            <a:t>Утверждение изменений в порядок предоставления услуг</a:t>
          </a:r>
        </a:p>
      </dsp:txBody>
      <dsp:txXfrm rot="10800000">
        <a:off x="868977" y="1540514"/>
        <a:ext cx="3283544" cy="592512"/>
      </dsp:txXfrm>
    </dsp:sp>
    <dsp:sp modelId="{84AE9FBB-6C50-45EB-8227-C8630CC32398}">
      <dsp:nvSpPr>
        <dsp:cNvPr id="0" name=""/>
        <dsp:cNvSpPr/>
      </dsp:nvSpPr>
      <dsp:spPr>
        <a:xfrm>
          <a:off x="0" y="1563634"/>
          <a:ext cx="592512" cy="592512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C4D23-139E-416F-AFDC-23AF417EA9C4}">
      <dsp:nvSpPr>
        <dsp:cNvPr id="0" name=""/>
        <dsp:cNvSpPr/>
      </dsp:nvSpPr>
      <dsp:spPr>
        <a:xfrm rot="10800000">
          <a:off x="718541" y="2309896"/>
          <a:ext cx="3434750" cy="59251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82" tIns="45720" rIns="85344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solidFill>
                <a:schemeClr val="tx1"/>
              </a:solidFill>
            </a:rPr>
            <a:t>Формирование единого календарного плана мероприятий, реализуемых проектов </a:t>
          </a:r>
        </a:p>
      </dsp:txBody>
      <dsp:txXfrm rot="10800000">
        <a:off x="866669" y="2309896"/>
        <a:ext cx="3286622" cy="592512"/>
      </dsp:txXfrm>
    </dsp:sp>
    <dsp:sp modelId="{1656BE6D-98A9-4A5D-A434-6F43C398D207}">
      <dsp:nvSpPr>
        <dsp:cNvPr id="0" name=""/>
        <dsp:cNvSpPr/>
      </dsp:nvSpPr>
      <dsp:spPr>
        <a:xfrm>
          <a:off x="0" y="2256090"/>
          <a:ext cx="592512" cy="592512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33EFE-4469-4EA5-B9D1-C06732ACB82C}">
      <dsp:nvSpPr>
        <dsp:cNvPr id="0" name=""/>
        <dsp:cNvSpPr/>
      </dsp:nvSpPr>
      <dsp:spPr>
        <a:xfrm>
          <a:off x="2694" y="122574"/>
          <a:ext cx="3374136" cy="12605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Подготовительный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этап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(до 20.01.2021)</a:t>
          </a:r>
        </a:p>
      </dsp:txBody>
      <dsp:txXfrm>
        <a:off x="632985" y="122574"/>
        <a:ext cx="2113555" cy="1260581"/>
      </dsp:txXfrm>
    </dsp:sp>
    <dsp:sp modelId="{0B18EA40-02B2-45B4-8487-963521B469F1}">
      <dsp:nvSpPr>
        <dsp:cNvPr id="0" name=""/>
        <dsp:cNvSpPr/>
      </dsp:nvSpPr>
      <dsp:spPr>
        <a:xfrm>
          <a:off x="3061685" y="122574"/>
          <a:ext cx="3151454" cy="12605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Документальное оформление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(до 10.03.2021)</a:t>
          </a:r>
        </a:p>
      </dsp:txBody>
      <dsp:txXfrm>
        <a:off x="3691976" y="122574"/>
        <a:ext cx="1890873" cy="1260581"/>
      </dsp:txXfrm>
    </dsp:sp>
    <dsp:sp modelId="{9C64D46A-0019-47F8-B3D7-3652C182FA8A}">
      <dsp:nvSpPr>
        <dsp:cNvPr id="0" name=""/>
        <dsp:cNvSpPr/>
      </dsp:nvSpPr>
      <dsp:spPr>
        <a:xfrm>
          <a:off x="5897994" y="122574"/>
          <a:ext cx="3151454" cy="12605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Этап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реализации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(до 20.12.2021)</a:t>
          </a:r>
        </a:p>
      </dsp:txBody>
      <dsp:txXfrm>
        <a:off x="6528285" y="122574"/>
        <a:ext cx="1890873" cy="126058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2A062-2BF0-4C55-BFE7-4F769389816B}">
      <dsp:nvSpPr>
        <dsp:cNvPr id="0" name=""/>
        <dsp:cNvSpPr/>
      </dsp:nvSpPr>
      <dsp:spPr>
        <a:xfrm>
          <a:off x="358846" y="556894"/>
          <a:ext cx="2456548" cy="7676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97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согласование со стороны сопровождающего блока</a:t>
          </a:r>
        </a:p>
      </dsp:txBody>
      <dsp:txXfrm>
        <a:off x="358846" y="556894"/>
        <a:ext cx="2456548" cy="767671"/>
      </dsp:txXfrm>
    </dsp:sp>
    <dsp:sp modelId="{29D641B0-0B81-4E5B-819B-5823FE605BC5}">
      <dsp:nvSpPr>
        <dsp:cNvPr id="0" name=""/>
        <dsp:cNvSpPr/>
      </dsp:nvSpPr>
      <dsp:spPr>
        <a:xfrm>
          <a:off x="309845" y="1398144"/>
          <a:ext cx="537370" cy="80605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4EA65-31CD-4152-A010-9FFE197D30D7}">
      <dsp:nvSpPr>
        <dsp:cNvPr id="0" name=""/>
        <dsp:cNvSpPr/>
      </dsp:nvSpPr>
      <dsp:spPr>
        <a:xfrm>
          <a:off x="335433" y="1492950"/>
          <a:ext cx="2456548" cy="7676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97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формирование пакетов комплексных услуг</a:t>
          </a:r>
        </a:p>
      </dsp:txBody>
      <dsp:txXfrm>
        <a:off x="335433" y="1492950"/>
        <a:ext cx="2456548" cy="767671"/>
      </dsp:txXfrm>
    </dsp:sp>
    <dsp:sp modelId="{420F177F-5E5F-4C13-A7FE-22F197148282}">
      <dsp:nvSpPr>
        <dsp:cNvPr id="0" name=""/>
        <dsp:cNvSpPr/>
      </dsp:nvSpPr>
      <dsp:spPr>
        <a:xfrm>
          <a:off x="337001" y="540350"/>
          <a:ext cx="482139" cy="689362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F78EF-192C-4766-AD28-DF90FE926650}">
      <dsp:nvSpPr>
        <dsp:cNvPr id="0" name=""/>
        <dsp:cNvSpPr/>
      </dsp:nvSpPr>
      <dsp:spPr>
        <a:xfrm>
          <a:off x="358846" y="2431374"/>
          <a:ext cx="2456548" cy="7676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97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предварительный расчет стоимости каждого пакета услуг</a:t>
          </a:r>
        </a:p>
      </dsp:txBody>
      <dsp:txXfrm>
        <a:off x="358846" y="2431374"/>
        <a:ext cx="2456548" cy="767671"/>
      </dsp:txXfrm>
    </dsp:sp>
    <dsp:sp modelId="{847E4601-5C79-48B9-A7AE-F0849C906604}">
      <dsp:nvSpPr>
        <dsp:cNvPr id="0" name=""/>
        <dsp:cNvSpPr/>
      </dsp:nvSpPr>
      <dsp:spPr>
        <a:xfrm>
          <a:off x="256490" y="2320488"/>
          <a:ext cx="537370" cy="8060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0A8EA4-F6C2-42EC-A2F1-30116596AEBC}">
      <dsp:nvSpPr>
        <dsp:cNvPr id="0" name=""/>
        <dsp:cNvSpPr/>
      </dsp:nvSpPr>
      <dsp:spPr>
        <a:xfrm>
          <a:off x="358846" y="3397787"/>
          <a:ext cx="2456548" cy="7676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97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/>
            <a:t>разработка предложений об изменении в порядок предоставления услуг  </a:t>
          </a:r>
        </a:p>
      </dsp:txBody>
      <dsp:txXfrm>
        <a:off x="358846" y="3397787"/>
        <a:ext cx="2456548" cy="767671"/>
      </dsp:txXfrm>
    </dsp:sp>
    <dsp:sp modelId="{E1F7B2F4-98CE-44EB-854D-5EC38D3F2D04}">
      <dsp:nvSpPr>
        <dsp:cNvPr id="0" name=""/>
        <dsp:cNvSpPr/>
      </dsp:nvSpPr>
      <dsp:spPr>
        <a:xfrm>
          <a:off x="256490" y="3286901"/>
          <a:ext cx="537370" cy="806055"/>
        </a:xfrm>
        <a:prstGeom prst="rect">
          <a:avLst/>
        </a:prstGeom>
        <a:blipFill>
          <a:blip xmlns:r="http://schemas.openxmlformats.org/officeDocument/2006/relationships"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1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2A062-2BF0-4C55-BFE7-4F769389816B}">
      <dsp:nvSpPr>
        <dsp:cNvPr id="0" name=""/>
        <dsp:cNvSpPr/>
      </dsp:nvSpPr>
      <dsp:spPr>
        <a:xfrm>
          <a:off x="341985" y="564638"/>
          <a:ext cx="2425630" cy="7580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3425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утверждение изменений в порядок предоставления услуг</a:t>
          </a:r>
        </a:p>
      </dsp:txBody>
      <dsp:txXfrm>
        <a:off x="341985" y="564638"/>
        <a:ext cx="2425630" cy="758009"/>
      </dsp:txXfrm>
    </dsp:sp>
    <dsp:sp modelId="{29D641B0-0B81-4E5B-819B-5823FE605BC5}">
      <dsp:nvSpPr>
        <dsp:cNvPr id="0" name=""/>
        <dsp:cNvSpPr/>
      </dsp:nvSpPr>
      <dsp:spPr>
        <a:xfrm>
          <a:off x="240917" y="455147"/>
          <a:ext cx="530606" cy="7959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4EA65-31CD-4152-A010-9FFE197D30D7}">
      <dsp:nvSpPr>
        <dsp:cNvPr id="0" name=""/>
        <dsp:cNvSpPr/>
      </dsp:nvSpPr>
      <dsp:spPr>
        <a:xfrm>
          <a:off x="341985" y="1518887"/>
          <a:ext cx="2425630" cy="7580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3425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согласование сметы и расшифровки к смете</a:t>
          </a:r>
        </a:p>
      </dsp:txBody>
      <dsp:txXfrm>
        <a:off x="341985" y="1518887"/>
        <a:ext cx="2425630" cy="758009"/>
      </dsp:txXfrm>
    </dsp:sp>
    <dsp:sp modelId="{420F177F-5E5F-4C13-A7FE-22F197148282}">
      <dsp:nvSpPr>
        <dsp:cNvPr id="0" name=""/>
        <dsp:cNvSpPr/>
      </dsp:nvSpPr>
      <dsp:spPr>
        <a:xfrm>
          <a:off x="240917" y="1409397"/>
          <a:ext cx="530606" cy="79591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F78EF-192C-4766-AD28-DF90FE926650}">
      <dsp:nvSpPr>
        <dsp:cNvPr id="0" name=""/>
        <dsp:cNvSpPr/>
      </dsp:nvSpPr>
      <dsp:spPr>
        <a:xfrm>
          <a:off x="341985" y="2473137"/>
          <a:ext cx="2425630" cy="7580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3425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определение объемов предоставления базовых и комплексных услуг</a:t>
          </a:r>
        </a:p>
      </dsp:txBody>
      <dsp:txXfrm>
        <a:off x="341985" y="2473137"/>
        <a:ext cx="2425630" cy="758009"/>
      </dsp:txXfrm>
    </dsp:sp>
    <dsp:sp modelId="{847E4601-5C79-48B9-A7AE-F0849C906604}">
      <dsp:nvSpPr>
        <dsp:cNvPr id="0" name=""/>
        <dsp:cNvSpPr/>
      </dsp:nvSpPr>
      <dsp:spPr>
        <a:xfrm>
          <a:off x="240917" y="2363647"/>
          <a:ext cx="530606" cy="79591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655EEA-1740-4EEC-9C5D-1086FACBD055}">
      <dsp:nvSpPr>
        <dsp:cNvPr id="0" name=""/>
        <dsp:cNvSpPr/>
      </dsp:nvSpPr>
      <dsp:spPr>
        <a:xfrm>
          <a:off x="341985" y="3427387"/>
          <a:ext cx="2425630" cy="7580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3425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формирование плана-графика предоставления услуг</a:t>
          </a:r>
        </a:p>
      </dsp:txBody>
      <dsp:txXfrm>
        <a:off x="341985" y="3427387"/>
        <a:ext cx="2425630" cy="758009"/>
      </dsp:txXfrm>
    </dsp:sp>
    <dsp:sp modelId="{9D0044AC-02F9-4F08-9D76-31D2C5B6F8F5}">
      <dsp:nvSpPr>
        <dsp:cNvPr id="0" name=""/>
        <dsp:cNvSpPr/>
      </dsp:nvSpPr>
      <dsp:spPr>
        <a:xfrm>
          <a:off x="240917" y="3317897"/>
          <a:ext cx="530606" cy="795910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2A062-2BF0-4C55-BFE7-4F769389816B}">
      <dsp:nvSpPr>
        <dsp:cNvPr id="0" name=""/>
        <dsp:cNvSpPr/>
      </dsp:nvSpPr>
      <dsp:spPr>
        <a:xfrm>
          <a:off x="390595" y="532220"/>
          <a:ext cx="2390373" cy="74699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96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заключение договоров с поставщиками услуг</a:t>
          </a:r>
        </a:p>
      </dsp:txBody>
      <dsp:txXfrm>
        <a:off x="390595" y="532220"/>
        <a:ext cx="2390373" cy="746991"/>
      </dsp:txXfrm>
    </dsp:sp>
    <dsp:sp modelId="{29D641B0-0B81-4E5B-819B-5823FE605BC5}">
      <dsp:nvSpPr>
        <dsp:cNvPr id="0" name=""/>
        <dsp:cNvSpPr/>
      </dsp:nvSpPr>
      <dsp:spPr>
        <a:xfrm>
          <a:off x="290996" y="424321"/>
          <a:ext cx="522894" cy="78434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4EA65-31CD-4152-A010-9FFE197D30D7}">
      <dsp:nvSpPr>
        <dsp:cNvPr id="0" name=""/>
        <dsp:cNvSpPr/>
      </dsp:nvSpPr>
      <dsp:spPr>
        <a:xfrm>
          <a:off x="390595" y="1472600"/>
          <a:ext cx="2390373" cy="74699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96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проведение информационной кампании</a:t>
          </a:r>
        </a:p>
      </dsp:txBody>
      <dsp:txXfrm>
        <a:off x="390595" y="1472600"/>
        <a:ext cx="2390373" cy="746991"/>
      </dsp:txXfrm>
    </dsp:sp>
    <dsp:sp modelId="{420F177F-5E5F-4C13-A7FE-22F197148282}">
      <dsp:nvSpPr>
        <dsp:cNvPr id="0" name=""/>
        <dsp:cNvSpPr/>
      </dsp:nvSpPr>
      <dsp:spPr>
        <a:xfrm>
          <a:off x="290996" y="1364701"/>
          <a:ext cx="522894" cy="784341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F78EF-192C-4766-AD28-DF90FE926650}">
      <dsp:nvSpPr>
        <dsp:cNvPr id="0" name=""/>
        <dsp:cNvSpPr/>
      </dsp:nvSpPr>
      <dsp:spPr>
        <a:xfrm>
          <a:off x="390595" y="2412979"/>
          <a:ext cx="2390373" cy="74699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96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проведение отбора получателей комплексных услуг</a:t>
          </a:r>
        </a:p>
      </dsp:txBody>
      <dsp:txXfrm>
        <a:off x="390595" y="2412979"/>
        <a:ext cx="2390373" cy="746991"/>
      </dsp:txXfrm>
    </dsp:sp>
    <dsp:sp modelId="{847E4601-5C79-48B9-A7AE-F0849C906604}">
      <dsp:nvSpPr>
        <dsp:cNvPr id="0" name=""/>
        <dsp:cNvSpPr/>
      </dsp:nvSpPr>
      <dsp:spPr>
        <a:xfrm>
          <a:off x="290996" y="2305081"/>
          <a:ext cx="522894" cy="784341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655EEA-1740-4EEC-9C5D-1086FACBD055}">
      <dsp:nvSpPr>
        <dsp:cNvPr id="0" name=""/>
        <dsp:cNvSpPr/>
      </dsp:nvSpPr>
      <dsp:spPr>
        <a:xfrm>
          <a:off x="390595" y="3353359"/>
          <a:ext cx="2390373" cy="74699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96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корректировка пакета услуг</a:t>
          </a:r>
        </a:p>
      </dsp:txBody>
      <dsp:txXfrm>
        <a:off x="390595" y="3353359"/>
        <a:ext cx="2390373" cy="746991"/>
      </dsp:txXfrm>
    </dsp:sp>
    <dsp:sp modelId="{9D0044AC-02F9-4F08-9D76-31D2C5B6F8F5}">
      <dsp:nvSpPr>
        <dsp:cNvPr id="0" name=""/>
        <dsp:cNvSpPr/>
      </dsp:nvSpPr>
      <dsp:spPr>
        <a:xfrm>
          <a:off x="290996" y="3245460"/>
          <a:ext cx="522894" cy="784341"/>
        </a:xfrm>
        <a:prstGeom prst="rect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7C41B-4080-4F27-B17A-94B5FE9FCA86}">
      <dsp:nvSpPr>
        <dsp:cNvPr id="0" name=""/>
        <dsp:cNvSpPr/>
      </dsp:nvSpPr>
      <dsp:spPr>
        <a:xfrm>
          <a:off x="0" y="38680"/>
          <a:ext cx="7363909" cy="833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</a:rPr>
            <a:t>Повысить бюджетную эффективность деятельности Центра поддержки предпринимательства.</a:t>
          </a:r>
        </a:p>
      </dsp:txBody>
      <dsp:txXfrm>
        <a:off x="40680" y="79360"/>
        <a:ext cx="7282549" cy="751972"/>
      </dsp:txXfrm>
    </dsp:sp>
    <dsp:sp modelId="{F84300AB-11E8-48C5-9A01-DC2C1C4B9115}">
      <dsp:nvSpPr>
        <dsp:cNvPr id="0" name=""/>
        <dsp:cNvSpPr/>
      </dsp:nvSpPr>
      <dsp:spPr>
        <a:xfrm>
          <a:off x="0" y="882371"/>
          <a:ext cx="7363909" cy="833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Улучшить показатель “выживаемости бизнеса”, что положительно скажется на показателях объема производимой продукции субъектами малого и среднего бизнеса и количество рабочих мест;</a:t>
          </a:r>
        </a:p>
      </dsp:txBody>
      <dsp:txXfrm>
        <a:off x="40680" y="923051"/>
        <a:ext cx="7282549" cy="751972"/>
      </dsp:txXfrm>
    </dsp:sp>
    <dsp:sp modelId="{52F015B1-29F6-49F4-A1B7-805C1A733652}">
      <dsp:nvSpPr>
        <dsp:cNvPr id="0" name=""/>
        <dsp:cNvSpPr/>
      </dsp:nvSpPr>
      <dsp:spPr>
        <a:xfrm>
          <a:off x="0" y="1756023"/>
          <a:ext cx="7363909" cy="833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</a:rPr>
            <a:t>Получить дополнительный доход за счет софинансирования услуг на уровне 1-1,5 млн. рублей ежегодно. </a:t>
          </a:r>
        </a:p>
      </dsp:txBody>
      <dsp:txXfrm>
        <a:off x="40680" y="1796703"/>
        <a:ext cx="7282549" cy="751972"/>
      </dsp:txXfrm>
    </dsp:sp>
    <dsp:sp modelId="{51B93001-8A78-4F91-9DD2-256C78267745}">
      <dsp:nvSpPr>
        <dsp:cNvPr id="0" name=""/>
        <dsp:cNvSpPr/>
      </dsp:nvSpPr>
      <dsp:spPr>
        <a:xfrm>
          <a:off x="0" y="2629676"/>
          <a:ext cx="7363909" cy="833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</a:rPr>
            <a:t>Создать условия для реализации предпринимательских инициатив и комплексной поддержки предпринимательской деятельности.</a:t>
          </a:r>
        </a:p>
      </dsp:txBody>
      <dsp:txXfrm>
        <a:off x="40680" y="2670356"/>
        <a:ext cx="7282549" cy="751972"/>
      </dsp:txXfrm>
    </dsp:sp>
    <dsp:sp modelId="{AD0FA398-8A9F-4216-9DA1-BDE5EA70210C}">
      <dsp:nvSpPr>
        <dsp:cNvPr id="0" name=""/>
        <dsp:cNvSpPr/>
      </dsp:nvSpPr>
      <dsp:spPr>
        <a:xfrm>
          <a:off x="0" y="3503328"/>
          <a:ext cx="7363909" cy="833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</a:rPr>
            <a:t>Повысить уровень доверия к государственным структурам со стороны предпринимательского сообщества.</a:t>
          </a:r>
        </a:p>
      </dsp:txBody>
      <dsp:txXfrm>
        <a:off x="40680" y="3544008"/>
        <a:ext cx="7282549" cy="751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BDC8D-9AE5-4298-AC62-631320726751}">
      <dsp:nvSpPr>
        <dsp:cNvPr id="0" name=""/>
        <dsp:cNvSpPr/>
      </dsp:nvSpPr>
      <dsp:spPr>
        <a:xfrm>
          <a:off x="0" y="122227"/>
          <a:ext cx="8517595" cy="1217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</a:rPr>
            <a:t>определяется необходимостью успешной реализации на уровне региона программ поддержки малого и среднего бизнеса с целью: </a:t>
          </a:r>
        </a:p>
      </dsp:txBody>
      <dsp:txXfrm>
        <a:off x="59450" y="181677"/>
        <a:ext cx="8398695" cy="10989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B70C1-47C0-4DDB-8B22-490E970F02DF}">
      <dsp:nvSpPr>
        <dsp:cNvPr id="0" name=""/>
        <dsp:cNvSpPr/>
      </dsp:nvSpPr>
      <dsp:spPr>
        <a:xfrm>
          <a:off x="413804" y="1859"/>
          <a:ext cx="8533435" cy="19837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совершенствование механизмов реализации программы государственной поддержки субъектов малого и среднего предпринимательства на базе Центра поддержки предпринимательства ГАУ ВО Мой бизнес с учетом актуальных потребностей бизнеса и ухудшения условий ведения бизнеса, вызванных распространением коронавирусной инфекции «</a:t>
          </a:r>
          <a:r>
            <a:rPr lang="en-US" sz="1600" b="1" kern="1200" dirty="0">
              <a:solidFill>
                <a:schemeClr val="tx1"/>
              </a:solidFill>
            </a:rPr>
            <a:t>COVID</a:t>
          </a:r>
          <a:r>
            <a:rPr lang="ru-RU" sz="1600" b="1" kern="1200" dirty="0">
              <a:solidFill>
                <a:schemeClr val="tx1"/>
              </a:solidFill>
            </a:rPr>
            <a:t>-19»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405701" y="1859"/>
        <a:ext cx="6549642" cy="19837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8443-6C41-42EC-89E2-1BEC3E4F780D}">
      <dsp:nvSpPr>
        <dsp:cNvPr id="0" name=""/>
        <dsp:cNvSpPr/>
      </dsp:nvSpPr>
      <dsp:spPr>
        <a:xfrm rot="10800000">
          <a:off x="1941675" y="2395"/>
          <a:ext cx="6750537" cy="123840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3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провести внешний и внутренний анализ факторов, детерминирующих необходимость совершенствования государственной поддержки субъектов малого и среднего предпринимательства в Волгоградской области</a:t>
          </a:r>
        </a:p>
      </dsp:txBody>
      <dsp:txXfrm rot="10800000">
        <a:off x="2251277" y="2395"/>
        <a:ext cx="6440935" cy="1238407"/>
      </dsp:txXfrm>
    </dsp:sp>
    <dsp:sp modelId="{370B31CA-7DF6-4BC7-896F-64B6FFCC108F}">
      <dsp:nvSpPr>
        <dsp:cNvPr id="0" name=""/>
        <dsp:cNvSpPr/>
      </dsp:nvSpPr>
      <dsp:spPr>
        <a:xfrm>
          <a:off x="525626" y="94781"/>
          <a:ext cx="1152127" cy="120987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FF000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F33FB-0D0C-466C-86F1-D7EF0A75B19A}">
      <dsp:nvSpPr>
        <dsp:cNvPr id="0" name=""/>
        <dsp:cNvSpPr/>
      </dsp:nvSpPr>
      <dsp:spPr>
        <a:xfrm rot="10800000">
          <a:off x="1991056" y="1610477"/>
          <a:ext cx="6703944" cy="123840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3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раскрыть содержание и бизнес-процессы проекта совершенствования государственной поддержки субъектов малого и среднего предпринимательства на базе Центра поддержки предпринимательства ГАУ ВО Мой бизнес</a:t>
          </a:r>
        </a:p>
      </dsp:txBody>
      <dsp:txXfrm rot="10800000">
        <a:off x="2300658" y="1610477"/>
        <a:ext cx="6394342" cy="1238407"/>
      </dsp:txXfrm>
    </dsp:sp>
    <dsp:sp modelId="{79F66B75-1205-4963-B2E4-FFF904CEBCA3}">
      <dsp:nvSpPr>
        <dsp:cNvPr id="0" name=""/>
        <dsp:cNvSpPr/>
      </dsp:nvSpPr>
      <dsp:spPr>
        <a:xfrm>
          <a:off x="511184" y="1629709"/>
          <a:ext cx="1209874" cy="116843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FFC00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63D5A7-1216-4280-AE5E-6F33E117F11E}">
      <dsp:nvSpPr>
        <dsp:cNvPr id="0" name=""/>
        <dsp:cNvSpPr/>
      </dsp:nvSpPr>
      <dsp:spPr>
        <a:xfrm rot="10800000">
          <a:off x="1991053" y="3218558"/>
          <a:ext cx="6703944" cy="123840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3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разработать и представить дорожную карту организационной схемы реализации проекта совершенствования государственной поддержки субъектов малого и среднего предпринимательства на базе Центра поддержки предпринимательства ГАУ ВО Мой бизнес</a:t>
          </a:r>
        </a:p>
      </dsp:txBody>
      <dsp:txXfrm rot="10800000">
        <a:off x="2300655" y="3218558"/>
        <a:ext cx="6394342" cy="1238407"/>
      </dsp:txXfrm>
    </dsp:sp>
    <dsp:sp modelId="{C81A4C7A-EE3B-409A-B108-C56B5606FB53}">
      <dsp:nvSpPr>
        <dsp:cNvPr id="0" name=""/>
        <dsp:cNvSpPr/>
      </dsp:nvSpPr>
      <dsp:spPr>
        <a:xfrm>
          <a:off x="543175" y="3181604"/>
          <a:ext cx="1209862" cy="12062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27000">
            <a:srgbClr val="00B050"/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78CF88-73D5-45EB-B21C-7068A86D800D}">
      <dsp:nvSpPr>
        <dsp:cNvPr id="0" name=""/>
        <dsp:cNvSpPr/>
      </dsp:nvSpPr>
      <dsp:spPr>
        <a:xfrm>
          <a:off x="0" y="799288"/>
          <a:ext cx="9057840" cy="1065718"/>
        </a:xfrm>
        <a:prstGeom prst="notchedRightArrow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61882-BCEA-48A1-92C9-DECBE74EA507}">
      <dsp:nvSpPr>
        <dsp:cNvPr id="0" name=""/>
        <dsp:cNvSpPr/>
      </dsp:nvSpPr>
      <dsp:spPr>
        <a:xfrm>
          <a:off x="1489" y="0"/>
          <a:ext cx="1783313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каждый третий россиянин (35%) хотел бы попробовать себя в предпринимательстве</a:t>
          </a:r>
        </a:p>
      </dsp:txBody>
      <dsp:txXfrm>
        <a:off x="1489" y="0"/>
        <a:ext cx="1783313" cy="1065718"/>
      </dsp:txXfrm>
    </dsp:sp>
    <dsp:sp modelId="{1BC5E2E9-DBAB-4F7B-A4E5-C8A01C84C7A2}">
      <dsp:nvSpPr>
        <dsp:cNvPr id="0" name=""/>
        <dsp:cNvSpPr/>
      </dsp:nvSpPr>
      <dsp:spPr>
        <a:xfrm>
          <a:off x="759931" y="1198932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2176F-3BE1-499D-A5F8-4637FFF73EC5}">
      <dsp:nvSpPr>
        <dsp:cNvPr id="0" name=""/>
        <dsp:cNvSpPr/>
      </dsp:nvSpPr>
      <dsp:spPr>
        <a:xfrm>
          <a:off x="1862821" y="1598577"/>
          <a:ext cx="2179783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8% россиян хотели бы начать предпринимательскую деятельность в течение трех лет</a:t>
          </a:r>
        </a:p>
      </dsp:txBody>
      <dsp:txXfrm>
        <a:off x="1862821" y="1598577"/>
        <a:ext cx="2179783" cy="1065718"/>
      </dsp:txXfrm>
    </dsp:sp>
    <dsp:sp modelId="{F109F96C-0B45-4C14-BBBA-1D88A21EAF2E}">
      <dsp:nvSpPr>
        <dsp:cNvPr id="0" name=""/>
        <dsp:cNvSpPr/>
      </dsp:nvSpPr>
      <dsp:spPr>
        <a:xfrm>
          <a:off x="2819498" y="1198932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C5D41-A2B6-4204-8D82-C89F66CC3101}">
      <dsp:nvSpPr>
        <dsp:cNvPr id="0" name=""/>
        <dsp:cNvSpPr/>
      </dsp:nvSpPr>
      <dsp:spPr>
        <a:xfrm>
          <a:off x="4120622" y="0"/>
          <a:ext cx="2336178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рост количества занятых в сфере малого и среднего бизнеса с 19,2 млн. в 2018 году до 25 млн к 2024 году</a:t>
          </a:r>
        </a:p>
      </dsp:txBody>
      <dsp:txXfrm>
        <a:off x="4120622" y="0"/>
        <a:ext cx="2336178" cy="1065718"/>
      </dsp:txXfrm>
    </dsp:sp>
    <dsp:sp modelId="{3E4A4993-431F-4297-AE43-715835A947A1}">
      <dsp:nvSpPr>
        <dsp:cNvPr id="0" name=""/>
        <dsp:cNvSpPr/>
      </dsp:nvSpPr>
      <dsp:spPr>
        <a:xfrm>
          <a:off x="5155497" y="1198932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A0BF2-78C3-4BF0-B236-010270340A57}">
      <dsp:nvSpPr>
        <dsp:cNvPr id="0" name=""/>
        <dsp:cNvSpPr/>
      </dsp:nvSpPr>
      <dsp:spPr>
        <a:xfrm>
          <a:off x="6534818" y="1598577"/>
          <a:ext cx="1615747" cy="1065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рост доли МСП в ВВП страны с 21.9% в 2018 году до 32% в 2024.</a:t>
          </a:r>
        </a:p>
      </dsp:txBody>
      <dsp:txXfrm>
        <a:off x="6534818" y="1598577"/>
        <a:ext cx="1615747" cy="1065718"/>
      </dsp:txXfrm>
    </dsp:sp>
    <dsp:sp modelId="{EC99A9FB-9D37-49A8-A9E4-80DC01C66B68}">
      <dsp:nvSpPr>
        <dsp:cNvPr id="0" name=""/>
        <dsp:cNvSpPr/>
      </dsp:nvSpPr>
      <dsp:spPr>
        <a:xfrm>
          <a:off x="7209477" y="1198932"/>
          <a:ext cx="266429" cy="266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5432F-F3AA-4A09-A594-AFD593A2D2EA}">
      <dsp:nvSpPr>
        <dsp:cNvPr id="0" name=""/>
        <dsp:cNvSpPr/>
      </dsp:nvSpPr>
      <dsp:spPr>
        <a:xfrm>
          <a:off x="493668" y="0"/>
          <a:ext cx="4421910" cy="442191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357B0-CB68-42CE-8F2D-2E37FAC7110A}">
      <dsp:nvSpPr>
        <dsp:cNvPr id="0" name=""/>
        <dsp:cNvSpPr/>
      </dsp:nvSpPr>
      <dsp:spPr>
        <a:xfrm>
          <a:off x="2759499" y="442622"/>
          <a:ext cx="2874241" cy="6287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kern="1200" dirty="0"/>
            <a:t>Акселерация субъектов малого и среднего предпринимательства</a:t>
          </a:r>
        </a:p>
      </dsp:txBody>
      <dsp:txXfrm>
        <a:off x="2790192" y="473315"/>
        <a:ext cx="2812855" cy="567354"/>
      </dsp:txXfrm>
    </dsp:sp>
    <dsp:sp modelId="{65A6AF90-82D4-4217-9FC8-64CCA2412524}">
      <dsp:nvSpPr>
        <dsp:cNvPr id="0" name=""/>
        <dsp:cNvSpPr/>
      </dsp:nvSpPr>
      <dsp:spPr>
        <a:xfrm>
          <a:off x="2759499" y="1149955"/>
          <a:ext cx="2874241" cy="6287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kern="1200" dirty="0"/>
            <a:t>Расширение доступа субъектов малого и среднего предпринимательства к финансовым ресурсам, в том числе к льготному финансированию</a:t>
          </a:r>
        </a:p>
      </dsp:txBody>
      <dsp:txXfrm>
        <a:off x="2790192" y="1180648"/>
        <a:ext cx="2812855" cy="567354"/>
      </dsp:txXfrm>
    </dsp:sp>
    <dsp:sp modelId="{65959561-4226-4B85-B9BD-B2EFD9987733}">
      <dsp:nvSpPr>
        <dsp:cNvPr id="0" name=""/>
        <dsp:cNvSpPr/>
      </dsp:nvSpPr>
      <dsp:spPr>
        <a:xfrm>
          <a:off x="2759499" y="1857288"/>
          <a:ext cx="2874241" cy="6287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kern="1200" dirty="0"/>
            <a:t>Улучшение условий ведения предпринимательской деятельности</a:t>
          </a:r>
        </a:p>
      </dsp:txBody>
      <dsp:txXfrm>
        <a:off x="2790192" y="1887981"/>
        <a:ext cx="2812855" cy="567354"/>
      </dsp:txXfrm>
    </dsp:sp>
    <dsp:sp modelId="{4410E29D-C07A-42C3-A339-7D99636C7ADD}">
      <dsp:nvSpPr>
        <dsp:cNvPr id="0" name=""/>
        <dsp:cNvSpPr/>
      </dsp:nvSpPr>
      <dsp:spPr>
        <a:xfrm>
          <a:off x="2759499" y="2564621"/>
          <a:ext cx="2874241" cy="6287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kern="1200" dirty="0"/>
            <a:t>Создание системы поддержки фермеров и развитие сельской кооперации</a:t>
          </a:r>
        </a:p>
      </dsp:txBody>
      <dsp:txXfrm>
        <a:off x="2790192" y="2595314"/>
        <a:ext cx="2812855" cy="567354"/>
      </dsp:txXfrm>
    </dsp:sp>
    <dsp:sp modelId="{6233154F-5583-45E8-AF9B-CEC84ED2B669}">
      <dsp:nvSpPr>
        <dsp:cNvPr id="0" name=""/>
        <dsp:cNvSpPr/>
      </dsp:nvSpPr>
      <dsp:spPr>
        <a:xfrm>
          <a:off x="2759499" y="3271954"/>
          <a:ext cx="2874241" cy="6287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kern="1200" dirty="0"/>
            <a:t>Популяризация предпринимательства</a:t>
          </a:r>
        </a:p>
      </dsp:txBody>
      <dsp:txXfrm>
        <a:off x="2790192" y="3302647"/>
        <a:ext cx="2812855" cy="5673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547C9-0356-498D-AFEE-8088A987C5A6}">
      <dsp:nvSpPr>
        <dsp:cNvPr id="0" name=""/>
        <dsp:cNvSpPr/>
      </dsp:nvSpPr>
      <dsp:spPr>
        <a:xfrm>
          <a:off x="0" y="125749"/>
          <a:ext cx="3690156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tx1"/>
              </a:solidFill>
            </a:rPr>
            <a:t>Ассоциация некоммерческое партнерство “Гарантийный фонд Волгоградской области”</a:t>
          </a:r>
        </a:p>
      </dsp:txBody>
      <dsp:txXfrm>
        <a:off x="33412" y="159161"/>
        <a:ext cx="3623332" cy="617626"/>
      </dsp:txXfrm>
    </dsp:sp>
    <dsp:sp modelId="{47BBB106-CB3F-45F7-BE72-CFEDB17D199A}">
      <dsp:nvSpPr>
        <dsp:cNvPr id="0" name=""/>
        <dsp:cNvSpPr/>
      </dsp:nvSpPr>
      <dsp:spPr>
        <a:xfrm>
          <a:off x="0" y="839926"/>
          <a:ext cx="3690156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tx1"/>
              </a:solidFill>
            </a:rPr>
            <a:t>Фонд микрофинансирования Волгоградской области</a:t>
          </a:r>
        </a:p>
      </dsp:txBody>
      <dsp:txXfrm>
        <a:off x="33412" y="873338"/>
        <a:ext cx="3623332" cy="617626"/>
      </dsp:txXfrm>
    </dsp:sp>
    <dsp:sp modelId="{6B4650BA-001B-4524-979B-64155B60B203}">
      <dsp:nvSpPr>
        <dsp:cNvPr id="0" name=""/>
        <dsp:cNvSpPr/>
      </dsp:nvSpPr>
      <dsp:spPr>
        <a:xfrm>
          <a:off x="0" y="1561816"/>
          <a:ext cx="3690156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chemeClr val="tx1"/>
              </a:solidFill>
            </a:rPr>
            <a:t>Государственный фонд “Региональный микрофинансовый центр”</a:t>
          </a:r>
        </a:p>
      </dsp:txBody>
      <dsp:txXfrm>
        <a:off x="33412" y="1595228"/>
        <a:ext cx="3623332" cy="617626"/>
      </dsp:txXfrm>
    </dsp:sp>
    <dsp:sp modelId="{EDEFF1DF-5DBE-4A2A-A33A-998C32F69BA2}">
      <dsp:nvSpPr>
        <dsp:cNvPr id="0" name=""/>
        <dsp:cNvSpPr/>
      </dsp:nvSpPr>
      <dsp:spPr>
        <a:xfrm>
          <a:off x="0" y="2283706"/>
          <a:ext cx="3690156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solidFill>
                <a:schemeClr val="tx1"/>
              </a:solidFill>
            </a:rPr>
            <a:t> </a:t>
          </a:r>
          <a:r>
            <a:rPr lang="ru-RU" sz="1300" kern="1200" dirty="0">
              <a:solidFill>
                <a:schemeClr val="tx1"/>
              </a:solidFill>
            </a:rPr>
            <a:t>Автономная некоммерческая организация “Центр поддержки экспорта Волгоградской области”</a:t>
          </a:r>
        </a:p>
      </dsp:txBody>
      <dsp:txXfrm>
        <a:off x="33412" y="2317118"/>
        <a:ext cx="3623332" cy="617626"/>
      </dsp:txXfrm>
    </dsp:sp>
    <dsp:sp modelId="{6EABC3F5-ECA8-4C41-BBD9-B9CF471AFA9E}">
      <dsp:nvSpPr>
        <dsp:cNvPr id="0" name=""/>
        <dsp:cNvSpPr/>
      </dsp:nvSpPr>
      <dsp:spPr>
        <a:xfrm>
          <a:off x="0" y="3005596"/>
          <a:ext cx="3690156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solidFill>
                <a:schemeClr val="tx1"/>
              </a:solidFill>
            </a:rPr>
            <a:t>ВО “Межхозяйственный агропромышленный центр”</a:t>
          </a:r>
        </a:p>
      </dsp:txBody>
      <dsp:txXfrm>
        <a:off x="33412" y="3039008"/>
        <a:ext cx="3623332" cy="6176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C4845-3B7E-4576-8FFA-61FBF4D3F42C}">
      <dsp:nvSpPr>
        <dsp:cNvPr id="0" name=""/>
        <dsp:cNvSpPr/>
      </dsp:nvSpPr>
      <dsp:spPr>
        <a:xfrm>
          <a:off x="-4000847" y="-614182"/>
          <a:ext cx="4767795" cy="4767795"/>
        </a:xfrm>
        <a:prstGeom prst="blockArc">
          <a:avLst>
            <a:gd name="adj1" fmla="val 18900000"/>
            <a:gd name="adj2" fmla="val 2700000"/>
            <a:gd name="adj3" fmla="val 45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C18C4-1B1F-4893-AA4C-42CF75EAA094}">
      <dsp:nvSpPr>
        <dsp:cNvPr id="0" name=""/>
        <dsp:cNvSpPr/>
      </dsp:nvSpPr>
      <dsp:spPr>
        <a:xfrm>
          <a:off x="336064" y="123634"/>
          <a:ext cx="4302265" cy="6375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29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ГАУ ВО Мой бизнес</a:t>
          </a:r>
        </a:p>
      </dsp:txBody>
      <dsp:txXfrm>
        <a:off x="336064" y="123634"/>
        <a:ext cx="4302265" cy="637589"/>
      </dsp:txXfrm>
    </dsp:sp>
    <dsp:sp modelId="{C4067C51-AF20-4F1E-A102-CE3AC9B58DB3}">
      <dsp:nvSpPr>
        <dsp:cNvPr id="0" name=""/>
        <dsp:cNvSpPr/>
      </dsp:nvSpPr>
      <dsp:spPr>
        <a:xfrm>
          <a:off x="59458" y="165822"/>
          <a:ext cx="553213" cy="553213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EDD78-35DA-4346-9F4A-877ABE7252A3}">
      <dsp:nvSpPr>
        <dsp:cNvPr id="0" name=""/>
        <dsp:cNvSpPr/>
      </dsp:nvSpPr>
      <dsp:spPr>
        <a:xfrm>
          <a:off x="653197" y="884786"/>
          <a:ext cx="3985132" cy="442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29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Центр поддержки предпринимательства</a:t>
          </a:r>
        </a:p>
      </dsp:txBody>
      <dsp:txXfrm>
        <a:off x="653197" y="884786"/>
        <a:ext cx="3985132" cy="442570"/>
      </dsp:txXfrm>
    </dsp:sp>
    <dsp:sp modelId="{2D0BE8E2-AAD7-4657-B02F-151E7DF9D1BB}">
      <dsp:nvSpPr>
        <dsp:cNvPr id="0" name=""/>
        <dsp:cNvSpPr/>
      </dsp:nvSpPr>
      <dsp:spPr>
        <a:xfrm>
          <a:off x="376591" y="829465"/>
          <a:ext cx="553213" cy="5532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283C4-55F8-4B19-9ADD-85360D00642E}">
      <dsp:nvSpPr>
        <dsp:cNvPr id="0" name=""/>
        <dsp:cNvSpPr/>
      </dsp:nvSpPr>
      <dsp:spPr>
        <a:xfrm>
          <a:off x="750532" y="1548430"/>
          <a:ext cx="3887798" cy="442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29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</a:rPr>
            <a:t>Центр инноваций в социальной сфере</a:t>
          </a:r>
        </a:p>
      </dsp:txBody>
      <dsp:txXfrm>
        <a:off x="750532" y="1548430"/>
        <a:ext cx="3887798" cy="442570"/>
      </dsp:txXfrm>
    </dsp:sp>
    <dsp:sp modelId="{77FF26DF-D212-4069-B48A-F510E9EFF875}">
      <dsp:nvSpPr>
        <dsp:cNvPr id="0" name=""/>
        <dsp:cNvSpPr/>
      </dsp:nvSpPr>
      <dsp:spPr>
        <a:xfrm>
          <a:off x="473925" y="1493108"/>
          <a:ext cx="553213" cy="5532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DAD0B-11D7-4473-B971-92E370609584}">
      <dsp:nvSpPr>
        <dsp:cNvPr id="0" name=""/>
        <dsp:cNvSpPr/>
      </dsp:nvSpPr>
      <dsp:spPr>
        <a:xfrm>
          <a:off x="653197" y="2212073"/>
          <a:ext cx="3985132" cy="442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29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</a:rPr>
            <a:t>Центр инжиниринга Волгоградской области</a:t>
          </a:r>
        </a:p>
      </dsp:txBody>
      <dsp:txXfrm>
        <a:off x="653197" y="2212073"/>
        <a:ext cx="3985132" cy="442570"/>
      </dsp:txXfrm>
    </dsp:sp>
    <dsp:sp modelId="{F9D91C5C-AE4D-41EC-92B2-19B75F341AC0}">
      <dsp:nvSpPr>
        <dsp:cNvPr id="0" name=""/>
        <dsp:cNvSpPr/>
      </dsp:nvSpPr>
      <dsp:spPr>
        <a:xfrm>
          <a:off x="376591" y="2156752"/>
          <a:ext cx="553213" cy="5532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4A197-99B3-444F-97B4-956E0C50758C}">
      <dsp:nvSpPr>
        <dsp:cNvPr id="0" name=""/>
        <dsp:cNvSpPr/>
      </dsp:nvSpPr>
      <dsp:spPr>
        <a:xfrm>
          <a:off x="336064" y="2875716"/>
          <a:ext cx="4302265" cy="442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129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</a:rPr>
            <a:t>Центр Прототипирования</a:t>
          </a:r>
        </a:p>
      </dsp:txBody>
      <dsp:txXfrm>
        <a:off x="336064" y="2875716"/>
        <a:ext cx="4302265" cy="442570"/>
      </dsp:txXfrm>
    </dsp:sp>
    <dsp:sp modelId="{C1FE26F5-624F-4512-9C5E-28E843DCF45B}">
      <dsp:nvSpPr>
        <dsp:cNvPr id="0" name=""/>
        <dsp:cNvSpPr/>
      </dsp:nvSpPr>
      <dsp:spPr>
        <a:xfrm>
          <a:off x="59458" y="2820395"/>
          <a:ext cx="553213" cy="5532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3800B-5F5F-4C02-8F0A-A0B2C9AE9CC9}">
      <dsp:nvSpPr>
        <dsp:cNvPr id="0" name=""/>
        <dsp:cNvSpPr/>
      </dsp:nvSpPr>
      <dsp:spPr>
        <a:xfrm>
          <a:off x="649403" y="0"/>
          <a:ext cx="7359901" cy="12003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D5CF0-657A-4467-B0F9-608AE9AE52D7}">
      <dsp:nvSpPr>
        <dsp:cNvPr id="0" name=""/>
        <dsp:cNvSpPr/>
      </dsp:nvSpPr>
      <dsp:spPr>
        <a:xfrm>
          <a:off x="4593" y="360098"/>
          <a:ext cx="2476747" cy="4801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>
              <a:solidFill>
                <a:schemeClr val="tx1"/>
              </a:solidFill>
            </a:rPr>
            <a:t>4898 услуг</a:t>
          </a:r>
        </a:p>
      </dsp:txBody>
      <dsp:txXfrm>
        <a:off x="28031" y="383536"/>
        <a:ext cx="2429871" cy="433255"/>
      </dsp:txXfrm>
    </dsp:sp>
    <dsp:sp modelId="{97B93CF8-0DF0-4FCB-936D-FA0A4E964CB7}">
      <dsp:nvSpPr>
        <dsp:cNvPr id="0" name=""/>
        <dsp:cNvSpPr/>
      </dsp:nvSpPr>
      <dsp:spPr>
        <a:xfrm>
          <a:off x="2866079" y="360098"/>
          <a:ext cx="2476747" cy="4801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>
              <a:solidFill>
                <a:schemeClr val="tx1"/>
              </a:solidFill>
            </a:rPr>
            <a:t>187 мероприятий</a:t>
          </a:r>
        </a:p>
      </dsp:txBody>
      <dsp:txXfrm>
        <a:off x="2889517" y="383536"/>
        <a:ext cx="2429871" cy="433255"/>
      </dsp:txXfrm>
    </dsp:sp>
    <dsp:sp modelId="{2268F856-7149-4005-A475-595E135F8DDC}">
      <dsp:nvSpPr>
        <dsp:cNvPr id="0" name=""/>
        <dsp:cNvSpPr/>
      </dsp:nvSpPr>
      <dsp:spPr>
        <a:xfrm>
          <a:off x="5727564" y="360098"/>
          <a:ext cx="2926549" cy="4801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i="0" kern="1200" baseline="0" dirty="0">
              <a:solidFill>
                <a:schemeClr val="tx1"/>
              </a:solidFill>
            </a:rPr>
            <a:t>4221 субъект малого и среднего предпринимательства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5751002" y="383536"/>
        <a:ext cx="2879673" cy="433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DBD39-D02D-4B79-B8B7-D6B2233F74CE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687" y="4705380"/>
            <a:ext cx="5317490" cy="38498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3C2B-B866-46E3-B132-9D91255EA1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87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362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90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17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505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64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739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34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46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290C6-8A65-49EF-9397-912FD642C2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84CCC-5EEE-4252-8F95-8D8BE6FF5C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DD448-53A2-42A6-96A8-6C25319899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CC9F7-337C-446A-878D-6E20F058F1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16E58-F125-4389-AE91-26CCA95550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5EB81-84BD-4CCB-9196-1A24838BD2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0D078-9B3C-4622-8A3C-1185C3FA0B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A094C-074A-496D-A6A6-FB12597AC5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4EAB5-3E97-4754-8761-766E65F80B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9D22E-77E7-46BC-A127-6F28CE5A28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BC8CFD-EFB5-4630-8E09-B5B611889D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checker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13" Type="http://schemas.openxmlformats.org/officeDocument/2006/relationships/image" Target="../media/image30.svg"/><Relationship Id="rId18" Type="http://schemas.openxmlformats.org/officeDocument/2006/relationships/image" Target="../media/image35.png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1.xml"/><Relationship Id="rId12" Type="http://schemas.openxmlformats.org/officeDocument/2006/relationships/image" Target="../media/image29.png"/><Relationship Id="rId17" Type="http://schemas.openxmlformats.org/officeDocument/2006/relationships/image" Target="../media/image34.sv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1.xml"/><Relationship Id="rId11" Type="http://schemas.openxmlformats.org/officeDocument/2006/relationships/image" Target="../media/image22.svg"/><Relationship Id="rId5" Type="http://schemas.openxmlformats.org/officeDocument/2006/relationships/diagramData" Target="../diagrams/data11.xml"/><Relationship Id="rId15" Type="http://schemas.openxmlformats.org/officeDocument/2006/relationships/image" Target="../media/image32.svg"/><Relationship Id="rId10" Type="http://schemas.openxmlformats.org/officeDocument/2006/relationships/image" Target="../media/image21.png"/><Relationship Id="rId19" Type="http://schemas.openxmlformats.org/officeDocument/2006/relationships/image" Target="../media/image36.svg"/><Relationship Id="rId4" Type="http://schemas.openxmlformats.org/officeDocument/2006/relationships/image" Target="../media/image2.jpeg"/><Relationship Id="rId9" Type="http://schemas.microsoft.com/office/2007/relationships/diagramDrawing" Target="../diagrams/drawing11.xml"/><Relationship Id="rId1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image" Target="../media/image1.jpeg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notesSlide" Target="../notesSlides/notesSlide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11" Type="http://schemas.microsoft.com/office/2007/relationships/diagramDrawing" Target="../diagrams/drawing12.xml"/><Relationship Id="rId5" Type="http://schemas.openxmlformats.org/officeDocument/2006/relationships/image" Target="../media/image21.png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image" Target="../media/image2.jpeg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13" Type="http://schemas.openxmlformats.org/officeDocument/2006/relationships/diagramColors" Target="../diagrams/colors15.xml"/><Relationship Id="rId18" Type="http://schemas.openxmlformats.org/officeDocument/2006/relationships/diagramColors" Target="../diagrams/colors16.xml"/><Relationship Id="rId3" Type="http://schemas.openxmlformats.org/officeDocument/2006/relationships/image" Target="../media/image1.jpeg"/><Relationship Id="rId21" Type="http://schemas.openxmlformats.org/officeDocument/2006/relationships/diagramLayout" Target="../diagrams/layout17.xml"/><Relationship Id="rId7" Type="http://schemas.openxmlformats.org/officeDocument/2006/relationships/diagramQuickStyle" Target="../diagrams/quickStyle14.xml"/><Relationship Id="rId12" Type="http://schemas.openxmlformats.org/officeDocument/2006/relationships/diagramQuickStyle" Target="../diagrams/quickStyle15.xml"/><Relationship Id="rId17" Type="http://schemas.openxmlformats.org/officeDocument/2006/relationships/diagramQuickStyle" Target="../diagrams/quickStyle16.xml"/><Relationship Id="rId2" Type="http://schemas.openxmlformats.org/officeDocument/2006/relationships/notesSlide" Target="../notesSlides/notesSlide12.xml"/><Relationship Id="rId16" Type="http://schemas.openxmlformats.org/officeDocument/2006/relationships/diagramLayout" Target="../diagrams/layout16.xml"/><Relationship Id="rId20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4.xml"/><Relationship Id="rId11" Type="http://schemas.openxmlformats.org/officeDocument/2006/relationships/diagramLayout" Target="../diagrams/layout15.xml"/><Relationship Id="rId24" Type="http://schemas.microsoft.com/office/2007/relationships/diagramDrawing" Target="../diagrams/drawing17.xml"/><Relationship Id="rId5" Type="http://schemas.openxmlformats.org/officeDocument/2006/relationships/diagramData" Target="../diagrams/data14.xml"/><Relationship Id="rId15" Type="http://schemas.openxmlformats.org/officeDocument/2006/relationships/diagramData" Target="../diagrams/data16.xml"/><Relationship Id="rId23" Type="http://schemas.openxmlformats.org/officeDocument/2006/relationships/diagramColors" Target="../diagrams/colors17.xml"/><Relationship Id="rId10" Type="http://schemas.openxmlformats.org/officeDocument/2006/relationships/diagramData" Target="../diagrams/data15.xml"/><Relationship Id="rId19" Type="http://schemas.microsoft.com/office/2007/relationships/diagramDrawing" Target="../diagrams/drawing16.xml"/><Relationship Id="rId4" Type="http://schemas.openxmlformats.org/officeDocument/2006/relationships/image" Target="../media/image2.jpeg"/><Relationship Id="rId9" Type="http://schemas.microsoft.com/office/2007/relationships/diagramDrawing" Target="../diagrams/drawing14.xml"/><Relationship Id="rId14" Type="http://schemas.microsoft.com/office/2007/relationships/diagramDrawing" Target="../diagrams/drawing15.xml"/><Relationship Id="rId22" Type="http://schemas.openxmlformats.org/officeDocument/2006/relationships/diagramQuickStyle" Target="../diagrams/quickStyle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image" Target="../media/image2.jpeg"/><Relationship Id="rId9" Type="http://schemas.microsoft.com/office/2007/relationships/diagramDrawing" Target="../diagrams/drawing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image" Target="../media/image6.svg"/><Relationship Id="rId3" Type="http://schemas.openxmlformats.org/officeDocument/2006/relationships/image" Target="../media/image1.jpeg"/><Relationship Id="rId21" Type="http://schemas.openxmlformats.org/officeDocument/2006/relationships/image" Target="../media/image9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.svg"/><Relationship Id="rId20" Type="http://schemas.openxmlformats.org/officeDocument/2006/relationships/image" Target="../media/image8.sv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24" Type="http://schemas.openxmlformats.org/officeDocument/2006/relationships/image" Target="../media/image12.svg"/><Relationship Id="rId5" Type="http://schemas.openxmlformats.org/officeDocument/2006/relationships/diagramData" Target="../diagrams/data1.xml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10" Type="http://schemas.openxmlformats.org/officeDocument/2006/relationships/diagramData" Target="../diagrams/data2.xml"/><Relationship Id="rId19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Relationship Id="rId22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13.jpeg"/><Relationship Id="rId4" Type="http://schemas.openxmlformats.org/officeDocument/2006/relationships/image" Target="../media/image2.jpeg"/><Relationship Id="rId9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jpeg"/><Relationship Id="rId9" Type="http://schemas.microsoft.com/office/2007/relationships/diagramDrawing" Target="../diagrams/drawin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11" Type="http://schemas.openxmlformats.org/officeDocument/2006/relationships/image" Target="../media/image22.svg"/><Relationship Id="rId5" Type="http://schemas.openxmlformats.org/officeDocument/2006/relationships/diagramData" Target="../diagrams/data5.xml"/><Relationship Id="rId10" Type="http://schemas.openxmlformats.org/officeDocument/2006/relationships/image" Target="../media/image21.png"/><Relationship Id="rId4" Type="http://schemas.openxmlformats.org/officeDocument/2006/relationships/image" Target="../media/image2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2.jpe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diagramColors" Target="../diagrams/colors8.xml"/><Relationship Id="rId18" Type="http://schemas.openxmlformats.org/officeDocument/2006/relationships/diagramColors" Target="../diagrams/colors9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7.xml"/><Relationship Id="rId12" Type="http://schemas.openxmlformats.org/officeDocument/2006/relationships/diagramQuickStyle" Target="../diagrams/quickStyle8.xml"/><Relationship Id="rId17" Type="http://schemas.openxmlformats.org/officeDocument/2006/relationships/diagramQuickStyle" Target="../diagrams/quickStyle9.xml"/><Relationship Id="rId2" Type="http://schemas.openxmlformats.org/officeDocument/2006/relationships/notesSlide" Target="../notesSlides/notesSlide8.xml"/><Relationship Id="rId16" Type="http://schemas.openxmlformats.org/officeDocument/2006/relationships/diagramLayout" Target="../diagrams/layout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diagramLayout" Target="../diagrams/layout8.xml"/><Relationship Id="rId5" Type="http://schemas.openxmlformats.org/officeDocument/2006/relationships/diagramData" Target="../diagrams/data7.xml"/><Relationship Id="rId15" Type="http://schemas.openxmlformats.org/officeDocument/2006/relationships/diagramData" Target="../diagrams/data9.xml"/><Relationship Id="rId10" Type="http://schemas.openxmlformats.org/officeDocument/2006/relationships/diagramData" Target="../diagrams/data8.xml"/><Relationship Id="rId19" Type="http://schemas.microsoft.com/office/2007/relationships/diagramDrawing" Target="../diagrams/drawing9.xml"/><Relationship Id="rId4" Type="http://schemas.openxmlformats.org/officeDocument/2006/relationships/image" Target="../media/image2.jpeg"/><Relationship Id="rId9" Type="http://schemas.microsoft.com/office/2007/relationships/diagramDrawing" Target="../diagrams/drawing7.xml"/><Relationship Id="rId14" Type="http://schemas.microsoft.com/office/2007/relationships/diagramDrawing" Target="../diagrams/drawing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2.jpeg"/><Relationship Id="rId9" Type="http://schemas.microsoft.com/office/2007/relationships/diagramDrawing" Target="../diagrams/drawin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251520" y="1772816"/>
            <a:ext cx="8501122" cy="23083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СОВЕРШЕНСТВОВАНИЯ МЕХАНИЗМОВ РЕАЛИЗАЦИИ ПРОГРАММЫ ГОСУДАРСТВЕННОЙ ПОДДЕРЖКИ СУБЪЕКТОВ МАЛОГО И СРЕДНЕГО ПРЕДПРИНИМАТЕЛЬСТВА НА БАЗЕ ЦЕНТРА ПОДДЕРЖКИ ПРЕДПРИНИМАТЕЛЬСТВА ГАУ ВО МОЙ БИЗНЕС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4658374"/>
            <a:ext cx="4793218" cy="121444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Выполнил слушатель: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Кравцов 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ндрей 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Васильевич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00288"/>
      </p:ext>
    </p:extLst>
  </p:cSld>
  <p:clrMapOvr>
    <a:masterClrMapping/>
  </p:clrMapOvr>
  <p:transition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9" y="1907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0" y="1116043"/>
            <a:ext cx="9144000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ПРИНЦИПЫ ЭФФЕКТИВНОСТИ МЕР ПОДДЕРЖКИ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CCF49F8-907F-4156-908D-48A9C5AD17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412707"/>
              </p:ext>
            </p:extLst>
          </p:nvPr>
        </p:nvGraphicFramePr>
        <p:xfrm>
          <a:off x="1043608" y="1700807"/>
          <a:ext cx="7794612" cy="4038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022304E-32FA-481A-BC61-92984730E588}"/>
              </a:ext>
            </a:extLst>
          </p:cNvPr>
          <p:cNvSpPr/>
          <p:nvPr/>
        </p:nvSpPr>
        <p:spPr>
          <a:xfrm>
            <a:off x="1043608" y="5756508"/>
            <a:ext cx="7794612" cy="83099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БЮДЖЕТИРОВАНИЕ ОРИЕНТИРОВАННОЕ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РЕЗУЛЬТАТ</a:t>
            </a:r>
          </a:p>
        </p:txBody>
      </p:sp>
      <p:pic>
        <p:nvPicPr>
          <p:cNvPr id="10" name="Рисунок 9" descr="Лампочка">
            <a:extLst>
              <a:ext uri="{FF2B5EF4-FFF2-40B4-BE49-F238E27FC236}">
                <a16:creationId xmlns:a16="http://schemas.microsoft.com/office/drawing/2014/main" id="{E86E4C8F-0682-47A8-8422-4F7AEE476B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298" y="5695840"/>
            <a:ext cx="914401" cy="98549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9" name="Рисунок 18" descr="Контрольный список">
            <a:extLst>
              <a:ext uri="{FF2B5EF4-FFF2-40B4-BE49-F238E27FC236}">
                <a16:creationId xmlns:a16="http://schemas.microsoft.com/office/drawing/2014/main" id="{2E61E276-74AB-4920-B949-F8C992BDA58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610" y="1720200"/>
            <a:ext cx="875514" cy="875515"/>
          </a:xfrm>
          <a:prstGeom prst="rect">
            <a:avLst/>
          </a:prstGeom>
        </p:spPr>
      </p:pic>
      <p:pic>
        <p:nvPicPr>
          <p:cNvPr id="21" name="Рисунок 20" descr="Контрольный список (справа налево)">
            <a:extLst>
              <a:ext uri="{FF2B5EF4-FFF2-40B4-BE49-F238E27FC236}">
                <a16:creationId xmlns:a16="http://schemas.microsoft.com/office/drawing/2014/main" id="{FEFC296C-32A6-4AF2-9B0B-756DE0290CE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2925" y="2723306"/>
            <a:ext cx="875514" cy="875514"/>
          </a:xfrm>
          <a:prstGeom prst="rect">
            <a:avLst/>
          </a:prstGeom>
        </p:spPr>
      </p:pic>
      <p:pic>
        <p:nvPicPr>
          <p:cNvPr id="23" name="Рисунок 22" descr="Список">
            <a:extLst>
              <a:ext uri="{FF2B5EF4-FFF2-40B4-BE49-F238E27FC236}">
                <a16:creationId xmlns:a16="http://schemas.microsoft.com/office/drawing/2014/main" id="{8672DC5E-93CF-4B7C-870B-A7158AA0696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9665" y="3741313"/>
            <a:ext cx="886459" cy="914400"/>
          </a:xfrm>
          <a:prstGeom prst="rect">
            <a:avLst/>
          </a:prstGeom>
        </p:spPr>
      </p:pic>
      <p:pic>
        <p:nvPicPr>
          <p:cNvPr id="25" name="Рисунок 24" descr="Список (справа налево)">
            <a:extLst>
              <a:ext uri="{FF2B5EF4-FFF2-40B4-BE49-F238E27FC236}">
                <a16:creationId xmlns:a16="http://schemas.microsoft.com/office/drawing/2014/main" id="{21E602A1-1216-4962-98E4-6169FC170C0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94" y="4744418"/>
            <a:ext cx="914400" cy="914400"/>
          </a:xfrm>
          <a:prstGeom prst="rect">
            <a:avLst/>
          </a:prstGeom>
        </p:spPr>
      </p:pic>
      <p:sp>
        <p:nvSpPr>
          <p:cNvPr id="26" name="Номер слайда 25">
            <a:extLst>
              <a:ext uri="{FF2B5EF4-FFF2-40B4-BE49-F238E27FC236}">
                <a16:creationId xmlns:a16="http://schemas.microsoft.com/office/drawing/2014/main" id="{198626BB-6FED-4DF6-9B77-FBA6D20D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426016"/>
      </p:ext>
    </p:extLst>
  </p:cSld>
  <p:clrMapOvr>
    <a:masterClrMapping/>
  </p:clrMapOvr>
  <p:transition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022304E-32FA-481A-BC61-92984730E588}"/>
              </a:ext>
            </a:extLst>
          </p:cNvPr>
          <p:cNvSpPr/>
          <p:nvPr/>
        </p:nvSpPr>
        <p:spPr>
          <a:xfrm>
            <a:off x="107504" y="1124744"/>
            <a:ext cx="8928992" cy="43088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СЕРВИСНОЙ МОДЕЛИ</a:t>
            </a:r>
          </a:p>
        </p:txBody>
      </p:sp>
      <p:pic>
        <p:nvPicPr>
          <p:cNvPr id="10" name="Рисунок 9" descr="Лампочка">
            <a:extLst>
              <a:ext uri="{FF2B5EF4-FFF2-40B4-BE49-F238E27FC236}">
                <a16:creationId xmlns:a16="http://schemas.microsoft.com/office/drawing/2014/main" id="{E86E4C8F-0682-47A8-8422-4F7AEE476B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3815" y="5295499"/>
            <a:ext cx="875514" cy="87551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602A11D7-6256-40E5-A0F1-991D1F8BA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3726549"/>
              </p:ext>
            </p:extLst>
          </p:nvPr>
        </p:nvGraphicFramePr>
        <p:xfrm>
          <a:off x="4283968" y="1838667"/>
          <a:ext cx="4722666" cy="4622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id="{C9BCD5DD-91C9-4B81-8C9C-D7569DB631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968316"/>
              </p:ext>
            </p:extLst>
          </p:nvPr>
        </p:nvGraphicFramePr>
        <p:xfrm>
          <a:off x="251520" y="1965000"/>
          <a:ext cx="4722666" cy="2904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B14691C-D6BD-49EE-A5D8-AE5ACE92C8C4}"/>
              </a:ext>
            </a:extLst>
          </p:cNvPr>
          <p:cNvSpPr/>
          <p:nvPr/>
        </p:nvSpPr>
        <p:spPr>
          <a:xfrm>
            <a:off x="1547664" y="5278529"/>
            <a:ext cx="4722666" cy="1015663"/>
          </a:xfrm>
          <a:prstGeom prst="rect">
            <a:avLst/>
          </a:prstGeom>
          <a:solidFill>
            <a:srgbClr val="BC8F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Разработана дорожная карта формирования сервисной модели предоставления услуг субъектам МСП </a:t>
            </a:r>
          </a:p>
        </p:txBody>
      </p:sp>
      <p:sp>
        <p:nvSpPr>
          <p:cNvPr id="17" name="Номер слайда 16">
            <a:extLst>
              <a:ext uri="{FF2B5EF4-FFF2-40B4-BE49-F238E27FC236}">
                <a16:creationId xmlns:a16="http://schemas.microsoft.com/office/drawing/2014/main" id="{A2221D01-FA2C-41A1-9AE8-6A6E9956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08181"/>
      </p:ext>
    </p:extLst>
  </p:cSld>
  <p:clrMapOvr>
    <a:masterClrMapping/>
  </p:clrMapOvr>
  <p:transition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" y="222942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79578" y="1088533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Дорожная карта реализации проекта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22F01A8-4261-4E1A-8A41-8F0CE46E17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8331549"/>
              </p:ext>
            </p:extLst>
          </p:nvPr>
        </p:nvGraphicFramePr>
        <p:xfrm>
          <a:off x="107504" y="1779252"/>
          <a:ext cx="9052144" cy="1505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861D3E04-200B-4FEB-AF4F-BE39D32B19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4643176"/>
              </p:ext>
            </p:extLst>
          </p:nvPr>
        </p:nvGraphicFramePr>
        <p:xfrm>
          <a:off x="-136246" y="2780928"/>
          <a:ext cx="3071886" cy="461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8824261B-C1A1-4B17-9DAE-179BB64558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549570"/>
              </p:ext>
            </p:extLst>
          </p:nvPr>
        </p:nvGraphicFramePr>
        <p:xfrm>
          <a:off x="2955996" y="2711876"/>
          <a:ext cx="3008534" cy="4640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D7908407-8D6B-4208-8BA6-64154A44B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6344261"/>
              </p:ext>
            </p:extLst>
          </p:nvPr>
        </p:nvGraphicFramePr>
        <p:xfrm>
          <a:off x="5964530" y="2792759"/>
          <a:ext cx="3071966" cy="4524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D3166135-25DF-4C0B-9F0B-5E29A5E2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59655"/>
      </p:ext>
    </p:extLst>
  </p:cSld>
  <p:clrMapOvr>
    <a:masterClrMapping/>
  </p:clrMapOvr>
  <p:transition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" y="222942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79578" y="1088533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Реализация проекта позволит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3A10A0A1-E406-4338-9A4B-22FA7C921402}"/>
              </a:ext>
            </a:extLst>
          </p:cNvPr>
          <p:cNvGraphicFramePr/>
          <p:nvPr/>
        </p:nvGraphicFramePr>
        <p:xfrm>
          <a:off x="1067589" y="2060848"/>
          <a:ext cx="7363909" cy="4345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D75C253-9081-49F8-8630-58147FEE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3370"/>
      </p:ext>
    </p:extLst>
  </p:cSld>
  <p:clrMapOvr>
    <a:masterClrMapping/>
  </p:clrMapOvr>
  <p:transition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09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53752" y="2930597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 ОТВЕТИТЬ НА ВОПРОСЫ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C6ED975-A1CD-40C0-9008-D7838CEE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75215"/>
      </p:ext>
    </p:extLst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20" y="27384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357158" y="1000108"/>
            <a:ext cx="8501122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Актуальность проекта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526F906-9352-4899-BFB0-25695D34D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4830573"/>
              </p:ext>
            </p:extLst>
          </p:nvPr>
        </p:nvGraphicFramePr>
        <p:xfrm>
          <a:off x="1320150" y="3120141"/>
          <a:ext cx="7507451" cy="3405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26BCCC07-AF0F-40A5-8A97-8D3E3C1FFD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852164"/>
              </p:ext>
            </p:extLst>
          </p:nvPr>
        </p:nvGraphicFramePr>
        <p:xfrm>
          <a:off x="340685" y="1584883"/>
          <a:ext cx="8517595" cy="134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14" name="Рисунок 13" descr="Отзыв клиента">
            <a:extLst>
              <a:ext uri="{FF2B5EF4-FFF2-40B4-BE49-F238E27FC236}">
                <a16:creationId xmlns:a16="http://schemas.microsoft.com/office/drawing/2014/main" id="{AAC06443-91F0-45F6-B562-31D9BDCCF1C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16399" y="3018656"/>
            <a:ext cx="785966" cy="785966"/>
          </a:xfrm>
          <a:prstGeom prst="rect">
            <a:avLst/>
          </a:prstGeom>
        </p:spPr>
      </p:pic>
      <p:pic>
        <p:nvPicPr>
          <p:cNvPr id="16" name="Рисунок 15" descr="Мозговой штурм группы">
            <a:extLst>
              <a:ext uri="{FF2B5EF4-FFF2-40B4-BE49-F238E27FC236}">
                <a16:creationId xmlns:a16="http://schemas.microsoft.com/office/drawing/2014/main" id="{32D5CAB1-1963-4043-9BE4-C82683ECF47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6858" y="5041142"/>
            <a:ext cx="914400" cy="914400"/>
          </a:xfrm>
          <a:prstGeom prst="rect">
            <a:avLst/>
          </a:prstGeom>
        </p:spPr>
      </p:pic>
      <p:pic>
        <p:nvPicPr>
          <p:cNvPr id="18" name="Рисунок 17" descr="Рукопожатие">
            <a:extLst>
              <a:ext uri="{FF2B5EF4-FFF2-40B4-BE49-F238E27FC236}">
                <a16:creationId xmlns:a16="http://schemas.microsoft.com/office/drawing/2014/main" id="{E3C8E6E6-35B0-4A98-8295-C1D329E2892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88484" y="4370879"/>
            <a:ext cx="914400" cy="914400"/>
          </a:xfrm>
          <a:prstGeom prst="rect">
            <a:avLst/>
          </a:prstGeom>
        </p:spPr>
      </p:pic>
      <p:pic>
        <p:nvPicPr>
          <p:cNvPr id="20" name="Рисунок 19" descr="Линейчатая диаграмма с тенденцией к повышению">
            <a:extLst>
              <a:ext uri="{FF2B5EF4-FFF2-40B4-BE49-F238E27FC236}">
                <a16:creationId xmlns:a16="http://schemas.microsoft.com/office/drawing/2014/main" id="{6AE4F359-DA34-41F9-A0B1-4ADD8542591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52181" y="3750070"/>
            <a:ext cx="917858" cy="785966"/>
          </a:xfrm>
          <a:prstGeom prst="rect">
            <a:avLst/>
          </a:prstGeom>
        </p:spPr>
      </p:pic>
      <p:pic>
        <p:nvPicPr>
          <p:cNvPr id="22" name="Рисунок 21" descr="Конференц-зал">
            <a:extLst>
              <a:ext uri="{FF2B5EF4-FFF2-40B4-BE49-F238E27FC236}">
                <a16:creationId xmlns:a16="http://schemas.microsoft.com/office/drawing/2014/main" id="{8E88770E-ADA0-4EA2-A5A1-69CF28BE742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88484" y="5757090"/>
            <a:ext cx="914400" cy="914400"/>
          </a:xfrm>
          <a:prstGeom prst="rect">
            <a:avLst/>
          </a:prstGeom>
        </p:spPr>
      </p:pic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334B766A-ACC5-4267-8FF8-B48893E4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997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285720" y="1000108"/>
            <a:ext cx="8858280" cy="64633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 выпускной аттестационной работы</a:t>
            </a:r>
            <a:endParaRPr lang="ru-RU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F111C8AA-9E5C-4039-9456-C471745000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7333715"/>
              </p:ext>
            </p:extLst>
          </p:nvPr>
        </p:nvGraphicFramePr>
        <p:xfrm>
          <a:off x="-108520" y="2436173"/>
          <a:ext cx="9036496" cy="1985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Рисунок 7" descr="Celi-vedut-k-uspehu">
            <a:extLst>
              <a:ext uri="{FF2B5EF4-FFF2-40B4-BE49-F238E27FC236}">
                <a16:creationId xmlns:a16="http://schemas.microsoft.com/office/drawing/2014/main" id="{F4CE0E15-C126-4871-87FE-4C8B69FF83C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653136"/>
            <a:ext cx="3312368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1C7AB7-EA72-4240-8F96-51FC8992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Задачи выпускной аттестационной работы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67614AF9-F569-4526-A9D1-F389656D4F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038414"/>
              </p:ext>
            </p:extLst>
          </p:nvPr>
        </p:nvGraphicFramePr>
        <p:xfrm>
          <a:off x="-252536" y="1916520"/>
          <a:ext cx="10081120" cy="4459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id="{D930153B-0E0D-4BA1-977A-8742DCC5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25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9283" y="925258"/>
            <a:ext cx="4572000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 выпускной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аттестационной работы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3429000"/>
            <a:ext cx="4572000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Предмет выпускной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аттестационной работы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AA879C-96B2-46E1-ACD7-FCD7AFC484F4}"/>
              </a:ext>
            </a:extLst>
          </p:cNvPr>
          <p:cNvSpPr txBox="1"/>
          <p:nvPr/>
        </p:nvSpPr>
        <p:spPr>
          <a:xfrm>
            <a:off x="323528" y="1656591"/>
            <a:ext cx="4483510" cy="214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Центра поддержки предпринимательства ГАУ ВО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 бизнес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сфере оказания им услуг на основе сметного финансирования и бюджетирования, ориентированного на результат.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98FAD6-8CBA-415E-BA1C-A8926C7AAA5A}"/>
              </a:ext>
            </a:extLst>
          </p:cNvPr>
          <p:cNvSpPr txBox="1"/>
          <p:nvPr/>
        </p:nvSpPr>
        <p:spPr>
          <a:xfrm>
            <a:off x="3851920" y="4147469"/>
            <a:ext cx="5292080" cy="2389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совершенствование механизма оказания государственной поддержки субъектам малого и среднего предпринимательства Центром поддержки предпринимательства ГАУ ВО “Мой бизнес” с целью его адаптации к актуальным потребностям на каждой стадии жизненного цикла развития организации (бизнес-идеи)</a:t>
            </a:r>
            <a:endParaRPr lang="ru-RU" b="1" dirty="0"/>
          </a:p>
        </p:txBody>
      </p:sp>
      <p:pic>
        <p:nvPicPr>
          <p:cNvPr id="10" name="Рисунок 9" descr="Reshenie-svoyey-celi">
            <a:extLst>
              <a:ext uri="{FF2B5EF4-FFF2-40B4-BE49-F238E27FC236}">
                <a16:creationId xmlns:a16="http://schemas.microsoft.com/office/drawing/2014/main" id="{039919FB-14E3-47C1-8138-D77FBB87F13F}"/>
              </a:ext>
            </a:extLst>
          </p:cNvPr>
          <p:cNvPicPr/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52" y="4075331"/>
            <a:ext cx="3069816" cy="21765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A5DE44CC-0570-4477-B758-43BB41A2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0" y="1195943"/>
            <a:ext cx="9129026" cy="10156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Потенциал и целевые ориентиры национального проекта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Малое и 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предпринимательство и поддержка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индивидуальной предпринимательской инициативы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C023B354-1F1F-4951-9311-E0C79B52DE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6869632"/>
              </p:ext>
            </p:extLst>
          </p:nvPr>
        </p:nvGraphicFramePr>
        <p:xfrm>
          <a:off x="71186" y="2564904"/>
          <a:ext cx="9057840" cy="2664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7881DCC-454F-4EC3-A749-D2BD3A083ED0}"/>
              </a:ext>
            </a:extLst>
          </p:cNvPr>
          <p:cNvSpPr txBox="1"/>
          <p:nvPr/>
        </p:nvSpPr>
        <p:spPr>
          <a:xfrm>
            <a:off x="1547664" y="5566720"/>
            <a:ext cx="70567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странах Европейского союза, в США и Японии на малые и средние предприятия приходится около 50% общей численности занятых, а их доля в ВВП превышает 50%.</a:t>
            </a:r>
            <a:endParaRPr lang="ru-RU" sz="1600" b="1" dirty="0"/>
          </a:p>
        </p:txBody>
      </p:sp>
      <p:pic>
        <p:nvPicPr>
          <p:cNvPr id="11" name="Рисунок 10" descr="Лампочка">
            <a:extLst>
              <a:ext uri="{FF2B5EF4-FFF2-40B4-BE49-F238E27FC236}">
                <a16:creationId xmlns:a16="http://schemas.microsoft.com/office/drawing/2014/main" id="{D159129F-05CB-4D6D-A40C-1010ABE0DEA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1216" y="5538936"/>
            <a:ext cx="914400" cy="9144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A343B0DB-BF40-4C70-A583-6B4F5A6B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022304E-32FA-481A-BC61-92984730E588}"/>
              </a:ext>
            </a:extLst>
          </p:cNvPr>
          <p:cNvSpPr/>
          <p:nvPr/>
        </p:nvSpPr>
        <p:spPr>
          <a:xfrm>
            <a:off x="107504" y="1124744"/>
            <a:ext cx="8928992" cy="43088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ПРОГРАММНО-ЦЕЛЕВОЙ МЕТОД</a:t>
            </a: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ПРОЕКТА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6723F7C-EEF7-4324-BB0C-FFC8B2E1A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6615107"/>
              </p:ext>
            </p:extLst>
          </p:nvPr>
        </p:nvGraphicFramePr>
        <p:xfrm>
          <a:off x="1691680" y="1578305"/>
          <a:ext cx="6182286" cy="4421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FF5CE86-659D-43CF-A48B-B80503613AD5}"/>
              </a:ext>
            </a:extLst>
          </p:cNvPr>
          <p:cNvSpPr/>
          <p:nvPr/>
        </p:nvSpPr>
        <p:spPr>
          <a:xfrm>
            <a:off x="129779" y="5571452"/>
            <a:ext cx="8928992" cy="1015663"/>
          </a:xfrm>
          <a:prstGeom prst="rect">
            <a:avLst/>
          </a:prstGeom>
          <a:solidFill>
            <a:srgbClr val="BC8F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НАЦИОНАЛЬНЫЙ ПРОЕКТ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Малое и 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предпринимательство и поддержка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индивидуальной предпринимательской инициативы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3AA43B-31D4-4F5F-9702-3727806B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769189"/>
      </p:ext>
    </p:extLst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83099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Инфраструктура поддержки субъектов малого и 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реднего  предпринимательства Волгоградской области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7" name="Схема 46">
            <a:extLst>
              <a:ext uri="{FF2B5EF4-FFF2-40B4-BE49-F238E27FC236}">
                <a16:creationId xmlns:a16="http://schemas.microsoft.com/office/drawing/2014/main" id="{5DC6BA6B-4976-440D-9121-1F7B797B8D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3850272"/>
              </p:ext>
            </p:extLst>
          </p:nvPr>
        </p:nvGraphicFramePr>
        <p:xfrm>
          <a:off x="5292080" y="1867847"/>
          <a:ext cx="3690156" cy="3808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2" name="Схема 51">
            <a:extLst>
              <a:ext uri="{FF2B5EF4-FFF2-40B4-BE49-F238E27FC236}">
                <a16:creationId xmlns:a16="http://schemas.microsoft.com/office/drawing/2014/main" id="{63252CB1-8327-4653-9094-A04AA9FAD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043062"/>
              </p:ext>
            </p:extLst>
          </p:nvPr>
        </p:nvGraphicFramePr>
        <p:xfrm>
          <a:off x="174800" y="2049809"/>
          <a:ext cx="4685232" cy="3539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8972A77E-DFD0-4044-ABF5-7DAFE7C5F8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8331083"/>
              </p:ext>
            </p:extLst>
          </p:nvPr>
        </p:nvGraphicFramePr>
        <p:xfrm>
          <a:off x="323528" y="5623455"/>
          <a:ext cx="8658708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56" name="Номер слайда 55">
            <a:extLst>
              <a:ext uri="{FF2B5EF4-FFF2-40B4-BE49-F238E27FC236}">
                <a16:creationId xmlns:a16="http://schemas.microsoft.com/office/drawing/2014/main" id="{285D348F-DF98-47D4-B01E-664A1194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667552"/>
      </p:ext>
    </p:extLst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70788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Ключевые показатели эффективности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Центра поддержки предпринимательства 2020 г.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960B77B2-E628-461E-9457-1BA48251C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26912"/>
              </p:ext>
            </p:extLst>
          </p:nvPr>
        </p:nvGraphicFramePr>
        <p:xfrm>
          <a:off x="53752" y="2292765"/>
          <a:ext cx="9036496" cy="2090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765">
                  <a:extLst>
                    <a:ext uri="{9D8B030D-6E8A-4147-A177-3AD203B41FA5}">
                      <a16:colId xmlns:a16="http://schemas.microsoft.com/office/drawing/2014/main" val="2434934154"/>
                    </a:ext>
                  </a:extLst>
                </a:gridCol>
                <a:gridCol w="7003579">
                  <a:extLst>
                    <a:ext uri="{9D8B030D-6E8A-4147-A177-3AD203B41FA5}">
                      <a16:colId xmlns:a16="http://schemas.microsoft.com/office/drawing/2014/main" val="176553105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632743376"/>
                    </a:ext>
                  </a:extLst>
                </a:gridCol>
              </a:tblGrid>
              <a:tr h="36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 Показатель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Кол-во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0780467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услуг, предоставленных субъектам малого и среднего предпринимательства и физическим лицам, заинтересованным в начале осуществления предпринимательской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1545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3853713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субъектов малого и среднего предпринимательства, получивших государственную поддержку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2820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0445415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физических лиц, заинтересованных в начале осуществления предпринимательской деятельности, получивших государственную поддержку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310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9573168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Количество созданных субъектов малого и среднего предпринимательства из числа физических лиц, получивших государственную поддержку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3059538"/>
                  </a:ext>
                </a:extLst>
              </a:tr>
            </a:tbl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211080F2-1C67-436B-8495-2D42C797C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4482061"/>
              </p:ext>
            </p:extLst>
          </p:nvPr>
        </p:nvGraphicFramePr>
        <p:xfrm>
          <a:off x="737320" y="4762736"/>
          <a:ext cx="7776864" cy="1715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id="{DB7C5643-F2D6-4A26-8B92-3BC72C52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371114"/>
      </p:ext>
    </p:extLst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</TotalTime>
  <Words>915</Words>
  <Application>Microsoft Office PowerPoint</Application>
  <PresentationFormat>Экран (4:3)</PresentationFormat>
  <Paragraphs>155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университет</dc:title>
  <dc:creator>admin</dc:creator>
  <cp:lastModifiedBy>1</cp:lastModifiedBy>
  <cp:revision>661</cp:revision>
  <dcterms:created xsi:type="dcterms:W3CDTF">2005-03-24T14:12:57Z</dcterms:created>
  <dcterms:modified xsi:type="dcterms:W3CDTF">2020-11-27T06:33:59Z</dcterms:modified>
</cp:coreProperties>
</file>