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tags/tag7.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61" r:id="rId4"/>
    <p:sldMasterId id="2147483696" r:id="rId5"/>
    <p:sldMasterId id="2147483715" r:id="rId6"/>
    <p:sldMasterId id="2147483712" r:id="rId7"/>
    <p:sldMasterId id="2147483733" r:id="rId8"/>
    <p:sldMasterId id="2147483758" r:id="rId9"/>
    <p:sldMasterId id="2147483766" r:id="rId10"/>
    <p:sldMasterId id="2147483784" r:id="rId11"/>
  </p:sldMasterIdLst>
  <p:notesMasterIdLst>
    <p:notesMasterId r:id="rId24"/>
  </p:notesMasterIdLst>
  <p:handoutMasterIdLst>
    <p:handoutMasterId r:id="rId25"/>
  </p:handoutMasterIdLst>
  <p:sldIdLst>
    <p:sldId id="507" r:id="rId12"/>
    <p:sldId id="498" r:id="rId13"/>
    <p:sldId id="502" r:id="rId14"/>
    <p:sldId id="511" r:id="rId15"/>
    <p:sldId id="503" r:id="rId16"/>
    <p:sldId id="483" r:id="rId17"/>
    <p:sldId id="501" r:id="rId18"/>
    <p:sldId id="517" r:id="rId19"/>
    <p:sldId id="516" r:id="rId20"/>
    <p:sldId id="512" r:id="rId21"/>
    <p:sldId id="514" r:id="rId22"/>
    <p:sldId id="513" r:id="rId23"/>
  </p:sldIdLst>
  <p:sldSz cx="24384000" cy="13716000"/>
  <p:notesSz cx="6797675" cy="9928225"/>
  <p:custDataLst>
    <p:tags r:id="rId26"/>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Раздел по умолчанию" id="{714CB8B5-9997-45F2-938A-6E48D9E0EF94}">
          <p14:sldIdLst>
            <p14:sldId id="507"/>
            <p14:sldId id="498"/>
            <p14:sldId id="502"/>
            <p14:sldId id="511"/>
            <p14:sldId id="503"/>
            <p14:sldId id="483"/>
            <p14:sldId id="501"/>
            <p14:sldId id="517"/>
            <p14:sldId id="516"/>
            <p14:sldId id="512"/>
            <p14:sldId id="514"/>
            <p14:sldId id="513"/>
          </p14:sldIdLst>
        </p14:section>
        <p14:section name="Раздел без заголовка" id="{97615350-22C8-4235-9C82-F8FD4410B1C3}">
          <p14:sldIdLst/>
        </p14:section>
      </p14:sectionLst>
    </p:ext>
    <p:ext uri="{EFAFB233-063F-42B5-8137-9DF3F51BA10A}">
      <p15:sldGuideLst xmlns:p15="http://schemas.microsoft.com/office/powerpoint/2012/main">
        <p15:guide id="1" orient="horz" pos="7926"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2D050"/>
    <a:srgbClr val="EAEAEA"/>
    <a:srgbClr val="E38CBD"/>
    <a:srgbClr val="90D5F8"/>
    <a:srgbClr val="C8E6F9"/>
    <a:srgbClr val="DDDDDD"/>
    <a:srgbClr val="40BFEF"/>
    <a:srgbClr val="232323"/>
    <a:srgbClr val="F8F8F8"/>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5" autoAdjust="0"/>
    <p:restoredTop sz="95071" autoAdjust="0"/>
  </p:normalViewPr>
  <p:slideViewPr>
    <p:cSldViewPr snapToGrid="0" snapToObjects="1" showGuides="1">
      <p:cViewPr varScale="1">
        <p:scale>
          <a:sx n="47" d="100"/>
          <a:sy n="47" d="100"/>
        </p:scale>
        <p:origin x="576" y="36"/>
      </p:cViewPr>
      <p:guideLst>
        <p:guide orient="horz" pos="7926"/>
        <p:guide pos="7680"/>
      </p:guideLst>
    </p:cSldViewPr>
  </p:slideViewPr>
  <p:notesTextViewPr>
    <p:cViewPr>
      <p:scale>
        <a:sx n="1" d="1"/>
        <a:sy n="1" d="1"/>
      </p:scale>
      <p:origin x="0" y="0"/>
    </p:cViewPr>
  </p:notesTextViewPr>
  <p:notesViewPr>
    <p:cSldViewPr snapToGrid="0" snapToObjects="1" showGuides="1">
      <p:cViewPr varScale="1">
        <p:scale>
          <a:sx n="85" d="100"/>
          <a:sy n="85" d="100"/>
        </p:scale>
        <p:origin x="392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gs" Target="tags/tag1.xml"/><Relationship Id="rId3" Type="http://schemas.openxmlformats.org/officeDocument/2006/relationships/slideMaster" Target="slideMasters/slideMaster1.xml"/><Relationship Id="rId21" Type="http://schemas.openxmlformats.org/officeDocument/2006/relationships/slide" Target="slides/slide10.xml"/><Relationship Id="rId7" Type="http://schemas.openxmlformats.org/officeDocument/2006/relationships/slideMaster" Target="slideMasters/slideMaster5.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8.xml"/><Relationship Id="rId19" Type="http://schemas.openxmlformats.org/officeDocument/2006/relationships/slide" Target="slides/slide8.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latin typeface="Tele2 TextSans Regular" charset="0"/>
            </a:endParaRP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CDF13BD-D706-9D42-A859-4D0D93B791DB}" type="datetimeFigureOut">
              <a:rPr lang="en-US" smtClean="0">
                <a:latin typeface="Tele2 TextSans Regular" charset="0"/>
              </a:rPr>
              <a:t>11/25/2020</a:t>
            </a:fld>
            <a:endParaRPr lang="en-US" dirty="0">
              <a:latin typeface="Tele2 TextSans Regular" charset="0"/>
            </a:endParaRP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latin typeface="Tele2 TextSans Regular" charset="0"/>
            </a:endParaRP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F43AB36-354F-1449-A8A5-62DB6ADDFD4F}" type="slidenum">
              <a:rPr lang="en-US" smtClean="0">
                <a:latin typeface="Tele2 TextSans Regular" charset="0"/>
              </a:rPr>
              <a:t>‹#›</a:t>
            </a:fld>
            <a:endParaRPr lang="en-US" dirty="0">
              <a:latin typeface="Tele2 TextSans Regular" charset="0"/>
            </a:endParaRPr>
          </a:p>
        </p:txBody>
      </p:sp>
    </p:spTree>
    <p:extLst>
      <p:ext uri="{BB962C8B-B14F-4D97-AF65-F5344CB8AC3E}">
        <p14:creationId xmlns:p14="http://schemas.microsoft.com/office/powerpoint/2010/main" val="138808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15" name="Shape 115"/>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671184989"/>
      </p:ext>
    </p:extLst>
  </p:cSld>
  <p:clrMap bg1="lt1" tx1="dk1" bg2="lt2" tx2="dk2" accent1="accent1" accent2="accent2" accent3="accent3" accent4="accent4" accent5="accent5" accent6="accent6" hlink="hlink" folHlink="folHlink"/>
  <p:notesStyle>
    <a:lvl1pPr defTabSz="457200" latinLnBrk="0">
      <a:lnSpc>
        <a:spcPct val="117999"/>
      </a:lnSpc>
      <a:defRPr sz="2200" b="0" i="0">
        <a:latin typeface="Tele2 TextSans Regular" charset="0"/>
        <a:ea typeface="Tele2 TextSans Regular" charset="0"/>
        <a:cs typeface="Tele2 TextSans Regular" charset="0"/>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bg1"/>
                </a:solidFill>
                <a:latin typeface="Tele2 TextSans" panose="02000000000000000000" pitchFamily="50" charset="0"/>
              </a:rPr>
              <a:t>Основные направления над которыми</a:t>
            </a:r>
            <a:r>
              <a:rPr lang="ru-RU" baseline="0" dirty="0" smtClean="0">
                <a:solidFill>
                  <a:schemeClr val="bg1"/>
                </a:solidFill>
                <a:latin typeface="Tele2 TextSans" panose="02000000000000000000" pitchFamily="50" charset="0"/>
              </a:rPr>
              <a:t> мы работали в текущем году это скорость, качество и новизна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solidFill>
                  <a:schemeClr val="bg1"/>
                </a:solidFill>
                <a:latin typeface="Tele2 TextSans" panose="02000000000000000000" pitchFamily="50" charset="0"/>
              </a:rPr>
              <a:t>В части </a:t>
            </a:r>
            <a:r>
              <a:rPr lang="ru-RU" dirty="0" smtClean="0">
                <a:solidFill>
                  <a:schemeClr val="bg1"/>
                </a:solidFill>
                <a:latin typeface="Tele2 TextSans" panose="02000000000000000000" pitchFamily="50" charset="0"/>
              </a:rPr>
              <a:t>СКОРОСТИ: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solidFill>
                  <a:schemeClr val="bg1"/>
                </a:solidFill>
                <a:latin typeface="Tele2 TextSans" panose="02000000000000000000" pitchFamily="50" charset="0"/>
              </a:rPr>
              <a:t>Сокращен</a:t>
            </a:r>
            <a:r>
              <a:rPr lang="ru-RU" baseline="0" dirty="0" smtClean="0">
                <a:solidFill>
                  <a:schemeClr val="bg1"/>
                </a:solidFill>
                <a:latin typeface="Tele2 TextSans" panose="02000000000000000000" pitchFamily="50" charset="0"/>
              </a:rPr>
              <a:t> срок предоставления карт мониторинга после обновления тарифных линеек конкурентами. Данный вопрос решили за счет автоматизации шаблона карты (дифирамбы Волконскому) и перераспределения функционала между сотрудниками ЦК. Ранее в подготовке карт было задействовано от трех до пяти сотрудников ЦК и обновление карт занимало до 2-х рабочих дней. В текущем году обновлением карт занимаются 1 - 2 сотрудника (в зависимости от количества обновляемых регионов и тарифов), карты предоставляются в день обновления тарифов конкурентами.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aseline="0" dirty="0" smtClean="0">
                <a:solidFill>
                  <a:schemeClr val="bg1"/>
                </a:solidFill>
                <a:latin typeface="Tele2 TextSans" panose="02000000000000000000" pitchFamily="50" charset="0"/>
              </a:rPr>
              <a:t>Про </a:t>
            </a:r>
            <a:r>
              <a:rPr lang="ru-RU" baseline="0" dirty="0" err="1" smtClean="0">
                <a:solidFill>
                  <a:schemeClr val="bg1"/>
                </a:solidFill>
                <a:latin typeface="Tele2 TextSans" panose="02000000000000000000" pitchFamily="50" charset="0"/>
              </a:rPr>
              <a:t>автошаблоны</a:t>
            </a:r>
            <a:r>
              <a:rPr lang="ru-RU" baseline="0" dirty="0" smtClean="0">
                <a:solidFill>
                  <a:schemeClr val="bg1"/>
                </a:solidFill>
                <a:latin typeface="Tele2 TextSans" panose="02000000000000000000" pitchFamily="50"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aseline="0" dirty="0" smtClean="0">
                <a:solidFill>
                  <a:schemeClr val="bg1"/>
                </a:solidFill>
                <a:latin typeface="Tele2 TextSans" panose="02000000000000000000" pitchFamily="50" charset="0"/>
              </a:rPr>
              <a:t>Разработан шаблон автоматического формирования </a:t>
            </a:r>
            <a:r>
              <a:rPr lang="en-US" baseline="0" dirty="0" smtClean="0">
                <a:solidFill>
                  <a:schemeClr val="bg1"/>
                </a:solidFill>
                <a:latin typeface="Tele2 TextSans" panose="02000000000000000000" pitchFamily="50" charset="0"/>
              </a:rPr>
              <a:t>POSM</a:t>
            </a:r>
            <a:r>
              <a:rPr lang="ru-RU" baseline="0" dirty="0" smtClean="0">
                <a:solidFill>
                  <a:schemeClr val="bg1"/>
                </a:solidFill>
                <a:latin typeface="Tele2 TextSans" panose="02000000000000000000" pitchFamily="50" charset="0"/>
              </a:rPr>
              <a:t> материалов (примеры), который заполняется на основании чек-листа, предоставляемого сотрудниками кластеров и менеджерами </a:t>
            </a:r>
            <a:r>
              <a:rPr lang="en-US" baseline="0" dirty="0" smtClean="0">
                <a:solidFill>
                  <a:schemeClr val="bg1"/>
                </a:solidFill>
                <a:latin typeface="Tele2 TextSans" panose="02000000000000000000" pitchFamily="50" charset="0"/>
              </a:rPr>
              <a:t>PLM</a:t>
            </a:r>
            <a:r>
              <a:rPr lang="ru-RU" baseline="0" dirty="0" smtClean="0">
                <a:solidFill>
                  <a:schemeClr val="bg1"/>
                </a:solidFill>
                <a:latin typeface="Tele2 TextSans" panose="02000000000000000000" pitchFamily="50" charset="0"/>
              </a:rPr>
              <a:t>. Поэтому обращаю внимание на качество заполнения чек-листа и соблюдения сроков предоставления.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baseline="0" dirty="0" smtClean="0">
                <a:solidFill>
                  <a:schemeClr val="bg1"/>
                </a:solidFill>
                <a:latin typeface="Tele2 TextSans" panose="02000000000000000000" pitchFamily="50" charset="0"/>
              </a:rPr>
              <a:t>В части КАЧЕСТВА</a:t>
            </a:r>
            <a:r>
              <a:rPr lang="ru-RU" dirty="0" smtClean="0">
                <a:solidFill>
                  <a:schemeClr val="bg1"/>
                </a:solidFill>
                <a:latin typeface="Tele2 TextSans" panose="02000000000000000000" pitchFamily="50"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solidFill>
                  <a:schemeClr val="bg1"/>
                </a:solidFill>
                <a:latin typeface="Tele2 TextSans" panose="02000000000000000000" pitchFamily="50" charset="0"/>
              </a:rPr>
              <a:t>Не</a:t>
            </a:r>
            <a:r>
              <a:rPr lang="ru-RU" baseline="0" dirty="0" smtClean="0">
                <a:solidFill>
                  <a:schemeClr val="bg1"/>
                </a:solidFill>
                <a:latin typeface="Tele2 TextSans" panose="02000000000000000000" pitchFamily="50" charset="0"/>
              </a:rPr>
              <a:t> смотря на объем публикаций, количества регионов, сложности публикуемой информации абоненты получают информацию об изменениях, новых продуктах своевременно на официальном сайте и в виде </a:t>
            </a:r>
            <a:r>
              <a:rPr lang="en-US" baseline="0" dirty="0" smtClean="0">
                <a:solidFill>
                  <a:schemeClr val="bg1"/>
                </a:solidFill>
                <a:latin typeface="Tele2 TextSans" panose="02000000000000000000" pitchFamily="50" charset="0"/>
              </a:rPr>
              <a:t>POSM </a:t>
            </a:r>
            <a:r>
              <a:rPr lang="ru-RU" baseline="0" dirty="0" smtClean="0">
                <a:solidFill>
                  <a:schemeClr val="bg1"/>
                </a:solidFill>
                <a:latin typeface="Tele2 TextSans" panose="02000000000000000000" pitchFamily="50" charset="0"/>
              </a:rPr>
              <a:t>материалов в салонах связи. Приведу пример: ИС о изменениях (каких) всегда публикуются за 10 дней до планируемых изменений в отличии от конкурентов, которые могут опубликовать ИС задним числом. Данные факты мы фиксируем благодаря инструменту написанному подразделением </a:t>
            </a:r>
            <a:r>
              <a:rPr lang="en-US" baseline="0" dirty="0" smtClean="0">
                <a:solidFill>
                  <a:schemeClr val="bg1"/>
                </a:solidFill>
                <a:latin typeface="Tele2 TextSans" panose="02000000000000000000" pitchFamily="50" charset="0"/>
              </a:rPr>
              <a:t>BIG Data</a:t>
            </a:r>
            <a:r>
              <a:rPr lang="ru-RU" baseline="0" dirty="0" smtClean="0">
                <a:solidFill>
                  <a:schemeClr val="bg1"/>
                </a:solidFill>
                <a:latin typeface="Tele2 TextSans" panose="02000000000000000000" pitchFamily="50" charset="0"/>
              </a:rPr>
              <a:t> по нашему техническому заданию. Если в структурах сайтов конкурентов происходят изменения мы корректируем так называемого робота. Значимыми изменениями на сайте компании являются обновление тарифных линеек, как ранее сказано, не смотря от объемов информация на сайте появляется до 9:00. Если сравнить аналогичные публикации у конкурентов - обновление происходят частично начиная с 11:00 и заканчивая окончанием рабочего дня. Кроме того, некоторые некорректные моменты могут «висеть» более недели. Например (из последнего), Мегафон опубликовал информацию об опции «Городской пакет» спустя 2 недели.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solidFill>
                  <a:schemeClr val="bg1"/>
                </a:solidFill>
                <a:latin typeface="Tele2 TextSans" panose="02000000000000000000" pitchFamily="50" charset="0"/>
              </a:rPr>
              <a:t>В части НОВИЗНЫ: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aseline="0" dirty="0" smtClean="0">
                <a:solidFill>
                  <a:schemeClr val="bg1"/>
                </a:solidFill>
                <a:latin typeface="Tele2 TextSans" panose="02000000000000000000" pitchFamily="50" charset="0"/>
              </a:rPr>
              <a:t>разработаны новые форматы отчетов и улучшена визуализация и аналитика существующих форм как по услугам и тарифам компании, так и отчеты по </a:t>
            </a:r>
            <a:r>
              <a:rPr lang="ru-RU" baseline="0" dirty="0" err="1" smtClean="0">
                <a:solidFill>
                  <a:schemeClr val="bg1"/>
                </a:solidFill>
                <a:latin typeface="Tele2 TextSans" panose="02000000000000000000" pitchFamily="50" charset="0"/>
              </a:rPr>
              <a:t>сопозиционированию</a:t>
            </a:r>
            <a:r>
              <a:rPr lang="ru-RU" baseline="0" dirty="0" smtClean="0">
                <a:solidFill>
                  <a:schemeClr val="bg1"/>
                </a:solidFill>
                <a:latin typeface="Tele2 TextSans" panose="02000000000000000000" pitchFamily="50" charset="0"/>
              </a:rPr>
              <a:t> параметров тарифов и услуг с конкурентами. Например база по </a:t>
            </a:r>
            <a:r>
              <a:rPr lang="en-US" baseline="0" dirty="0" smtClean="0">
                <a:solidFill>
                  <a:schemeClr val="bg1"/>
                </a:solidFill>
                <a:latin typeface="Tele2 TextSans" panose="02000000000000000000" pitchFamily="50" charset="0"/>
              </a:rPr>
              <a:t>PAYG </a:t>
            </a:r>
            <a:r>
              <a:rPr lang="ru-RU" baseline="0" dirty="0" smtClean="0">
                <a:solidFill>
                  <a:schemeClr val="bg1"/>
                </a:solidFill>
                <a:latin typeface="Tele2 TextSans" panose="02000000000000000000" pitchFamily="50" charset="0"/>
              </a:rPr>
              <a:t>тарифам, по опциям предоставляющим скидки на МГ и роуминг, </a:t>
            </a:r>
            <a:r>
              <a:rPr lang="en-US" baseline="0" dirty="0" smtClean="0">
                <a:solidFill>
                  <a:schemeClr val="bg1"/>
                </a:solidFill>
                <a:latin typeface="Tele2 TextSans" panose="02000000000000000000" pitchFamily="50" charset="0"/>
              </a:rPr>
              <a:t>Data </a:t>
            </a:r>
            <a:r>
              <a:rPr lang="ru-RU" baseline="0" dirty="0" smtClean="0">
                <a:solidFill>
                  <a:schemeClr val="bg1"/>
                </a:solidFill>
                <a:latin typeface="Tele2 TextSans" panose="02000000000000000000" pitchFamily="50" charset="0"/>
              </a:rPr>
              <a:t>опциям. Так сформировали карты мониторинга по операторам </a:t>
            </a:r>
            <a:r>
              <a:rPr lang="en-US" baseline="0" dirty="0" smtClean="0">
                <a:solidFill>
                  <a:schemeClr val="bg1"/>
                </a:solidFill>
                <a:latin typeface="Tele2 TextSans" panose="02000000000000000000" pitchFamily="50" charset="0"/>
              </a:rPr>
              <a:t>MVNO</a:t>
            </a:r>
            <a:r>
              <a:rPr lang="ru-RU" baseline="0" dirty="0" smtClean="0">
                <a:solidFill>
                  <a:schemeClr val="bg1"/>
                </a:solidFill>
                <a:latin typeface="Tele2 TextSans" panose="02000000000000000000" pitchFamily="50" charset="0"/>
              </a:rPr>
              <a:t>. Для удобства нашей работы и смежных подразделений разработан отчет по архивным тарифам, который позволяет…. и необходим (удобен)….</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smtClean="0">
                <a:solidFill>
                  <a:schemeClr val="bg1"/>
                </a:solidFill>
                <a:latin typeface="Tele2 TextSans" panose="02000000000000000000" pitchFamily="50" charset="0"/>
              </a:rPr>
              <a:t>С июля мы выпускаем ежемесячный дайджест новостей рынка,</a:t>
            </a:r>
            <a:r>
              <a:rPr lang="ru-RU" baseline="0" dirty="0" smtClean="0">
                <a:solidFill>
                  <a:schemeClr val="bg1"/>
                </a:solidFill>
                <a:latin typeface="Tele2 TextSans" panose="02000000000000000000" pitchFamily="50" charset="0"/>
              </a:rPr>
              <a:t> в котором в доступной форме описываются основные события прошлого месяца.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baseline="0" dirty="0" smtClean="0">
                <a:solidFill>
                  <a:schemeClr val="bg1"/>
                </a:solidFill>
                <a:latin typeface="Tele2 TextSans" panose="02000000000000000000" pitchFamily="50" charset="0"/>
              </a:rPr>
              <a:t>И появилась традиция в «кругу» </a:t>
            </a:r>
            <a:r>
              <a:rPr lang="en-US" baseline="0" dirty="0" smtClean="0">
                <a:solidFill>
                  <a:schemeClr val="bg1"/>
                </a:solidFill>
                <a:latin typeface="Tele2 TextSans" panose="02000000000000000000" pitchFamily="50" charset="0"/>
              </a:rPr>
              <a:t>PLM </a:t>
            </a:r>
            <a:r>
              <a:rPr lang="ru-RU" baseline="0" dirty="0" smtClean="0">
                <a:solidFill>
                  <a:schemeClr val="bg1"/>
                </a:solidFill>
                <a:latin typeface="Tele2 TextSans" panose="02000000000000000000" pitchFamily="50" charset="0"/>
              </a:rPr>
              <a:t>восстанавливать историю произошедших событий по итогам квартала (в виде презентации).</a:t>
            </a:r>
            <a:endParaRPr lang="ru-RU" dirty="0" smtClean="0">
              <a:solidFill>
                <a:schemeClr val="bg1"/>
              </a:solidFill>
              <a:latin typeface="Tele2 TextSans" panose="02000000000000000000" pitchFamily="50" charset="0"/>
            </a:endParaRPr>
          </a:p>
          <a:p>
            <a:endParaRPr lang="ru-RU" dirty="0" smtClean="0"/>
          </a:p>
          <a:p>
            <a:endParaRPr lang="ru-RU" dirty="0"/>
          </a:p>
        </p:txBody>
      </p:sp>
      <p:sp>
        <p:nvSpPr>
          <p:cNvPr id="4" name="Номер слайда 3"/>
          <p:cNvSpPr>
            <a:spLocks noGrp="1"/>
          </p:cNvSpPr>
          <p:nvPr>
            <p:ph type="sldNum" sz="quarter" idx="10"/>
          </p:nvPr>
        </p:nvSpPr>
        <p:spPr>
          <a:xfrm>
            <a:off x="3884613" y="8685213"/>
            <a:ext cx="2971800" cy="458787"/>
          </a:xfrm>
          <a:prstGeom prst="rect">
            <a:avLst/>
          </a:prstGeom>
        </p:spPr>
        <p:txBody>
          <a:bodyPr/>
          <a:lstStyle/>
          <a:p>
            <a:fld id="{EC2B8CE4-2F2C-4409-A6D4-9BBC4262A16E}" type="slidenum">
              <a:rPr lang="ru-RU" smtClean="0">
                <a:solidFill>
                  <a:prstClr val="black"/>
                </a:solidFill>
                <a:latin typeface="Calibri" panose="020F0502020204030204"/>
              </a:rPr>
              <a:pPr/>
              <a:t>3</a:t>
            </a:fld>
            <a:endParaRPr lang="ru-RU">
              <a:solidFill>
                <a:prstClr val="black"/>
              </a:solidFill>
              <a:latin typeface="Calibri" panose="020F0502020204030204"/>
            </a:endParaRPr>
          </a:p>
        </p:txBody>
      </p:sp>
    </p:spTree>
    <p:extLst>
      <p:ext uri="{BB962C8B-B14F-4D97-AF65-F5344CB8AC3E}">
        <p14:creationId xmlns:p14="http://schemas.microsoft.com/office/powerpoint/2010/main" val="423816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следующем году мы продолжим работать над скоростью, качеством и новизной. И наметили</a:t>
            </a:r>
            <a:r>
              <a:rPr lang="ru-RU" baseline="0" dirty="0" smtClean="0"/>
              <a:t> для себя несколько моментов:</a:t>
            </a:r>
          </a:p>
          <a:p>
            <a:pPr marL="171450" indent="-171450">
              <a:buFont typeface="Arial" panose="020B0604020202020204" pitchFamily="34" charset="0"/>
              <a:buChar char="•"/>
            </a:pPr>
            <a:r>
              <a:rPr lang="ru-RU" baseline="0" dirty="0" smtClean="0"/>
              <a:t>Планируем автоматизировать заполнение </a:t>
            </a:r>
            <a:r>
              <a:rPr lang="ru-RU" baseline="0" dirty="0" err="1" smtClean="0"/>
              <a:t>пэкшотов</a:t>
            </a:r>
            <a:r>
              <a:rPr lang="ru-RU" baseline="0" dirty="0" smtClean="0"/>
              <a:t> в МИС…. </a:t>
            </a:r>
          </a:p>
          <a:p>
            <a:pPr marL="171450" indent="-171450">
              <a:buFont typeface="Arial" panose="020B0604020202020204" pitchFamily="34" charset="0"/>
              <a:buChar char="•"/>
            </a:pPr>
            <a:r>
              <a:rPr lang="ru-RU" baseline="0" dirty="0" smtClean="0"/>
              <a:t>Федеральная матрица…..</a:t>
            </a:r>
          </a:p>
          <a:p>
            <a:pPr marL="171450" indent="-171450">
              <a:buFont typeface="Arial" panose="020B0604020202020204" pitchFamily="34" charset="0"/>
              <a:buChar char="•"/>
            </a:pPr>
            <a:r>
              <a:rPr lang="ru-RU" baseline="0" dirty="0" smtClean="0"/>
              <a:t>С появлением в нашей структуре нового направления СЕМ будем заниматься формированием Карты нотификаций…</a:t>
            </a:r>
          </a:p>
          <a:p>
            <a:pPr marL="171450" indent="-171450">
              <a:buFont typeface="Arial" panose="020B0604020202020204" pitchFamily="34" charset="0"/>
              <a:buChar char="•"/>
            </a:pPr>
            <a:r>
              <a:rPr lang="ru-RU" baseline="0" dirty="0" smtClean="0"/>
              <a:t>И принимать участие в реализации секретных проектом </a:t>
            </a:r>
            <a:r>
              <a:rPr lang="en-US" baseline="0" dirty="0" smtClean="0"/>
              <a:t>PLM </a:t>
            </a:r>
            <a:r>
              <a:rPr lang="ru-RU" baseline="0" dirty="0" smtClean="0"/>
              <a:t>и </a:t>
            </a:r>
            <a:r>
              <a:rPr lang="en-US" baseline="0" dirty="0" smtClean="0"/>
              <a:t>NPD/</a:t>
            </a:r>
            <a:endParaRPr lang="ru-RU" dirty="0"/>
          </a:p>
        </p:txBody>
      </p:sp>
      <p:sp>
        <p:nvSpPr>
          <p:cNvPr id="4" name="Номер слайда 3"/>
          <p:cNvSpPr>
            <a:spLocks noGrp="1"/>
          </p:cNvSpPr>
          <p:nvPr>
            <p:ph type="sldNum" sz="quarter" idx="10"/>
          </p:nvPr>
        </p:nvSpPr>
        <p:spPr>
          <a:xfrm>
            <a:off x="3884613" y="8685213"/>
            <a:ext cx="2971800" cy="458787"/>
          </a:xfrm>
          <a:prstGeom prst="rect">
            <a:avLst/>
          </a:prstGeom>
        </p:spPr>
        <p:txBody>
          <a:bodyPr/>
          <a:lstStyle/>
          <a:p>
            <a:fld id="{EC2B8CE4-2F2C-4409-A6D4-9BBC4262A16E}" type="slidenum">
              <a:rPr lang="ru-RU" smtClean="0">
                <a:solidFill>
                  <a:prstClr val="black"/>
                </a:solidFill>
                <a:latin typeface="Calibri" panose="020F0502020204030204"/>
              </a:rPr>
              <a:pPr/>
              <a:t>5</a:t>
            </a:fld>
            <a:endParaRPr lang="ru-RU">
              <a:solidFill>
                <a:prstClr val="black"/>
              </a:solidFill>
              <a:latin typeface="Calibri" panose="020F0502020204030204"/>
            </a:endParaRPr>
          </a:p>
        </p:txBody>
      </p:sp>
    </p:spTree>
    <p:extLst>
      <p:ext uri="{BB962C8B-B14F-4D97-AF65-F5344CB8AC3E}">
        <p14:creationId xmlns:p14="http://schemas.microsoft.com/office/powerpoint/2010/main" val="670724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oleObject4.bin"/><Relationship Id="rId4"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7.bin"/></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12" name="Рисунок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875355" y="1257187"/>
            <a:ext cx="15824200" cy="762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Tele2 TextSans Обычный" charset="0"/>
            </a:endParaRPr>
          </a:p>
        </p:txBody>
      </p:sp>
      <p:sp>
        <p:nvSpPr>
          <p:cNvPr id="10" name="Заголовок 5"/>
          <p:cNvSpPr>
            <a:spLocks noGrp="1"/>
          </p:cNvSpPr>
          <p:nvPr>
            <p:ph type="title" hasCustomPrompt="1"/>
          </p:nvPr>
        </p:nvSpPr>
        <p:spPr>
          <a:xfrm rot="-300000">
            <a:off x="1381197" y="1790945"/>
            <a:ext cx="14583918" cy="6146085"/>
          </a:xfrm>
          <a:prstGeom prst="rect">
            <a:avLst/>
          </a:prstGeom>
        </p:spPr>
        <p:txBody>
          <a:bodyPr vert="horz" lIns="91440" tIns="45720" rIns="91440" bIns="45720" rtlCol="0" anchor="t">
            <a:normAutofit/>
          </a:bodyPr>
          <a:lstStyle>
            <a:lvl1pPr algn="l">
              <a:lnSpc>
                <a:spcPct val="100000"/>
              </a:lnSpc>
              <a:defRPr sz="11500" b="1" cap="all" baseline="0">
                <a:solidFill>
                  <a:schemeClr val="bg1"/>
                </a:solidFill>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2" name="Date Placeholder 1"/>
          <p:cNvSpPr>
            <a:spLocks noGrp="1"/>
          </p:cNvSpPr>
          <p:nvPr>
            <p:ph type="dt" sz="half" idx="10"/>
          </p:nvPr>
        </p:nvSpPr>
        <p:spPr/>
        <p:txBody>
          <a:bodyPr/>
          <a:lstStyle/>
          <a:p>
            <a:fld id="{17512F96-B1F9-004B-A8D3-0BCF990B91C2}" type="datetime1">
              <a:rPr lang="ru-RU" smtClean="0"/>
              <a:t>25.11.2020</a:t>
            </a:fld>
            <a:endParaRPr lang="ru-RU" dirty="0"/>
          </a:p>
        </p:txBody>
      </p:sp>
      <p:sp>
        <p:nvSpPr>
          <p:cNvPr id="3" name="Footer Placeholder 2"/>
          <p:cNvSpPr>
            <a:spLocks noGrp="1"/>
          </p:cNvSpPr>
          <p:nvPr>
            <p:ph type="ftr" sz="quarter" idx="11"/>
          </p:nvPr>
        </p:nvSpPr>
        <p:spPr/>
        <p:txBody>
          <a:bodyPr/>
          <a:lstStyle/>
          <a:p>
            <a:r>
              <a:rPr lang="ru-RU" smtClean="0"/>
              <a:t>Строго конфиденциально</a:t>
            </a:r>
            <a:endParaRPr lang="ru-RU" dirty="0"/>
          </a:p>
        </p:txBody>
      </p:sp>
      <p:sp>
        <p:nvSpPr>
          <p:cNvPr id="9" name="Объект 7"/>
          <p:cNvSpPr>
            <a:spLocks noGrp="1"/>
          </p:cNvSpPr>
          <p:nvPr>
            <p:ph sz="quarter" idx="12" hasCustomPrompt="1"/>
          </p:nvPr>
        </p:nvSpPr>
        <p:spPr>
          <a:xfrm>
            <a:off x="1625599" y="10964307"/>
            <a:ext cx="9477829" cy="635556"/>
          </a:xfrm>
          <a:prstGeom prst="rect">
            <a:avLst/>
          </a:prstGeom>
        </p:spPr>
        <p:txBody>
          <a:bodyPr/>
          <a:lstStyle>
            <a:lvl1pPr marL="0" indent="0">
              <a:buFontTx/>
              <a:buNone/>
              <a:defRPr lang="ru-RU" sz="3000" b="0" i="0" smtClean="0">
                <a:effectLst/>
                <a:latin typeface="Tele2 TextSans Regular" charset="0"/>
                <a:ea typeface="Tele2 TextSans" charset="0"/>
                <a:cs typeface="Tele2 TextSans" charset="0"/>
              </a:defRPr>
            </a:lvl1pPr>
          </a:lstStyle>
          <a:p>
            <a:r>
              <a:rPr lang="ru-RU" dirty="0" smtClean="0">
                <a:effectLst/>
                <a:latin typeface="Calibri" charset="0"/>
              </a:rPr>
              <a:t>ФИО выступающего</a:t>
            </a:r>
            <a:endParaRPr lang="ru-RU" dirty="0">
              <a:effectLst/>
              <a:latin typeface="Calibri" charset="0"/>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bg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3D7EFB4B-C162-8849-9393-5E444381D747}"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4"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bg>
      <p:bgPr>
        <a:solidFill>
          <a:schemeClr val="accent5"/>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908155" y="1121238"/>
            <a:ext cx="14251089" cy="830399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Tele2 TextSans Обычный" charset="0"/>
            </a:endParaRPr>
          </a:p>
        </p:txBody>
      </p:sp>
      <p:sp>
        <p:nvSpPr>
          <p:cNvPr id="10" name="Заголовок 5"/>
          <p:cNvSpPr>
            <a:spLocks noGrp="1"/>
          </p:cNvSpPr>
          <p:nvPr>
            <p:ph type="title" hasCustomPrompt="1"/>
          </p:nvPr>
        </p:nvSpPr>
        <p:spPr>
          <a:xfrm rot="-300000">
            <a:off x="1420359" y="1655994"/>
            <a:ext cx="12981594" cy="6974787"/>
          </a:xfrm>
          <a:prstGeom prst="rect">
            <a:avLst/>
          </a:prstGeom>
        </p:spPr>
        <p:txBody>
          <a:bodyPr vert="horz" lIns="91440" tIns="45720" rIns="91440" bIns="45720" rtlCol="0" anchor="t">
            <a:normAutofit/>
          </a:bodyPr>
          <a:lstStyle>
            <a:lvl1pPr algn="l">
              <a:lnSpc>
                <a:spcPct val="100000"/>
              </a:lnSpc>
              <a:defRPr sz="10000" b="0" cap="all" baseline="0">
                <a:solidFill>
                  <a:schemeClr val="bg1"/>
                </a:solidFill>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2" name="Date Placeholder 1"/>
          <p:cNvSpPr>
            <a:spLocks noGrp="1"/>
          </p:cNvSpPr>
          <p:nvPr>
            <p:ph type="dt" sz="half" idx="10"/>
          </p:nvPr>
        </p:nvSpPr>
        <p:spPr/>
        <p:txBody>
          <a:bodyPr/>
          <a:lstStyle/>
          <a:p>
            <a:fld id="{BA05A0BB-3A5D-5345-B703-5FC759C9F30D}" type="datetime1">
              <a:rPr lang="ru-RU" smtClean="0"/>
              <a:t>25.11.2020</a:t>
            </a:fld>
            <a:endParaRPr lang="ru-RU" dirty="0"/>
          </a:p>
        </p:txBody>
      </p:sp>
      <p:sp>
        <p:nvSpPr>
          <p:cNvPr id="3" name="Footer Placeholder 2"/>
          <p:cNvSpPr>
            <a:spLocks noGrp="1"/>
          </p:cNvSpPr>
          <p:nvPr>
            <p:ph type="ftr" sz="quarter" idx="11"/>
          </p:nvPr>
        </p:nvSpPr>
        <p:spPr/>
        <p:txBody>
          <a:bodyPr/>
          <a:lstStyle/>
          <a:p>
            <a:r>
              <a:rPr lang="ru-RU" smtClean="0"/>
              <a:t>Строго конфиденциально</a:t>
            </a:r>
            <a:endParaRPr lang="ru-RU" dirty="0"/>
          </a:p>
        </p:txBody>
      </p:sp>
      <p:sp>
        <p:nvSpPr>
          <p:cNvPr id="7" name="Объект 7"/>
          <p:cNvSpPr>
            <a:spLocks noGrp="1"/>
          </p:cNvSpPr>
          <p:nvPr>
            <p:ph sz="quarter" idx="12" hasCustomPrompt="1"/>
          </p:nvPr>
        </p:nvSpPr>
        <p:spPr>
          <a:xfrm>
            <a:off x="1625599" y="10964307"/>
            <a:ext cx="9477829" cy="635556"/>
          </a:xfrm>
          <a:prstGeom prst="rect">
            <a:avLst/>
          </a:prstGeom>
        </p:spPr>
        <p:txBody>
          <a:bodyPr/>
          <a:lstStyle>
            <a:lvl1pPr marL="0" indent="0">
              <a:buFontTx/>
              <a:buNone/>
              <a:defRPr lang="ru-RU" sz="3000" b="0" i="0" baseline="0" smtClean="0">
                <a:effectLst/>
                <a:latin typeface="Tele2 TextSans Regular" charset="0"/>
                <a:ea typeface="Tele2 TextSans" charset="0"/>
                <a:cs typeface="Tele2 TextSans" charset="0"/>
              </a:defRPr>
            </a:lvl1pPr>
          </a:lstStyle>
          <a:p>
            <a:r>
              <a:rPr lang="ru-RU" dirty="0" smtClean="0">
                <a:effectLst/>
                <a:latin typeface="Calibri" charset="0"/>
              </a:rPr>
              <a:t>ФИО выступающего</a:t>
            </a:r>
            <a:endParaRPr lang="ru-RU" dirty="0">
              <a:effectLst/>
              <a:latin typeface="Calibri"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bg>
      <p:bgPr>
        <a:solidFill>
          <a:schemeClr val="accent6"/>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bg>
      <p:bgPr>
        <a:solidFill>
          <a:schemeClr val="accent2"/>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bg>
      <p:bgPr>
        <a:solidFill>
          <a:schemeClr val="accent1"/>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12274155"/>
          </a:xfrm>
          <a:prstGeom prst="rect">
            <a:avLst/>
          </a:prstGeom>
        </p:spPr>
      </p:pic>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5" name="Заголовок 18"/>
          <p:cNvSpPr>
            <a:spLocks noGrp="1"/>
          </p:cNvSpPr>
          <p:nvPr>
            <p:ph type="title" hasCustomPrompt="1"/>
          </p:nvPr>
        </p:nvSpPr>
        <p:spPr>
          <a:xfrm>
            <a:off x="1030288" y="735839"/>
            <a:ext cx="18008600" cy="1008824"/>
          </a:xfrm>
          <a:prstGeom prst="rect">
            <a:avLst/>
          </a:prstGeom>
        </p:spPr>
        <p:txBody>
          <a:bodyPr/>
          <a:lstStyle>
            <a:lvl1pPr>
              <a:defRPr sz="4800" b="1" cap="all" baseline="0">
                <a:solidFill>
                  <a:schemeClr val="bg1"/>
                </a:solidFill>
                <a:latin typeface="Standard CT Stencil" charset="0"/>
                <a:ea typeface="Standard CT Stencil" charset="0"/>
                <a:cs typeface="Standard CT Stencil" charset="0"/>
              </a:defRPr>
            </a:lvl1pPr>
          </a:lstStyle>
          <a:p>
            <a:r>
              <a:rPr lang="ru-RU" dirty="0" smtClean="0"/>
              <a:t>ПРАВИЛА СУЩЕСТВУЮТ,</a:t>
            </a:r>
            <a:r>
              <a:rPr lang="en-US" dirty="0" smtClean="0"/>
              <a:t> </a:t>
            </a:r>
            <a:r>
              <a:rPr lang="ru-RU" dirty="0" smtClean="0"/>
              <a:t>ЧТОБЫ ИХ УПРОЩАТЬ</a:t>
            </a:r>
            <a:br>
              <a:rPr lang="ru-RU" dirty="0" smtClean="0"/>
            </a:br>
            <a:endParaRPr lang="ru-RU" dirty="0" smtClean="0"/>
          </a:p>
        </p:txBody>
      </p:sp>
      <p:sp>
        <p:nvSpPr>
          <p:cNvPr id="6"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a:t>
            </a:r>
          </a:p>
          <a:p>
            <a:pPr algn="l"/>
            <a:endParaRPr lang="ru-RU" sz="4000" dirty="0" smtClean="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pic>
        <p:nvPicPr>
          <p:cNvPr id="7"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38C5D6CD-A4C5-BA4E-8301-7ED896A26862}"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770215" y="1318166"/>
            <a:ext cx="19657770" cy="770614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Tele2 TextSans Обычный" charset="0"/>
            </a:endParaRPr>
          </a:p>
        </p:txBody>
      </p:sp>
      <p:sp>
        <p:nvSpPr>
          <p:cNvPr id="10" name="Заголовок 5"/>
          <p:cNvSpPr>
            <a:spLocks noGrp="1"/>
          </p:cNvSpPr>
          <p:nvPr>
            <p:ph type="title" hasCustomPrompt="1"/>
          </p:nvPr>
        </p:nvSpPr>
        <p:spPr>
          <a:xfrm rot="-300000">
            <a:off x="1372208" y="1796062"/>
            <a:ext cx="18513495" cy="6694254"/>
          </a:xfrm>
          <a:prstGeom prst="rect">
            <a:avLst/>
          </a:prstGeom>
        </p:spPr>
        <p:txBody>
          <a:bodyPr vert="horz" lIns="91440" tIns="45720" rIns="91440" bIns="45720" rtlCol="0" anchor="t">
            <a:normAutofit/>
          </a:bodyPr>
          <a:lstStyle>
            <a:lvl1pPr algn="l">
              <a:lnSpc>
                <a:spcPct val="100000"/>
              </a:lnSpc>
              <a:defRPr sz="13200" b="1" cap="all" baseline="0">
                <a:solidFill>
                  <a:schemeClr val="bg1"/>
                </a:solidFill>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3" name="Date Placeholder 2"/>
          <p:cNvSpPr>
            <a:spLocks noGrp="1"/>
          </p:cNvSpPr>
          <p:nvPr>
            <p:ph type="dt" sz="half" idx="10"/>
          </p:nvPr>
        </p:nvSpPr>
        <p:spPr/>
        <p:txBody>
          <a:bodyPr/>
          <a:lstStyle/>
          <a:p>
            <a:fld id="{EFD57753-2F94-2746-9CB6-86A5526E2A88}" type="datetime1">
              <a:rPr lang="ru-RU" smtClean="0"/>
              <a:t>25.11.2020</a:t>
            </a:fld>
            <a:endParaRPr lang="ru-RU" dirty="0"/>
          </a:p>
        </p:txBody>
      </p:sp>
      <p:sp>
        <p:nvSpPr>
          <p:cNvPr id="4" name="Footer Placeholder 3"/>
          <p:cNvSpPr>
            <a:spLocks noGrp="1"/>
          </p:cNvSpPr>
          <p:nvPr>
            <p:ph type="ftr" sz="quarter" idx="11"/>
          </p:nvPr>
        </p:nvSpPr>
        <p:spPr/>
        <p:txBody>
          <a:bodyPr/>
          <a:lstStyle/>
          <a:p>
            <a:r>
              <a:rPr lang="ru-RU" dirty="0" smtClean="0"/>
              <a:t>Строго конфиденциально</a:t>
            </a:r>
            <a:endParaRPr lang="ru-RU" dirty="0"/>
          </a:p>
        </p:txBody>
      </p:sp>
      <p:sp>
        <p:nvSpPr>
          <p:cNvPr id="7" name="Объект 7"/>
          <p:cNvSpPr>
            <a:spLocks noGrp="1"/>
          </p:cNvSpPr>
          <p:nvPr>
            <p:ph sz="quarter" idx="12" hasCustomPrompt="1"/>
          </p:nvPr>
        </p:nvSpPr>
        <p:spPr>
          <a:xfrm>
            <a:off x="1625599" y="10964307"/>
            <a:ext cx="9477829" cy="635556"/>
          </a:xfrm>
          <a:prstGeom prst="rect">
            <a:avLst/>
          </a:prstGeom>
        </p:spPr>
        <p:txBody>
          <a:bodyPr/>
          <a:lstStyle>
            <a:lvl1pPr marL="0" indent="0">
              <a:buFontTx/>
              <a:buNone/>
              <a:defRPr lang="ru-RU" sz="3000" b="0" i="0" smtClean="0">
                <a:effectLst/>
                <a:latin typeface="Tele2 TextSans Regular" charset="0"/>
                <a:ea typeface="Tele2 TextSans" charset="0"/>
                <a:cs typeface="Tele2 TextSans" charset="0"/>
              </a:defRPr>
            </a:lvl1pPr>
          </a:lstStyle>
          <a:p>
            <a:r>
              <a:rPr lang="ru-RU" dirty="0" smtClean="0">
                <a:effectLst/>
                <a:latin typeface="Calibri" charset="0"/>
              </a:rPr>
              <a:t>ФИО выступающего</a:t>
            </a:r>
            <a:endParaRPr lang="ru-RU" dirty="0">
              <a:effectLst/>
              <a:latin typeface="Calibri" charset="0"/>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sp>
        <p:nvSpPr>
          <p:cNvPr id="6" name="Текст 9"/>
          <p:cNvSpPr>
            <a:spLocks noGrp="1"/>
          </p:cNvSpPr>
          <p:nvPr>
            <p:ph type="body" sz="quarter" idx="12" hasCustomPrompt="1"/>
          </p:nvPr>
        </p:nvSpPr>
        <p:spPr>
          <a:xfrm>
            <a:off x="2921000" y="4673599"/>
            <a:ext cx="18923000" cy="6433671"/>
          </a:xfrm>
          <a:prstGeom prst="rect">
            <a:avLst/>
          </a:prstGeom>
        </p:spPr>
        <p:txBody>
          <a:bodyPr/>
          <a:lstStyle>
            <a:lvl1pPr marL="571500" indent="-571500">
              <a:lnSpc>
                <a:spcPct val="150000"/>
              </a:lnSpc>
              <a:spcBef>
                <a:spcPts val="1200"/>
              </a:spcBef>
              <a:buSzPct val="90000"/>
              <a:buFontTx/>
              <a:buBlip>
                <a:blip r:embed="rId2"/>
              </a:buBlip>
              <a:defRPr sz="4000">
                <a:latin typeface="Tele2 TextSans" charset="0"/>
                <a:ea typeface="Tele2 TextSans" charset="0"/>
                <a:cs typeface="Tele2 TextSans" charset="0"/>
              </a:defRPr>
            </a:lvl1pPr>
          </a:lstStyle>
          <a:p>
            <a:pPr lvl="0"/>
            <a:r>
              <a:rPr lang="ru-RU" dirty="0" smtClean="0"/>
              <a:t>Пункт 1</a:t>
            </a:r>
          </a:p>
          <a:p>
            <a:pPr lvl="0"/>
            <a:r>
              <a:rPr lang="ru-RU" dirty="0" smtClean="0"/>
              <a:t>Пункт 2</a:t>
            </a:r>
          </a:p>
          <a:p>
            <a:pPr lvl="0"/>
            <a:r>
              <a:rPr lang="ru-RU" dirty="0" smtClean="0"/>
              <a:t>Пункт 3</a:t>
            </a:r>
          </a:p>
          <a:p>
            <a:pPr lvl="0"/>
            <a:r>
              <a:rPr lang="ru-RU" dirty="0" smtClean="0"/>
              <a:t>Пункт 4</a:t>
            </a:r>
          </a:p>
          <a:p>
            <a:pPr lvl="0"/>
            <a:r>
              <a:rPr lang="ru-RU" dirty="0" smtClean="0"/>
              <a:t>Пункт 5</a:t>
            </a:r>
          </a:p>
          <a:p>
            <a:pPr lvl="0"/>
            <a:r>
              <a:rPr lang="ru-RU" dirty="0" smtClean="0"/>
              <a:t>Пункт 6</a:t>
            </a:r>
            <a:endParaRPr lang="ru-RU" dirty="0"/>
          </a:p>
        </p:txBody>
      </p:sp>
      <p:pic>
        <p:nvPicPr>
          <p:cNvPr id="7"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22438A19-B7F1-094E-9D09-CE96D3488012}"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0" name="Заголовок 18"/>
          <p:cNvSpPr>
            <a:spLocks noGrp="1"/>
          </p:cNvSpPr>
          <p:nvPr>
            <p:ph type="title" hasCustomPrompt="1"/>
          </p:nvPr>
        </p:nvSpPr>
        <p:spPr>
          <a:xfrm>
            <a:off x="1053734" y="597242"/>
            <a:ext cx="21679266" cy="2774950"/>
          </a:xfrm>
          <a:prstGeom prst="rect">
            <a:avLst/>
          </a:prstGeom>
        </p:spPr>
        <p:txBody>
          <a:bodyPr/>
          <a:lstStyle>
            <a:lvl1pPr>
              <a:defRPr sz="7200" b="1" cap="all" baseline="0">
                <a:solidFill>
                  <a:schemeClr val="accent3"/>
                </a:solidFill>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extLst>
      <p:ext uri="{BB962C8B-B14F-4D97-AF65-F5344CB8AC3E}">
        <p14:creationId xmlns:p14="http://schemas.microsoft.com/office/powerpoint/2010/main" val="17971559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730250"/>
            <a:ext cx="21031200" cy="2651125"/>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1676400" y="3651250"/>
            <a:ext cx="21031200" cy="870267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p>
            <a:fld id="{3EB5E860-C281-5142-AC8B-CA5B5208D2FF}" type="slidenum">
              <a:rPr lang="ru-RU" smtClean="0"/>
              <a:pPr/>
              <a:t>‹#›</a:t>
            </a:fld>
            <a:endParaRPr lang="ru-RU" dirty="0"/>
          </a:p>
        </p:txBody>
      </p:sp>
      <p:sp>
        <p:nvSpPr>
          <p:cNvPr id="5" name="Дата 4"/>
          <p:cNvSpPr>
            <a:spLocks noGrp="1"/>
          </p:cNvSpPr>
          <p:nvPr>
            <p:ph type="dt" sz="half" idx="11"/>
          </p:nvPr>
        </p:nvSpPr>
        <p:spPr/>
        <p:txBody>
          <a:bodyPr/>
          <a:lstStyle/>
          <a:p>
            <a:fld id="{73E8A3C5-BB33-284E-8E2F-A2CB63F88422}" type="datetime1">
              <a:rPr lang="ru-RU" smtClean="0"/>
              <a:pPr/>
              <a:t>25.11.2020</a:t>
            </a:fld>
            <a:endParaRPr lang="ru-RU" dirty="0"/>
          </a:p>
        </p:txBody>
      </p:sp>
      <p:sp>
        <p:nvSpPr>
          <p:cNvPr id="6" name="Нижний колонтитул 5"/>
          <p:cNvSpPr>
            <a:spLocks noGrp="1"/>
          </p:cNvSpPr>
          <p:nvPr>
            <p:ph type="ftr" sz="quarter" idx="12"/>
          </p:nvPr>
        </p:nvSpPr>
        <p:spPr/>
        <p:txBody>
          <a:bodyPr/>
          <a:lstStyle/>
          <a:p>
            <a:r>
              <a:rPr lang="ru-RU" smtClean="0"/>
              <a:t>Строго конфиденциально</a:t>
            </a:r>
            <a:endParaRPr lang="ru-RU" dirty="0"/>
          </a:p>
        </p:txBody>
      </p:sp>
    </p:spTree>
    <p:extLst>
      <p:ext uri="{BB962C8B-B14F-4D97-AF65-F5344CB8AC3E}">
        <p14:creationId xmlns:p14="http://schemas.microsoft.com/office/powerpoint/2010/main" val="897641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0" name="Заголовок 9"/>
          <p:cNvSpPr>
            <a:spLocks noGrp="1"/>
          </p:cNvSpPr>
          <p:nvPr>
            <p:ph type="title" hasCustomPrompt="1"/>
          </p:nvPr>
        </p:nvSpPr>
        <p:spPr>
          <a:xfrm>
            <a:off x="1066800" y="631962"/>
            <a:ext cx="13411200" cy="1112701"/>
          </a:xfrm>
          <a:prstGeom prst="rect">
            <a:avLst/>
          </a:prstGeom>
        </p:spPr>
        <p:txBody>
          <a:bodyPr/>
          <a:lstStyle>
            <a:lvl1pPr>
              <a:defRPr sz="8000" b="1" cap="all" baseline="0">
                <a:solidFill>
                  <a:schemeClr val="tx2"/>
                </a:solidFill>
                <a:latin typeface="Standard CT Stencil" charset="0"/>
                <a:ea typeface="Standard CT Stencil" charset="0"/>
                <a:cs typeface="Standard CT Stencil" charset="0"/>
              </a:defRPr>
            </a:lvl1pPr>
          </a:lstStyle>
          <a:p>
            <a:r>
              <a:rPr lang="ru-RU" dirty="0" smtClean="0"/>
              <a:t>Заголовок</a:t>
            </a:r>
            <a:endParaRPr lang="ru-RU" dirty="0"/>
          </a:p>
        </p:txBody>
      </p:sp>
      <p:sp>
        <p:nvSpPr>
          <p:cNvPr id="8" name="Текст 20"/>
          <p:cNvSpPr>
            <a:spLocks noGrp="1"/>
          </p:cNvSpPr>
          <p:nvPr>
            <p:ph type="body" sz="quarter" idx="14" hasCustomPrompt="1"/>
          </p:nvPr>
        </p:nvSpPr>
        <p:spPr>
          <a:xfrm>
            <a:off x="1066800" y="4487004"/>
            <a:ext cx="21844000" cy="633339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a:t>
            </a:r>
          </a:p>
        </p:txBody>
      </p:sp>
      <p:sp>
        <p:nvSpPr>
          <p:cNvPr id="22" name="Текст 21"/>
          <p:cNvSpPr>
            <a:spLocks noGrp="1"/>
          </p:cNvSpPr>
          <p:nvPr>
            <p:ph type="body" sz="quarter" idx="15" hasCustomPrompt="1"/>
          </p:nvPr>
        </p:nvSpPr>
        <p:spPr>
          <a:xfrm>
            <a:off x="1066800" y="1895475"/>
            <a:ext cx="14147800" cy="1371600"/>
          </a:xfrm>
          <a:prstGeom prst="rect">
            <a:avLst/>
          </a:prstGeom>
        </p:spPr>
        <p:txBody>
          <a:bodyPr/>
          <a:lstStyle>
            <a:lvl1pPr>
              <a:defRPr lang="ru-RU" sz="4800" b="1" cap="all" baseline="0" dirty="0">
                <a:solidFill>
                  <a:schemeClr val="accent1"/>
                </a:solidFill>
                <a:latin typeface="Tele2 DisplaySerif" charset="0"/>
                <a:ea typeface="Tele2 DisplaySerif" charset="0"/>
                <a:cs typeface="Tele2 DisplaySerif" charset="0"/>
              </a:defRPr>
            </a:lvl1pPr>
          </a:lstStyle>
          <a:p>
            <a:pPr marR="0" lvl="0" fontAlgn="auto">
              <a:spcAft>
                <a:spcPts val="0"/>
              </a:spcAft>
              <a:buClrTx/>
              <a:buSzTx/>
              <a:buNone/>
              <a:tabLst/>
            </a:pPr>
            <a:r>
              <a:rPr lang="ru-RU" dirty="0" smtClean="0"/>
              <a:t>Подзаголовок</a:t>
            </a:r>
            <a:endParaRPr lang="ru-RU" dirty="0"/>
          </a:p>
        </p:txBody>
      </p:sp>
      <p:pic>
        <p:nvPicPr>
          <p:cNvPr id="7"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1"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9F22C6C3-1B11-8941-A5B8-40C826A5177D}" type="datetime1">
              <a:rPr lang="ru-RU" smtClean="0"/>
              <a:pPr/>
              <a:t>25.11.2020</a:t>
            </a:fld>
            <a:endParaRPr lang="ru-RU" dirty="0"/>
          </a:p>
        </p:txBody>
      </p:sp>
      <p:sp>
        <p:nvSpPr>
          <p:cNvPr id="12"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3" name="Номер слайда 2"/>
          <p:cNvSpPr txBox="1">
            <a:spLocks/>
          </p:cNvSpPr>
          <p:nvPr userDrawn="1"/>
        </p:nvSpPr>
        <p:spPr>
          <a:xfrm>
            <a:off x="18694400" y="12900025"/>
            <a:ext cx="5486400" cy="7302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lang="ru-RU" sz="2400" b="0" i="0" u="none" strike="noStrike" cap="none" spc="0" normalizeH="0" baseline="0" smtClean="0">
                <a:ln>
                  <a:noFill/>
                </a:ln>
                <a:solidFill>
                  <a:schemeClr val="tx1"/>
                </a:solidFill>
                <a:effectLst/>
                <a:uFillTx/>
                <a:latin typeface="Tele2 TextSans" charset="0"/>
                <a:ea typeface="Tele2 TextSans" charset="0"/>
                <a:cs typeface="Tele2 TextSans" charset="0"/>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algn="r"/>
            <a:fld id="{3EB5E860-C281-5142-AC8B-CA5B5208D2FF}" type="slidenum">
              <a:rPr lang="ru-RU" smtClean="0"/>
              <a:pPr algn="r"/>
              <a:t>‹#›</a:t>
            </a:fld>
            <a:endParaRPr lang="ru-RU" dirty="0"/>
          </a:p>
        </p:txBody>
      </p:sp>
    </p:spTree>
    <p:extLst>
      <p:ext uri="{BB962C8B-B14F-4D97-AF65-F5344CB8AC3E}">
        <p14:creationId xmlns:p14="http://schemas.microsoft.com/office/powerpoint/2010/main" val="27043852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7"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BA9027A2-8514-BD42-9F30-5928290B9982}"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0" name="Номер слайда 2"/>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defRPr lang="ru-RU" sz="2400" smtClean="0">
                <a:solidFill>
                  <a:schemeClr val="tx1"/>
                </a:solidFill>
                <a:latin typeface="Tele2 TextSans" charset="0"/>
                <a:ea typeface="Tele2 TextSans" charset="0"/>
                <a:cs typeface="Tele2 TextSans" charset="0"/>
              </a:defRPr>
            </a:lvl1pPr>
          </a:lstStyle>
          <a:p>
            <a:pPr algn="r"/>
            <a:fld id="{3EB5E860-C281-5142-AC8B-CA5B5208D2FF}" type="slidenum">
              <a:rPr lang="ru-RU" smtClean="0"/>
              <a:pPr algn="r"/>
              <a:t>‹#›</a:t>
            </a:fld>
            <a:endParaRPr lang="ru-RU" dirty="0"/>
          </a:p>
        </p:txBody>
      </p:sp>
      <p:sp>
        <p:nvSpPr>
          <p:cNvPr id="11" name="Текст 21"/>
          <p:cNvSpPr>
            <a:spLocks noGrp="1"/>
          </p:cNvSpPr>
          <p:nvPr>
            <p:ph type="body" sz="quarter" idx="16" hasCustomPrompt="1"/>
          </p:nvPr>
        </p:nvSpPr>
        <p:spPr>
          <a:xfrm>
            <a:off x="1066800" y="1895475"/>
            <a:ext cx="14147800" cy="1371600"/>
          </a:xfrm>
          <a:prstGeom prst="rect">
            <a:avLst/>
          </a:prstGeom>
        </p:spPr>
        <p:txBody>
          <a:bodyPr/>
          <a:lstStyle>
            <a:lvl1pPr>
              <a:defRPr lang="ru-RU" sz="4800" b="1" cap="all" baseline="0" dirty="0">
                <a:solidFill>
                  <a:schemeClr val="accent2"/>
                </a:solidFill>
                <a:latin typeface="Tele2 DisplaySerif" charset="0"/>
                <a:ea typeface="Tele2 DisplaySerif" charset="0"/>
                <a:cs typeface="Tele2 DisplaySerif" charset="0"/>
              </a:defRPr>
            </a:lvl1pPr>
          </a:lstStyle>
          <a:p>
            <a:pPr marR="0" lvl="0" fontAlgn="auto">
              <a:spcAft>
                <a:spcPts val="0"/>
              </a:spcAft>
              <a:buClrTx/>
              <a:buSzTx/>
              <a:buNone/>
              <a:tabLst/>
            </a:pPr>
            <a:r>
              <a:rPr lang="ru-RU" dirty="0" smtClean="0"/>
              <a:t>Чтобы их упрощать</a:t>
            </a:r>
            <a:endParaRPr lang="ru-RU" dirty="0"/>
          </a:p>
        </p:txBody>
      </p:sp>
      <p:sp>
        <p:nvSpPr>
          <p:cNvPr id="12" name="Текст 20"/>
          <p:cNvSpPr>
            <a:spLocks noGrp="1"/>
          </p:cNvSpPr>
          <p:nvPr>
            <p:ph type="body" sz="quarter" idx="14" hasCustomPrompt="1"/>
          </p:nvPr>
        </p:nvSpPr>
        <p:spPr>
          <a:xfrm>
            <a:off x="1066800" y="4487004"/>
            <a:ext cx="21844000" cy="633339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a:t>
            </a:r>
          </a:p>
        </p:txBody>
      </p:sp>
      <p:sp>
        <p:nvSpPr>
          <p:cNvPr id="13" name="Заголовок 9"/>
          <p:cNvSpPr>
            <a:spLocks noGrp="1"/>
          </p:cNvSpPr>
          <p:nvPr>
            <p:ph type="title" hasCustomPrompt="1"/>
          </p:nvPr>
        </p:nvSpPr>
        <p:spPr>
          <a:xfrm>
            <a:off x="1066800" y="631962"/>
            <a:ext cx="13411200" cy="1112701"/>
          </a:xfrm>
          <a:prstGeom prst="rect">
            <a:avLst/>
          </a:prstGeom>
        </p:spPr>
        <p:txBody>
          <a:bodyPr/>
          <a:lstStyle>
            <a:lvl1pPr>
              <a:defRPr sz="8000" b="1" cap="all" baseline="0">
                <a:solidFill>
                  <a:schemeClr val="tx2"/>
                </a:solidFill>
                <a:latin typeface="Standard CT Stencil" charset="0"/>
                <a:ea typeface="Standard CT Stencil" charset="0"/>
                <a:cs typeface="Standard CT Stencil" charset="0"/>
              </a:defRPr>
            </a:lvl1pPr>
          </a:lstStyle>
          <a:p>
            <a:r>
              <a:rPr lang="ru-RU" dirty="0" smtClean="0"/>
              <a:t>Правила существуют</a:t>
            </a:r>
            <a:endParaRPr lang="ru-RU" dirty="0"/>
          </a:p>
        </p:txBody>
      </p:sp>
    </p:spTree>
    <p:extLst>
      <p:ext uri="{BB962C8B-B14F-4D97-AF65-F5344CB8AC3E}">
        <p14:creationId xmlns:p14="http://schemas.microsoft.com/office/powerpoint/2010/main" val="101208362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5" name="Текст 21"/>
          <p:cNvSpPr>
            <a:spLocks noGrp="1"/>
          </p:cNvSpPr>
          <p:nvPr>
            <p:ph type="body" sz="quarter" idx="15" hasCustomPrompt="1"/>
          </p:nvPr>
        </p:nvSpPr>
        <p:spPr>
          <a:xfrm>
            <a:off x="1066800" y="1887868"/>
            <a:ext cx="14147800" cy="1371600"/>
          </a:xfrm>
          <a:prstGeom prst="rect">
            <a:avLst/>
          </a:prstGeom>
        </p:spPr>
        <p:txBody>
          <a:bodyPr/>
          <a:lstStyle>
            <a:lvl1pPr>
              <a:defRPr lang="ru-RU" sz="4800" b="1" cap="all" baseline="0" dirty="0">
                <a:solidFill>
                  <a:schemeClr val="accent3"/>
                </a:solidFill>
                <a:latin typeface="Tele2 DisplaySerif" charset="0"/>
                <a:ea typeface="Tele2 DisplaySerif" charset="0"/>
                <a:cs typeface="Tele2 DisplaySerif" charset="0"/>
              </a:defRPr>
            </a:lvl1pPr>
          </a:lstStyle>
          <a:p>
            <a:pPr marR="0" lvl="0" fontAlgn="auto">
              <a:spcAft>
                <a:spcPts val="0"/>
              </a:spcAft>
              <a:buClrTx/>
              <a:buSzTx/>
              <a:buNone/>
              <a:tabLst/>
            </a:pPr>
            <a:r>
              <a:rPr lang="ru-RU" dirty="0" smtClean="0"/>
              <a:t>Чтобы их упрощать</a:t>
            </a:r>
            <a:endParaRPr lang="ru-RU" dirty="0"/>
          </a:p>
        </p:txBody>
      </p:sp>
      <p:sp>
        <p:nvSpPr>
          <p:cNvPr id="7"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1A8C9D80-BA11-6D4C-8692-4EE3990DC547}"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0" name="Номер слайда 2"/>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defRPr lang="ru-RU" sz="2400" smtClean="0">
                <a:solidFill>
                  <a:schemeClr val="tx1"/>
                </a:solidFill>
                <a:latin typeface="Tele2 TextSans" charset="0"/>
                <a:ea typeface="Tele2 TextSans" charset="0"/>
                <a:cs typeface="Tele2 TextSans" charset="0"/>
              </a:defRPr>
            </a:lvl1pPr>
          </a:lstStyle>
          <a:p>
            <a:pPr algn="r"/>
            <a:fld id="{3EB5E860-C281-5142-AC8B-CA5B5208D2FF}" type="slidenum">
              <a:rPr lang="ru-RU" smtClean="0"/>
              <a:pPr algn="r"/>
              <a:t>‹#›</a:t>
            </a:fld>
            <a:endParaRPr lang="ru-RU" dirty="0"/>
          </a:p>
        </p:txBody>
      </p:sp>
      <p:sp>
        <p:nvSpPr>
          <p:cNvPr id="11" name="Текст 20"/>
          <p:cNvSpPr>
            <a:spLocks noGrp="1"/>
          </p:cNvSpPr>
          <p:nvPr>
            <p:ph type="body" sz="quarter" idx="14" hasCustomPrompt="1"/>
          </p:nvPr>
        </p:nvSpPr>
        <p:spPr>
          <a:xfrm>
            <a:off x="1066800" y="4487004"/>
            <a:ext cx="21844000" cy="633339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Основной текст. </a:t>
            </a:r>
          </a:p>
        </p:txBody>
      </p:sp>
      <p:sp>
        <p:nvSpPr>
          <p:cNvPr id="12" name="Заголовок 9"/>
          <p:cNvSpPr>
            <a:spLocks noGrp="1"/>
          </p:cNvSpPr>
          <p:nvPr>
            <p:ph type="title" hasCustomPrompt="1"/>
          </p:nvPr>
        </p:nvSpPr>
        <p:spPr>
          <a:xfrm>
            <a:off x="1066800" y="631962"/>
            <a:ext cx="13411200" cy="1112701"/>
          </a:xfrm>
          <a:prstGeom prst="rect">
            <a:avLst/>
          </a:prstGeom>
        </p:spPr>
        <p:txBody>
          <a:bodyPr/>
          <a:lstStyle>
            <a:lvl1pPr>
              <a:defRPr sz="8000" b="1" cap="all" baseline="0">
                <a:solidFill>
                  <a:schemeClr val="tx2"/>
                </a:solidFill>
                <a:latin typeface="Standard CT Stencil" charset="0"/>
                <a:ea typeface="Standard CT Stencil" charset="0"/>
                <a:cs typeface="Standard CT Stencil" charset="0"/>
              </a:defRPr>
            </a:lvl1pPr>
          </a:lstStyle>
          <a:p>
            <a:r>
              <a:rPr lang="ru-RU" dirty="0" smtClean="0"/>
              <a:t>Правила существуют</a:t>
            </a:r>
            <a:endParaRPr lang="ru-RU" dirty="0"/>
          </a:p>
        </p:txBody>
      </p:sp>
    </p:spTree>
    <p:extLst>
      <p:ext uri="{BB962C8B-B14F-4D97-AF65-F5344CB8AC3E}">
        <p14:creationId xmlns:p14="http://schemas.microsoft.com/office/powerpoint/2010/main" val="16980771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5" name="Текст 21"/>
          <p:cNvSpPr>
            <a:spLocks noGrp="1"/>
          </p:cNvSpPr>
          <p:nvPr>
            <p:ph type="body" sz="quarter" idx="15" hasCustomPrompt="1"/>
          </p:nvPr>
        </p:nvSpPr>
        <p:spPr>
          <a:xfrm>
            <a:off x="1066800" y="1904074"/>
            <a:ext cx="14147800" cy="1371600"/>
          </a:xfrm>
          <a:prstGeom prst="rect">
            <a:avLst/>
          </a:prstGeom>
        </p:spPr>
        <p:txBody>
          <a:bodyPr/>
          <a:lstStyle>
            <a:lvl1pPr>
              <a:defRPr lang="ru-RU" sz="4800" b="1" cap="all" baseline="0" dirty="0">
                <a:solidFill>
                  <a:schemeClr val="accent1"/>
                </a:solidFill>
                <a:latin typeface="Tele2 DisplaySerif" charset="0"/>
                <a:ea typeface="Tele2 DisplaySerif" charset="0"/>
                <a:cs typeface="Tele2 DisplaySerif" charset="0"/>
              </a:defRPr>
            </a:lvl1pPr>
          </a:lstStyle>
          <a:p>
            <a:pPr marR="0" lvl="0" fontAlgn="auto">
              <a:spcAft>
                <a:spcPts val="0"/>
              </a:spcAft>
              <a:buClrTx/>
              <a:buSzTx/>
              <a:buNone/>
              <a:tabLst/>
            </a:pPr>
            <a:r>
              <a:rPr lang="ru-RU" dirty="0" smtClean="0"/>
              <a:t>Чтобы их упрощать</a:t>
            </a:r>
            <a:endParaRPr lang="ru-RU" dirty="0"/>
          </a:p>
        </p:txBody>
      </p:sp>
      <p:sp>
        <p:nvSpPr>
          <p:cNvPr id="7" name="Диаграмма 6"/>
          <p:cNvSpPr>
            <a:spLocks noGrp="1"/>
          </p:cNvSpPr>
          <p:nvPr>
            <p:ph type="chart" sz="quarter" idx="16"/>
          </p:nvPr>
        </p:nvSpPr>
        <p:spPr>
          <a:xfrm>
            <a:off x="1066800" y="4549642"/>
            <a:ext cx="21767800" cy="6756400"/>
          </a:xfrm>
          <a:prstGeom prst="rect">
            <a:avLst/>
          </a:prstGeom>
        </p:spPr>
        <p:txBody>
          <a:bodyPr/>
          <a:lstStyle>
            <a:lvl1pPr>
              <a:defRPr>
                <a:latin typeface="Tele2 TextSans" charset="0"/>
                <a:ea typeface="Tele2 TextSans" charset="0"/>
                <a:cs typeface="Tele2 TextSans" charset="0"/>
              </a:defRPr>
            </a:lvl1pPr>
          </a:lstStyle>
          <a:p>
            <a:endParaRPr lang="ru-RU"/>
          </a:p>
        </p:txBody>
      </p:sp>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EB4AF758-9B51-6649-ACF1-13AB92C54193}"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Номер слайда 2"/>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defRPr lang="ru-RU" sz="2400" smtClean="0">
                <a:solidFill>
                  <a:schemeClr val="tx1"/>
                </a:solidFill>
                <a:latin typeface="Tele2 TextSans" charset="0"/>
                <a:ea typeface="Tele2 TextSans" charset="0"/>
                <a:cs typeface="Tele2 TextSans" charset="0"/>
              </a:defRPr>
            </a:lvl1pPr>
          </a:lstStyle>
          <a:p>
            <a:pPr algn="r"/>
            <a:fld id="{3EB5E860-C281-5142-AC8B-CA5B5208D2FF}" type="slidenum">
              <a:rPr lang="ru-RU" smtClean="0"/>
              <a:pPr algn="r"/>
              <a:t>‹#›</a:t>
            </a:fld>
            <a:endParaRPr lang="ru-RU" dirty="0"/>
          </a:p>
        </p:txBody>
      </p:sp>
      <p:sp>
        <p:nvSpPr>
          <p:cNvPr id="10" name="Заголовок 9"/>
          <p:cNvSpPr>
            <a:spLocks noGrp="1"/>
          </p:cNvSpPr>
          <p:nvPr>
            <p:ph type="title" hasCustomPrompt="1"/>
          </p:nvPr>
        </p:nvSpPr>
        <p:spPr>
          <a:xfrm>
            <a:off x="1066800" y="631962"/>
            <a:ext cx="13411200" cy="1112701"/>
          </a:xfrm>
          <a:prstGeom prst="rect">
            <a:avLst/>
          </a:prstGeom>
        </p:spPr>
        <p:txBody>
          <a:bodyPr/>
          <a:lstStyle>
            <a:lvl1pPr>
              <a:defRPr sz="8000" b="1" cap="all" baseline="0">
                <a:solidFill>
                  <a:schemeClr val="tx2"/>
                </a:solidFill>
                <a:latin typeface="Standard CT Stencil" charset="0"/>
                <a:ea typeface="Standard CT Stencil" charset="0"/>
                <a:cs typeface="Standard CT Stencil" charset="0"/>
              </a:defRPr>
            </a:lvl1pPr>
          </a:lstStyle>
          <a:p>
            <a:r>
              <a:rPr lang="ru-RU" dirty="0" smtClean="0"/>
              <a:t>Правила существуют</a:t>
            </a:r>
            <a:endParaRPr lang="ru-RU" dirty="0"/>
          </a:p>
        </p:txBody>
      </p:sp>
    </p:spTree>
    <p:extLst>
      <p:ext uri="{BB962C8B-B14F-4D97-AF65-F5344CB8AC3E}">
        <p14:creationId xmlns:p14="http://schemas.microsoft.com/office/powerpoint/2010/main" val="375964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Титульны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887645" y="1288630"/>
            <a:ext cx="17975109" cy="857881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Tele2 TextSans Обычный" charset="0"/>
            </a:endParaRPr>
          </a:p>
        </p:txBody>
      </p:sp>
      <p:sp>
        <p:nvSpPr>
          <p:cNvPr id="10" name="Заголовок 5"/>
          <p:cNvSpPr>
            <a:spLocks noGrp="1"/>
          </p:cNvSpPr>
          <p:nvPr>
            <p:ph type="title" hasCustomPrompt="1"/>
          </p:nvPr>
        </p:nvSpPr>
        <p:spPr>
          <a:xfrm rot="-300000">
            <a:off x="1439928" y="1690374"/>
            <a:ext cx="16828655" cy="7591828"/>
          </a:xfrm>
          <a:prstGeom prst="rect">
            <a:avLst/>
          </a:prstGeom>
        </p:spPr>
        <p:txBody>
          <a:bodyPr vert="horz" lIns="91440" tIns="45720" rIns="91440" bIns="45720" rtlCol="0" anchor="t">
            <a:normAutofit/>
          </a:bodyPr>
          <a:lstStyle>
            <a:lvl1pPr algn="l">
              <a:lnSpc>
                <a:spcPct val="100000"/>
              </a:lnSpc>
              <a:defRPr sz="13800" b="1" cap="all" normalizeH="0" baseline="0">
                <a:solidFill>
                  <a:schemeClr val="bg1"/>
                </a:solidFill>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2" name="Date Placeholder 1"/>
          <p:cNvSpPr>
            <a:spLocks noGrp="1"/>
          </p:cNvSpPr>
          <p:nvPr>
            <p:ph type="dt" sz="half" idx="10"/>
          </p:nvPr>
        </p:nvSpPr>
        <p:spPr/>
        <p:txBody>
          <a:bodyPr/>
          <a:lstStyle/>
          <a:p>
            <a:fld id="{BFF1F97B-6882-304A-8EC2-D2347A6CC456}" type="datetime1">
              <a:rPr lang="ru-RU" smtClean="0"/>
              <a:t>25.11.2020</a:t>
            </a:fld>
            <a:endParaRPr lang="ru-RU" dirty="0"/>
          </a:p>
        </p:txBody>
      </p:sp>
      <p:sp>
        <p:nvSpPr>
          <p:cNvPr id="4" name="Footer Placeholder 3"/>
          <p:cNvSpPr>
            <a:spLocks noGrp="1"/>
          </p:cNvSpPr>
          <p:nvPr>
            <p:ph type="ftr" sz="quarter" idx="11"/>
          </p:nvPr>
        </p:nvSpPr>
        <p:spPr/>
        <p:txBody>
          <a:bodyPr/>
          <a:lstStyle/>
          <a:p>
            <a:r>
              <a:rPr lang="ru-RU" smtClean="0"/>
              <a:t>Строго конфиденциально</a:t>
            </a:r>
            <a:endParaRPr lang="ru-RU" dirty="0"/>
          </a:p>
        </p:txBody>
      </p:sp>
      <p:sp>
        <p:nvSpPr>
          <p:cNvPr id="7" name="Объект 7"/>
          <p:cNvSpPr>
            <a:spLocks noGrp="1"/>
          </p:cNvSpPr>
          <p:nvPr>
            <p:ph sz="quarter" idx="12" hasCustomPrompt="1"/>
          </p:nvPr>
        </p:nvSpPr>
        <p:spPr>
          <a:xfrm>
            <a:off x="1625599" y="10964307"/>
            <a:ext cx="9477829" cy="635556"/>
          </a:xfrm>
          <a:prstGeom prst="rect">
            <a:avLst/>
          </a:prstGeom>
        </p:spPr>
        <p:txBody>
          <a:bodyPr/>
          <a:lstStyle>
            <a:lvl1pPr marL="0" indent="0">
              <a:buFontTx/>
              <a:buNone/>
              <a:defRPr lang="ru-RU" sz="3000" b="0" i="0" smtClean="0">
                <a:effectLst/>
                <a:latin typeface="Tele2 TextSans Regular" charset="0"/>
                <a:ea typeface="Tele2 TextSans" charset="0"/>
                <a:cs typeface="Tele2 TextSans" charset="0"/>
              </a:defRPr>
            </a:lvl1pPr>
          </a:lstStyle>
          <a:p>
            <a:r>
              <a:rPr lang="ru-RU" dirty="0" smtClean="0">
                <a:effectLst/>
                <a:latin typeface="Calibri" charset="0"/>
              </a:rPr>
              <a:t>ФИО выступающего</a:t>
            </a:r>
            <a:endParaRPr lang="ru-RU" dirty="0">
              <a:effectLst/>
              <a:latin typeface="Calibri" charset="0"/>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4" name="Текст 21"/>
          <p:cNvSpPr>
            <a:spLocks noGrp="1"/>
          </p:cNvSpPr>
          <p:nvPr>
            <p:ph type="body" sz="quarter" idx="15" hasCustomPrompt="1"/>
          </p:nvPr>
        </p:nvSpPr>
        <p:spPr>
          <a:xfrm>
            <a:off x="1066800" y="3196298"/>
            <a:ext cx="9601201" cy="1371600"/>
          </a:xfrm>
          <a:prstGeom prst="rect">
            <a:avLst/>
          </a:prstGeom>
        </p:spPr>
        <p:txBody>
          <a:bodyPr/>
          <a:lstStyle>
            <a:lvl1pPr>
              <a:defRPr sz="4800" b="1" cap="all" baseline="0">
                <a:solidFill>
                  <a:schemeClr val="accent4"/>
                </a:solidFill>
                <a:latin typeface="Tele2 DisplaySerif" charset="0"/>
                <a:ea typeface="Tele2 DisplaySerif" charset="0"/>
                <a:cs typeface="Tele2 DisplaySerif"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ru-RU" dirty="0" smtClean="0"/>
              <a:t>Чтобы</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ru-RU" dirty="0" smtClean="0"/>
              <a:t>их упрощать</a:t>
            </a:r>
            <a:endParaRPr lang="ru-RU" dirty="0"/>
          </a:p>
        </p:txBody>
      </p:sp>
      <p:sp>
        <p:nvSpPr>
          <p:cNvPr id="6" name="Диаграмма 5"/>
          <p:cNvSpPr>
            <a:spLocks noGrp="1"/>
          </p:cNvSpPr>
          <p:nvPr>
            <p:ph type="chart" sz="quarter" idx="16"/>
          </p:nvPr>
        </p:nvSpPr>
        <p:spPr>
          <a:xfrm>
            <a:off x="12700000" y="1651000"/>
            <a:ext cx="10261600" cy="10439400"/>
          </a:xfrm>
          <a:prstGeom prst="rect">
            <a:avLst/>
          </a:prstGeom>
        </p:spPr>
        <p:txBody>
          <a:bodyPr/>
          <a:lstStyle>
            <a:lvl1pPr>
              <a:defRPr b="0" i="0">
                <a:latin typeface="Tele2 TextSans Regular" charset="0"/>
              </a:defRPr>
            </a:lvl1pPr>
          </a:lstStyle>
          <a:p>
            <a:endParaRPr lang="ru-RU" dirty="0"/>
          </a:p>
        </p:txBody>
      </p:sp>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99ABFD17-1207-0546-BDCE-3BCC6F847247}" type="datetime1">
              <a:rPr lang="ru-RU" smtClean="0"/>
              <a:pPr/>
              <a:t>25.11.2020</a:t>
            </a:fld>
            <a:endParaRPr lang="ru-RU" dirty="0"/>
          </a:p>
        </p:txBody>
      </p:sp>
      <p:sp>
        <p:nvSpPr>
          <p:cNvPr id="10"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1" name="Номер слайда 2"/>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defRPr lang="ru-RU" sz="2400" smtClean="0">
                <a:solidFill>
                  <a:schemeClr val="tx1"/>
                </a:solidFill>
                <a:latin typeface="Tele2 TextSans" charset="0"/>
                <a:ea typeface="Tele2 TextSans" charset="0"/>
                <a:cs typeface="Tele2 TextSans" charset="0"/>
              </a:defRPr>
            </a:lvl1pPr>
          </a:lstStyle>
          <a:p>
            <a:pPr algn="r"/>
            <a:fld id="{3EB5E860-C281-5142-AC8B-CA5B5208D2FF}" type="slidenum">
              <a:rPr lang="ru-RU" smtClean="0"/>
              <a:pPr algn="r"/>
              <a:t>‹#›</a:t>
            </a:fld>
            <a:endParaRPr lang="ru-RU" dirty="0"/>
          </a:p>
        </p:txBody>
      </p:sp>
      <p:sp>
        <p:nvSpPr>
          <p:cNvPr id="12" name="Заголовок 9"/>
          <p:cNvSpPr>
            <a:spLocks noGrp="1"/>
          </p:cNvSpPr>
          <p:nvPr>
            <p:ph type="title" hasCustomPrompt="1"/>
          </p:nvPr>
        </p:nvSpPr>
        <p:spPr>
          <a:xfrm>
            <a:off x="1066800" y="631962"/>
            <a:ext cx="11633200" cy="2314438"/>
          </a:xfrm>
          <a:prstGeom prst="rect">
            <a:avLst/>
          </a:prstGeom>
        </p:spPr>
        <p:txBody>
          <a:bodyPr/>
          <a:lstStyle>
            <a:lvl1pPr>
              <a:defRPr sz="8000" b="1" cap="all" baseline="0">
                <a:solidFill>
                  <a:schemeClr val="tx2"/>
                </a:solidFill>
                <a:latin typeface="Standard CT Stencil" charset="0"/>
                <a:ea typeface="Standard CT Stencil" charset="0"/>
                <a:cs typeface="Standard CT Stencil" charset="0"/>
              </a:defRPr>
            </a:lvl1pPr>
          </a:lstStyle>
          <a:p>
            <a:r>
              <a:rPr lang="ru-RU" dirty="0" smtClean="0"/>
              <a:t>Правила существуют</a:t>
            </a:r>
            <a:endParaRPr lang="ru-RU" dirty="0"/>
          </a:p>
        </p:txBody>
      </p:sp>
    </p:spTree>
    <p:extLst>
      <p:ext uri="{BB962C8B-B14F-4D97-AF65-F5344CB8AC3E}">
        <p14:creationId xmlns:p14="http://schemas.microsoft.com/office/powerpoint/2010/main" val="18748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5" name="Текст 21"/>
          <p:cNvSpPr>
            <a:spLocks noGrp="1"/>
          </p:cNvSpPr>
          <p:nvPr>
            <p:ph type="body" sz="quarter" idx="15" hasCustomPrompt="1"/>
          </p:nvPr>
        </p:nvSpPr>
        <p:spPr>
          <a:xfrm>
            <a:off x="1066800" y="3196298"/>
            <a:ext cx="9601201" cy="1371600"/>
          </a:xfrm>
          <a:prstGeom prst="rect">
            <a:avLst/>
          </a:prstGeom>
        </p:spPr>
        <p:txBody>
          <a:bodyPr/>
          <a:lstStyle>
            <a:lvl1pPr>
              <a:defRPr lang="ru-RU" sz="4800" b="1" cap="all" baseline="0" dirty="0">
                <a:solidFill>
                  <a:schemeClr val="accent6"/>
                </a:solidFill>
                <a:latin typeface="Tele2 DisplaySerif" charset="0"/>
                <a:ea typeface="Tele2 DisplaySerif" charset="0"/>
                <a:cs typeface="Tele2 DisplaySerif" charset="0"/>
              </a:defRPr>
            </a:lvl1pPr>
          </a:lstStyle>
          <a:p>
            <a:pPr marR="0" lvl="0" fontAlgn="auto">
              <a:spcAft>
                <a:spcPts val="0"/>
              </a:spcAft>
              <a:buClrTx/>
              <a:buSzTx/>
              <a:buNone/>
              <a:tabLst/>
            </a:pPr>
            <a:r>
              <a:rPr lang="ru-RU" dirty="0" smtClean="0"/>
              <a:t>Чтобы </a:t>
            </a:r>
          </a:p>
          <a:p>
            <a:pPr marR="0" lvl="0" fontAlgn="auto">
              <a:spcAft>
                <a:spcPts val="0"/>
              </a:spcAft>
              <a:buClrTx/>
              <a:buSzTx/>
              <a:buNone/>
              <a:tabLst/>
            </a:pPr>
            <a:r>
              <a:rPr lang="ru-RU" dirty="0" smtClean="0"/>
              <a:t>их упрощать</a:t>
            </a:r>
            <a:endParaRPr lang="ru-RU" dirty="0"/>
          </a:p>
        </p:txBody>
      </p:sp>
      <p:sp>
        <p:nvSpPr>
          <p:cNvPr id="7" name="Таблица 6"/>
          <p:cNvSpPr>
            <a:spLocks noGrp="1"/>
          </p:cNvSpPr>
          <p:nvPr>
            <p:ph type="tbl" sz="quarter" idx="16"/>
          </p:nvPr>
        </p:nvSpPr>
        <p:spPr>
          <a:xfrm>
            <a:off x="12319000" y="1782763"/>
            <a:ext cx="10617200" cy="10206037"/>
          </a:xfrm>
          <a:prstGeom prst="rect">
            <a:avLst/>
          </a:prstGeom>
        </p:spPr>
        <p:txBody>
          <a:bodyPr/>
          <a:lstStyle>
            <a:lvl1pPr>
              <a:defRPr b="0" i="0">
                <a:latin typeface="Tele2 TextSans Regular" charset="0"/>
              </a:defRPr>
            </a:lvl1pPr>
          </a:lstStyle>
          <a:p>
            <a:endParaRPr lang="ru-RU" dirty="0"/>
          </a:p>
        </p:txBody>
      </p:sp>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51F6B3D-A81F-3C43-8A01-7ECFE505548B}"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Номер слайда 2"/>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defRPr lang="ru-RU" sz="2400" smtClean="0">
                <a:solidFill>
                  <a:schemeClr val="tx1"/>
                </a:solidFill>
                <a:latin typeface="Tele2 TextSans" charset="0"/>
                <a:ea typeface="Tele2 TextSans" charset="0"/>
                <a:cs typeface="Tele2 TextSans" charset="0"/>
              </a:defRPr>
            </a:lvl1pPr>
          </a:lstStyle>
          <a:p>
            <a:pPr algn="r"/>
            <a:fld id="{3EB5E860-C281-5142-AC8B-CA5B5208D2FF}" type="slidenum">
              <a:rPr lang="ru-RU" smtClean="0"/>
              <a:pPr algn="r"/>
              <a:t>‹#›</a:t>
            </a:fld>
            <a:endParaRPr lang="ru-RU" dirty="0"/>
          </a:p>
        </p:txBody>
      </p:sp>
      <p:sp>
        <p:nvSpPr>
          <p:cNvPr id="10" name="Заголовок 9"/>
          <p:cNvSpPr>
            <a:spLocks noGrp="1"/>
          </p:cNvSpPr>
          <p:nvPr>
            <p:ph type="title" hasCustomPrompt="1"/>
          </p:nvPr>
        </p:nvSpPr>
        <p:spPr>
          <a:xfrm>
            <a:off x="1066800" y="631962"/>
            <a:ext cx="11252200" cy="2314438"/>
          </a:xfrm>
          <a:prstGeom prst="rect">
            <a:avLst/>
          </a:prstGeom>
        </p:spPr>
        <p:txBody>
          <a:bodyPr/>
          <a:lstStyle>
            <a:lvl1pPr>
              <a:defRPr sz="8000" b="1" cap="all" baseline="0">
                <a:solidFill>
                  <a:schemeClr val="tx2"/>
                </a:solidFill>
                <a:latin typeface="Standard CT Stencil" charset="0"/>
                <a:ea typeface="Standard CT Stencil" charset="0"/>
                <a:cs typeface="Standard CT Stencil" charset="0"/>
              </a:defRPr>
            </a:lvl1pPr>
          </a:lstStyle>
          <a:p>
            <a:r>
              <a:rPr lang="ru-RU" dirty="0" smtClean="0"/>
              <a:t>Правила существуют</a:t>
            </a:r>
            <a:endParaRPr lang="ru-RU" dirty="0"/>
          </a:p>
        </p:txBody>
      </p:sp>
    </p:spTree>
    <p:extLst>
      <p:ext uri="{BB962C8B-B14F-4D97-AF65-F5344CB8AC3E}">
        <p14:creationId xmlns:p14="http://schemas.microsoft.com/office/powerpoint/2010/main" val="18820557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Зеленая рамка">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18571" y="1127819"/>
            <a:ext cx="19043764" cy="8431081"/>
          </a:xfrm>
          <a:prstGeom prst="rect">
            <a:avLst/>
          </a:prstGeom>
        </p:spPr>
      </p:pic>
      <p:sp>
        <p:nvSpPr>
          <p:cNvPr id="3" name="Дата 2"/>
          <p:cNvSpPr>
            <a:spLocks noGrp="1"/>
          </p:cNvSpPr>
          <p:nvPr>
            <p:ph type="dt" sz="half" idx="10"/>
          </p:nvPr>
        </p:nvSpPr>
        <p:spPr/>
        <p:txBody>
          <a:bodyPr/>
          <a:lstStyle/>
          <a:p>
            <a:fld id="{283C1849-01C4-9F42-B0D8-1A35D4D4D334}" type="datetime1">
              <a:rPr lang="ru-RU" smtClean="0"/>
              <a:t>25.11.2020</a:t>
            </a:fld>
            <a:endParaRPr lang="ru-RU" dirty="0"/>
          </a:p>
        </p:txBody>
      </p:sp>
      <p:sp>
        <p:nvSpPr>
          <p:cNvPr id="4" name="Заголовок 5"/>
          <p:cNvSpPr>
            <a:spLocks noGrp="1"/>
          </p:cNvSpPr>
          <p:nvPr>
            <p:ph type="title" hasCustomPrompt="1"/>
          </p:nvPr>
        </p:nvSpPr>
        <p:spPr>
          <a:xfrm rot="-300000">
            <a:off x="1589385" y="1874595"/>
            <a:ext cx="17302493" cy="6715388"/>
          </a:xfrm>
          <a:prstGeom prst="rect">
            <a:avLst/>
          </a:prstGeom>
        </p:spPr>
        <p:txBody>
          <a:bodyPr vert="horz" lIns="91440" tIns="45720" rIns="91440" bIns="45720" rtlCol="0" anchor="t">
            <a:normAutofit/>
          </a:bodyPr>
          <a:lstStyle>
            <a:lvl1pPr algn="l">
              <a:lnSpc>
                <a:spcPct val="100000"/>
              </a:lnSpc>
              <a:defRPr lang="ru-RU" sz="11500" b="1" i="0" u="none" strike="noStrike" cap="all" spc="0" baseline="0" dirty="0" smtClean="0">
                <a:ln>
                  <a:noFill/>
                </a:ln>
                <a:solidFill>
                  <a:schemeClr val="tx1"/>
                </a:solidFill>
                <a:effectLst>
                  <a:outerShdw blurRad="50800" dir="5400000" algn="ctr" rotWithShape="0">
                    <a:srgbClr val="000000">
                      <a:alpha val="43137"/>
                    </a:srgbClr>
                  </a:outerShdw>
                </a:effectLst>
                <a:uFillTx/>
                <a:latin typeface="Standard CT Stencil" charset="0"/>
                <a:ea typeface="Standard CT Stencil" charset="0"/>
                <a:cs typeface="Standard CT Stencil" charset="0"/>
                <a:sym typeface="Helvetica Light"/>
              </a:defRPr>
            </a:lvl1pPr>
          </a:lstStyle>
          <a:p>
            <a:r>
              <a:rPr lang="ru-RU" dirty="0" smtClean="0"/>
              <a:t>ОБРАЗЕЦ </a:t>
            </a:r>
            <a:br>
              <a:rPr lang="ru-RU" dirty="0" smtClean="0"/>
            </a:br>
            <a:r>
              <a:rPr lang="ru-RU" dirty="0" smtClean="0"/>
              <a:t>ЗАГОЛОВКА</a:t>
            </a:r>
            <a:endParaRPr lang="ru-RU" dirty="0"/>
          </a:p>
        </p:txBody>
      </p:sp>
      <p:sp>
        <p:nvSpPr>
          <p:cNvPr id="2" name="TextBox 1"/>
          <p:cNvSpPr txBox="1"/>
          <p:nvPr userDrawn="1"/>
        </p:nvSpPr>
        <p:spPr>
          <a:xfrm>
            <a:off x="4930139" y="13232250"/>
            <a:ext cx="144333"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Tele2 TextSans Regular" charset="0"/>
              <a:ea typeface="+mn-ea"/>
              <a:cs typeface="+mn-cs"/>
              <a:sym typeface="Helvetica Light"/>
            </a:endParaRPr>
          </a:p>
        </p:txBody>
      </p:sp>
      <p:sp>
        <p:nvSpPr>
          <p:cNvPr id="8" name="Объект 7"/>
          <p:cNvSpPr>
            <a:spLocks noGrp="1"/>
          </p:cNvSpPr>
          <p:nvPr>
            <p:ph sz="quarter" idx="12" hasCustomPrompt="1"/>
          </p:nvPr>
        </p:nvSpPr>
        <p:spPr>
          <a:xfrm>
            <a:off x="1625599" y="10964307"/>
            <a:ext cx="9477829" cy="635556"/>
          </a:xfrm>
          <a:prstGeom prst="rect">
            <a:avLst/>
          </a:prstGeom>
        </p:spPr>
        <p:txBody>
          <a:bodyPr vert="horz" lIns="91440" tIns="45720" rIns="91440" bIns="45720" rtlCol="0" anchor="ctr"/>
          <a:lstStyle>
            <a:lvl1pPr>
              <a:defRPr kumimoji="0" lang="ru-RU" sz="2600" b="0" i="0" u="none" strike="noStrike" cap="none" spc="0" normalizeH="0" baseline="0" dirty="0">
                <a:ln>
                  <a:noFill/>
                </a:ln>
                <a:solidFill>
                  <a:schemeClr val="tx1">
                    <a:lumMod val="75000"/>
                    <a:lumOff val="25000"/>
                  </a:schemeClr>
                </a:solidFill>
                <a:effectLst/>
                <a:uFillTx/>
                <a:latin typeface="Tele2 TextSans Regular" charset="0"/>
                <a:ea typeface="Tele2 TextSans" charset="0"/>
                <a:cs typeface="Tele2 TextSans" charset="0"/>
                <a:sym typeface="Helvetica Light"/>
              </a:defRPr>
            </a:lvl1pPr>
          </a:lstStyle>
          <a:p>
            <a:pPr marL="0" marR="0" lvl="0" indent="0" defTabSz="821531" fontAlgn="auto" hangingPunct="0">
              <a:lnSpc>
                <a:spcPct val="100000"/>
              </a:lnSpc>
              <a:spcBef>
                <a:spcPts val="0"/>
              </a:spcBef>
              <a:spcAft>
                <a:spcPts val="0"/>
              </a:spcAft>
              <a:buClrTx/>
              <a:buSzTx/>
              <a:buFontTx/>
              <a:buNone/>
              <a:tabLst/>
            </a:pPr>
            <a:r>
              <a:rPr lang="ru-RU" dirty="0" smtClean="0">
                <a:effectLst/>
                <a:latin typeface="Calibri" charset="0"/>
              </a:rPr>
              <a:t>ФИО выступающего</a:t>
            </a:r>
            <a:endParaRPr lang="ru-RU" dirty="0">
              <a:effectLst/>
              <a:latin typeface="Calibri" charset="0"/>
            </a:endParaRPr>
          </a:p>
        </p:txBody>
      </p:sp>
      <p:sp>
        <p:nvSpPr>
          <p:cNvPr id="9" name="Footer Placeholder 2"/>
          <p:cNvSpPr>
            <a:spLocks noGrp="1"/>
          </p:cNvSpPr>
          <p:nvPr>
            <p:ph type="ftr" sz="quarter" idx="3"/>
          </p:nvPr>
        </p:nvSpPr>
        <p:spPr>
          <a:xfrm>
            <a:off x="1625600" y="12580011"/>
            <a:ext cx="8229600" cy="730250"/>
          </a:xfrm>
          <a:prstGeom prst="rect">
            <a:avLst/>
          </a:prstGeom>
        </p:spPr>
        <p:txBody>
          <a:bodyPr anchor="ctr"/>
          <a:lstStyle>
            <a:lvl1pPr algn="l">
              <a:defRPr sz="260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cSld>
  <p:clrMapOvr>
    <a:masterClrMapping/>
  </p:clrMapOvr>
  <p:transition spd="med"/>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Оранжевая рамка">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D7E0F76-2BA1-8748-8917-E49862A31412}" type="datetime1">
              <a:rPr lang="ru-RU" smtClean="0"/>
              <a:t>25.11.2020</a:t>
            </a:fld>
            <a:endParaRPr lang="ru-RU" dirty="0"/>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829951" y="1347798"/>
            <a:ext cx="21412426" cy="7972233"/>
          </a:xfrm>
          <a:prstGeom prst="rect">
            <a:avLst/>
          </a:prstGeom>
        </p:spPr>
      </p:pic>
      <p:sp>
        <p:nvSpPr>
          <p:cNvPr id="5" name="Заголовок 5"/>
          <p:cNvSpPr>
            <a:spLocks noGrp="1"/>
          </p:cNvSpPr>
          <p:nvPr>
            <p:ph type="title" hasCustomPrompt="1"/>
          </p:nvPr>
        </p:nvSpPr>
        <p:spPr>
          <a:xfrm rot="-300000">
            <a:off x="1865552" y="2193402"/>
            <a:ext cx="19333711" cy="6230174"/>
          </a:xfrm>
          <a:prstGeom prst="rect">
            <a:avLst/>
          </a:prstGeom>
        </p:spPr>
        <p:txBody>
          <a:bodyPr vert="horz" lIns="91440" tIns="45720" rIns="91440" bIns="45720" rtlCol="0" anchor="t">
            <a:normAutofit/>
          </a:bodyPr>
          <a:lstStyle>
            <a:lvl1pPr algn="l">
              <a:lnSpc>
                <a:spcPct val="100000"/>
              </a:lnSpc>
              <a:defRPr sz="11500" b="1" cap="all" baseline="0">
                <a:solidFill>
                  <a:schemeClr val="tx1"/>
                </a:solidFill>
                <a:effectLst>
                  <a:outerShdw blurRad="50800" dir="5400000" algn="ctr" rotWithShape="0">
                    <a:srgbClr val="000000">
                      <a:alpha val="43137"/>
                    </a:srgbClr>
                  </a:outerShdw>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6" name="Объект 7"/>
          <p:cNvSpPr>
            <a:spLocks noGrp="1"/>
          </p:cNvSpPr>
          <p:nvPr>
            <p:ph sz="quarter" idx="12" hasCustomPrompt="1"/>
          </p:nvPr>
        </p:nvSpPr>
        <p:spPr>
          <a:xfrm>
            <a:off x="1625599" y="10964307"/>
            <a:ext cx="9477829" cy="635556"/>
          </a:xfrm>
          <a:prstGeom prst="rect">
            <a:avLst/>
          </a:prstGeom>
        </p:spPr>
        <p:txBody>
          <a:bodyPr vert="horz" lIns="91440" tIns="45720" rIns="91440" bIns="45720" rtlCol="0" anchor="ctr"/>
          <a:lstStyle>
            <a:lvl1pPr>
              <a:defRPr kumimoji="0" lang="ru-RU" sz="2600" b="0" i="0" u="none" strike="noStrike" cap="none" spc="0" normalizeH="0" baseline="0" dirty="0">
                <a:ln>
                  <a:noFill/>
                </a:ln>
                <a:solidFill>
                  <a:schemeClr val="tx1">
                    <a:lumMod val="75000"/>
                    <a:lumOff val="25000"/>
                  </a:schemeClr>
                </a:solidFill>
                <a:effectLst/>
                <a:uFillTx/>
                <a:latin typeface="Tele2 TextSans Regular" charset="0"/>
                <a:ea typeface="Tele2 TextSans" charset="0"/>
                <a:cs typeface="Tele2 TextSans" charset="0"/>
                <a:sym typeface="Helvetica Light"/>
              </a:defRPr>
            </a:lvl1pPr>
          </a:lstStyle>
          <a:p>
            <a:pPr marL="0" marR="0" lvl="0" indent="0" defTabSz="821531" fontAlgn="auto" hangingPunct="0">
              <a:lnSpc>
                <a:spcPct val="100000"/>
              </a:lnSpc>
              <a:spcBef>
                <a:spcPts val="0"/>
              </a:spcBef>
              <a:spcAft>
                <a:spcPts val="0"/>
              </a:spcAft>
              <a:buClrTx/>
              <a:buSzTx/>
              <a:buFontTx/>
              <a:buNone/>
              <a:tabLst/>
            </a:pPr>
            <a:r>
              <a:rPr lang="ru-RU" dirty="0" smtClean="0">
                <a:effectLst/>
                <a:latin typeface="Calibri" charset="0"/>
              </a:rPr>
              <a:t>ФИО выступающего</a:t>
            </a:r>
            <a:endParaRPr lang="ru-RU" dirty="0">
              <a:effectLst/>
              <a:latin typeface="Calibri" charset="0"/>
            </a:endParaRPr>
          </a:p>
        </p:txBody>
      </p:sp>
      <p:sp>
        <p:nvSpPr>
          <p:cNvPr id="7" name="Footer Placeholder 2"/>
          <p:cNvSpPr>
            <a:spLocks noGrp="1"/>
          </p:cNvSpPr>
          <p:nvPr>
            <p:ph type="ftr" sz="quarter" idx="3"/>
          </p:nvPr>
        </p:nvSpPr>
        <p:spPr>
          <a:xfrm>
            <a:off x="1625600" y="12580011"/>
            <a:ext cx="8229600" cy="730250"/>
          </a:xfrm>
          <a:prstGeom prst="rect">
            <a:avLst/>
          </a:prstGeom>
        </p:spPr>
        <p:txBody>
          <a:bodyPr anchor="ctr"/>
          <a:lstStyle>
            <a:lvl1pPr algn="l">
              <a:defRPr sz="260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cSld>
  <p:clrMapOvr>
    <a:masterClrMapping/>
  </p:clrMapOvr>
  <p:transition spd="med"/>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Бирюзовая рамка">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BC6A1B7-822B-8B40-8D14-42D8E4D22260}" type="datetime1">
              <a:rPr lang="ru-RU" smtClean="0"/>
              <a:t>25.11.2020</a:t>
            </a:fld>
            <a:endParaRPr lang="ru-RU" dirty="0"/>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47726" y="1000551"/>
            <a:ext cx="16388511" cy="9201765"/>
          </a:xfrm>
          <a:prstGeom prst="rect">
            <a:avLst/>
          </a:prstGeom>
        </p:spPr>
      </p:pic>
      <p:sp>
        <p:nvSpPr>
          <p:cNvPr id="5" name="Заголовок 5"/>
          <p:cNvSpPr>
            <a:spLocks noGrp="1"/>
          </p:cNvSpPr>
          <p:nvPr>
            <p:ph type="title" hasCustomPrompt="1"/>
          </p:nvPr>
        </p:nvSpPr>
        <p:spPr>
          <a:xfrm rot="-300000">
            <a:off x="1658906" y="1842291"/>
            <a:ext cx="14600079" cy="7396851"/>
          </a:xfrm>
          <a:prstGeom prst="rect">
            <a:avLst/>
          </a:prstGeom>
        </p:spPr>
        <p:txBody>
          <a:bodyPr vert="horz" lIns="91440" tIns="45720" rIns="91440" bIns="45720" rtlCol="0" anchor="t">
            <a:normAutofit/>
          </a:bodyPr>
          <a:lstStyle>
            <a:lvl1pPr algn="l">
              <a:lnSpc>
                <a:spcPct val="100000"/>
              </a:lnSpc>
              <a:defRPr sz="11500" b="1" cap="all" baseline="0">
                <a:solidFill>
                  <a:schemeClr val="tx1"/>
                </a:solidFill>
                <a:effectLst>
                  <a:outerShdw blurRad="50800" dir="5400000" algn="ctr" rotWithShape="0">
                    <a:srgbClr val="000000">
                      <a:alpha val="43137"/>
                    </a:srgbClr>
                  </a:outerShdw>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6" name="Объект 7"/>
          <p:cNvSpPr>
            <a:spLocks noGrp="1"/>
          </p:cNvSpPr>
          <p:nvPr>
            <p:ph sz="quarter" idx="12" hasCustomPrompt="1"/>
          </p:nvPr>
        </p:nvSpPr>
        <p:spPr>
          <a:xfrm>
            <a:off x="1625599" y="10964307"/>
            <a:ext cx="9477829" cy="635556"/>
          </a:xfrm>
          <a:prstGeom prst="rect">
            <a:avLst/>
          </a:prstGeom>
        </p:spPr>
        <p:txBody>
          <a:bodyPr vert="horz" lIns="91440" tIns="45720" rIns="91440" bIns="45720" rtlCol="0" anchor="ctr"/>
          <a:lstStyle>
            <a:lvl1pPr>
              <a:defRPr kumimoji="0" lang="ru-RU" sz="2600" b="0" i="0" u="none" strike="noStrike" cap="none" spc="0" normalizeH="0" baseline="0" dirty="0">
                <a:ln>
                  <a:noFill/>
                </a:ln>
                <a:solidFill>
                  <a:schemeClr val="tx1">
                    <a:lumMod val="75000"/>
                    <a:lumOff val="25000"/>
                  </a:schemeClr>
                </a:solidFill>
                <a:effectLst/>
                <a:uFillTx/>
                <a:latin typeface="Tele2 TextSans Regular" charset="0"/>
                <a:ea typeface="Tele2 TextSans" charset="0"/>
                <a:cs typeface="Tele2 TextSans" charset="0"/>
                <a:sym typeface="Helvetica Light"/>
              </a:defRPr>
            </a:lvl1pPr>
          </a:lstStyle>
          <a:p>
            <a:pPr marL="0" marR="0" lvl="0" indent="0" defTabSz="821531" fontAlgn="auto" hangingPunct="0">
              <a:lnSpc>
                <a:spcPct val="100000"/>
              </a:lnSpc>
              <a:spcBef>
                <a:spcPts val="0"/>
              </a:spcBef>
              <a:spcAft>
                <a:spcPts val="0"/>
              </a:spcAft>
              <a:buClrTx/>
              <a:buSzTx/>
              <a:buFontTx/>
              <a:buNone/>
              <a:tabLst/>
            </a:pPr>
            <a:r>
              <a:rPr lang="ru-RU" dirty="0" smtClean="0">
                <a:effectLst/>
                <a:latin typeface="Calibri" charset="0"/>
              </a:rPr>
              <a:t>ФИО выступающего</a:t>
            </a:r>
            <a:endParaRPr lang="ru-RU" dirty="0">
              <a:effectLst/>
              <a:latin typeface="Calibri" charset="0"/>
            </a:endParaRPr>
          </a:p>
        </p:txBody>
      </p:sp>
      <p:sp>
        <p:nvSpPr>
          <p:cNvPr id="7" name="Footer Placeholder 2"/>
          <p:cNvSpPr>
            <a:spLocks noGrp="1"/>
          </p:cNvSpPr>
          <p:nvPr>
            <p:ph type="ftr" sz="quarter" idx="3"/>
          </p:nvPr>
        </p:nvSpPr>
        <p:spPr>
          <a:xfrm>
            <a:off x="1625600" y="12580011"/>
            <a:ext cx="8229600" cy="730250"/>
          </a:xfrm>
          <a:prstGeom prst="rect">
            <a:avLst/>
          </a:prstGeom>
        </p:spPr>
        <p:txBody>
          <a:bodyPr anchor="ctr"/>
          <a:lstStyle>
            <a:lvl1pPr algn="l">
              <a:defRPr sz="260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cSld>
  <p:clrMapOvr>
    <a:masterClrMapping/>
  </p:clrMapOvr>
  <p:transition spd="med"/>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Синяя рамка">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68075AB-CB20-5B4E-BF3C-5D389F0D3FB5}" type="datetime1">
              <a:rPr lang="ru-RU" smtClean="0"/>
              <a:t>25.11.2020</a:t>
            </a:fld>
            <a:endParaRPr lang="ru-RU" dirty="0"/>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85706" y="1116328"/>
            <a:ext cx="16052410" cy="7912009"/>
          </a:xfrm>
          <a:prstGeom prst="rect">
            <a:avLst/>
          </a:prstGeom>
        </p:spPr>
      </p:pic>
      <p:sp>
        <p:nvSpPr>
          <p:cNvPr id="5" name="Заголовок 5"/>
          <p:cNvSpPr>
            <a:spLocks noGrp="1"/>
          </p:cNvSpPr>
          <p:nvPr>
            <p:ph type="title" hasCustomPrompt="1"/>
          </p:nvPr>
        </p:nvSpPr>
        <p:spPr>
          <a:xfrm rot="-300000">
            <a:off x="1636878" y="1981019"/>
            <a:ext cx="14301155" cy="6172339"/>
          </a:xfrm>
          <a:prstGeom prst="rect">
            <a:avLst/>
          </a:prstGeom>
        </p:spPr>
        <p:txBody>
          <a:bodyPr vert="horz" lIns="91440" tIns="45720" rIns="91440" bIns="45720" rtlCol="0" anchor="t">
            <a:normAutofit/>
          </a:bodyPr>
          <a:lstStyle>
            <a:lvl1pPr algn="l">
              <a:lnSpc>
                <a:spcPct val="100000"/>
              </a:lnSpc>
              <a:defRPr sz="11500" b="1" cap="all" baseline="0">
                <a:solidFill>
                  <a:schemeClr val="tx1"/>
                </a:solidFill>
                <a:effectLst>
                  <a:outerShdw blurRad="50800" dir="5400000" algn="ctr" rotWithShape="0">
                    <a:srgbClr val="000000">
                      <a:alpha val="43137"/>
                    </a:srgbClr>
                  </a:outerShdw>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6" name="Объект 7"/>
          <p:cNvSpPr>
            <a:spLocks noGrp="1"/>
          </p:cNvSpPr>
          <p:nvPr>
            <p:ph sz="quarter" idx="12" hasCustomPrompt="1"/>
          </p:nvPr>
        </p:nvSpPr>
        <p:spPr>
          <a:xfrm>
            <a:off x="1625599" y="10964307"/>
            <a:ext cx="9477829" cy="635556"/>
          </a:xfrm>
          <a:prstGeom prst="rect">
            <a:avLst/>
          </a:prstGeom>
        </p:spPr>
        <p:txBody>
          <a:bodyPr vert="horz" lIns="91440" tIns="45720" rIns="91440" bIns="45720" rtlCol="0" anchor="ctr"/>
          <a:lstStyle>
            <a:lvl1pPr>
              <a:defRPr kumimoji="0" lang="ru-RU" sz="2600" b="0" i="0" u="none" strike="noStrike" cap="none" spc="0" normalizeH="0" baseline="0" dirty="0">
                <a:ln>
                  <a:noFill/>
                </a:ln>
                <a:solidFill>
                  <a:schemeClr val="tx1">
                    <a:lumMod val="75000"/>
                    <a:lumOff val="25000"/>
                  </a:schemeClr>
                </a:solidFill>
                <a:effectLst/>
                <a:uFillTx/>
                <a:latin typeface="Tele2 TextSans Regular" charset="0"/>
                <a:ea typeface="Tele2 TextSans" charset="0"/>
                <a:cs typeface="Tele2 TextSans" charset="0"/>
                <a:sym typeface="Helvetica Light"/>
              </a:defRPr>
            </a:lvl1pPr>
          </a:lstStyle>
          <a:p>
            <a:pPr marL="0" marR="0" lvl="0" indent="0" defTabSz="821531" fontAlgn="auto" hangingPunct="0">
              <a:lnSpc>
                <a:spcPct val="100000"/>
              </a:lnSpc>
              <a:spcBef>
                <a:spcPts val="0"/>
              </a:spcBef>
              <a:spcAft>
                <a:spcPts val="0"/>
              </a:spcAft>
              <a:buClrTx/>
              <a:buSzTx/>
              <a:buFontTx/>
              <a:buNone/>
              <a:tabLst/>
            </a:pPr>
            <a:r>
              <a:rPr lang="ru-RU" dirty="0" smtClean="0">
                <a:effectLst/>
                <a:latin typeface="Calibri" charset="0"/>
              </a:rPr>
              <a:t>ФИО выступающего</a:t>
            </a:r>
            <a:endParaRPr lang="ru-RU" dirty="0">
              <a:effectLst/>
              <a:latin typeface="Calibri" charset="0"/>
            </a:endParaRPr>
          </a:p>
        </p:txBody>
      </p:sp>
      <p:sp>
        <p:nvSpPr>
          <p:cNvPr id="7" name="Footer Placeholder 2"/>
          <p:cNvSpPr>
            <a:spLocks noGrp="1"/>
          </p:cNvSpPr>
          <p:nvPr>
            <p:ph type="ftr" sz="quarter" idx="3"/>
          </p:nvPr>
        </p:nvSpPr>
        <p:spPr>
          <a:xfrm>
            <a:off x="1625600" y="12580011"/>
            <a:ext cx="8229600" cy="730250"/>
          </a:xfrm>
          <a:prstGeom prst="rect">
            <a:avLst/>
          </a:prstGeom>
        </p:spPr>
        <p:txBody>
          <a:bodyPr anchor="ctr"/>
          <a:lstStyle>
            <a:lvl1pPr algn="l">
              <a:defRPr sz="260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cSld>
  <p:clrMapOvr>
    <a:masterClrMapping/>
  </p:clrMapOvr>
  <p:transition spd="med"/>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Розовая рамка">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310F06E-5422-744C-B192-934F1E9C58CE}" type="datetime1">
              <a:rPr lang="ru-RU" smtClean="0"/>
              <a:t>25.11.2020</a:t>
            </a:fld>
            <a:endParaRPr lang="ru-RU" dirty="0"/>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678012" y="857795"/>
            <a:ext cx="13477785" cy="9359573"/>
          </a:xfrm>
          <a:prstGeom prst="rect">
            <a:avLst/>
          </a:prstGeom>
        </p:spPr>
      </p:pic>
      <p:sp>
        <p:nvSpPr>
          <p:cNvPr id="5" name="Заголовок 5"/>
          <p:cNvSpPr>
            <a:spLocks noGrp="1"/>
          </p:cNvSpPr>
          <p:nvPr>
            <p:ph type="title" hasCustomPrompt="1"/>
          </p:nvPr>
        </p:nvSpPr>
        <p:spPr>
          <a:xfrm rot="-300000">
            <a:off x="1627422" y="1645999"/>
            <a:ext cx="11604165" cy="7542695"/>
          </a:xfrm>
          <a:prstGeom prst="rect">
            <a:avLst/>
          </a:prstGeom>
        </p:spPr>
        <p:txBody>
          <a:bodyPr vert="horz" lIns="91440" tIns="45720" rIns="91440" bIns="45720" rtlCol="0" anchor="t">
            <a:normAutofit/>
          </a:bodyPr>
          <a:lstStyle>
            <a:lvl1pPr algn="l">
              <a:lnSpc>
                <a:spcPct val="100000"/>
              </a:lnSpc>
              <a:defRPr sz="9600" b="1" cap="all" baseline="0">
                <a:solidFill>
                  <a:schemeClr val="tx1"/>
                </a:solidFill>
                <a:effectLst>
                  <a:outerShdw blurRad="50800" dir="5400000" algn="ctr" rotWithShape="0">
                    <a:srgbClr val="000000">
                      <a:alpha val="43137"/>
                    </a:srgbClr>
                  </a:outerShdw>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6" name="Объект 7"/>
          <p:cNvSpPr>
            <a:spLocks noGrp="1"/>
          </p:cNvSpPr>
          <p:nvPr>
            <p:ph sz="quarter" idx="12" hasCustomPrompt="1"/>
          </p:nvPr>
        </p:nvSpPr>
        <p:spPr>
          <a:xfrm>
            <a:off x="1625599" y="10964307"/>
            <a:ext cx="9477829" cy="635556"/>
          </a:xfrm>
          <a:prstGeom prst="rect">
            <a:avLst/>
          </a:prstGeom>
        </p:spPr>
        <p:txBody>
          <a:bodyPr vert="horz" lIns="91440" tIns="45720" rIns="91440" bIns="45720" rtlCol="0" anchor="ctr"/>
          <a:lstStyle>
            <a:lvl1pPr>
              <a:defRPr kumimoji="0" lang="ru-RU" sz="2600" b="0" i="0" u="none" strike="noStrike" cap="none" spc="0" normalizeH="0" baseline="0" dirty="0">
                <a:ln>
                  <a:noFill/>
                </a:ln>
                <a:solidFill>
                  <a:schemeClr val="tx1">
                    <a:lumMod val="75000"/>
                    <a:lumOff val="25000"/>
                  </a:schemeClr>
                </a:solidFill>
                <a:effectLst/>
                <a:uFillTx/>
                <a:latin typeface="Tele2 TextSans Regular" charset="0"/>
                <a:ea typeface="Tele2 TextSans" charset="0"/>
                <a:cs typeface="Tele2 TextSans" charset="0"/>
                <a:sym typeface="Helvetica Light"/>
              </a:defRPr>
            </a:lvl1pPr>
          </a:lstStyle>
          <a:p>
            <a:pPr marL="0" marR="0" lvl="0" indent="0" defTabSz="821531" fontAlgn="auto" hangingPunct="0">
              <a:lnSpc>
                <a:spcPct val="100000"/>
              </a:lnSpc>
              <a:spcBef>
                <a:spcPts val="0"/>
              </a:spcBef>
              <a:spcAft>
                <a:spcPts val="0"/>
              </a:spcAft>
              <a:buClrTx/>
              <a:buSzTx/>
              <a:buFontTx/>
              <a:buNone/>
              <a:tabLst/>
            </a:pPr>
            <a:r>
              <a:rPr lang="ru-RU" dirty="0" smtClean="0">
                <a:effectLst/>
                <a:latin typeface="Calibri" charset="0"/>
              </a:rPr>
              <a:t>ФИО выступающего</a:t>
            </a:r>
            <a:endParaRPr lang="ru-RU" dirty="0">
              <a:effectLst/>
              <a:latin typeface="Calibri" charset="0"/>
            </a:endParaRPr>
          </a:p>
        </p:txBody>
      </p:sp>
      <p:sp>
        <p:nvSpPr>
          <p:cNvPr id="7" name="Footer Placeholder 2"/>
          <p:cNvSpPr>
            <a:spLocks noGrp="1"/>
          </p:cNvSpPr>
          <p:nvPr>
            <p:ph type="ftr" sz="quarter" idx="3"/>
          </p:nvPr>
        </p:nvSpPr>
        <p:spPr>
          <a:xfrm>
            <a:off x="1625600" y="12580011"/>
            <a:ext cx="8229600" cy="730250"/>
          </a:xfrm>
          <a:prstGeom prst="rect">
            <a:avLst/>
          </a:prstGeom>
        </p:spPr>
        <p:txBody>
          <a:bodyPr anchor="ctr"/>
          <a:lstStyle>
            <a:lvl1pPr algn="l">
              <a:defRPr sz="260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cSld>
  <p:clrMapOvr>
    <a:masterClrMapping/>
  </p:clrMapOvr>
  <p:transition spd="med"/>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000" y="7181851"/>
            <a:ext cx="7442200" cy="1479549"/>
          </a:xfrm>
          <a:prstGeom prst="rect">
            <a:avLst/>
          </a:prstGeom>
        </p:spPr>
        <p:txBody>
          <a:bodyPr/>
          <a:lstStyle>
            <a:lvl1pPr>
              <a:defRPr>
                <a:latin typeface="Tele2 DisplaySerif" charset="0"/>
                <a:ea typeface="Tele2 DisplaySerif" charset="0"/>
                <a:cs typeface="Tele2 DisplaySerif" charset="0"/>
              </a:defRPr>
            </a:lvl1pPr>
          </a:lstStyle>
          <a:p>
            <a:r>
              <a:rPr lang="ru-RU" dirty="0" smtClean="0"/>
              <a:t>Образец заголовка</a:t>
            </a:r>
            <a:endParaRPr lang="ru-RU" dirty="0"/>
          </a:p>
        </p:txBody>
      </p:sp>
      <p:sp>
        <p:nvSpPr>
          <p:cNvPr id="3" name="Заголовок 18"/>
          <p:cNvSpPr txBox="1">
            <a:spLocks/>
          </p:cNvSpPr>
          <p:nvPr userDrawn="1"/>
        </p:nvSpPr>
        <p:spPr>
          <a:xfrm>
            <a:off x="1549400" y="5232400"/>
            <a:ext cx="7086600" cy="1854200"/>
          </a:xfrm>
          <a:prstGeom prst="rect">
            <a:avLst/>
          </a:prstGeom>
        </p:spPr>
        <p:txBody>
          <a:bodyPr/>
          <a:lstStyle>
            <a:lvl1pPr algn="l" defTabSz="914400" rtl="0" eaLnBrk="1" latinLnBrk="0" hangingPunct="1">
              <a:lnSpc>
                <a:spcPct val="90000"/>
              </a:lnSpc>
              <a:spcBef>
                <a:spcPct val="0"/>
              </a:spcBef>
              <a:buNone/>
              <a:defRPr sz="7200" b="1" kern="1200" cap="all" baseline="0">
                <a:solidFill>
                  <a:schemeClr val="accent6"/>
                </a:solidFill>
                <a:latin typeface="+mj-lt"/>
                <a:ea typeface="+mj-ea"/>
                <a:cs typeface="+mj-cs"/>
              </a:defRPr>
            </a:lvl1pPr>
          </a:lstStyle>
          <a:p>
            <a:r>
              <a:rPr lang="ru-RU" sz="6600" dirty="0" smtClean="0">
                <a:solidFill>
                  <a:schemeClr val="tx2"/>
                </a:solidFill>
                <a:latin typeface="Standard CT Stencil" charset="0"/>
                <a:ea typeface="Standard CT Stencil" charset="0"/>
                <a:cs typeface="Standard CT Stencil" charset="0"/>
              </a:rPr>
              <a:t>Спасибо</a:t>
            </a:r>
          </a:p>
          <a:p>
            <a:r>
              <a:rPr lang="ru-RU" sz="6600" dirty="0" smtClean="0">
                <a:solidFill>
                  <a:schemeClr val="tx2"/>
                </a:solidFill>
                <a:latin typeface="Standard CT Stencil" charset="0"/>
                <a:ea typeface="Standard CT Stencil" charset="0"/>
                <a:cs typeface="Standard CT Stencil" charset="0"/>
              </a:rPr>
              <a:t>За внимание</a:t>
            </a:r>
          </a:p>
        </p:txBody>
      </p:sp>
      <p:sp>
        <p:nvSpPr>
          <p:cNvPr id="4"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bg1">
                    <a:lumMod val="50000"/>
                    <a:lumOff val="50000"/>
                  </a:schemeClr>
                </a:solidFill>
                <a:latin typeface="Tele2 TextSans" charset="0"/>
                <a:ea typeface="Tele2 TextSans" charset="0"/>
                <a:cs typeface="Tele2 TextSans" charset="0"/>
              </a:defRPr>
            </a:lvl1pPr>
          </a:lstStyle>
          <a:p>
            <a:fld id="{EB30547A-D455-BD42-9EE4-B09AD0A60CD5}" type="datetime1">
              <a:rPr lang="ru-RU" smtClean="0"/>
              <a:pPr/>
              <a:t>25.11.2020</a:t>
            </a:fld>
            <a:endParaRPr lang="ru-RU" dirty="0"/>
          </a:p>
        </p:txBody>
      </p:sp>
      <p:sp>
        <p:nvSpPr>
          <p:cNvPr id="5"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6" name="Объект 7"/>
          <p:cNvSpPr>
            <a:spLocks noGrp="1"/>
          </p:cNvSpPr>
          <p:nvPr>
            <p:ph sz="quarter" idx="12" hasCustomPrompt="1"/>
          </p:nvPr>
        </p:nvSpPr>
        <p:spPr>
          <a:xfrm>
            <a:off x="1625599" y="10942536"/>
            <a:ext cx="9477829" cy="635556"/>
          </a:xfrm>
          <a:prstGeom prst="rect">
            <a:avLst/>
          </a:prstGeom>
        </p:spPr>
        <p:txBody>
          <a:bodyPr/>
          <a:lstStyle>
            <a:lvl1pPr marL="0" indent="0">
              <a:buFontTx/>
              <a:buNone/>
              <a:defRPr lang="ru-RU" sz="3600" b="0" i="0" smtClean="0">
                <a:effectLst/>
                <a:latin typeface="Tele2 TextSans Regular" charset="0"/>
                <a:ea typeface="Tele2 TextSans" charset="0"/>
                <a:cs typeface="Tele2 TextSans" charset="0"/>
              </a:defRPr>
            </a:lvl1pPr>
          </a:lstStyle>
          <a:p>
            <a:r>
              <a:rPr lang="ru-RU" dirty="0" smtClean="0">
                <a:effectLst/>
                <a:latin typeface="Calibri" charset="0"/>
              </a:rPr>
              <a:t>ФИО выступающего</a:t>
            </a:r>
            <a:endParaRPr lang="ru-RU" dirty="0">
              <a:effectLst/>
              <a:latin typeface="Calibri" charset="0"/>
            </a:endParaRPr>
          </a:p>
        </p:txBody>
      </p:sp>
    </p:spTree>
    <p:extLst>
      <p:ext uri="{BB962C8B-B14F-4D97-AF65-F5344CB8AC3E}">
        <p14:creationId xmlns:p14="http://schemas.microsoft.com/office/powerpoint/2010/main" val="14345793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0" y="2244726"/>
            <a:ext cx="18288000" cy="4775200"/>
          </a:xfrm>
        </p:spPr>
        <p:txBody>
          <a:bodyPr anchor="b"/>
          <a:lstStyle>
            <a:lvl1pPr algn="ctr">
              <a:defRPr sz="12000"/>
            </a:lvl1pPr>
          </a:lstStyle>
          <a:p>
            <a:r>
              <a:rPr lang="ru-RU" smtClean="0"/>
              <a:t>Образец заголовка</a:t>
            </a:r>
            <a:endParaRPr lang="ru-RU"/>
          </a:p>
        </p:txBody>
      </p:sp>
      <p:sp>
        <p:nvSpPr>
          <p:cNvPr id="3" name="Подзаголовок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1656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5569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3700" y="3419477"/>
            <a:ext cx="21031200" cy="5705474"/>
          </a:xfrm>
        </p:spPr>
        <p:txBody>
          <a:bodyPr anchor="b"/>
          <a:lstStyle>
            <a:lvl1pPr>
              <a:defRPr sz="12000"/>
            </a:lvl1pPr>
          </a:lstStyle>
          <a:p>
            <a:r>
              <a:rPr lang="ru-RU" smtClean="0"/>
              <a:t>Образец заголовка</a:t>
            </a:r>
            <a:endParaRPr lang="ru-RU"/>
          </a:p>
        </p:txBody>
      </p:sp>
      <p:sp>
        <p:nvSpPr>
          <p:cNvPr id="3" name="Текст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9664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676400" y="3651250"/>
            <a:ext cx="10363200" cy="87026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2344400" y="3651250"/>
            <a:ext cx="10363200" cy="87026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13037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6" y="730251"/>
            <a:ext cx="21031200" cy="2651126"/>
          </a:xfrm>
        </p:spPr>
        <p:txBody>
          <a:bodyPr/>
          <a:lstStyle/>
          <a:p>
            <a:r>
              <a:rPr lang="ru-RU" smtClean="0"/>
              <a:t>Образец заголовка</a:t>
            </a:r>
            <a:endParaRPr lang="ru-RU"/>
          </a:p>
        </p:txBody>
      </p:sp>
      <p:sp>
        <p:nvSpPr>
          <p:cNvPr id="3" name="Текст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smtClean="0"/>
              <a:t>Образец текста</a:t>
            </a:r>
          </a:p>
        </p:txBody>
      </p:sp>
      <p:sp>
        <p:nvSpPr>
          <p:cNvPr id="4" name="Объект 3"/>
          <p:cNvSpPr>
            <a:spLocks noGrp="1"/>
          </p:cNvSpPr>
          <p:nvPr>
            <p:ph sz="half" idx="2"/>
          </p:nvPr>
        </p:nvSpPr>
        <p:spPr>
          <a:xfrm>
            <a:off x="1679577" y="5010150"/>
            <a:ext cx="10315574" cy="7369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ru-RU" smtClean="0"/>
              <a:t>Образец текста</a:t>
            </a:r>
          </a:p>
        </p:txBody>
      </p:sp>
      <p:sp>
        <p:nvSpPr>
          <p:cNvPr id="6" name="Объект 5"/>
          <p:cNvSpPr>
            <a:spLocks noGrp="1"/>
          </p:cNvSpPr>
          <p:nvPr>
            <p:ph sz="quarter" idx="4"/>
          </p:nvPr>
        </p:nvSpPr>
        <p:spPr>
          <a:xfrm>
            <a:off x="12344400" y="5010150"/>
            <a:ext cx="10366376" cy="7369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6733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3780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4180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7" y="914400"/>
            <a:ext cx="7864474" cy="3200400"/>
          </a:xfrm>
        </p:spPr>
        <p:txBody>
          <a:bodyPr anchor="b"/>
          <a:lstStyle>
            <a:lvl1pPr>
              <a:defRPr sz="6400"/>
            </a:lvl1pPr>
          </a:lstStyle>
          <a:p>
            <a:r>
              <a:rPr lang="ru-RU" smtClean="0"/>
              <a:t>Образец заголовка</a:t>
            </a:r>
            <a:endParaRPr lang="ru-RU"/>
          </a:p>
        </p:txBody>
      </p:sp>
      <p:sp>
        <p:nvSpPr>
          <p:cNvPr id="3" name="Объект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ru-RU" smtClean="0"/>
              <a:t>Образец текста</a:t>
            </a:r>
          </a:p>
        </p:txBody>
      </p:sp>
      <p:sp>
        <p:nvSpPr>
          <p:cNvPr id="5" name="Дата 4"/>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36018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77" y="914400"/>
            <a:ext cx="7864474" cy="3200400"/>
          </a:xfrm>
        </p:spPr>
        <p:txBody>
          <a:bodyPr anchor="b"/>
          <a:lstStyle>
            <a:lvl1pPr>
              <a:defRPr sz="6400"/>
            </a:lvl1pPr>
          </a:lstStyle>
          <a:p>
            <a:r>
              <a:rPr lang="ru-RU" smtClean="0"/>
              <a:t>Образец заголовка</a:t>
            </a:r>
            <a:endParaRPr lang="ru-RU"/>
          </a:p>
        </p:txBody>
      </p:sp>
      <p:sp>
        <p:nvSpPr>
          <p:cNvPr id="3" name="Рисунок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ru-RU"/>
          </a:p>
        </p:txBody>
      </p:sp>
      <p:sp>
        <p:nvSpPr>
          <p:cNvPr id="4" name="Текст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ru-RU" smtClean="0"/>
              <a:t>Образец текста</a:t>
            </a:r>
          </a:p>
        </p:txBody>
      </p:sp>
      <p:sp>
        <p:nvSpPr>
          <p:cNvPr id="5" name="Дата 4"/>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42042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73424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7449800" y="730250"/>
            <a:ext cx="5257800" cy="1162367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76400" y="730250"/>
            <a:ext cx="15468600" cy="1162367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18CA96-6FE1-44A0-89AE-7462373A16F8}" type="datetimeFigureOut">
              <a:rPr lang="ru-RU" smtClean="0">
                <a:solidFill>
                  <a:prstClr val="black">
                    <a:tint val="75000"/>
                  </a:prstClr>
                </a:solidFill>
              </a:rPr>
              <a:pPr/>
              <a:t>25.11.2020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9444D33-CF27-457C-B1E4-F616A419B0CE}"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15242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4"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Прямоугольник 4" hidden="1"/>
          <p:cNvSpPr/>
          <p:nvPr userDrawn="1">
            <p:custDataLst>
              <p:tags r:id="rId3"/>
            </p:custDataLst>
          </p:nvPr>
        </p:nvSpPr>
        <p:spPr>
          <a:xfrm>
            <a:off x="1" y="1"/>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914400" hangingPunct="1">
              <a:lnSpc>
                <a:spcPct val="90000"/>
              </a:lnSpc>
              <a:spcBef>
                <a:spcPct val="0"/>
              </a:spcBef>
              <a:spcAft>
                <a:spcPct val="0"/>
              </a:spcAft>
            </a:pPr>
            <a:endParaRPr lang="ru-RU" sz="8000" b="1" kern="1200" dirty="0">
              <a:solidFill>
                <a:srgbClr val="FEFFFF"/>
              </a:solidFill>
              <a:latin typeface="Standard CT Stencil Bold" panose="02000000000000000000" pitchFamily="50" charset="0"/>
              <a:sym typeface="Standard CT Stencil Bold" panose="02000000000000000000" pitchFamily="50" charset="0"/>
            </a:endParaRPr>
          </a:p>
        </p:txBody>
      </p:sp>
      <p:sp>
        <p:nvSpPr>
          <p:cNvPr id="2" name="Заголовок 1"/>
          <p:cNvSpPr>
            <a:spLocks noGrp="1"/>
          </p:cNvSpPr>
          <p:nvPr>
            <p:ph type="title"/>
          </p:nvPr>
        </p:nvSpPr>
        <p:spPr>
          <a:xfrm>
            <a:off x="968400" y="618205"/>
            <a:ext cx="22615500" cy="1479550"/>
          </a:xfrm>
          <a:prstGeom prst="rect">
            <a:avLst/>
          </a:prstGeom>
        </p:spPr>
        <p:txBody>
          <a:bodyPr/>
          <a:lstStyle>
            <a:lvl1pPr>
              <a:defRPr kumimoji="0" lang="ru-RU" sz="8000" b="1" i="0" u="none" strike="noStrike" kern="1200" cap="all" spc="0" normalizeH="0" baseline="0" dirty="0">
                <a:ln>
                  <a:noFill/>
                </a:ln>
                <a:solidFill>
                  <a:schemeClr val="tx2"/>
                </a:solidFill>
                <a:effectLst/>
                <a:uFillTx/>
                <a:latin typeface="Standard CT Stencil Bold" panose="02000000000000000000" pitchFamily="50" charset="0"/>
                <a:ea typeface="Standard CT Stencil" charset="0"/>
                <a:cs typeface="Standard CT Stencil" charset="0"/>
                <a:sym typeface="Helvetica Light"/>
              </a:defRPr>
            </a:lvl1pPr>
          </a:lstStyle>
          <a:p>
            <a:r>
              <a:rPr lang="ru-RU" dirty="0" smtClean="0"/>
              <a:t>Образец заголовка</a:t>
            </a:r>
            <a:endParaRPr lang="ru-RU" dirty="0"/>
          </a:p>
        </p:txBody>
      </p:sp>
    </p:spTree>
    <p:extLst>
      <p:ext uri="{BB962C8B-B14F-4D97-AF65-F5344CB8AC3E}">
        <p14:creationId xmlns:p14="http://schemas.microsoft.com/office/powerpoint/2010/main" val="835315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11" name="Прямоугольник 10"/>
          <p:cNvSpPr/>
          <p:nvPr userDrawn="1"/>
        </p:nvSpPr>
        <p:spPr>
          <a:xfrm rot="-300000">
            <a:off x="785178" y="1153660"/>
            <a:ext cx="19627844" cy="804819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effectLst/>
              <a:latin typeface="Tele2 TextSans Обычный" charset="0"/>
            </a:endParaRPr>
          </a:p>
        </p:txBody>
      </p:sp>
      <p:sp>
        <p:nvSpPr>
          <p:cNvPr id="10" name="Заголовок 5"/>
          <p:cNvSpPr>
            <a:spLocks noGrp="1"/>
          </p:cNvSpPr>
          <p:nvPr>
            <p:ph type="title" hasCustomPrompt="1"/>
          </p:nvPr>
        </p:nvSpPr>
        <p:spPr>
          <a:xfrm rot="-300000">
            <a:off x="1397441" y="1647486"/>
            <a:ext cx="17853429" cy="6661603"/>
          </a:xfrm>
          <a:prstGeom prst="rect">
            <a:avLst/>
          </a:prstGeom>
        </p:spPr>
        <p:txBody>
          <a:bodyPr vert="horz" lIns="91440" tIns="45720" rIns="91440" bIns="45720" rtlCol="0" anchor="t">
            <a:normAutofit/>
          </a:bodyPr>
          <a:lstStyle>
            <a:lvl1pPr algn="l">
              <a:lnSpc>
                <a:spcPct val="100000"/>
              </a:lnSpc>
              <a:defRPr sz="11500" b="1" cap="all" baseline="0">
                <a:solidFill>
                  <a:schemeClr val="bg1"/>
                </a:solidFill>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2" name="Date Placeholder 1"/>
          <p:cNvSpPr>
            <a:spLocks noGrp="1"/>
          </p:cNvSpPr>
          <p:nvPr>
            <p:ph type="dt" sz="half" idx="10"/>
          </p:nvPr>
        </p:nvSpPr>
        <p:spPr/>
        <p:txBody>
          <a:bodyPr/>
          <a:lstStyle/>
          <a:p>
            <a:fld id="{3B09CF3F-73C1-8D4E-A6BC-FEAEF0D480AB}" type="datetime1">
              <a:rPr lang="ru-RU" smtClean="0"/>
              <a:t>25.11.2020</a:t>
            </a:fld>
            <a:endParaRPr lang="ru-RU" dirty="0"/>
          </a:p>
        </p:txBody>
      </p:sp>
      <p:sp>
        <p:nvSpPr>
          <p:cNvPr id="3" name="Footer Placeholder 2"/>
          <p:cNvSpPr>
            <a:spLocks noGrp="1"/>
          </p:cNvSpPr>
          <p:nvPr>
            <p:ph type="ftr" sz="quarter" idx="11"/>
          </p:nvPr>
        </p:nvSpPr>
        <p:spPr/>
        <p:txBody>
          <a:bodyPr/>
          <a:lstStyle/>
          <a:p>
            <a:r>
              <a:rPr lang="ru-RU" dirty="0" smtClean="0"/>
              <a:t>Строго конфиденциально</a:t>
            </a:r>
            <a:endParaRPr lang="ru-RU" dirty="0"/>
          </a:p>
        </p:txBody>
      </p:sp>
      <p:sp>
        <p:nvSpPr>
          <p:cNvPr id="7" name="Объект 7"/>
          <p:cNvSpPr>
            <a:spLocks noGrp="1"/>
          </p:cNvSpPr>
          <p:nvPr>
            <p:ph sz="quarter" idx="12" hasCustomPrompt="1"/>
          </p:nvPr>
        </p:nvSpPr>
        <p:spPr>
          <a:xfrm>
            <a:off x="1625599" y="10964307"/>
            <a:ext cx="9477829" cy="635556"/>
          </a:xfrm>
          <a:prstGeom prst="rect">
            <a:avLst/>
          </a:prstGeom>
        </p:spPr>
        <p:txBody>
          <a:bodyPr vert="horz" lIns="91440" tIns="45720" rIns="91440" bIns="45720" rtlCol="0" anchor="ctr"/>
          <a:lstStyle>
            <a:lvl1pPr>
              <a:defRPr kumimoji="0" lang="ru-RU" sz="2600" b="0" i="0" u="none" strike="noStrike" cap="none" spc="0" normalizeH="0" baseline="0" dirty="0">
                <a:ln>
                  <a:noFill/>
                </a:ln>
                <a:solidFill>
                  <a:schemeClr val="tx1">
                    <a:lumMod val="75000"/>
                    <a:lumOff val="25000"/>
                  </a:schemeClr>
                </a:solidFill>
                <a:effectLst/>
                <a:uFillTx/>
                <a:latin typeface="Tele2 TextSans Regular" charset="0"/>
                <a:ea typeface="Tele2 TextSans" charset="0"/>
                <a:cs typeface="Tele2 TextSans" charset="0"/>
                <a:sym typeface="Helvetica Light"/>
              </a:defRPr>
            </a:lvl1pPr>
          </a:lstStyle>
          <a:p>
            <a:pPr marL="0" marR="0" lvl="0" indent="0" defTabSz="821531" fontAlgn="auto" hangingPunct="0">
              <a:lnSpc>
                <a:spcPct val="100000"/>
              </a:lnSpc>
              <a:spcBef>
                <a:spcPts val="0"/>
              </a:spcBef>
              <a:spcAft>
                <a:spcPts val="0"/>
              </a:spcAft>
              <a:buClrTx/>
              <a:buSzTx/>
              <a:buFontTx/>
              <a:buNone/>
              <a:tabLst/>
            </a:pPr>
            <a:r>
              <a:rPr lang="ru-RU" dirty="0" smtClean="0">
                <a:effectLst/>
                <a:latin typeface="Calibri" charset="0"/>
              </a:rPr>
              <a:t>ФИО выступающего</a:t>
            </a:r>
            <a:endParaRPr lang="ru-RU" dirty="0">
              <a:effectLst/>
              <a:latin typeface="Calibri" charset="0"/>
            </a:endParaRPr>
          </a:p>
        </p:txBody>
      </p:sp>
    </p:spTree>
    <p:extLst>
      <p:ext uri="{BB962C8B-B14F-4D97-AF65-F5344CB8AC3E}">
        <p14:creationId xmlns:p14="http://schemas.microsoft.com/office/powerpoint/2010/main" val="62535449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b="41572"/>
          <a:stretch/>
        </p:blipFill>
        <p:spPr>
          <a:xfrm flipH="1">
            <a:off x="1" y="1"/>
            <a:ext cx="24381630" cy="13763618"/>
          </a:xfrm>
          <a:prstGeom prst="rect">
            <a:avLst/>
          </a:prstGeom>
        </p:spPr>
      </p:pic>
      <p:sp>
        <p:nvSpPr>
          <p:cNvPr id="6" name="Номер слайда 5"/>
          <p:cNvSpPr>
            <a:spLocks noGrp="1"/>
          </p:cNvSpPr>
          <p:nvPr>
            <p:ph type="sldNum" sz="quarter" idx="12"/>
          </p:nvPr>
        </p:nvSpPr>
        <p:spPr>
          <a:xfrm>
            <a:off x="18694400" y="12900027"/>
            <a:ext cx="5486400" cy="730250"/>
          </a:xfrm>
          <a:prstGeom prst="rect">
            <a:avLst/>
          </a:prstGeom>
        </p:spPr>
        <p:txBody>
          <a:bodyPr/>
          <a:lstStyle/>
          <a:p>
            <a:pPr algn="l" defTabSz="914400" hangingPunct="1"/>
            <a:fld id="{3EB5E860-C281-5142-AC8B-CA5B5208D2FF}" type="slidenum">
              <a:rPr lang="ru-RU" sz="3600" kern="1200" smtClean="0">
                <a:solidFill>
                  <a:srgbClr val="FEFFFF"/>
                </a:solidFill>
              </a:rPr>
              <a:pPr algn="l" defTabSz="914400" hangingPunct="1"/>
              <a:t>‹#›</a:t>
            </a:fld>
            <a:endParaRPr lang="ru-RU" sz="3600" kern="1200">
              <a:solidFill>
                <a:srgbClr val="FEFFFF"/>
              </a:solidFill>
            </a:endParaRPr>
          </a:p>
        </p:txBody>
      </p:sp>
      <p:sp>
        <p:nvSpPr>
          <p:cNvPr id="12" name="Рисунок 11"/>
          <p:cNvSpPr>
            <a:spLocks noGrp="1"/>
          </p:cNvSpPr>
          <p:nvPr>
            <p:ph type="pic" sz="quarter" idx="13"/>
          </p:nvPr>
        </p:nvSpPr>
        <p:spPr>
          <a:xfrm>
            <a:off x="15124516" y="1477585"/>
            <a:ext cx="8128000" cy="9548226"/>
          </a:xfrm>
          <a:prstGeom prst="rect">
            <a:avLst/>
          </a:prstGeom>
        </p:spPr>
        <p:txBody>
          <a:bodyPr/>
          <a:lstStyle>
            <a:lvl1pPr>
              <a:defRPr b="0" i="0">
                <a:latin typeface="Tele2 TextSans Обычный" charset="0"/>
              </a:defRPr>
            </a:lvl1pPr>
          </a:lstStyle>
          <a:p>
            <a:endParaRPr lang="ru-RU" dirty="0"/>
          </a:p>
        </p:txBody>
      </p:sp>
      <p:pic>
        <p:nvPicPr>
          <p:cNvPr id="9"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76364" y="11283045"/>
            <a:ext cx="3504436" cy="2480574"/>
          </a:xfrm>
          <a:prstGeom prst="rect">
            <a:avLst/>
          </a:prstGeom>
        </p:spPr>
      </p:pic>
      <p:sp>
        <p:nvSpPr>
          <p:cNvPr id="10" name="Дата 7"/>
          <p:cNvSpPr>
            <a:spLocks noGrp="1"/>
          </p:cNvSpPr>
          <p:nvPr>
            <p:ph type="dt" sz="half" idx="2"/>
          </p:nvPr>
        </p:nvSpPr>
        <p:spPr>
          <a:xfrm>
            <a:off x="1625600" y="11599865"/>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pPr defTabSz="914400" hangingPunct="1"/>
            <a:fld id="{6554E4C3-8EE2-E64F-B802-489688BFFB0E}" type="datetime1">
              <a:rPr lang="ru-RU" kern="1200" smtClean="0">
                <a:solidFill>
                  <a:srgbClr val="FEFFFF">
                    <a:lumMod val="75000"/>
                    <a:lumOff val="25000"/>
                  </a:srgbClr>
                </a:solidFill>
              </a:rPr>
              <a:pPr defTabSz="914400" hangingPunct="1"/>
              <a:t>25.11.2020</a:t>
            </a:fld>
            <a:endParaRPr lang="ru-RU" kern="1200" dirty="0">
              <a:solidFill>
                <a:srgbClr val="FEFFFF">
                  <a:lumMod val="75000"/>
                  <a:lumOff val="25000"/>
                </a:srgbClr>
              </a:solidFill>
            </a:endParaRPr>
          </a:p>
        </p:txBody>
      </p:sp>
      <p:sp>
        <p:nvSpPr>
          <p:cNvPr id="11" name="Нижний колонтитул 12"/>
          <p:cNvSpPr>
            <a:spLocks noGrp="1"/>
          </p:cNvSpPr>
          <p:nvPr>
            <p:ph type="ftr" sz="quarter" idx="3"/>
          </p:nvPr>
        </p:nvSpPr>
        <p:spPr>
          <a:xfrm>
            <a:off x="1625600" y="12580013"/>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smtClean="0">
                <a:solidFill>
                  <a:srgbClr val="FEFFFF">
                    <a:lumMod val="75000"/>
                    <a:lumOff val="25000"/>
                  </a:srgbClr>
                </a:solidFill>
              </a:rPr>
              <a:t>Строго конфиденциально</a:t>
            </a:r>
            <a:endParaRPr dirty="0">
              <a:solidFill>
                <a:srgbClr val="FEFFFF">
                  <a:lumMod val="75000"/>
                  <a:lumOff val="25000"/>
                </a:srgbClr>
              </a:solidFill>
            </a:endParaRPr>
          </a:p>
        </p:txBody>
      </p:sp>
      <p:sp>
        <p:nvSpPr>
          <p:cNvPr id="15" name="Заголовок 18"/>
          <p:cNvSpPr>
            <a:spLocks noGrp="1"/>
          </p:cNvSpPr>
          <p:nvPr>
            <p:ph type="title" hasCustomPrompt="1"/>
          </p:nvPr>
        </p:nvSpPr>
        <p:spPr>
          <a:xfrm>
            <a:off x="1053734" y="597243"/>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6"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1643062"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159945651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Титульный слайд">
    <p:spTree>
      <p:nvGrpSpPr>
        <p:cNvPr id="1" name=""/>
        <p:cNvGrpSpPr/>
        <p:nvPr/>
      </p:nvGrpSpPr>
      <p:grpSpPr>
        <a:xfrm>
          <a:off x="0" y="0"/>
          <a:ext cx="0" cy="0"/>
          <a:chOff x="0" y="0"/>
          <a:chExt cx="0" cy="0"/>
        </a:xfrm>
      </p:grpSpPr>
      <p:pic>
        <p:nvPicPr>
          <p:cNvPr id="12" name="Рисунок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24381630" cy="13716000"/>
          </a:xfrm>
          <a:prstGeom prst="rect">
            <a:avLst/>
          </a:prstGeom>
        </p:spPr>
      </p:pic>
      <p:sp>
        <p:nvSpPr>
          <p:cNvPr id="11" name="Прямоугольник 10"/>
          <p:cNvSpPr/>
          <p:nvPr userDrawn="1"/>
        </p:nvSpPr>
        <p:spPr>
          <a:xfrm rot="-300000">
            <a:off x="875356" y="1257188"/>
            <a:ext cx="15824200" cy="762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hangingPunct="1"/>
            <a:endParaRPr lang="ru-RU" sz="1800" kern="1200" dirty="0">
              <a:solidFill>
                <a:srgbClr val="FEFFFF"/>
              </a:solidFill>
              <a:latin typeface="Tele2 TextSans Обычный" charset="0"/>
            </a:endParaRPr>
          </a:p>
        </p:txBody>
      </p:sp>
      <p:sp>
        <p:nvSpPr>
          <p:cNvPr id="10" name="Заголовок 5"/>
          <p:cNvSpPr>
            <a:spLocks noGrp="1"/>
          </p:cNvSpPr>
          <p:nvPr>
            <p:ph type="title" hasCustomPrompt="1"/>
          </p:nvPr>
        </p:nvSpPr>
        <p:spPr>
          <a:xfrm rot="-300000">
            <a:off x="1381199" y="1790947"/>
            <a:ext cx="14583918" cy="6146086"/>
          </a:xfrm>
          <a:prstGeom prst="rect">
            <a:avLst/>
          </a:prstGeom>
        </p:spPr>
        <p:txBody>
          <a:bodyPr vert="horz" lIns="91440" tIns="45720" rIns="91440" bIns="45720" rtlCol="0" anchor="t">
            <a:normAutofit/>
          </a:bodyPr>
          <a:lstStyle>
            <a:lvl1pPr algn="l">
              <a:lnSpc>
                <a:spcPct val="100000"/>
              </a:lnSpc>
              <a:defRPr sz="11500" b="1" cap="all" baseline="0">
                <a:solidFill>
                  <a:schemeClr val="bg1"/>
                </a:solidFill>
                <a:effectLst/>
                <a:latin typeface="Standard CT Stencil" charset="0"/>
                <a:ea typeface="Standard CT Stencil" charset="0"/>
                <a:cs typeface="Standard CT Stencil" charset="0"/>
              </a:defRPr>
            </a:lvl1pPr>
          </a:lstStyle>
          <a:p>
            <a:r>
              <a:rPr lang="ru-RU" dirty="0" smtClean="0"/>
              <a:t>ОБРАЗЕЦ </a:t>
            </a:r>
            <a:br>
              <a:rPr lang="ru-RU" dirty="0" smtClean="0"/>
            </a:br>
            <a:r>
              <a:rPr lang="ru-RU" dirty="0" smtClean="0"/>
              <a:t>ЗАГОЛОВКА</a:t>
            </a:r>
            <a:endParaRPr lang="ru-RU" dirty="0"/>
          </a:p>
        </p:txBody>
      </p:sp>
      <p:sp>
        <p:nvSpPr>
          <p:cNvPr id="2" name="Date Placeholder 1"/>
          <p:cNvSpPr>
            <a:spLocks noGrp="1"/>
          </p:cNvSpPr>
          <p:nvPr>
            <p:ph type="dt" sz="half" idx="10"/>
          </p:nvPr>
        </p:nvSpPr>
        <p:spPr>
          <a:xfrm>
            <a:off x="1625600" y="11595527"/>
            <a:ext cx="5080000" cy="730250"/>
          </a:xfrm>
          <a:prstGeom prst="rect">
            <a:avLst/>
          </a:prstGeom>
        </p:spPr>
        <p:txBody>
          <a:bodyPr/>
          <a:lstStyle/>
          <a:p>
            <a:pPr algn="l" defTabSz="914400" hangingPunct="1"/>
            <a:fld id="{17512F96-B1F9-004B-A8D3-0BCF990B91C2}" type="datetime1">
              <a:rPr lang="ru-RU" sz="3600" kern="1200" smtClean="0">
                <a:solidFill>
                  <a:srgbClr val="FEFFFF"/>
                </a:solidFill>
              </a:rPr>
              <a:pPr algn="l" defTabSz="914400" hangingPunct="1"/>
              <a:t>25.11.2020</a:t>
            </a:fld>
            <a:endParaRPr lang="ru-RU" sz="3600" kern="1200" dirty="0">
              <a:solidFill>
                <a:srgbClr val="FEFFFF"/>
              </a:solidFill>
            </a:endParaRPr>
          </a:p>
        </p:txBody>
      </p:sp>
      <p:sp>
        <p:nvSpPr>
          <p:cNvPr id="3" name="Footer Placeholder 2"/>
          <p:cNvSpPr>
            <a:spLocks noGrp="1"/>
          </p:cNvSpPr>
          <p:nvPr>
            <p:ph type="ftr" sz="quarter" idx="11"/>
          </p:nvPr>
        </p:nvSpPr>
        <p:spPr/>
        <p:txBody>
          <a:bodyPr/>
          <a:lstStyle/>
          <a:p>
            <a:r>
              <a:rPr>
                <a:solidFill>
                  <a:srgbClr val="FEFFFF"/>
                </a:solidFill>
              </a:rPr>
              <a:t>Строго конфиденциально</a:t>
            </a:r>
            <a:endParaRPr dirty="0">
              <a:solidFill>
                <a:srgbClr val="FEFFFF"/>
              </a:solidFill>
            </a:endParaRPr>
          </a:p>
        </p:txBody>
      </p:sp>
      <p:sp>
        <p:nvSpPr>
          <p:cNvPr id="9" name="Объект 7"/>
          <p:cNvSpPr>
            <a:spLocks noGrp="1"/>
          </p:cNvSpPr>
          <p:nvPr>
            <p:ph sz="quarter" idx="12" hasCustomPrompt="1"/>
          </p:nvPr>
        </p:nvSpPr>
        <p:spPr>
          <a:xfrm>
            <a:off x="1625601" y="10964308"/>
            <a:ext cx="9477830" cy="635556"/>
          </a:xfrm>
          <a:prstGeom prst="rect">
            <a:avLst/>
          </a:prstGeom>
        </p:spPr>
        <p:txBody>
          <a:bodyPr/>
          <a:lstStyle>
            <a:lvl1pPr marL="0" indent="0">
              <a:buFontTx/>
              <a:buNone/>
              <a:defRPr lang="ru-RU" sz="3000" b="0" i="0" smtClean="0">
                <a:effectLst/>
                <a:latin typeface="Tele2 TextSans Regular" charset="0"/>
                <a:ea typeface="Tele2 TextSans" charset="0"/>
                <a:cs typeface="Tele2 TextSans" charset="0"/>
              </a:defRPr>
            </a:lvl1pPr>
          </a:lstStyle>
          <a:p>
            <a:r>
              <a:rPr lang="ru-RU" dirty="0" smtClean="0">
                <a:effectLst/>
                <a:latin typeface="Calibri" charset="0"/>
              </a:rPr>
              <a:t>ФИО выступающего</a:t>
            </a:r>
            <a:endParaRPr lang="ru-RU" dirty="0">
              <a:effectLst/>
              <a:latin typeface="Calibri" charset="0"/>
            </a:endParaRPr>
          </a:p>
        </p:txBody>
      </p:sp>
    </p:spTree>
    <p:extLst>
      <p:ext uri="{BB962C8B-B14F-4D97-AF65-F5344CB8AC3E}">
        <p14:creationId xmlns:p14="http://schemas.microsoft.com/office/powerpoint/2010/main" val="303647776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24381630" cy="13716000"/>
          </a:xfrm>
          <a:prstGeom prst="rect">
            <a:avLst/>
          </a:prstGeom>
        </p:spPr>
      </p:pic>
      <p:sp>
        <p:nvSpPr>
          <p:cNvPr id="6" name="Номер слайда 5"/>
          <p:cNvSpPr>
            <a:spLocks noGrp="1"/>
          </p:cNvSpPr>
          <p:nvPr>
            <p:ph type="sldNum" sz="quarter" idx="12"/>
          </p:nvPr>
        </p:nvSpPr>
        <p:spPr>
          <a:xfrm>
            <a:off x="18694400" y="12900027"/>
            <a:ext cx="5486400" cy="730250"/>
          </a:xfrm>
          <a:prstGeom prst="rect">
            <a:avLst/>
          </a:prstGeom>
        </p:spPr>
        <p:txBody>
          <a:bodyPr/>
          <a:lstStyle/>
          <a:p>
            <a:pPr algn="l" defTabSz="914400" hangingPunct="1"/>
            <a:fld id="{3EB5E860-C281-5142-AC8B-CA5B5208D2FF}" type="slidenum">
              <a:rPr lang="ru-RU" sz="3600" kern="1200" smtClean="0">
                <a:solidFill>
                  <a:srgbClr val="FEFFFF"/>
                </a:solidFill>
              </a:rPr>
              <a:pPr algn="l" defTabSz="914400" hangingPunct="1"/>
              <a:t>‹#›</a:t>
            </a:fld>
            <a:endParaRPr lang="ru-RU" sz="3600" kern="1200">
              <a:solidFill>
                <a:srgbClr val="FEFFFF"/>
              </a:solidFill>
            </a:endParaRPr>
          </a:p>
        </p:txBody>
      </p:sp>
      <p:sp>
        <p:nvSpPr>
          <p:cNvPr id="12" name="Рисунок 11"/>
          <p:cNvSpPr>
            <a:spLocks noGrp="1"/>
          </p:cNvSpPr>
          <p:nvPr>
            <p:ph type="pic" sz="quarter" idx="13"/>
          </p:nvPr>
        </p:nvSpPr>
        <p:spPr>
          <a:xfrm>
            <a:off x="14452600" y="1524001"/>
            <a:ext cx="8799916" cy="9222410"/>
          </a:xfrm>
          <a:prstGeom prst="rect">
            <a:avLst/>
          </a:prstGeom>
        </p:spPr>
        <p:txBody>
          <a:bodyPr/>
          <a:lstStyle>
            <a:lvl1pPr>
              <a:defRPr b="0" i="0">
                <a:latin typeface="Tele2 TextSans Обычный" charset="0"/>
              </a:defRPr>
            </a:lvl1pPr>
          </a:lstStyle>
          <a:p>
            <a:endParaRPr lang="ru-RU" dirty="0"/>
          </a:p>
        </p:txBody>
      </p:sp>
      <p:sp>
        <p:nvSpPr>
          <p:cNvPr id="19" name="Заголовок 18"/>
          <p:cNvSpPr>
            <a:spLocks noGrp="1"/>
          </p:cNvSpPr>
          <p:nvPr>
            <p:ph type="title" hasCustomPrompt="1"/>
          </p:nvPr>
        </p:nvSpPr>
        <p:spPr>
          <a:xfrm>
            <a:off x="1053734" y="597243"/>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Заголовок</a:t>
            </a:r>
          </a:p>
        </p:txBody>
      </p:sp>
      <p:sp>
        <p:nvSpPr>
          <p:cNvPr id="21"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1643062"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3" y="10157685"/>
            <a:ext cx="5094290" cy="3605934"/>
          </a:xfrm>
          <a:prstGeom prst="rect">
            <a:avLst/>
          </a:prstGeom>
        </p:spPr>
      </p:pic>
      <p:sp>
        <p:nvSpPr>
          <p:cNvPr id="10" name="Дата 7"/>
          <p:cNvSpPr>
            <a:spLocks noGrp="1"/>
          </p:cNvSpPr>
          <p:nvPr>
            <p:ph type="dt" sz="half" idx="2"/>
          </p:nvPr>
        </p:nvSpPr>
        <p:spPr>
          <a:xfrm>
            <a:off x="1625600" y="11599865"/>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pPr defTabSz="914400" hangingPunct="1"/>
            <a:fld id="{F3ECC0A6-1989-3D4C-8C90-D9549300DBF6}" type="datetime1">
              <a:rPr lang="ru-RU" kern="1200" smtClean="0">
                <a:solidFill>
                  <a:srgbClr val="FEFFFF">
                    <a:lumMod val="75000"/>
                    <a:lumOff val="25000"/>
                  </a:srgbClr>
                </a:solidFill>
              </a:rPr>
              <a:pPr defTabSz="914400" hangingPunct="1"/>
              <a:t>25.11.2020</a:t>
            </a:fld>
            <a:endParaRPr lang="ru-RU" kern="1200" dirty="0">
              <a:solidFill>
                <a:srgbClr val="FEFFFF">
                  <a:lumMod val="75000"/>
                  <a:lumOff val="25000"/>
                </a:srgbClr>
              </a:solidFill>
            </a:endParaRPr>
          </a:p>
        </p:txBody>
      </p:sp>
      <p:sp>
        <p:nvSpPr>
          <p:cNvPr id="11" name="Нижний колонтитул 12"/>
          <p:cNvSpPr>
            <a:spLocks noGrp="1"/>
          </p:cNvSpPr>
          <p:nvPr>
            <p:ph type="ftr" sz="quarter" idx="3"/>
          </p:nvPr>
        </p:nvSpPr>
        <p:spPr>
          <a:xfrm>
            <a:off x="1625600" y="12580013"/>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smtClean="0">
                <a:solidFill>
                  <a:srgbClr val="FEFFFF">
                    <a:lumMod val="75000"/>
                    <a:lumOff val="25000"/>
                  </a:srgbClr>
                </a:solidFill>
              </a:rPr>
              <a:t>Строго конфиденциально</a:t>
            </a:r>
            <a:endParaRPr dirty="0">
              <a:solidFill>
                <a:srgbClr val="FEFFFF">
                  <a:lumMod val="75000"/>
                  <a:lumOff val="25000"/>
                </a:srgbClr>
              </a:solidFill>
            </a:endParaRPr>
          </a:p>
        </p:txBody>
      </p:sp>
    </p:spTree>
    <p:extLst>
      <p:ext uri="{BB962C8B-B14F-4D97-AF65-F5344CB8AC3E}">
        <p14:creationId xmlns:p14="http://schemas.microsoft.com/office/powerpoint/2010/main" val="134969991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24381630" cy="13716000"/>
          </a:xfrm>
          <a:prstGeom prst="rect">
            <a:avLst/>
          </a:prstGeom>
        </p:spPr>
      </p:pic>
      <p:sp>
        <p:nvSpPr>
          <p:cNvPr id="6" name="Номер слайда 5"/>
          <p:cNvSpPr>
            <a:spLocks noGrp="1"/>
          </p:cNvSpPr>
          <p:nvPr>
            <p:ph type="sldNum" sz="quarter" idx="12"/>
          </p:nvPr>
        </p:nvSpPr>
        <p:spPr>
          <a:xfrm>
            <a:off x="18694400" y="12900027"/>
            <a:ext cx="5486400" cy="730250"/>
          </a:xfrm>
          <a:prstGeom prst="rect">
            <a:avLst/>
          </a:prstGeom>
        </p:spPr>
        <p:txBody>
          <a:bodyPr/>
          <a:lstStyle/>
          <a:p>
            <a:pPr algn="l" defTabSz="914400" hangingPunct="1"/>
            <a:fld id="{3EB5E860-C281-5142-AC8B-CA5B5208D2FF}" type="slidenum">
              <a:rPr lang="ru-RU" sz="3600" kern="1200" smtClean="0">
                <a:solidFill>
                  <a:srgbClr val="FEFFFF"/>
                </a:solidFill>
              </a:rPr>
              <a:pPr algn="l" defTabSz="914400" hangingPunct="1"/>
              <a:t>‹#›</a:t>
            </a:fld>
            <a:endParaRPr lang="ru-RU" sz="3600" kern="1200">
              <a:solidFill>
                <a:srgbClr val="FEFFFF"/>
              </a:solidFill>
            </a:endParaRPr>
          </a:p>
        </p:txBody>
      </p:sp>
      <p:sp>
        <p:nvSpPr>
          <p:cNvPr id="12" name="Рисунок 11"/>
          <p:cNvSpPr>
            <a:spLocks noGrp="1"/>
          </p:cNvSpPr>
          <p:nvPr>
            <p:ph type="pic" sz="quarter" idx="13"/>
          </p:nvPr>
        </p:nvSpPr>
        <p:spPr>
          <a:xfrm>
            <a:off x="14452600" y="1524001"/>
            <a:ext cx="8799916" cy="9222410"/>
          </a:xfrm>
          <a:prstGeom prst="rect">
            <a:avLst/>
          </a:prstGeom>
        </p:spPr>
        <p:txBody>
          <a:bodyPr/>
          <a:lstStyle>
            <a:lvl1pPr>
              <a:defRPr b="0" i="0">
                <a:latin typeface="Tele2 TextSans Обычный" charset="0"/>
              </a:defRPr>
            </a:lvl1pPr>
          </a:lstStyle>
          <a:p>
            <a:endParaRPr lang="ru-RU" dirty="0"/>
          </a:p>
        </p:txBody>
      </p:sp>
      <p:sp>
        <p:nvSpPr>
          <p:cNvPr id="19" name="Заголовок 18"/>
          <p:cNvSpPr>
            <a:spLocks noGrp="1"/>
          </p:cNvSpPr>
          <p:nvPr>
            <p:ph type="title" hasCustomPrompt="1"/>
          </p:nvPr>
        </p:nvSpPr>
        <p:spPr>
          <a:xfrm>
            <a:off x="1053734" y="597243"/>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Заголовок</a:t>
            </a:r>
          </a:p>
        </p:txBody>
      </p:sp>
      <p:sp>
        <p:nvSpPr>
          <p:cNvPr id="21"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1643062"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3" y="10157685"/>
            <a:ext cx="5094290" cy="3605934"/>
          </a:xfrm>
          <a:prstGeom prst="rect">
            <a:avLst/>
          </a:prstGeom>
        </p:spPr>
      </p:pic>
      <p:sp>
        <p:nvSpPr>
          <p:cNvPr id="10" name="Дата 7"/>
          <p:cNvSpPr>
            <a:spLocks noGrp="1"/>
          </p:cNvSpPr>
          <p:nvPr>
            <p:ph type="dt" sz="half" idx="2"/>
          </p:nvPr>
        </p:nvSpPr>
        <p:spPr>
          <a:xfrm>
            <a:off x="1625600" y="11599865"/>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pPr defTabSz="914400" hangingPunct="1"/>
            <a:fld id="{F3ECC0A6-1989-3D4C-8C90-D9549300DBF6}" type="datetime1">
              <a:rPr lang="ru-RU" kern="1200" smtClean="0">
                <a:solidFill>
                  <a:srgbClr val="FEFFFF">
                    <a:lumMod val="75000"/>
                    <a:lumOff val="25000"/>
                  </a:srgbClr>
                </a:solidFill>
              </a:rPr>
              <a:pPr defTabSz="914400" hangingPunct="1"/>
              <a:t>25.11.2020</a:t>
            </a:fld>
            <a:endParaRPr lang="ru-RU" kern="1200" dirty="0">
              <a:solidFill>
                <a:srgbClr val="FEFFFF">
                  <a:lumMod val="75000"/>
                  <a:lumOff val="25000"/>
                </a:srgbClr>
              </a:solidFill>
            </a:endParaRPr>
          </a:p>
        </p:txBody>
      </p:sp>
      <p:sp>
        <p:nvSpPr>
          <p:cNvPr id="11" name="Нижний колонтитул 12"/>
          <p:cNvSpPr>
            <a:spLocks noGrp="1"/>
          </p:cNvSpPr>
          <p:nvPr>
            <p:ph type="ftr" sz="quarter" idx="3"/>
          </p:nvPr>
        </p:nvSpPr>
        <p:spPr>
          <a:xfrm>
            <a:off x="1625600" y="12580013"/>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smtClean="0">
                <a:solidFill>
                  <a:srgbClr val="FEFFFF">
                    <a:lumMod val="75000"/>
                    <a:lumOff val="25000"/>
                  </a:srgbClr>
                </a:solidFill>
              </a:rPr>
              <a:t>Строго конфиденциально</a:t>
            </a:r>
            <a:endParaRPr dirty="0">
              <a:solidFill>
                <a:srgbClr val="FEFFFF">
                  <a:lumMod val="75000"/>
                  <a:lumOff val="25000"/>
                </a:srgbClr>
              </a:solidFill>
            </a:endParaRPr>
          </a:p>
        </p:txBody>
      </p:sp>
    </p:spTree>
    <p:extLst>
      <p:ext uri="{BB962C8B-B14F-4D97-AF65-F5344CB8AC3E}">
        <p14:creationId xmlns:p14="http://schemas.microsoft.com/office/powerpoint/2010/main" val="366589052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24381630" cy="13716000"/>
          </a:xfrm>
          <a:prstGeom prst="rect">
            <a:avLst/>
          </a:prstGeom>
        </p:spPr>
      </p:pic>
      <p:sp>
        <p:nvSpPr>
          <p:cNvPr id="6" name="Номер слайда 5"/>
          <p:cNvSpPr>
            <a:spLocks noGrp="1"/>
          </p:cNvSpPr>
          <p:nvPr>
            <p:ph type="sldNum" sz="quarter" idx="12"/>
          </p:nvPr>
        </p:nvSpPr>
        <p:spPr>
          <a:xfrm>
            <a:off x="18694400" y="12900027"/>
            <a:ext cx="5486400" cy="730250"/>
          </a:xfrm>
          <a:prstGeom prst="rect">
            <a:avLst/>
          </a:prstGeom>
        </p:spPr>
        <p:txBody>
          <a:bodyPr/>
          <a:lstStyle/>
          <a:p>
            <a:pPr algn="l" defTabSz="914400" hangingPunct="1"/>
            <a:fld id="{3EB5E860-C281-5142-AC8B-CA5B5208D2FF}" type="slidenum">
              <a:rPr lang="ru-RU" sz="3600" kern="1200" smtClean="0">
                <a:solidFill>
                  <a:srgbClr val="FEFFFF"/>
                </a:solidFill>
              </a:rPr>
              <a:pPr algn="l" defTabSz="914400" hangingPunct="1"/>
              <a:t>‹#›</a:t>
            </a:fld>
            <a:endParaRPr lang="ru-RU" sz="3600" kern="1200">
              <a:solidFill>
                <a:srgbClr val="FEFFFF"/>
              </a:solidFill>
            </a:endParaRPr>
          </a:p>
        </p:txBody>
      </p:sp>
      <p:sp>
        <p:nvSpPr>
          <p:cNvPr id="12" name="Рисунок 11"/>
          <p:cNvSpPr>
            <a:spLocks noGrp="1"/>
          </p:cNvSpPr>
          <p:nvPr>
            <p:ph type="pic" sz="quarter" idx="13"/>
          </p:nvPr>
        </p:nvSpPr>
        <p:spPr>
          <a:xfrm>
            <a:off x="14452600" y="1524001"/>
            <a:ext cx="8799916" cy="9222410"/>
          </a:xfrm>
          <a:prstGeom prst="rect">
            <a:avLst/>
          </a:prstGeom>
        </p:spPr>
        <p:txBody>
          <a:bodyPr/>
          <a:lstStyle>
            <a:lvl1pPr>
              <a:defRPr b="0" i="0">
                <a:latin typeface="Tele2 TextSans Обычный" charset="0"/>
              </a:defRPr>
            </a:lvl1pPr>
          </a:lstStyle>
          <a:p>
            <a:endParaRPr lang="ru-RU" dirty="0"/>
          </a:p>
        </p:txBody>
      </p:sp>
      <p:sp>
        <p:nvSpPr>
          <p:cNvPr id="19" name="Заголовок 18"/>
          <p:cNvSpPr>
            <a:spLocks noGrp="1"/>
          </p:cNvSpPr>
          <p:nvPr>
            <p:ph type="title" hasCustomPrompt="1"/>
          </p:nvPr>
        </p:nvSpPr>
        <p:spPr>
          <a:xfrm>
            <a:off x="1053734" y="597243"/>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Заголовок</a:t>
            </a:r>
          </a:p>
        </p:txBody>
      </p:sp>
      <p:sp>
        <p:nvSpPr>
          <p:cNvPr id="21"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1643062"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3" y="10157685"/>
            <a:ext cx="5094290" cy="3605934"/>
          </a:xfrm>
          <a:prstGeom prst="rect">
            <a:avLst/>
          </a:prstGeom>
        </p:spPr>
      </p:pic>
      <p:sp>
        <p:nvSpPr>
          <p:cNvPr id="10" name="Дата 7"/>
          <p:cNvSpPr>
            <a:spLocks noGrp="1"/>
          </p:cNvSpPr>
          <p:nvPr>
            <p:ph type="dt" sz="half" idx="2"/>
          </p:nvPr>
        </p:nvSpPr>
        <p:spPr>
          <a:xfrm>
            <a:off x="1625600" y="11599865"/>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pPr defTabSz="914400" hangingPunct="1"/>
            <a:fld id="{F3ECC0A6-1989-3D4C-8C90-D9549300DBF6}" type="datetime1">
              <a:rPr lang="ru-RU" kern="1200" smtClean="0">
                <a:solidFill>
                  <a:srgbClr val="FEFFFF">
                    <a:lumMod val="75000"/>
                    <a:lumOff val="25000"/>
                  </a:srgbClr>
                </a:solidFill>
              </a:rPr>
              <a:pPr defTabSz="914400" hangingPunct="1"/>
              <a:t>25.11.2020</a:t>
            </a:fld>
            <a:endParaRPr lang="ru-RU" kern="1200" dirty="0">
              <a:solidFill>
                <a:srgbClr val="FEFFFF">
                  <a:lumMod val="75000"/>
                  <a:lumOff val="25000"/>
                </a:srgbClr>
              </a:solidFill>
            </a:endParaRPr>
          </a:p>
        </p:txBody>
      </p:sp>
      <p:sp>
        <p:nvSpPr>
          <p:cNvPr id="11" name="Нижний колонтитул 12"/>
          <p:cNvSpPr>
            <a:spLocks noGrp="1"/>
          </p:cNvSpPr>
          <p:nvPr>
            <p:ph type="ftr" sz="quarter" idx="3"/>
          </p:nvPr>
        </p:nvSpPr>
        <p:spPr>
          <a:xfrm>
            <a:off x="1625600" y="12580013"/>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smtClean="0">
                <a:solidFill>
                  <a:srgbClr val="FEFFFF">
                    <a:lumMod val="75000"/>
                    <a:lumOff val="25000"/>
                  </a:srgbClr>
                </a:solidFill>
              </a:rPr>
              <a:t>Строго конфиденциально</a:t>
            </a:r>
            <a:endParaRPr dirty="0">
              <a:solidFill>
                <a:srgbClr val="FEFFFF">
                  <a:lumMod val="75000"/>
                  <a:lumOff val="25000"/>
                </a:srgbClr>
              </a:solidFill>
            </a:endParaRPr>
          </a:p>
        </p:txBody>
      </p:sp>
    </p:spTree>
    <p:extLst>
      <p:ext uri="{BB962C8B-B14F-4D97-AF65-F5344CB8AC3E}">
        <p14:creationId xmlns:p14="http://schemas.microsoft.com/office/powerpoint/2010/main" val="17109684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Зеленая рамка">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18572" y="1127821"/>
            <a:ext cx="19043764" cy="8431082"/>
          </a:xfrm>
          <a:prstGeom prst="rect">
            <a:avLst/>
          </a:prstGeom>
        </p:spPr>
      </p:pic>
      <p:sp>
        <p:nvSpPr>
          <p:cNvPr id="4" name="Заголовок 5"/>
          <p:cNvSpPr>
            <a:spLocks noGrp="1"/>
          </p:cNvSpPr>
          <p:nvPr>
            <p:ph type="title" hasCustomPrompt="1"/>
          </p:nvPr>
        </p:nvSpPr>
        <p:spPr>
          <a:xfrm rot="-300000">
            <a:off x="1589387" y="1874596"/>
            <a:ext cx="17302494" cy="6715388"/>
          </a:xfrm>
          <a:prstGeom prst="rect">
            <a:avLst/>
          </a:prstGeom>
        </p:spPr>
        <p:txBody>
          <a:bodyPr vert="horz" lIns="91440" tIns="45720" rIns="91440" bIns="45720" rtlCol="0" anchor="t">
            <a:normAutofit/>
          </a:bodyPr>
          <a:lstStyle>
            <a:lvl1pPr algn="l">
              <a:lnSpc>
                <a:spcPct val="100000"/>
              </a:lnSpc>
              <a:defRPr lang="ru-RU" sz="11500" b="1" i="0" u="none" strike="noStrike" cap="all" spc="0" baseline="0" dirty="0" smtClean="0">
                <a:ln>
                  <a:noFill/>
                </a:ln>
                <a:solidFill>
                  <a:schemeClr val="tx1"/>
                </a:solidFill>
                <a:effectLst>
                  <a:outerShdw blurRad="50800" dir="5400000" algn="ctr" rotWithShape="0">
                    <a:srgbClr val="000000">
                      <a:alpha val="43137"/>
                    </a:srgbClr>
                  </a:outerShdw>
                </a:effectLst>
                <a:uFillTx/>
                <a:latin typeface="Standard CT Stencil Bold" panose="02000000000000000000" pitchFamily="50" charset="0"/>
                <a:ea typeface="Standard CT Stencil Bold" panose="02000000000000000000" pitchFamily="50" charset="0"/>
                <a:cs typeface="Standard CT Stencil Bold" panose="02000000000000000000" pitchFamily="50" charset="0"/>
                <a:sym typeface="Helvetica Light"/>
              </a:defRPr>
            </a:lvl1pPr>
          </a:lstStyle>
          <a:p>
            <a:r>
              <a:rPr lang="ru-RU" dirty="0"/>
              <a:t>ОБРАЗЕЦ </a:t>
            </a:r>
            <a:br>
              <a:rPr lang="ru-RU" dirty="0"/>
            </a:br>
            <a:r>
              <a:rPr lang="ru-RU" dirty="0"/>
              <a:t>ЗАГОЛОВКА</a:t>
            </a:r>
          </a:p>
        </p:txBody>
      </p:sp>
      <p:sp>
        <p:nvSpPr>
          <p:cNvPr id="2" name="TextBox 1"/>
          <p:cNvSpPr txBox="1"/>
          <p:nvPr userDrawn="1"/>
        </p:nvSpPr>
        <p:spPr>
          <a:xfrm>
            <a:off x="4930140" y="13232251"/>
            <a:ext cx="144336" cy="913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8" tIns="71438" rIns="71438" bIns="71438" numCol="1" spcCol="38100" rtlCol="0" anchor="ctr">
            <a:spAutoFit/>
          </a:bodyPr>
          <a:lstStyle/>
          <a:p>
            <a:pPr defTabSz="821532"/>
            <a:endParaRPr lang="en-US" sz="5000" kern="1200" dirty="0">
              <a:latin typeface="Tele2 TextSans Regular" charset="0"/>
            </a:endParaRPr>
          </a:p>
        </p:txBody>
      </p:sp>
      <p:sp>
        <p:nvSpPr>
          <p:cNvPr id="3" name="Footer Placeholder 2"/>
          <p:cNvSpPr>
            <a:spLocks noGrp="1"/>
          </p:cNvSpPr>
          <p:nvPr>
            <p:ph type="ftr" sz="quarter" idx="10"/>
          </p:nvPr>
        </p:nvSpPr>
        <p:spPr/>
        <p:txBody>
          <a:bodyPr/>
          <a:lstStyle/>
          <a:p>
            <a:r>
              <a:rPr>
                <a:solidFill>
                  <a:srgbClr val="FEFFFF"/>
                </a:solidFill>
              </a:rPr>
              <a:t>ФИО выступающего</a:t>
            </a:r>
            <a:endParaRPr dirty="0">
              <a:solidFill>
                <a:srgbClr val="FEFFFF"/>
              </a:solidFill>
            </a:endParaRPr>
          </a:p>
        </p:txBody>
      </p:sp>
    </p:spTree>
    <p:extLst>
      <p:ext uri="{BB962C8B-B14F-4D97-AF65-F5344CB8AC3E}">
        <p14:creationId xmlns:p14="http://schemas.microsoft.com/office/powerpoint/2010/main" val="246641649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Бирюзовая рамк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300000">
            <a:off x="747726" y="1000553"/>
            <a:ext cx="16388512" cy="9201766"/>
          </a:xfrm>
          <a:prstGeom prst="rect">
            <a:avLst/>
          </a:prstGeom>
        </p:spPr>
      </p:pic>
      <p:sp>
        <p:nvSpPr>
          <p:cNvPr id="5" name="Заголовок 5"/>
          <p:cNvSpPr>
            <a:spLocks noGrp="1"/>
          </p:cNvSpPr>
          <p:nvPr>
            <p:ph type="title" hasCustomPrompt="1"/>
          </p:nvPr>
        </p:nvSpPr>
        <p:spPr>
          <a:xfrm rot="-300000">
            <a:off x="1658906" y="1842292"/>
            <a:ext cx="14600080" cy="7396852"/>
          </a:xfrm>
          <a:prstGeom prst="rect">
            <a:avLst/>
          </a:prstGeom>
        </p:spPr>
        <p:txBody>
          <a:bodyPr vert="horz" lIns="91440" tIns="45720" rIns="91440" bIns="45720" rtlCol="0" anchor="t">
            <a:normAutofit/>
          </a:bodyPr>
          <a:lstStyle>
            <a:lvl1pPr algn="l">
              <a:lnSpc>
                <a:spcPct val="100000"/>
              </a:lnSpc>
              <a:defRPr sz="11500" b="1" cap="all" baseline="0">
                <a:solidFill>
                  <a:schemeClr val="tx1"/>
                </a:solidFill>
                <a:effectLst>
                  <a:outerShdw blurRad="50800" dir="5400000" algn="ctr" rotWithShape="0">
                    <a:srgbClr val="000000">
                      <a:alpha val="43137"/>
                    </a:srgbClr>
                  </a:outerShdw>
                </a:effectLst>
                <a:latin typeface="Standard CT Stencil Bold" panose="02000000000000000000" pitchFamily="50" charset="0"/>
                <a:ea typeface="Standard CT Stencil Bold" panose="02000000000000000000" pitchFamily="50" charset="0"/>
                <a:cs typeface="Standard CT Stencil Bold" panose="02000000000000000000" pitchFamily="50" charset="0"/>
              </a:defRPr>
            </a:lvl1pPr>
          </a:lstStyle>
          <a:p>
            <a:r>
              <a:rPr lang="ru-RU" dirty="0"/>
              <a:t>ОБРАЗЕЦ </a:t>
            </a:r>
            <a:br>
              <a:rPr lang="ru-RU" dirty="0"/>
            </a:br>
            <a:r>
              <a:rPr lang="ru-RU" dirty="0"/>
              <a:t>ЗАГОЛОВКА</a:t>
            </a:r>
          </a:p>
        </p:txBody>
      </p:sp>
      <p:sp>
        <p:nvSpPr>
          <p:cNvPr id="2" name="Footer Placeholder 1"/>
          <p:cNvSpPr>
            <a:spLocks noGrp="1"/>
          </p:cNvSpPr>
          <p:nvPr>
            <p:ph type="ftr" sz="quarter" idx="10"/>
          </p:nvPr>
        </p:nvSpPr>
        <p:spPr/>
        <p:txBody>
          <a:bodyPr/>
          <a:lstStyle/>
          <a:p>
            <a:r>
              <a:rPr>
                <a:solidFill>
                  <a:srgbClr val="FEFFFF"/>
                </a:solidFill>
              </a:rPr>
              <a:t>ФИО выступающего</a:t>
            </a:r>
            <a:endParaRPr dirty="0">
              <a:solidFill>
                <a:srgbClr val="FEFFFF"/>
              </a:solidFill>
            </a:endParaRPr>
          </a:p>
        </p:txBody>
      </p:sp>
    </p:spTree>
    <p:extLst>
      <p:ext uri="{BB962C8B-B14F-4D97-AF65-F5344CB8AC3E}">
        <p14:creationId xmlns:p14="http://schemas.microsoft.com/office/powerpoint/2010/main" val="272412840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Синяя рамк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785707" y="1116329"/>
            <a:ext cx="16052410" cy="7912010"/>
          </a:xfrm>
          <a:prstGeom prst="rect">
            <a:avLst/>
          </a:prstGeom>
        </p:spPr>
      </p:pic>
      <p:sp>
        <p:nvSpPr>
          <p:cNvPr id="5" name="Заголовок 5"/>
          <p:cNvSpPr>
            <a:spLocks noGrp="1"/>
          </p:cNvSpPr>
          <p:nvPr>
            <p:ph type="title" hasCustomPrompt="1"/>
          </p:nvPr>
        </p:nvSpPr>
        <p:spPr>
          <a:xfrm rot="-300000">
            <a:off x="1636878" y="1981020"/>
            <a:ext cx="14301156" cy="6172340"/>
          </a:xfrm>
          <a:prstGeom prst="rect">
            <a:avLst/>
          </a:prstGeom>
        </p:spPr>
        <p:txBody>
          <a:bodyPr vert="horz" lIns="91440" tIns="45720" rIns="91440" bIns="45720" rtlCol="0" anchor="t">
            <a:normAutofit/>
          </a:bodyPr>
          <a:lstStyle>
            <a:lvl1pPr algn="l">
              <a:lnSpc>
                <a:spcPct val="100000"/>
              </a:lnSpc>
              <a:defRPr sz="11500" b="1" cap="all" baseline="0">
                <a:solidFill>
                  <a:schemeClr val="tx1"/>
                </a:solidFill>
                <a:effectLst>
                  <a:outerShdw blurRad="50800" dir="5400000" algn="ctr" rotWithShape="0">
                    <a:srgbClr val="000000">
                      <a:alpha val="43137"/>
                    </a:srgbClr>
                  </a:outerShdw>
                </a:effectLst>
                <a:latin typeface="Standard CT Stencil Bold" panose="02000000000000000000" pitchFamily="50" charset="0"/>
                <a:ea typeface="Standard CT Stencil Bold" panose="02000000000000000000" pitchFamily="50" charset="0"/>
                <a:cs typeface="Standard CT Stencil Bold" panose="02000000000000000000" pitchFamily="50" charset="0"/>
              </a:defRPr>
            </a:lvl1pPr>
          </a:lstStyle>
          <a:p>
            <a:r>
              <a:rPr lang="ru-RU" dirty="0"/>
              <a:t>ОБРАЗЕЦ </a:t>
            </a:r>
            <a:br>
              <a:rPr lang="ru-RU" dirty="0"/>
            </a:br>
            <a:r>
              <a:rPr lang="ru-RU" dirty="0"/>
              <a:t>ЗАГОЛОВКА</a:t>
            </a:r>
          </a:p>
        </p:txBody>
      </p:sp>
      <p:sp>
        <p:nvSpPr>
          <p:cNvPr id="2" name="Footer Placeholder 1"/>
          <p:cNvSpPr>
            <a:spLocks noGrp="1"/>
          </p:cNvSpPr>
          <p:nvPr>
            <p:ph type="ftr" sz="quarter" idx="10"/>
          </p:nvPr>
        </p:nvSpPr>
        <p:spPr/>
        <p:txBody>
          <a:bodyPr/>
          <a:lstStyle/>
          <a:p>
            <a:r>
              <a:rPr>
                <a:solidFill>
                  <a:srgbClr val="FEFFFF"/>
                </a:solidFill>
              </a:rPr>
              <a:t>ФИО выступающего</a:t>
            </a:r>
            <a:endParaRPr dirty="0">
              <a:solidFill>
                <a:srgbClr val="FEFFFF"/>
              </a:solidFill>
            </a:endParaRPr>
          </a:p>
        </p:txBody>
      </p:sp>
    </p:spTree>
    <p:extLst>
      <p:ext uri="{BB962C8B-B14F-4D97-AF65-F5344CB8AC3E}">
        <p14:creationId xmlns:p14="http://schemas.microsoft.com/office/powerpoint/2010/main" val="41267003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ext uri="{D42A27DB-BD31-4B8C-83A1-F6EECF244321}">
                <p14:modId xmlns:p14="http://schemas.microsoft.com/office/powerpoint/2010/main" val="1080020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39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Рисунок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6" name="Номер слайда 5"/>
          <p:cNvSpPr>
            <a:spLocks noGrp="1"/>
          </p:cNvSpPr>
          <p:nvPr>
            <p:ph type="sldNum" sz="quarter" idx="12"/>
          </p:nvPr>
        </p:nvSpPr>
        <p:spPr/>
        <p:txBody>
          <a:bodyPr/>
          <a:lstStyle/>
          <a:p>
            <a:fld id="{3EB5E860-C281-5142-AC8B-CA5B5208D2FF}" type="slidenum">
              <a:rPr lang="ru-RU" smtClean="0"/>
              <a:t>‹#›</a:t>
            </a:fld>
            <a:endParaRPr lang="ru-RU"/>
          </a:p>
        </p:txBody>
      </p:sp>
      <p:sp>
        <p:nvSpPr>
          <p:cNvPr id="12" name="Рисунок 11"/>
          <p:cNvSpPr>
            <a:spLocks noGrp="1"/>
          </p:cNvSpPr>
          <p:nvPr>
            <p:ph type="pic" sz="quarter" idx="13"/>
          </p:nvPr>
        </p:nvSpPr>
        <p:spPr>
          <a:xfrm>
            <a:off x="14452600" y="1524000"/>
            <a:ext cx="8799915" cy="9222410"/>
          </a:xfrm>
          <a:prstGeom prst="rect">
            <a:avLst/>
          </a:prstGeom>
        </p:spPr>
        <p:txBody>
          <a:bodyPr/>
          <a:lstStyle>
            <a:lvl1pPr>
              <a:defRPr b="0" i="0">
                <a:latin typeface="Tele2 TextSans Обычный" charset="0"/>
              </a:defRPr>
            </a:lvl1pPr>
          </a:lstStyle>
          <a:p>
            <a:endParaRPr lang="ru-RU" dirty="0"/>
          </a:p>
        </p:txBody>
      </p:sp>
      <p:sp>
        <p:nvSpPr>
          <p:cNvPr id="19"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Заголовок</a:t>
            </a:r>
          </a:p>
        </p:txBody>
      </p:sp>
      <p:sp>
        <p:nvSpPr>
          <p:cNvPr id="21"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pic>
        <p:nvPicPr>
          <p:cNvPr id="9" name="Рисунок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0"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F3ECC0A6-1989-3D4C-8C90-D9549300DBF6}"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ext uri="{BB962C8B-B14F-4D97-AF65-F5344CB8AC3E}">
        <p14:creationId xmlns:p14="http://schemas.microsoft.com/office/powerpoint/2010/main" val="1450591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Розовая рамка">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00000">
            <a:off x="678013" y="857797"/>
            <a:ext cx="13477786" cy="9359574"/>
          </a:xfrm>
          <a:prstGeom prst="rect">
            <a:avLst/>
          </a:prstGeom>
        </p:spPr>
      </p:pic>
      <p:sp>
        <p:nvSpPr>
          <p:cNvPr id="5" name="Заголовок 5"/>
          <p:cNvSpPr>
            <a:spLocks noGrp="1"/>
          </p:cNvSpPr>
          <p:nvPr>
            <p:ph type="title" hasCustomPrompt="1"/>
          </p:nvPr>
        </p:nvSpPr>
        <p:spPr>
          <a:xfrm rot="-300000">
            <a:off x="1627423" y="1646000"/>
            <a:ext cx="11604166" cy="7542696"/>
          </a:xfrm>
          <a:prstGeom prst="rect">
            <a:avLst/>
          </a:prstGeom>
        </p:spPr>
        <p:txBody>
          <a:bodyPr vert="horz" lIns="91440" tIns="45720" rIns="91440" bIns="45720" rtlCol="0" anchor="t">
            <a:normAutofit/>
          </a:bodyPr>
          <a:lstStyle>
            <a:lvl1pPr algn="l">
              <a:lnSpc>
                <a:spcPct val="100000"/>
              </a:lnSpc>
              <a:defRPr sz="11500" b="1" cap="all" baseline="0">
                <a:solidFill>
                  <a:schemeClr val="tx1"/>
                </a:solidFill>
                <a:effectLst>
                  <a:outerShdw blurRad="50800" dir="5400000" algn="ctr" rotWithShape="0">
                    <a:srgbClr val="000000">
                      <a:alpha val="43137"/>
                    </a:srgbClr>
                  </a:outerShdw>
                </a:effectLst>
                <a:latin typeface="Standard CT Stencil Bold" panose="02000000000000000000" pitchFamily="50" charset="0"/>
                <a:ea typeface="Standard CT Stencil Bold" panose="02000000000000000000" pitchFamily="50" charset="0"/>
                <a:cs typeface="Standard CT Stencil Bold" panose="02000000000000000000" pitchFamily="50" charset="0"/>
              </a:defRPr>
            </a:lvl1pPr>
          </a:lstStyle>
          <a:p>
            <a:r>
              <a:rPr lang="ru-RU" dirty="0"/>
              <a:t>ОБРАЗЕЦ </a:t>
            </a:r>
            <a:br>
              <a:rPr lang="ru-RU" dirty="0"/>
            </a:br>
            <a:r>
              <a:rPr lang="ru-RU" dirty="0"/>
              <a:t>ЗАГОЛОВКА</a:t>
            </a:r>
          </a:p>
        </p:txBody>
      </p:sp>
      <p:sp>
        <p:nvSpPr>
          <p:cNvPr id="2" name="Footer Placeholder 1"/>
          <p:cNvSpPr>
            <a:spLocks noGrp="1"/>
          </p:cNvSpPr>
          <p:nvPr>
            <p:ph type="ftr" sz="quarter" idx="10"/>
          </p:nvPr>
        </p:nvSpPr>
        <p:spPr/>
        <p:txBody>
          <a:bodyPr/>
          <a:lstStyle/>
          <a:p>
            <a:r>
              <a:rPr dirty="0">
                <a:solidFill>
                  <a:srgbClr val="FEFFFF"/>
                </a:solidFill>
              </a:rPr>
              <a:t>ФИО выступающего</a:t>
            </a:r>
          </a:p>
        </p:txBody>
      </p:sp>
    </p:spTree>
    <p:extLst>
      <p:ext uri="{BB962C8B-B14F-4D97-AF65-F5344CB8AC3E}">
        <p14:creationId xmlns:p14="http://schemas.microsoft.com/office/powerpoint/2010/main" val="351948468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5" name="Рисунок 11"/>
          <p:cNvSpPr>
            <a:spLocks noGrp="1"/>
          </p:cNvSpPr>
          <p:nvPr>
            <p:ph type="pic" sz="quarter" idx="13"/>
          </p:nvPr>
        </p:nvSpPr>
        <p:spPr>
          <a:xfrm>
            <a:off x="14757400" y="1447800"/>
            <a:ext cx="8495115" cy="9476410"/>
          </a:xfrm>
          <a:prstGeom prst="rect">
            <a:avLst/>
          </a:prstGeom>
        </p:spPr>
        <p:txBody>
          <a:bodyPr/>
          <a:lstStyle>
            <a:lvl1pPr>
              <a:defRPr b="0" i="0">
                <a:latin typeface="Tele2 TextSans Обычный" charset="0"/>
              </a:defRPr>
            </a:lvl1pPr>
          </a:lstStyle>
          <a:p>
            <a:endParaRPr lang="ru-RU"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1"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9CFBBF3F-7390-0F46-AB31-582903C58696}" type="datetime1">
              <a:rPr lang="ru-RU" smtClean="0"/>
              <a:pPr/>
              <a:t>25.11.2020</a:t>
            </a:fld>
            <a:endParaRPr lang="ru-RU" dirty="0"/>
          </a:p>
        </p:txBody>
      </p:sp>
      <p:sp>
        <p:nvSpPr>
          <p:cNvPr id="12"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4"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5"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425799729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pic>
        <p:nvPicPr>
          <p:cNvPr id="6" name="Рисунок 5"/>
          <p:cNvPicPr>
            <a:picLocks noChangeAspect="1"/>
          </p:cNvPicPr>
          <p:nvPr userDrawn="1"/>
        </p:nvPicPr>
        <p:blipFill rotWithShape="1">
          <a:blip r:embed="rId2">
            <a:extLst>
              <a:ext uri="{28A0092B-C50C-407E-A947-70E740481C1C}">
                <a14:useLocalDpi xmlns:a14="http://schemas.microsoft.com/office/drawing/2010/main" val="0"/>
              </a:ext>
            </a:extLst>
          </a:blip>
          <a:srcRect r="62162"/>
          <a:stretch/>
        </p:blipFill>
        <p:spPr>
          <a:xfrm>
            <a:off x="-1" y="0"/>
            <a:ext cx="24384001" cy="13716000"/>
          </a:xfrm>
          <a:prstGeom prst="rect">
            <a:avLst/>
          </a:prstGeom>
        </p:spPr>
      </p:pic>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5" name="Рисунок 11"/>
          <p:cNvSpPr>
            <a:spLocks noGrp="1"/>
          </p:cNvSpPr>
          <p:nvPr>
            <p:ph type="pic" sz="quarter" idx="13"/>
          </p:nvPr>
        </p:nvSpPr>
        <p:spPr>
          <a:xfrm>
            <a:off x="14757400" y="1422400"/>
            <a:ext cx="8495115" cy="9476410"/>
          </a:xfrm>
          <a:prstGeom prst="rect">
            <a:avLst/>
          </a:prstGeom>
        </p:spPr>
        <p:txBody>
          <a:bodyPr/>
          <a:lstStyle>
            <a:lvl1pPr>
              <a:defRPr b="0" i="0">
                <a:latin typeface="Tele2 TextSans Обычный" charset="0"/>
              </a:defRPr>
            </a:lvl1pPr>
          </a:lstStyle>
          <a:p>
            <a:endParaRPr lang="ru-RU"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1"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30F97A00-06D9-E942-B6DC-82B1D589D386}" type="datetime1">
              <a:rPr lang="ru-RU" smtClean="0"/>
              <a:pPr/>
              <a:t>25.11.2020</a:t>
            </a:fld>
            <a:endParaRPr lang="ru-RU" dirty="0"/>
          </a:p>
        </p:txBody>
      </p:sp>
      <p:sp>
        <p:nvSpPr>
          <p:cNvPr id="12"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4"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5"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extLst>
      <p:ext uri="{BB962C8B-B14F-4D97-AF65-F5344CB8AC3E}">
        <p14:creationId xmlns:p14="http://schemas.microsoft.com/office/powerpoint/2010/main" val="86597010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8"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bg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61AB0C78-51D2-B842-AF35-F7059B6A127D}" type="datetime1">
              <a:rPr lang="ru-RU" smtClean="0"/>
              <a:pPr/>
              <a:t>25.11.2020</a:t>
            </a:fld>
            <a:endParaRPr lang="ru-RU" dirty="0"/>
          </a:p>
        </p:txBody>
      </p:sp>
      <p:sp>
        <p:nvSpPr>
          <p:cNvPr id="10"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3"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extLst>
      <p:ext uri="{BB962C8B-B14F-4D97-AF65-F5344CB8AC3E}">
        <p14:creationId xmlns:p14="http://schemas.microsoft.com/office/powerpoint/2010/main" val="344227473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bg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BDF4464-4781-1A4A-9919-F6282DBC6A51}"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6500236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rotWithShape="1">
          <a:blip r:embed="rId2">
            <a:extLst>
              <a:ext uri="{28A0092B-C50C-407E-A947-70E740481C1C}">
                <a14:useLocalDpi xmlns:a14="http://schemas.microsoft.com/office/drawing/2010/main" val="0"/>
              </a:ext>
            </a:extLst>
          </a:blip>
          <a:srcRect b="41572"/>
          <a:stretch/>
        </p:blipFill>
        <p:spPr>
          <a:xfrm flipH="1">
            <a:off x="0" y="0"/>
            <a:ext cx="24381630" cy="13763618"/>
          </a:xfrm>
          <a:prstGeom prst="rect">
            <a:avLst/>
          </a:prstGeom>
        </p:spPr>
      </p:pic>
      <p:sp>
        <p:nvSpPr>
          <p:cNvPr id="6" name="Номер слайда 5"/>
          <p:cNvSpPr>
            <a:spLocks noGrp="1"/>
          </p:cNvSpPr>
          <p:nvPr>
            <p:ph type="sldNum" sz="quarter" idx="12"/>
          </p:nvPr>
        </p:nvSpPr>
        <p:spPr/>
        <p:txBody>
          <a:bodyPr/>
          <a:lstStyle/>
          <a:p>
            <a:fld id="{3EB5E860-C281-5142-AC8B-CA5B5208D2FF}" type="slidenum">
              <a:rPr lang="ru-RU" smtClean="0"/>
              <a:t>‹#›</a:t>
            </a:fld>
            <a:endParaRPr lang="ru-RU"/>
          </a:p>
        </p:txBody>
      </p:sp>
      <p:sp>
        <p:nvSpPr>
          <p:cNvPr id="12" name="Рисунок 11"/>
          <p:cNvSpPr>
            <a:spLocks noGrp="1"/>
          </p:cNvSpPr>
          <p:nvPr>
            <p:ph type="pic" sz="quarter" idx="13"/>
          </p:nvPr>
        </p:nvSpPr>
        <p:spPr>
          <a:xfrm>
            <a:off x="15124515" y="1477584"/>
            <a:ext cx="8128000" cy="9548226"/>
          </a:xfrm>
          <a:prstGeom prst="rect">
            <a:avLst/>
          </a:prstGeom>
        </p:spPr>
        <p:txBody>
          <a:bodyPr/>
          <a:lstStyle>
            <a:lvl1pPr>
              <a:defRPr b="0" i="0">
                <a:latin typeface="Tele2 TextSans Обычный" charset="0"/>
              </a:defRPr>
            </a:lvl1pPr>
          </a:lstStyle>
          <a:p>
            <a:endParaRPr lang="ru-RU"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0"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6554E4C3-8EE2-E64F-B802-489688BFFB0E}"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5"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6"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1"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bg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29FFC113-AD79-CC45-96D3-DC1350157B3C}" type="datetime1">
              <a:rPr lang="ru-RU" smtClean="0"/>
              <a:pPr/>
              <a:t>25.11.2020</a:t>
            </a:fld>
            <a:endParaRPr lang="ru-RU" dirty="0"/>
          </a:p>
        </p:txBody>
      </p:sp>
      <p:sp>
        <p:nvSpPr>
          <p:cNvPr id="10"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33084253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bg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342130812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bg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3D7EFB4B-C162-8849-9393-5E444381D747}"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4"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extLst>
      <p:ext uri="{BB962C8B-B14F-4D97-AF65-F5344CB8AC3E}">
        <p14:creationId xmlns:p14="http://schemas.microsoft.com/office/powerpoint/2010/main" val="377160157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bg>
      <p:bgPr>
        <a:solidFill>
          <a:schemeClr val="accent5"/>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75681498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bg>
      <p:bgPr>
        <a:solidFill>
          <a:schemeClr val="accent6"/>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3667700860"/>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bg>
      <p:bgPr>
        <a:solidFill>
          <a:schemeClr val="accent4"/>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59122392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bg>
      <p:bgPr>
        <a:solidFill>
          <a:schemeClr val="accent3"/>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18486675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bg>
      <p:bgPr>
        <a:solidFill>
          <a:schemeClr val="accent2"/>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921933483"/>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bg>
      <p:bgPr>
        <a:solidFill>
          <a:schemeClr val="accent1"/>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7" name="Овал 6"/>
          <p:cNvSpPr/>
          <p:nvPr userDrawn="1"/>
        </p:nvSpPr>
        <p:spPr>
          <a:xfrm>
            <a:off x="15265400" y="2235200"/>
            <a:ext cx="7112000" cy="71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dirty="0">
              <a:latin typeface="Tele2 TextSans Обычный" charset="0"/>
            </a:endParaRPr>
          </a:p>
        </p:txBody>
      </p:sp>
      <p:sp>
        <p:nvSpPr>
          <p:cNvPr id="10" name="Текст 17"/>
          <p:cNvSpPr>
            <a:spLocks noGrp="1"/>
          </p:cNvSpPr>
          <p:nvPr>
            <p:ph type="body" sz="quarter" idx="16" hasCustomPrompt="1"/>
          </p:nvPr>
        </p:nvSpPr>
        <p:spPr>
          <a:xfrm>
            <a:off x="16052800" y="4663281"/>
            <a:ext cx="5638800" cy="2255837"/>
          </a:xfrm>
          <a:prstGeom prst="rect">
            <a:avLst/>
          </a:prstGeom>
        </p:spPr>
        <p:txBody>
          <a:bodyPr anchor="ctr"/>
          <a:lstStyle>
            <a:lvl1pPr marL="0" indent="0" algn="ctr">
              <a:buNone/>
              <a:defRPr sz="4000" b="1" cap="all" baseline="0">
                <a:solidFill>
                  <a:schemeClr val="tx1"/>
                </a:solidFill>
                <a:latin typeface="Tele2 DisplaySerif" charset="0"/>
                <a:ea typeface="Tele2 DisplaySerif" charset="0"/>
                <a:cs typeface="Tele2 DisplaySerif" charset="0"/>
              </a:defRPr>
            </a:lvl1pPr>
            <a:lvl2pPr algn="ctr">
              <a:defRPr/>
            </a:lvl2pPr>
            <a:lvl3pPr algn="ctr">
              <a:defRPr/>
            </a:lvl3pPr>
            <a:lvl4pPr algn="ctr">
              <a:defRPr/>
            </a:lvl4pPr>
            <a:lvl5pPr algn="ctr">
              <a:defRPr/>
            </a:lvl5pPr>
          </a:lstStyle>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Здесь будет</a:t>
            </a:r>
          </a:p>
          <a:p>
            <a:pPr marL="228600" marR="0" lvl="0" indent="-228600" algn="ctr" defTabSz="914400" rtl="0" eaLnBrk="1" fontAlgn="auto" latinLnBrk="0" hangingPunct="1">
              <a:lnSpc>
                <a:spcPct val="90000"/>
              </a:lnSpc>
              <a:spcBef>
                <a:spcPts val="1000"/>
              </a:spcBef>
              <a:spcAft>
                <a:spcPts val="0"/>
              </a:spcAft>
              <a:buClrTx/>
              <a:buSzTx/>
              <a:tabLst/>
              <a:defRPr/>
            </a:pPr>
            <a:r>
              <a:rPr lang="ru-RU" dirty="0" smtClean="0"/>
              <a:t>Ваш текст</a:t>
            </a:r>
            <a:endParaRPr lang="ru-RU" dirty="0"/>
          </a:p>
        </p:txBody>
      </p:sp>
      <p:pic>
        <p:nvPicPr>
          <p:cNvPr id="8" name="Рисунок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D0DB000F-1168-714F-92B7-A16475078AEF}"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Заголовок 18"/>
          <p:cNvSpPr>
            <a:spLocks noGrp="1"/>
          </p:cNvSpPr>
          <p:nvPr>
            <p:ph type="title" hasCustomPrompt="1"/>
          </p:nvPr>
        </p:nvSpPr>
        <p:spPr>
          <a:xfrm>
            <a:off x="1053734" y="597242"/>
            <a:ext cx="12039600" cy="2774950"/>
          </a:xfrm>
          <a:prstGeom prst="rect">
            <a:avLst/>
          </a:prstGeom>
        </p:spPr>
        <p:txBody>
          <a:bodyPr/>
          <a:lstStyle>
            <a:lvl1pPr>
              <a:defRPr sz="7200" b="1" cap="all" baseline="0">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
        <p:nvSpPr>
          <p:cNvPr id="13" name="Текст 20"/>
          <p:cNvSpPr>
            <a:spLocks noGrp="1"/>
          </p:cNvSpPr>
          <p:nvPr>
            <p:ph type="body" sz="quarter" idx="14" hasCustomPrompt="1"/>
          </p:nvPr>
        </p:nvSpPr>
        <p:spPr>
          <a:xfrm>
            <a:off x="1045308" y="3969434"/>
            <a:ext cx="11861800" cy="6776976"/>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3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Основной текст. Основной текст. Основной текст. Основной текст. Основной текст. Основной текст. Основной текст. </a:t>
            </a:r>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Tree>
    <p:extLst>
      <p:ext uri="{BB962C8B-B14F-4D97-AF65-F5344CB8AC3E}">
        <p14:creationId xmlns:p14="http://schemas.microsoft.com/office/powerpoint/2010/main" val="225361914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4000" cy="12274155"/>
          </a:xfrm>
          <a:prstGeom prst="rect">
            <a:avLst/>
          </a:prstGeom>
        </p:spPr>
      </p:pic>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5" name="Заголовок 18"/>
          <p:cNvSpPr>
            <a:spLocks noGrp="1"/>
          </p:cNvSpPr>
          <p:nvPr>
            <p:ph type="title" hasCustomPrompt="1"/>
          </p:nvPr>
        </p:nvSpPr>
        <p:spPr>
          <a:xfrm>
            <a:off x="1030288" y="735839"/>
            <a:ext cx="18008600" cy="1008824"/>
          </a:xfrm>
          <a:prstGeom prst="rect">
            <a:avLst/>
          </a:prstGeom>
        </p:spPr>
        <p:txBody>
          <a:bodyPr/>
          <a:lstStyle>
            <a:lvl1pPr>
              <a:defRPr sz="4800" b="1" cap="all" baseline="0">
                <a:solidFill>
                  <a:schemeClr val="bg1"/>
                </a:solidFill>
                <a:latin typeface="Standard CT Stencil" charset="0"/>
                <a:ea typeface="Standard CT Stencil" charset="0"/>
                <a:cs typeface="Standard CT Stencil" charset="0"/>
              </a:defRPr>
            </a:lvl1pPr>
          </a:lstStyle>
          <a:p>
            <a:r>
              <a:rPr lang="ru-RU" dirty="0" smtClean="0"/>
              <a:t>ПРАВИЛА СУЩЕСТВУЮТ,</a:t>
            </a:r>
            <a:r>
              <a:rPr lang="en-US" dirty="0" smtClean="0"/>
              <a:t> </a:t>
            </a:r>
            <a:r>
              <a:rPr lang="ru-RU" dirty="0" smtClean="0"/>
              <a:t>ЧТОБЫ ИХ УПРОЩАТЬ</a:t>
            </a:r>
            <a:br>
              <a:rPr lang="ru-RU" dirty="0" smtClean="0"/>
            </a:br>
            <a:endParaRPr lang="ru-RU" dirty="0" smtClean="0"/>
          </a:p>
        </p:txBody>
      </p:sp>
      <p:sp>
        <p:nvSpPr>
          <p:cNvPr id="6"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a:t>
            </a:r>
          </a:p>
          <a:p>
            <a:pPr algn="l"/>
            <a:endParaRPr lang="ru-RU" sz="4000" dirty="0" smtClean="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pic>
        <p:nvPicPr>
          <p:cNvPr id="7"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38C5D6CD-A4C5-BA4E-8301-7ED896A26862}"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ext uri="{BB962C8B-B14F-4D97-AF65-F5344CB8AC3E}">
        <p14:creationId xmlns:p14="http://schemas.microsoft.com/office/powerpoint/2010/main" val="285629425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36"/>
            <a:ext cx="24452922" cy="12308848"/>
          </a:xfrm>
          <a:prstGeom prst="rect">
            <a:avLst/>
          </a:prstGeom>
        </p:spPr>
      </p:pic>
      <p:sp>
        <p:nvSpPr>
          <p:cNvPr id="4" name="Номер слайда 3"/>
          <p:cNvSpPr>
            <a:spLocks noGrp="1"/>
          </p:cNvSpPr>
          <p:nvPr>
            <p:ph type="sldNum" sz="quarter" idx="11"/>
          </p:nvPr>
        </p:nvSpPr>
        <p:spPr/>
        <p:txBody>
          <a:bodyPr/>
          <a:lstStyle/>
          <a:p>
            <a:fld id="{3EB5E860-C281-5142-AC8B-CA5B5208D2FF}" type="slidenum">
              <a:rPr lang="ru-RU" smtClean="0"/>
              <a:pPr/>
              <a:t>‹#›</a:t>
            </a:fld>
            <a:endParaRPr lang="ru-RU" dirty="0"/>
          </a:p>
        </p:txBody>
      </p:sp>
      <p:sp>
        <p:nvSpPr>
          <p:cNvPr id="5" name="Заголовок 18"/>
          <p:cNvSpPr>
            <a:spLocks noGrp="1"/>
          </p:cNvSpPr>
          <p:nvPr>
            <p:ph type="title" hasCustomPrompt="1"/>
          </p:nvPr>
        </p:nvSpPr>
        <p:spPr>
          <a:xfrm>
            <a:off x="1030288" y="720145"/>
            <a:ext cx="18008600" cy="1008824"/>
          </a:xfrm>
          <a:prstGeom prst="rect">
            <a:avLst/>
          </a:prstGeom>
        </p:spPr>
        <p:txBody>
          <a:bodyPr/>
          <a:lstStyle>
            <a:lvl1pPr>
              <a:defRPr sz="4800" b="1" cap="all" baseline="0">
                <a:solidFill>
                  <a:schemeClr val="bg1"/>
                </a:solidFill>
                <a:latin typeface="Standard CT Stencil" charset="0"/>
                <a:ea typeface="Standard CT Stencil" charset="0"/>
                <a:cs typeface="Standard CT Stencil" charset="0"/>
              </a:defRPr>
            </a:lvl1pPr>
          </a:lstStyle>
          <a:p>
            <a:r>
              <a:rPr lang="ru-RU" dirty="0" smtClean="0"/>
              <a:t>ПРАВИЛА СУЩЕСТВУЮТ,</a:t>
            </a:r>
            <a:r>
              <a:rPr lang="en-US" dirty="0" smtClean="0"/>
              <a:t> </a:t>
            </a:r>
            <a:r>
              <a:rPr lang="ru-RU" dirty="0" smtClean="0"/>
              <a:t>ЧТОБЫ ИХ УПРОЩАТЬ</a:t>
            </a:r>
          </a:p>
        </p:txBody>
      </p:sp>
      <p:pic>
        <p:nvPicPr>
          <p:cNvPr id="7"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38C5D6CD-A4C5-BA4E-8301-7ED896A26862}"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dirty="0" smtClean="0"/>
              <a:t>Строго конфиденциально</a:t>
            </a:r>
            <a:endParaRPr lang="ru-RU" dirty="0"/>
          </a:p>
        </p:txBody>
      </p:sp>
      <p:sp>
        <p:nvSpPr>
          <p:cNvPr id="10" name="Текст 9"/>
          <p:cNvSpPr>
            <a:spLocks noGrp="1"/>
          </p:cNvSpPr>
          <p:nvPr>
            <p:ph type="body" sz="quarter" idx="12"/>
          </p:nvPr>
        </p:nvSpPr>
        <p:spPr>
          <a:xfrm>
            <a:off x="1270000" y="4030205"/>
            <a:ext cx="8926286" cy="4676046"/>
          </a:xfrm>
          <a:prstGeom prst="rect">
            <a:avLst/>
          </a:prstGeom>
        </p:spPr>
        <p:txBody>
          <a:bodyPr/>
          <a:lstStyle>
            <a:lvl1pPr marL="514350" marR="0" indent="-514350" algn="l" defTabSz="914400" rtl="0" eaLnBrk="1" fontAlgn="auto" latinLnBrk="0" hangingPunct="1">
              <a:lnSpc>
                <a:spcPct val="150000"/>
              </a:lnSpc>
              <a:spcBef>
                <a:spcPts val="1200"/>
              </a:spcBef>
              <a:spcAft>
                <a:spcPts val="0"/>
              </a:spcAft>
              <a:buClr>
                <a:schemeClr val="accent1"/>
              </a:buClr>
              <a:buSzTx/>
              <a:buFont typeface="+mj-lt"/>
              <a:buAutoNum type="arabicPeriod"/>
              <a:tabLst/>
              <a:defRPr sz="3200" baseline="0">
                <a:latin typeface="Tele2 TextSans" charset="0"/>
                <a:ea typeface="Tele2 TextSans" charset="0"/>
                <a:cs typeface="Tele2 TextSans"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ru-RU" dirty="0" smtClean="0"/>
              <a:t>Образец текста</a:t>
            </a:r>
            <a:endParaRPr lang="en-US" dirty="0" smtClean="0"/>
          </a:p>
          <a:p>
            <a:pPr lvl="0"/>
            <a:r>
              <a:rPr lang="ru-RU" dirty="0" smtClean="0"/>
              <a:t>Образец текста</a:t>
            </a:r>
          </a:p>
          <a:p>
            <a:pPr lvl="0"/>
            <a:r>
              <a:rPr lang="ru-RU" dirty="0" smtClean="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smtClean="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a:tabLst/>
              <a:defRPr/>
            </a:pPr>
            <a:r>
              <a:rPr lang="ru-RU" dirty="0" smtClean="0"/>
              <a:t>Образец текста</a:t>
            </a:r>
          </a:p>
          <a:p>
            <a:pPr lvl="0"/>
            <a:endParaRPr lang="ru-RU" dirty="0" smtClean="0"/>
          </a:p>
        </p:txBody>
      </p:sp>
      <p:sp>
        <p:nvSpPr>
          <p:cNvPr id="11" name="Текст 9"/>
          <p:cNvSpPr>
            <a:spLocks noGrp="1"/>
          </p:cNvSpPr>
          <p:nvPr>
            <p:ph type="body" sz="quarter" idx="13"/>
          </p:nvPr>
        </p:nvSpPr>
        <p:spPr>
          <a:xfrm>
            <a:off x="10936514" y="4030204"/>
            <a:ext cx="8447314" cy="4676775"/>
          </a:xfrm>
          <a:prstGeom prst="rect">
            <a:avLst/>
          </a:prstGeom>
        </p:spPr>
        <p:txBody>
          <a:bodyPr/>
          <a:lstStyle>
            <a:lvl1pPr marL="514350" marR="0" indent="-514350" algn="l" defTabSz="914400" rtl="0" eaLnBrk="1" fontAlgn="auto" latinLnBrk="0" hangingPunct="1">
              <a:lnSpc>
                <a:spcPct val="150000"/>
              </a:lnSpc>
              <a:spcBef>
                <a:spcPts val="1200"/>
              </a:spcBef>
              <a:spcAft>
                <a:spcPts val="0"/>
              </a:spcAft>
              <a:buClr>
                <a:schemeClr val="accent1"/>
              </a:buClr>
              <a:buSzTx/>
              <a:buFont typeface="+mj-lt"/>
              <a:buAutoNum type="arabicPeriod" startAt="6"/>
              <a:tabLst/>
              <a:defRPr sz="3200" baseline="0">
                <a:latin typeface="Tele2 TextSans" charset="0"/>
                <a:ea typeface="Tele2 TextSans" charset="0"/>
                <a:cs typeface="Tele2 TextSans"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ru-RU" dirty="0" smtClean="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startAt="6"/>
              <a:tabLst/>
              <a:defRPr/>
            </a:pPr>
            <a:r>
              <a:rPr lang="ru-RU" dirty="0" smtClean="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startAt="6"/>
              <a:tabLst/>
              <a:defRPr/>
            </a:pPr>
            <a:r>
              <a:rPr lang="ru-RU" dirty="0" smtClean="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startAt="6"/>
              <a:tabLst/>
              <a:defRPr/>
            </a:pPr>
            <a:r>
              <a:rPr lang="ru-RU" dirty="0" smtClean="0"/>
              <a:t>Образец текста</a:t>
            </a:r>
          </a:p>
          <a:p>
            <a:pPr marL="514350" marR="0" lvl="0" indent="-514350" algn="l" defTabSz="914400" rtl="0" eaLnBrk="1" fontAlgn="auto" latinLnBrk="0" hangingPunct="1">
              <a:lnSpc>
                <a:spcPct val="150000"/>
              </a:lnSpc>
              <a:spcBef>
                <a:spcPts val="1000"/>
              </a:spcBef>
              <a:spcAft>
                <a:spcPts val="0"/>
              </a:spcAft>
              <a:buClr>
                <a:schemeClr val="accent1"/>
              </a:buClr>
              <a:buSzTx/>
              <a:buFont typeface="+mj-lt"/>
              <a:buAutoNum type="arabicPeriod" startAt="6"/>
              <a:tabLst/>
              <a:defRPr/>
            </a:pPr>
            <a:r>
              <a:rPr lang="ru-RU" dirty="0" smtClean="0"/>
              <a:t>Образец текста</a:t>
            </a:r>
          </a:p>
          <a:p>
            <a:pPr lvl="0"/>
            <a:endParaRPr lang="ru-RU" dirty="0" smtClean="0"/>
          </a:p>
        </p:txBody>
      </p:sp>
    </p:spTree>
    <p:extLst>
      <p:ext uri="{BB962C8B-B14F-4D97-AF65-F5344CB8AC3E}">
        <p14:creationId xmlns:p14="http://schemas.microsoft.com/office/powerpoint/2010/main" val="121598062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2">
            <a:extLst>
              <a:ext uri="{28A0092B-C50C-407E-A947-70E740481C1C}">
                <a14:useLocalDpi xmlns:a14="http://schemas.microsoft.com/office/drawing/2010/main" val="0"/>
              </a:ext>
            </a:extLst>
          </a:blip>
          <a:srcRect l="718" r="797" b="27776"/>
          <a:stretch/>
        </p:blipFill>
        <p:spPr>
          <a:xfrm>
            <a:off x="0" y="-23810"/>
            <a:ext cx="24384000" cy="13630273"/>
          </a:xfrm>
          <a:prstGeom prst="rect">
            <a:avLst/>
          </a:prstGeom>
        </p:spPr>
      </p:pic>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5E203752-B900-804E-AB30-95E126F414F5}" type="datetime1">
              <a:rPr lang="ru-RU" smtClean="0"/>
              <a:pPr/>
              <a:t>25.11.2020</a:t>
            </a:fld>
            <a:endParaRPr lang="ru-RU" dirty="0"/>
          </a:p>
        </p:txBody>
      </p:sp>
      <p:sp>
        <p:nvSpPr>
          <p:cNvPr id="10"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a:t>
            </a:r>
          </a:p>
          <a:p>
            <a:pPr algn="l"/>
            <a:endParaRPr lang="ru-RU" sz="4000" dirty="0" smtClean="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2" name="Title 1"/>
          <p:cNvSpPr>
            <a:spLocks noGrp="1"/>
          </p:cNvSpPr>
          <p:nvPr>
            <p:ph type="title" hasCustomPrompt="1"/>
          </p:nvPr>
        </p:nvSpPr>
        <p:spPr>
          <a:xfrm>
            <a:off x="1017954" y="737351"/>
            <a:ext cx="21031200" cy="962874"/>
          </a:xfrm>
          <a:prstGeom prst="rect">
            <a:avLst/>
          </a:prstGeom>
        </p:spPr>
        <p:txBody>
          <a:bodyPr/>
          <a:lstStyle>
            <a:lvl1pPr>
              <a:defRPr lang="en-US" sz="4800" b="1" cap="all" baseline="0" dirty="0">
                <a:solidFill>
                  <a:schemeClr val="bg1"/>
                </a:solidFill>
                <a:latin typeface="Standard CT Stencil" charset="0"/>
                <a:ea typeface="Standard CT Stencil" charset="0"/>
                <a:cs typeface="Standard CT Stencil" charset="0"/>
              </a:defRPr>
            </a:lvl1pPr>
          </a:lstStyle>
          <a:p>
            <a:pPr lvl="0"/>
            <a:r>
              <a:rPr lang="ru-RU" dirty="0" smtClean="0"/>
              <a:t>ПРАВИЛА СУЩЕСТВУЮТ,</a:t>
            </a:r>
            <a:r>
              <a:rPr lang="en-US" dirty="0" smtClean="0"/>
              <a:t> </a:t>
            </a:r>
            <a:r>
              <a:rPr lang="ru-RU" dirty="0" smtClean="0"/>
              <a:t>ЧТОБЫ ИХ УПРОЩАТЬ</a:t>
            </a:r>
            <a:endParaRPr lang="en-US" dirty="0"/>
          </a:p>
        </p:txBody>
      </p:sp>
    </p:spTree>
    <p:extLst>
      <p:ext uri="{BB962C8B-B14F-4D97-AF65-F5344CB8AC3E}">
        <p14:creationId xmlns:p14="http://schemas.microsoft.com/office/powerpoint/2010/main" val="229384896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3462"/>
          <a:stretch/>
        </p:blipFill>
        <p:spPr>
          <a:xfrm>
            <a:off x="0" y="0"/>
            <a:ext cx="24381630" cy="13716000"/>
          </a:xfrm>
          <a:prstGeom prst="rect">
            <a:avLst/>
          </a:prstGeom>
        </p:spPr>
      </p:pic>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9"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2D2D0F1B-BC06-7149-9622-8B9AEDE6781B}" type="datetime1">
              <a:rPr lang="ru-RU" smtClean="0"/>
              <a:pPr/>
              <a:t>25.11.2020</a:t>
            </a:fld>
            <a:endParaRPr lang="ru-RU" dirty="0"/>
          </a:p>
        </p:txBody>
      </p:sp>
      <p:sp>
        <p:nvSpPr>
          <p:cNvPr id="10"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2"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a:t>
            </a:r>
          </a:p>
          <a:p>
            <a:pPr algn="l"/>
            <a:endParaRPr lang="ru-RU" sz="4000" dirty="0" smtClean="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3" name="Title 1"/>
          <p:cNvSpPr>
            <a:spLocks noGrp="1"/>
          </p:cNvSpPr>
          <p:nvPr>
            <p:ph type="title" hasCustomPrompt="1"/>
          </p:nvPr>
        </p:nvSpPr>
        <p:spPr>
          <a:xfrm>
            <a:off x="1017954" y="737351"/>
            <a:ext cx="21031200" cy="962874"/>
          </a:xfrm>
          <a:prstGeom prst="rect">
            <a:avLst/>
          </a:prstGeom>
        </p:spPr>
        <p:txBody>
          <a:bodyPr/>
          <a:lstStyle>
            <a:lvl1pPr>
              <a:defRPr lang="en-US" sz="4800" b="1" cap="all" baseline="0" dirty="0">
                <a:solidFill>
                  <a:schemeClr val="bg1"/>
                </a:solidFill>
                <a:latin typeface="Standard CT Stencil" charset="0"/>
                <a:ea typeface="Standard CT Stencil" charset="0"/>
                <a:cs typeface="Standard CT Stencil" charset="0"/>
              </a:defRPr>
            </a:lvl1pPr>
          </a:lstStyle>
          <a:p>
            <a:pPr lvl="0"/>
            <a:r>
              <a:rPr lang="ru-RU" dirty="0" smtClean="0"/>
              <a:t>ПРАВИЛА СУЩЕСТВУЮТ,</a:t>
            </a:r>
            <a:r>
              <a:rPr lang="en-US" dirty="0" smtClean="0"/>
              <a:t> </a:t>
            </a:r>
            <a:r>
              <a:rPr lang="ru-RU" dirty="0" smtClean="0"/>
              <a:t>ЧТОБЫ ИХ УПРОЩАТЬ</a:t>
            </a:r>
            <a:endParaRPr lang="en-US" dirty="0"/>
          </a:p>
        </p:txBody>
      </p:sp>
    </p:spTree>
    <p:extLst>
      <p:ext uri="{BB962C8B-B14F-4D97-AF65-F5344CB8AC3E}">
        <p14:creationId xmlns:p14="http://schemas.microsoft.com/office/powerpoint/2010/main" val="338875581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381630" cy="13716000"/>
          </a:xfrm>
          <a:prstGeom prst="rect">
            <a:avLst/>
          </a:prstGeom>
        </p:spPr>
      </p:pic>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0"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F218A4C9-4D03-C545-B46E-C6A7C1FF1C5B}"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3"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a:t>
            </a:r>
          </a:p>
          <a:p>
            <a:pPr algn="l"/>
            <a:endParaRPr lang="ru-RU" sz="4000" dirty="0" smtClean="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4" name="Title 1"/>
          <p:cNvSpPr>
            <a:spLocks noGrp="1"/>
          </p:cNvSpPr>
          <p:nvPr>
            <p:ph type="title" hasCustomPrompt="1"/>
          </p:nvPr>
        </p:nvSpPr>
        <p:spPr>
          <a:xfrm>
            <a:off x="1017954" y="737351"/>
            <a:ext cx="21031200" cy="962874"/>
          </a:xfrm>
          <a:prstGeom prst="rect">
            <a:avLst/>
          </a:prstGeom>
        </p:spPr>
        <p:txBody>
          <a:bodyPr/>
          <a:lstStyle>
            <a:lvl1pPr>
              <a:defRPr lang="en-US" sz="4800" b="1" cap="all" baseline="0" dirty="0">
                <a:solidFill>
                  <a:schemeClr val="bg1"/>
                </a:solidFill>
                <a:latin typeface="Standard CT Stencil" charset="0"/>
                <a:ea typeface="Standard CT Stencil" charset="0"/>
                <a:cs typeface="Standard CT Stencil" charset="0"/>
              </a:defRPr>
            </a:lvl1pPr>
          </a:lstStyle>
          <a:p>
            <a:pPr lvl="0"/>
            <a:r>
              <a:rPr lang="ru-RU" dirty="0" smtClean="0"/>
              <a:t>ПРАВИЛА СУЩЕСТВУЮТ,</a:t>
            </a:r>
            <a:r>
              <a:rPr lang="en-US" dirty="0" smtClean="0"/>
              <a:t> </a:t>
            </a:r>
            <a:r>
              <a:rPr lang="ru-RU" dirty="0" smtClean="0"/>
              <a:t>ЧТОБЫ ИХ УПРОЩАТЬ</a:t>
            </a:r>
            <a:endParaRPr lang="en-US" dirty="0"/>
          </a:p>
        </p:txBody>
      </p:sp>
    </p:spTree>
    <p:extLst>
      <p:ext uri="{BB962C8B-B14F-4D97-AF65-F5344CB8AC3E}">
        <p14:creationId xmlns:p14="http://schemas.microsoft.com/office/powerpoint/2010/main" val="119377668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4" y="-7844"/>
            <a:ext cx="24381630" cy="16898844"/>
          </a:xfrm>
          <a:prstGeom prst="rect">
            <a:avLst/>
          </a:prstGeom>
        </p:spPr>
      </p:pic>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0"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84E89684-A17A-A84C-96EF-755328BC328D}"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4"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a:t>
            </a:r>
          </a:p>
          <a:p>
            <a:pPr algn="l"/>
            <a:endParaRPr lang="ru-RU" sz="4000" dirty="0" smtClean="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5" name="Title 1"/>
          <p:cNvSpPr>
            <a:spLocks noGrp="1"/>
          </p:cNvSpPr>
          <p:nvPr>
            <p:ph type="title" hasCustomPrompt="1"/>
          </p:nvPr>
        </p:nvSpPr>
        <p:spPr>
          <a:xfrm>
            <a:off x="1017954" y="737351"/>
            <a:ext cx="21031200" cy="962874"/>
          </a:xfrm>
          <a:prstGeom prst="rect">
            <a:avLst/>
          </a:prstGeom>
        </p:spPr>
        <p:txBody>
          <a:bodyPr/>
          <a:lstStyle>
            <a:lvl1pPr>
              <a:defRPr lang="en-US" sz="4800" b="1" cap="all" baseline="0" dirty="0">
                <a:solidFill>
                  <a:schemeClr val="bg1"/>
                </a:solidFill>
                <a:latin typeface="Standard CT Stencil" charset="0"/>
                <a:ea typeface="Standard CT Stencil" charset="0"/>
                <a:cs typeface="Standard CT Stencil" charset="0"/>
              </a:defRPr>
            </a:lvl1pPr>
          </a:lstStyle>
          <a:p>
            <a:pPr lvl="0"/>
            <a:r>
              <a:rPr lang="ru-RU" dirty="0" smtClean="0"/>
              <a:t>ПРАВИЛА СУЩЕСТВУЮТ,</a:t>
            </a:r>
            <a:r>
              <a:rPr lang="en-US" dirty="0" smtClean="0"/>
              <a:t> </a:t>
            </a:r>
            <a:r>
              <a:rPr lang="ru-RU" dirty="0" smtClean="0"/>
              <a:t>ЧТОБЫ ИХ УПРОЩАТЬ</a:t>
            </a:r>
            <a:endParaRPr lang="en-US" dirty="0"/>
          </a:p>
        </p:txBody>
      </p:sp>
    </p:spTree>
    <p:extLst>
      <p:ext uri="{BB962C8B-B14F-4D97-AF65-F5344CB8AC3E}">
        <p14:creationId xmlns:p14="http://schemas.microsoft.com/office/powerpoint/2010/main" val="415508226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842"/>
            <a:ext cx="24381630" cy="13716000"/>
          </a:xfrm>
          <a:prstGeom prst="rect">
            <a:avLst/>
          </a:prstGeom>
        </p:spPr>
      </p:pic>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pic>
        <p:nvPicPr>
          <p:cNvPr id="9"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10"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C04CD84E-8BB3-3048-B19A-A69D61C93A2D}"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3" name="Текст 20"/>
          <p:cNvSpPr>
            <a:spLocks noGrp="1"/>
          </p:cNvSpPr>
          <p:nvPr>
            <p:ph type="body" sz="quarter" idx="14" hasCustomPrompt="1"/>
          </p:nvPr>
        </p:nvSpPr>
        <p:spPr>
          <a:xfrm>
            <a:off x="1043354" y="3259015"/>
            <a:ext cx="21158200" cy="6896357"/>
          </a:xfrm>
          <a:prstGeom prst="rect">
            <a:avLst/>
          </a:prstGeom>
        </p:spPr>
        <p:txBody>
          <a:bodyPr/>
          <a:lstStyle>
            <a:lvl1pPr marL="0" marR="0" indent="0" algn="l" defTabSz="821531" rtl="0" eaLnBrk="1" fontAlgn="auto" latinLnBrk="0" hangingPunct="0">
              <a:lnSpc>
                <a:spcPct val="100000"/>
              </a:lnSpc>
              <a:spcBef>
                <a:spcPts val="0"/>
              </a:spcBef>
              <a:spcAft>
                <a:spcPts val="0"/>
              </a:spcAft>
              <a:buClrTx/>
              <a:buSzTx/>
              <a:buFontTx/>
              <a:buNone/>
              <a:tabLst/>
              <a:defRPr sz="2800" baseline="0">
                <a:latin typeface="Tele2 TextSans" charset="0"/>
                <a:ea typeface="Tele2 TextSans" charset="0"/>
                <a:cs typeface="Tele2 TextSans" charset="0"/>
              </a:defRPr>
            </a:lvl1pPr>
          </a:lstStyle>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 Хороший интернет затягивает.</a:t>
            </a:r>
          </a:p>
          <a:p>
            <a:pPr marL="0" marR="0" indent="0" algn="l" defTabSz="821531" rtl="0" eaLnBrk="1" fontAlgn="auto" latinLnBrk="0" hangingPunct="0">
              <a:lnSpc>
                <a:spcPct val="100000"/>
              </a:lnSpc>
              <a:spcBef>
                <a:spcPts val="0"/>
              </a:spcBef>
              <a:spcAft>
                <a:spcPts val="0"/>
              </a:spcAft>
              <a:buClrTx/>
              <a:buSzTx/>
              <a:buFontTx/>
              <a:buNone/>
              <a:tabLst/>
              <a:defRPr/>
            </a:pPr>
            <a:r>
              <a:rPr lang="ru-RU" sz="4000" dirty="0" smtClean="0"/>
              <a:t>Хороший интернет затягивает. Хороший интернет затягивает. Хороший интернет затягивает. Хороший интернет затягивает.</a:t>
            </a:r>
          </a:p>
          <a:p>
            <a:pPr algn="l"/>
            <a:endParaRPr lang="ru-RU" sz="4000" dirty="0" smtClean="0"/>
          </a:p>
          <a:p>
            <a:pPr marL="0" marR="0" indent="0" algn="l" defTabSz="821531" rtl="0" eaLnBrk="1" fontAlgn="auto" latinLnBrk="0" hangingPunct="0">
              <a:lnSpc>
                <a:spcPct val="100000"/>
              </a:lnSpc>
              <a:spcBef>
                <a:spcPts val="0"/>
              </a:spcBef>
              <a:spcAft>
                <a:spcPts val="0"/>
              </a:spcAft>
              <a:buClrTx/>
              <a:buSzTx/>
              <a:buFontTx/>
              <a:buNone/>
              <a:tabLst/>
              <a:defRPr/>
            </a:pPr>
            <a:endParaRPr lang="ru-RU" sz="4000" dirty="0" smtClean="0"/>
          </a:p>
          <a:p>
            <a:pPr algn="l"/>
            <a:endParaRPr lang="ru-RU" sz="4000" dirty="0"/>
          </a:p>
        </p:txBody>
      </p:sp>
      <p:sp>
        <p:nvSpPr>
          <p:cNvPr id="14" name="Title 1"/>
          <p:cNvSpPr>
            <a:spLocks noGrp="1"/>
          </p:cNvSpPr>
          <p:nvPr>
            <p:ph type="title" hasCustomPrompt="1"/>
          </p:nvPr>
        </p:nvSpPr>
        <p:spPr>
          <a:xfrm>
            <a:off x="1017954" y="737351"/>
            <a:ext cx="21031200" cy="962874"/>
          </a:xfrm>
          <a:prstGeom prst="rect">
            <a:avLst/>
          </a:prstGeom>
        </p:spPr>
        <p:txBody>
          <a:bodyPr/>
          <a:lstStyle>
            <a:lvl1pPr>
              <a:defRPr lang="en-US" sz="4800" b="1" cap="all" baseline="0" dirty="0">
                <a:solidFill>
                  <a:schemeClr val="bg1"/>
                </a:solidFill>
                <a:latin typeface="Standard CT Stencil" charset="0"/>
                <a:ea typeface="Standard CT Stencil" charset="0"/>
                <a:cs typeface="Standard CT Stencil" charset="0"/>
              </a:defRPr>
            </a:lvl1pPr>
          </a:lstStyle>
          <a:p>
            <a:pPr lvl="0"/>
            <a:r>
              <a:rPr lang="ru-RU" dirty="0" smtClean="0"/>
              <a:t>ПРАВИЛА СУЩЕСТВУЮТ,</a:t>
            </a:r>
            <a:r>
              <a:rPr lang="en-US" dirty="0" smtClean="0"/>
              <a:t> </a:t>
            </a:r>
            <a:r>
              <a:rPr lang="ru-RU" dirty="0" smtClean="0"/>
              <a:t>ЧТОБЫ ИХ УПРОЩАТЬ</a:t>
            </a:r>
            <a:endParaRPr lang="en-US" dirty="0"/>
          </a:p>
        </p:txBody>
      </p:sp>
    </p:spTree>
    <p:extLst>
      <p:ext uri="{BB962C8B-B14F-4D97-AF65-F5344CB8AC3E}">
        <p14:creationId xmlns:p14="http://schemas.microsoft.com/office/powerpoint/2010/main" val="23031333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sp>
        <p:nvSpPr>
          <p:cNvPr id="10" name="Текст 9"/>
          <p:cNvSpPr>
            <a:spLocks noGrp="1"/>
          </p:cNvSpPr>
          <p:nvPr>
            <p:ph type="body" sz="quarter" idx="12" hasCustomPrompt="1"/>
          </p:nvPr>
        </p:nvSpPr>
        <p:spPr>
          <a:xfrm>
            <a:off x="2921000" y="4673600"/>
            <a:ext cx="18923000" cy="6375400"/>
          </a:xfrm>
          <a:prstGeom prst="rect">
            <a:avLst/>
          </a:prstGeom>
        </p:spPr>
        <p:txBody>
          <a:bodyPr/>
          <a:lstStyle>
            <a:lvl1pPr marL="571500" indent="-571500">
              <a:lnSpc>
                <a:spcPct val="150000"/>
              </a:lnSpc>
              <a:spcBef>
                <a:spcPts val="1200"/>
              </a:spcBef>
              <a:buSzPct val="90000"/>
              <a:buFontTx/>
              <a:buBlip>
                <a:blip r:embed="rId2"/>
              </a:buBlip>
              <a:defRPr sz="4000">
                <a:latin typeface="Tele2 TextSans" charset="0"/>
                <a:ea typeface="Tele2 TextSans" charset="0"/>
                <a:cs typeface="Tele2 TextSans" charset="0"/>
              </a:defRPr>
            </a:lvl1pPr>
          </a:lstStyle>
          <a:p>
            <a:pPr lvl="0"/>
            <a:r>
              <a:rPr lang="ru-RU" dirty="0" smtClean="0"/>
              <a:t>Пункт 1</a:t>
            </a:r>
          </a:p>
          <a:p>
            <a:pPr lvl="0"/>
            <a:r>
              <a:rPr lang="ru-RU" dirty="0" smtClean="0"/>
              <a:t>Пункт 2</a:t>
            </a:r>
          </a:p>
          <a:p>
            <a:pPr lvl="0"/>
            <a:r>
              <a:rPr lang="ru-RU" dirty="0" smtClean="0"/>
              <a:t>Пункт 3</a:t>
            </a:r>
          </a:p>
          <a:p>
            <a:pPr lvl="0"/>
            <a:r>
              <a:rPr lang="ru-RU" dirty="0" smtClean="0"/>
              <a:t>Пункт 4</a:t>
            </a:r>
          </a:p>
          <a:p>
            <a:pPr lvl="0"/>
            <a:r>
              <a:rPr lang="ru-RU" dirty="0" smtClean="0"/>
              <a:t>Пункт 5</a:t>
            </a:r>
          </a:p>
          <a:p>
            <a:pPr lvl="0"/>
            <a:r>
              <a:rPr lang="ru-RU" dirty="0" smtClean="0"/>
              <a:t>Пункт 6</a:t>
            </a:r>
            <a:endParaRPr lang="ru-RU" dirty="0"/>
          </a:p>
        </p:txBody>
      </p:sp>
      <p:pic>
        <p:nvPicPr>
          <p:cNvPr id="7"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1E1EA5B7-34F5-9B43-B925-1A36BCB6CF13}"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1" name="Заголовок 18"/>
          <p:cNvSpPr>
            <a:spLocks noGrp="1"/>
          </p:cNvSpPr>
          <p:nvPr>
            <p:ph type="title" hasCustomPrompt="1"/>
          </p:nvPr>
        </p:nvSpPr>
        <p:spPr>
          <a:xfrm>
            <a:off x="1053734" y="597242"/>
            <a:ext cx="21425266" cy="2774950"/>
          </a:xfrm>
          <a:prstGeom prst="rect">
            <a:avLst/>
          </a:prstGeom>
        </p:spPr>
        <p:txBody>
          <a:bodyPr/>
          <a:lstStyle>
            <a:lvl1pPr>
              <a:defRPr sz="7200" b="1" cap="all" baseline="0">
                <a:solidFill>
                  <a:schemeClr val="accent4"/>
                </a:solidFill>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extLst>
      <p:ext uri="{BB962C8B-B14F-4D97-AF65-F5344CB8AC3E}">
        <p14:creationId xmlns:p14="http://schemas.microsoft.com/office/powerpoint/2010/main" val="1857559619"/>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sp>
        <p:nvSpPr>
          <p:cNvPr id="6" name="Текст 9"/>
          <p:cNvSpPr>
            <a:spLocks noGrp="1"/>
          </p:cNvSpPr>
          <p:nvPr>
            <p:ph type="body" sz="quarter" idx="12" hasCustomPrompt="1"/>
          </p:nvPr>
        </p:nvSpPr>
        <p:spPr>
          <a:xfrm>
            <a:off x="2921000" y="4673600"/>
            <a:ext cx="18923000" cy="6350000"/>
          </a:xfrm>
          <a:prstGeom prst="rect">
            <a:avLst/>
          </a:prstGeom>
        </p:spPr>
        <p:txBody>
          <a:bodyPr/>
          <a:lstStyle>
            <a:lvl1pPr marL="571500" indent="-571500">
              <a:lnSpc>
                <a:spcPct val="150000"/>
              </a:lnSpc>
              <a:spcBef>
                <a:spcPts val="1200"/>
              </a:spcBef>
              <a:buSzPct val="90000"/>
              <a:buFontTx/>
              <a:buBlip>
                <a:blip r:embed="rId2"/>
              </a:buBlip>
              <a:defRPr sz="4000">
                <a:latin typeface="Tele2 TextSans" charset="0"/>
                <a:ea typeface="Tele2 TextSans" charset="0"/>
                <a:cs typeface="Tele2 TextSans" charset="0"/>
              </a:defRPr>
            </a:lvl1pPr>
          </a:lstStyle>
          <a:p>
            <a:pPr lvl="0"/>
            <a:r>
              <a:rPr lang="ru-RU" dirty="0" smtClean="0"/>
              <a:t>Пункт 1</a:t>
            </a:r>
          </a:p>
          <a:p>
            <a:pPr lvl="0"/>
            <a:r>
              <a:rPr lang="ru-RU" dirty="0" smtClean="0"/>
              <a:t>Пункт 2</a:t>
            </a:r>
          </a:p>
          <a:p>
            <a:pPr lvl="0"/>
            <a:r>
              <a:rPr lang="ru-RU" dirty="0" smtClean="0"/>
              <a:t>Пункт 3</a:t>
            </a:r>
          </a:p>
          <a:p>
            <a:pPr lvl="0"/>
            <a:r>
              <a:rPr lang="ru-RU" dirty="0" smtClean="0"/>
              <a:t>Пункт 4</a:t>
            </a:r>
          </a:p>
          <a:p>
            <a:pPr lvl="0"/>
            <a:r>
              <a:rPr lang="ru-RU" dirty="0" smtClean="0"/>
              <a:t>Пункт 5</a:t>
            </a:r>
          </a:p>
          <a:p>
            <a:pPr lvl="0"/>
            <a:r>
              <a:rPr lang="ru-RU" dirty="0" smtClean="0"/>
              <a:t>Пункт 6</a:t>
            </a:r>
            <a:endParaRPr lang="ru-RU" dirty="0"/>
          </a:p>
        </p:txBody>
      </p:sp>
      <p:pic>
        <p:nvPicPr>
          <p:cNvPr id="7"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84498E0E-FEF8-944B-809D-3C5B5822AA24}"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0" name="Заголовок 18"/>
          <p:cNvSpPr>
            <a:spLocks noGrp="1"/>
          </p:cNvSpPr>
          <p:nvPr>
            <p:ph type="title" hasCustomPrompt="1"/>
          </p:nvPr>
        </p:nvSpPr>
        <p:spPr>
          <a:xfrm>
            <a:off x="1053734" y="597242"/>
            <a:ext cx="21603066" cy="2774950"/>
          </a:xfrm>
          <a:prstGeom prst="rect">
            <a:avLst/>
          </a:prstGeom>
        </p:spPr>
        <p:txBody>
          <a:bodyPr/>
          <a:lstStyle>
            <a:lvl1pPr>
              <a:defRPr sz="7200" b="1" cap="all" baseline="0">
                <a:solidFill>
                  <a:schemeClr val="accent6"/>
                </a:solidFill>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extLst>
      <p:ext uri="{BB962C8B-B14F-4D97-AF65-F5344CB8AC3E}">
        <p14:creationId xmlns:p14="http://schemas.microsoft.com/office/powerpoint/2010/main" val="76886020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3EB5E860-C281-5142-AC8B-CA5B5208D2FF}" type="slidenum">
              <a:rPr lang="ru-RU" smtClean="0"/>
              <a:pPr/>
              <a:t>‹#›</a:t>
            </a:fld>
            <a:endParaRPr lang="ru-RU" dirty="0"/>
          </a:p>
        </p:txBody>
      </p:sp>
      <p:sp>
        <p:nvSpPr>
          <p:cNvPr id="6" name="Текст 9"/>
          <p:cNvSpPr>
            <a:spLocks noGrp="1"/>
          </p:cNvSpPr>
          <p:nvPr>
            <p:ph type="body" sz="quarter" idx="12" hasCustomPrompt="1"/>
          </p:nvPr>
        </p:nvSpPr>
        <p:spPr>
          <a:xfrm>
            <a:off x="2921000" y="4673599"/>
            <a:ext cx="18923000" cy="6433671"/>
          </a:xfrm>
          <a:prstGeom prst="rect">
            <a:avLst/>
          </a:prstGeom>
        </p:spPr>
        <p:txBody>
          <a:bodyPr/>
          <a:lstStyle>
            <a:lvl1pPr marL="571500" indent="-571500">
              <a:lnSpc>
                <a:spcPct val="150000"/>
              </a:lnSpc>
              <a:spcBef>
                <a:spcPts val="1200"/>
              </a:spcBef>
              <a:buSzPct val="90000"/>
              <a:buFontTx/>
              <a:buBlip>
                <a:blip r:embed="rId2"/>
              </a:buBlip>
              <a:defRPr sz="4000">
                <a:latin typeface="Tele2 TextSans" charset="0"/>
                <a:ea typeface="Tele2 TextSans" charset="0"/>
                <a:cs typeface="Tele2 TextSans" charset="0"/>
              </a:defRPr>
            </a:lvl1pPr>
          </a:lstStyle>
          <a:p>
            <a:pPr lvl="0"/>
            <a:r>
              <a:rPr lang="ru-RU" dirty="0" smtClean="0"/>
              <a:t>Пункт 1</a:t>
            </a:r>
          </a:p>
          <a:p>
            <a:pPr lvl="0"/>
            <a:r>
              <a:rPr lang="ru-RU" dirty="0" smtClean="0"/>
              <a:t>Пункт 2</a:t>
            </a:r>
          </a:p>
          <a:p>
            <a:pPr lvl="0"/>
            <a:r>
              <a:rPr lang="ru-RU" dirty="0" smtClean="0"/>
              <a:t>Пункт 3</a:t>
            </a:r>
          </a:p>
          <a:p>
            <a:pPr lvl="0"/>
            <a:r>
              <a:rPr lang="ru-RU" dirty="0" smtClean="0"/>
              <a:t>Пункт 4</a:t>
            </a:r>
          </a:p>
          <a:p>
            <a:pPr lvl="0"/>
            <a:r>
              <a:rPr lang="ru-RU" dirty="0" smtClean="0"/>
              <a:t>Пункт 5</a:t>
            </a:r>
          </a:p>
          <a:p>
            <a:pPr lvl="0"/>
            <a:r>
              <a:rPr lang="ru-RU" dirty="0" smtClean="0"/>
              <a:t>Пункт 6</a:t>
            </a:r>
            <a:endParaRPr lang="ru-RU" dirty="0"/>
          </a:p>
        </p:txBody>
      </p:sp>
      <p:pic>
        <p:nvPicPr>
          <p:cNvPr id="7"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22438A19-B7F1-094E-9D09-CE96D3488012}" type="datetime1">
              <a:rPr lang="ru-RU" smtClean="0"/>
              <a:pPr/>
              <a:t>25.11.2020</a:t>
            </a:fld>
            <a:endParaRPr lang="ru-RU" dirty="0"/>
          </a:p>
        </p:txBody>
      </p:sp>
      <p:sp>
        <p:nvSpPr>
          <p:cNvPr id="9"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10" name="Заголовок 18"/>
          <p:cNvSpPr>
            <a:spLocks noGrp="1"/>
          </p:cNvSpPr>
          <p:nvPr>
            <p:ph type="title" hasCustomPrompt="1"/>
          </p:nvPr>
        </p:nvSpPr>
        <p:spPr>
          <a:xfrm>
            <a:off x="1053734" y="597242"/>
            <a:ext cx="21679266" cy="2774950"/>
          </a:xfrm>
          <a:prstGeom prst="rect">
            <a:avLst/>
          </a:prstGeom>
        </p:spPr>
        <p:txBody>
          <a:bodyPr/>
          <a:lstStyle>
            <a:lvl1pPr>
              <a:defRPr sz="7200" b="1" cap="all" baseline="0">
                <a:solidFill>
                  <a:schemeClr val="accent3"/>
                </a:solidFill>
                <a:latin typeface="Standard CT Stencil" charset="0"/>
                <a:ea typeface="Standard CT Stencil" charset="0"/>
                <a:cs typeface="Standard CT Stencil" charset="0"/>
              </a:defRPr>
            </a:lvl1pPr>
          </a:lstStyle>
          <a:p>
            <a:r>
              <a:rPr lang="ru-RU" dirty="0" smtClean="0"/>
              <a:t>Правила существуют, чтобы их упрощать</a:t>
            </a:r>
          </a:p>
        </p:txBody>
      </p:sp>
    </p:spTree>
    <p:extLst>
      <p:ext uri="{BB962C8B-B14F-4D97-AF65-F5344CB8AC3E}">
        <p14:creationId xmlns:p14="http://schemas.microsoft.com/office/powerpoint/2010/main" val="372885156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730250"/>
            <a:ext cx="21031200" cy="2651125"/>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1676400" y="3651250"/>
            <a:ext cx="21031200" cy="870267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sz="quarter" idx="10"/>
          </p:nvPr>
        </p:nvSpPr>
        <p:spPr/>
        <p:txBody>
          <a:bodyPr/>
          <a:lstStyle/>
          <a:p>
            <a:fld id="{3EB5E860-C281-5142-AC8B-CA5B5208D2FF}" type="slidenum">
              <a:rPr lang="ru-RU" smtClean="0"/>
              <a:pPr/>
              <a:t>‹#›</a:t>
            </a:fld>
            <a:endParaRPr lang="ru-RU" dirty="0"/>
          </a:p>
        </p:txBody>
      </p:sp>
      <p:sp>
        <p:nvSpPr>
          <p:cNvPr id="5" name="Дата 4"/>
          <p:cNvSpPr>
            <a:spLocks noGrp="1"/>
          </p:cNvSpPr>
          <p:nvPr>
            <p:ph type="dt" sz="half" idx="11"/>
          </p:nvPr>
        </p:nvSpPr>
        <p:spPr/>
        <p:txBody>
          <a:bodyPr/>
          <a:lstStyle/>
          <a:p>
            <a:fld id="{73E8A3C5-BB33-284E-8E2F-A2CB63F88422}" type="datetime1">
              <a:rPr lang="ru-RU" smtClean="0"/>
              <a:pPr/>
              <a:t>25.11.2020</a:t>
            </a:fld>
            <a:endParaRPr lang="ru-RU" dirty="0"/>
          </a:p>
        </p:txBody>
      </p:sp>
      <p:sp>
        <p:nvSpPr>
          <p:cNvPr id="6" name="Нижний колонтитул 5"/>
          <p:cNvSpPr>
            <a:spLocks noGrp="1"/>
          </p:cNvSpPr>
          <p:nvPr>
            <p:ph type="ftr" sz="quarter" idx="12"/>
          </p:nvPr>
        </p:nvSpPr>
        <p:spPr/>
        <p:txBody>
          <a:bodyPr/>
          <a:lstStyle/>
          <a:p>
            <a:r>
              <a:rPr lang="ru-RU" smtClean="0"/>
              <a:t>Строго конфиденциально</a:t>
            </a:r>
            <a:endParaRPr lang="ru-RU" dirty="0"/>
          </a:p>
        </p:txBody>
      </p:sp>
    </p:spTree>
    <p:extLst>
      <p:ext uri="{BB962C8B-B14F-4D97-AF65-F5344CB8AC3E}">
        <p14:creationId xmlns:p14="http://schemas.microsoft.com/office/powerpoint/2010/main" val="115481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34" Type="http://schemas.openxmlformats.org/officeDocument/2006/relationships/image" Target="../media/image8.emf"/><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oleObject" Target="../embeddings/oleObject1.bin"/><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tags" Target="../tags/tag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vmlDrawing" Target="../drawings/vmlDrawing1.v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theme" Target="../theme/theme2.xml"/><Relationship Id="rId35"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26.emf"/><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4.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26.emf"/><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32.emf"/><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oleObject" Target="../embeddings/oleObject3.bin"/><Relationship Id="rId5" Type="http://schemas.openxmlformats.org/officeDocument/2006/relationships/slideLayout" Target="../slideLayouts/slideLayout63.xml"/><Relationship Id="rId10" Type="http://schemas.openxmlformats.org/officeDocument/2006/relationships/tags" Target="../tags/tag4.xml"/><Relationship Id="rId4" Type="http://schemas.openxmlformats.org/officeDocument/2006/relationships/slideLayout" Target="../slideLayouts/slideLayout62.xml"/><Relationship Id="rId9" Type="http://schemas.openxmlformats.org/officeDocument/2006/relationships/vmlDrawing" Target="../drawings/vmlDrawing3.v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68.xml"/><Relationship Id="rId7" Type="http://schemas.openxmlformats.org/officeDocument/2006/relationships/vmlDrawing" Target="../drawings/vmlDrawing5.v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8.xml"/><Relationship Id="rId11" Type="http://schemas.openxmlformats.org/officeDocument/2006/relationships/image" Target="../media/image26.emf"/><Relationship Id="rId5" Type="http://schemas.openxmlformats.org/officeDocument/2006/relationships/slideLayout" Target="../slideLayouts/slideLayout70.xml"/><Relationship Id="rId10" Type="http://schemas.openxmlformats.org/officeDocument/2006/relationships/image" Target="../media/image33.emf"/><Relationship Id="rId4" Type="http://schemas.openxmlformats.org/officeDocument/2006/relationships/slideLayout" Target="../slideLayouts/slideLayout69.xml"/><Relationship Id="rId9" Type="http://schemas.openxmlformats.org/officeDocument/2006/relationships/oleObject" Target="../embeddings/oleObject5.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image" Target="../media/image8.emf"/><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oleObject" Target="../embeddings/oleObject6.bin"/><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tags" Target="../tags/tag8.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vmlDrawing" Target="../drawings/vmlDrawing6.v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9.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379982" y="10004613"/>
            <a:ext cx="4854606" cy="3436276"/>
          </a:xfrm>
          <a:prstGeom prst="rect">
            <a:avLst/>
          </a:prstGeom>
        </p:spPr>
      </p:pic>
      <p:sp>
        <p:nvSpPr>
          <p:cNvPr id="5"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65000"/>
                    <a:lumOff val="35000"/>
                  </a:schemeClr>
                </a:solidFill>
                <a:latin typeface="Tele2 TextSans" charset="0"/>
                <a:ea typeface="Tele2 TextSans" charset="0"/>
                <a:cs typeface="Tele2 TextSans" charset="0"/>
              </a:defRPr>
            </a:lvl1pPr>
          </a:lstStyle>
          <a:p>
            <a:fld id="{5FCA9771-9021-A141-B097-0C9CF9760A7D}" type="datetime1">
              <a:rPr lang="ru-RU" smtClean="0"/>
              <a:pPr/>
              <a:t>25.11.2020</a:t>
            </a:fld>
            <a:endParaRPr lang="ru-RU" dirty="0"/>
          </a:p>
        </p:txBody>
      </p:sp>
      <p:sp>
        <p:nvSpPr>
          <p:cNvPr id="11"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65000"/>
                    <a:lumOff val="3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ext uri="{BB962C8B-B14F-4D97-AF65-F5344CB8AC3E}">
        <p14:creationId xmlns:p14="http://schemas.microsoft.com/office/powerpoint/2010/main" val="21180052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9"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767" userDrawn="1">
          <p15:clr>
            <a:srgbClr val="F26B43"/>
          </p15:clr>
        </p15:guide>
        <p15:guide id="2"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32"/>
            </p:custDataLst>
            <p:extLst>
              <p:ext uri="{D42A27DB-BD31-4B8C-83A1-F6EECF244321}">
                <p14:modId xmlns:p14="http://schemas.microsoft.com/office/powerpoint/2010/main" val="29387431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74" name="think-cell Slide" r:id="rId33" imgW="216" imgH="216" progId="TCLayout.ActiveDocument.1">
                  <p:embed/>
                </p:oleObj>
              </mc:Choice>
              <mc:Fallback>
                <p:oleObj name="think-cell Slide" r:id="rId33" imgW="216" imgH="216" progId="TCLayout.ActiveDocument.1">
                  <p:embed/>
                  <p:pic>
                    <p:nvPicPr>
                      <p:cNvPr id="0" name=""/>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6" name="Номер слайда 5"/>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lgn="r">
              <a:defRPr sz="2400">
                <a:solidFill>
                  <a:schemeClr val="tx1"/>
                </a:solidFill>
                <a:latin typeface="Tele2 TextSans" charset="0"/>
                <a:ea typeface="Tele2 TextSans" charset="0"/>
                <a:cs typeface="Tele2 TextSans" charset="0"/>
              </a:defRPr>
            </a:lvl1pPr>
          </a:lstStyle>
          <a:p>
            <a:fld id="{3EB5E860-C281-5142-AC8B-CA5B5208D2FF}" type="slidenum">
              <a:rPr lang="ru-RU" smtClean="0"/>
              <a:pPr/>
              <a:t>‹#›</a:t>
            </a:fld>
            <a:endParaRPr lang="ru-RU" dirty="0"/>
          </a:p>
        </p:txBody>
      </p:sp>
      <p:pic>
        <p:nvPicPr>
          <p:cNvPr id="5" name="Рисунок 7"/>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7" name="Дата 7"/>
          <p:cNvSpPr>
            <a:spLocks noGrp="1"/>
          </p:cNvSpPr>
          <p:nvPr>
            <p:ph type="dt" sz="half" idx="2"/>
          </p:nvPr>
        </p:nvSpPr>
        <p:spPr>
          <a:xfrm>
            <a:off x="1625600" y="11595525"/>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73E8A3C5-BB33-284E-8E2F-A2CB63F88422}" type="datetime1">
              <a:rPr lang="ru-RU" smtClean="0"/>
              <a:pPr/>
              <a:t>25.11.2020</a:t>
            </a:fld>
            <a:endParaRPr lang="ru-RU" dirty="0"/>
          </a:p>
        </p:txBody>
      </p:sp>
      <p:sp>
        <p:nvSpPr>
          <p:cNvPr id="8"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ext uri="{BB962C8B-B14F-4D97-AF65-F5344CB8AC3E}">
        <p14:creationId xmlns:p14="http://schemas.microsoft.com/office/powerpoint/2010/main" val="1042970912"/>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8" r:id="rId3"/>
    <p:sldLayoutId id="2147483687" r:id="rId4"/>
    <p:sldLayoutId id="2147483689" r:id="rId5"/>
    <p:sldLayoutId id="2147483686" r:id="rId6"/>
    <p:sldLayoutId id="2147483721" r:id="rId7"/>
    <p:sldLayoutId id="2147483722" r:id="rId8"/>
    <p:sldLayoutId id="2147483723" r:id="rId9"/>
    <p:sldLayoutId id="2147483724" r:id="rId10"/>
    <p:sldLayoutId id="2147483725" r:id="rId11"/>
    <p:sldLayoutId id="2147483726" r:id="rId12"/>
    <p:sldLayoutId id="2147483694" r:id="rId13"/>
    <p:sldLayoutId id="2147483727" r:id="rId14"/>
    <p:sldLayoutId id="2147483728" r:id="rId15"/>
    <p:sldLayoutId id="2147483729" r:id="rId16"/>
    <p:sldLayoutId id="2147483730" r:id="rId17"/>
    <p:sldLayoutId id="2147483731" r:id="rId18"/>
    <p:sldLayoutId id="2147483703" r:id="rId19"/>
    <p:sldLayoutId id="2147483714"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32" r:id="rId2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99" userDrawn="1">
          <p15:clr>
            <a:srgbClr val="F26B43"/>
          </p15:clr>
        </p15:guide>
        <p15:guide id="2" pos="649" userDrawn="1">
          <p15:clr>
            <a:srgbClr val="F26B43"/>
          </p15:clr>
        </p15:guide>
        <p15:guide id="3" orient="horz" pos="89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Рисунок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7"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EA2DA8BF-6049-2342-91BD-2D104C391064}" type="datetime1">
              <a:rPr lang="ru-RU" smtClean="0"/>
              <a:pPr/>
              <a:t>25.11.2020</a:t>
            </a:fld>
            <a:endParaRPr lang="ru-RU" dirty="0"/>
          </a:p>
        </p:txBody>
      </p:sp>
      <p:sp>
        <p:nvSpPr>
          <p:cNvPr id="8"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
        <p:nvSpPr>
          <p:cNvPr id="9" name="Номер слайда 2"/>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defRPr lang="ru-RU" sz="2400" smtClean="0">
                <a:solidFill>
                  <a:schemeClr val="tx1"/>
                </a:solidFill>
                <a:latin typeface="Tele2 TextSans" charset="0"/>
                <a:ea typeface="Tele2 TextSans" charset="0"/>
                <a:cs typeface="Tele2 TextSans" charset="0"/>
              </a:defRPr>
            </a:lvl1pPr>
          </a:lstStyle>
          <a:p>
            <a:pPr algn="r"/>
            <a:fld id="{3EB5E860-C281-5142-AC8B-CA5B5208D2FF}" type="slidenum">
              <a:rPr lang="ru-RU" smtClean="0"/>
              <a:pPr algn="r"/>
              <a:t>‹#›</a:t>
            </a:fld>
            <a:endParaRPr lang="ru-RU" dirty="0"/>
          </a:p>
        </p:txBody>
      </p:sp>
    </p:spTree>
    <p:extLst>
      <p:ext uri="{BB962C8B-B14F-4D97-AF65-F5344CB8AC3E}">
        <p14:creationId xmlns:p14="http://schemas.microsoft.com/office/powerpoint/2010/main" val="1726614920"/>
      </p:ext>
    </p:extLst>
  </p:cSld>
  <p:clrMap bg1="lt1" tx1="dk1" bg2="lt2" tx2="dk2" accent1="accent1" accent2="accent2" accent3="accent3" accent4="accent4" accent5="accent5" accent6="accent6" hlink="hlink" folHlink="folHlink"/>
  <p:sldLayoutIdLst>
    <p:sldLayoutId id="2147483697" r:id="rId1"/>
    <p:sldLayoutId id="2147483701" r:id="rId2"/>
    <p:sldLayoutId id="2147483702" r:id="rId3"/>
    <p:sldLayoutId id="2147483698" r:id="rId4"/>
    <p:sldLayoutId id="2147483700" r:id="rId5"/>
    <p:sldLayoutId id="2147483699" r:id="rId6"/>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99" userDrawn="1">
          <p15:clr>
            <a:srgbClr val="F26B43"/>
          </p15:clr>
        </p15:guide>
        <p15:guide id="2" pos="672" userDrawn="1">
          <p15:clr>
            <a:srgbClr val="F26B43"/>
          </p15:clr>
        </p15:guide>
        <p15:guide id="3" orient="horz" pos="119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bg1">
                    <a:lumMod val="50000"/>
                    <a:lumOff val="50000"/>
                  </a:schemeClr>
                </a:solidFill>
                <a:latin typeface="Tele2 TextSans" charset="0"/>
                <a:ea typeface="Tele2 TextSans" charset="0"/>
                <a:cs typeface="Tele2 TextSans" charset="0"/>
              </a:defRPr>
            </a:lvl1pPr>
          </a:lstStyle>
          <a:p>
            <a:fld id="{F32480B1-62D3-4F48-9EEA-B6DDDF02FB3B}" type="datetime1">
              <a:rPr lang="ru-RU" smtClean="0"/>
              <a:pPr/>
              <a:t>25.11.2020</a:t>
            </a:fld>
            <a:endParaRPr lang="ru-RU" dirty="0"/>
          </a:p>
        </p:txBody>
      </p:sp>
      <p:pic>
        <p:nvPicPr>
          <p:cNvPr id="13" name="Рисунок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289711" y="9904472"/>
            <a:ext cx="5094289" cy="3605934"/>
          </a:xfrm>
          <a:prstGeom prst="rect">
            <a:avLst/>
          </a:prstGeom>
        </p:spPr>
      </p:pic>
      <p:sp>
        <p:nvSpPr>
          <p:cNvPr id="5" name="Footer Placeholder 2"/>
          <p:cNvSpPr>
            <a:spLocks noGrp="1"/>
          </p:cNvSpPr>
          <p:nvPr>
            <p:ph type="ftr" sz="quarter" idx="3"/>
          </p:nvPr>
        </p:nvSpPr>
        <p:spPr>
          <a:xfrm>
            <a:off x="1625600" y="12580011"/>
            <a:ext cx="8229600" cy="730250"/>
          </a:xfrm>
          <a:prstGeom prst="rect">
            <a:avLst/>
          </a:prstGeom>
        </p:spPr>
        <p:txBody>
          <a:bodyPr anchor="ctr"/>
          <a:lstStyle>
            <a:lvl1pPr algn="l">
              <a:defRPr sz="260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ext uri="{BB962C8B-B14F-4D97-AF65-F5344CB8AC3E}">
        <p14:creationId xmlns:p14="http://schemas.microsoft.com/office/powerpoint/2010/main" val="125772624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ransition spd="med"/>
  <p:timing>
    <p:tnLst>
      <p:par>
        <p:cTn id="1" dur="indefinite" restart="never" nodeType="tmRoot"/>
      </p:par>
    </p:tnLst>
  </p:timing>
  <p:hf hdr="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1" orient="horz" pos="7767">
          <p15:clr>
            <a:srgbClr val="F26B43"/>
          </p15:clr>
        </p15:guide>
        <p15:guide id="2" pos="758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Дата 7"/>
          <p:cNvSpPr>
            <a:spLocks noGrp="1"/>
          </p:cNvSpPr>
          <p:nvPr>
            <p:ph type="dt" sz="half" idx="2"/>
          </p:nvPr>
        </p:nvSpPr>
        <p:spPr>
          <a:xfrm>
            <a:off x="1625600" y="11599863"/>
            <a:ext cx="5080000" cy="730250"/>
          </a:xfrm>
          <a:prstGeom prst="rect">
            <a:avLst/>
          </a:prstGeom>
        </p:spPr>
        <p:txBody>
          <a:bodyPr vert="horz" lIns="91440" tIns="45720" rIns="91440" bIns="45720" rtlCol="0" anchor="ctr"/>
          <a:lstStyle>
            <a:lvl1pPr algn="l">
              <a:defRPr sz="2400" b="1">
                <a:solidFill>
                  <a:schemeClr val="bg1">
                    <a:lumMod val="50000"/>
                    <a:lumOff val="50000"/>
                  </a:schemeClr>
                </a:solidFill>
                <a:latin typeface="Tele2 TextSans" charset="0"/>
                <a:ea typeface="Tele2 TextSans" charset="0"/>
                <a:cs typeface="Tele2 TextSans" charset="0"/>
              </a:defRPr>
            </a:lvl1pPr>
          </a:lstStyle>
          <a:p>
            <a:fld id="{2194241F-861B-534D-A5C2-792559010B2E}" type="datetime1">
              <a:rPr lang="ru-RU" smtClean="0"/>
              <a:pPr/>
              <a:t>25.11.2020</a:t>
            </a:fld>
            <a:endParaRPr lang="ru-RU" dirty="0"/>
          </a:p>
        </p:txBody>
      </p:sp>
      <p:sp>
        <p:nvSpPr>
          <p:cNvPr id="4"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bg1">
                    <a:lumMod val="50000"/>
                    <a:lumOff val="50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pic>
        <p:nvPicPr>
          <p:cNvPr id="5" name="Рисунок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289711" y="9904472"/>
            <a:ext cx="5094289" cy="3605934"/>
          </a:xfrm>
          <a:prstGeom prst="rect">
            <a:avLst/>
          </a:prstGeom>
        </p:spPr>
      </p:pic>
    </p:spTree>
    <p:extLst>
      <p:ext uri="{BB962C8B-B14F-4D97-AF65-F5344CB8AC3E}">
        <p14:creationId xmlns:p14="http://schemas.microsoft.com/office/powerpoint/2010/main" val="2051288779"/>
      </p:ext>
    </p:extLst>
  </p:cSld>
  <p:clrMap bg1="dk1" tx1="lt1" bg2="dk2" tx2="lt2" accent1="accent1" accent2="accent2" accent3="accent3" accent4="accent4" accent5="accent5" accent6="accent6" hlink="hlink" folHlink="folHlink"/>
  <p:sldLayoutIdLst>
    <p:sldLayoutId id="2147483713" r:id="rId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800" hangingPunct="1"/>
            <a:fld id="{8618CA96-6FE1-44A0-89AE-7462373A16F8}" type="datetimeFigureOut">
              <a:rPr lang="ru-RU" kern="1200" smtClean="0">
                <a:solidFill>
                  <a:prstClr val="black">
                    <a:tint val="75000"/>
                  </a:prstClr>
                </a:solidFill>
              </a:rPr>
              <a:pPr defTabSz="1828800" hangingPunct="1"/>
              <a:t>25.11.2020</a:t>
            </a:fld>
            <a:endParaRPr lang="ru-RU" kern="1200">
              <a:solidFill>
                <a:prstClr val="black">
                  <a:tint val="75000"/>
                </a:prstClr>
              </a:solidFill>
            </a:endParaRPr>
          </a:p>
        </p:txBody>
      </p:sp>
      <p:sp>
        <p:nvSpPr>
          <p:cNvPr id="5" name="Нижний колонтитул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defTabSz="1828800" hangingPunct="1"/>
            <a:endParaRPr lang="ru-RU" kern="1200">
              <a:solidFill>
                <a:prstClr val="black">
                  <a:tint val="75000"/>
                </a:prstClr>
              </a:solidFill>
            </a:endParaRPr>
          </a:p>
        </p:txBody>
      </p:sp>
      <p:sp>
        <p:nvSpPr>
          <p:cNvPr id="6" name="Номер слайда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1828800" hangingPunct="1"/>
            <a:fld id="{09444D33-CF27-457C-B1E4-F616A419B0CE}" type="slidenum">
              <a:rPr lang="ru-RU" kern="1200" smtClean="0">
                <a:solidFill>
                  <a:prstClr val="black">
                    <a:tint val="75000"/>
                  </a:prstClr>
                </a:solidFill>
              </a:rPr>
              <a:pPr defTabSz="1828800" hangingPunct="1"/>
              <a:t>‹#›</a:t>
            </a:fld>
            <a:endParaRPr lang="ru-RU" kern="1200">
              <a:solidFill>
                <a:prstClr val="black">
                  <a:tint val="75000"/>
                </a:prstClr>
              </a:solidFill>
            </a:endParaRPr>
          </a:p>
        </p:txBody>
      </p:sp>
    </p:spTree>
    <p:extLst>
      <p:ext uri="{BB962C8B-B14F-4D97-AF65-F5344CB8AC3E}">
        <p14:creationId xmlns:p14="http://schemas.microsoft.com/office/powerpoint/2010/main" val="229174268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ru-R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0"/>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450" name="think-cell Slide" r:id="rId11" imgW="306" imgH="306" progId="TCLayout.ActiveDocument.1">
                  <p:embed/>
                </p:oleObj>
              </mc:Choice>
              <mc:Fallback>
                <p:oleObj name="think-cell Slide" r:id="rId11" imgW="306" imgH="30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pic>
        <p:nvPicPr>
          <p:cNvPr id="5" name="Рисунок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59751" y="11221400"/>
            <a:ext cx="3524250" cy="2494600"/>
          </a:xfrm>
          <a:prstGeom prst="rect">
            <a:avLst/>
          </a:prstGeom>
        </p:spPr>
      </p:pic>
      <p:sp>
        <p:nvSpPr>
          <p:cNvPr id="4" name="Footer Placeholder 1"/>
          <p:cNvSpPr>
            <a:spLocks noGrp="1"/>
          </p:cNvSpPr>
          <p:nvPr>
            <p:ph type="ftr" sz="quarter" idx="3"/>
          </p:nvPr>
        </p:nvSpPr>
        <p:spPr>
          <a:xfrm>
            <a:off x="968400" y="11883601"/>
            <a:ext cx="8229600" cy="730250"/>
          </a:xfrm>
          <a:prstGeom prst="rect">
            <a:avLst/>
          </a:prstGeom>
        </p:spPr>
        <p:txBody>
          <a:bodyPr vert="horz" lIns="91440" tIns="45720" rIns="91440" bIns="45720" rtlCol="0" anchor="ctr"/>
          <a:lstStyle>
            <a:lvl1pPr>
              <a:defRPr lang="ru-RU" sz="3000" b="0" kern="1200" smtClean="0">
                <a:solidFill>
                  <a:schemeClr val="tx1"/>
                </a:solidFill>
                <a:latin typeface="Tele2 TextSans" panose="02000000000000000000" pitchFamily="50" charset="0"/>
                <a:ea typeface="Tele2 TextSans" panose="02000000000000000000" pitchFamily="50" charset="0"/>
                <a:cs typeface="Tele2 TextSans" panose="02000000000000000000" pitchFamily="50" charset="0"/>
              </a:defRPr>
            </a:lvl1pPr>
          </a:lstStyle>
          <a:p>
            <a:pPr algn="l" defTabSz="914400" hangingPunct="1"/>
            <a:r>
              <a:rPr lang="ru-RU" smtClean="0">
                <a:solidFill>
                  <a:srgbClr val="FEFFFF"/>
                </a:solidFill>
              </a:rPr>
              <a:t>ФИО выступающего</a:t>
            </a:r>
            <a:endParaRPr lang="ru-RU" dirty="0">
              <a:solidFill>
                <a:srgbClr val="FEFFFF"/>
              </a:solidFill>
            </a:endParaRPr>
          </a:p>
        </p:txBody>
      </p:sp>
    </p:spTree>
    <p:extLst>
      <p:ext uri="{BB962C8B-B14F-4D97-AF65-F5344CB8AC3E}">
        <p14:creationId xmlns:p14="http://schemas.microsoft.com/office/powerpoint/2010/main" val="158994872"/>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p15:clr>
            <a:srgbClr val="F26B43"/>
          </p15:clr>
        </p15:guide>
        <p15:guide id="2" pos="67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8"/>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98" name="think-cell Slide" r:id="rId9" imgW="421" imgH="420" progId="TCLayout.ActiveDocument.1">
                  <p:embed/>
                </p:oleObj>
              </mc:Choice>
              <mc:Fallback>
                <p:oleObj name="think-cell Slide" r:id="rId9" imgW="421" imgH="42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7" name="Рисунок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1303769" y="11523696"/>
            <a:ext cx="3080234" cy="2180308"/>
          </a:xfrm>
          <a:prstGeom prst="rect">
            <a:avLst/>
          </a:prstGeom>
        </p:spPr>
      </p:pic>
      <p:sp>
        <p:nvSpPr>
          <p:cNvPr id="2" name="Footer Placeholder 1"/>
          <p:cNvSpPr>
            <a:spLocks noGrp="1"/>
          </p:cNvSpPr>
          <p:nvPr>
            <p:ph type="ftr" sz="quarter" idx="3"/>
          </p:nvPr>
        </p:nvSpPr>
        <p:spPr>
          <a:xfrm>
            <a:off x="968400" y="11883601"/>
            <a:ext cx="8229600" cy="730250"/>
          </a:xfrm>
          <a:prstGeom prst="rect">
            <a:avLst/>
          </a:prstGeom>
        </p:spPr>
        <p:txBody>
          <a:bodyPr vert="horz" lIns="91440" tIns="45720" rIns="91440" bIns="45720" rtlCol="0" anchor="ctr"/>
          <a:lstStyle>
            <a:lvl1pPr>
              <a:defRPr lang="ru-RU" sz="3000" kern="1200" smtClean="0">
                <a:solidFill>
                  <a:schemeClr val="tx1"/>
                </a:solidFill>
                <a:latin typeface="Tele2 TextSans" panose="02000000000000000000" pitchFamily="50" charset="0"/>
                <a:ea typeface="Tele2 TextSans" panose="02000000000000000000" pitchFamily="50" charset="0"/>
                <a:cs typeface="Tele2 TextSans" panose="02000000000000000000" pitchFamily="50" charset="0"/>
              </a:defRPr>
            </a:lvl1pPr>
          </a:lstStyle>
          <a:p>
            <a:pPr algn="l" defTabSz="914400" hangingPunct="1"/>
            <a:r>
              <a:rPr lang="ru-RU" smtClean="0">
                <a:solidFill>
                  <a:srgbClr val="FEFFFF"/>
                </a:solidFill>
              </a:rPr>
              <a:t>ФИО выступающего</a:t>
            </a:r>
            <a:endParaRPr lang="ru-RU" dirty="0">
              <a:solidFill>
                <a:srgbClr val="FEFFFF"/>
              </a:solidFill>
            </a:endParaRPr>
          </a:p>
        </p:txBody>
      </p:sp>
    </p:spTree>
    <p:extLst>
      <p:ext uri="{BB962C8B-B14F-4D97-AF65-F5344CB8AC3E}">
        <p14:creationId xmlns:p14="http://schemas.microsoft.com/office/powerpoint/2010/main" val="658061180"/>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spd="med"/>
  <p:hf hdr="0"/>
  <p:txStyles>
    <p:titleStyle>
      <a:lvl1pPr marL="0" marR="0" indent="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2"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2" marR="0" indent="-617362" algn="l" defTabSz="821532"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2"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1" orient="horz" pos="7767">
          <p15:clr>
            <a:srgbClr val="F26B43"/>
          </p15:clr>
        </p15:guide>
        <p15:guide id="2" pos="758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3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52" name="think-cell Slide" r:id="rId33" imgW="216" imgH="216" progId="TCLayout.ActiveDocument.1">
                  <p:embed/>
                </p:oleObj>
              </mc:Choice>
              <mc:Fallback>
                <p:oleObj name="think-cell Slide" r:id="rId33" imgW="216" imgH="216" progId="TCLayout.ActiveDocument.1">
                  <p:embed/>
                  <p:pic>
                    <p:nvPicPr>
                      <p:cNvPr id="2" name="Объект 1" hidden="1"/>
                      <p:cNvPicPr/>
                      <p:nvPr/>
                    </p:nvPicPr>
                    <p:blipFill>
                      <a:blip r:embed="rId34"/>
                      <a:stretch>
                        <a:fillRect/>
                      </a:stretch>
                    </p:blipFill>
                    <p:spPr>
                      <a:xfrm>
                        <a:off x="1588" y="1588"/>
                        <a:ext cx="1587" cy="1587"/>
                      </a:xfrm>
                      <a:prstGeom prst="rect">
                        <a:avLst/>
                      </a:prstGeom>
                    </p:spPr>
                  </p:pic>
                </p:oleObj>
              </mc:Fallback>
            </mc:AlternateContent>
          </a:graphicData>
        </a:graphic>
      </p:graphicFrame>
      <p:sp>
        <p:nvSpPr>
          <p:cNvPr id="6" name="Номер слайда 5"/>
          <p:cNvSpPr>
            <a:spLocks noGrp="1"/>
          </p:cNvSpPr>
          <p:nvPr>
            <p:ph type="sldNum" sz="quarter" idx="4"/>
          </p:nvPr>
        </p:nvSpPr>
        <p:spPr>
          <a:xfrm>
            <a:off x="18694400" y="12900025"/>
            <a:ext cx="5486400" cy="730250"/>
          </a:xfrm>
          <a:prstGeom prst="rect">
            <a:avLst/>
          </a:prstGeom>
        </p:spPr>
        <p:txBody>
          <a:bodyPr vert="horz" lIns="91440" tIns="45720" rIns="91440" bIns="45720" rtlCol="0" anchor="ctr"/>
          <a:lstStyle>
            <a:lvl1pPr algn="r">
              <a:defRPr sz="2400">
                <a:solidFill>
                  <a:schemeClr val="tx1"/>
                </a:solidFill>
                <a:latin typeface="Tele2 TextSans" charset="0"/>
                <a:ea typeface="Tele2 TextSans" charset="0"/>
                <a:cs typeface="Tele2 TextSans" charset="0"/>
              </a:defRPr>
            </a:lvl1pPr>
          </a:lstStyle>
          <a:p>
            <a:fld id="{3EB5E860-C281-5142-AC8B-CA5B5208D2FF}" type="slidenum">
              <a:rPr lang="ru-RU" smtClean="0"/>
              <a:pPr/>
              <a:t>‹#›</a:t>
            </a:fld>
            <a:endParaRPr lang="ru-RU" dirty="0"/>
          </a:p>
        </p:txBody>
      </p:sp>
      <p:pic>
        <p:nvPicPr>
          <p:cNvPr id="5" name="Рисунок 7"/>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9086511" y="10157684"/>
            <a:ext cx="5094289" cy="3605933"/>
          </a:xfrm>
          <a:prstGeom prst="rect">
            <a:avLst/>
          </a:prstGeom>
        </p:spPr>
      </p:pic>
      <p:sp>
        <p:nvSpPr>
          <p:cNvPr id="7" name="Дата 7"/>
          <p:cNvSpPr>
            <a:spLocks noGrp="1"/>
          </p:cNvSpPr>
          <p:nvPr>
            <p:ph type="dt" sz="half" idx="2"/>
          </p:nvPr>
        </p:nvSpPr>
        <p:spPr>
          <a:xfrm>
            <a:off x="1625600" y="11595525"/>
            <a:ext cx="5080000" cy="730250"/>
          </a:xfrm>
          <a:prstGeom prst="rect">
            <a:avLst/>
          </a:prstGeom>
        </p:spPr>
        <p:txBody>
          <a:bodyPr vert="horz" lIns="91440" tIns="45720" rIns="91440" bIns="45720" rtlCol="0" anchor="ctr"/>
          <a:lstStyle>
            <a:lvl1pPr algn="l">
              <a:defRPr sz="2400" b="1">
                <a:solidFill>
                  <a:schemeClr val="tx1">
                    <a:lumMod val="75000"/>
                    <a:lumOff val="25000"/>
                  </a:schemeClr>
                </a:solidFill>
                <a:latin typeface="Tele2 TextSans" charset="0"/>
                <a:ea typeface="Tele2 TextSans" charset="0"/>
                <a:cs typeface="Tele2 TextSans" charset="0"/>
              </a:defRPr>
            </a:lvl1pPr>
          </a:lstStyle>
          <a:p>
            <a:fld id="{73E8A3C5-BB33-284E-8E2F-A2CB63F88422}" type="datetime1">
              <a:rPr lang="ru-RU" smtClean="0"/>
              <a:pPr/>
              <a:t>25.11.2020</a:t>
            </a:fld>
            <a:endParaRPr lang="ru-RU" dirty="0"/>
          </a:p>
        </p:txBody>
      </p:sp>
      <p:sp>
        <p:nvSpPr>
          <p:cNvPr id="8" name="Нижний колонтитул 12"/>
          <p:cNvSpPr>
            <a:spLocks noGrp="1"/>
          </p:cNvSpPr>
          <p:nvPr>
            <p:ph type="ftr" sz="quarter" idx="3"/>
          </p:nvPr>
        </p:nvSpPr>
        <p:spPr>
          <a:xfrm>
            <a:off x="1625600" y="12580011"/>
            <a:ext cx="8229600" cy="730250"/>
          </a:xfrm>
          <a:prstGeom prst="rect">
            <a:avLst/>
          </a:prstGeom>
        </p:spPr>
        <p:txBody>
          <a:bodyPr vert="horz" lIns="91440" tIns="45720" rIns="91440" bIns="45720" rtlCol="0" anchor="ctr"/>
          <a:lstStyle>
            <a:lvl1pPr algn="l">
              <a:defRPr sz="2600" cap="none" baseline="0">
                <a:solidFill>
                  <a:schemeClr val="tx1">
                    <a:lumMod val="75000"/>
                    <a:lumOff val="25000"/>
                  </a:schemeClr>
                </a:solidFill>
                <a:latin typeface="Tele2 TextSans" charset="0"/>
                <a:ea typeface="Tele2 TextSans" charset="0"/>
                <a:cs typeface="Tele2 TextSans" charset="0"/>
              </a:defRPr>
            </a:lvl1pPr>
          </a:lstStyle>
          <a:p>
            <a:r>
              <a:rPr lang="ru-RU" smtClean="0"/>
              <a:t>Строго конфиденциально</a:t>
            </a:r>
            <a:endParaRPr lang="ru-RU" dirty="0"/>
          </a:p>
        </p:txBody>
      </p:sp>
    </p:spTree>
    <p:extLst>
      <p:ext uri="{BB962C8B-B14F-4D97-AF65-F5344CB8AC3E}">
        <p14:creationId xmlns:p14="http://schemas.microsoft.com/office/powerpoint/2010/main" val="306056386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 id="2147483809" r:id="rId25"/>
    <p:sldLayoutId id="2147483810" r:id="rId26"/>
    <p:sldLayoutId id="2147483811" r:id="rId27"/>
    <p:sldLayoutId id="2147483812" r:id="rId28"/>
    <p:sldLayoutId id="2147483813" r:id="rId2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99">
          <p15:clr>
            <a:srgbClr val="F26B43"/>
          </p15:clr>
        </p15:guide>
        <p15:guide id="2" pos="649">
          <p15:clr>
            <a:srgbClr val="F26B43"/>
          </p15:clr>
        </p15:guide>
        <p15:guide id="3" orient="horz" pos="8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2.emf"/><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69.xml"/><Relationship Id="rId4"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35.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35.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7.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image" Target="../media/image40.png"/><Relationship Id="rId5" Type="http://schemas.openxmlformats.org/officeDocument/2006/relationships/image" Target="../media/image35.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ru.wikipedia.org/wiki/%D0%90%D0%BD%D0%B3%D0%BB%D0%B8%D0%B9%D1%81%D0%BA%D0%B8%D0%B9_%D1%8F%D0%B7%D1%8B%D0%BA" TargetMode="External"/><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35.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9.xml"/><Relationship Id="rId7" Type="http://schemas.openxmlformats.org/officeDocument/2006/relationships/image" Target="../media/image48.png"/><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47.png"/><Relationship Id="rId5" Type="http://schemas.openxmlformats.org/officeDocument/2006/relationships/image" Target="../media/image35.emf"/><Relationship Id="rId4" Type="http://schemas.openxmlformats.org/officeDocument/2006/relationships/oleObject" Target="../embeddings/oleObject13.bin"/><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2"/>
            </p:custDataLst>
            <p:extLst/>
          </p:nvPr>
        </p:nvGraphicFramePr>
        <p:xfrm>
          <a:off x="1908" y="1770"/>
          <a:ext cx="1588" cy="1588"/>
        </p:xfrm>
        <a:graphic>
          <a:graphicData uri="http://schemas.openxmlformats.org/presentationml/2006/ole">
            <mc:AlternateContent xmlns:mc="http://schemas.openxmlformats.org/markup-compatibility/2006">
              <mc:Choice xmlns:v="urn:schemas-microsoft-com:vml" Requires="v">
                <p:oleObj spid="_x0000_s108618" name="think-cell Slide" r:id="rId6" imgW="306" imgH="306" progId="TCLayout.ActiveDocument.1">
                  <p:embed/>
                </p:oleObj>
              </mc:Choice>
              <mc:Fallback>
                <p:oleObj name="think-cell Slide" r:id="rId6" imgW="306" imgH="306" progId="TCLayout.ActiveDocument.1">
                  <p:embed/>
                  <p:pic>
                    <p:nvPicPr>
                      <p:cNvPr id="0" name=""/>
                      <p:cNvPicPr/>
                      <p:nvPr/>
                    </p:nvPicPr>
                    <p:blipFill>
                      <a:blip r:embed="rId7"/>
                      <a:stretch>
                        <a:fillRect/>
                      </a:stretch>
                    </p:blipFill>
                    <p:spPr>
                      <a:xfrm>
                        <a:off x="1908" y="1770"/>
                        <a:ext cx="1588" cy="1588"/>
                      </a:xfrm>
                      <a:prstGeom prst="rect">
                        <a:avLst/>
                      </a:prstGeom>
                    </p:spPr>
                  </p:pic>
                </p:oleObj>
              </mc:Fallback>
            </mc:AlternateContent>
          </a:graphicData>
        </a:graphic>
      </p:graphicFrame>
      <p:sp>
        <p:nvSpPr>
          <p:cNvPr id="5" name="Прямоугольник 4" hidden="1"/>
          <p:cNvSpPr/>
          <p:nvPr>
            <p:custDataLst>
              <p:tags r:id="rId3"/>
            </p:custDataLst>
          </p:nvPr>
        </p:nvSpPr>
        <p:spPr>
          <a:xfrm>
            <a:off x="321" y="181"/>
            <a:ext cx="158746" cy="158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defTabSz="821612">
              <a:spcBef>
                <a:spcPct val="0"/>
              </a:spcBef>
              <a:spcAft>
                <a:spcPct val="0"/>
              </a:spcAft>
              <a:defRPr/>
            </a:pPr>
            <a:endParaRPr lang="ru-RU" sz="11502" b="1" dirty="0">
              <a:solidFill>
                <a:srgbClr val="FEFFFF"/>
              </a:solidFill>
              <a:latin typeface="Standard CT Stencil Bold" panose="02000000000000000000" pitchFamily="50" charset="0"/>
              <a:sym typeface="Standard CT Stencil Bold" panose="02000000000000000000" pitchFamily="50" charset="0"/>
            </a:endParaRPr>
          </a:p>
        </p:txBody>
      </p:sp>
      <p:sp>
        <p:nvSpPr>
          <p:cNvPr id="4" name="Прямоугольник 3" hidden="1"/>
          <p:cNvSpPr/>
          <p:nvPr>
            <p:custDataLst>
              <p:tags r:id="rId4"/>
            </p:custDataLst>
          </p:nvPr>
        </p:nvSpPr>
        <p:spPr>
          <a:xfrm>
            <a:off x="321" y="181"/>
            <a:ext cx="158746" cy="158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defTabSz="821612">
              <a:lnSpc>
                <a:spcPct val="90000"/>
              </a:lnSpc>
              <a:spcBef>
                <a:spcPct val="0"/>
              </a:spcBef>
              <a:spcAft>
                <a:spcPct val="0"/>
              </a:spcAft>
              <a:defRPr/>
            </a:pPr>
            <a:endParaRPr lang="ru-RU" sz="8002" b="1" dirty="0">
              <a:solidFill>
                <a:srgbClr val="FEFFFF"/>
              </a:solidFill>
              <a:latin typeface="Standard CT Stencil Bold" panose="02000000000000000000" pitchFamily="50" charset="0"/>
              <a:sym typeface="Standard CT Stencil Bold" panose="02000000000000000000" pitchFamily="50" charset="0"/>
            </a:endParaRPr>
          </a:p>
        </p:txBody>
      </p:sp>
      <p:sp>
        <p:nvSpPr>
          <p:cNvPr id="2" name="Заголовок 1"/>
          <p:cNvSpPr>
            <a:spLocks noGrp="1"/>
          </p:cNvSpPr>
          <p:nvPr>
            <p:ph type="title"/>
          </p:nvPr>
        </p:nvSpPr>
        <p:spPr>
          <a:xfrm rot="-300000">
            <a:off x="1636878" y="1954894"/>
            <a:ext cx="14301156" cy="6172340"/>
          </a:xfrm>
        </p:spPr>
        <p:txBody>
          <a:bodyPr>
            <a:normAutofit/>
          </a:bodyPr>
          <a:lstStyle/>
          <a:p>
            <a:r>
              <a:rPr lang="ru-RU" dirty="0">
                <a:solidFill>
                  <a:schemeClr val="bg1"/>
                </a:solidFill>
              </a:rPr>
              <a:t>9 флайт</a:t>
            </a:r>
          </a:p>
        </p:txBody>
      </p:sp>
      <p:sp>
        <p:nvSpPr>
          <p:cNvPr id="11" name="Заголовок 1"/>
          <p:cNvSpPr txBox="1">
            <a:spLocks/>
          </p:cNvSpPr>
          <p:nvPr/>
        </p:nvSpPr>
        <p:spPr>
          <a:xfrm rot="21297004">
            <a:off x="1701815" y="2963177"/>
            <a:ext cx="14519128" cy="7698178"/>
          </a:xfrm>
          <a:prstGeom prst="rect">
            <a:avLst/>
          </a:prstGeom>
          <a:ln>
            <a:noFill/>
          </a:ln>
        </p:spPr>
        <p:txBody>
          <a:bodyPr vert="horz" lIns="182880" tIns="91440" rIns="182880" bIns="91440" rtlCol="0" anchor="b">
            <a:noAutofit/>
          </a:bodyPr>
          <a:lstStyle>
            <a:lvl1pPr algn="ctr" defTabSz="914400" rtl="0" eaLnBrk="1" latinLnBrk="0" hangingPunct="1">
              <a:lnSpc>
                <a:spcPct val="90000"/>
              </a:lnSpc>
              <a:spcBef>
                <a:spcPct val="0"/>
              </a:spcBef>
              <a:buNone/>
              <a:defRPr sz="6000" kern="1200">
                <a:solidFill>
                  <a:schemeClr val="bg1"/>
                </a:solidFill>
                <a:latin typeface="Tele2 DisplaySerif" panose="02000000000000000000" pitchFamily="50" charset="0"/>
                <a:ea typeface="+mj-ea"/>
                <a:cs typeface="+mj-cs"/>
              </a:defRPr>
            </a:lvl1pPr>
          </a:lstStyle>
          <a:p>
            <a:pPr>
              <a:defRPr/>
            </a:pPr>
            <a:endParaRPr lang="ru-RU" sz="10800" dirty="0">
              <a:solidFill>
                <a:prstClr val="white"/>
              </a:solidFill>
              <a:latin typeface="Tele2 DisplayStencil" panose="02000000000000000000" pitchFamily="50" charset="0"/>
            </a:endParaRPr>
          </a:p>
          <a:p>
            <a:pPr>
              <a:defRPr/>
            </a:pPr>
            <a:endParaRPr lang="ru-RU" sz="10800" dirty="0">
              <a:solidFill>
                <a:prstClr val="white"/>
              </a:solidFill>
              <a:latin typeface="Tele2 DisplayStencil" panose="02000000000000000000" pitchFamily="50" charset="0"/>
            </a:endParaRPr>
          </a:p>
          <a:p>
            <a:pPr>
              <a:defRPr/>
            </a:pPr>
            <a:endParaRPr lang="en-US" sz="8000" dirty="0" smtClean="0">
              <a:solidFill>
                <a:prstClr val="white"/>
              </a:solidFill>
              <a:latin typeface="Tele2 DisplayStencil" panose="02000000000000000000" pitchFamily="50" charset="0"/>
            </a:endParaRPr>
          </a:p>
          <a:p>
            <a:pPr>
              <a:defRPr/>
            </a:pPr>
            <a:r>
              <a:rPr lang="ru-RU" sz="8000" dirty="0" smtClean="0">
                <a:solidFill>
                  <a:prstClr val="white"/>
                </a:solidFill>
                <a:latin typeface="Tele2 DisplayStencil" panose="02000000000000000000" pitchFamily="50" charset="0"/>
              </a:rPr>
              <a:t>ПРОЕКТ:</a:t>
            </a:r>
          </a:p>
          <a:p>
            <a:pPr>
              <a:defRPr/>
            </a:pPr>
            <a:r>
              <a:rPr lang="ru-RU" sz="8000" dirty="0">
                <a:solidFill>
                  <a:prstClr val="white"/>
                </a:solidFill>
                <a:latin typeface="Tele2 DisplayStencil" panose="02000000000000000000" pitchFamily="50" charset="0"/>
              </a:rPr>
              <a:t>«</a:t>
            </a:r>
            <a:r>
              <a:rPr lang="ru-RU" sz="7200" dirty="0">
                <a:solidFill>
                  <a:prstClr val="white"/>
                </a:solidFill>
                <a:latin typeface="Tele2 DisplayStencil" panose="02000000000000000000" pitchFamily="50" charset="0"/>
              </a:rPr>
              <a:t>РАЗРАБОТКА СТРАТЕГИЧЕСКОГО ВЗАИМОДЕЙСТВИЯ УЧАСТНИКОВ ФЕДЕРАЛЬНОГО ПРОЕКТА «БЕЗОПАСНЫЙ РЕГИОН» В ВОЛГОГРАДСКОЙ ОБЛАСТИ</a:t>
            </a:r>
            <a:r>
              <a:rPr lang="ru-RU" sz="8000" dirty="0">
                <a:solidFill>
                  <a:prstClr val="white"/>
                </a:solidFill>
                <a:latin typeface="Tele2 DisplayStencil" panose="02000000000000000000" pitchFamily="50" charset="0"/>
              </a:rPr>
              <a:t>»</a:t>
            </a:r>
          </a:p>
          <a:p>
            <a:pPr>
              <a:defRPr/>
            </a:pPr>
            <a:endParaRPr lang="ru-RU" dirty="0" smtClean="0">
              <a:solidFill>
                <a:prstClr val="white"/>
              </a:solidFill>
              <a:latin typeface="Tele2 DisplayStencil" panose="02000000000000000000" pitchFamily="50" charset="0"/>
            </a:endParaRPr>
          </a:p>
          <a:p>
            <a:pPr>
              <a:defRPr/>
            </a:pPr>
            <a:r>
              <a:rPr lang="ru-RU" sz="5600" dirty="0" smtClean="0">
                <a:solidFill>
                  <a:prstClr val="white"/>
                </a:solidFill>
                <a:latin typeface="Tele2 DisplayStencil" panose="02000000000000000000" pitchFamily="50" charset="0"/>
              </a:rPr>
              <a:t>Попов С.Г.</a:t>
            </a:r>
            <a:endParaRPr lang="en-US" sz="5600" dirty="0" smtClean="0">
              <a:solidFill>
                <a:prstClr val="white"/>
              </a:solidFill>
              <a:latin typeface="Tele2 DisplayStencil" panose="02000000000000000000" pitchFamily="50" charset="0"/>
            </a:endParaRPr>
          </a:p>
          <a:p>
            <a:pPr algn="just">
              <a:defRPr/>
            </a:pPr>
            <a:r>
              <a:rPr lang="ru-RU" sz="3200" dirty="0">
                <a:solidFill>
                  <a:prstClr val="white"/>
                </a:solidFill>
                <a:latin typeface="Tele2 DisplayStencil" panose="02000000000000000000" pitchFamily="50" charset="0"/>
              </a:rPr>
              <a:t>Научный руководитель:</a:t>
            </a:r>
          </a:p>
          <a:p>
            <a:pPr algn="just">
              <a:defRPr/>
            </a:pPr>
            <a:r>
              <a:rPr lang="ru-RU" sz="3200" dirty="0">
                <a:solidFill>
                  <a:prstClr val="white"/>
                </a:solidFill>
                <a:latin typeface="Tele2 DisplayStencil" panose="02000000000000000000" pitchFamily="50" charset="0"/>
              </a:rPr>
              <a:t>д.э.н., доцент Мушкетова Н.С.</a:t>
            </a:r>
          </a:p>
        </p:txBody>
      </p:sp>
    </p:spTree>
    <p:extLst>
      <p:ext uri="{BB962C8B-B14F-4D97-AF65-F5344CB8AC3E}">
        <p14:creationId xmlns:p14="http://schemas.microsoft.com/office/powerpoint/2010/main" val="258891319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13709" name="think-cell Slide" r:id="rId4" imgW="270" imgH="270" progId="TCLayout.ActiveDocument.1">
                  <p:embed/>
                </p:oleObj>
              </mc:Choice>
              <mc:Fallback>
                <p:oleObj name="think-cell Slide" r:id="rId4" imgW="270" imgH="270" progId="TCLayout.ActiveDocument.1">
                  <p:embed/>
                  <p:pic>
                    <p:nvPicPr>
                      <p:cNvPr id="9" name="Объект 8" hidden="1"/>
                      <p:cNvPicPr/>
                      <p:nvPr/>
                    </p:nvPicPr>
                    <p:blipFill>
                      <a:blip r:embed="rId5"/>
                      <a:stretch>
                        <a:fillRect/>
                      </a:stretch>
                    </p:blipFill>
                    <p:spPr>
                      <a:xfrm>
                        <a:off x="3177" y="3177"/>
                        <a:ext cx="3174" cy="3174"/>
                      </a:xfrm>
                      <a:prstGeom prst="rect">
                        <a:avLst/>
                      </a:prstGeom>
                    </p:spPr>
                  </p:pic>
                </p:oleObj>
              </mc:Fallback>
            </mc:AlternateContent>
          </a:graphicData>
        </a:graphic>
      </p:graphicFrame>
      <p:grpSp>
        <p:nvGrpSpPr>
          <p:cNvPr id="46" name="Группа 45"/>
          <p:cNvGrpSpPr/>
          <p:nvPr/>
        </p:nvGrpSpPr>
        <p:grpSpPr>
          <a:xfrm>
            <a:off x="320529" y="1508293"/>
            <a:ext cx="23278584" cy="10614038"/>
            <a:chOff x="-36325" y="4190141"/>
            <a:chExt cx="5377434" cy="1289252"/>
          </a:xfrm>
          <a:solidFill>
            <a:srgbClr val="92D050"/>
          </a:solidFill>
        </p:grpSpPr>
        <p:sp>
          <p:nvSpPr>
            <p:cNvPr id="48" name="Скругленный прямоугольник 47"/>
            <p:cNvSpPr/>
            <p:nvPr/>
          </p:nvSpPr>
          <p:spPr>
            <a:xfrm>
              <a:off x="-36325" y="4190141"/>
              <a:ext cx="5377434" cy="1289252"/>
            </a:xfrm>
            <a:prstGeom prst="roundRect">
              <a:avLst>
                <a:gd name="adj" fmla="val 10000"/>
              </a:avLst>
            </a:prstGeom>
            <a:grpFill/>
            <a:ln>
              <a:solidFill>
                <a:srgbClr val="92D050"/>
              </a:solidFill>
            </a:ln>
            <a:effectLst>
              <a:softEdge rad="381000"/>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Скругленный прямоугольник 4"/>
            <p:cNvSpPr/>
            <p:nvPr/>
          </p:nvSpPr>
          <p:spPr>
            <a:xfrm>
              <a:off x="54148" y="4307466"/>
              <a:ext cx="5164504" cy="1057782"/>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lvl="0" indent="-342900" algn="l" defTabSz="800100">
                <a:lnSpc>
                  <a:spcPct val="90000"/>
                </a:lnSpc>
                <a:spcBef>
                  <a:spcPct val="0"/>
                </a:spcBef>
                <a:spcAft>
                  <a:spcPct val="35000"/>
                </a:spcAft>
                <a:buFont typeface="Arial" panose="020B0604020202020204" pitchFamily="34" charset="0"/>
                <a:buChar char="•"/>
              </a:pPr>
              <a:endParaRPr lang="ru-RU" sz="1800" kern="1200" dirty="0">
                <a:solidFill>
                  <a:schemeClr val="tx1"/>
                </a:solidFill>
                <a:latin typeface="Tele2 DisplaySerif" panose="02000000000000000000" pitchFamily="50" charset="0"/>
              </a:endParaRPr>
            </a:p>
          </p:txBody>
        </p:sp>
      </p:grpSp>
      <p:sp>
        <p:nvSpPr>
          <p:cNvPr id="51" name="Скругленный прямоугольник 50"/>
          <p:cNvSpPr/>
          <p:nvPr/>
        </p:nvSpPr>
        <p:spPr>
          <a:xfrm>
            <a:off x="707825" y="433008"/>
            <a:ext cx="7979444" cy="747138"/>
          </a:xfrm>
          <a:prstGeom prst="roundRect">
            <a:avLst>
              <a:gd name="adj" fmla="val 10000"/>
            </a:avLst>
          </a:prstGeom>
          <a:solidFill>
            <a:srgbClr val="EAEAEA"/>
          </a:solidFill>
          <a:ln>
            <a:solidFill>
              <a:srgbClr val="EAEAE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r>
              <a:rPr lang="ru-RU" altLang="ru-RU" sz="4400" b="1" dirty="0" smtClean="0">
                <a:solidFill>
                  <a:schemeClr val="tx1"/>
                </a:solidFill>
              </a:rPr>
              <a:t>Этапы реализации:</a:t>
            </a:r>
            <a:endParaRPr lang="ru-RU" sz="4400" b="1" dirty="0">
              <a:solidFill>
                <a:schemeClr val="tx1"/>
              </a:solidFill>
            </a:endParaRPr>
          </a:p>
        </p:txBody>
      </p:sp>
      <p:sp>
        <p:nvSpPr>
          <p:cNvPr id="3" name="Прямоугольник 2"/>
          <p:cNvSpPr/>
          <p:nvPr/>
        </p:nvSpPr>
        <p:spPr>
          <a:xfrm>
            <a:off x="785312" y="2196243"/>
            <a:ext cx="22470043" cy="9633406"/>
          </a:xfrm>
          <a:prstGeom prst="rect">
            <a:avLst/>
          </a:prstGeom>
        </p:spPr>
        <p:txBody>
          <a:bodyPr wrap="square">
            <a:spAutoFit/>
          </a:bodyPr>
          <a:lstStyle/>
          <a:p>
            <a:pPr algn="just"/>
            <a:r>
              <a:rPr lang="ru-RU" altLang="ru-RU" sz="3600" dirty="0">
                <a:solidFill>
                  <a:schemeClr val="tx1"/>
                </a:solidFill>
              </a:rPr>
              <a:t>Реализация проекта планируется в период 2019 – 2023 </a:t>
            </a:r>
            <a:r>
              <a:rPr lang="ru-RU" altLang="ru-RU" sz="3600" dirty="0" err="1">
                <a:solidFill>
                  <a:schemeClr val="tx1"/>
                </a:solidFill>
              </a:rPr>
              <a:t>г.г</a:t>
            </a:r>
            <a:r>
              <a:rPr lang="ru-RU" altLang="ru-RU" sz="3600" dirty="0">
                <a:solidFill>
                  <a:schemeClr val="tx1"/>
                </a:solidFill>
              </a:rPr>
              <a:t>. и включает следующие </a:t>
            </a:r>
            <a:r>
              <a:rPr lang="ru-RU" altLang="ru-RU" sz="3600" dirty="0" smtClean="0">
                <a:solidFill>
                  <a:schemeClr val="tx1"/>
                </a:solidFill>
              </a:rPr>
              <a:t>этапы</a:t>
            </a:r>
            <a:endParaRPr lang="ru-RU" altLang="ru-RU" sz="3600" b="1" u="sng" dirty="0" smtClean="0">
              <a:solidFill>
                <a:schemeClr val="tx1"/>
              </a:solidFill>
            </a:endParaRPr>
          </a:p>
          <a:p>
            <a:pPr algn="just"/>
            <a:r>
              <a:rPr lang="ru-RU" altLang="ru-RU" sz="3600" b="1" u="sng" dirty="0" smtClean="0">
                <a:solidFill>
                  <a:schemeClr val="tx1"/>
                </a:solidFill>
              </a:rPr>
              <a:t>Первый </a:t>
            </a:r>
            <a:r>
              <a:rPr lang="ru-RU" altLang="ru-RU" sz="3600" b="1" u="sng" dirty="0">
                <a:solidFill>
                  <a:schemeClr val="tx1"/>
                </a:solidFill>
              </a:rPr>
              <a:t>этап – </a:t>
            </a:r>
            <a:r>
              <a:rPr lang="ru-RU" altLang="ru-RU" sz="3600" b="1" u="sng" dirty="0" smtClean="0">
                <a:solidFill>
                  <a:schemeClr val="tx1"/>
                </a:solidFill>
              </a:rPr>
              <a:t>«</a:t>
            </a:r>
            <a:r>
              <a:rPr lang="ru-RU" sz="3600" b="1" u="sng" dirty="0" smtClean="0">
                <a:solidFill>
                  <a:schemeClr val="tx1"/>
                </a:solidFill>
              </a:rPr>
              <a:t>Планирование </a:t>
            </a:r>
            <a:r>
              <a:rPr lang="ru-RU" sz="3600" b="1" u="sng" dirty="0">
                <a:solidFill>
                  <a:schemeClr val="tx1"/>
                </a:solidFill>
              </a:rPr>
              <a:t>и </a:t>
            </a:r>
            <a:r>
              <a:rPr lang="ru-RU" sz="3600" b="1" u="sng" dirty="0" smtClean="0">
                <a:solidFill>
                  <a:schemeClr val="tx1"/>
                </a:solidFill>
              </a:rPr>
              <a:t>договорные отношения»</a:t>
            </a:r>
            <a:r>
              <a:rPr lang="ru-RU" altLang="ru-RU" sz="3600" b="1" u="sng" dirty="0" smtClean="0">
                <a:solidFill>
                  <a:schemeClr val="tx1"/>
                </a:solidFill>
              </a:rPr>
              <a:t> </a:t>
            </a:r>
            <a:r>
              <a:rPr lang="ru-RU" altLang="ru-RU" sz="3600" b="1" u="sng" dirty="0">
                <a:solidFill>
                  <a:schemeClr val="tx1"/>
                </a:solidFill>
              </a:rPr>
              <a:t>(2019 – </a:t>
            </a:r>
            <a:r>
              <a:rPr lang="ru-RU" altLang="ru-RU" sz="3600" b="1" u="sng" dirty="0" smtClean="0">
                <a:solidFill>
                  <a:schemeClr val="tx1"/>
                </a:solidFill>
              </a:rPr>
              <a:t>2021 </a:t>
            </a:r>
            <a:r>
              <a:rPr lang="ru-RU" altLang="ru-RU" sz="3600" b="1" u="sng" dirty="0" err="1">
                <a:solidFill>
                  <a:schemeClr val="tx1"/>
                </a:solidFill>
              </a:rPr>
              <a:t>г.г</a:t>
            </a:r>
            <a:r>
              <a:rPr lang="ru-RU" altLang="ru-RU" sz="3600" b="1" u="sng" dirty="0">
                <a:solidFill>
                  <a:schemeClr val="tx1"/>
                </a:solidFill>
              </a:rPr>
              <a:t>.) </a:t>
            </a:r>
            <a:r>
              <a:rPr lang="ru-RU" altLang="ru-RU" sz="3600" dirty="0">
                <a:solidFill>
                  <a:schemeClr val="tx1"/>
                </a:solidFill>
              </a:rPr>
              <a:t>– </a:t>
            </a:r>
            <a:r>
              <a:rPr lang="ru-RU" sz="3600" dirty="0"/>
              <a:t>На данном этапе проводятся переговоры по планированию совместной деятельности, возможности реализации требуемого технического аспекта, разделению зон ответственности и прорабатываются юридические документы совместной деятельности. На этом этапе со стороны Оператора сетевого уровня будут задействоваться уже существующие административные, юридические и технические ресурсы</a:t>
            </a:r>
            <a:r>
              <a:rPr lang="ru-RU" sz="3600" dirty="0" smtClean="0"/>
              <a:t>.</a:t>
            </a:r>
          </a:p>
          <a:p>
            <a:pPr algn="just"/>
            <a:endParaRPr lang="ru-RU" altLang="ru-RU" sz="3600" dirty="0" smtClean="0">
              <a:solidFill>
                <a:schemeClr val="tx1"/>
              </a:solidFill>
            </a:endParaRPr>
          </a:p>
          <a:p>
            <a:pPr algn="just"/>
            <a:r>
              <a:rPr lang="ru-RU" altLang="ru-RU" sz="3600" b="1" u="sng" dirty="0" smtClean="0">
                <a:solidFill>
                  <a:schemeClr val="tx1"/>
                </a:solidFill>
              </a:rPr>
              <a:t>Второй этап </a:t>
            </a:r>
            <a:r>
              <a:rPr lang="ru-RU" altLang="ru-RU" sz="3600" b="1" u="sng" dirty="0">
                <a:solidFill>
                  <a:schemeClr val="tx1"/>
                </a:solidFill>
              </a:rPr>
              <a:t>– </a:t>
            </a:r>
            <a:r>
              <a:rPr lang="ru-RU" altLang="ru-RU" sz="3600" b="1" u="sng" dirty="0" smtClean="0">
                <a:solidFill>
                  <a:schemeClr val="tx1"/>
                </a:solidFill>
              </a:rPr>
              <a:t>«Р</a:t>
            </a:r>
            <a:r>
              <a:rPr lang="ru-RU" sz="3600" b="1" u="sng" dirty="0" smtClean="0">
                <a:solidFill>
                  <a:schemeClr val="tx1"/>
                </a:solidFill>
              </a:rPr>
              <a:t>еализация</a:t>
            </a:r>
            <a:r>
              <a:rPr lang="ru-RU" altLang="ru-RU" sz="3600" b="1" u="sng" dirty="0" smtClean="0">
                <a:solidFill>
                  <a:schemeClr val="tx1"/>
                </a:solidFill>
              </a:rPr>
              <a:t>» </a:t>
            </a:r>
            <a:r>
              <a:rPr lang="ru-RU" altLang="ru-RU" sz="3600" b="1" u="sng" dirty="0">
                <a:solidFill>
                  <a:schemeClr val="tx1"/>
                </a:solidFill>
              </a:rPr>
              <a:t>(</a:t>
            </a:r>
            <a:r>
              <a:rPr lang="ru-RU" altLang="ru-RU" sz="3600" b="1" u="sng" dirty="0" smtClean="0">
                <a:solidFill>
                  <a:schemeClr val="tx1"/>
                </a:solidFill>
              </a:rPr>
              <a:t>2021-2022г</a:t>
            </a:r>
            <a:r>
              <a:rPr lang="ru-RU" altLang="ru-RU" sz="3600" b="1" u="sng" dirty="0">
                <a:solidFill>
                  <a:schemeClr val="tx1"/>
                </a:solidFill>
              </a:rPr>
              <a:t>.) </a:t>
            </a:r>
            <a:r>
              <a:rPr lang="ru-RU" altLang="ru-RU" sz="3600" dirty="0">
                <a:solidFill>
                  <a:schemeClr val="tx1"/>
                </a:solidFill>
              </a:rPr>
              <a:t>– </a:t>
            </a:r>
            <a:r>
              <a:rPr lang="ru-RU" sz="3600" dirty="0"/>
              <a:t>начало совместной деятельности технических служб. Данные по необходимым координатам размещения оборудования, необходимые требования пропускных возможностей (ширины канала) на интересующих участках сети, структура </a:t>
            </a:r>
            <a:r>
              <a:rPr lang="ru-RU" sz="3600" dirty="0" smtClean="0"/>
              <a:t>взаимодействия. Этап включает коммуникацию специалистов реализующих проект.</a:t>
            </a:r>
          </a:p>
          <a:p>
            <a:pPr algn="just"/>
            <a:endParaRPr lang="ru-RU" altLang="ru-RU" sz="3600" b="1" u="sng" dirty="0" smtClean="0">
              <a:solidFill>
                <a:schemeClr val="tx1"/>
              </a:solidFill>
            </a:endParaRPr>
          </a:p>
          <a:p>
            <a:pPr algn="just"/>
            <a:r>
              <a:rPr lang="ru-RU" altLang="ru-RU" sz="3600" b="1" u="sng" dirty="0" smtClean="0">
                <a:solidFill>
                  <a:schemeClr val="tx1"/>
                </a:solidFill>
              </a:rPr>
              <a:t>Третий </a:t>
            </a:r>
            <a:r>
              <a:rPr lang="ru-RU" altLang="ru-RU" sz="3600" b="1" u="sng" dirty="0">
                <a:solidFill>
                  <a:schemeClr val="tx1"/>
                </a:solidFill>
              </a:rPr>
              <a:t>этап – </a:t>
            </a:r>
            <a:r>
              <a:rPr lang="ru-RU" altLang="ru-RU" sz="3600" b="1" u="sng" dirty="0" smtClean="0">
                <a:solidFill>
                  <a:schemeClr val="tx1"/>
                </a:solidFill>
              </a:rPr>
              <a:t>«Эксплуатация» (2023–20ХХ </a:t>
            </a:r>
            <a:r>
              <a:rPr lang="ru-RU" altLang="ru-RU" sz="3600" b="1" u="sng" dirty="0" err="1">
                <a:solidFill>
                  <a:schemeClr val="tx1"/>
                </a:solidFill>
              </a:rPr>
              <a:t>г.г</a:t>
            </a:r>
            <a:r>
              <a:rPr lang="ru-RU" altLang="ru-RU" sz="3600" b="1" u="sng" dirty="0">
                <a:solidFill>
                  <a:schemeClr val="tx1"/>
                </a:solidFill>
              </a:rPr>
              <a:t>.) </a:t>
            </a:r>
            <a:r>
              <a:rPr lang="ru-RU" altLang="ru-RU" sz="3600" dirty="0">
                <a:solidFill>
                  <a:schemeClr val="tx1"/>
                </a:solidFill>
              </a:rPr>
              <a:t>– этап </a:t>
            </a:r>
            <a:r>
              <a:rPr lang="ru-RU" sz="3600" dirty="0" smtClean="0"/>
              <a:t>включает все </a:t>
            </a:r>
            <a:r>
              <a:rPr lang="ru-RU" sz="3600" dirty="0"/>
              <a:t>обслуживание и </a:t>
            </a:r>
            <a:r>
              <a:rPr lang="ru-RU" sz="3600" dirty="0" smtClean="0"/>
              <a:t>эксплуатацию </a:t>
            </a:r>
            <a:r>
              <a:rPr lang="ru-RU" sz="3600" dirty="0"/>
              <a:t>сайтов (</a:t>
            </a:r>
            <a:r>
              <a:rPr lang="ru-RU" sz="3600" dirty="0" smtClean="0"/>
              <a:t>базовых </a:t>
            </a:r>
            <a:r>
              <a:rPr lang="ru-RU" sz="3600" dirty="0"/>
              <a:t>станции) </a:t>
            </a:r>
            <a:r>
              <a:rPr lang="ru-RU" sz="3600" dirty="0" smtClean="0"/>
              <a:t>используемых проектом, а так же окружения, узлов </a:t>
            </a:r>
            <a:r>
              <a:rPr lang="ru-RU" sz="3600" dirty="0"/>
              <a:t>транспортной сети, подключение электропитания, обеспечение бесперебойной работы</a:t>
            </a:r>
            <a:r>
              <a:rPr lang="ru-RU" altLang="ru-RU" sz="3600" dirty="0" smtClean="0">
                <a:solidFill>
                  <a:schemeClr val="tx1"/>
                </a:solidFill>
              </a:rPr>
              <a:t>. Планирование и строительство новых объектов связи, для расширения территории задействованной проектом.</a:t>
            </a:r>
            <a:endParaRPr lang="ru-RU" altLang="ru-RU" sz="3600" dirty="0">
              <a:solidFill>
                <a:schemeClr val="tx1"/>
              </a:solidFill>
            </a:endParaRPr>
          </a:p>
          <a:p>
            <a:pPr algn="just"/>
            <a:endParaRPr lang="ru-RU" altLang="ru-RU" sz="4400" dirty="0">
              <a:solidFill>
                <a:schemeClr val="tx1"/>
              </a:solidFill>
            </a:endParaRPr>
          </a:p>
        </p:txBody>
      </p:sp>
    </p:spTree>
    <p:extLst>
      <p:ext uri="{BB962C8B-B14F-4D97-AF65-F5344CB8AC3E}">
        <p14:creationId xmlns:p14="http://schemas.microsoft.com/office/powerpoint/2010/main" val="1884520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14730" name="think-cell Slide" r:id="rId4" imgW="270" imgH="270" progId="TCLayout.ActiveDocument.1">
                  <p:embed/>
                </p:oleObj>
              </mc:Choice>
              <mc:Fallback>
                <p:oleObj name="think-cell Slide" r:id="rId4" imgW="270" imgH="270" progId="TCLayout.ActiveDocument.1">
                  <p:embed/>
                  <p:pic>
                    <p:nvPicPr>
                      <p:cNvPr id="9" name="Объект 8" hidden="1"/>
                      <p:cNvPicPr/>
                      <p:nvPr/>
                    </p:nvPicPr>
                    <p:blipFill>
                      <a:blip r:embed="rId5"/>
                      <a:stretch>
                        <a:fillRect/>
                      </a:stretch>
                    </p:blipFill>
                    <p:spPr>
                      <a:xfrm>
                        <a:off x="3177" y="3177"/>
                        <a:ext cx="3174" cy="3174"/>
                      </a:xfrm>
                      <a:prstGeom prst="rect">
                        <a:avLst/>
                      </a:prstGeom>
                    </p:spPr>
                  </p:pic>
                </p:oleObj>
              </mc:Fallback>
            </mc:AlternateContent>
          </a:graphicData>
        </a:graphic>
      </p:graphicFrame>
      <p:grpSp>
        <p:nvGrpSpPr>
          <p:cNvPr id="46" name="Группа 45"/>
          <p:cNvGrpSpPr/>
          <p:nvPr/>
        </p:nvGrpSpPr>
        <p:grpSpPr>
          <a:xfrm>
            <a:off x="320529" y="1508293"/>
            <a:ext cx="23278584" cy="10614038"/>
            <a:chOff x="-36325" y="4190141"/>
            <a:chExt cx="5377434" cy="1289252"/>
          </a:xfrm>
          <a:solidFill>
            <a:srgbClr val="92D050"/>
          </a:solidFill>
        </p:grpSpPr>
        <p:sp>
          <p:nvSpPr>
            <p:cNvPr id="48" name="Скругленный прямоугольник 47"/>
            <p:cNvSpPr/>
            <p:nvPr/>
          </p:nvSpPr>
          <p:spPr>
            <a:xfrm>
              <a:off x="-36325" y="4190141"/>
              <a:ext cx="5377434" cy="1289252"/>
            </a:xfrm>
            <a:prstGeom prst="roundRect">
              <a:avLst>
                <a:gd name="adj" fmla="val 10000"/>
              </a:avLst>
            </a:prstGeom>
            <a:grpFill/>
            <a:ln>
              <a:solidFill>
                <a:srgbClr val="92D050"/>
              </a:solidFill>
            </a:ln>
            <a:effectLst>
              <a:softEdge rad="381000"/>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Скругленный прямоугольник 4"/>
            <p:cNvSpPr/>
            <p:nvPr/>
          </p:nvSpPr>
          <p:spPr>
            <a:xfrm>
              <a:off x="54148" y="4307466"/>
              <a:ext cx="5164504" cy="1057782"/>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lvl="0" indent="-342900" algn="l" defTabSz="800100">
                <a:lnSpc>
                  <a:spcPct val="90000"/>
                </a:lnSpc>
                <a:spcBef>
                  <a:spcPct val="0"/>
                </a:spcBef>
                <a:spcAft>
                  <a:spcPct val="35000"/>
                </a:spcAft>
                <a:buFont typeface="Arial" panose="020B0604020202020204" pitchFamily="34" charset="0"/>
                <a:buChar char="•"/>
              </a:pPr>
              <a:endParaRPr lang="ru-RU" sz="1800" kern="1200" dirty="0">
                <a:solidFill>
                  <a:schemeClr val="tx1"/>
                </a:solidFill>
                <a:latin typeface="Tele2 DisplaySerif" panose="02000000000000000000" pitchFamily="50" charset="0"/>
              </a:endParaRPr>
            </a:p>
          </p:txBody>
        </p:sp>
      </p:grpSp>
      <p:sp>
        <p:nvSpPr>
          <p:cNvPr id="51" name="Скругленный прямоугольник 50"/>
          <p:cNvSpPr/>
          <p:nvPr/>
        </p:nvSpPr>
        <p:spPr>
          <a:xfrm>
            <a:off x="1018267" y="441629"/>
            <a:ext cx="16951869" cy="747138"/>
          </a:xfrm>
          <a:prstGeom prst="roundRect">
            <a:avLst>
              <a:gd name="adj" fmla="val 10000"/>
            </a:avLst>
          </a:prstGeom>
          <a:solidFill>
            <a:srgbClr val="EAEAEA"/>
          </a:solidFill>
          <a:ln>
            <a:solidFill>
              <a:srgbClr val="EAEAE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r>
              <a:rPr lang="ru-RU" sz="5400" b="1" dirty="0" smtClean="0">
                <a:solidFill>
                  <a:schemeClr val="tx1"/>
                </a:solidFill>
              </a:rPr>
              <a:t>Ожидания от проекта</a:t>
            </a:r>
            <a:r>
              <a:rPr lang="ru-RU" altLang="ru-RU" sz="5400" b="1" dirty="0">
                <a:solidFill>
                  <a:schemeClr val="tx1"/>
                </a:solidFill>
              </a:rPr>
              <a:t>:</a:t>
            </a:r>
            <a:endParaRPr lang="ru-RU" sz="5400" b="1" dirty="0">
              <a:solidFill>
                <a:schemeClr val="tx1"/>
              </a:solidFill>
            </a:endParaRPr>
          </a:p>
        </p:txBody>
      </p:sp>
      <p:sp>
        <p:nvSpPr>
          <p:cNvPr id="3" name="Прямоугольник 2"/>
          <p:cNvSpPr/>
          <p:nvPr/>
        </p:nvSpPr>
        <p:spPr>
          <a:xfrm>
            <a:off x="785312" y="2196243"/>
            <a:ext cx="22470043" cy="10926068"/>
          </a:xfrm>
          <a:prstGeom prst="rect">
            <a:avLst/>
          </a:prstGeom>
        </p:spPr>
        <p:txBody>
          <a:bodyPr wrap="square">
            <a:spAutoFit/>
          </a:bodyPr>
          <a:lstStyle/>
          <a:p>
            <a:pPr algn="l" eaLnBrk="1" hangingPunct="1">
              <a:defRPr/>
            </a:pPr>
            <a:r>
              <a:rPr lang="ru-RU" sz="4800" b="1" u="sng" dirty="0">
                <a:latin typeface="Arial" panose="020B0604020202020204" pitchFamily="34" charset="0"/>
                <a:cs typeface="Arial" panose="020B0604020202020204" pitchFamily="34" charset="0"/>
              </a:rPr>
              <a:t>Реализация проекта позволит </a:t>
            </a:r>
            <a:r>
              <a:rPr lang="ru-RU" sz="4800" b="1" u="sng" dirty="0" smtClean="0">
                <a:latin typeface="Arial" panose="020B0604020202020204" pitchFamily="34" charset="0"/>
                <a:cs typeface="Arial" panose="020B0604020202020204" pitchFamily="34" charset="0"/>
              </a:rPr>
              <a:t>обеспечить:</a:t>
            </a:r>
          </a:p>
          <a:p>
            <a:pPr algn="l" eaLnBrk="1" hangingPunct="1">
              <a:defRPr/>
            </a:pPr>
            <a:r>
              <a:rPr lang="ru-RU" sz="4800" dirty="0">
                <a:latin typeface="Arial" panose="020B0604020202020204" pitchFamily="34" charset="0"/>
                <a:cs typeface="Arial" panose="020B0604020202020204" pitchFamily="34" charset="0"/>
              </a:rPr>
              <a:t>-</a:t>
            </a:r>
            <a:r>
              <a:rPr lang="ru-RU" sz="4800" dirty="0" smtClean="0">
                <a:latin typeface="Arial" panose="020B0604020202020204" pitchFamily="34" charset="0"/>
                <a:cs typeface="Arial" panose="020B0604020202020204" pitchFamily="34" charset="0"/>
              </a:rPr>
              <a:t> круглосуточную безопасность жителей Волгоградской области, путем размещения систем видеонаблюдения в удаленных населенных пунктах области; </a:t>
            </a:r>
          </a:p>
          <a:p>
            <a:pPr algn="just"/>
            <a:r>
              <a:rPr lang="ru-RU" altLang="ru-RU" sz="4800" dirty="0" smtClean="0">
                <a:solidFill>
                  <a:schemeClr val="tx1"/>
                </a:solidFill>
                <a:latin typeface="Arial" panose="020B0604020202020204" pitchFamily="34" charset="0"/>
                <a:cs typeface="Arial" panose="020B0604020202020204" pitchFamily="34" charset="0"/>
              </a:rPr>
              <a:t>- необходимое видеонаблюдение при проведении любого рода </a:t>
            </a:r>
            <a:r>
              <a:rPr lang="ru-RU" altLang="ru-RU" sz="4800" smtClean="0">
                <a:solidFill>
                  <a:schemeClr val="tx1"/>
                </a:solidFill>
                <a:latin typeface="Arial" panose="020B0604020202020204" pitchFamily="34" charset="0"/>
                <a:cs typeface="Arial" panose="020B0604020202020204" pitchFamily="34" charset="0"/>
              </a:rPr>
              <a:t>массовых мероприятий </a:t>
            </a:r>
            <a:r>
              <a:rPr lang="ru-RU" altLang="ru-RU" sz="4800" dirty="0" smtClean="0">
                <a:solidFill>
                  <a:schemeClr val="tx1"/>
                </a:solidFill>
                <a:latin typeface="Arial" panose="020B0604020202020204" pitchFamily="34" charset="0"/>
                <a:cs typeface="Arial" panose="020B0604020202020204" pitchFamily="34" charset="0"/>
              </a:rPr>
              <a:t>на территории Волгоградской области;</a:t>
            </a:r>
          </a:p>
          <a:p>
            <a:pPr algn="just"/>
            <a:r>
              <a:rPr lang="ru-RU" altLang="ru-RU" sz="4800" dirty="0" smtClean="0">
                <a:solidFill>
                  <a:schemeClr val="tx1"/>
                </a:solidFill>
                <a:latin typeface="Arial" panose="020B0604020202020204" pitchFamily="34" charset="0"/>
                <a:cs typeface="Arial" panose="020B0604020202020204" pitchFamily="34" charset="0"/>
              </a:rPr>
              <a:t>- видеонаблюдение в помещениях ЕДДС (</a:t>
            </a:r>
            <a:r>
              <a:rPr lang="ru-RU" altLang="ru-RU" sz="4800" dirty="0">
                <a:latin typeface="Arial" panose="020B0604020202020204" pitchFamily="34" charset="0"/>
                <a:cs typeface="Arial" panose="020B0604020202020204" pitchFamily="34" charset="0"/>
              </a:rPr>
              <a:t>е</a:t>
            </a:r>
            <a:r>
              <a:rPr lang="ru-RU" sz="4800" dirty="0" smtClean="0">
                <a:latin typeface="Arial" panose="020B0604020202020204" pitchFamily="34" charset="0"/>
                <a:cs typeface="Arial" panose="020B0604020202020204" pitchFamily="34" charset="0"/>
              </a:rPr>
              <a:t>диной дежурно-диспетчерской </a:t>
            </a:r>
            <a:r>
              <a:rPr lang="ru-RU" sz="4800" dirty="0">
                <a:latin typeface="Arial" panose="020B0604020202020204" pitchFamily="34" charset="0"/>
                <a:cs typeface="Arial" panose="020B0604020202020204" pitchFamily="34" charset="0"/>
              </a:rPr>
              <a:t>службы</a:t>
            </a:r>
            <a:r>
              <a:rPr lang="ru-RU" altLang="ru-RU" sz="4800" dirty="0" smtClean="0">
                <a:solidFill>
                  <a:schemeClr val="tx1"/>
                </a:solidFill>
                <a:latin typeface="Arial" panose="020B0604020202020204" pitchFamily="34" charset="0"/>
                <a:cs typeface="Arial" panose="020B0604020202020204" pitchFamily="34" charset="0"/>
              </a:rPr>
              <a:t>);</a:t>
            </a:r>
          </a:p>
          <a:p>
            <a:pPr marL="685800" indent="-685800" algn="just">
              <a:buFontTx/>
              <a:buChar char="-"/>
            </a:pPr>
            <a:r>
              <a:rPr lang="ru-RU" altLang="ru-RU" sz="4800" dirty="0" smtClean="0">
                <a:solidFill>
                  <a:schemeClr val="tx1"/>
                </a:solidFill>
                <a:latin typeface="Arial" panose="020B0604020202020204" pitchFamily="34" charset="0"/>
                <a:cs typeface="Arial" panose="020B0604020202020204" pitchFamily="34" charset="0"/>
              </a:rPr>
              <a:t>оповещение </a:t>
            </a:r>
            <a:r>
              <a:rPr lang="ru-RU" altLang="ru-RU" sz="4800" dirty="0">
                <a:solidFill>
                  <a:schemeClr val="tx1"/>
                </a:solidFill>
                <a:latin typeface="Arial" panose="020B0604020202020204" pitchFamily="34" charset="0"/>
                <a:cs typeface="Arial" panose="020B0604020202020204" pitchFamily="34" charset="0"/>
              </a:rPr>
              <a:t>населения об </a:t>
            </a:r>
            <a:r>
              <a:rPr lang="ru-RU" altLang="ru-RU" sz="4800" dirty="0" smtClean="0">
                <a:solidFill>
                  <a:schemeClr val="tx1"/>
                </a:solidFill>
                <a:latin typeface="Arial" panose="020B0604020202020204" pitchFamily="34" charset="0"/>
                <a:cs typeface="Arial" panose="020B0604020202020204" pitchFamily="34" charset="0"/>
              </a:rPr>
              <a:t>опасностях, возникающих </a:t>
            </a:r>
            <a:r>
              <a:rPr lang="ru-RU" altLang="ru-RU" sz="4800" dirty="0">
                <a:solidFill>
                  <a:schemeClr val="tx1"/>
                </a:solidFill>
                <a:latin typeface="Arial" panose="020B0604020202020204" pitchFamily="34" charset="0"/>
                <a:cs typeface="Arial" panose="020B0604020202020204" pitchFamily="34" charset="0"/>
              </a:rPr>
              <a:t>при </a:t>
            </a:r>
            <a:r>
              <a:rPr lang="ru-RU" altLang="ru-RU" sz="4800" dirty="0" smtClean="0">
                <a:solidFill>
                  <a:schemeClr val="tx1"/>
                </a:solidFill>
                <a:latin typeface="Arial" panose="020B0604020202020204" pitchFamily="34" charset="0"/>
                <a:cs typeface="Arial" panose="020B0604020202020204" pitchFamily="34" charset="0"/>
              </a:rPr>
              <a:t>военных, а </a:t>
            </a:r>
            <a:r>
              <a:rPr lang="ru-RU" altLang="ru-RU" sz="4800" dirty="0">
                <a:solidFill>
                  <a:schemeClr val="tx1"/>
                </a:solidFill>
                <a:latin typeface="Arial" panose="020B0604020202020204" pitchFamily="34" charset="0"/>
                <a:cs typeface="Arial" panose="020B0604020202020204" pitchFamily="34" charset="0"/>
              </a:rPr>
              <a:t>также при чрезвычайных </a:t>
            </a:r>
            <a:r>
              <a:rPr lang="ru-RU" altLang="ru-RU" sz="4800" dirty="0" smtClean="0">
                <a:solidFill>
                  <a:schemeClr val="tx1"/>
                </a:solidFill>
                <a:latin typeface="Arial" panose="020B0604020202020204" pitchFamily="34" charset="0"/>
                <a:cs typeface="Arial" panose="020B0604020202020204" pitchFamily="34" charset="0"/>
              </a:rPr>
              <a:t>ситуациях природного </a:t>
            </a:r>
            <a:r>
              <a:rPr lang="ru-RU" altLang="ru-RU" sz="4800" dirty="0">
                <a:solidFill>
                  <a:schemeClr val="tx1"/>
                </a:solidFill>
                <a:latin typeface="Arial" panose="020B0604020202020204" pitchFamily="34" charset="0"/>
                <a:cs typeface="Arial" panose="020B0604020202020204" pitchFamily="34" charset="0"/>
              </a:rPr>
              <a:t>и техногенного </a:t>
            </a:r>
            <a:r>
              <a:rPr lang="ru-RU" altLang="ru-RU" sz="4800" dirty="0" smtClean="0">
                <a:solidFill>
                  <a:schemeClr val="tx1"/>
                </a:solidFill>
                <a:latin typeface="Arial" panose="020B0604020202020204" pitchFamily="34" charset="0"/>
                <a:cs typeface="Arial" panose="020B0604020202020204" pitchFamily="34" charset="0"/>
              </a:rPr>
              <a:t>характера;</a:t>
            </a:r>
          </a:p>
          <a:p>
            <a:pPr marL="685800" indent="-685800" algn="just">
              <a:buFontTx/>
              <a:buChar char="-"/>
            </a:pPr>
            <a:r>
              <a:rPr lang="ru-RU" altLang="ru-RU" sz="4800" dirty="0">
                <a:solidFill>
                  <a:schemeClr val="tx1"/>
                </a:solidFill>
                <a:latin typeface="Arial" panose="020B0604020202020204" pitchFamily="34" charset="0"/>
                <a:cs typeface="Arial" panose="020B0604020202020204" pitchFamily="34" charset="0"/>
              </a:rPr>
              <a:t>п</a:t>
            </a:r>
            <a:r>
              <a:rPr lang="ru-RU" altLang="ru-RU" sz="4800" dirty="0" smtClean="0">
                <a:solidFill>
                  <a:schemeClr val="tx1"/>
                </a:solidFill>
                <a:latin typeface="Arial" panose="020B0604020202020204" pitchFamily="34" charset="0"/>
                <a:cs typeface="Arial" panose="020B0604020202020204" pitchFamily="34" charset="0"/>
              </a:rPr>
              <a:t>редоставление жителям удаленных районов полноценно пользоваться услугами экстренных служб;</a:t>
            </a:r>
          </a:p>
          <a:p>
            <a:pPr marL="685800" indent="-685800" algn="just">
              <a:buFontTx/>
              <a:buChar char="-"/>
            </a:pPr>
            <a:r>
              <a:rPr lang="ru-RU" altLang="ru-RU" sz="4800" dirty="0" smtClean="0">
                <a:solidFill>
                  <a:schemeClr val="tx1"/>
                </a:solidFill>
                <a:latin typeface="Arial" panose="020B0604020202020204" pitchFamily="34" charset="0"/>
                <a:cs typeface="Arial" panose="020B0604020202020204" pitchFamily="34" charset="0"/>
              </a:rPr>
              <a:t>дорожно-</a:t>
            </a:r>
            <a:r>
              <a:rPr lang="ru-RU" altLang="ru-RU" sz="4800" dirty="0" err="1" smtClean="0">
                <a:solidFill>
                  <a:schemeClr val="tx1"/>
                </a:solidFill>
                <a:latin typeface="Arial" panose="020B0604020202020204" pitchFamily="34" charset="0"/>
                <a:cs typeface="Arial" panose="020B0604020202020204" pitchFamily="34" charset="0"/>
              </a:rPr>
              <a:t>транспотрную</a:t>
            </a:r>
            <a:r>
              <a:rPr lang="ru-RU" altLang="ru-RU" sz="4800" dirty="0" smtClean="0">
                <a:solidFill>
                  <a:schemeClr val="tx1"/>
                </a:solidFill>
                <a:latin typeface="Arial" panose="020B0604020202020204" pitchFamily="34" charset="0"/>
                <a:cs typeface="Arial" panose="020B0604020202020204" pitchFamily="34" charset="0"/>
              </a:rPr>
              <a:t> безопасность</a:t>
            </a:r>
            <a:r>
              <a:rPr lang="ru-RU" altLang="ru-RU" sz="4800" dirty="0">
                <a:solidFill>
                  <a:schemeClr val="tx1"/>
                </a:solidFill>
                <a:latin typeface="Arial" panose="020B0604020202020204" pitchFamily="34" charset="0"/>
                <a:cs typeface="Arial" panose="020B0604020202020204" pitchFamily="34" charset="0"/>
              </a:rPr>
              <a:t>.</a:t>
            </a:r>
          </a:p>
          <a:p>
            <a:pPr algn="just"/>
            <a:endParaRPr lang="ru-RU" altLang="ru-RU" sz="3600" dirty="0">
              <a:solidFill>
                <a:schemeClr val="tx1"/>
              </a:solidFill>
            </a:endParaRPr>
          </a:p>
          <a:p>
            <a:pPr algn="just"/>
            <a:endParaRPr lang="ru-RU" altLang="ru-RU" sz="4400" dirty="0">
              <a:solidFill>
                <a:schemeClr val="tx1"/>
              </a:solidFill>
            </a:endParaRPr>
          </a:p>
        </p:txBody>
      </p:sp>
    </p:spTree>
    <p:extLst>
      <p:ext uri="{BB962C8B-B14F-4D97-AF65-F5344CB8AC3E}">
        <p14:creationId xmlns:p14="http://schemas.microsoft.com/office/powerpoint/2010/main" val="4196169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264593">
            <a:off x="1513032" y="1761365"/>
            <a:ext cx="16828655" cy="7542322"/>
          </a:xfrm>
        </p:spPr>
        <p:txBody>
          <a:bodyPr anchor="ctr">
            <a:normAutofit/>
          </a:bodyPr>
          <a:lstStyle/>
          <a:p>
            <a:pPr algn="ctr">
              <a:defRPr/>
            </a:pPr>
            <a:r>
              <a:rPr lang="ru-RU" sz="8000" dirty="0" smtClean="0">
                <a:latin typeface="+mn-lt"/>
              </a:rPr>
              <a:t>Спасибо за внимание</a:t>
            </a:r>
            <a:endParaRPr lang="ru-RU" sz="4900" dirty="0">
              <a:latin typeface="+mn-lt"/>
            </a:endParaRPr>
          </a:p>
        </p:txBody>
      </p:sp>
    </p:spTree>
    <p:extLst>
      <p:ext uri="{BB962C8B-B14F-4D97-AF65-F5344CB8AC3E}">
        <p14:creationId xmlns:p14="http://schemas.microsoft.com/office/powerpoint/2010/main" val="384422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63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98" name="Прямоугольник 97"/>
          <p:cNvSpPr/>
          <p:nvPr/>
        </p:nvSpPr>
        <p:spPr>
          <a:xfrm>
            <a:off x="186414" y="1112494"/>
            <a:ext cx="23587986" cy="8749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t>ООО </a:t>
            </a:r>
            <a:r>
              <a:rPr lang="ru-RU" dirty="0" smtClean="0"/>
              <a:t>«Т2 Мобайл». Основной вид деятельности - это предоставление </a:t>
            </a:r>
            <a:r>
              <a:rPr lang="ru-RU" dirty="0"/>
              <a:t>голосовых услуг и услуги передачи данных на базе сотовой связи, </a:t>
            </a:r>
            <a:r>
              <a:rPr lang="ru-RU" dirty="0" smtClean="0"/>
              <a:t>а также предоставление </a:t>
            </a:r>
            <a:r>
              <a:rPr lang="ru-RU" dirty="0"/>
              <a:t>в аренду каналов связи </a:t>
            </a:r>
            <a:r>
              <a:rPr lang="ru-RU" dirty="0" smtClean="0"/>
              <a:t>физическим и юридическим лицам </a:t>
            </a:r>
            <a:r>
              <a:rPr lang="ru-RU" dirty="0"/>
              <a:t>региона (абонентам).</a:t>
            </a:r>
          </a:p>
          <a:p>
            <a:pPr algn="just"/>
            <a:r>
              <a:rPr lang="ru-RU" dirty="0"/>
              <a:t>ООО "Т2 Мобайл" унаследовало </a:t>
            </a:r>
            <a:r>
              <a:rPr lang="ru-RU" dirty="0" smtClean="0"/>
              <a:t>сеть ЗАО </a:t>
            </a:r>
            <a:r>
              <a:rPr lang="ru-RU" dirty="0"/>
              <a:t>«Волгоград-GSM</a:t>
            </a:r>
            <a:r>
              <a:rPr lang="ru-RU" dirty="0" smtClean="0"/>
              <a:t>» действующую </a:t>
            </a:r>
            <a:r>
              <a:rPr lang="ru-RU" dirty="0"/>
              <a:t>на территории Волгоградской области с 1997г. </a:t>
            </a:r>
            <a:endParaRPr lang="ru-RU" dirty="0" smtClean="0"/>
          </a:p>
          <a:p>
            <a:pPr algn="just"/>
            <a:r>
              <a:rPr lang="ru-RU" dirty="0" smtClean="0"/>
              <a:t>В </a:t>
            </a:r>
            <a:r>
              <a:rPr lang="ru-RU" dirty="0">
                <a:solidFill>
                  <a:srgbClr val="FF0000"/>
                </a:solidFill>
              </a:rPr>
              <a:t>2012г</a:t>
            </a:r>
            <a:r>
              <a:rPr lang="ru-RU" dirty="0"/>
              <a:t> на сети был запущен стандарт UMTS (3G), позволяющий увеличить скорости мобильного интернета.</a:t>
            </a:r>
          </a:p>
          <a:p>
            <a:pPr algn="just"/>
            <a:r>
              <a:rPr lang="ru-RU" dirty="0"/>
              <a:t>Запуск стандарта LTE (4G) был </a:t>
            </a:r>
            <a:r>
              <a:rPr lang="ru-RU" dirty="0" smtClean="0"/>
              <a:t>осуществлен </a:t>
            </a:r>
            <a:r>
              <a:rPr lang="ru-RU" dirty="0"/>
              <a:t>в </a:t>
            </a:r>
            <a:r>
              <a:rPr lang="ru-RU" dirty="0">
                <a:solidFill>
                  <a:srgbClr val="FF0000"/>
                </a:solidFill>
              </a:rPr>
              <a:t>2015г</a:t>
            </a:r>
            <a:r>
              <a:rPr lang="ru-RU" dirty="0"/>
              <a:t>., и до настоящего времени идет </a:t>
            </a:r>
            <a:r>
              <a:rPr lang="ru-RU" dirty="0" smtClean="0"/>
              <a:t>расширение сети всех существующих стандартов.</a:t>
            </a:r>
          </a:p>
          <a:p>
            <a:pPr algn="just"/>
            <a:endParaRPr lang="ru-RU" dirty="0"/>
          </a:p>
          <a:p>
            <a:pPr algn="just"/>
            <a:r>
              <a:rPr lang="ru-RU" dirty="0" smtClean="0"/>
              <a:t>Доля</a:t>
            </a:r>
            <a:r>
              <a:rPr lang="en-US" dirty="0" smtClean="0"/>
              <a:t> </a:t>
            </a:r>
            <a:r>
              <a:rPr lang="ru-RU" dirty="0" smtClean="0"/>
              <a:t>на Волгоградском рынке </a:t>
            </a:r>
          </a:p>
          <a:p>
            <a:pPr algn="just"/>
            <a:r>
              <a:rPr lang="ru-RU" dirty="0"/>
              <a:t> </a:t>
            </a:r>
            <a:r>
              <a:rPr lang="ru-RU" dirty="0" smtClean="0"/>
              <a:t>                            в настоящее время:</a:t>
            </a:r>
            <a:endParaRPr lang="ru-RU" dirty="0"/>
          </a:p>
        </p:txBody>
      </p:sp>
      <p:pic>
        <p:nvPicPr>
          <p:cNvPr id="2" name="Рисунок 1"/>
          <p:cNvPicPr>
            <a:picLocks noChangeAspect="1"/>
          </p:cNvPicPr>
          <p:nvPr/>
        </p:nvPicPr>
        <p:blipFill>
          <a:blip r:embed="rId6"/>
          <a:stretch>
            <a:fillRect/>
          </a:stretch>
        </p:blipFill>
        <p:spPr>
          <a:xfrm>
            <a:off x="13415757" y="8155032"/>
            <a:ext cx="5808482" cy="4907824"/>
          </a:xfrm>
          <a:prstGeom prst="rect">
            <a:avLst/>
          </a:prstGeom>
        </p:spPr>
      </p:pic>
      <p:pic>
        <p:nvPicPr>
          <p:cNvPr id="4" name="Рисунок 3"/>
          <p:cNvPicPr>
            <a:picLocks noChangeAspect="1"/>
          </p:cNvPicPr>
          <p:nvPr/>
        </p:nvPicPr>
        <p:blipFill>
          <a:blip r:embed="rId7"/>
          <a:stretch>
            <a:fillRect/>
          </a:stretch>
        </p:blipFill>
        <p:spPr>
          <a:xfrm>
            <a:off x="1854926" y="11113771"/>
            <a:ext cx="10398034" cy="877933"/>
          </a:xfrm>
          <a:prstGeom prst="rect">
            <a:avLst/>
          </a:prstGeom>
        </p:spPr>
      </p:pic>
    </p:spTree>
    <p:extLst>
      <p:ext uri="{BB962C8B-B14F-4D97-AF65-F5344CB8AC3E}">
        <p14:creationId xmlns:p14="http://schemas.microsoft.com/office/powerpoint/2010/main" val="2599331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37751" y="-280238"/>
            <a:ext cx="23645655" cy="183694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sz="6000" kern="1200">
                <a:solidFill>
                  <a:schemeClr val="bg1"/>
                </a:solidFill>
                <a:latin typeface="Tele2 DisplaySerif" panose="02000000000000000000" pitchFamily="50" charset="0"/>
                <a:ea typeface="+mj-ea"/>
                <a:cs typeface="+mj-cs"/>
              </a:defRPr>
            </a:lvl1pPr>
          </a:lstStyle>
          <a:p>
            <a:r>
              <a:rPr lang="ru-RU" sz="8800" b="1" dirty="0" smtClean="0">
                <a:solidFill>
                  <a:prstClr val="white"/>
                </a:solidFill>
                <a:latin typeface="Arial" panose="020B0604020202020204" pitchFamily="34" charset="0"/>
                <a:cs typeface="Arial" panose="020B0604020202020204" pitchFamily="34" charset="0"/>
              </a:rPr>
              <a:t>Запуск на сети ООО «Т2 Мобайл» </a:t>
            </a:r>
            <a:r>
              <a:rPr lang="en-US" sz="8800" b="1" dirty="0" smtClean="0">
                <a:solidFill>
                  <a:prstClr val="white"/>
                </a:solidFill>
                <a:latin typeface="Arial" panose="020B0604020202020204" pitchFamily="34" charset="0"/>
                <a:cs typeface="Arial" panose="020B0604020202020204" pitchFamily="34" charset="0"/>
              </a:rPr>
              <a:t>LTE 450</a:t>
            </a:r>
            <a:endParaRPr lang="ru-RU" sz="8800" b="1" dirty="0">
              <a:solidFill>
                <a:prstClr val="white"/>
              </a:solidFill>
              <a:latin typeface="Arial" panose="020B0604020202020204" pitchFamily="34" charset="0"/>
              <a:cs typeface="Arial" panose="020B0604020202020204" pitchFamily="34" charset="0"/>
            </a:endParaRPr>
          </a:p>
        </p:txBody>
      </p:sp>
      <p:sp>
        <p:nvSpPr>
          <p:cNvPr id="7" name="AutoShape 6" descr="Картинки по запросу &quot;скорость значек&quot;&quot;"/>
          <p:cNvSpPr>
            <a:spLocks noChangeAspect="1" noChangeArrowheads="1"/>
          </p:cNvSpPr>
          <p:nvPr/>
        </p:nvSpPr>
        <p:spPr bwMode="auto">
          <a:xfrm flipH="1" flipV="1">
            <a:off x="920750" y="320677"/>
            <a:ext cx="5381196" cy="53812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82880" tIns="91440" rIns="182880" bIns="91440" numCol="1" anchor="t" anchorCtr="0" compatLnSpc="1">
            <a:prstTxWarp prst="textNoShape">
              <a:avLst/>
            </a:prstTxWarp>
          </a:bodyPr>
          <a:lstStyle/>
          <a:p>
            <a:pPr algn="l" defTabSz="1828800" hangingPunct="1"/>
            <a:endParaRPr lang="ru-RU" sz="3600" kern="1200">
              <a:solidFill>
                <a:prstClr val="black"/>
              </a:solidFill>
            </a:endParaRPr>
          </a:p>
        </p:txBody>
      </p:sp>
      <p:pic>
        <p:nvPicPr>
          <p:cNvPr id="8222" name="Picture 30" descr="Картинки по запросу &quot;значок газеты&quot;&quot;"/>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6360211" y="7450917"/>
            <a:ext cx="973982" cy="973982"/>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920750" y="2308025"/>
            <a:ext cx="22021982" cy="8702676"/>
          </a:xfrm>
        </p:spPr>
        <p:txBody>
          <a:bodyPr/>
          <a:lstStyle/>
          <a:p>
            <a:pPr marL="0" indent="0">
              <a:buNone/>
            </a:pPr>
            <a:r>
              <a:rPr lang="ru-RU" dirty="0">
                <a:solidFill>
                  <a:schemeClr val="bg1"/>
                </a:solidFill>
                <a:latin typeface="Arial" panose="020B0604020202020204" pitchFamily="34" charset="0"/>
                <a:cs typeface="Arial" panose="020B0604020202020204" pitchFamily="34" charset="0"/>
              </a:rPr>
              <a:t>LTE-450 обеспечивает покрытие меньшим количеством базовых станций по сравнению с 3G 2100 и </a:t>
            </a:r>
            <a:r>
              <a:rPr lang="ru-RU" dirty="0" smtClean="0">
                <a:solidFill>
                  <a:schemeClr val="bg1"/>
                </a:solidFill>
                <a:latin typeface="Arial" panose="020B0604020202020204" pitchFamily="34" charset="0"/>
                <a:cs typeface="Arial" panose="020B0604020202020204" pitchFamily="34" charset="0"/>
              </a:rPr>
              <a:t>LTE-2600, 1800 </a:t>
            </a:r>
            <a:r>
              <a:rPr lang="ru-RU" dirty="0">
                <a:solidFill>
                  <a:schemeClr val="bg1"/>
                </a:solidFill>
                <a:latin typeface="Arial" panose="020B0604020202020204" pitchFamily="34" charset="0"/>
                <a:cs typeface="Arial" panose="020B0604020202020204" pitchFamily="34" charset="0"/>
              </a:rPr>
              <a:t>и 800 МГц.</a:t>
            </a:r>
          </a:p>
        </p:txBody>
      </p:sp>
      <p:pic>
        <p:nvPicPr>
          <p:cNvPr id="3" name="Рисунок 2"/>
          <p:cNvPicPr>
            <a:picLocks noChangeAspect="1"/>
          </p:cNvPicPr>
          <p:nvPr/>
        </p:nvPicPr>
        <p:blipFill>
          <a:blip r:embed="rId4"/>
          <a:stretch>
            <a:fillRect/>
          </a:stretch>
        </p:blipFill>
        <p:spPr>
          <a:xfrm>
            <a:off x="1911532" y="4685120"/>
            <a:ext cx="21031200" cy="6505576"/>
          </a:xfrm>
          <a:prstGeom prst="rect">
            <a:avLst/>
          </a:prstGeom>
        </p:spPr>
      </p:pic>
    </p:spTree>
    <p:extLst>
      <p:ext uri="{BB962C8B-B14F-4D97-AF65-F5344CB8AC3E}">
        <p14:creationId xmlns:p14="http://schemas.microsoft.com/office/powerpoint/2010/main" val="3368522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12701" name="think-cell Slide" r:id="rId4" imgW="270" imgH="270" progId="TCLayout.ActiveDocument.1">
                  <p:embed/>
                </p:oleObj>
              </mc:Choice>
              <mc:Fallback>
                <p:oleObj name="think-cell Slide" r:id="rId4" imgW="270" imgH="270" progId="TCLayout.ActiveDocument.1">
                  <p:embed/>
                  <p:pic>
                    <p:nvPicPr>
                      <p:cNvPr id="9" name="Объект 8" hidden="1"/>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98" name="Прямоугольник 97"/>
          <p:cNvSpPr/>
          <p:nvPr/>
        </p:nvSpPr>
        <p:spPr>
          <a:xfrm>
            <a:off x="186414" y="1518036"/>
            <a:ext cx="23587986" cy="4020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latin typeface="Arial" panose="020B0604020202020204" pitchFamily="34" charset="0"/>
                <a:cs typeface="Arial" panose="020B0604020202020204" pitchFamily="34" charset="0"/>
              </a:rPr>
              <a:t>В настоящее время правительством РФ проводится реализация программы </a:t>
            </a:r>
            <a:r>
              <a:rPr lang="ru-RU" dirty="0" smtClean="0">
                <a:latin typeface="Arial" panose="020B0604020202020204" pitchFamily="34" charset="0"/>
                <a:cs typeface="Arial" panose="020B0604020202020204" pitchFamily="34" charset="0"/>
              </a:rPr>
              <a:t>«Цифровая экономика</a:t>
            </a:r>
            <a:r>
              <a:rPr lang="ru-RU" dirty="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Указ </a:t>
            </a:r>
            <a:r>
              <a:rPr lang="ru-RU" dirty="0">
                <a:latin typeface="Arial" panose="020B0604020202020204" pitchFamily="34" charset="0"/>
                <a:cs typeface="Arial" panose="020B0604020202020204" pitchFamily="34" charset="0"/>
              </a:rPr>
              <a:t>Президента от 07.05.2018 г. № 204</a:t>
            </a:r>
            <a:r>
              <a:rPr lang="ru-RU" dirty="0" smtClean="0">
                <a:latin typeface="Arial" panose="020B0604020202020204" pitchFamily="34" charset="0"/>
                <a:cs typeface="Arial" panose="020B0604020202020204" pitchFamily="34" charset="0"/>
              </a:rPr>
              <a:t>). «Цифровая экономика» </a:t>
            </a:r>
            <a:r>
              <a:rPr lang="ru-RU" dirty="0">
                <a:latin typeface="Arial" panose="020B0604020202020204" pitchFamily="34" charset="0"/>
                <a:cs typeface="Arial" panose="020B0604020202020204" pitchFamily="34" charset="0"/>
              </a:rPr>
              <a:t>- это технологии, информационная структура, а также люди, т.е. это цифровая трансформация существующих правил, структур, пониманий. </a:t>
            </a:r>
          </a:p>
          <a:p>
            <a:pPr algn="l"/>
            <a:r>
              <a:rPr lang="ru-RU" i="1" dirty="0">
                <a:latin typeface="Arial" panose="020B0604020202020204" pitchFamily="34" charset="0"/>
                <a:cs typeface="Arial" panose="020B0604020202020204" pitchFamily="34" charset="0"/>
              </a:rPr>
              <a:t>Цифровая трансформация </a:t>
            </a:r>
            <a:r>
              <a:rPr lang="ru-RU" dirty="0">
                <a:latin typeface="Arial" panose="020B0604020202020204" pitchFamily="34" charset="0"/>
                <a:cs typeface="Arial" panose="020B0604020202020204" pitchFamily="34" charset="0"/>
              </a:rPr>
              <a:t>включает в себя следующие </a:t>
            </a:r>
            <a:r>
              <a:rPr lang="ru-RU" dirty="0" smtClean="0">
                <a:latin typeface="Arial" panose="020B0604020202020204" pitchFamily="34" charset="0"/>
                <a:cs typeface="Arial" panose="020B0604020202020204" pitchFamily="34" charset="0"/>
              </a:rPr>
              <a:t>новые технологии:</a:t>
            </a:r>
          </a:p>
          <a:p>
            <a:pPr marL="685800" indent="-685800" algn="l">
              <a:buFontTx/>
              <a:buChar char="-"/>
            </a:pPr>
            <a:r>
              <a:rPr lang="ru-RU" dirty="0" smtClean="0">
                <a:latin typeface="Arial" panose="020B0604020202020204" pitchFamily="34" charset="0"/>
                <a:cs typeface="Arial" panose="020B0604020202020204" pitchFamily="34" charset="0"/>
              </a:rPr>
              <a:t>мобильные технологии;</a:t>
            </a:r>
          </a:p>
          <a:p>
            <a:pPr algn="l"/>
            <a:r>
              <a:rPr lang="ru-RU" dirty="0" smtClean="0">
                <a:latin typeface="Arial" panose="020B0604020202020204" pitchFamily="34" charset="0"/>
                <a:cs typeface="Arial" panose="020B0604020202020204" pitchFamily="34" charset="0"/>
              </a:rPr>
              <a:t>(«Устранение цифрового </a:t>
            </a:r>
          </a:p>
          <a:p>
            <a:pPr algn="l"/>
            <a:r>
              <a:rPr lang="ru-RU" dirty="0" smtClean="0">
                <a:latin typeface="Arial" panose="020B0604020202020204" pitchFamily="34" charset="0"/>
                <a:cs typeface="Arial" panose="020B0604020202020204" pitchFamily="34" charset="0"/>
              </a:rPr>
              <a:t>неравенства»)</a:t>
            </a:r>
          </a:p>
        </p:txBody>
      </p:sp>
      <p:pic>
        <p:nvPicPr>
          <p:cNvPr id="5" name="Рисунок 4"/>
          <p:cNvPicPr/>
          <p:nvPr/>
        </p:nvPicPr>
        <p:blipFill>
          <a:blip r:embed="rId6"/>
          <a:stretch>
            <a:fillRect/>
          </a:stretch>
        </p:blipFill>
        <p:spPr>
          <a:xfrm>
            <a:off x="8798602" y="5146775"/>
            <a:ext cx="14975798" cy="3657600"/>
          </a:xfrm>
          <a:prstGeom prst="rect">
            <a:avLst/>
          </a:prstGeom>
        </p:spPr>
      </p:pic>
      <p:sp>
        <p:nvSpPr>
          <p:cNvPr id="7" name="Прямоугольник 6"/>
          <p:cNvSpPr/>
          <p:nvPr/>
        </p:nvSpPr>
        <p:spPr>
          <a:xfrm>
            <a:off x="338812" y="7150748"/>
            <a:ext cx="8831313" cy="2400657"/>
          </a:xfrm>
          <a:prstGeom prst="rect">
            <a:avLst/>
          </a:prstGeom>
        </p:spPr>
        <p:txBody>
          <a:bodyPr wrap="square">
            <a:spAutoFit/>
          </a:bodyPr>
          <a:lstStyle/>
          <a:p>
            <a:pPr algn="l"/>
            <a:r>
              <a:rPr lang="ru-RU" dirty="0">
                <a:solidFill>
                  <a:schemeClr val="bg1"/>
                </a:solidFill>
                <a:latin typeface="Arial" panose="020B0604020202020204" pitchFamily="34" charset="0"/>
                <a:cs typeface="Arial" panose="020B0604020202020204" pitchFamily="34" charset="0"/>
              </a:rPr>
              <a:t>- </a:t>
            </a:r>
            <a:r>
              <a:rPr lang="ru-RU" dirty="0" err="1">
                <a:solidFill>
                  <a:schemeClr val="bg1"/>
                </a:solidFill>
                <a:latin typeface="Arial" panose="020B0604020202020204" pitchFamily="34" charset="0"/>
                <a:cs typeface="Arial" panose="020B0604020202020204" pitchFamily="34" charset="0"/>
              </a:rPr>
              <a:t>Big</a:t>
            </a:r>
            <a:r>
              <a:rPr lang="ru-RU" dirty="0">
                <a:solidFill>
                  <a:schemeClr val="bg1"/>
                </a:solidFill>
                <a:latin typeface="Arial" panose="020B0604020202020204" pitchFamily="34" charset="0"/>
                <a:cs typeface="Arial" panose="020B0604020202020204" pitchFamily="34" charset="0"/>
              </a:rPr>
              <a:t> </a:t>
            </a:r>
            <a:r>
              <a:rPr lang="ru-RU" dirty="0" err="1" smtClean="0">
                <a:solidFill>
                  <a:schemeClr val="bg1"/>
                </a:solidFill>
                <a:latin typeface="Arial" panose="020B0604020202020204" pitchFamily="34" charset="0"/>
                <a:cs typeface="Arial" panose="020B0604020202020204" pitchFamily="34" charset="0"/>
              </a:rPr>
              <a:t>Data</a:t>
            </a:r>
            <a:r>
              <a:rPr lang="ru-RU" dirty="0" smtClean="0">
                <a:solidFill>
                  <a:schemeClr val="bg1"/>
                </a:solidFill>
                <a:latin typeface="Arial" panose="020B0604020202020204" pitchFamily="34" charset="0"/>
                <a:cs typeface="Arial" panose="020B0604020202020204" pitchFamily="34" charset="0"/>
              </a:rPr>
              <a:t>;</a:t>
            </a:r>
            <a:endParaRPr lang="ru-RU" dirty="0">
              <a:solidFill>
                <a:schemeClr val="bg1"/>
              </a:solidFill>
              <a:latin typeface="Arial" panose="020B0604020202020204" pitchFamily="34" charset="0"/>
              <a:cs typeface="Arial" panose="020B0604020202020204" pitchFamily="34" charset="0"/>
            </a:endParaRPr>
          </a:p>
          <a:p>
            <a:pPr algn="l"/>
            <a:r>
              <a:rPr lang="ru-RU" dirty="0">
                <a:solidFill>
                  <a:schemeClr val="bg1"/>
                </a:solidFill>
                <a:latin typeface="Arial" panose="020B0604020202020204" pitchFamily="34" charset="0"/>
                <a:cs typeface="Arial" panose="020B0604020202020204" pitchFamily="34" charset="0"/>
              </a:rPr>
              <a:t>- с</a:t>
            </a:r>
            <a:r>
              <a:rPr lang="ru-RU" dirty="0" smtClean="0">
                <a:solidFill>
                  <a:schemeClr val="bg1"/>
                </a:solidFill>
                <a:latin typeface="Arial" panose="020B0604020202020204" pitchFamily="34" charset="0"/>
                <a:cs typeface="Arial" panose="020B0604020202020204" pitchFamily="34" charset="0"/>
              </a:rPr>
              <a:t>оциальные сети;</a:t>
            </a:r>
            <a:endParaRPr lang="ru-RU" dirty="0">
              <a:solidFill>
                <a:schemeClr val="bg1"/>
              </a:solidFill>
              <a:latin typeface="Arial" panose="020B0604020202020204" pitchFamily="34" charset="0"/>
              <a:cs typeface="Arial" panose="020B0604020202020204" pitchFamily="34" charset="0"/>
            </a:endParaRPr>
          </a:p>
          <a:p>
            <a:pPr algn="l"/>
            <a:r>
              <a:rPr lang="ru-RU" dirty="0">
                <a:solidFill>
                  <a:schemeClr val="bg1"/>
                </a:solidFill>
                <a:latin typeface="Arial" panose="020B0604020202020204" pitchFamily="34" charset="0"/>
                <a:cs typeface="Arial" panose="020B0604020202020204" pitchFamily="34" charset="0"/>
              </a:rPr>
              <a:t>- новые </a:t>
            </a:r>
            <a:r>
              <a:rPr lang="ru-RU" dirty="0" err="1">
                <a:solidFill>
                  <a:schemeClr val="bg1"/>
                </a:solidFill>
                <a:latin typeface="Arial" panose="020B0604020202020204" pitchFamily="34" charset="0"/>
                <a:cs typeface="Arial" panose="020B0604020202020204" pitchFamily="34" charset="0"/>
              </a:rPr>
              <a:t>видеотехнологии</a:t>
            </a:r>
            <a:r>
              <a:rPr lang="ru-RU" dirty="0">
                <a:solidFill>
                  <a:schemeClr val="bg1"/>
                </a:solidFill>
                <a:latin typeface="Arial" panose="020B0604020202020204" pitchFamily="34" charset="0"/>
                <a:cs typeface="Arial" panose="020B0604020202020204" pitchFamily="34" charset="0"/>
              </a:rPr>
              <a:t> </a:t>
            </a:r>
            <a:r>
              <a:rPr lang="ru-RU" dirty="0" smtClean="0">
                <a:solidFill>
                  <a:schemeClr val="bg1"/>
                </a:solidFill>
                <a:latin typeface="Arial" panose="020B0604020202020204" pitchFamily="34" charset="0"/>
                <a:cs typeface="Arial" panose="020B0604020202020204" pitchFamily="34" charset="0"/>
              </a:rPr>
              <a:t>;</a:t>
            </a:r>
            <a:endParaRPr lang="ru-RU" dirty="0">
              <a:solidFill>
                <a:schemeClr val="bg1"/>
              </a:solidFill>
              <a:latin typeface="Arial" panose="020B0604020202020204" pitchFamily="34" charset="0"/>
              <a:cs typeface="Arial" panose="020B0604020202020204" pitchFamily="34" charset="0"/>
            </a:endParaRPr>
          </a:p>
        </p:txBody>
      </p:sp>
      <p:sp>
        <p:nvSpPr>
          <p:cNvPr id="10" name="Прямоугольник 9"/>
          <p:cNvSpPr/>
          <p:nvPr/>
        </p:nvSpPr>
        <p:spPr>
          <a:xfrm>
            <a:off x="338813" y="9551405"/>
            <a:ext cx="9432203" cy="2400657"/>
          </a:xfrm>
          <a:prstGeom prst="rect">
            <a:avLst/>
          </a:prstGeom>
        </p:spPr>
        <p:txBody>
          <a:bodyPr wrap="square">
            <a:spAutoFit/>
          </a:bodyPr>
          <a:lstStyle/>
          <a:p>
            <a:pPr algn="l"/>
            <a:r>
              <a:rPr lang="ru-RU" b="1" dirty="0">
                <a:solidFill>
                  <a:schemeClr val="bg1"/>
                </a:solidFill>
                <a:latin typeface="Arial" panose="020B0604020202020204" pitchFamily="34" charset="0"/>
                <a:cs typeface="Arial" panose="020B0604020202020204" pitchFamily="34" charset="0"/>
              </a:rPr>
              <a:t>- </a:t>
            </a:r>
            <a:r>
              <a:rPr lang="ru-RU" dirty="0">
                <a:solidFill>
                  <a:schemeClr val="bg1"/>
                </a:solidFill>
                <a:latin typeface="Arial" panose="020B0604020202020204" pitchFamily="34" charset="0"/>
                <a:cs typeface="Arial" panose="020B0604020202020204" pitchFamily="34" charset="0"/>
              </a:rPr>
              <a:t>искусственный интеллект</a:t>
            </a:r>
            <a:r>
              <a:rPr lang="ru-RU" b="1" dirty="0" smtClean="0">
                <a:solidFill>
                  <a:schemeClr val="bg1"/>
                </a:solidFill>
                <a:latin typeface="Arial" panose="020B0604020202020204" pitchFamily="34" charset="0"/>
                <a:cs typeface="Arial" panose="020B0604020202020204" pitchFamily="34" charset="0"/>
              </a:rPr>
              <a:t>;</a:t>
            </a:r>
            <a:endParaRPr lang="ru-RU" dirty="0">
              <a:solidFill>
                <a:schemeClr val="bg1"/>
              </a:solidFill>
              <a:latin typeface="Arial" panose="020B0604020202020204" pitchFamily="34" charset="0"/>
              <a:cs typeface="Arial" panose="020B0604020202020204" pitchFamily="34" charset="0"/>
            </a:endParaRPr>
          </a:p>
          <a:p>
            <a:pPr algn="l"/>
            <a:r>
              <a:rPr lang="ru-RU" b="1" dirty="0">
                <a:solidFill>
                  <a:schemeClr val="bg1"/>
                </a:solidFill>
                <a:latin typeface="Arial" panose="020B0604020202020204" pitchFamily="34" charset="0"/>
                <a:cs typeface="Arial" panose="020B0604020202020204" pitchFamily="34" charset="0"/>
              </a:rPr>
              <a:t>- </a:t>
            </a:r>
            <a:r>
              <a:rPr lang="ru-RU" dirty="0" err="1">
                <a:solidFill>
                  <a:schemeClr val="bg1"/>
                </a:solidFill>
                <a:latin typeface="Arial" panose="020B0604020202020204" pitchFamily="34" charset="0"/>
                <a:cs typeface="Arial" panose="020B0604020202020204" pitchFamily="34" charset="0"/>
              </a:rPr>
              <a:t>блокчейн</a:t>
            </a:r>
            <a:r>
              <a:rPr lang="ru-RU" dirty="0">
                <a:solidFill>
                  <a:schemeClr val="bg1"/>
                </a:solidFill>
                <a:latin typeface="Arial" panose="020B0604020202020204" pitchFamily="34" charset="0"/>
                <a:cs typeface="Arial" panose="020B0604020202020204" pitchFamily="34" charset="0"/>
              </a:rPr>
              <a:t>;</a:t>
            </a:r>
          </a:p>
          <a:p>
            <a:pPr algn="l"/>
            <a:r>
              <a:rPr lang="ru-RU" b="1" dirty="0">
                <a:solidFill>
                  <a:schemeClr val="bg1"/>
                </a:solidFill>
                <a:latin typeface="Arial" panose="020B0604020202020204" pitchFamily="34" charset="0"/>
                <a:cs typeface="Arial" panose="020B0604020202020204" pitchFamily="34" charset="0"/>
              </a:rPr>
              <a:t>- </a:t>
            </a:r>
            <a:r>
              <a:rPr lang="ru-RU" dirty="0" smtClean="0">
                <a:solidFill>
                  <a:schemeClr val="bg1"/>
                </a:solidFill>
                <a:latin typeface="Arial" panose="020B0604020202020204" pitchFamily="34" charset="0"/>
                <a:cs typeface="Arial" panose="020B0604020202020204" pitchFamily="34" charset="0"/>
              </a:rPr>
              <a:t>интернет вещей.</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72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37752" y="-280238"/>
            <a:ext cx="17558362" cy="3396324"/>
          </a:xfrm>
          <a:prstGeom prst="rect">
            <a:avLst/>
          </a:prstGeom>
        </p:spPr>
        <p:txBody>
          <a:bodyPr vert="horz" lIns="182880" tIns="91440" rIns="182880" bIns="91440" rtlCol="0" anchor="b">
            <a:noAutofit/>
          </a:bodyPr>
          <a:lstStyle>
            <a:lvl1pPr algn="ctr" defTabSz="914400" rtl="0" eaLnBrk="1" latinLnBrk="0" hangingPunct="1">
              <a:lnSpc>
                <a:spcPct val="90000"/>
              </a:lnSpc>
              <a:spcBef>
                <a:spcPct val="0"/>
              </a:spcBef>
              <a:buNone/>
              <a:defRPr sz="6000" kern="1200">
                <a:solidFill>
                  <a:schemeClr val="bg1"/>
                </a:solidFill>
                <a:latin typeface="Tele2 DisplaySerif" panose="02000000000000000000" pitchFamily="50" charset="0"/>
                <a:ea typeface="+mj-ea"/>
                <a:cs typeface="+mj-cs"/>
              </a:defRPr>
            </a:lvl1pPr>
          </a:lstStyle>
          <a:p>
            <a:pPr algn="l"/>
            <a:r>
              <a:rPr lang="ru-RU" sz="8800" b="1" dirty="0" smtClean="0">
                <a:solidFill>
                  <a:prstClr val="white"/>
                </a:solidFill>
                <a:latin typeface="Arial" panose="020B0604020202020204" pitchFamily="34" charset="0"/>
                <a:cs typeface="Arial" panose="020B0604020202020204" pitchFamily="34" charset="0"/>
              </a:rPr>
              <a:t>Архитектура Интернета вещей</a:t>
            </a:r>
          </a:p>
          <a:p>
            <a:pPr algn="l"/>
            <a:r>
              <a:rPr lang="ru-RU" sz="3600" b="1" dirty="0">
                <a:solidFill>
                  <a:srgbClr val="00B0F0"/>
                </a:solidFill>
              </a:rPr>
              <a:t>Интернет вещей</a:t>
            </a:r>
            <a:r>
              <a:rPr lang="ru-RU" sz="3600" dirty="0">
                <a:solidFill>
                  <a:srgbClr val="00B0F0"/>
                </a:solidFill>
              </a:rPr>
              <a:t> (</a:t>
            </a:r>
            <a:r>
              <a:rPr lang="ru-RU" sz="3600" dirty="0">
                <a:solidFill>
                  <a:srgbClr val="00B0F0"/>
                </a:solidFill>
                <a:hlinkClick r:id="rId3" tooltip="Английский язык"/>
              </a:rPr>
              <a:t>англ.</a:t>
            </a:r>
            <a:r>
              <a:rPr lang="ru-RU" sz="3600" dirty="0">
                <a:solidFill>
                  <a:srgbClr val="00B0F0"/>
                </a:solidFill>
              </a:rPr>
              <a:t> </a:t>
            </a:r>
            <a:r>
              <a:rPr lang="ru-RU" sz="3600" i="1" dirty="0" err="1">
                <a:solidFill>
                  <a:srgbClr val="00B0F0"/>
                </a:solidFill>
              </a:rPr>
              <a:t>internet</a:t>
            </a:r>
            <a:r>
              <a:rPr lang="ru-RU" sz="3600" i="1" dirty="0">
                <a:solidFill>
                  <a:srgbClr val="00B0F0"/>
                </a:solidFill>
              </a:rPr>
              <a:t> </a:t>
            </a:r>
            <a:r>
              <a:rPr lang="ru-RU" sz="3600" i="1" dirty="0" err="1">
                <a:solidFill>
                  <a:srgbClr val="00B0F0"/>
                </a:solidFill>
              </a:rPr>
              <a:t>of</a:t>
            </a:r>
            <a:r>
              <a:rPr lang="ru-RU" sz="3600" i="1" dirty="0">
                <a:solidFill>
                  <a:srgbClr val="00B0F0"/>
                </a:solidFill>
              </a:rPr>
              <a:t> </a:t>
            </a:r>
            <a:r>
              <a:rPr lang="ru-RU" sz="3600" i="1" dirty="0" err="1">
                <a:solidFill>
                  <a:srgbClr val="00B0F0"/>
                </a:solidFill>
              </a:rPr>
              <a:t>things</a:t>
            </a:r>
            <a:r>
              <a:rPr lang="ru-RU" sz="3600" dirty="0">
                <a:solidFill>
                  <a:srgbClr val="00B0F0"/>
                </a:solidFill>
              </a:rPr>
              <a:t>, </a:t>
            </a:r>
            <a:r>
              <a:rPr lang="ru-RU" sz="3600" i="1" dirty="0" err="1">
                <a:solidFill>
                  <a:srgbClr val="00B0F0"/>
                </a:solidFill>
              </a:rPr>
              <a:t>IoT</a:t>
            </a:r>
            <a:r>
              <a:rPr lang="ru-RU" sz="3600" dirty="0">
                <a:solidFill>
                  <a:srgbClr val="00B0F0"/>
                </a:solidFill>
              </a:rPr>
              <a:t>) — </a:t>
            </a:r>
            <a:r>
              <a:rPr lang="ru-RU" sz="3600" dirty="0" smtClean="0">
                <a:solidFill>
                  <a:srgbClr val="00B0F0"/>
                </a:solidFill>
              </a:rPr>
              <a:t>это сеть физических </a:t>
            </a:r>
            <a:r>
              <a:rPr lang="ru-RU" sz="3600" dirty="0">
                <a:solidFill>
                  <a:srgbClr val="00B0F0"/>
                </a:solidFill>
              </a:rPr>
              <a:t>предметов (</a:t>
            </a:r>
            <a:r>
              <a:rPr lang="ru-RU" sz="3600" i="1" dirty="0">
                <a:solidFill>
                  <a:srgbClr val="00B0F0"/>
                </a:solidFill>
              </a:rPr>
              <a:t>«вещей»</a:t>
            </a:r>
            <a:r>
              <a:rPr lang="ru-RU" sz="3600" dirty="0">
                <a:solidFill>
                  <a:srgbClr val="00B0F0"/>
                </a:solidFill>
              </a:rPr>
              <a:t>), оснащённых встроенными технологиями для взаимодействия друг с другом или с внешней </a:t>
            </a:r>
            <a:r>
              <a:rPr lang="ru-RU" sz="3600" dirty="0" smtClean="0">
                <a:solidFill>
                  <a:srgbClr val="00B0F0"/>
                </a:solidFill>
              </a:rPr>
              <a:t>средой.</a:t>
            </a:r>
            <a:endParaRPr lang="ru-RU" sz="3600" b="1" dirty="0">
              <a:solidFill>
                <a:srgbClr val="00B0F0"/>
              </a:solidFill>
              <a:latin typeface="Arial" panose="020B0604020202020204" pitchFamily="34" charset="0"/>
              <a:cs typeface="Arial" panose="020B0604020202020204" pitchFamily="34" charset="0"/>
            </a:endParaRPr>
          </a:p>
        </p:txBody>
      </p:sp>
      <p:grpSp>
        <p:nvGrpSpPr>
          <p:cNvPr id="26" name="Группа 25"/>
          <p:cNvGrpSpPr/>
          <p:nvPr/>
        </p:nvGrpSpPr>
        <p:grpSpPr>
          <a:xfrm>
            <a:off x="2900495" y="3148145"/>
            <a:ext cx="17167046" cy="9878862"/>
            <a:chOff x="815955" y="1376086"/>
            <a:chExt cx="9951170" cy="5240521"/>
          </a:xfrm>
        </p:grpSpPr>
        <p:sp>
          <p:nvSpPr>
            <p:cNvPr id="14" name="Параллелограмм 13"/>
            <p:cNvSpPr/>
            <p:nvPr/>
          </p:nvSpPr>
          <p:spPr>
            <a:xfrm rot="419711">
              <a:off x="941226" y="6093194"/>
              <a:ext cx="3234778" cy="523413"/>
            </a:xfrm>
            <a:prstGeom prst="parallelogram">
              <a:avLst/>
            </a:prstGeom>
            <a:gradFill flip="none" rotWithShape="1">
              <a:gsLst>
                <a:gs pos="0">
                  <a:srgbClr val="1FE7CB"/>
                </a:gs>
                <a:gs pos="46000">
                  <a:srgbClr val="124E45"/>
                </a:gs>
                <a:gs pos="73000">
                  <a:schemeClr val="tx1">
                    <a:lumMod val="95000"/>
                    <a:lumOff val="5000"/>
                  </a:schemeClr>
                </a:gs>
                <a:gs pos="99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sp>
          <p:nvSpPr>
            <p:cNvPr id="16" name="Параллелограмм 15"/>
            <p:cNvSpPr/>
            <p:nvPr/>
          </p:nvSpPr>
          <p:spPr>
            <a:xfrm rot="419711">
              <a:off x="2581403" y="4714360"/>
              <a:ext cx="3234778" cy="523413"/>
            </a:xfrm>
            <a:prstGeom prst="parallelogram">
              <a:avLst/>
            </a:prstGeom>
            <a:gradFill flip="none" rotWithShape="1">
              <a:gsLst>
                <a:gs pos="0">
                  <a:srgbClr val="C3E501"/>
                </a:gs>
                <a:gs pos="46000">
                  <a:srgbClr val="768A06"/>
                </a:gs>
                <a:gs pos="73000">
                  <a:schemeClr val="tx1">
                    <a:lumMod val="95000"/>
                    <a:lumOff val="5000"/>
                  </a:schemeClr>
                </a:gs>
                <a:gs pos="99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sp>
          <p:nvSpPr>
            <p:cNvPr id="18" name="Параллелограмм 17"/>
            <p:cNvSpPr/>
            <p:nvPr/>
          </p:nvSpPr>
          <p:spPr>
            <a:xfrm rot="20892359">
              <a:off x="815955" y="5435182"/>
              <a:ext cx="5116021" cy="523413"/>
            </a:xfrm>
            <a:prstGeom prst="parallelogram">
              <a:avLst/>
            </a:prstGeom>
            <a:gradFill flip="none" rotWithShape="1">
              <a:gsLst>
                <a:gs pos="0">
                  <a:srgbClr val="1FE7CB">
                    <a:shade val="30000"/>
                    <a:satMod val="115000"/>
                  </a:srgbClr>
                </a:gs>
                <a:gs pos="50000">
                  <a:srgbClr val="1FE7CB">
                    <a:shade val="67500"/>
                    <a:satMod val="115000"/>
                  </a:srgbClr>
                </a:gs>
                <a:gs pos="100000">
                  <a:srgbClr val="048F7C"/>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sp>
          <p:nvSpPr>
            <p:cNvPr id="19" name="Параллелограмм 18"/>
            <p:cNvSpPr/>
            <p:nvPr/>
          </p:nvSpPr>
          <p:spPr>
            <a:xfrm rot="419711">
              <a:off x="4194908" y="3369640"/>
              <a:ext cx="3234778" cy="523413"/>
            </a:xfrm>
            <a:prstGeom prst="parallelogram">
              <a:avLst/>
            </a:prstGeom>
            <a:gradFill flip="none" rotWithShape="1">
              <a:gsLst>
                <a:gs pos="0">
                  <a:srgbClr val="00B0F0"/>
                </a:gs>
                <a:gs pos="46000">
                  <a:srgbClr val="056F95"/>
                </a:gs>
                <a:gs pos="73000">
                  <a:schemeClr val="tx1">
                    <a:lumMod val="95000"/>
                    <a:lumOff val="5000"/>
                  </a:schemeClr>
                </a:gs>
                <a:gs pos="99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sp>
          <p:nvSpPr>
            <p:cNvPr id="21" name="Параллелограмм 20"/>
            <p:cNvSpPr/>
            <p:nvPr/>
          </p:nvSpPr>
          <p:spPr>
            <a:xfrm rot="20892359">
              <a:off x="2437561" y="4065124"/>
              <a:ext cx="5116021" cy="523413"/>
            </a:xfrm>
            <a:prstGeom prst="parallelogram">
              <a:avLst/>
            </a:prstGeom>
            <a:gradFill flip="none" rotWithShape="1">
              <a:gsLst>
                <a:gs pos="0">
                  <a:srgbClr val="768A06"/>
                </a:gs>
                <a:gs pos="50000">
                  <a:srgbClr val="C3E501"/>
                </a:gs>
                <a:gs pos="100000">
                  <a:srgbClr val="768A06"/>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sp>
          <p:nvSpPr>
            <p:cNvPr id="22" name="Параллелограмм 21"/>
            <p:cNvSpPr/>
            <p:nvPr/>
          </p:nvSpPr>
          <p:spPr>
            <a:xfrm rot="419711">
              <a:off x="5789530" y="2029354"/>
              <a:ext cx="3234778" cy="523413"/>
            </a:xfrm>
            <a:prstGeom prst="parallelogram">
              <a:avLst/>
            </a:prstGeom>
            <a:gradFill flip="none" rotWithShape="1">
              <a:gsLst>
                <a:gs pos="0">
                  <a:srgbClr val="FFAF0E"/>
                </a:gs>
                <a:gs pos="46000">
                  <a:srgbClr val="A06800"/>
                </a:gs>
                <a:gs pos="73000">
                  <a:schemeClr val="tx1">
                    <a:lumMod val="95000"/>
                    <a:lumOff val="5000"/>
                  </a:schemeClr>
                </a:gs>
                <a:gs pos="99000">
                  <a:schemeClr val="tx1">
                    <a:lumMod val="95000"/>
                    <a:lumOff val="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sp>
          <p:nvSpPr>
            <p:cNvPr id="23" name="Параллелограмм 22"/>
            <p:cNvSpPr/>
            <p:nvPr/>
          </p:nvSpPr>
          <p:spPr>
            <a:xfrm rot="20892359">
              <a:off x="5651104" y="1376086"/>
              <a:ext cx="5116021" cy="523413"/>
            </a:xfrm>
            <a:prstGeom prst="parallelogram">
              <a:avLst/>
            </a:prstGeom>
            <a:gradFill flip="none" rotWithShape="1">
              <a:gsLst>
                <a:gs pos="0">
                  <a:srgbClr val="FFAF0E">
                    <a:shade val="30000"/>
                    <a:satMod val="115000"/>
                  </a:srgbClr>
                </a:gs>
                <a:gs pos="50000">
                  <a:srgbClr val="FFAF0E">
                    <a:shade val="67500"/>
                    <a:satMod val="115000"/>
                  </a:srgbClr>
                </a:gs>
                <a:gs pos="100000">
                  <a:srgbClr val="A06800"/>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sp>
          <p:nvSpPr>
            <p:cNvPr id="25" name="Параллелограмм 24"/>
            <p:cNvSpPr/>
            <p:nvPr/>
          </p:nvSpPr>
          <p:spPr>
            <a:xfrm rot="20892359">
              <a:off x="4059168" y="2722896"/>
              <a:ext cx="5116021" cy="523413"/>
            </a:xfrm>
            <a:prstGeom prst="parallelogram">
              <a:avLst/>
            </a:prstGeom>
            <a:gradFill flip="none" rotWithShape="1">
              <a:gsLst>
                <a:gs pos="0">
                  <a:srgbClr val="056F95"/>
                </a:gs>
                <a:gs pos="50000">
                  <a:srgbClr val="00B0F0"/>
                </a:gs>
                <a:gs pos="100000">
                  <a:srgbClr val="056F95"/>
                </a:gs>
              </a:gsLst>
              <a:lin ang="108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hangingPunct="1"/>
              <a:endParaRPr lang="ru-RU" sz="3600" kern="1200">
                <a:solidFill>
                  <a:prstClr val="white"/>
                </a:solidFill>
              </a:endParaRPr>
            </a:p>
          </p:txBody>
        </p:sp>
      </p:grpSp>
      <p:sp>
        <p:nvSpPr>
          <p:cNvPr id="31" name="Объект 2"/>
          <p:cNvSpPr txBox="1">
            <a:spLocks/>
          </p:cNvSpPr>
          <p:nvPr/>
        </p:nvSpPr>
        <p:spPr>
          <a:xfrm>
            <a:off x="14270753" y="7476301"/>
            <a:ext cx="5496464" cy="976234"/>
          </a:xfrm>
          <a:prstGeom prst="rect">
            <a:avLst/>
          </a:prstGeom>
        </p:spPr>
        <p:txBody>
          <a:bodyPr vert="horz" lIns="182880" tIns="91440" rIns="182880" bIns="91440" rtlCol="0">
            <a:noAutofit/>
          </a:bodyPr>
          <a:lstStyle>
            <a:defPPr>
              <a:defRPr lang="ru-RU"/>
            </a:defPPr>
            <a:lvl1pPr indent="0">
              <a:lnSpc>
                <a:spcPct val="100000"/>
              </a:lnSpc>
              <a:spcBef>
                <a:spcPts val="0"/>
              </a:spcBef>
              <a:buFont typeface="Arial" panose="020B0604020202020204" pitchFamily="34" charset="0"/>
              <a:buNone/>
              <a:defRPr sz="2400">
                <a:solidFill>
                  <a:schemeClr val="bg1"/>
                </a:solidFill>
                <a:latin typeface="Tele2 TextSans" panose="02000000000000000000" pitchFamily="50" charset="0"/>
              </a:defRPr>
            </a:lvl1pPr>
            <a:lvl2pPr lvl="1" indent="0">
              <a:lnSpc>
                <a:spcPct val="90000"/>
              </a:lnSpc>
              <a:spcBef>
                <a:spcPts val="500"/>
              </a:spcBef>
              <a:buFont typeface="Arial" panose="020B0604020202020204" pitchFamily="34" charset="0"/>
              <a:buNone/>
              <a:defRPr sz="2000">
                <a:solidFill>
                  <a:schemeClr val="bg1"/>
                </a:solidFill>
                <a:latin typeface="Tele2 TextSans" panose="02000000000000000000" pitchFamily="50"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defTabSz="1828800" hangingPunct="1"/>
            <a:r>
              <a:rPr lang="ru-RU" sz="4800" kern="1200" dirty="0" smtClean="0">
                <a:solidFill>
                  <a:srgbClr val="FFFF00"/>
                </a:solidFill>
                <a:latin typeface="Arial" panose="020B0604020202020204" pitchFamily="34" charset="0"/>
                <a:cs typeface="Arial" panose="020B0604020202020204" pitchFamily="34" charset="0"/>
              </a:rPr>
              <a:t>Сетевой уровень</a:t>
            </a:r>
            <a:endParaRPr lang="ru-RU" sz="4800" kern="1200" dirty="0">
              <a:solidFill>
                <a:srgbClr val="FFFF00"/>
              </a:solidFill>
              <a:latin typeface="Arial" panose="020B0604020202020204" pitchFamily="34" charset="0"/>
              <a:cs typeface="Arial" panose="020B0604020202020204" pitchFamily="34" charset="0"/>
            </a:endParaRPr>
          </a:p>
          <a:p>
            <a:pPr algn="l" defTabSz="1828800" hangingPunct="1"/>
            <a:endParaRPr lang="ru-RU" sz="4800" kern="1200" dirty="0">
              <a:solidFill>
                <a:prstClr val="white"/>
              </a:solidFill>
            </a:endParaRPr>
          </a:p>
        </p:txBody>
      </p:sp>
      <p:sp>
        <p:nvSpPr>
          <p:cNvPr id="33" name="Объект 2"/>
          <p:cNvSpPr txBox="1">
            <a:spLocks/>
          </p:cNvSpPr>
          <p:nvPr/>
        </p:nvSpPr>
        <p:spPr>
          <a:xfrm>
            <a:off x="17217485" y="4543626"/>
            <a:ext cx="6304838" cy="976234"/>
          </a:xfrm>
          <a:prstGeom prst="rect">
            <a:avLst/>
          </a:prstGeom>
        </p:spPr>
        <p:txBody>
          <a:bodyPr vert="horz" lIns="182880" tIns="91440" rIns="182880" bIns="91440" rtlCol="0">
            <a:noAutofit/>
          </a:bodyPr>
          <a:lstStyle>
            <a:lvl1pPr marL="228600" indent="-228600">
              <a:lnSpc>
                <a:spcPct val="90000"/>
              </a:lnSpc>
              <a:spcBef>
                <a:spcPts val="1000"/>
              </a:spcBef>
              <a:buFont typeface="Arial" panose="020B0604020202020204" pitchFamily="34" charset="0"/>
              <a:buChar char="•"/>
              <a:defRPr sz="2800"/>
            </a:lvl1pPr>
            <a:lvl2pPr lvl="1" indent="0">
              <a:lnSpc>
                <a:spcPct val="90000"/>
              </a:lnSpc>
              <a:spcBef>
                <a:spcPts val="500"/>
              </a:spcBef>
              <a:buFont typeface="Arial" panose="020B0604020202020204" pitchFamily="34" charset="0"/>
              <a:buNone/>
              <a:defRPr sz="2000">
                <a:solidFill>
                  <a:schemeClr val="bg1"/>
                </a:solidFill>
                <a:latin typeface="Tele2 TextSans" panose="02000000000000000000" pitchFamily="50"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defTabSz="1828800" hangingPunct="1">
              <a:lnSpc>
                <a:spcPct val="100000"/>
              </a:lnSpc>
              <a:spcBef>
                <a:spcPts val="0"/>
              </a:spcBef>
              <a:buNone/>
            </a:pPr>
            <a:r>
              <a:rPr lang="ru-RU" sz="4800" kern="1200" dirty="0" smtClean="0">
                <a:solidFill>
                  <a:prstClr val="white"/>
                </a:solidFill>
                <a:latin typeface="Arial" panose="020B0604020202020204" pitchFamily="34" charset="0"/>
                <a:cs typeface="Arial" panose="020B0604020202020204" pitchFamily="34" charset="0"/>
              </a:rPr>
              <a:t>Платформы Интернет вещей</a:t>
            </a:r>
            <a:endParaRPr lang="ru-RU" sz="4800" kern="1200" dirty="0">
              <a:solidFill>
                <a:prstClr val="white"/>
              </a:solidFill>
              <a:latin typeface="Arial" panose="020B0604020202020204" pitchFamily="34" charset="0"/>
              <a:cs typeface="Arial" panose="020B0604020202020204" pitchFamily="34" charset="0"/>
            </a:endParaRPr>
          </a:p>
          <a:p>
            <a:pPr algn="l" defTabSz="1828800" hangingPunct="1">
              <a:lnSpc>
                <a:spcPct val="100000"/>
              </a:lnSpc>
              <a:spcBef>
                <a:spcPts val="0"/>
              </a:spcBef>
            </a:pPr>
            <a:endParaRPr lang="ru-RU" sz="4800" kern="1200" dirty="0">
              <a:solidFill>
                <a:prstClr val="white"/>
              </a:solidFill>
              <a:latin typeface="Tele2 TextSans" panose="02000000000000000000" pitchFamily="50" charset="0"/>
            </a:endParaRPr>
          </a:p>
        </p:txBody>
      </p:sp>
      <p:sp>
        <p:nvSpPr>
          <p:cNvPr id="35" name="Объект 2"/>
          <p:cNvSpPr txBox="1">
            <a:spLocks/>
          </p:cNvSpPr>
          <p:nvPr/>
        </p:nvSpPr>
        <p:spPr>
          <a:xfrm>
            <a:off x="11713379" y="10003584"/>
            <a:ext cx="5504105" cy="976234"/>
          </a:xfrm>
          <a:prstGeom prst="rect">
            <a:avLst/>
          </a:prstGeom>
        </p:spPr>
        <p:txBody>
          <a:bodyPr vert="horz" lIns="182880" tIns="91440" rIns="182880" bIns="91440" rtlCol="0">
            <a:noAutofit/>
          </a:bodyPr>
          <a:lstStyle>
            <a:lvl1pPr marL="228600" indent="-228600">
              <a:lnSpc>
                <a:spcPct val="90000"/>
              </a:lnSpc>
              <a:spcBef>
                <a:spcPts val="1000"/>
              </a:spcBef>
              <a:buFont typeface="Arial" panose="020B0604020202020204" pitchFamily="34" charset="0"/>
              <a:buChar char="•"/>
              <a:defRPr sz="2800"/>
            </a:lvl1pPr>
            <a:lvl2pPr lvl="1" indent="0">
              <a:lnSpc>
                <a:spcPct val="90000"/>
              </a:lnSpc>
              <a:spcBef>
                <a:spcPts val="500"/>
              </a:spcBef>
              <a:buFont typeface="Arial" panose="020B0604020202020204" pitchFamily="34" charset="0"/>
              <a:buNone/>
              <a:defRPr sz="2000">
                <a:solidFill>
                  <a:schemeClr val="bg1"/>
                </a:solidFill>
                <a:latin typeface="Tele2 TextSans" panose="02000000000000000000" pitchFamily="50"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defTabSz="1828800" hangingPunct="1">
              <a:lnSpc>
                <a:spcPct val="100000"/>
              </a:lnSpc>
              <a:spcBef>
                <a:spcPts val="0"/>
              </a:spcBef>
              <a:buNone/>
            </a:pPr>
            <a:r>
              <a:rPr lang="ru-RU" sz="4800" kern="1200" dirty="0" smtClean="0">
                <a:solidFill>
                  <a:prstClr val="white"/>
                </a:solidFill>
                <a:latin typeface="Arial" panose="020B0604020202020204" pitchFamily="34" charset="0"/>
                <a:cs typeface="Arial" panose="020B0604020202020204" pitchFamily="34" charset="0"/>
              </a:rPr>
              <a:t>Объекты и вещи</a:t>
            </a:r>
            <a:endParaRPr lang="ru-RU" sz="4800" kern="1200" dirty="0">
              <a:solidFill>
                <a:prstClr val="white"/>
              </a:solidFill>
              <a:latin typeface="Arial" panose="020B0604020202020204" pitchFamily="34" charset="0"/>
              <a:cs typeface="Arial" panose="020B0604020202020204" pitchFamily="34" charset="0"/>
            </a:endParaRPr>
          </a:p>
        </p:txBody>
      </p:sp>
      <p:sp>
        <p:nvSpPr>
          <p:cNvPr id="39" name="Объект 2"/>
          <p:cNvSpPr txBox="1">
            <a:spLocks/>
          </p:cNvSpPr>
          <p:nvPr/>
        </p:nvSpPr>
        <p:spPr>
          <a:xfrm>
            <a:off x="19875499" y="2313694"/>
            <a:ext cx="4134032" cy="976234"/>
          </a:xfrm>
          <a:prstGeom prst="rect">
            <a:avLst/>
          </a:prstGeom>
        </p:spPr>
        <p:txBody>
          <a:bodyPr vert="horz" lIns="182880" tIns="91440" rIns="182880" bIns="91440" rtlCol="0">
            <a:noAutofit/>
          </a:bodyPr>
          <a:lstStyle>
            <a:lvl1pPr marL="228600" indent="-228600">
              <a:lnSpc>
                <a:spcPct val="90000"/>
              </a:lnSpc>
              <a:spcBef>
                <a:spcPts val="1000"/>
              </a:spcBef>
              <a:buFont typeface="Arial" panose="020B0604020202020204" pitchFamily="34" charset="0"/>
              <a:buChar char="•"/>
              <a:defRPr sz="2800"/>
            </a:lvl1pPr>
            <a:lvl2pPr lvl="1" indent="0">
              <a:lnSpc>
                <a:spcPct val="90000"/>
              </a:lnSpc>
              <a:spcBef>
                <a:spcPts val="500"/>
              </a:spcBef>
              <a:buFont typeface="Arial" panose="020B0604020202020204" pitchFamily="34" charset="0"/>
              <a:buNone/>
              <a:defRPr sz="2000">
                <a:solidFill>
                  <a:schemeClr val="bg1"/>
                </a:solidFill>
                <a:latin typeface="Tele2 TextSans" panose="02000000000000000000" pitchFamily="50"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defTabSz="1828800" hangingPunct="1">
              <a:lnSpc>
                <a:spcPct val="100000"/>
              </a:lnSpc>
              <a:spcBef>
                <a:spcPts val="0"/>
              </a:spcBef>
              <a:buNone/>
            </a:pPr>
            <a:r>
              <a:rPr lang="ru-RU" sz="4800" kern="1200" dirty="0" smtClean="0">
                <a:solidFill>
                  <a:prstClr val="white"/>
                </a:solidFill>
                <a:latin typeface="Arial" panose="020B0604020202020204" pitchFamily="34" charset="0"/>
                <a:cs typeface="Arial" panose="020B0604020202020204" pitchFamily="34" charset="0"/>
              </a:rPr>
              <a:t>Приложения</a:t>
            </a:r>
            <a:endParaRPr lang="ru-RU" sz="4800" kern="1200" dirty="0">
              <a:solidFill>
                <a:prstClr val="white"/>
              </a:solidFill>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4"/>
          <a:stretch>
            <a:fillRect/>
          </a:stretch>
        </p:blipFill>
        <p:spPr>
          <a:xfrm>
            <a:off x="135522" y="11704190"/>
            <a:ext cx="1266145" cy="973958"/>
          </a:xfrm>
          <a:prstGeom prst="rect">
            <a:avLst/>
          </a:prstGeom>
        </p:spPr>
      </p:pic>
      <p:pic>
        <p:nvPicPr>
          <p:cNvPr id="3" name="Рисунок 2"/>
          <p:cNvPicPr>
            <a:picLocks noChangeAspect="1"/>
          </p:cNvPicPr>
          <p:nvPr/>
        </p:nvPicPr>
        <p:blipFill>
          <a:blip r:embed="rId5"/>
          <a:stretch>
            <a:fillRect/>
          </a:stretch>
        </p:blipFill>
        <p:spPr>
          <a:xfrm>
            <a:off x="1564473" y="11704190"/>
            <a:ext cx="1244502" cy="973958"/>
          </a:xfrm>
          <a:prstGeom prst="rect">
            <a:avLst/>
          </a:prstGeom>
        </p:spPr>
      </p:pic>
      <p:sp>
        <p:nvSpPr>
          <p:cNvPr id="24" name="Объект 2"/>
          <p:cNvSpPr txBox="1">
            <a:spLocks/>
          </p:cNvSpPr>
          <p:nvPr/>
        </p:nvSpPr>
        <p:spPr>
          <a:xfrm>
            <a:off x="-53432" y="9223364"/>
            <a:ext cx="5006712" cy="976234"/>
          </a:xfrm>
          <a:prstGeom prst="rect">
            <a:avLst/>
          </a:prstGeom>
        </p:spPr>
        <p:txBody>
          <a:bodyPr vert="horz" lIns="182880" tIns="91440" rIns="182880" bIns="91440" rtlCol="0">
            <a:noAutofit/>
          </a:bodyPr>
          <a:lstStyle>
            <a:lvl1pPr marL="228600" indent="-228600">
              <a:lnSpc>
                <a:spcPct val="90000"/>
              </a:lnSpc>
              <a:spcBef>
                <a:spcPts val="1000"/>
              </a:spcBef>
              <a:buFont typeface="Arial" panose="020B0604020202020204" pitchFamily="34" charset="0"/>
              <a:buChar char="•"/>
              <a:defRPr sz="2800"/>
            </a:lvl1pPr>
            <a:lvl2pPr lvl="1" indent="0">
              <a:lnSpc>
                <a:spcPct val="90000"/>
              </a:lnSpc>
              <a:spcBef>
                <a:spcPts val="500"/>
              </a:spcBef>
              <a:buFont typeface="Arial" panose="020B0604020202020204" pitchFamily="34" charset="0"/>
              <a:buNone/>
              <a:defRPr sz="2000">
                <a:solidFill>
                  <a:schemeClr val="bg1"/>
                </a:solidFill>
                <a:latin typeface="Tele2 TextSans" panose="02000000000000000000" pitchFamily="50"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defTabSz="1828800" hangingPunct="1">
              <a:lnSpc>
                <a:spcPct val="100000"/>
              </a:lnSpc>
              <a:spcBef>
                <a:spcPts val="0"/>
              </a:spcBef>
              <a:buNone/>
            </a:pPr>
            <a:r>
              <a:rPr lang="ru-RU" sz="4800" kern="1200" dirty="0" smtClean="0">
                <a:solidFill>
                  <a:prstClr val="white"/>
                </a:solidFill>
                <a:latin typeface="Arial" panose="020B0604020202020204" pitchFamily="34" charset="0"/>
                <a:cs typeface="Arial" panose="020B0604020202020204" pitchFamily="34" charset="0"/>
              </a:rPr>
              <a:t>Сенсоры, счетчики, реле, видео камеры</a:t>
            </a:r>
            <a:endParaRPr lang="ru-RU" sz="4800" kern="1200" dirty="0">
              <a:solidFill>
                <a:prstClr val="white"/>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6"/>
          <a:stretch>
            <a:fillRect/>
          </a:stretch>
        </p:blipFill>
        <p:spPr>
          <a:xfrm>
            <a:off x="4581804" y="9040206"/>
            <a:ext cx="1108495" cy="1080072"/>
          </a:xfrm>
          <a:prstGeom prst="rect">
            <a:avLst/>
          </a:prstGeom>
        </p:spPr>
      </p:pic>
      <p:pic>
        <p:nvPicPr>
          <p:cNvPr id="6" name="Рисунок 5"/>
          <p:cNvPicPr>
            <a:picLocks noChangeAspect="1"/>
          </p:cNvPicPr>
          <p:nvPr/>
        </p:nvPicPr>
        <p:blipFill>
          <a:blip r:embed="rId7"/>
          <a:stretch>
            <a:fillRect/>
          </a:stretch>
        </p:blipFill>
        <p:spPr>
          <a:xfrm>
            <a:off x="3311247" y="9040206"/>
            <a:ext cx="1236856" cy="1080071"/>
          </a:xfrm>
          <a:prstGeom prst="rect">
            <a:avLst/>
          </a:prstGeom>
        </p:spPr>
      </p:pic>
      <p:sp>
        <p:nvSpPr>
          <p:cNvPr id="27" name="Объект 2"/>
          <p:cNvSpPr txBox="1">
            <a:spLocks/>
          </p:cNvSpPr>
          <p:nvPr/>
        </p:nvSpPr>
        <p:spPr>
          <a:xfrm>
            <a:off x="454524" y="7916087"/>
            <a:ext cx="7330939" cy="976234"/>
          </a:xfrm>
          <a:prstGeom prst="rect">
            <a:avLst/>
          </a:prstGeom>
        </p:spPr>
        <p:txBody>
          <a:bodyPr vert="horz" lIns="182880" tIns="91440" rIns="182880" bIns="91440" rtlCol="0">
            <a:noAutofit/>
          </a:bodyPr>
          <a:lstStyle>
            <a:defPPr>
              <a:defRPr lang="ru-RU"/>
            </a:defPPr>
            <a:lvl1pPr indent="0">
              <a:lnSpc>
                <a:spcPct val="100000"/>
              </a:lnSpc>
              <a:spcBef>
                <a:spcPts val="0"/>
              </a:spcBef>
              <a:buFont typeface="Arial" panose="020B0604020202020204" pitchFamily="34" charset="0"/>
              <a:buNone/>
              <a:defRPr sz="2400">
                <a:solidFill>
                  <a:schemeClr val="bg1"/>
                </a:solidFill>
                <a:latin typeface="Tele2 TextSans" panose="02000000000000000000" pitchFamily="50" charset="0"/>
              </a:defRPr>
            </a:lvl1pPr>
            <a:lvl2pPr lvl="1" indent="0">
              <a:lnSpc>
                <a:spcPct val="90000"/>
              </a:lnSpc>
              <a:spcBef>
                <a:spcPts val="500"/>
              </a:spcBef>
              <a:buFont typeface="Arial" panose="020B0604020202020204" pitchFamily="34" charset="0"/>
              <a:buNone/>
              <a:defRPr sz="2000">
                <a:solidFill>
                  <a:schemeClr val="bg1"/>
                </a:solidFill>
                <a:latin typeface="Tele2 TextSans" panose="02000000000000000000" pitchFamily="50"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defTabSz="1828800" hangingPunct="1"/>
            <a:r>
              <a:rPr lang="ru-RU" sz="4800" kern="1200" dirty="0" smtClean="0">
                <a:solidFill>
                  <a:srgbClr val="FFFF00"/>
                </a:solidFill>
                <a:latin typeface="Arial" panose="020B0604020202020204" pitchFamily="34" charset="0"/>
                <a:cs typeface="Arial" panose="020B0604020202020204" pitchFamily="34" charset="0"/>
              </a:rPr>
              <a:t>Радио (3</a:t>
            </a:r>
            <a:r>
              <a:rPr lang="en-US" sz="4800" kern="1200" dirty="0" smtClean="0">
                <a:solidFill>
                  <a:srgbClr val="FFFF00"/>
                </a:solidFill>
                <a:latin typeface="Arial" panose="020B0604020202020204" pitchFamily="34" charset="0"/>
                <a:cs typeface="Arial" panose="020B0604020202020204" pitchFamily="34" charset="0"/>
              </a:rPr>
              <a:t>G/LTE, LPWAN</a:t>
            </a:r>
            <a:r>
              <a:rPr lang="ru-RU" sz="4800" kern="1200" dirty="0" smtClean="0">
                <a:solidFill>
                  <a:srgbClr val="FFFF00"/>
                </a:solidFill>
                <a:latin typeface="Arial" panose="020B0604020202020204" pitchFamily="34" charset="0"/>
                <a:cs typeface="Arial" panose="020B0604020202020204" pitchFamily="34" charset="0"/>
              </a:rPr>
              <a:t>)</a:t>
            </a:r>
            <a:endParaRPr lang="ru-RU" sz="4800" kern="1200" dirty="0">
              <a:solidFill>
                <a:srgbClr val="FFFF00"/>
              </a:solidFill>
              <a:latin typeface="Arial" panose="020B0604020202020204" pitchFamily="34" charset="0"/>
              <a:cs typeface="Arial" panose="020B0604020202020204" pitchFamily="34" charset="0"/>
            </a:endParaRPr>
          </a:p>
          <a:p>
            <a:pPr algn="l" defTabSz="1828800" hangingPunct="1"/>
            <a:endParaRPr lang="ru-RU" sz="4800" kern="1200" dirty="0">
              <a:solidFill>
                <a:prstClr val="white"/>
              </a:solidFill>
            </a:endParaRPr>
          </a:p>
        </p:txBody>
      </p:sp>
      <p:sp>
        <p:nvSpPr>
          <p:cNvPr id="28" name="Объект 2"/>
          <p:cNvSpPr txBox="1">
            <a:spLocks/>
          </p:cNvSpPr>
          <p:nvPr/>
        </p:nvSpPr>
        <p:spPr>
          <a:xfrm>
            <a:off x="3040640" y="4830707"/>
            <a:ext cx="6232730" cy="976234"/>
          </a:xfrm>
          <a:prstGeom prst="rect">
            <a:avLst/>
          </a:prstGeom>
        </p:spPr>
        <p:txBody>
          <a:bodyPr vert="horz" lIns="182880" tIns="91440" rIns="182880" bIns="91440" rtlCol="0">
            <a:noAutofit/>
          </a:bodyPr>
          <a:lstStyle>
            <a:defPPr>
              <a:defRPr lang="ru-RU"/>
            </a:defPPr>
            <a:lvl1pPr indent="0">
              <a:lnSpc>
                <a:spcPct val="100000"/>
              </a:lnSpc>
              <a:spcBef>
                <a:spcPts val="0"/>
              </a:spcBef>
              <a:buFont typeface="Arial" panose="020B0604020202020204" pitchFamily="34" charset="0"/>
              <a:buNone/>
              <a:defRPr sz="2400">
                <a:solidFill>
                  <a:schemeClr val="bg1"/>
                </a:solidFill>
                <a:latin typeface="Tele2 TextSans" panose="02000000000000000000" pitchFamily="50" charset="0"/>
              </a:defRPr>
            </a:lvl1pPr>
            <a:lvl2pPr lvl="1" indent="0">
              <a:lnSpc>
                <a:spcPct val="90000"/>
              </a:lnSpc>
              <a:spcBef>
                <a:spcPts val="500"/>
              </a:spcBef>
              <a:buFont typeface="Arial" panose="020B0604020202020204" pitchFamily="34" charset="0"/>
              <a:buNone/>
              <a:defRPr sz="2000">
                <a:solidFill>
                  <a:schemeClr val="bg1"/>
                </a:solidFill>
                <a:latin typeface="Tele2 TextSans" panose="02000000000000000000" pitchFamily="50"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defTabSz="1828800" hangingPunct="1"/>
            <a:r>
              <a:rPr lang="ru-RU" sz="4800" kern="1200" dirty="0" smtClean="0">
                <a:solidFill>
                  <a:prstClr val="white"/>
                </a:solidFill>
                <a:latin typeface="Arial" panose="020B0604020202020204" pitchFamily="34" charset="0"/>
                <a:cs typeface="Arial" panose="020B0604020202020204" pitchFamily="34" charset="0"/>
              </a:rPr>
              <a:t>Сбор данных, анализ и управление данными.</a:t>
            </a:r>
            <a:endParaRPr lang="ru-RU" sz="4800" kern="1200" dirty="0">
              <a:solidFill>
                <a:prstClr val="white"/>
              </a:solidFill>
              <a:latin typeface="Arial" panose="020B0604020202020204" pitchFamily="34" charset="0"/>
              <a:cs typeface="Arial" panose="020B0604020202020204" pitchFamily="34" charset="0"/>
            </a:endParaRPr>
          </a:p>
          <a:p>
            <a:pPr algn="l" defTabSz="1828800" hangingPunct="1"/>
            <a:endParaRPr lang="ru-RU" sz="4800" kern="1200" dirty="0">
              <a:solidFill>
                <a:prstClr val="white"/>
              </a:solidFill>
            </a:endParaRPr>
          </a:p>
        </p:txBody>
      </p:sp>
      <p:pic>
        <p:nvPicPr>
          <p:cNvPr id="7" name="Рисунок 6"/>
          <p:cNvPicPr>
            <a:picLocks noChangeAspect="1"/>
          </p:cNvPicPr>
          <p:nvPr/>
        </p:nvPicPr>
        <p:blipFill>
          <a:blip r:embed="rId8"/>
          <a:stretch>
            <a:fillRect/>
          </a:stretch>
        </p:blipFill>
        <p:spPr>
          <a:xfrm>
            <a:off x="7516994" y="6529387"/>
            <a:ext cx="991218" cy="963296"/>
          </a:xfrm>
          <a:prstGeom prst="rect">
            <a:avLst/>
          </a:prstGeom>
        </p:spPr>
      </p:pic>
      <p:pic>
        <p:nvPicPr>
          <p:cNvPr id="8" name="Рисунок 7"/>
          <p:cNvPicPr>
            <a:picLocks noChangeAspect="1"/>
          </p:cNvPicPr>
          <p:nvPr/>
        </p:nvPicPr>
        <p:blipFill>
          <a:blip r:embed="rId9"/>
          <a:stretch>
            <a:fillRect/>
          </a:stretch>
        </p:blipFill>
        <p:spPr>
          <a:xfrm>
            <a:off x="9873906" y="3952604"/>
            <a:ext cx="1350355" cy="1073776"/>
          </a:xfrm>
          <a:prstGeom prst="rect">
            <a:avLst/>
          </a:prstGeom>
        </p:spPr>
      </p:pic>
      <p:sp>
        <p:nvSpPr>
          <p:cNvPr id="9" name="Прямоугольник 8"/>
          <p:cNvSpPr/>
          <p:nvPr/>
        </p:nvSpPr>
        <p:spPr>
          <a:xfrm>
            <a:off x="4669692" y="3264417"/>
            <a:ext cx="4992329" cy="1754326"/>
          </a:xfrm>
          <a:prstGeom prst="rect">
            <a:avLst/>
          </a:prstGeom>
        </p:spPr>
        <p:txBody>
          <a:bodyPr wrap="none">
            <a:spAutoFit/>
          </a:bodyPr>
          <a:lstStyle/>
          <a:p>
            <a:pPr algn="l"/>
            <a:r>
              <a:rPr lang="ru-RU" sz="5400" kern="1200" dirty="0" smtClean="0">
                <a:solidFill>
                  <a:prstClr val="white"/>
                </a:solidFill>
                <a:latin typeface="Arial" panose="020B0604020202020204" pitchFamily="34" charset="0"/>
                <a:cs typeface="Arial" panose="020B0604020202020204" pitchFamily="34" charset="0"/>
              </a:rPr>
              <a:t>Реализация </a:t>
            </a:r>
          </a:p>
          <a:p>
            <a:r>
              <a:rPr lang="ru-RU" sz="5400" kern="1200" dirty="0" smtClean="0">
                <a:solidFill>
                  <a:prstClr val="white"/>
                </a:solidFill>
                <a:latin typeface="Arial" panose="020B0604020202020204" pitchFamily="34" charset="0"/>
                <a:cs typeface="Arial" panose="020B0604020202020204" pitchFamily="34" charset="0"/>
              </a:rPr>
              <a:t>бизнес модели</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776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1264593">
            <a:off x="1514677" y="1975012"/>
            <a:ext cx="16828655" cy="7508574"/>
          </a:xfrm>
        </p:spPr>
        <p:txBody>
          <a:bodyPr anchor="ctr">
            <a:normAutofit fontScale="90000"/>
          </a:bodyPr>
          <a:lstStyle/>
          <a:p>
            <a:pPr>
              <a:lnSpc>
                <a:spcPct val="150000"/>
              </a:lnSpc>
              <a:defRPr/>
            </a:pPr>
            <a:r>
              <a:rPr lang="ru-RU" sz="8000" dirty="0">
                <a:latin typeface="+mn-lt"/>
              </a:rPr>
              <a:t>Безопасный </a:t>
            </a:r>
            <a:r>
              <a:rPr lang="ru-RU" sz="8000" dirty="0" smtClean="0">
                <a:latin typeface="+mn-lt"/>
              </a:rPr>
              <a:t>регион</a:t>
            </a:r>
            <a:r>
              <a:rPr lang="en-US" sz="4400" dirty="0" smtClean="0">
                <a:latin typeface="Tele2 DisplayStencil" panose="02000000000000000000" pitchFamily="50" charset="0"/>
              </a:rPr>
              <a:t/>
            </a:r>
            <a:br>
              <a:rPr lang="en-US" sz="4400" dirty="0" smtClean="0">
                <a:latin typeface="Tele2 DisplayStencil" panose="02000000000000000000" pitchFamily="50" charset="0"/>
              </a:rPr>
            </a:br>
            <a:r>
              <a:rPr lang="ru-RU" sz="4900" dirty="0" smtClean="0">
                <a:latin typeface="+mn-lt"/>
                <a:cs typeface="Arial" panose="020B0604020202020204" pitchFamily="34" charset="0"/>
              </a:rPr>
              <a:t>Постановление </a:t>
            </a:r>
            <a:r>
              <a:rPr lang="ru-RU" sz="4900" dirty="0">
                <a:latin typeface="+mn-lt"/>
                <a:cs typeface="Arial" panose="020B0604020202020204" pitchFamily="34" charset="0"/>
              </a:rPr>
              <a:t>Губернатора Волгоградской области от 27 марта 2019 г. № 153 «Об утверждении Концепции комплексной система обеспечения безопасности жизнедеятельности населения Волгоградской области».</a:t>
            </a:r>
            <a:r>
              <a:rPr lang="ru-RU" sz="4900" dirty="0">
                <a:solidFill>
                  <a:schemeClr val="tx1"/>
                </a:solidFill>
                <a:latin typeface="+mn-lt"/>
                <a:cs typeface="Arial" panose="020B0604020202020204" pitchFamily="34" charset="0"/>
              </a:rPr>
              <a:t/>
            </a:r>
            <a:br>
              <a:rPr lang="ru-RU" sz="4900" dirty="0">
                <a:solidFill>
                  <a:schemeClr val="tx1"/>
                </a:solidFill>
                <a:latin typeface="+mn-lt"/>
                <a:cs typeface="Arial" panose="020B0604020202020204" pitchFamily="34" charset="0"/>
              </a:rPr>
            </a:br>
            <a:endParaRPr lang="ru-RU" sz="4900" dirty="0">
              <a:latin typeface="+mn-lt"/>
            </a:endParaRPr>
          </a:p>
        </p:txBody>
      </p:sp>
    </p:spTree>
    <p:extLst>
      <p:ext uri="{BB962C8B-B14F-4D97-AF65-F5344CB8AC3E}">
        <p14:creationId xmlns:p14="http://schemas.microsoft.com/office/powerpoint/2010/main" val="747461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9945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177" y="3177"/>
                        <a:ext cx="3174" cy="3174"/>
                      </a:xfrm>
                      <a:prstGeom prst="rect">
                        <a:avLst/>
                      </a:prstGeom>
                    </p:spPr>
                  </p:pic>
                </p:oleObj>
              </mc:Fallback>
            </mc:AlternateContent>
          </a:graphicData>
        </a:graphic>
      </p:graphicFrame>
      <p:grpSp>
        <p:nvGrpSpPr>
          <p:cNvPr id="46" name="Группа 45"/>
          <p:cNvGrpSpPr/>
          <p:nvPr/>
        </p:nvGrpSpPr>
        <p:grpSpPr>
          <a:xfrm>
            <a:off x="320529" y="1589573"/>
            <a:ext cx="23278584" cy="4836252"/>
            <a:chOff x="-36325" y="4190141"/>
            <a:chExt cx="5377434" cy="1289252"/>
          </a:xfrm>
          <a:solidFill>
            <a:srgbClr val="92D050"/>
          </a:solidFill>
        </p:grpSpPr>
        <p:sp>
          <p:nvSpPr>
            <p:cNvPr id="48" name="Скругленный прямоугольник 47"/>
            <p:cNvSpPr/>
            <p:nvPr/>
          </p:nvSpPr>
          <p:spPr>
            <a:xfrm>
              <a:off x="-36325" y="4190141"/>
              <a:ext cx="5377434" cy="1289252"/>
            </a:xfrm>
            <a:prstGeom prst="roundRect">
              <a:avLst>
                <a:gd name="adj" fmla="val 10000"/>
              </a:avLst>
            </a:prstGeom>
            <a:grpFill/>
            <a:ln>
              <a:solidFill>
                <a:srgbClr val="92D050"/>
              </a:solidFill>
            </a:ln>
            <a:effectLst>
              <a:softEdge rad="381000"/>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Скругленный прямоугольник 4"/>
            <p:cNvSpPr/>
            <p:nvPr/>
          </p:nvSpPr>
          <p:spPr>
            <a:xfrm>
              <a:off x="54148" y="4307466"/>
              <a:ext cx="5164504" cy="1057782"/>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lvl="0" indent="-342900" algn="l" defTabSz="800100">
                <a:lnSpc>
                  <a:spcPct val="90000"/>
                </a:lnSpc>
                <a:spcBef>
                  <a:spcPct val="0"/>
                </a:spcBef>
                <a:spcAft>
                  <a:spcPct val="35000"/>
                </a:spcAft>
                <a:buFont typeface="Arial" panose="020B0604020202020204" pitchFamily="34" charset="0"/>
                <a:buChar char="•"/>
              </a:pPr>
              <a:endParaRPr lang="ru-RU" sz="1800" kern="1200" dirty="0">
                <a:solidFill>
                  <a:schemeClr val="tx1"/>
                </a:solidFill>
                <a:latin typeface="Tele2 DisplaySerif" panose="02000000000000000000" pitchFamily="50" charset="0"/>
              </a:endParaRPr>
            </a:p>
          </p:txBody>
        </p:sp>
      </p:grpSp>
      <p:sp>
        <p:nvSpPr>
          <p:cNvPr id="51" name="Скругленный прямоугольник 50"/>
          <p:cNvSpPr/>
          <p:nvPr/>
        </p:nvSpPr>
        <p:spPr>
          <a:xfrm>
            <a:off x="707825" y="433008"/>
            <a:ext cx="7979444" cy="747138"/>
          </a:xfrm>
          <a:prstGeom prst="roundRect">
            <a:avLst>
              <a:gd name="adj" fmla="val 10000"/>
            </a:avLst>
          </a:prstGeom>
          <a:solidFill>
            <a:srgbClr val="EAEAEA"/>
          </a:solidFill>
          <a:ln>
            <a:solidFill>
              <a:srgbClr val="EAEAE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r>
              <a:rPr lang="ru-RU" altLang="ru-RU" sz="4400" b="1" dirty="0" smtClean="0">
                <a:solidFill>
                  <a:schemeClr val="tx1"/>
                </a:solidFill>
              </a:rPr>
              <a:t>Цели Проекта:</a:t>
            </a:r>
            <a:endParaRPr lang="ru-RU" sz="4400" b="1" dirty="0">
              <a:solidFill>
                <a:schemeClr val="tx1"/>
              </a:solidFill>
            </a:endParaRPr>
          </a:p>
        </p:txBody>
      </p:sp>
      <p:sp>
        <p:nvSpPr>
          <p:cNvPr id="3" name="Прямоугольник 2"/>
          <p:cNvSpPr/>
          <p:nvPr/>
        </p:nvSpPr>
        <p:spPr>
          <a:xfrm>
            <a:off x="819699" y="1950086"/>
            <a:ext cx="22470043" cy="4278094"/>
          </a:xfrm>
          <a:prstGeom prst="rect">
            <a:avLst/>
          </a:prstGeom>
        </p:spPr>
        <p:txBody>
          <a:bodyPr wrap="square">
            <a:spAutoFit/>
          </a:bodyPr>
          <a:lstStyle/>
          <a:p>
            <a:pPr algn="just"/>
            <a:r>
              <a:rPr lang="ru-RU" altLang="ru-RU" sz="4400" dirty="0">
                <a:solidFill>
                  <a:schemeClr val="tx1"/>
                </a:solidFill>
              </a:rPr>
              <a:t>С</a:t>
            </a:r>
            <a:r>
              <a:rPr lang="ru-RU" altLang="ru-RU" sz="4400" dirty="0" smtClean="0">
                <a:solidFill>
                  <a:schemeClr val="tx1"/>
                </a:solidFill>
              </a:rPr>
              <a:t>оздание </a:t>
            </a:r>
            <a:r>
              <a:rPr lang="ru-RU" altLang="ru-RU" sz="4400" dirty="0">
                <a:solidFill>
                  <a:schemeClr val="tx1"/>
                </a:solidFill>
              </a:rPr>
              <a:t>условий для обеспечения безопасной </a:t>
            </a:r>
            <a:r>
              <a:rPr lang="ru-RU" altLang="ru-RU" sz="4400" dirty="0" smtClean="0">
                <a:solidFill>
                  <a:schemeClr val="tx1"/>
                </a:solidFill>
              </a:rPr>
              <a:t>жизнедеятельности </a:t>
            </a:r>
            <a:r>
              <a:rPr lang="ru-RU" altLang="ru-RU" sz="4400" dirty="0">
                <a:solidFill>
                  <a:schemeClr val="tx1"/>
                </a:solidFill>
              </a:rPr>
              <a:t>населения Волгоградской области за счет использования сотовой сети оператора ООО «Т2 Мобайл» как транспорт, организующий взаимодействие оконечных устройств (камер, датчиков, реле и т.д.) с интеллектуальной системой анализа </a:t>
            </a:r>
            <a:r>
              <a:rPr lang="ru-RU" altLang="ru-RU" sz="4400" dirty="0" smtClean="0">
                <a:solidFill>
                  <a:schemeClr val="tx1"/>
                </a:solidFill>
              </a:rPr>
              <a:t>безопасности, </a:t>
            </a:r>
            <a:r>
              <a:rPr lang="ru-RU" altLang="ru-RU" sz="4400" dirty="0">
                <a:solidFill>
                  <a:schemeClr val="tx1"/>
                </a:solidFill>
              </a:rPr>
              <a:t>стороннего разработчика</a:t>
            </a:r>
            <a:r>
              <a:rPr lang="ru-RU" altLang="ru-RU" sz="4400" dirty="0" smtClean="0">
                <a:solidFill>
                  <a:schemeClr val="tx1"/>
                </a:solidFill>
              </a:rPr>
              <a:t>. </a:t>
            </a:r>
            <a:r>
              <a:rPr lang="ru-RU" altLang="ru-RU" sz="4400" dirty="0">
                <a:solidFill>
                  <a:schemeClr val="tx1"/>
                </a:solidFill>
              </a:rPr>
              <a:t>А так же продвижение бренда </a:t>
            </a:r>
            <a:r>
              <a:rPr lang="en-US" altLang="ru-RU" sz="4400" dirty="0">
                <a:solidFill>
                  <a:schemeClr val="tx1"/>
                </a:solidFill>
              </a:rPr>
              <a:t>TELE2</a:t>
            </a:r>
            <a:r>
              <a:rPr lang="ru-RU" altLang="ru-RU" sz="4400" dirty="0">
                <a:solidFill>
                  <a:schemeClr val="tx1"/>
                </a:solidFill>
              </a:rPr>
              <a:t> с целью большей узнаваемости и тем самым увеличения прибыли компании.</a:t>
            </a:r>
            <a:endParaRPr lang="ru-RU" sz="4400" dirty="0">
              <a:solidFill>
                <a:schemeClr val="tx1"/>
              </a:solidFill>
            </a:endParaRPr>
          </a:p>
        </p:txBody>
      </p:sp>
      <p:sp>
        <p:nvSpPr>
          <p:cNvPr id="25" name="Скругленный прямоугольник 24"/>
          <p:cNvSpPr/>
          <p:nvPr/>
        </p:nvSpPr>
        <p:spPr>
          <a:xfrm>
            <a:off x="572185" y="6950086"/>
            <a:ext cx="7979444" cy="747138"/>
          </a:xfrm>
          <a:prstGeom prst="roundRect">
            <a:avLst>
              <a:gd name="adj" fmla="val 10000"/>
            </a:avLst>
          </a:prstGeom>
          <a:solidFill>
            <a:srgbClr val="EAEAEA"/>
          </a:solidFill>
          <a:ln>
            <a:solidFill>
              <a:srgbClr val="EAEAE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r>
              <a:rPr lang="ru-RU" altLang="ru-RU" sz="4400" b="1" dirty="0" smtClean="0">
                <a:solidFill>
                  <a:schemeClr val="tx1"/>
                </a:solidFill>
              </a:rPr>
              <a:t>Задачи Проекта:</a:t>
            </a:r>
            <a:endParaRPr lang="ru-RU" sz="4400" b="1" dirty="0">
              <a:solidFill>
                <a:schemeClr val="tx1"/>
              </a:solidFill>
            </a:endParaRPr>
          </a:p>
        </p:txBody>
      </p:sp>
      <p:grpSp>
        <p:nvGrpSpPr>
          <p:cNvPr id="26" name="Группа 25"/>
          <p:cNvGrpSpPr/>
          <p:nvPr/>
        </p:nvGrpSpPr>
        <p:grpSpPr>
          <a:xfrm>
            <a:off x="316173" y="7747977"/>
            <a:ext cx="23278584" cy="4836252"/>
            <a:chOff x="-36325" y="4190141"/>
            <a:chExt cx="5377434" cy="1289252"/>
          </a:xfrm>
          <a:solidFill>
            <a:srgbClr val="92D050"/>
          </a:solidFill>
        </p:grpSpPr>
        <p:sp>
          <p:nvSpPr>
            <p:cNvPr id="27" name="Скругленный прямоугольник 26"/>
            <p:cNvSpPr/>
            <p:nvPr/>
          </p:nvSpPr>
          <p:spPr>
            <a:xfrm>
              <a:off x="-36325" y="4190141"/>
              <a:ext cx="5377434" cy="1289252"/>
            </a:xfrm>
            <a:prstGeom prst="roundRect">
              <a:avLst>
                <a:gd name="adj" fmla="val 10000"/>
              </a:avLst>
            </a:prstGeom>
            <a:grpFill/>
            <a:ln>
              <a:solidFill>
                <a:srgbClr val="92D050"/>
              </a:solidFill>
            </a:ln>
            <a:effectLst>
              <a:softEdge rad="381000"/>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Скругленный прямоугольник 4"/>
            <p:cNvSpPr/>
            <p:nvPr/>
          </p:nvSpPr>
          <p:spPr>
            <a:xfrm>
              <a:off x="54148" y="4307466"/>
              <a:ext cx="5165510" cy="993077"/>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lvl="0" indent="-342900" algn="l" defTabSz="800100">
                <a:lnSpc>
                  <a:spcPct val="90000"/>
                </a:lnSpc>
                <a:spcBef>
                  <a:spcPct val="0"/>
                </a:spcBef>
                <a:spcAft>
                  <a:spcPct val="35000"/>
                </a:spcAft>
                <a:buFont typeface="Arial" panose="020B0604020202020204" pitchFamily="34" charset="0"/>
                <a:buChar char="•"/>
              </a:pPr>
              <a:endParaRPr lang="ru-RU" sz="1800" kern="1200" dirty="0">
                <a:solidFill>
                  <a:schemeClr val="tx1"/>
                </a:solidFill>
                <a:latin typeface="Tele2 DisplaySerif" panose="02000000000000000000" pitchFamily="50" charset="0"/>
              </a:endParaRPr>
            </a:p>
          </p:txBody>
        </p:sp>
      </p:grpSp>
      <p:sp>
        <p:nvSpPr>
          <p:cNvPr id="29" name="Прямоугольник 28"/>
          <p:cNvSpPr/>
          <p:nvPr/>
        </p:nvSpPr>
        <p:spPr>
          <a:xfrm>
            <a:off x="780956" y="8435927"/>
            <a:ext cx="22547530" cy="3139321"/>
          </a:xfrm>
          <a:prstGeom prst="rect">
            <a:avLst/>
          </a:prstGeom>
        </p:spPr>
        <p:txBody>
          <a:bodyPr wrap="square">
            <a:spAutoFit/>
          </a:bodyPr>
          <a:lstStyle/>
          <a:p>
            <a:pPr algn="just"/>
            <a:r>
              <a:rPr lang="ru-RU" sz="4800" dirty="0"/>
              <a:t>Организация процессов совместной работы администрации Волгоградской области, ООО «Т2 Мобайл» и разработчиком интеллектуальной платформы</a:t>
            </a:r>
            <a:r>
              <a:rPr lang="ru-RU" altLang="ru-RU" sz="4800" dirty="0" smtClean="0">
                <a:solidFill>
                  <a:schemeClr val="tx1"/>
                </a:solidFill>
              </a:rPr>
              <a:t>. Изменение структуры ООО «Т2 Мобайл» для взаимодействия в сегменте </a:t>
            </a:r>
            <a:r>
              <a:rPr lang="en-US" altLang="ru-RU" sz="4800" dirty="0" smtClean="0">
                <a:solidFill>
                  <a:schemeClr val="tx1"/>
                </a:solidFill>
              </a:rPr>
              <a:t>B2G</a:t>
            </a:r>
            <a:r>
              <a:rPr lang="ru-RU" altLang="ru-RU" sz="4800" dirty="0" smtClean="0">
                <a:solidFill>
                  <a:schemeClr val="tx1"/>
                </a:solidFill>
              </a:rPr>
              <a:t>, с использованием технологий М2М.</a:t>
            </a:r>
            <a:endParaRPr lang="ru-RU" sz="4800" dirty="0">
              <a:solidFill>
                <a:schemeClr val="tx1"/>
              </a:solidFill>
            </a:endParaRPr>
          </a:p>
        </p:txBody>
      </p:sp>
    </p:spTree>
    <p:extLst>
      <p:ext uri="{BB962C8B-B14F-4D97-AF65-F5344CB8AC3E}">
        <p14:creationId xmlns:p14="http://schemas.microsoft.com/office/powerpoint/2010/main" val="327004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p:custDataLst>
              <p:tags r:id="rId2"/>
            </p:custDataLs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167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177" y="3177"/>
                        <a:ext cx="3174" cy="3174"/>
                      </a:xfrm>
                      <a:prstGeom prst="rect">
                        <a:avLst/>
                      </a:prstGeom>
                    </p:spPr>
                  </p:pic>
                </p:oleObj>
              </mc:Fallback>
            </mc:AlternateContent>
          </a:graphicData>
        </a:graphic>
      </p:graphicFrame>
      <p:grpSp>
        <p:nvGrpSpPr>
          <p:cNvPr id="46" name="Группа 45"/>
          <p:cNvGrpSpPr/>
          <p:nvPr/>
        </p:nvGrpSpPr>
        <p:grpSpPr>
          <a:xfrm>
            <a:off x="320529" y="1589572"/>
            <a:ext cx="23278584" cy="11516827"/>
            <a:chOff x="-36325" y="4190141"/>
            <a:chExt cx="5377434" cy="1289252"/>
          </a:xfrm>
          <a:solidFill>
            <a:srgbClr val="92D050"/>
          </a:solidFill>
        </p:grpSpPr>
        <p:sp>
          <p:nvSpPr>
            <p:cNvPr id="48" name="Скругленный прямоугольник 47"/>
            <p:cNvSpPr/>
            <p:nvPr/>
          </p:nvSpPr>
          <p:spPr>
            <a:xfrm>
              <a:off x="-36325" y="4190141"/>
              <a:ext cx="5377434" cy="1289252"/>
            </a:xfrm>
            <a:prstGeom prst="roundRect">
              <a:avLst>
                <a:gd name="adj" fmla="val 10000"/>
              </a:avLst>
            </a:prstGeom>
            <a:grpFill/>
            <a:ln>
              <a:solidFill>
                <a:srgbClr val="92D050"/>
              </a:solidFill>
            </a:ln>
            <a:effectLst>
              <a:softEdge rad="381000"/>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9" name="Скругленный прямоугольник 4"/>
            <p:cNvSpPr/>
            <p:nvPr/>
          </p:nvSpPr>
          <p:spPr>
            <a:xfrm>
              <a:off x="54148" y="4307466"/>
              <a:ext cx="5164504" cy="1057782"/>
            </a:xfrm>
            <a:prstGeom prst="rect">
              <a:avLst/>
            </a:prstGeom>
            <a:grpFill/>
            <a:ln>
              <a:solidFill>
                <a:srgbClr val="92D05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342900" lvl="0" indent="-342900" algn="l" defTabSz="800100">
                <a:lnSpc>
                  <a:spcPct val="90000"/>
                </a:lnSpc>
                <a:spcBef>
                  <a:spcPct val="0"/>
                </a:spcBef>
                <a:spcAft>
                  <a:spcPct val="35000"/>
                </a:spcAft>
                <a:buFont typeface="Arial" panose="020B0604020202020204" pitchFamily="34" charset="0"/>
                <a:buChar char="•"/>
              </a:pPr>
              <a:endParaRPr lang="ru-RU" sz="1800" kern="1200" dirty="0">
                <a:solidFill>
                  <a:schemeClr val="tx1"/>
                </a:solidFill>
                <a:latin typeface="Tele2 DisplaySerif" panose="02000000000000000000" pitchFamily="50" charset="0"/>
              </a:endParaRPr>
            </a:p>
          </p:txBody>
        </p:sp>
      </p:grpSp>
      <p:sp>
        <p:nvSpPr>
          <p:cNvPr id="51" name="Скругленный прямоугольник 50"/>
          <p:cNvSpPr/>
          <p:nvPr/>
        </p:nvSpPr>
        <p:spPr>
          <a:xfrm>
            <a:off x="707825" y="433008"/>
            <a:ext cx="7979444" cy="747138"/>
          </a:xfrm>
          <a:prstGeom prst="roundRect">
            <a:avLst>
              <a:gd name="adj" fmla="val 10000"/>
            </a:avLst>
          </a:prstGeom>
          <a:solidFill>
            <a:srgbClr val="EAEAEA"/>
          </a:solidFill>
          <a:ln>
            <a:solidFill>
              <a:srgbClr val="EAEAE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r>
              <a:rPr lang="ru-RU" altLang="ru-RU" sz="4400" b="1" dirty="0" smtClean="0">
                <a:solidFill>
                  <a:schemeClr val="tx1"/>
                </a:solidFill>
              </a:rPr>
              <a:t>Выводы </a:t>
            </a:r>
            <a:r>
              <a:rPr lang="en-US" altLang="ru-RU" sz="4400" b="1" dirty="0" smtClean="0">
                <a:solidFill>
                  <a:schemeClr val="tx1"/>
                </a:solidFill>
              </a:rPr>
              <a:t>SWOT </a:t>
            </a:r>
            <a:r>
              <a:rPr lang="ru-RU" altLang="ru-RU" sz="4400" b="1" dirty="0" smtClean="0">
                <a:solidFill>
                  <a:schemeClr val="tx1"/>
                </a:solidFill>
              </a:rPr>
              <a:t>анализа</a:t>
            </a:r>
            <a:endParaRPr lang="ru-RU" sz="4400" b="1" dirty="0">
              <a:solidFill>
                <a:schemeClr val="tx1"/>
              </a:solidFill>
            </a:endParaRPr>
          </a:p>
        </p:txBody>
      </p:sp>
      <p:sp>
        <p:nvSpPr>
          <p:cNvPr id="3" name="Прямоугольник 2"/>
          <p:cNvSpPr/>
          <p:nvPr/>
        </p:nvSpPr>
        <p:spPr>
          <a:xfrm>
            <a:off x="819699" y="1950086"/>
            <a:ext cx="22470043" cy="769441"/>
          </a:xfrm>
          <a:prstGeom prst="rect">
            <a:avLst/>
          </a:prstGeom>
        </p:spPr>
        <p:txBody>
          <a:bodyPr wrap="square">
            <a:spAutoFit/>
          </a:bodyPr>
          <a:lstStyle/>
          <a:p>
            <a:pPr algn="just"/>
            <a:endParaRPr lang="ru-RU" sz="4400" dirty="0">
              <a:solidFill>
                <a:schemeClr val="tx1"/>
              </a:solidFill>
            </a:endParaRPr>
          </a:p>
        </p:txBody>
      </p:sp>
      <p:sp>
        <p:nvSpPr>
          <p:cNvPr id="29" name="Прямоугольник 28"/>
          <p:cNvSpPr/>
          <p:nvPr/>
        </p:nvSpPr>
        <p:spPr>
          <a:xfrm>
            <a:off x="616827" y="3044888"/>
            <a:ext cx="22547530" cy="8217634"/>
          </a:xfrm>
          <a:prstGeom prst="rect">
            <a:avLst/>
          </a:prstGeom>
        </p:spPr>
        <p:txBody>
          <a:bodyPr wrap="square">
            <a:spAutoFit/>
          </a:bodyPr>
          <a:lstStyle/>
          <a:p>
            <a:pPr algn="just"/>
            <a:r>
              <a:rPr lang="ru-RU" sz="4800" dirty="0"/>
              <a:t>После проведения анализа </a:t>
            </a:r>
            <a:r>
              <a:rPr lang="ru-RU" sz="4800" dirty="0" smtClean="0"/>
              <a:t>имеющихся </a:t>
            </a:r>
            <a:r>
              <a:rPr lang="ru-RU" sz="4800" dirty="0"/>
              <a:t>данных с использованием </a:t>
            </a:r>
            <a:r>
              <a:rPr lang="ru-RU" sz="4800" dirty="0" smtClean="0"/>
              <a:t>метода SWOT, был сделан </a:t>
            </a:r>
            <a:r>
              <a:rPr lang="ru-RU" sz="4800" dirty="0"/>
              <a:t>вывод, что при всех угрозах и </a:t>
            </a:r>
            <a:r>
              <a:rPr lang="ru-RU" sz="4800" dirty="0" smtClean="0"/>
              <a:t>выявленных </a:t>
            </a:r>
            <a:r>
              <a:rPr lang="ru-RU" sz="4800" dirty="0"/>
              <a:t>слабых сторонах, все же перевес на возможностях данного совместного проекта очевиден. </a:t>
            </a:r>
            <a:endParaRPr lang="ru-RU" sz="4800" dirty="0" smtClean="0"/>
          </a:p>
          <a:p>
            <a:pPr algn="just"/>
            <a:r>
              <a:rPr lang="ru-RU" sz="4800" dirty="0" smtClean="0"/>
              <a:t>При </a:t>
            </a:r>
            <a:r>
              <a:rPr lang="ru-RU" sz="4800" dirty="0"/>
              <a:t>начальной фазе взаимодействия затраты на стороне ООО «Т2 Мобайл» будут состоять только из увеличения штатного расписания, или изменения должностных обязанностей менеджеров и </a:t>
            </a:r>
            <a:r>
              <a:rPr lang="ru-RU" sz="4800" dirty="0" smtClean="0"/>
              <a:t>специалистов. В дальнейшем взаимодействии - затраты </a:t>
            </a:r>
            <a:r>
              <a:rPr lang="ru-RU" sz="4800" dirty="0"/>
              <a:t>на строительство новых </a:t>
            </a:r>
            <a:r>
              <a:rPr lang="ru-RU" sz="4800" dirty="0" smtClean="0"/>
              <a:t>БС, </a:t>
            </a:r>
            <a:r>
              <a:rPr lang="ru-RU" sz="4800" dirty="0" err="1" smtClean="0"/>
              <a:t>довесов</a:t>
            </a:r>
            <a:r>
              <a:rPr lang="ru-RU" sz="4800" dirty="0" smtClean="0"/>
              <a:t> или </a:t>
            </a:r>
            <a:r>
              <a:rPr lang="ru-RU" sz="4800" dirty="0"/>
              <a:t>новых технологий на существующих БС. </a:t>
            </a:r>
            <a:endParaRPr lang="ru-RU" sz="4800" dirty="0">
              <a:solidFill>
                <a:schemeClr val="tx1"/>
              </a:solidFill>
            </a:endParaRPr>
          </a:p>
          <a:p>
            <a:pPr algn="just"/>
            <a:r>
              <a:rPr lang="ru-RU" sz="4800" dirty="0" smtClean="0">
                <a:solidFill>
                  <a:schemeClr val="tx1"/>
                </a:solidFill>
              </a:rPr>
              <a:t>Данный проект становится экономически выгодным в долгосрочной перспективе взаимодействия.</a:t>
            </a:r>
            <a:endParaRPr lang="ru-RU" sz="4800" dirty="0" smtClean="0"/>
          </a:p>
        </p:txBody>
      </p:sp>
    </p:spTree>
    <p:extLst>
      <p:ext uri="{BB962C8B-B14F-4D97-AF65-F5344CB8AC3E}">
        <p14:creationId xmlns:p14="http://schemas.microsoft.com/office/powerpoint/2010/main" val="2869994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 name="Скругленный прямоугольник 47"/>
          <p:cNvSpPr/>
          <p:nvPr/>
        </p:nvSpPr>
        <p:spPr>
          <a:xfrm>
            <a:off x="320529" y="1223812"/>
            <a:ext cx="23278584" cy="11760667"/>
          </a:xfrm>
          <a:prstGeom prst="roundRect">
            <a:avLst>
              <a:gd name="adj" fmla="val 10000"/>
            </a:avLst>
          </a:prstGeom>
          <a:solidFill>
            <a:srgbClr val="92D050"/>
          </a:solidFill>
          <a:ln>
            <a:solidFill>
              <a:srgbClr val="92D050"/>
            </a:solidFill>
          </a:ln>
          <a:effectLst>
            <a:softEdge rad="381000"/>
          </a:effectLst>
        </p:spPr>
        <p:style>
          <a:lnRef idx="2">
            <a:scrgbClr r="0" g="0" b="0"/>
          </a:lnRef>
          <a:fillRef idx="1">
            <a:scrgbClr r="0" g="0" b="0"/>
          </a:fillRef>
          <a:effectRef idx="0">
            <a:schemeClr val="accent1">
              <a:hueOff val="0"/>
              <a:satOff val="0"/>
              <a:lumOff val="0"/>
              <a:alphaOff val="0"/>
            </a:schemeClr>
          </a:effectRef>
          <a:fontRef idx="minor">
            <a:schemeClr val="lt1"/>
          </a:fontRef>
        </p:style>
      </p:sp>
      <p:graphicFrame>
        <p:nvGraphicFramePr>
          <p:cNvPr id="9" name="Объект 8" hidden="1"/>
          <p:cNvGraphicFramePr>
            <a:graphicFrameLocks noChangeAspect="1"/>
          </p:cNvGraphicFramePr>
          <p:nvPr>
            <p:custDataLst>
              <p:tags r:id="rId2"/>
            </p:custDataLst>
            <p:extLst/>
          </p:nvPr>
        </p:nvGraphicFramePr>
        <p:xfrm>
          <a:off x="3177" y="3177"/>
          <a:ext cx="3174" cy="3174"/>
        </p:xfrm>
        <a:graphic>
          <a:graphicData uri="http://schemas.openxmlformats.org/presentationml/2006/ole">
            <mc:AlternateContent xmlns:mc="http://schemas.openxmlformats.org/markup-compatibility/2006">
              <mc:Choice xmlns:v="urn:schemas-microsoft-com:vml" Requires="v">
                <p:oleObj spid="_x0000_s1157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3177" y="3177"/>
                        <a:ext cx="3174" cy="3174"/>
                      </a:xfrm>
                      <a:prstGeom prst="rect">
                        <a:avLst/>
                      </a:prstGeom>
                    </p:spPr>
                  </p:pic>
                </p:oleObj>
              </mc:Fallback>
            </mc:AlternateContent>
          </a:graphicData>
        </a:graphic>
      </p:graphicFrame>
      <p:sp>
        <p:nvSpPr>
          <p:cNvPr id="51" name="Скругленный прямоугольник 50"/>
          <p:cNvSpPr/>
          <p:nvPr/>
        </p:nvSpPr>
        <p:spPr>
          <a:xfrm>
            <a:off x="707824" y="697167"/>
            <a:ext cx="10224335" cy="2552355"/>
          </a:xfrm>
          <a:prstGeom prst="roundRect">
            <a:avLst>
              <a:gd name="adj" fmla="val 10000"/>
            </a:avLst>
          </a:prstGeom>
          <a:solidFill>
            <a:srgbClr val="EAEAEA"/>
          </a:solidFill>
          <a:ln>
            <a:solidFill>
              <a:srgbClr val="EAEAE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l"/>
            <a:r>
              <a:rPr lang="ru-RU" sz="4400" dirty="0">
                <a:solidFill>
                  <a:schemeClr val="tx1"/>
                </a:solidFill>
              </a:rPr>
              <a:t>Графическое представление модели стратегического взаимодействия участников проекта</a:t>
            </a:r>
            <a:endParaRPr lang="ru-RU" sz="4400" b="1" dirty="0">
              <a:solidFill>
                <a:schemeClr val="tx1"/>
              </a:solidFill>
            </a:endParaRPr>
          </a:p>
        </p:txBody>
      </p:sp>
      <p:pic>
        <p:nvPicPr>
          <p:cNvPr id="13" name="Рисунок 12"/>
          <p:cNvPicPr/>
          <p:nvPr/>
        </p:nvPicPr>
        <p:blipFill>
          <a:blip r:embed="rId6">
            <a:extLst>
              <a:ext uri="{28A0092B-C50C-407E-A947-70E740481C1C}">
                <a14:useLocalDpi xmlns:a14="http://schemas.microsoft.com/office/drawing/2010/main" val="0"/>
              </a:ext>
            </a:extLst>
          </a:blip>
          <a:srcRect/>
          <a:stretch>
            <a:fillRect/>
          </a:stretch>
        </p:blipFill>
        <p:spPr bwMode="auto">
          <a:xfrm>
            <a:off x="11176000" y="660082"/>
            <a:ext cx="11353800" cy="12527598"/>
          </a:xfrm>
          <a:prstGeom prst="rect">
            <a:avLst/>
          </a:prstGeom>
          <a:noFill/>
          <a:ln>
            <a:noFill/>
          </a:ln>
        </p:spPr>
      </p:pic>
      <p:pic>
        <p:nvPicPr>
          <p:cNvPr id="15" name="Рисунок 14"/>
          <p:cNvPicPr/>
          <p:nvPr/>
        </p:nvPicPr>
        <p:blipFill>
          <a:blip r:embed="rId7" cstate="print"/>
          <a:stretch>
            <a:fillRect/>
          </a:stretch>
        </p:blipFill>
        <p:spPr>
          <a:xfrm>
            <a:off x="899513" y="3678857"/>
            <a:ext cx="9697504" cy="2358796"/>
          </a:xfrm>
          <a:prstGeom prst="rect">
            <a:avLst/>
          </a:prstGeom>
        </p:spPr>
      </p:pic>
      <p:pic>
        <p:nvPicPr>
          <p:cNvPr id="16" name="Рисунок 15"/>
          <p:cNvPicPr/>
          <p:nvPr/>
        </p:nvPicPr>
        <p:blipFill>
          <a:blip r:embed="rId8" cstate="print"/>
          <a:stretch>
            <a:fillRect/>
          </a:stretch>
        </p:blipFill>
        <p:spPr>
          <a:xfrm>
            <a:off x="899513" y="6466988"/>
            <a:ext cx="9697504" cy="2296161"/>
          </a:xfrm>
          <a:prstGeom prst="rect">
            <a:avLst/>
          </a:prstGeom>
        </p:spPr>
      </p:pic>
      <p:pic>
        <p:nvPicPr>
          <p:cNvPr id="17" name="Рисунок 16"/>
          <p:cNvPicPr/>
          <p:nvPr/>
        </p:nvPicPr>
        <p:blipFill>
          <a:blip r:embed="rId9" cstate="print"/>
          <a:stretch>
            <a:fillRect/>
          </a:stretch>
        </p:blipFill>
        <p:spPr>
          <a:xfrm>
            <a:off x="907984" y="9138284"/>
            <a:ext cx="9689033" cy="2484755"/>
          </a:xfrm>
          <a:prstGeom prst="rect">
            <a:avLst/>
          </a:prstGeom>
        </p:spPr>
      </p:pic>
    </p:spTree>
    <p:extLst>
      <p:ext uri="{BB962C8B-B14F-4D97-AF65-F5344CB8AC3E}">
        <p14:creationId xmlns:p14="http://schemas.microsoft.com/office/powerpoint/2010/main" val="37777096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728bdbae-06b0-4c1e-ac0c-b59254b213ac"/>
  <p:tag name="THINKCELLPRESENTATIONDONOTDELETE" val="&lt;?xml version=&quot;1.0&quot; encoding=&quot;UTF-16&quot; standalone=&quot;yes&quot;?&gt;&lt;root reqver=&quot;24162&quot;&gt;&lt;version val=&quot;267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xYl45OJgSu.zPTTnRaS6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Yu308_ET.CiZJz39VdY8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3k7GvAGQZqW.piouPDnJ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8.xml.rels><?xml version="1.0" encoding="UTF-8" standalone="yes"?>
<Relationships xmlns="http://schemas.openxmlformats.org/package/2006/relationships"><Relationship Id="rId1" Type="http://schemas.openxmlformats.org/officeDocument/2006/relationships/image" Target="../media/image25.png"/></Relationships>
</file>

<file path=ppt/theme/theme1.xml><?xml version="1.0" encoding="utf-8"?>
<a:theme xmlns:a="http://schemas.openxmlformats.org/drawingml/2006/main" name="Главный_белый">
  <a:themeElements>
    <a:clrScheme name="Tele2_Color">
      <a:dk1>
        <a:srgbClr val="000000"/>
      </a:dk1>
      <a:lt1>
        <a:srgbClr val="FEFFFF"/>
      </a:lt1>
      <a:dk2>
        <a:srgbClr val="000000"/>
      </a:dk2>
      <a:lt2>
        <a:srgbClr val="FEFFFF"/>
      </a:lt2>
      <a:accent1>
        <a:srgbClr val="28CDF7"/>
      </a:accent1>
      <a:accent2>
        <a:srgbClr val="D14091"/>
      </a:accent2>
      <a:accent3>
        <a:srgbClr val="66BFB5"/>
      </a:accent3>
      <a:accent4>
        <a:srgbClr val="F39209"/>
      </a:accent4>
      <a:accent5>
        <a:srgbClr val="EE7656"/>
      </a:accent5>
      <a:accent6>
        <a:srgbClr val="AECB15"/>
      </a:accent6>
      <a:hlink>
        <a:srgbClr val="D14091"/>
      </a:hlink>
      <a:folHlink>
        <a:srgbClr val="66BF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Внутренние_текст+график">
  <a:themeElements>
    <a:clrScheme name="Tele2 1">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Главный_черный">
  <a:themeElements>
    <a:clrScheme name="Tele2">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Последний">
  <a:themeElements>
    <a:clrScheme name="Tele2 1">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Последний">
  <a:themeElements>
    <a:clrScheme name="Tele2 1">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Главный_черный">
  <a:themeElements>
    <a:clrScheme name="Tele2">
      <a:dk1>
        <a:srgbClr val="000000"/>
      </a:dk1>
      <a:lt1>
        <a:srgbClr val="FEFFFF"/>
      </a:lt1>
      <a:dk2>
        <a:srgbClr val="000000"/>
      </a:dk2>
      <a:lt2>
        <a:srgbClr val="FEFFFF"/>
      </a:lt2>
      <a:accent1>
        <a:srgbClr val="28CDF7"/>
      </a:accent1>
      <a:accent2>
        <a:srgbClr val="DC65A2"/>
      </a:accent2>
      <a:accent3>
        <a:srgbClr val="69CCC1"/>
      </a:accent3>
      <a:accent4>
        <a:srgbClr val="F17A57"/>
      </a:accent4>
      <a:accent5>
        <a:srgbClr val="F8A625"/>
      </a:accent5>
      <a:accent6>
        <a:srgbClr val="B2D226"/>
      </a:accent6>
      <a:hlink>
        <a:srgbClr val="DC65A2"/>
      </a:hlink>
      <a:folHlink>
        <a:srgbClr val="69CC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9.xml><?xml version="1.0" encoding="utf-8"?>
<a:theme xmlns:a="http://schemas.openxmlformats.org/drawingml/2006/main" name="1_Внутренние слайды_Текст+фото">
  <a:themeElements>
    <a:clrScheme name="Цвет 2">
      <a:dk1>
        <a:srgbClr val="000000"/>
      </a:dk1>
      <a:lt1>
        <a:srgbClr val="FEFFFF"/>
      </a:lt1>
      <a:dk2>
        <a:srgbClr val="000000"/>
      </a:dk2>
      <a:lt2>
        <a:srgbClr val="FEFFFF"/>
      </a:lt2>
      <a:accent1>
        <a:srgbClr val="40BFEF"/>
      </a:accent1>
      <a:accent2>
        <a:srgbClr val="D14091"/>
      </a:accent2>
      <a:accent3>
        <a:srgbClr val="66BFB5"/>
      </a:accent3>
      <a:accent4>
        <a:srgbClr val="F39209"/>
      </a:accent4>
      <a:accent5>
        <a:srgbClr val="EE7656"/>
      </a:accent5>
      <a:accent6>
        <a:srgbClr val="AECB15"/>
      </a:accent6>
      <a:hlink>
        <a:srgbClr val="D14091"/>
      </a:hlink>
      <a:folHlink>
        <a:srgbClr val="66BF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powerpoint/application">
  <Version>2</Version>
  <Revision>2.6.100.78647</Revision>
</Application>
</file>

<file path=customXml/item2.xml><?xml version="1.0" encoding="utf-8"?>
<Application xmlns="http://www.sap.com/cof/ao/powerpoint/application">
  <com.sap.ip.bi.pioneer>
    <Version>4</Version>
    <AAO_Revision>2.6.100.78647</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3C9FA358-1C80-420A-8C58-8FE11141DA96}">
  <ds:schemaRefs>
    <ds:schemaRef ds:uri="http://www.sap.com/cof/powerpoint/application"/>
  </ds:schemaRefs>
</ds:datastoreItem>
</file>

<file path=customXml/itemProps2.xml><?xml version="1.0" encoding="utf-8"?>
<ds:datastoreItem xmlns:ds="http://schemas.openxmlformats.org/officeDocument/2006/customXml" ds:itemID="{E8B7E280-3B84-4A21-94FF-E549666BFA4E}">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otalTime>64085</TotalTime>
  <Words>1247</Words>
  <Application>Microsoft Office PowerPoint</Application>
  <PresentationFormat>Произвольный</PresentationFormat>
  <Paragraphs>85</Paragraphs>
  <Slides>12</Slides>
  <Notes>2</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9</vt:i4>
      </vt:variant>
      <vt:variant>
        <vt:lpstr>Внедренные серверы OLE</vt:lpstr>
      </vt:variant>
      <vt:variant>
        <vt:i4>1</vt:i4>
      </vt:variant>
      <vt:variant>
        <vt:lpstr>Заголовки слайдов</vt:lpstr>
      </vt:variant>
      <vt:variant>
        <vt:i4>12</vt:i4>
      </vt:variant>
    </vt:vector>
  </HeadingPairs>
  <TitlesOfParts>
    <vt:vector size="34" baseType="lpstr">
      <vt:lpstr>Arial</vt:lpstr>
      <vt:lpstr>Calibri</vt:lpstr>
      <vt:lpstr>Calibri Light</vt:lpstr>
      <vt:lpstr>Helvetica Light</vt:lpstr>
      <vt:lpstr>Helvetica Neue</vt:lpstr>
      <vt:lpstr>Standard CT Stencil</vt:lpstr>
      <vt:lpstr>Standard CT Stencil Bold</vt:lpstr>
      <vt:lpstr>Tele2 DisplaySerif</vt:lpstr>
      <vt:lpstr>Tele2 DisplayStencil</vt:lpstr>
      <vt:lpstr>Tele2 TextSans</vt:lpstr>
      <vt:lpstr>Tele2 TextSans Regular</vt:lpstr>
      <vt:lpstr>Tele2 TextSans Обычный</vt:lpstr>
      <vt:lpstr>Главный_белый</vt:lpstr>
      <vt:lpstr>Внутренние слайды_Текст+фото</vt:lpstr>
      <vt:lpstr>Внутренние_текст+график</vt:lpstr>
      <vt:lpstr>Главный_черный</vt:lpstr>
      <vt:lpstr>Последний</vt:lpstr>
      <vt:lpstr>Тема Office</vt:lpstr>
      <vt:lpstr>3_Последний</vt:lpstr>
      <vt:lpstr>1_Главный_черный</vt:lpstr>
      <vt:lpstr>1_Внутренние слайды_Текст+фото</vt:lpstr>
      <vt:lpstr>think-cell Slide</vt:lpstr>
      <vt:lpstr>9 флайт</vt:lpstr>
      <vt:lpstr>Презентация PowerPoint</vt:lpstr>
      <vt:lpstr>Презентация PowerPoint</vt:lpstr>
      <vt:lpstr>Презентация PowerPoint</vt:lpstr>
      <vt:lpstr>Презентация PowerPoint</vt:lpstr>
      <vt:lpstr>Безопасный регион Постановление Губернатора Волгоградской области от 27 марта 2019 г. № 153 «Об утверждении Концепции комплексной система обеспечения безопасности жизнедеятельности населения Волгоградской области». </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 Tele2</dc:title>
  <dc:creator>Гвоздев Дмитрий Александрович</dc:creator>
  <cp:lastModifiedBy>SPopov</cp:lastModifiedBy>
  <cp:revision>776</cp:revision>
  <cp:lastPrinted>2019-12-26T09:42:00Z</cp:lastPrinted>
  <dcterms:modified xsi:type="dcterms:W3CDTF">2020-11-25T14:30:48Z</dcterms:modified>
</cp:coreProperties>
</file>