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8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1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3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89C4-FD0B-4402-A1F3-9631832DA94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2F74-1C51-4098-8607-F3113E86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«Стратегия развития предприятия в сфере производства и продвижения продукции стендового моделизма»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6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АКТУАЛЬНОСТЬ ВЫБРАННОЙ ТЕМАТИКИ</a:t>
            </a:r>
            <a:endParaRPr lang="ru-RU" sz="3200" dirty="0"/>
          </a:p>
        </p:txBody>
      </p:sp>
      <p:pic>
        <p:nvPicPr>
          <p:cNvPr id="1026" name="Picture 2" descr="C:\Users\1\Desktop\подготовка аттестации\презентация\aboutusfoto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404"/>
            <a:ext cx="8229600" cy="42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НА РЫНКЕ: НАЛИЧИЕ И КАЧЕСТВЕННЫЙ АНАЛИЗ</a:t>
            </a:r>
            <a:endParaRPr lang="ru-RU" dirty="0"/>
          </a:p>
        </p:txBody>
      </p:sp>
      <p:pic>
        <p:nvPicPr>
          <p:cNvPr id="2050" name="Picture 2" descr="C:\Users\1\Desktop\подготовка аттестации\презентация\4bxj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2773"/>
            <a:ext cx="8229600" cy="36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7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ПОТРЕБИТЕЛЯ И ВНЕШНЕЙ СРЕДЫ.</a:t>
            </a:r>
            <a:endParaRPr lang="ru-RU" dirty="0"/>
          </a:p>
        </p:txBody>
      </p:sp>
      <p:pic>
        <p:nvPicPr>
          <p:cNvPr id="3074" name="Picture 2" descr="C:\Users\1\Desktop\подготовка аттестации\презентация\63mwZbQP87pYrdWSD1w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4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СВОТ 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 – </a:t>
            </a:r>
            <a:r>
              <a:rPr lang="ru-RU" dirty="0" smtClean="0"/>
              <a:t>мы знаем рынок. Оценили конкурентов, выявили сегмент. Использование программ господдержки, выбор качественного поставщика.</a:t>
            </a:r>
          </a:p>
          <a:p>
            <a:r>
              <a:rPr lang="en-US" dirty="0" smtClean="0"/>
              <a:t>W</a:t>
            </a:r>
            <a:r>
              <a:rPr lang="ru-RU" dirty="0" smtClean="0"/>
              <a:t>- Отсутствие известности, обучение персонала, создание новой команды, отсутствие проверенного поставщика и дистрибьютера, начального капитала, не систематизированы методы плагиата. Отсутствуют маркетинговый, финансовый, бизнес –планы. </a:t>
            </a:r>
          </a:p>
        </p:txBody>
      </p:sp>
    </p:spTree>
    <p:extLst>
      <p:ext uri="{BB962C8B-B14F-4D97-AF65-F5344CB8AC3E}">
        <p14:creationId xmlns:p14="http://schemas.microsoft.com/office/powerpoint/2010/main" val="18975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СВОТ 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О- Тенденции рынка по сегменту растут, можем снизить налоговые издержки,  использовать международные связи партнеров,  ежегодная выставка в Германии, пандемия благоприятно влияет на спрос в хобби</a:t>
            </a:r>
          </a:p>
          <a:p>
            <a:r>
              <a:rPr lang="ru-RU" dirty="0" smtClean="0"/>
              <a:t>Т – Китайская конкуренция, не отработаны связи с дистрибьюторами (пандемия), экологические нормы,  зависимость от поставщиков, вирус блокирует работу всего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3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управления</a:t>
            </a:r>
            <a:endParaRPr lang="ru-RU" dirty="0"/>
          </a:p>
        </p:txBody>
      </p:sp>
      <p:pic>
        <p:nvPicPr>
          <p:cNvPr id="4098" name="Picture 2" descr="C:\Users\1\Desktop\подготовка аттестации\картинки\структура управл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10600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4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5122" name="Picture 2" descr="C:\Users\1\Desktop\подготовка аттестации\картинки\model-making-20-1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55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«Стратегия развития предприятия в сфере производства и продвижения продукции стендового моделизма»  </vt:lpstr>
      <vt:lpstr>АКТУАЛЬНОСТЬ ВЫБРАННОЙ ТЕМАТИКИ</vt:lpstr>
      <vt:lpstr>ПРЕДЛОЖЕНИЕ НА РЫНКЕ: НАЛИЧИЕ И КАЧЕСТВЕННЫЙ АНАЛИЗ</vt:lpstr>
      <vt:lpstr>АНАЛИЗ ПОТРЕБИТЕЛЯ И ВНЕШНЕЙ СРЕДЫ.</vt:lpstr>
      <vt:lpstr>СВОТ  АНАЛИЗ</vt:lpstr>
      <vt:lpstr>СВОТ продолжение</vt:lpstr>
      <vt:lpstr>Организация управления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«Стратегия развития предприятия в сфере производства и продвижения продукции стендового моделизма»</dc:title>
  <dc:creator>1</dc:creator>
  <cp:lastModifiedBy>1</cp:lastModifiedBy>
  <cp:revision>3</cp:revision>
  <dcterms:created xsi:type="dcterms:W3CDTF">2020-11-25T17:58:31Z</dcterms:created>
  <dcterms:modified xsi:type="dcterms:W3CDTF">2020-11-25T18:22:57Z</dcterms:modified>
</cp:coreProperties>
</file>