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4" name="Google Shape;1034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5" name="Google Shape;1035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558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3" name="Google Shape;1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5" name="Google Shape;104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2" name="Google Shape;110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1" name="Google Shape;105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7" name="Google Shape;1057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1063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" name="Google Shape;106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0" name="Google Shape;1070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2" name="Google Shape;1072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8" name="Google Shape;1088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89" name="Google Shape;1089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5" name="Google Shape;1095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96" name="Google Shape;109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>
            <a:alpha val="18820"/>
          </a:schemeClr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8" name="Google Shape;1038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Google Shape;1039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0" name="Google Shape;1040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1" name="Google Shape;1041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png"/><Relationship Id="rId18" Type="http://schemas.openxmlformats.org/officeDocument/2006/relationships/image" Target="../media/image52.png"/><Relationship Id="rId3" Type="http://schemas.openxmlformats.org/officeDocument/2006/relationships/image" Target="../media/image44.jpg"/><Relationship Id="rId7" Type="http://schemas.openxmlformats.org/officeDocument/2006/relationships/image" Target="../media/image28.jp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6.jpg"/><Relationship Id="rId5" Type="http://schemas.openxmlformats.org/officeDocument/2006/relationships/image" Target="../media/image26.png"/><Relationship Id="rId15" Type="http://schemas.openxmlformats.org/officeDocument/2006/relationships/image" Target="../media/image49.jpg"/><Relationship Id="rId10" Type="http://schemas.openxmlformats.org/officeDocument/2006/relationships/image" Target="../media/image31.png"/><Relationship Id="rId19" Type="http://schemas.openxmlformats.org/officeDocument/2006/relationships/image" Target="../media/image53.jpg"/><Relationship Id="rId4" Type="http://schemas.openxmlformats.org/officeDocument/2006/relationships/image" Target="../media/image45.png"/><Relationship Id="rId9" Type="http://schemas.openxmlformats.org/officeDocument/2006/relationships/image" Target="../media/image30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0" descr="https://i-a.d-cd.net/X4AAAgFppOA-1920.jpg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3" name="Google Shape;170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745" y="299102"/>
            <a:ext cx="4162773" cy="92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20"/>
          <p:cNvSpPr txBox="1"/>
          <p:nvPr/>
        </p:nvSpPr>
        <p:spPr>
          <a:xfrm>
            <a:off x="2324894" y="5387828"/>
            <a:ext cx="47595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Никитин Дмитрий Викторович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Ноябрь 2020 года </a:t>
            </a:r>
            <a:r>
              <a:rPr lang="ru-RU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116;p13"/>
          <p:cNvSpPr/>
          <p:nvPr/>
        </p:nvSpPr>
        <p:spPr>
          <a:xfrm>
            <a:off x="307975" y="2304608"/>
            <a:ext cx="8424900" cy="1938952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Построение модели промышленного кластера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принципах экосистемы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3"/>
          <p:cNvSpPr/>
          <p:nvPr/>
        </p:nvSpPr>
        <p:spPr>
          <a:xfrm>
            <a:off x="323528" y="245071"/>
            <a:ext cx="8424900" cy="4002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Построение модели промышленного кластера на принципах экосистемы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13"/>
          <p:cNvSpPr/>
          <p:nvPr/>
        </p:nvSpPr>
        <p:spPr>
          <a:xfrm>
            <a:off x="251520" y="782341"/>
            <a:ext cx="41766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Промышленный кластер – </a:t>
            </a: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совокупность субъектов деятельности в сфере промышленности, связанных отношениями в указанной сфере вследствие территориальной близости и функциональной зависимости и размещенных на территории одного субъекта Российской Федерации или на территориях нескольких субъектов Российской Федерации.</a:t>
            </a:r>
            <a:endParaRPr/>
          </a:p>
        </p:txBody>
      </p:sp>
      <p:sp>
        <p:nvSpPr>
          <p:cNvPr id="1118" name="Google Shape;1118;p13"/>
          <p:cNvSpPr/>
          <p:nvPr/>
        </p:nvSpPr>
        <p:spPr>
          <a:xfrm>
            <a:off x="4701507" y="782341"/>
            <a:ext cx="4104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Экосистема как совокупность участников –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участники, взаимодействующие с между собой и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прямо или косвенно участвующие в «цепочке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ценностей» </a:t>
            </a:r>
            <a:endParaRPr dirty="0"/>
          </a:p>
        </p:txBody>
      </p:sp>
      <p:cxnSp>
        <p:nvCxnSpPr>
          <p:cNvPr id="1119" name="Google Shape;1119;p13"/>
          <p:cNvCxnSpPr/>
          <p:nvPr/>
        </p:nvCxnSpPr>
        <p:spPr>
          <a:xfrm>
            <a:off x="4572000" y="782341"/>
            <a:ext cx="0" cy="4943400"/>
          </a:xfrm>
          <a:prstGeom prst="straightConnector1">
            <a:avLst/>
          </a:prstGeom>
          <a:noFill/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0" name="Google Shape;1120;p13"/>
          <p:cNvSpPr/>
          <p:nvPr/>
        </p:nvSpPr>
        <p:spPr>
          <a:xfrm>
            <a:off x="4701507" y="1914919"/>
            <a:ext cx="4335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Экосистема как площадка товаров и услуг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площадка, на которой предлагаются различные бесшовно интегрированные продукты и услуги, покрывающие максимально широкий спектр клиентских потребностей одного профиля</a:t>
            </a:r>
            <a:endParaRPr/>
          </a:p>
        </p:txBody>
      </p:sp>
      <p:sp>
        <p:nvSpPr>
          <p:cNvPr id="1121" name="Google Shape;1121;p13"/>
          <p:cNvSpPr/>
          <p:nvPr/>
        </p:nvSpPr>
        <p:spPr>
          <a:xfrm>
            <a:off x="4701507" y="3358699"/>
            <a:ext cx="421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Экосистема как саморазвивающаяся организация – организация, использующая инновационные подходы к управлению и рассматривающие компанию как «живой организм» </a:t>
            </a:r>
            <a:endParaRPr/>
          </a:p>
        </p:txBody>
      </p:sp>
      <p:grpSp>
        <p:nvGrpSpPr>
          <p:cNvPr id="1122" name="Google Shape;1122;p13"/>
          <p:cNvGrpSpPr/>
          <p:nvPr/>
        </p:nvGrpSpPr>
        <p:grpSpPr>
          <a:xfrm>
            <a:off x="648729" y="2213297"/>
            <a:ext cx="3382121" cy="4184698"/>
            <a:chOff x="648729" y="2213297"/>
            <a:chExt cx="3382121" cy="4184698"/>
          </a:xfrm>
        </p:grpSpPr>
        <p:grpSp>
          <p:nvGrpSpPr>
            <p:cNvPr id="1123" name="Google Shape;1123;p13"/>
            <p:cNvGrpSpPr/>
            <p:nvPr/>
          </p:nvGrpSpPr>
          <p:grpSpPr>
            <a:xfrm>
              <a:off x="648729" y="2213297"/>
              <a:ext cx="3382121" cy="4184698"/>
              <a:chOff x="648729" y="2213297"/>
              <a:chExt cx="3382121" cy="4184698"/>
            </a:xfrm>
          </p:grpSpPr>
          <p:sp>
            <p:nvSpPr>
              <p:cNvPr id="1124" name="Google Shape;1124;p13"/>
              <p:cNvSpPr/>
              <p:nvPr/>
            </p:nvSpPr>
            <p:spPr>
              <a:xfrm>
                <a:off x="1908907" y="2254902"/>
                <a:ext cx="624300" cy="2772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5" name="Google Shape;1125;p13"/>
              <p:cNvGrpSpPr/>
              <p:nvPr/>
            </p:nvGrpSpPr>
            <p:grpSpPr>
              <a:xfrm>
                <a:off x="926782" y="2968009"/>
                <a:ext cx="2787120" cy="2037662"/>
                <a:chOff x="4319292" y="2038422"/>
                <a:chExt cx="3607923" cy="2751366"/>
              </a:xfrm>
            </p:grpSpPr>
            <p:sp>
              <p:nvSpPr>
                <p:cNvPr id="1126" name="Google Shape;1126;p13"/>
                <p:cNvSpPr/>
                <p:nvPr/>
              </p:nvSpPr>
              <p:spPr>
                <a:xfrm>
                  <a:off x="4731805" y="2317297"/>
                  <a:ext cx="198600" cy="2172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13"/>
                <p:cNvSpPr/>
                <p:nvPr/>
              </p:nvSpPr>
              <p:spPr>
                <a:xfrm>
                  <a:off x="4567627" y="2207637"/>
                  <a:ext cx="170179" cy="32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79" h="321944" extrusionOk="0">
                      <a:moveTo>
                        <a:pt x="169694" y="0"/>
                      </a:moveTo>
                      <a:lnTo>
                        <a:pt x="0" y="0"/>
                      </a:lnTo>
                      <a:lnTo>
                        <a:pt x="0" y="321411"/>
                      </a:lnTo>
                      <a:lnTo>
                        <a:pt x="169694" y="321411"/>
                      </a:lnTo>
                      <a:lnTo>
                        <a:pt x="169694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13"/>
                <p:cNvSpPr/>
                <p:nvPr/>
              </p:nvSpPr>
              <p:spPr>
                <a:xfrm>
                  <a:off x="4567627" y="2207637"/>
                  <a:ext cx="170179" cy="32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79" h="321944" extrusionOk="0">
                      <a:moveTo>
                        <a:pt x="0" y="321411"/>
                      </a:moveTo>
                      <a:lnTo>
                        <a:pt x="169694" y="321411"/>
                      </a:lnTo>
                      <a:lnTo>
                        <a:pt x="169694" y="0"/>
                      </a:lnTo>
                      <a:lnTo>
                        <a:pt x="0" y="0"/>
                      </a:lnTo>
                      <a:lnTo>
                        <a:pt x="0" y="321411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9" name="Google Shape;1129;p13"/>
                <p:cNvSpPr/>
                <p:nvPr/>
              </p:nvSpPr>
              <p:spPr>
                <a:xfrm>
                  <a:off x="4562109" y="2125544"/>
                  <a:ext cx="180600" cy="876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13"/>
                <p:cNvSpPr/>
                <p:nvPr/>
              </p:nvSpPr>
              <p:spPr>
                <a:xfrm>
                  <a:off x="4319292" y="2384203"/>
                  <a:ext cx="248920" cy="145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0" h="145414" extrusionOk="0">
                      <a:moveTo>
                        <a:pt x="248340" y="0"/>
                      </a:moveTo>
                      <a:lnTo>
                        <a:pt x="0" y="0"/>
                      </a:lnTo>
                      <a:lnTo>
                        <a:pt x="0" y="144846"/>
                      </a:lnTo>
                      <a:lnTo>
                        <a:pt x="248340" y="144846"/>
                      </a:lnTo>
                      <a:lnTo>
                        <a:pt x="24834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13"/>
                <p:cNvSpPr/>
                <p:nvPr/>
              </p:nvSpPr>
              <p:spPr>
                <a:xfrm>
                  <a:off x="4319292" y="2384203"/>
                  <a:ext cx="248920" cy="145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0" h="145414" extrusionOk="0">
                      <a:moveTo>
                        <a:pt x="0" y="144846"/>
                      </a:moveTo>
                      <a:lnTo>
                        <a:pt x="248340" y="144846"/>
                      </a:lnTo>
                      <a:lnTo>
                        <a:pt x="248340" y="0"/>
                      </a:lnTo>
                      <a:lnTo>
                        <a:pt x="0" y="0"/>
                      </a:lnTo>
                      <a:lnTo>
                        <a:pt x="0" y="14484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13"/>
                <p:cNvSpPr/>
                <p:nvPr/>
              </p:nvSpPr>
              <p:spPr>
                <a:xfrm>
                  <a:off x="4793873" y="2055202"/>
                  <a:ext cx="75300" cy="2730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13"/>
                <p:cNvSpPr/>
                <p:nvPr/>
              </p:nvSpPr>
              <p:spPr>
                <a:xfrm>
                  <a:off x="4616610" y="245662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 extrusionOk="0">
                      <a:moveTo>
                        <a:pt x="72430" y="0"/>
                      </a:moveTo>
                      <a:lnTo>
                        <a:pt x="0" y="0"/>
                      </a:lnTo>
                      <a:lnTo>
                        <a:pt x="0" y="72423"/>
                      </a:lnTo>
                      <a:lnTo>
                        <a:pt x="72430" y="72423"/>
                      </a:lnTo>
                      <a:lnTo>
                        <a:pt x="72430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13"/>
                <p:cNvSpPr/>
                <p:nvPr/>
              </p:nvSpPr>
              <p:spPr>
                <a:xfrm>
                  <a:off x="4616610" y="245662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 extrusionOk="0">
                      <a:moveTo>
                        <a:pt x="0" y="72423"/>
                      </a:moveTo>
                      <a:lnTo>
                        <a:pt x="72430" y="72423"/>
                      </a:lnTo>
                      <a:lnTo>
                        <a:pt x="72430" y="0"/>
                      </a:lnTo>
                      <a:lnTo>
                        <a:pt x="0" y="0"/>
                      </a:lnTo>
                      <a:lnTo>
                        <a:pt x="0" y="72423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13"/>
                <p:cNvSpPr/>
                <p:nvPr/>
              </p:nvSpPr>
              <p:spPr>
                <a:xfrm>
                  <a:off x="4597985" y="2244877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13"/>
                <p:cNvSpPr/>
                <p:nvPr/>
              </p:nvSpPr>
              <p:spPr>
                <a:xfrm>
                  <a:off x="4597985" y="2244877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13"/>
                <p:cNvSpPr/>
                <p:nvPr/>
              </p:nvSpPr>
              <p:spPr>
                <a:xfrm>
                  <a:off x="4672485" y="2244877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13"/>
                <p:cNvSpPr/>
                <p:nvPr/>
              </p:nvSpPr>
              <p:spPr>
                <a:xfrm>
                  <a:off x="4672485" y="2244877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13"/>
                <p:cNvSpPr/>
                <p:nvPr/>
              </p:nvSpPr>
              <p:spPr>
                <a:xfrm>
                  <a:off x="4597985" y="2313848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13"/>
                <p:cNvSpPr/>
                <p:nvPr/>
              </p:nvSpPr>
              <p:spPr>
                <a:xfrm>
                  <a:off x="4597985" y="2313848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13"/>
                <p:cNvSpPr/>
                <p:nvPr/>
              </p:nvSpPr>
              <p:spPr>
                <a:xfrm>
                  <a:off x="4672485" y="2313848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13"/>
                <p:cNvSpPr/>
                <p:nvPr/>
              </p:nvSpPr>
              <p:spPr>
                <a:xfrm>
                  <a:off x="4672485" y="2313848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13"/>
                <p:cNvSpPr/>
                <p:nvPr/>
              </p:nvSpPr>
              <p:spPr>
                <a:xfrm>
                  <a:off x="4597985" y="2382823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13"/>
                <p:cNvSpPr/>
                <p:nvPr/>
              </p:nvSpPr>
              <p:spPr>
                <a:xfrm>
                  <a:off x="4597985" y="2382823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13"/>
                <p:cNvSpPr/>
                <p:nvPr/>
              </p:nvSpPr>
              <p:spPr>
                <a:xfrm>
                  <a:off x="4493124" y="2439382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13"/>
                <p:cNvSpPr/>
                <p:nvPr/>
              </p:nvSpPr>
              <p:spPr>
                <a:xfrm>
                  <a:off x="4493124" y="2439382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13"/>
                <p:cNvSpPr/>
                <p:nvPr/>
              </p:nvSpPr>
              <p:spPr>
                <a:xfrm>
                  <a:off x="4426903" y="2439382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13"/>
                <p:cNvSpPr/>
                <p:nvPr/>
              </p:nvSpPr>
              <p:spPr>
                <a:xfrm>
                  <a:off x="4426903" y="2439382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13"/>
                <p:cNvSpPr/>
                <p:nvPr/>
              </p:nvSpPr>
              <p:spPr>
                <a:xfrm>
                  <a:off x="4359991" y="2439382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13"/>
                <p:cNvSpPr/>
                <p:nvPr/>
              </p:nvSpPr>
              <p:spPr>
                <a:xfrm>
                  <a:off x="4359991" y="2439382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Google Shape;1151;p13"/>
                <p:cNvSpPr/>
                <p:nvPr/>
              </p:nvSpPr>
              <p:spPr>
                <a:xfrm>
                  <a:off x="4672485" y="2382823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13"/>
                <p:cNvSpPr/>
                <p:nvPr/>
              </p:nvSpPr>
              <p:spPr>
                <a:xfrm>
                  <a:off x="4672485" y="2382823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13"/>
                <p:cNvSpPr/>
                <p:nvPr/>
              </p:nvSpPr>
              <p:spPr>
                <a:xfrm>
                  <a:off x="4795270" y="2427655"/>
                  <a:ext cx="73025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101600" extrusionOk="0">
                      <a:moveTo>
                        <a:pt x="72430" y="0"/>
                      </a:moveTo>
                      <a:lnTo>
                        <a:pt x="0" y="0"/>
                      </a:lnTo>
                      <a:lnTo>
                        <a:pt x="0" y="101393"/>
                      </a:lnTo>
                      <a:lnTo>
                        <a:pt x="72430" y="101393"/>
                      </a:lnTo>
                      <a:lnTo>
                        <a:pt x="72430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13"/>
                <p:cNvSpPr/>
                <p:nvPr/>
              </p:nvSpPr>
              <p:spPr>
                <a:xfrm>
                  <a:off x="4795270" y="2427655"/>
                  <a:ext cx="73025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101600" extrusionOk="0">
                      <a:moveTo>
                        <a:pt x="0" y="101393"/>
                      </a:moveTo>
                      <a:lnTo>
                        <a:pt x="72430" y="101393"/>
                      </a:lnTo>
                      <a:lnTo>
                        <a:pt x="72430" y="0"/>
                      </a:lnTo>
                      <a:lnTo>
                        <a:pt x="0" y="0"/>
                      </a:lnTo>
                      <a:lnTo>
                        <a:pt x="0" y="101393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13"/>
                <p:cNvSpPr/>
                <p:nvPr/>
              </p:nvSpPr>
              <p:spPr>
                <a:xfrm>
                  <a:off x="4359991" y="2353852"/>
                  <a:ext cx="167639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39" h="30480" extrusionOk="0">
                      <a:moveTo>
                        <a:pt x="167624" y="0"/>
                      </a:moveTo>
                      <a:lnTo>
                        <a:pt x="0" y="0"/>
                      </a:lnTo>
                      <a:lnTo>
                        <a:pt x="0" y="30348"/>
                      </a:lnTo>
                      <a:lnTo>
                        <a:pt x="167624" y="30348"/>
                      </a:lnTo>
                      <a:lnTo>
                        <a:pt x="167624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13"/>
                <p:cNvSpPr/>
                <p:nvPr/>
              </p:nvSpPr>
              <p:spPr>
                <a:xfrm>
                  <a:off x="4359991" y="2353852"/>
                  <a:ext cx="167639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39" h="30480" extrusionOk="0">
                      <a:moveTo>
                        <a:pt x="0" y="30348"/>
                      </a:moveTo>
                      <a:lnTo>
                        <a:pt x="167624" y="30348"/>
                      </a:lnTo>
                      <a:lnTo>
                        <a:pt x="167624" y="0"/>
                      </a:lnTo>
                      <a:lnTo>
                        <a:pt x="0" y="0"/>
                      </a:lnTo>
                      <a:lnTo>
                        <a:pt x="0" y="30348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13"/>
                <p:cNvSpPr/>
                <p:nvPr/>
              </p:nvSpPr>
              <p:spPr>
                <a:xfrm>
                  <a:off x="5540773" y="2060050"/>
                  <a:ext cx="317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8100" extrusionOk="0">
                      <a:moveTo>
                        <a:pt x="31742" y="0"/>
                      </a:moveTo>
                      <a:lnTo>
                        <a:pt x="0" y="0"/>
                      </a:lnTo>
                      <a:lnTo>
                        <a:pt x="0" y="37761"/>
                      </a:lnTo>
                      <a:lnTo>
                        <a:pt x="31742" y="37761"/>
                      </a:lnTo>
                      <a:lnTo>
                        <a:pt x="31742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13"/>
                <p:cNvSpPr/>
                <p:nvPr/>
              </p:nvSpPr>
              <p:spPr>
                <a:xfrm>
                  <a:off x="5540773" y="2060050"/>
                  <a:ext cx="317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8100" extrusionOk="0">
                      <a:moveTo>
                        <a:pt x="0" y="37761"/>
                      </a:moveTo>
                      <a:lnTo>
                        <a:pt x="31742" y="37761"/>
                      </a:lnTo>
                      <a:lnTo>
                        <a:pt x="31742" y="0"/>
                      </a:lnTo>
                      <a:lnTo>
                        <a:pt x="0" y="0"/>
                      </a:lnTo>
                      <a:lnTo>
                        <a:pt x="0" y="37761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13"/>
                <p:cNvSpPr/>
                <p:nvPr/>
              </p:nvSpPr>
              <p:spPr>
                <a:xfrm>
                  <a:off x="5620426" y="2403500"/>
                  <a:ext cx="299085" cy="126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85" h="126364" extrusionOk="0">
                      <a:moveTo>
                        <a:pt x="298847" y="0"/>
                      </a:moveTo>
                      <a:lnTo>
                        <a:pt x="0" y="0"/>
                      </a:lnTo>
                      <a:lnTo>
                        <a:pt x="0" y="125870"/>
                      </a:lnTo>
                      <a:lnTo>
                        <a:pt x="298847" y="125870"/>
                      </a:lnTo>
                      <a:lnTo>
                        <a:pt x="29884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13"/>
                <p:cNvSpPr/>
                <p:nvPr/>
              </p:nvSpPr>
              <p:spPr>
                <a:xfrm>
                  <a:off x="5620426" y="2403500"/>
                  <a:ext cx="299085" cy="126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85" h="126364" extrusionOk="0">
                      <a:moveTo>
                        <a:pt x="0" y="125870"/>
                      </a:moveTo>
                      <a:lnTo>
                        <a:pt x="298847" y="125870"/>
                      </a:lnTo>
                      <a:lnTo>
                        <a:pt x="298847" y="0"/>
                      </a:lnTo>
                      <a:lnTo>
                        <a:pt x="0" y="0"/>
                      </a:lnTo>
                      <a:lnTo>
                        <a:pt x="0" y="125870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13"/>
                <p:cNvSpPr/>
                <p:nvPr/>
              </p:nvSpPr>
              <p:spPr>
                <a:xfrm>
                  <a:off x="5655758" y="2377126"/>
                  <a:ext cx="227964" cy="2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964" h="26669" extrusionOk="0">
                      <a:moveTo>
                        <a:pt x="227576" y="0"/>
                      </a:moveTo>
                      <a:lnTo>
                        <a:pt x="0" y="0"/>
                      </a:lnTo>
                      <a:lnTo>
                        <a:pt x="0" y="26372"/>
                      </a:lnTo>
                      <a:lnTo>
                        <a:pt x="227576" y="26372"/>
                      </a:lnTo>
                      <a:lnTo>
                        <a:pt x="227576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13"/>
                <p:cNvSpPr/>
                <p:nvPr/>
              </p:nvSpPr>
              <p:spPr>
                <a:xfrm>
                  <a:off x="5655758" y="2377126"/>
                  <a:ext cx="227964" cy="2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964" h="26669" extrusionOk="0">
                      <a:moveTo>
                        <a:pt x="0" y="26372"/>
                      </a:moveTo>
                      <a:lnTo>
                        <a:pt x="227576" y="26372"/>
                      </a:lnTo>
                      <a:lnTo>
                        <a:pt x="227576" y="0"/>
                      </a:lnTo>
                      <a:lnTo>
                        <a:pt x="0" y="0"/>
                      </a:lnTo>
                      <a:lnTo>
                        <a:pt x="0" y="26372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13"/>
                <p:cNvSpPr/>
                <p:nvPr/>
              </p:nvSpPr>
              <p:spPr>
                <a:xfrm>
                  <a:off x="5398235" y="2250066"/>
                  <a:ext cx="22225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50" h="279400" extrusionOk="0">
                      <a:moveTo>
                        <a:pt x="222200" y="0"/>
                      </a:moveTo>
                      <a:lnTo>
                        <a:pt x="0" y="0"/>
                      </a:lnTo>
                      <a:lnTo>
                        <a:pt x="0" y="279304"/>
                      </a:lnTo>
                      <a:lnTo>
                        <a:pt x="222200" y="279304"/>
                      </a:lnTo>
                      <a:lnTo>
                        <a:pt x="22220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13"/>
                <p:cNvSpPr/>
                <p:nvPr/>
              </p:nvSpPr>
              <p:spPr>
                <a:xfrm>
                  <a:off x="5398235" y="2250066"/>
                  <a:ext cx="22225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50" h="279400" extrusionOk="0">
                      <a:moveTo>
                        <a:pt x="0" y="279304"/>
                      </a:moveTo>
                      <a:lnTo>
                        <a:pt x="222200" y="279304"/>
                      </a:lnTo>
                      <a:lnTo>
                        <a:pt x="222200" y="0"/>
                      </a:lnTo>
                      <a:lnTo>
                        <a:pt x="0" y="0"/>
                      </a:lnTo>
                      <a:lnTo>
                        <a:pt x="0" y="279304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13"/>
                <p:cNvSpPr/>
                <p:nvPr/>
              </p:nvSpPr>
              <p:spPr>
                <a:xfrm>
                  <a:off x="5398235" y="2217091"/>
                  <a:ext cx="222250" cy="3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50" h="33019" extrusionOk="0">
                      <a:moveTo>
                        <a:pt x="222200" y="0"/>
                      </a:moveTo>
                      <a:lnTo>
                        <a:pt x="0" y="0"/>
                      </a:lnTo>
                      <a:lnTo>
                        <a:pt x="0" y="32965"/>
                      </a:lnTo>
                      <a:lnTo>
                        <a:pt x="222200" y="32965"/>
                      </a:lnTo>
                      <a:lnTo>
                        <a:pt x="222200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13"/>
                <p:cNvSpPr/>
                <p:nvPr/>
              </p:nvSpPr>
              <p:spPr>
                <a:xfrm>
                  <a:off x="5398235" y="2217091"/>
                  <a:ext cx="222250" cy="3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50" h="33019" extrusionOk="0">
                      <a:moveTo>
                        <a:pt x="0" y="32965"/>
                      </a:moveTo>
                      <a:lnTo>
                        <a:pt x="222200" y="32965"/>
                      </a:lnTo>
                      <a:lnTo>
                        <a:pt x="222200" y="0"/>
                      </a:lnTo>
                      <a:lnTo>
                        <a:pt x="0" y="0"/>
                      </a:lnTo>
                      <a:lnTo>
                        <a:pt x="0" y="32965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13"/>
                <p:cNvSpPr/>
                <p:nvPr/>
              </p:nvSpPr>
              <p:spPr>
                <a:xfrm>
                  <a:off x="5446147" y="2183517"/>
                  <a:ext cx="126364" cy="3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4" h="33655" extrusionOk="0">
                      <a:moveTo>
                        <a:pt x="126368" y="0"/>
                      </a:moveTo>
                      <a:lnTo>
                        <a:pt x="0" y="0"/>
                      </a:lnTo>
                      <a:lnTo>
                        <a:pt x="0" y="33566"/>
                      </a:lnTo>
                      <a:lnTo>
                        <a:pt x="126368" y="33566"/>
                      </a:lnTo>
                      <a:lnTo>
                        <a:pt x="126368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13"/>
                <p:cNvSpPr/>
                <p:nvPr/>
              </p:nvSpPr>
              <p:spPr>
                <a:xfrm>
                  <a:off x="5446147" y="2183517"/>
                  <a:ext cx="126364" cy="3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4" h="33655" extrusionOk="0">
                      <a:moveTo>
                        <a:pt x="0" y="33566"/>
                      </a:moveTo>
                      <a:lnTo>
                        <a:pt x="126368" y="33566"/>
                      </a:lnTo>
                      <a:lnTo>
                        <a:pt x="126368" y="0"/>
                      </a:lnTo>
                      <a:lnTo>
                        <a:pt x="0" y="0"/>
                      </a:lnTo>
                      <a:lnTo>
                        <a:pt x="0" y="33566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13"/>
                <p:cNvSpPr/>
                <p:nvPr/>
              </p:nvSpPr>
              <p:spPr>
                <a:xfrm>
                  <a:off x="5446147" y="2115192"/>
                  <a:ext cx="126364" cy="68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4" h="68580" extrusionOk="0">
                      <a:moveTo>
                        <a:pt x="126368" y="0"/>
                      </a:moveTo>
                      <a:lnTo>
                        <a:pt x="0" y="0"/>
                      </a:lnTo>
                      <a:lnTo>
                        <a:pt x="0" y="68330"/>
                      </a:lnTo>
                      <a:lnTo>
                        <a:pt x="126368" y="68330"/>
                      </a:lnTo>
                      <a:lnTo>
                        <a:pt x="12636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13"/>
                <p:cNvSpPr/>
                <p:nvPr/>
              </p:nvSpPr>
              <p:spPr>
                <a:xfrm>
                  <a:off x="5446147" y="2115192"/>
                  <a:ext cx="126364" cy="68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4" h="68580" extrusionOk="0">
                      <a:moveTo>
                        <a:pt x="0" y="68330"/>
                      </a:moveTo>
                      <a:lnTo>
                        <a:pt x="126368" y="68330"/>
                      </a:lnTo>
                      <a:lnTo>
                        <a:pt x="126368" y="0"/>
                      </a:lnTo>
                      <a:lnTo>
                        <a:pt x="0" y="0"/>
                      </a:lnTo>
                      <a:lnTo>
                        <a:pt x="0" y="68330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13"/>
                <p:cNvSpPr/>
                <p:nvPr/>
              </p:nvSpPr>
              <p:spPr>
                <a:xfrm>
                  <a:off x="5477889" y="2466435"/>
                  <a:ext cx="62864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63500" extrusionOk="0">
                      <a:moveTo>
                        <a:pt x="62285" y="0"/>
                      </a:moveTo>
                      <a:lnTo>
                        <a:pt x="0" y="0"/>
                      </a:lnTo>
                      <a:lnTo>
                        <a:pt x="0" y="62935"/>
                      </a:lnTo>
                      <a:lnTo>
                        <a:pt x="62285" y="62935"/>
                      </a:lnTo>
                      <a:lnTo>
                        <a:pt x="62285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13"/>
                <p:cNvSpPr/>
                <p:nvPr/>
              </p:nvSpPr>
              <p:spPr>
                <a:xfrm>
                  <a:off x="5477889" y="2466435"/>
                  <a:ext cx="62864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63500" extrusionOk="0">
                      <a:moveTo>
                        <a:pt x="0" y="62935"/>
                      </a:moveTo>
                      <a:lnTo>
                        <a:pt x="62285" y="62935"/>
                      </a:lnTo>
                      <a:lnTo>
                        <a:pt x="62285" y="0"/>
                      </a:lnTo>
                      <a:lnTo>
                        <a:pt x="0" y="0"/>
                      </a:lnTo>
                      <a:lnTo>
                        <a:pt x="0" y="62935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13"/>
                <p:cNvSpPr/>
                <p:nvPr/>
              </p:nvSpPr>
              <p:spPr>
                <a:xfrm>
                  <a:off x="5494059" y="228242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13"/>
                <p:cNvSpPr/>
                <p:nvPr/>
              </p:nvSpPr>
              <p:spPr>
                <a:xfrm>
                  <a:off x="5494059" y="228242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13"/>
                <p:cNvSpPr/>
                <p:nvPr/>
              </p:nvSpPr>
              <p:spPr>
                <a:xfrm>
                  <a:off x="5494059" y="2134376"/>
                  <a:ext cx="30479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0480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29969"/>
                      </a:lnTo>
                      <a:lnTo>
                        <a:pt x="29945" y="29969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13"/>
                <p:cNvSpPr/>
                <p:nvPr/>
              </p:nvSpPr>
              <p:spPr>
                <a:xfrm>
                  <a:off x="5494059" y="2134376"/>
                  <a:ext cx="30479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0480" extrusionOk="0">
                      <a:moveTo>
                        <a:pt x="0" y="29969"/>
                      </a:moveTo>
                      <a:lnTo>
                        <a:pt x="29945" y="29969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29969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13"/>
                <p:cNvSpPr/>
                <p:nvPr/>
              </p:nvSpPr>
              <p:spPr>
                <a:xfrm>
                  <a:off x="5494059" y="2342362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13"/>
                <p:cNvSpPr/>
                <p:nvPr/>
              </p:nvSpPr>
              <p:spPr>
                <a:xfrm>
                  <a:off x="5494059" y="2342362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13"/>
                <p:cNvSpPr/>
                <p:nvPr/>
              </p:nvSpPr>
              <p:spPr>
                <a:xfrm>
                  <a:off x="5494059" y="240230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13"/>
                <p:cNvSpPr/>
                <p:nvPr/>
              </p:nvSpPr>
              <p:spPr>
                <a:xfrm>
                  <a:off x="5494059" y="240230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13"/>
                <p:cNvSpPr/>
                <p:nvPr/>
              </p:nvSpPr>
              <p:spPr>
                <a:xfrm>
                  <a:off x="5430575" y="2282421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543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30543" y="30568"/>
                      </a:lnTo>
                      <a:lnTo>
                        <a:pt x="30543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13"/>
                <p:cNvSpPr/>
                <p:nvPr/>
              </p:nvSpPr>
              <p:spPr>
                <a:xfrm>
                  <a:off x="5430575" y="2282421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0568"/>
                      </a:moveTo>
                      <a:lnTo>
                        <a:pt x="30543" y="30568"/>
                      </a:lnTo>
                      <a:lnTo>
                        <a:pt x="30543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13"/>
                <p:cNvSpPr/>
                <p:nvPr/>
              </p:nvSpPr>
              <p:spPr>
                <a:xfrm>
                  <a:off x="5430575" y="2342362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543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30543" y="30568"/>
                      </a:lnTo>
                      <a:lnTo>
                        <a:pt x="30543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13"/>
                <p:cNvSpPr/>
                <p:nvPr/>
              </p:nvSpPr>
              <p:spPr>
                <a:xfrm>
                  <a:off x="5430575" y="2342362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0568"/>
                      </a:moveTo>
                      <a:lnTo>
                        <a:pt x="30543" y="30568"/>
                      </a:lnTo>
                      <a:lnTo>
                        <a:pt x="30543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13"/>
                <p:cNvSpPr/>
                <p:nvPr/>
              </p:nvSpPr>
              <p:spPr>
                <a:xfrm>
                  <a:off x="5430575" y="2402301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543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30543" y="30568"/>
                      </a:lnTo>
                      <a:lnTo>
                        <a:pt x="30543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13"/>
                <p:cNvSpPr/>
                <p:nvPr/>
              </p:nvSpPr>
              <p:spPr>
                <a:xfrm>
                  <a:off x="5430575" y="2402301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0568"/>
                      </a:moveTo>
                      <a:lnTo>
                        <a:pt x="30543" y="30568"/>
                      </a:lnTo>
                      <a:lnTo>
                        <a:pt x="30543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13"/>
                <p:cNvSpPr/>
                <p:nvPr/>
              </p:nvSpPr>
              <p:spPr>
                <a:xfrm>
                  <a:off x="5721046" y="2451450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543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30543" y="30568"/>
                      </a:lnTo>
                      <a:lnTo>
                        <a:pt x="30543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13"/>
                <p:cNvSpPr/>
                <p:nvPr/>
              </p:nvSpPr>
              <p:spPr>
                <a:xfrm>
                  <a:off x="5721046" y="2451450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0568"/>
                      </a:moveTo>
                      <a:lnTo>
                        <a:pt x="30543" y="30568"/>
                      </a:lnTo>
                      <a:lnTo>
                        <a:pt x="30543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13"/>
                <p:cNvSpPr/>
                <p:nvPr/>
              </p:nvSpPr>
              <p:spPr>
                <a:xfrm>
                  <a:off x="5655172" y="2451450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543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30543" y="30568"/>
                      </a:lnTo>
                      <a:lnTo>
                        <a:pt x="30543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13"/>
                <p:cNvSpPr/>
                <p:nvPr/>
              </p:nvSpPr>
              <p:spPr>
                <a:xfrm>
                  <a:off x="5655172" y="2451450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0568"/>
                      </a:moveTo>
                      <a:lnTo>
                        <a:pt x="30543" y="30568"/>
                      </a:lnTo>
                      <a:lnTo>
                        <a:pt x="30543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1" name="Google Shape;1191;p13"/>
                <p:cNvSpPr/>
                <p:nvPr/>
              </p:nvSpPr>
              <p:spPr>
                <a:xfrm>
                  <a:off x="5787526" y="2451450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13"/>
                <p:cNvSpPr/>
                <p:nvPr/>
              </p:nvSpPr>
              <p:spPr>
                <a:xfrm>
                  <a:off x="5787526" y="2451450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13"/>
                <p:cNvSpPr/>
                <p:nvPr/>
              </p:nvSpPr>
              <p:spPr>
                <a:xfrm>
                  <a:off x="5853400" y="2451450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13"/>
                <p:cNvSpPr/>
                <p:nvPr/>
              </p:nvSpPr>
              <p:spPr>
                <a:xfrm>
                  <a:off x="5853400" y="2451450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13"/>
                <p:cNvSpPr/>
                <p:nvPr/>
              </p:nvSpPr>
              <p:spPr>
                <a:xfrm>
                  <a:off x="5557542" y="228242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13"/>
                <p:cNvSpPr/>
                <p:nvPr/>
              </p:nvSpPr>
              <p:spPr>
                <a:xfrm>
                  <a:off x="5557542" y="228242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13"/>
                <p:cNvSpPr/>
                <p:nvPr/>
              </p:nvSpPr>
              <p:spPr>
                <a:xfrm>
                  <a:off x="5557542" y="2342362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13"/>
                <p:cNvSpPr/>
                <p:nvPr/>
              </p:nvSpPr>
              <p:spPr>
                <a:xfrm>
                  <a:off x="5557542" y="2342362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13"/>
                <p:cNvSpPr/>
                <p:nvPr/>
              </p:nvSpPr>
              <p:spPr>
                <a:xfrm>
                  <a:off x="5557542" y="240230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29945" y="0"/>
                      </a:moveTo>
                      <a:lnTo>
                        <a:pt x="0" y="0"/>
                      </a:lnTo>
                      <a:lnTo>
                        <a:pt x="0" y="30568"/>
                      </a:lnTo>
                      <a:lnTo>
                        <a:pt x="29945" y="30568"/>
                      </a:lnTo>
                      <a:lnTo>
                        <a:pt x="2994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13"/>
                <p:cNvSpPr/>
                <p:nvPr/>
              </p:nvSpPr>
              <p:spPr>
                <a:xfrm>
                  <a:off x="5557542" y="2402301"/>
                  <a:ext cx="30479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31114" extrusionOk="0">
                      <a:moveTo>
                        <a:pt x="0" y="30568"/>
                      </a:moveTo>
                      <a:lnTo>
                        <a:pt x="29945" y="30568"/>
                      </a:lnTo>
                      <a:lnTo>
                        <a:pt x="29945" y="0"/>
                      </a:lnTo>
                      <a:lnTo>
                        <a:pt x="0" y="0"/>
                      </a:lnTo>
                      <a:lnTo>
                        <a:pt x="0" y="30568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13"/>
                <p:cNvSpPr/>
                <p:nvPr/>
              </p:nvSpPr>
              <p:spPr>
                <a:xfrm>
                  <a:off x="5663536" y="2116990"/>
                  <a:ext cx="87300" cy="264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13"/>
                <p:cNvSpPr/>
                <p:nvPr/>
              </p:nvSpPr>
              <p:spPr>
                <a:xfrm>
                  <a:off x="5788714" y="2116990"/>
                  <a:ext cx="87300" cy="2649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3" name="Google Shape;1203;p13"/>
                <p:cNvSpPr/>
                <p:nvPr/>
              </p:nvSpPr>
              <p:spPr>
                <a:xfrm>
                  <a:off x="5417400" y="2060044"/>
                  <a:ext cx="183514" cy="5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14" h="55244" extrusionOk="0">
                      <a:moveTo>
                        <a:pt x="91631" y="0"/>
                      </a:moveTo>
                      <a:lnTo>
                        <a:pt x="0" y="55144"/>
                      </a:lnTo>
                      <a:lnTo>
                        <a:pt x="183258" y="55144"/>
                      </a:lnTo>
                      <a:lnTo>
                        <a:pt x="91631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13"/>
                <p:cNvSpPr/>
                <p:nvPr/>
              </p:nvSpPr>
              <p:spPr>
                <a:xfrm>
                  <a:off x="5417400" y="2060044"/>
                  <a:ext cx="183514" cy="5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14" h="55244" extrusionOk="0">
                      <a:moveTo>
                        <a:pt x="91631" y="0"/>
                      </a:moveTo>
                      <a:lnTo>
                        <a:pt x="0" y="55144"/>
                      </a:lnTo>
                      <a:lnTo>
                        <a:pt x="91631" y="55144"/>
                      </a:lnTo>
                      <a:lnTo>
                        <a:pt x="183258" y="55144"/>
                      </a:lnTo>
                      <a:lnTo>
                        <a:pt x="91631" y="0"/>
                      </a:lnTo>
                      <a:close/>
                    </a:path>
                  </a:pathLst>
                </a:custGeom>
                <a:noFill/>
                <a:ln w="95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13"/>
                <p:cNvSpPr/>
                <p:nvPr/>
              </p:nvSpPr>
              <p:spPr>
                <a:xfrm>
                  <a:off x="4933187" y="2449067"/>
                  <a:ext cx="46037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375" h="120000" extrusionOk="0">
                      <a:moveTo>
                        <a:pt x="0" y="0"/>
                      </a:moveTo>
                      <a:lnTo>
                        <a:pt x="460121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13"/>
                <p:cNvSpPr/>
                <p:nvPr/>
              </p:nvSpPr>
              <p:spPr>
                <a:xfrm>
                  <a:off x="6778605" y="2038422"/>
                  <a:ext cx="205200" cy="4962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13"/>
                <p:cNvSpPr/>
                <p:nvPr/>
              </p:nvSpPr>
              <p:spPr>
                <a:xfrm>
                  <a:off x="6398137" y="2378190"/>
                  <a:ext cx="386715" cy="15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5" h="151130" extrusionOk="0">
                      <a:moveTo>
                        <a:pt x="386167" y="0"/>
                      </a:moveTo>
                      <a:lnTo>
                        <a:pt x="0" y="0"/>
                      </a:lnTo>
                      <a:lnTo>
                        <a:pt x="0" y="150618"/>
                      </a:lnTo>
                      <a:lnTo>
                        <a:pt x="386168" y="150618"/>
                      </a:lnTo>
                      <a:lnTo>
                        <a:pt x="38616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13"/>
                <p:cNvSpPr/>
                <p:nvPr/>
              </p:nvSpPr>
              <p:spPr>
                <a:xfrm>
                  <a:off x="6398137" y="2378190"/>
                  <a:ext cx="386715" cy="15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5" h="151130" extrusionOk="0">
                      <a:moveTo>
                        <a:pt x="0" y="150618"/>
                      </a:moveTo>
                      <a:lnTo>
                        <a:pt x="386168" y="150618"/>
                      </a:lnTo>
                      <a:lnTo>
                        <a:pt x="386167" y="0"/>
                      </a:lnTo>
                      <a:lnTo>
                        <a:pt x="0" y="0"/>
                      </a:lnTo>
                      <a:lnTo>
                        <a:pt x="0" y="150618"/>
                      </a:lnTo>
                      <a:close/>
                    </a:path>
                  </a:pathLst>
                </a:custGeom>
                <a:noFill/>
                <a:ln w="114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13"/>
                <p:cNvSpPr/>
                <p:nvPr/>
              </p:nvSpPr>
              <p:spPr>
                <a:xfrm>
                  <a:off x="6436613" y="2435297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35625" y="0"/>
                      </a:moveTo>
                      <a:lnTo>
                        <a:pt x="0" y="0"/>
                      </a:lnTo>
                      <a:lnTo>
                        <a:pt x="0" y="36404"/>
                      </a:lnTo>
                      <a:lnTo>
                        <a:pt x="35625" y="36404"/>
                      </a:lnTo>
                      <a:lnTo>
                        <a:pt x="3562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13"/>
                <p:cNvSpPr/>
                <p:nvPr/>
              </p:nvSpPr>
              <p:spPr>
                <a:xfrm>
                  <a:off x="6436613" y="2435297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0" y="36404"/>
                      </a:moveTo>
                      <a:lnTo>
                        <a:pt x="35625" y="36404"/>
                      </a:lnTo>
                      <a:lnTo>
                        <a:pt x="35625" y="0"/>
                      </a:lnTo>
                      <a:lnTo>
                        <a:pt x="0" y="0"/>
                      </a:lnTo>
                      <a:lnTo>
                        <a:pt x="0" y="36404"/>
                      </a:lnTo>
                      <a:close/>
                    </a:path>
                  </a:pathLst>
                </a:custGeom>
                <a:noFill/>
                <a:ln w="114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13"/>
                <p:cNvSpPr/>
                <p:nvPr/>
              </p:nvSpPr>
              <p:spPr>
                <a:xfrm>
                  <a:off x="6523538" y="2435297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36337" y="0"/>
                      </a:moveTo>
                      <a:lnTo>
                        <a:pt x="0" y="0"/>
                      </a:lnTo>
                      <a:lnTo>
                        <a:pt x="0" y="36404"/>
                      </a:lnTo>
                      <a:lnTo>
                        <a:pt x="36337" y="36404"/>
                      </a:lnTo>
                      <a:lnTo>
                        <a:pt x="36337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13"/>
                <p:cNvSpPr/>
                <p:nvPr/>
              </p:nvSpPr>
              <p:spPr>
                <a:xfrm>
                  <a:off x="6523538" y="2435297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0" y="36404"/>
                      </a:moveTo>
                      <a:lnTo>
                        <a:pt x="36337" y="36404"/>
                      </a:lnTo>
                      <a:lnTo>
                        <a:pt x="36337" y="0"/>
                      </a:lnTo>
                      <a:lnTo>
                        <a:pt x="0" y="0"/>
                      </a:lnTo>
                      <a:lnTo>
                        <a:pt x="0" y="36404"/>
                      </a:lnTo>
                      <a:close/>
                    </a:path>
                  </a:pathLst>
                </a:custGeom>
                <a:noFill/>
                <a:ln w="114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13"/>
                <p:cNvSpPr/>
                <p:nvPr/>
              </p:nvSpPr>
              <p:spPr>
                <a:xfrm>
                  <a:off x="6611174" y="2435297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35625" y="0"/>
                      </a:moveTo>
                      <a:lnTo>
                        <a:pt x="0" y="0"/>
                      </a:lnTo>
                      <a:lnTo>
                        <a:pt x="0" y="36404"/>
                      </a:lnTo>
                      <a:lnTo>
                        <a:pt x="35625" y="36404"/>
                      </a:lnTo>
                      <a:lnTo>
                        <a:pt x="3562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13"/>
                <p:cNvSpPr/>
                <p:nvPr/>
              </p:nvSpPr>
              <p:spPr>
                <a:xfrm>
                  <a:off x="6611174" y="2435297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0" y="36404"/>
                      </a:moveTo>
                      <a:lnTo>
                        <a:pt x="35625" y="36404"/>
                      </a:lnTo>
                      <a:lnTo>
                        <a:pt x="35625" y="0"/>
                      </a:lnTo>
                      <a:lnTo>
                        <a:pt x="0" y="0"/>
                      </a:lnTo>
                      <a:lnTo>
                        <a:pt x="0" y="36404"/>
                      </a:lnTo>
                      <a:close/>
                    </a:path>
                  </a:pathLst>
                </a:custGeom>
                <a:noFill/>
                <a:ln w="114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13"/>
                <p:cNvSpPr/>
                <p:nvPr/>
              </p:nvSpPr>
              <p:spPr>
                <a:xfrm>
                  <a:off x="6698108" y="2435297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36337" y="0"/>
                      </a:moveTo>
                      <a:lnTo>
                        <a:pt x="0" y="0"/>
                      </a:lnTo>
                      <a:lnTo>
                        <a:pt x="0" y="36404"/>
                      </a:lnTo>
                      <a:lnTo>
                        <a:pt x="36337" y="36404"/>
                      </a:lnTo>
                      <a:lnTo>
                        <a:pt x="36337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13"/>
                <p:cNvSpPr/>
                <p:nvPr/>
              </p:nvSpPr>
              <p:spPr>
                <a:xfrm>
                  <a:off x="6698108" y="2435297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0" y="36404"/>
                      </a:moveTo>
                      <a:lnTo>
                        <a:pt x="36337" y="36404"/>
                      </a:lnTo>
                      <a:lnTo>
                        <a:pt x="36337" y="0"/>
                      </a:lnTo>
                      <a:lnTo>
                        <a:pt x="0" y="0"/>
                      </a:lnTo>
                      <a:lnTo>
                        <a:pt x="0" y="36404"/>
                      </a:lnTo>
                      <a:close/>
                    </a:path>
                  </a:pathLst>
                </a:custGeom>
                <a:noFill/>
                <a:ln w="114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7" name="Google Shape;1217;p13"/>
                <p:cNvSpPr/>
                <p:nvPr/>
              </p:nvSpPr>
              <p:spPr>
                <a:xfrm>
                  <a:off x="6398137" y="2286828"/>
                  <a:ext cx="386715" cy="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5" h="91439" extrusionOk="0">
                      <a:moveTo>
                        <a:pt x="386178" y="0"/>
                      </a:moveTo>
                      <a:lnTo>
                        <a:pt x="289991" y="62809"/>
                      </a:lnTo>
                      <a:lnTo>
                        <a:pt x="289991" y="0"/>
                      </a:lnTo>
                      <a:lnTo>
                        <a:pt x="193087" y="62809"/>
                      </a:lnTo>
                      <a:lnTo>
                        <a:pt x="193087" y="0"/>
                      </a:lnTo>
                      <a:lnTo>
                        <a:pt x="96900" y="62809"/>
                      </a:lnTo>
                      <a:lnTo>
                        <a:pt x="96899" y="0"/>
                      </a:lnTo>
                      <a:lnTo>
                        <a:pt x="0" y="62809"/>
                      </a:lnTo>
                      <a:lnTo>
                        <a:pt x="0" y="91362"/>
                      </a:lnTo>
                      <a:lnTo>
                        <a:pt x="386178" y="91363"/>
                      </a:lnTo>
                      <a:lnTo>
                        <a:pt x="386178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8" name="Google Shape;1218;p13"/>
                <p:cNvSpPr/>
                <p:nvPr/>
              </p:nvSpPr>
              <p:spPr>
                <a:xfrm>
                  <a:off x="6398137" y="2286828"/>
                  <a:ext cx="386715" cy="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5" h="91439" extrusionOk="0">
                      <a:moveTo>
                        <a:pt x="289991" y="62809"/>
                      </a:moveTo>
                      <a:lnTo>
                        <a:pt x="289991" y="0"/>
                      </a:lnTo>
                      <a:lnTo>
                        <a:pt x="193087" y="62809"/>
                      </a:lnTo>
                      <a:lnTo>
                        <a:pt x="193087" y="0"/>
                      </a:lnTo>
                      <a:lnTo>
                        <a:pt x="96900" y="62809"/>
                      </a:lnTo>
                      <a:lnTo>
                        <a:pt x="96899" y="0"/>
                      </a:lnTo>
                      <a:lnTo>
                        <a:pt x="0" y="62809"/>
                      </a:lnTo>
                      <a:lnTo>
                        <a:pt x="0" y="91362"/>
                      </a:lnTo>
                      <a:lnTo>
                        <a:pt x="96900" y="91362"/>
                      </a:lnTo>
                      <a:lnTo>
                        <a:pt x="193087" y="91362"/>
                      </a:lnTo>
                      <a:lnTo>
                        <a:pt x="289991" y="91362"/>
                      </a:lnTo>
                      <a:lnTo>
                        <a:pt x="386178" y="91363"/>
                      </a:lnTo>
                      <a:lnTo>
                        <a:pt x="386178" y="0"/>
                      </a:lnTo>
                      <a:lnTo>
                        <a:pt x="289991" y="62809"/>
                      </a:lnTo>
                      <a:close/>
                    </a:path>
                  </a:pathLst>
                </a:custGeom>
                <a:noFill/>
                <a:ln w="114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13"/>
                <p:cNvSpPr/>
                <p:nvPr/>
              </p:nvSpPr>
              <p:spPr>
                <a:xfrm>
                  <a:off x="5925311" y="2449067"/>
                  <a:ext cx="4679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95" h="120000" extrusionOk="0">
                      <a:moveTo>
                        <a:pt x="0" y="0"/>
                      </a:moveTo>
                      <a:lnTo>
                        <a:pt x="467487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13"/>
                <p:cNvSpPr/>
                <p:nvPr/>
              </p:nvSpPr>
              <p:spPr>
                <a:xfrm>
                  <a:off x="7434073" y="2098084"/>
                  <a:ext cx="98100" cy="2943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13"/>
                <p:cNvSpPr/>
                <p:nvPr/>
              </p:nvSpPr>
              <p:spPr>
                <a:xfrm>
                  <a:off x="7784684" y="2088758"/>
                  <a:ext cx="110100" cy="110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2" name="Google Shape;1222;p13"/>
                <p:cNvSpPr/>
                <p:nvPr/>
              </p:nvSpPr>
              <p:spPr>
                <a:xfrm>
                  <a:off x="7757355" y="2217580"/>
                  <a:ext cx="165100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00" h="311150" extrusionOk="0">
                      <a:moveTo>
                        <a:pt x="164642" y="0"/>
                      </a:moveTo>
                      <a:lnTo>
                        <a:pt x="0" y="0"/>
                      </a:lnTo>
                      <a:lnTo>
                        <a:pt x="0" y="311044"/>
                      </a:lnTo>
                      <a:lnTo>
                        <a:pt x="164643" y="311044"/>
                      </a:lnTo>
                      <a:lnTo>
                        <a:pt x="164642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3" name="Google Shape;1223;p13"/>
                <p:cNvSpPr/>
                <p:nvPr/>
              </p:nvSpPr>
              <p:spPr>
                <a:xfrm>
                  <a:off x="7757355" y="2217580"/>
                  <a:ext cx="165100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00" h="311150" extrusionOk="0">
                      <a:moveTo>
                        <a:pt x="0" y="311044"/>
                      </a:moveTo>
                      <a:lnTo>
                        <a:pt x="164643" y="311044"/>
                      </a:lnTo>
                      <a:lnTo>
                        <a:pt x="164642" y="0"/>
                      </a:lnTo>
                      <a:lnTo>
                        <a:pt x="0" y="0"/>
                      </a:lnTo>
                      <a:lnTo>
                        <a:pt x="0" y="311044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13"/>
                <p:cNvSpPr/>
                <p:nvPr/>
              </p:nvSpPr>
              <p:spPr>
                <a:xfrm>
                  <a:off x="7752015" y="2138130"/>
                  <a:ext cx="175200" cy="84900"/>
                </a:xfrm>
                <a:prstGeom prst="rect">
                  <a:avLst/>
                </a:prstGeom>
                <a:blipFill rotWithShape="1">
                  <a:blip r:embed="rId1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13"/>
                <p:cNvSpPr/>
                <p:nvPr/>
              </p:nvSpPr>
              <p:spPr>
                <a:xfrm>
                  <a:off x="7804688" y="2458538"/>
                  <a:ext cx="70484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4" h="70485" extrusionOk="0">
                      <a:moveTo>
                        <a:pt x="69989" y="0"/>
                      </a:moveTo>
                      <a:lnTo>
                        <a:pt x="0" y="0"/>
                      </a:lnTo>
                      <a:lnTo>
                        <a:pt x="0" y="70086"/>
                      </a:lnTo>
                      <a:lnTo>
                        <a:pt x="69989" y="70086"/>
                      </a:lnTo>
                      <a:lnTo>
                        <a:pt x="69989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6" name="Google Shape;1226;p13"/>
                <p:cNvSpPr/>
                <p:nvPr/>
              </p:nvSpPr>
              <p:spPr>
                <a:xfrm>
                  <a:off x="7804688" y="2458538"/>
                  <a:ext cx="70484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4" h="70485" extrusionOk="0">
                      <a:moveTo>
                        <a:pt x="0" y="70086"/>
                      </a:moveTo>
                      <a:lnTo>
                        <a:pt x="69989" y="70086"/>
                      </a:lnTo>
                      <a:lnTo>
                        <a:pt x="69989" y="0"/>
                      </a:lnTo>
                      <a:lnTo>
                        <a:pt x="0" y="0"/>
                      </a:lnTo>
                      <a:lnTo>
                        <a:pt x="0" y="70086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7" name="Google Shape;1227;p13"/>
                <p:cNvSpPr/>
                <p:nvPr/>
              </p:nvSpPr>
              <p:spPr>
                <a:xfrm>
                  <a:off x="7786690" y="2253612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13"/>
                <p:cNvSpPr/>
                <p:nvPr/>
              </p:nvSpPr>
              <p:spPr>
                <a:xfrm>
                  <a:off x="7786690" y="2253612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13"/>
                <p:cNvSpPr/>
                <p:nvPr/>
              </p:nvSpPr>
              <p:spPr>
                <a:xfrm>
                  <a:off x="7858680" y="2253612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0" name="Google Shape;1230;p13"/>
                <p:cNvSpPr/>
                <p:nvPr/>
              </p:nvSpPr>
              <p:spPr>
                <a:xfrm>
                  <a:off x="7858680" y="2253612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1231;p13"/>
                <p:cNvSpPr/>
                <p:nvPr/>
              </p:nvSpPr>
              <p:spPr>
                <a:xfrm>
                  <a:off x="7786690" y="2320365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1232;p13"/>
                <p:cNvSpPr/>
                <p:nvPr/>
              </p:nvSpPr>
              <p:spPr>
                <a:xfrm>
                  <a:off x="7786690" y="2320365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1233;p13"/>
                <p:cNvSpPr/>
                <p:nvPr/>
              </p:nvSpPr>
              <p:spPr>
                <a:xfrm>
                  <a:off x="7858680" y="2320365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4" name="Google Shape;1234;p13"/>
                <p:cNvSpPr/>
                <p:nvPr/>
              </p:nvSpPr>
              <p:spPr>
                <a:xfrm>
                  <a:off x="7858680" y="2320365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1235;p13"/>
                <p:cNvSpPr/>
                <p:nvPr/>
              </p:nvSpPr>
              <p:spPr>
                <a:xfrm>
                  <a:off x="7786691" y="2387116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6" name="Google Shape;1236;p13"/>
                <p:cNvSpPr/>
                <p:nvPr/>
              </p:nvSpPr>
              <p:spPr>
                <a:xfrm>
                  <a:off x="7786691" y="2387116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7" name="Google Shape;1237;p13"/>
                <p:cNvSpPr/>
                <p:nvPr/>
              </p:nvSpPr>
              <p:spPr>
                <a:xfrm>
                  <a:off x="7858681" y="2387116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8" name="Google Shape;1238;p13"/>
                <p:cNvSpPr/>
                <p:nvPr/>
              </p:nvSpPr>
              <p:spPr>
                <a:xfrm>
                  <a:off x="7858681" y="2387116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9" name="Google Shape;1239;p13"/>
                <p:cNvSpPr/>
                <p:nvPr/>
              </p:nvSpPr>
              <p:spPr>
                <a:xfrm>
                  <a:off x="7396084" y="2387781"/>
                  <a:ext cx="361315" cy="140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5" h="140969" extrusionOk="0">
                      <a:moveTo>
                        <a:pt x="361276" y="0"/>
                      </a:moveTo>
                      <a:lnTo>
                        <a:pt x="0" y="0"/>
                      </a:lnTo>
                      <a:lnTo>
                        <a:pt x="0" y="140842"/>
                      </a:lnTo>
                      <a:lnTo>
                        <a:pt x="361276" y="140843"/>
                      </a:lnTo>
                      <a:lnTo>
                        <a:pt x="361276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0" name="Google Shape;1240;p13"/>
                <p:cNvSpPr/>
                <p:nvPr/>
              </p:nvSpPr>
              <p:spPr>
                <a:xfrm>
                  <a:off x="7396084" y="2387781"/>
                  <a:ext cx="361315" cy="140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5" h="140969" extrusionOk="0">
                      <a:moveTo>
                        <a:pt x="0" y="140842"/>
                      </a:moveTo>
                      <a:lnTo>
                        <a:pt x="361276" y="140843"/>
                      </a:lnTo>
                      <a:lnTo>
                        <a:pt x="361276" y="0"/>
                      </a:lnTo>
                      <a:lnTo>
                        <a:pt x="0" y="0"/>
                      </a:lnTo>
                      <a:lnTo>
                        <a:pt x="0" y="140842"/>
                      </a:lnTo>
                      <a:close/>
                    </a:path>
                  </a:pathLst>
                </a:custGeom>
                <a:noFill/>
                <a:ln w="106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1" name="Google Shape;1241;p13"/>
                <p:cNvSpPr/>
                <p:nvPr/>
              </p:nvSpPr>
              <p:spPr>
                <a:xfrm>
                  <a:off x="7431412" y="2441183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2" name="Google Shape;1242;p13"/>
                <p:cNvSpPr/>
                <p:nvPr/>
              </p:nvSpPr>
              <p:spPr>
                <a:xfrm>
                  <a:off x="7431412" y="2441183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1243;p13"/>
                <p:cNvSpPr/>
                <p:nvPr/>
              </p:nvSpPr>
              <p:spPr>
                <a:xfrm>
                  <a:off x="7513400" y="2441183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4" name="Google Shape;1244;p13"/>
                <p:cNvSpPr/>
                <p:nvPr/>
              </p:nvSpPr>
              <p:spPr>
                <a:xfrm>
                  <a:off x="7513400" y="2441183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5" name="Google Shape;1245;p13"/>
                <p:cNvSpPr/>
                <p:nvPr/>
              </p:nvSpPr>
              <p:spPr>
                <a:xfrm>
                  <a:off x="7594723" y="2441183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1246;p13"/>
                <p:cNvSpPr/>
                <p:nvPr/>
              </p:nvSpPr>
              <p:spPr>
                <a:xfrm>
                  <a:off x="7594723" y="2441183"/>
                  <a:ext cx="34290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1247;p13"/>
                <p:cNvSpPr/>
                <p:nvPr/>
              </p:nvSpPr>
              <p:spPr>
                <a:xfrm>
                  <a:off x="7676704" y="2441183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1248;p13"/>
                <p:cNvSpPr/>
                <p:nvPr/>
              </p:nvSpPr>
              <p:spPr>
                <a:xfrm>
                  <a:off x="7676704" y="2441183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1249;p13"/>
                <p:cNvSpPr/>
                <p:nvPr/>
              </p:nvSpPr>
              <p:spPr>
                <a:xfrm>
                  <a:off x="7396084" y="2302343"/>
                  <a:ext cx="36131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5" h="85725" extrusionOk="0">
                      <a:moveTo>
                        <a:pt x="361270" y="0"/>
                      </a:moveTo>
                      <a:lnTo>
                        <a:pt x="270631" y="58739"/>
                      </a:lnTo>
                      <a:lnTo>
                        <a:pt x="270631" y="0"/>
                      </a:lnTo>
                      <a:lnTo>
                        <a:pt x="180641" y="58739"/>
                      </a:lnTo>
                      <a:lnTo>
                        <a:pt x="180641" y="0"/>
                      </a:lnTo>
                      <a:lnTo>
                        <a:pt x="89986" y="58739"/>
                      </a:lnTo>
                      <a:lnTo>
                        <a:pt x="89986" y="0"/>
                      </a:lnTo>
                      <a:lnTo>
                        <a:pt x="0" y="58739"/>
                      </a:lnTo>
                      <a:lnTo>
                        <a:pt x="0" y="85439"/>
                      </a:lnTo>
                      <a:lnTo>
                        <a:pt x="361271" y="85439"/>
                      </a:lnTo>
                      <a:lnTo>
                        <a:pt x="361270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0" name="Google Shape;1250;p13"/>
                <p:cNvSpPr/>
                <p:nvPr/>
              </p:nvSpPr>
              <p:spPr>
                <a:xfrm>
                  <a:off x="7396084" y="2302343"/>
                  <a:ext cx="36131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5" h="85725" extrusionOk="0">
                      <a:moveTo>
                        <a:pt x="270631" y="58739"/>
                      </a:moveTo>
                      <a:lnTo>
                        <a:pt x="270631" y="0"/>
                      </a:lnTo>
                      <a:lnTo>
                        <a:pt x="180641" y="58739"/>
                      </a:lnTo>
                      <a:lnTo>
                        <a:pt x="180641" y="0"/>
                      </a:lnTo>
                      <a:lnTo>
                        <a:pt x="89986" y="58739"/>
                      </a:lnTo>
                      <a:lnTo>
                        <a:pt x="89986" y="0"/>
                      </a:lnTo>
                      <a:lnTo>
                        <a:pt x="0" y="58739"/>
                      </a:lnTo>
                      <a:lnTo>
                        <a:pt x="0" y="85439"/>
                      </a:lnTo>
                      <a:lnTo>
                        <a:pt x="89986" y="85439"/>
                      </a:lnTo>
                      <a:lnTo>
                        <a:pt x="180641" y="85439"/>
                      </a:lnTo>
                      <a:lnTo>
                        <a:pt x="270631" y="85439"/>
                      </a:lnTo>
                      <a:lnTo>
                        <a:pt x="361271" y="85439"/>
                      </a:lnTo>
                      <a:lnTo>
                        <a:pt x="361270" y="0"/>
                      </a:lnTo>
                      <a:lnTo>
                        <a:pt x="270631" y="58739"/>
                      </a:lnTo>
                      <a:close/>
                    </a:path>
                  </a:pathLst>
                </a:custGeom>
                <a:noFill/>
                <a:ln w="106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1" name="Google Shape;1251;p13"/>
                <p:cNvSpPr/>
                <p:nvPr/>
              </p:nvSpPr>
              <p:spPr>
                <a:xfrm>
                  <a:off x="6923531" y="2449067"/>
                  <a:ext cx="4679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95" h="120000" extrusionOk="0">
                      <a:moveTo>
                        <a:pt x="0" y="0"/>
                      </a:moveTo>
                      <a:lnTo>
                        <a:pt x="467487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13"/>
                <p:cNvSpPr/>
                <p:nvPr/>
              </p:nvSpPr>
              <p:spPr>
                <a:xfrm>
                  <a:off x="5251572" y="2785171"/>
                  <a:ext cx="205200" cy="494700"/>
                </a:xfrm>
                <a:prstGeom prst="rect">
                  <a:avLst/>
                </a:prstGeom>
                <a:blipFill rotWithShape="1">
                  <a:blip r:embed="rId1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13"/>
                <p:cNvSpPr/>
                <p:nvPr/>
              </p:nvSpPr>
              <p:spPr>
                <a:xfrm>
                  <a:off x="4871089" y="3123908"/>
                  <a:ext cx="386714" cy="15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4" h="150495" extrusionOk="0">
                      <a:moveTo>
                        <a:pt x="386167" y="0"/>
                      </a:moveTo>
                      <a:lnTo>
                        <a:pt x="0" y="0"/>
                      </a:lnTo>
                      <a:lnTo>
                        <a:pt x="0" y="150158"/>
                      </a:lnTo>
                      <a:lnTo>
                        <a:pt x="386167" y="150158"/>
                      </a:lnTo>
                      <a:lnTo>
                        <a:pt x="38616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13"/>
                <p:cNvSpPr/>
                <p:nvPr/>
              </p:nvSpPr>
              <p:spPr>
                <a:xfrm>
                  <a:off x="4871089" y="3123908"/>
                  <a:ext cx="386714" cy="15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4" h="150495" extrusionOk="0">
                      <a:moveTo>
                        <a:pt x="0" y="150158"/>
                      </a:moveTo>
                      <a:lnTo>
                        <a:pt x="386167" y="150158"/>
                      </a:lnTo>
                      <a:lnTo>
                        <a:pt x="386167" y="0"/>
                      </a:lnTo>
                      <a:lnTo>
                        <a:pt x="0" y="0"/>
                      </a:lnTo>
                      <a:lnTo>
                        <a:pt x="0" y="150158"/>
                      </a:lnTo>
                      <a:close/>
                    </a:path>
                  </a:pathLst>
                </a:custGeom>
                <a:noFill/>
                <a:ln w="113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1255;p13"/>
                <p:cNvSpPr/>
                <p:nvPr/>
              </p:nvSpPr>
              <p:spPr>
                <a:xfrm>
                  <a:off x="4909565" y="3180841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35625" y="0"/>
                      </a:moveTo>
                      <a:lnTo>
                        <a:pt x="0" y="0"/>
                      </a:lnTo>
                      <a:lnTo>
                        <a:pt x="0" y="36293"/>
                      </a:lnTo>
                      <a:lnTo>
                        <a:pt x="35625" y="36293"/>
                      </a:lnTo>
                      <a:lnTo>
                        <a:pt x="3562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6" name="Google Shape;1256;p13"/>
                <p:cNvSpPr/>
                <p:nvPr/>
              </p:nvSpPr>
              <p:spPr>
                <a:xfrm>
                  <a:off x="4909565" y="3180841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0" y="36293"/>
                      </a:moveTo>
                      <a:lnTo>
                        <a:pt x="35625" y="36293"/>
                      </a:lnTo>
                      <a:lnTo>
                        <a:pt x="35625" y="0"/>
                      </a:lnTo>
                      <a:lnTo>
                        <a:pt x="0" y="0"/>
                      </a:lnTo>
                      <a:lnTo>
                        <a:pt x="0" y="36293"/>
                      </a:lnTo>
                      <a:close/>
                    </a:path>
                  </a:pathLst>
                </a:custGeom>
                <a:noFill/>
                <a:ln w="113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13"/>
                <p:cNvSpPr/>
                <p:nvPr/>
              </p:nvSpPr>
              <p:spPr>
                <a:xfrm>
                  <a:off x="4996490" y="3180841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36337" y="0"/>
                      </a:moveTo>
                      <a:lnTo>
                        <a:pt x="0" y="0"/>
                      </a:lnTo>
                      <a:lnTo>
                        <a:pt x="0" y="36293"/>
                      </a:lnTo>
                      <a:lnTo>
                        <a:pt x="36337" y="36293"/>
                      </a:lnTo>
                      <a:lnTo>
                        <a:pt x="36337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13"/>
                <p:cNvSpPr/>
                <p:nvPr/>
              </p:nvSpPr>
              <p:spPr>
                <a:xfrm>
                  <a:off x="4996490" y="3180841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0" y="36293"/>
                      </a:moveTo>
                      <a:lnTo>
                        <a:pt x="36337" y="36293"/>
                      </a:lnTo>
                      <a:lnTo>
                        <a:pt x="36337" y="0"/>
                      </a:lnTo>
                      <a:lnTo>
                        <a:pt x="0" y="0"/>
                      </a:lnTo>
                      <a:lnTo>
                        <a:pt x="0" y="36293"/>
                      </a:lnTo>
                      <a:close/>
                    </a:path>
                  </a:pathLst>
                </a:custGeom>
                <a:noFill/>
                <a:ln w="113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13"/>
                <p:cNvSpPr/>
                <p:nvPr/>
              </p:nvSpPr>
              <p:spPr>
                <a:xfrm>
                  <a:off x="5084126" y="3180841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35625" y="0"/>
                      </a:moveTo>
                      <a:lnTo>
                        <a:pt x="0" y="0"/>
                      </a:lnTo>
                      <a:lnTo>
                        <a:pt x="0" y="36293"/>
                      </a:lnTo>
                      <a:lnTo>
                        <a:pt x="35625" y="36293"/>
                      </a:lnTo>
                      <a:lnTo>
                        <a:pt x="35625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13"/>
                <p:cNvSpPr/>
                <p:nvPr/>
              </p:nvSpPr>
              <p:spPr>
                <a:xfrm>
                  <a:off x="5084126" y="3180841"/>
                  <a:ext cx="3619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830" extrusionOk="0">
                      <a:moveTo>
                        <a:pt x="0" y="36293"/>
                      </a:moveTo>
                      <a:lnTo>
                        <a:pt x="35625" y="36293"/>
                      </a:lnTo>
                      <a:lnTo>
                        <a:pt x="35625" y="0"/>
                      </a:lnTo>
                      <a:lnTo>
                        <a:pt x="0" y="0"/>
                      </a:lnTo>
                      <a:lnTo>
                        <a:pt x="0" y="36293"/>
                      </a:lnTo>
                      <a:close/>
                    </a:path>
                  </a:pathLst>
                </a:custGeom>
                <a:noFill/>
                <a:ln w="113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13"/>
                <p:cNvSpPr/>
                <p:nvPr/>
              </p:nvSpPr>
              <p:spPr>
                <a:xfrm>
                  <a:off x="5171060" y="3180841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36337" y="0"/>
                      </a:moveTo>
                      <a:lnTo>
                        <a:pt x="0" y="0"/>
                      </a:lnTo>
                      <a:lnTo>
                        <a:pt x="0" y="36293"/>
                      </a:lnTo>
                      <a:lnTo>
                        <a:pt x="36337" y="36293"/>
                      </a:lnTo>
                      <a:lnTo>
                        <a:pt x="36337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13"/>
                <p:cNvSpPr/>
                <p:nvPr/>
              </p:nvSpPr>
              <p:spPr>
                <a:xfrm>
                  <a:off x="5171060" y="3180841"/>
                  <a:ext cx="36829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36830" extrusionOk="0">
                      <a:moveTo>
                        <a:pt x="0" y="36293"/>
                      </a:moveTo>
                      <a:lnTo>
                        <a:pt x="36337" y="36293"/>
                      </a:lnTo>
                      <a:lnTo>
                        <a:pt x="36337" y="0"/>
                      </a:lnTo>
                      <a:lnTo>
                        <a:pt x="0" y="0"/>
                      </a:lnTo>
                      <a:lnTo>
                        <a:pt x="0" y="36293"/>
                      </a:lnTo>
                      <a:close/>
                    </a:path>
                  </a:pathLst>
                </a:custGeom>
                <a:noFill/>
                <a:ln w="113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13"/>
                <p:cNvSpPr/>
                <p:nvPr/>
              </p:nvSpPr>
              <p:spPr>
                <a:xfrm>
                  <a:off x="4871089" y="3032825"/>
                  <a:ext cx="386714" cy="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4" h="91439" extrusionOk="0">
                      <a:moveTo>
                        <a:pt x="386178" y="0"/>
                      </a:moveTo>
                      <a:lnTo>
                        <a:pt x="289991" y="62617"/>
                      </a:lnTo>
                      <a:lnTo>
                        <a:pt x="289991" y="0"/>
                      </a:lnTo>
                      <a:lnTo>
                        <a:pt x="193087" y="62617"/>
                      </a:lnTo>
                      <a:lnTo>
                        <a:pt x="193087" y="0"/>
                      </a:lnTo>
                      <a:lnTo>
                        <a:pt x="96900" y="62617"/>
                      </a:lnTo>
                      <a:lnTo>
                        <a:pt x="96899" y="0"/>
                      </a:lnTo>
                      <a:lnTo>
                        <a:pt x="0" y="62617"/>
                      </a:lnTo>
                      <a:lnTo>
                        <a:pt x="0" y="91083"/>
                      </a:lnTo>
                      <a:lnTo>
                        <a:pt x="386178" y="91083"/>
                      </a:lnTo>
                      <a:lnTo>
                        <a:pt x="386178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13"/>
                <p:cNvSpPr/>
                <p:nvPr/>
              </p:nvSpPr>
              <p:spPr>
                <a:xfrm>
                  <a:off x="4871089" y="3032825"/>
                  <a:ext cx="386714" cy="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14" h="91439" extrusionOk="0">
                      <a:moveTo>
                        <a:pt x="289991" y="62617"/>
                      </a:moveTo>
                      <a:lnTo>
                        <a:pt x="289991" y="0"/>
                      </a:lnTo>
                      <a:lnTo>
                        <a:pt x="193087" y="62617"/>
                      </a:lnTo>
                      <a:lnTo>
                        <a:pt x="193087" y="0"/>
                      </a:lnTo>
                      <a:lnTo>
                        <a:pt x="96900" y="62617"/>
                      </a:lnTo>
                      <a:lnTo>
                        <a:pt x="96899" y="0"/>
                      </a:lnTo>
                      <a:lnTo>
                        <a:pt x="0" y="62617"/>
                      </a:lnTo>
                      <a:lnTo>
                        <a:pt x="0" y="91083"/>
                      </a:lnTo>
                      <a:lnTo>
                        <a:pt x="96900" y="91083"/>
                      </a:lnTo>
                      <a:lnTo>
                        <a:pt x="193087" y="91083"/>
                      </a:lnTo>
                      <a:lnTo>
                        <a:pt x="289991" y="91083"/>
                      </a:lnTo>
                      <a:lnTo>
                        <a:pt x="386178" y="91083"/>
                      </a:lnTo>
                      <a:lnTo>
                        <a:pt x="386178" y="0"/>
                      </a:lnTo>
                      <a:lnTo>
                        <a:pt x="289991" y="62617"/>
                      </a:lnTo>
                      <a:close/>
                    </a:path>
                  </a:pathLst>
                </a:custGeom>
                <a:noFill/>
                <a:ln w="113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13"/>
                <p:cNvSpPr/>
                <p:nvPr/>
              </p:nvSpPr>
              <p:spPr>
                <a:xfrm>
                  <a:off x="4928107" y="2608325"/>
                  <a:ext cx="266700" cy="3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349250" extrusionOk="0">
                      <a:moveTo>
                        <a:pt x="230800" y="312527"/>
                      </a:moveTo>
                      <a:lnTo>
                        <a:pt x="215645" y="323976"/>
                      </a:lnTo>
                      <a:lnTo>
                        <a:pt x="266572" y="349123"/>
                      </a:lnTo>
                      <a:lnTo>
                        <a:pt x="261638" y="322707"/>
                      </a:lnTo>
                      <a:lnTo>
                        <a:pt x="238505" y="322707"/>
                      </a:lnTo>
                      <a:lnTo>
                        <a:pt x="230800" y="312527"/>
                      </a:lnTo>
                      <a:close/>
                    </a:path>
                    <a:path w="266700" h="349250" extrusionOk="0">
                      <a:moveTo>
                        <a:pt x="240993" y="304827"/>
                      </a:moveTo>
                      <a:lnTo>
                        <a:pt x="230800" y="312527"/>
                      </a:lnTo>
                      <a:lnTo>
                        <a:pt x="238505" y="322707"/>
                      </a:lnTo>
                      <a:lnTo>
                        <a:pt x="248665" y="314960"/>
                      </a:lnTo>
                      <a:lnTo>
                        <a:pt x="240993" y="304827"/>
                      </a:lnTo>
                      <a:close/>
                    </a:path>
                    <a:path w="266700" h="349250" extrusionOk="0">
                      <a:moveTo>
                        <a:pt x="256158" y="293370"/>
                      </a:moveTo>
                      <a:lnTo>
                        <a:pt x="240993" y="304827"/>
                      </a:lnTo>
                      <a:lnTo>
                        <a:pt x="248665" y="314960"/>
                      </a:lnTo>
                      <a:lnTo>
                        <a:pt x="238505" y="322707"/>
                      </a:lnTo>
                      <a:lnTo>
                        <a:pt x="261638" y="322707"/>
                      </a:lnTo>
                      <a:lnTo>
                        <a:pt x="256158" y="293370"/>
                      </a:lnTo>
                      <a:close/>
                    </a:path>
                    <a:path w="266700" h="349250" extrusionOk="0">
                      <a:moveTo>
                        <a:pt x="10159" y="0"/>
                      </a:moveTo>
                      <a:lnTo>
                        <a:pt x="0" y="7620"/>
                      </a:lnTo>
                      <a:lnTo>
                        <a:pt x="230800" y="312527"/>
                      </a:lnTo>
                      <a:lnTo>
                        <a:pt x="240993" y="304827"/>
                      </a:lnTo>
                      <a:lnTo>
                        <a:pt x="1015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13"/>
                <p:cNvSpPr/>
                <p:nvPr/>
              </p:nvSpPr>
              <p:spPr>
                <a:xfrm>
                  <a:off x="5438521" y="3813702"/>
                  <a:ext cx="340500" cy="105900"/>
                </a:xfrm>
                <a:prstGeom prst="rect">
                  <a:avLst/>
                </a:prstGeom>
                <a:blipFill rotWithShape="1">
                  <a:blip r:embed="rId1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13"/>
                <p:cNvSpPr/>
                <p:nvPr/>
              </p:nvSpPr>
              <p:spPr>
                <a:xfrm>
                  <a:off x="5443393" y="3914748"/>
                  <a:ext cx="330835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835" h="128904" extrusionOk="0">
                      <a:moveTo>
                        <a:pt x="330748" y="0"/>
                      </a:moveTo>
                      <a:lnTo>
                        <a:pt x="0" y="0"/>
                      </a:lnTo>
                      <a:lnTo>
                        <a:pt x="0" y="128441"/>
                      </a:lnTo>
                      <a:lnTo>
                        <a:pt x="330748" y="128441"/>
                      </a:lnTo>
                      <a:lnTo>
                        <a:pt x="33074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13"/>
                <p:cNvSpPr/>
                <p:nvPr/>
              </p:nvSpPr>
              <p:spPr>
                <a:xfrm>
                  <a:off x="5443393" y="3914748"/>
                  <a:ext cx="330835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835" h="128904" extrusionOk="0">
                      <a:moveTo>
                        <a:pt x="0" y="128441"/>
                      </a:moveTo>
                      <a:lnTo>
                        <a:pt x="330748" y="128441"/>
                      </a:lnTo>
                      <a:lnTo>
                        <a:pt x="330748" y="0"/>
                      </a:lnTo>
                      <a:lnTo>
                        <a:pt x="0" y="0"/>
                      </a:lnTo>
                      <a:lnTo>
                        <a:pt x="0" y="128441"/>
                      </a:lnTo>
                      <a:close/>
                    </a:path>
                    <a:path w="330835" h="128904" extrusionOk="0">
                      <a:moveTo>
                        <a:pt x="217867" y="79743"/>
                      </a:moveTo>
                      <a:lnTo>
                        <a:pt x="248990" y="79743"/>
                      </a:lnTo>
                      <a:lnTo>
                        <a:pt x="248990" y="48699"/>
                      </a:lnTo>
                      <a:lnTo>
                        <a:pt x="217867" y="48699"/>
                      </a:lnTo>
                      <a:lnTo>
                        <a:pt x="217867" y="79743"/>
                      </a:lnTo>
                      <a:close/>
                    </a:path>
                    <a:path w="330835" h="128904" extrusionOk="0">
                      <a:moveTo>
                        <a:pt x="276442" y="79743"/>
                      </a:moveTo>
                      <a:lnTo>
                        <a:pt x="306954" y="79743"/>
                      </a:lnTo>
                      <a:lnTo>
                        <a:pt x="306954" y="48699"/>
                      </a:lnTo>
                      <a:lnTo>
                        <a:pt x="276442" y="48699"/>
                      </a:lnTo>
                      <a:lnTo>
                        <a:pt x="276442" y="79743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9" name="Google Shape;1269;p13"/>
                <p:cNvSpPr/>
                <p:nvPr/>
              </p:nvSpPr>
              <p:spPr>
                <a:xfrm>
                  <a:off x="5515403" y="3963447"/>
                  <a:ext cx="48895" cy="8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80010" extrusionOk="0">
                      <a:moveTo>
                        <a:pt x="48820" y="0"/>
                      </a:moveTo>
                      <a:lnTo>
                        <a:pt x="0" y="0"/>
                      </a:lnTo>
                      <a:lnTo>
                        <a:pt x="0" y="79743"/>
                      </a:lnTo>
                      <a:lnTo>
                        <a:pt x="48820" y="79743"/>
                      </a:lnTo>
                      <a:lnTo>
                        <a:pt x="4882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0" name="Google Shape;1270;p13"/>
                <p:cNvSpPr/>
                <p:nvPr/>
              </p:nvSpPr>
              <p:spPr>
                <a:xfrm>
                  <a:off x="5515403" y="3963447"/>
                  <a:ext cx="48895" cy="8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80010" extrusionOk="0">
                      <a:moveTo>
                        <a:pt x="0" y="79743"/>
                      </a:moveTo>
                      <a:lnTo>
                        <a:pt x="48820" y="79743"/>
                      </a:lnTo>
                      <a:lnTo>
                        <a:pt x="48820" y="0"/>
                      </a:lnTo>
                      <a:lnTo>
                        <a:pt x="0" y="0"/>
                      </a:lnTo>
                      <a:lnTo>
                        <a:pt x="0" y="79743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1" name="Google Shape;1271;p13"/>
                <p:cNvSpPr/>
                <p:nvPr/>
              </p:nvSpPr>
              <p:spPr>
                <a:xfrm>
                  <a:off x="5635925" y="3914749"/>
                  <a:ext cx="0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8904" extrusionOk="0">
                      <a:moveTo>
                        <a:pt x="0" y="0"/>
                      </a:moveTo>
                      <a:lnTo>
                        <a:pt x="0" y="128441"/>
                      </a:lnTo>
                    </a:path>
                  </a:pathLst>
                </a:custGeom>
                <a:noFill/>
                <a:ln w="95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3"/>
                <p:cNvSpPr/>
                <p:nvPr/>
              </p:nvSpPr>
              <p:spPr>
                <a:xfrm>
                  <a:off x="5858363" y="3915358"/>
                  <a:ext cx="166370" cy="128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128270" extrusionOk="0">
                      <a:moveTo>
                        <a:pt x="165987" y="0"/>
                      </a:moveTo>
                      <a:lnTo>
                        <a:pt x="0" y="0"/>
                      </a:lnTo>
                      <a:lnTo>
                        <a:pt x="0" y="127831"/>
                      </a:lnTo>
                      <a:lnTo>
                        <a:pt x="165988" y="127831"/>
                      </a:lnTo>
                      <a:lnTo>
                        <a:pt x="16598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3"/>
                <p:cNvSpPr/>
                <p:nvPr/>
              </p:nvSpPr>
              <p:spPr>
                <a:xfrm>
                  <a:off x="5858363" y="3915358"/>
                  <a:ext cx="166370" cy="128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128270" extrusionOk="0">
                      <a:moveTo>
                        <a:pt x="0" y="127831"/>
                      </a:moveTo>
                      <a:lnTo>
                        <a:pt x="165988" y="127831"/>
                      </a:lnTo>
                      <a:lnTo>
                        <a:pt x="165987" y="0"/>
                      </a:lnTo>
                      <a:lnTo>
                        <a:pt x="0" y="0"/>
                      </a:lnTo>
                      <a:lnTo>
                        <a:pt x="0" y="127831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13"/>
                <p:cNvSpPr/>
                <p:nvPr/>
              </p:nvSpPr>
              <p:spPr>
                <a:xfrm>
                  <a:off x="5858363" y="3888573"/>
                  <a:ext cx="166370" cy="2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27304" extrusionOk="0">
                      <a:moveTo>
                        <a:pt x="165987" y="0"/>
                      </a:moveTo>
                      <a:lnTo>
                        <a:pt x="0" y="0"/>
                      </a:lnTo>
                      <a:lnTo>
                        <a:pt x="0" y="26783"/>
                      </a:lnTo>
                      <a:lnTo>
                        <a:pt x="165988" y="26783"/>
                      </a:lnTo>
                      <a:lnTo>
                        <a:pt x="165987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13"/>
                <p:cNvSpPr/>
                <p:nvPr/>
              </p:nvSpPr>
              <p:spPr>
                <a:xfrm>
                  <a:off x="5858363" y="3888573"/>
                  <a:ext cx="166370" cy="2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27304" extrusionOk="0">
                      <a:moveTo>
                        <a:pt x="0" y="26783"/>
                      </a:moveTo>
                      <a:lnTo>
                        <a:pt x="165988" y="26783"/>
                      </a:lnTo>
                      <a:lnTo>
                        <a:pt x="165987" y="0"/>
                      </a:lnTo>
                      <a:lnTo>
                        <a:pt x="0" y="0"/>
                      </a:lnTo>
                      <a:lnTo>
                        <a:pt x="0" y="26783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6" name="Google Shape;1276;p13"/>
                <p:cNvSpPr/>
                <p:nvPr/>
              </p:nvSpPr>
              <p:spPr>
                <a:xfrm>
                  <a:off x="5638671" y="3915358"/>
                  <a:ext cx="219710" cy="128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10" h="128270" extrusionOk="0">
                      <a:moveTo>
                        <a:pt x="219695" y="0"/>
                      </a:moveTo>
                      <a:lnTo>
                        <a:pt x="0" y="0"/>
                      </a:lnTo>
                      <a:lnTo>
                        <a:pt x="0" y="127831"/>
                      </a:lnTo>
                      <a:lnTo>
                        <a:pt x="219695" y="127831"/>
                      </a:lnTo>
                      <a:lnTo>
                        <a:pt x="219695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7" name="Google Shape;1277;p13"/>
                <p:cNvSpPr/>
                <p:nvPr/>
              </p:nvSpPr>
              <p:spPr>
                <a:xfrm>
                  <a:off x="5638671" y="3915358"/>
                  <a:ext cx="219710" cy="128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10" h="128270" extrusionOk="0">
                      <a:moveTo>
                        <a:pt x="0" y="127831"/>
                      </a:moveTo>
                      <a:lnTo>
                        <a:pt x="219695" y="127831"/>
                      </a:lnTo>
                      <a:lnTo>
                        <a:pt x="219695" y="0"/>
                      </a:lnTo>
                      <a:lnTo>
                        <a:pt x="0" y="0"/>
                      </a:lnTo>
                      <a:lnTo>
                        <a:pt x="0" y="127831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13"/>
                <p:cNvSpPr/>
                <p:nvPr/>
              </p:nvSpPr>
              <p:spPr>
                <a:xfrm>
                  <a:off x="5901696" y="3861181"/>
                  <a:ext cx="80010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0" h="27939" extrusionOk="0">
                      <a:moveTo>
                        <a:pt x="79942" y="0"/>
                      </a:moveTo>
                      <a:lnTo>
                        <a:pt x="0" y="0"/>
                      </a:lnTo>
                      <a:lnTo>
                        <a:pt x="0" y="27391"/>
                      </a:lnTo>
                      <a:lnTo>
                        <a:pt x="79942" y="27391"/>
                      </a:lnTo>
                      <a:lnTo>
                        <a:pt x="79942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13"/>
                <p:cNvSpPr/>
                <p:nvPr/>
              </p:nvSpPr>
              <p:spPr>
                <a:xfrm>
                  <a:off x="5901696" y="3861181"/>
                  <a:ext cx="80010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0" h="27939" extrusionOk="0">
                      <a:moveTo>
                        <a:pt x="0" y="27391"/>
                      </a:moveTo>
                      <a:lnTo>
                        <a:pt x="79942" y="27391"/>
                      </a:lnTo>
                      <a:lnTo>
                        <a:pt x="79942" y="0"/>
                      </a:lnTo>
                      <a:lnTo>
                        <a:pt x="0" y="0"/>
                      </a:lnTo>
                      <a:lnTo>
                        <a:pt x="0" y="27391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13"/>
                <p:cNvSpPr/>
                <p:nvPr/>
              </p:nvSpPr>
              <p:spPr>
                <a:xfrm>
                  <a:off x="5915722" y="3745518"/>
                  <a:ext cx="51435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" h="40639" extrusionOk="0">
                      <a:moveTo>
                        <a:pt x="50047" y="0"/>
                      </a:moveTo>
                      <a:lnTo>
                        <a:pt x="1215" y="0"/>
                      </a:lnTo>
                      <a:lnTo>
                        <a:pt x="0" y="40184"/>
                      </a:lnTo>
                      <a:lnTo>
                        <a:pt x="51263" y="40184"/>
                      </a:lnTo>
                      <a:lnTo>
                        <a:pt x="50047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13"/>
                <p:cNvSpPr/>
                <p:nvPr/>
              </p:nvSpPr>
              <p:spPr>
                <a:xfrm>
                  <a:off x="5915722" y="3745518"/>
                  <a:ext cx="51435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" h="40639" extrusionOk="0">
                      <a:moveTo>
                        <a:pt x="51263" y="40184"/>
                      </a:moveTo>
                      <a:lnTo>
                        <a:pt x="0" y="40184"/>
                      </a:lnTo>
                      <a:lnTo>
                        <a:pt x="1215" y="0"/>
                      </a:lnTo>
                      <a:lnTo>
                        <a:pt x="50047" y="0"/>
                      </a:lnTo>
                      <a:lnTo>
                        <a:pt x="51263" y="40184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13"/>
                <p:cNvSpPr/>
                <p:nvPr/>
              </p:nvSpPr>
              <p:spPr>
                <a:xfrm>
                  <a:off x="5914507" y="3785703"/>
                  <a:ext cx="54610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" h="40004" extrusionOk="0">
                      <a:moveTo>
                        <a:pt x="52478" y="0"/>
                      </a:moveTo>
                      <a:lnTo>
                        <a:pt x="1215" y="0"/>
                      </a:lnTo>
                      <a:lnTo>
                        <a:pt x="0" y="39568"/>
                      </a:lnTo>
                      <a:lnTo>
                        <a:pt x="54311" y="39568"/>
                      </a:lnTo>
                      <a:lnTo>
                        <a:pt x="52478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13"/>
                <p:cNvSpPr/>
                <p:nvPr/>
              </p:nvSpPr>
              <p:spPr>
                <a:xfrm>
                  <a:off x="5914507" y="3785703"/>
                  <a:ext cx="54610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" h="40004" extrusionOk="0">
                      <a:moveTo>
                        <a:pt x="54311" y="39568"/>
                      </a:moveTo>
                      <a:lnTo>
                        <a:pt x="0" y="39568"/>
                      </a:lnTo>
                      <a:lnTo>
                        <a:pt x="1215" y="0"/>
                      </a:lnTo>
                      <a:lnTo>
                        <a:pt x="52478" y="0"/>
                      </a:lnTo>
                      <a:lnTo>
                        <a:pt x="54311" y="39568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13"/>
                <p:cNvSpPr/>
                <p:nvPr/>
              </p:nvSpPr>
              <p:spPr>
                <a:xfrm>
                  <a:off x="5913292" y="3825272"/>
                  <a:ext cx="57150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5" extrusionOk="0">
                      <a:moveTo>
                        <a:pt x="55526" y="0"/>
                      </a:moveTo>
                      <a:lnTo>
                        <a:pt x="1215" y="0"/>
                      </a:lnTo>
                      <a:lnTo>
                        <a:pt x="0" y="35909"/>
                      </a:lnTo>
                      <a:lnTo>
                        <a:pt x="56741" y="35909"/>
                      </a:lnTo>
                      <a:lnTo>
                        <a:pt x="5552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5" name="Google Shape;1285;p13"/>
                <p:cNvSpPr/>
                <p:nvPr/>
              </p:nvSpPr>
              <p:spPr>
                <a:xfrm>
                  <a:off x="5913292" y="3825272"/>
                  <a:ext cx="57150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5" extrusionOk="0">
                      <a:moveTo>
                        <a:pt x="56741" y="35909"/>
                      </a:moveTo>
                      <a:lnTo>
                        <a:pt x="0" y="35909"/>
                      </a:lnTo>
                      <a:lnTo>
                        <a:pt x="1215" y="0"/>
                      </a:lnTo>
                      <a:lnTo>
                        <a:pt x="55526" y="0"/>
                      </a:lnTo>
                      <a:lnTo>
                        <a:pt x="56741" y="35909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6" name="Google Shape;1286;p13"/>
                <p:cNvSpPr/>
                <p:nvPr/>
              </p:nvSpPr>
              <p:spPr>
                <a:xfrm>
                  <a:off x="5916937" y="3706566"/>
                  <a:ext cx="48895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70" extrusionOk="0">
                      <a:moveTo>
                        <a:pt x="47596" y="0"/>
                      </a:moveTo>
                      <a:lnTo>
                        <a:pt x="1235" y="0"/>
                      </a:lnTo>
                      <a:lnTo>
                        <a:pt x="0" y="38952"/>
                      </a:lnTo>
                      <a:lnTo>
                        <a:pt x="48832" y="38952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13"/>
                <p:cNvSpPr/>
                <p:nvPr/>
              </p:nvSpPr>
              <p:spPr>
                <a:xfrm>
                  <a:off x="5916937" y="3706566"/>
                  <a:ext cx="48895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70" extrusionOk="0">
                      <a:moveTo>
                        <a:pt x="47596" y="0"/>
                      </a:moveTo>
                      <a:lnTo>
                        <a:pt x="48832" y="38952"/>
                      </a:lnTo>
                      <a:lnTo>
                        <a:pt x="0" y="38952"/>
                      </a:lnTo>
                      <a:lnTo>
                        <a:pt x="1235" y="0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13"/>
                <p:cNvSpPr/>
                <p:nvPr/>
              </p:nvSpPr>
              <p:spPr>
                <a:xfrm>
                  <a:off x="5919388" y="3629874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42097" y="0"/>
                      </a:moveTo>
                      <a:lnTo>
                        <a:pt x="1215" y="0"/>
                      </a:lnTo>
                      <a:lnTo>
                        <a:pt x="0" y="37740"/>
                      </a:lnTo>
                      <a:lnTo>
                        <a:pt x="43930" y="37740"/>
                      </a:lnTo>
                      <a:lnTo>
                        <a:pt x="42097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13"/>
                <p:cNvSpPr/>
                <p:nvPr/>
              </p:nvSpPr>
              <p:spPr>
                <a:xfrm>
                  <a:off x="5919388" y="3629874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1215" y="0"/>
                      </a:moveTo>
                      <a:lnTo>
                        <a:pt x="42097" y="0"/>
                      </a:lnTo>
                      <a:lnTo>
                        <a:pt x="43930" y="37740"/>
                      </a:lnTo>
                      <a:lnTo>
                        <a:pt x="0" y="37740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0" name="Google Shape;1290;p13"/>
                <p:cNvSpPr/>
                <p:nvPr/>
              </p:nvSpPr>
              <p:spPr>
                <a:xfrm>
                  <a:off x="5918173" y="3667614"/>
                  <a:ext cx="46354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39370" extrusionOk="0">
                      <a:moveTo>
                        <a:pt x="45146" y="0"/>
                      </a:moveTo>
                      <a:lnTo>
                        <a:pt x="1215" y="0"/>
                      </a:lnTo>
                      <a:lnTo>
                        <a:pt x="0" y="38952"/>
                      </a:lnTo>
                      <a:lnTo>
                        <a:pt x="46361" y="38952"/>
                      </a:lnTo>
                      <a:lnTo>
                        <a:pt x="4514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p13"/>
                <p:cNvSpPr/>
                <p:nvPr/>
              </p:nvSpPr>
              <p:spPr>
                <a:xfrm>
                  <a:off x="5918173" y="3667614"/>
                  <a:ext cx="46354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39370" extrusionOk="0">
                      <a:moveTo>
                        <a:pt x="1215" y="0"/>
                      </a:moveTo>
                      <a:lnTo>
                        <a:pt x="45146" y="0"/>
                      </a:lnTo>
                      <a:lnTo>
                        <a:pt x="46361" y="38952"/>
                      </a:lnTo>
                      <a:lnTo>
                        <a:pt x="0" y="38952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p13"/>
                <p:cNvSpPr/>
                <p:nvPr/>
              </p:nvSpPr>
              <p:spPr>
                <a:xfrm>
                  <a:off x="5709455" y="3861181"/>
                  <a:ext cx="80010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0" h="27939" extrusionOk="0">
                      <a:moveTo>
                        <a:pt x="79942" y="0"/>
                      </a:moveTo>
                      <a:lnTo>
                        <a:pt x="0" y="0"/>
                      </a:lnTo>
                      <a:lnTo>
                        <a:pt x="0" y="27391"/>
                      </a:lnTo>
                      <a:lnTo>
                        <a:pt x="79942" y="27391"/>
                      </a:lnTo>
                      <a:lnTo>
                        <a:pt x="79942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3" name="Google Shape;1293;p13"/>
                <p:cNvSpPr/>
                <p:nvPr/>
              </p:nvSpPr>
              <p:spPr>
                <a:xfrm>
                  <a:off x="5709455" y="3861181"/>
                  <a:ext cx="80010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0" h="27939" extrusionOk="0">
                      <a:moveTo>
                        <a:pt x="0" y="27391"/>
                      </a:moveTo>
                      <a:lnTo>
                        <a:pt x="79942" y="27391"/>
                      </a:lnTo>
                      <a:lnTo>
                        <a:pt x="79942" y="0"/>
                      </a:lnTo>
                      <a:lnTo>
                        <a:pt x="0" y="0"/>
                      </a:lnTo>
                      <a:lnTo>
                        <a:pt x="0" y="27391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4" name="Google Shape;1294;p13"/>
                <p:cNvSpPr/>
                <p:nvPr/>
              </p:nvSpPr>
              <p:spPr>
                <a:xfrm>
                  <a:off x="5723501" y="3745518"/>
                  <a:ext cx="52070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" h="40639" extrusionOk="0">
                      <a:moveTo>
                        <a:pt x="50027" y="0"/>
                      </a:moveTo>
                      <a:lnTo>
                        <a:pt x="1215" y="0"/>
                      </a:lnTo>
                      <a:lnTo>
                        <a:pt x="0" y="40184"/>
                      </a:lnTo>
                      <a:lnTo>
                        <a:pt x="51860" y="40184"/>
                      </a:lnTo>
                      <a:lnTo>
                        <a:pt x="50027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5" name="Google Shape;1295;p13"/>
                <p:cNvSpPr/>
                <p:nvPr/>
              </p:nvSpPr>
              <p:spPr>
                <a:xfrm>
                  <a:off x="5723501" y="3745518"/>
                  <a:ext cx="52070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" h="40639" extrusionOk="0">
                      <a:moveTo>
                        <a:pt x="51860" y="40184"/>
                      </a:moveTo>
                      <a:lnTo>
                        <a:pt x="0" y="40184"/>
                      </a:lnTo>
                      <a:lnTo>
                        <a:pt x="1215" y="0"/>
                      </a:lnTo>
                      <a:lnTo>
                        <a:pt x="50027" y="0"/>
                      </a:lnTo>
                      <a:lnTo>
                        <a:pt x="51860" y="40184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6" name="Google Shape;1296;p13"/>
                <p:cNvSpPr/>
                <p:nvPr/>
              </p:nvSpPr>
              <p:spPr>
                <a:xfrm>
                  <a:off x="5722266" y="3785703"/>
                  <a:ext cx="54610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" h="40004" extrusionOk="0">
                      <a:moveTo>
                        <a:pt x="53096" y="0"/>
                      </a:moveTo>
                      <a:lnTo>
                        <a:pt x="1235" y="0"/>
                      </a:lnTo>
                      <a:lnTo>
                        <a:pt x="0" y="39568"/>
                      </a:lnTo>
                      <a:lnTo>
                        <a:pt x="54331" y="39568"/>
                      </a:lnTo>
                      <a:lnTo>
                        <a:pt x="53096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13"/>
                <p:cNvSpPr/>
                <p:nvPr/>
              </p:nvSpPr>
              <p:spPr>
                <a:xfrm>
                  <a:off x="5722266" y="3785703"/>
                  <a:ext cx="54610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" h="40004" extrusionOk="0">
                      <a:moveTo>
                        <a:pt x="54331" y="39568"/>
                      </a:moveTo>
                      <a:lnTo>
                        <a:pt x="0" y="39568"/>
                      </a:lnTo>
                      <a:lnTo>
                        <a:pt x="1235" y="0"/>
                      </a:lnTo>
                      <a:lnTo>
                        <a:pt x="53096" y="0"/>
                      </a:lnTo>
                      <a:lnTo>
                        <a:pt x="54331" y="39568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8" name="Google Shape;1298;p13"/>
                <p:cNvSpPr/>
                <p:nvPr/>
              </p:nvSpPr>
              <p:spPr>
                <a:xfrm>
                  <a:off x="5721050" y="3825272"/>
                  <a:ext cx="57150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5" extrusionOk="0">
                      <a:moveTo>
                        <a:pt x="55546" y="0"/>
                      </a:moveTo>
                      <a:lnTo>
                        <a:pt x="1215" y="0"/>
                      </a:lnTo>
                      <a:lnTo>
                        <a:pt x="0" y="35909"/>
                      </a:lnTo>
                      <a:lnTo>
                        <a:pt x="56762" y="35909"/>
                      </a:lnTo>
                      <a:lnTo>
                        <a:pt x="5554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13"/>
                <p:cNvSpPr/>
                <p:nvPr/>
              </p:nvSpPr>
              <p:spPr>
                <a:xfrm>
                  <a:off x="5721050" y="3825272"/>
                  <a:ext cx="57150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5" extrusionOk="0">
                      <a:moveTo>
                        <a:pt x="56762" y="35909"/>
                      </a:moveTo>
                      <a:lnTo>
                        <a:pt x="0" y="35909"/>
                      </a:lnTo>
                      <a:lnTo>
                        <a:pt x="1215" y="0"/>
                      </a:lnTo>
                      <a:lnTo>
                        <a:pt x="55546" y="0"/>
                      </a:lnTo>
                      <a:lnTo>
                        <a:pt x="56762" y="35909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13"/>
                <p:cNvSpPr/>
                <p:nvPr/>
              </p:nvSpPr>
              <p:spPr>
                <a:xfrm>
                  <a:off x="5724716" y="3706566"/>
                  <a:ext cx="48895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70" extrusionOk="0">
                      <a:moveTo>
                        <a:pt x="47596" y="0"/>
                      </a:moveTo>
                      <a:lnTo>
                        <a:pt x="1215" y="0"/>
                      </a:lnTo>
                      <a:lnTo>
                        <a:pt x="0" y="38952"/>
                      </a:lnTo>
                      <a:lnTo>
                        <a:pt x="48812" y="38952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13"/>
                <p:cNvSpPr/>
                <p:nvPr/>
              </p:nvSpPr>
              <p:spPr>
                <a:xfrm>
                  <a:off x="5724716" y="3706566"/>
                  <a:ext cx="48895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70" extrusionOk="0">
                      <a:moveTo>
                        <a:pt x="47596" y="0"/>
                      </a:moveTo>
                      <a:lnTo>
                        <a:pt x="48812" y="38952"/>
                      </a:lnTo>
                      <a:lnTo>
                        <a:pt x="0" y="38952"/>
                      </a:lnTo>
                      <a:lnTo>
                        <a:pt x="1215" y="0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13"/>
                <p:cNvSpPr/>
                <p:nvPr/>
              </p:nvSpPr>
              <p:spPr>
                <a:xfrm>
                  <a:off x="5727167" y="3629874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42715" y="0"/>
                      </a:moveTo>
                      <a:lnTo>
                        <a:pt x="1215" y="0"/>
                      </a:lnTo>
                      <a:lnTo>
                        <a:pt x="0" y="37740"/>
                      </a:lnTo>
                      <a:lnTo>
                        <a:pt x="43930" y="37740"/>
                      </a:lnTo>
                      <a:lnTo>
                        <a:pt x="42715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3" name="Google Shape;1303;p13"/>
                <p:cNvSpPr/>
                <p:nvPr/>
              </p:nvSpPr>
              <p:spPr>
                <a:xfrm>
                  <a:off x="5727167" y="3629874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1215" y="0"/>
                      </a:moveTo>
                      <a:lnTo>
                        <a:pt x="42715" y="0"/>
                      </a:lnTo>
                      <a:lnTo>
                        <a:pt x="43930" y="37740"/>
                      </a:lnTo>
                      <a:lnTo>
                        <a:pt x="0" y="37740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4" name="Google Shape;1304;p13"/>
                <p:cNvSpPr/>
                <p:nvPr/>
              </p:nvSpPr>
              <p:spPr>
                <a:xfrm>
                  <a:off x="5725931" y="3667614"/>
                  <a:ext cx="46989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89" h="39370" extrusionOk="0">
                      <a:moveTo>
                        <a:pt x="45166" y="0"/>
                      </a:moveTo>
                      <a:lnTo>
                        <a:pt x="1235" y="0"/>
                      </a:lnTo>
                      <a:lnTo>
                        <a:pt x="0" y="38952"/>
                      </a:lnTo>
                      <a:lnTo>
                        <a:pt x="46381" y="38952"/>
                      </a:lnTo>
                      <a:lnTo>
                        <a:pt x="4516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5" name="Google Shape;1305;p13"/>
                <p:cNvSpPr/>
                <p:nvPr/>
              </p:nvSpPr>
              <p:spPr>
                <a:xfrm>
                  <a:off x="5725931" y="3667614"/>
                  <a:ext cx="46989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89" h="39370" extrusionOk="0">
                      <a:moveTo>
                        <a:pt x="1235" y="0"/>
                      </a:moveTo>
                      <a:lnTo>
                        <a:pt x="45166" y="0"/>
                      </a:lnTo>
                      <a:lnTo>
                        <a:pt x="46381" y="38952"/>
                      </a:lnTo>
                      <a:lnTo>
                        <a:pt x="0" y="38952"/>
                      </a:lnTo>
                      <a:lnTo>
                        <a:pt x="1235" y="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13"/>
                <p:cNvSpPr/>
                <p:nvPr/>
              </p:nvSpPr>
              <p:spPr>
                <a:xfrm>
                  <a:off x="5792456" y="3964055"/>
                  <a:ext cx="31750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114" extrusionOk="0">
                      <a:moveTo>
                        <a:pt x="31122" y="0"/>
                      </a:moveTo>
                      <a:lnTo>
                        <a:pt x="0" y="0"/>
                      </a:lnTo>
                      <a:lnTo>
                        <a:pt x="0" y="31044"/>
                      </a:lnTo>
                      <a:lnTo>
                        <a:pt x="31122" y="31044"/>
                      </a:lnTo>
                      <a:lnTo>
                        <a:pt x="3112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13"/>
                <p:cNvSpPr/>
                <p:nvPr/>
              </p:nvSpPr>
              <p:spPr>
                <a:xfrm>
                  <a:off x="5792456" y="3964055"/>
                  <a:ext cx="31750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114" extrusionOk="0">
                      <a:moveTo>
                        <a:pt x="0" y="31044"/>
                      </a:moveTo>
                      <a:lnTo>
                        <a:pt x="31122" y="31044"/>
                      </a:lnTo>
                      <a:lnTo>
                        <a:pt x="31122" y="0"/>
                      </a:lnTo>
                      <a:lnTo>
                        <a:pt x="0" y="0"/>
                      </a:lnTo>
                      <a:lnTo>
                        <a:pt x="0" y="31044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13"/>
                <p:cNvSpPr/>
                <p:nvPr/>
              </p:nvSpPr>
              <p:spPr>
                <a:xfrm>
                  <a:off x="5733861" y="3964055"/>
                  <a:ext cx="31750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114" extrusionOk="0">
                      <a:moveTo>
                        <a:pt x="31122" y="0"/>
                      </a:moveTo>
                      <a:lnTo>
                        <a:pt x="0" y="0"/>
                      </a:lnTo>
                      <a:lnTo>
                        <a:pt x="0" y="31044"/>
                      </a:lnTo>
                      <a:lnTo>
                        <a:pt x="31122" y="31044"/>
                      </a:lnTo>
                      <a:lnTo>
                        <a:pt x="3112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13"/>
                <p:cNvSpPr/>
                <p:nvPr/>
              </p:nvSpPr>
              <p:spPr>
                <a:xfrm>
                  <a:off x="5733861" y="3964055"/>
                  <a:ext cx="31750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114" extrusionOk="0">
                      <a:moveTo>
                        <a:pt x="0" y="31044"/>
                      </a:moveTo>
                      <a:lnTo>
                        <a:pt x="31122" y="31044"/>
                      </a:lnTo>
                      <a:lnTo>
                        <a:pt x="31122" y="0"/>
                      </a:lnTo>
                      <a:lnTo>
                        <a:pt x="0" y="0"/>
                      </a:lnTo>
                      <a:lnTo>
                        <a:pt x="0" y="31044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13"/>
                <p:cNvSpPr/>
                <p:nvPr/>
              </p:nvSpPr>
              <p:spPr>
                <a:xfrm>
                  <a:off x="5675287" y="3964055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512" y="0"/>
                      </a:moveTo>
                      <a:lnTo>
                        <a:pt x="0" y="0"/>
                      </a:lnTo>
                      <a:lnTo>
                        <a:pt x="0" y="31044"/>
                      </a:lnTo>
                      <a:lnTo>
                        <a:pt x="30512" y="31044"/>
                      </a:lnTo>
                      <a:lnTo>
                        <a:pt x="3051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13"/>
                <p:cNvSpPr/>
                <p:nvPr/>
              </p:nvSpPr>
              <p:spPr>
                <a:xfrm>
                  <a:off x="5675287" y="3964055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1044"/>
                      </a:moveTo>
                      <a:lnTo>
                        <a:pt x="30512" y="31044"/>
                      </a:lnTo>
                      <a:lnTo>
                        <a:pt x="30512" y="0"/>
                      </a:lnTo>
                      <a:lnTo>
                        <a:pt x="0" y="0"/>
                      </a:lnTo>
                      <a:lnTo>
                        <a:pt x="0" y="31044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13"/>
                <p:cNvSpPr/>
                <p:nvPr/>
              </p:nvSpPr>
              <p:spPr>
                <a:xfrm>
                  <a:off x="5909626" y="3953707"/>
                  <a:ext cx="64135" cy="8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" h="89535" extrusionOk="0">
                      <a:moveTo>
                        <a:pt x="64075" y="0"/>
                      </a:moveTo>
                      <a:lnTo>
                        <a:pt x="0" y="0"/>
                      </a:lnTo>
                      <a:lnTo>
                        <a:pt x="0" y="89483"/>
                      </a:lnTo>
                      <a:lnTo>
                        <a:pt x="64075" y="89483"/>
                      </a:lnTo>
                      <a:lnTo>
                        <a:pt x="64075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3" name="Google Shape;1313;p13"/>
                <p:cNvSpPr/>
                <p:nvPr/>
              </p:nvSpPr>
              <p:spPr>
                <a:xfrm>
                  <a:off x="5909626" y="3953707"/>
                  <a:ext cx="64135" cy="8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" h="89535" extrusionOk="0">
                      <a:moveTo>
                        <a:pt x="0" y="89483"/>
                      </a:moveTo>
                      <a:lnTo>
                        <a:pt x="64075" y="89483"/>
                      </a:lnTo>
                      <a:lnTo>
                        <a:pt x="64075" y="0"/>
                      </a:lnTo>
                      <a:lnTo>
                        <a:pt x="0" y="0"/>
                      </a:lnTo>
                      <a:lnTo>
                        <a:pt x="0" y="89483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4" name="Google Shape;1314;p13"/>
                <p:cNvSpPr/>
                <p:nvPr/>
              </p:nvSpPr>
              <p:spPr>
                <a:xfrm>
                  <a:off x="5675287" y="3888573"/>
                  <a:ext cx="148589" cy="2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9" h="27304" extrusionOk="0">
                      <a:moveTo>
                        <a:pt x="148289" y="0"/>
                      </a:moveTo>
                      <a:lnTo>
                        <a:pt x="0" y="0"/>
                      </a:lnTo>
                      <a:lnTo>
                        <a:pt x="0" y="26783"/>
                      </a:lnTo>
                      <a:lnTo>
                        <a:pt x="148290" y="26783"/>
                      </a:lnTo>
                      <a:lnTo>
                        <a:pt x="148289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5" name="Google Shape;1315;p13"/>
                <p:cNvSpPr/>
                <p:nvPr/>
              </p:nvSpPr>
              <p:spPr>
                <a:xfrm>
                  <a:off x="5675287" y="3888573"/>
                  <a:ext cx="148589" cy="2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9" h="27304" extrusionOk="0">
                      <a:moveTo>
                        <a:pt x="0" y="26783"/>
                      </a:moveTo>
                      <a:lnTo>
                        <a:pt x="148290" y="26783"/>
                      </a:lnTo>
                      <a:lnTo>
                        <a:pt x="148289" y="0"/>
                      </a:lnTo>
                      <a:lnTo>
                        <a:pt x="0" y="0"/>
                      </a:lnTo>
                      <a:lnTo>
                        <a:pt x="0" y="26783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13"/>
                <p:cNvSpPr/>
                <p:nvPr/>
              </p:nvSpPr>
              <p:spPr>
                <a:xfrm>
                  <a:off x="5434075" y="3359657"/>
                  <a:ext cx="266700" cy="3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349250" extrusionOk="0">
                      <a:moveTo>
                        <a:pt x="230800" y="312527"/>
                      </a:moveTo>
                      <a:lnTo>
                        <a:pt x="215646" y="323976"/>
                      </a:lnTo>
                      <a:lnTo>
                        <a:pt x="266573" y="349122"/>
                      </a:lnTo>
                      <a:lnTo>
                        <a:pt x="261638" y="322706"/>
                      </a:lnTo>
                      <a:lnTo>
                        <a:pt x="238506" y="322706"/>
                      </a:lnTo>
                      <a:lnTo>
                        <a:pt x="230800" y="312527"/>
                      </a:lnTo>
                      <a:close/>
                    </a:path>
                    <a:path w="266700" h="349250" extrusionOk="0">
                      <a:moveTo>
                        <a:pt x="240993" y="304827"/>
                      </a:moveTo>
                      <a:lnTo>
                        <a:pt x="230800" y="312527"/>
                      </a:lnTo>
                      <a:lnTo>
                        <a:pt x="238506" y="322706"/>
                      </a:lnTo>
                      <a:lnTo>
                        <a:pt x="248665" y="314959"/>
                      </a:lnTo>
                      <a:lnTo>
                        <a:pt x="240993" y="304827"/>
                      </a:lnTo>
                      <a:close/>
                    </a:path>
                    <a:path w="266700" h="349250" extrusionOk="0">
                      <a:moveTo>
                        <a:pt x="256159" y="293369"/>
                      </a:moveTo>
                      <a:lnTo>
                        <a:pt x="240993" y="304827"/>
                      </a:lnTo>
                      <a:lnTo>
                        <a:pt x="248665" y="314959"/>
                      </a:lnTo>
                      <a:lnTo>
                        <a:pt x="238506" y="322706"/>
                      </a:lnTo>
                      <a:lnTo>
                        <a:pt x="261638" y="322706"/>
                      </a:lnTo>
                      <a:lnTo>
                        <a:pt x="256159" y="293369"/>
                      </a:lnTo>
                      <a:close/>
                    </a:path>
                    <a:path w="266700" h="349250" extrusionOk="0">
                      <a:moveTo>
                        <a:pt x="10160" y="0"/>
                      </a:moveTo>
                      <a:lnTo>
                        <a:pt x="0" y="7619"/>
                      </a:lnTo>
                      <a:lnTo>
                        <a:pt x="230800" y="312527"/>
                      </a:lnTo>
                      <a:lnTo>
                        <a:pt x="240993" y="304827"/>
                      </a:lnTo>
                      <a:lnTo>
                        <a:pt x="1016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13"/>
                <p:cNvSpPr/>
                <p:nvPr/>
              </p:nvSpPr>
              <p:spPr>
                <a:xfrm>
                  <a:off x="5969509" y="2843320"/>
                  <a:ext cx="98100" cy="294300"/>
                </a:xfrm>
                <a:prstGeom prst="rect">
                  <a:avLst/>
                </a:prstGeom>
                <a:blipFill rotWithShape="1">
                  <a:blip r:embed="rId1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13"/>
                <p:cNvSpPr/>
                <p:nvPr/>
              </p:nvSpPr>
              <p:spPr>
                <a:xfrm>
                  <a:off x="6320120" y="2833994"/>
                  <a:ext cx="110100" cy="110100"/>
                </a:xfrm>
                <a:prstGeom prst="rect">
                  <a:avLst/>
                </a:prstGeom>
                <a:blipFill rotWithShape="1">
                  <a:blip r:embed="rId1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13"/>
                <p:cNvSpPr/>
                <p:nvPr/>
              </p:nvSpPr>
              <p:spPr>
                <a:xfrm>
                  <a:off x="6292791" y="2962816"/>
                  <a:ext cx="165100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00" h="311150" extrusionOk="0">
                      <a:moveTo>
                        <a:pt x="164642" y="0"/>
                      </a:moveTo>
                      <a:lnTo>
                        <a:pt x="0" y="0"/>
                      </a:lnTo>
                      <a:lnTo>
                        <a:pt x="0" y="311044"/>
                      </a:lnTo>
                      <a:lnTo>
                        <a:pt x="164643" y="311044"/>
                      </a:lnTo>
                      <a:lnTo>
                        <a:pt x="164642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13"/>
                <p:cNvSpPr/>
                <p:nvPr/>
              </p:nvSpPr>
              <p:spPr>
                <a:xfrm>
                  <a:off x="6292791" y="2962816"/>
                  <a:ext cx="165100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00" h="311150" extrusionOk="0">
                      <a:moveTo>
                        <a:pt x="0" y="311044"/>
                      </a:moveTo>
                      <a:lnTo>
                        <a:pt x="164643" y="311044"/>
                      </a:lnTo>
                      <a:lnTo>
                        <a:pt x="164642" y="0"/>
                      </a:lnTo>
                      <a:lnTo>
                        <a:pt x="0" y="0"/>
                      </a:lnTo>
                      <a:lnTo>
                        <a:pt x="0" y="311044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13"/>
                <p:cNvSpPr/>
                <p:nvPr/>
              </p:nvSpPr>
              <p:spPr>
                <a:xfrm>
                  <a:off x="6287451" y="2883366"/>
                  <a:ext cx="175200" cy="84900"/>
                </a:xfrm>
                <a:prstGeom prst="rect">
                  <a:avLst/>
                </a:prstGeom>
                <a:blipFill rotWithShape="1">
                  <a:blip r:embed="rId1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13"/>
                <p:cNvSpPr/>
                <p:nvPr/>
              </p:nvSpPr>
              <p:spPr>
                <a:xfrm>
                  <a:off x="6340124" y="3203774"/>
                  <a:ext cx="70485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" h="70485" extrusionOk="0">
                      <a:moveTo>
                        <a:pt x="69989" y="0"/>
                      </a:moveTo>
                      <a:lnTo>
                        <a:pt x="0" y="0"/>
                      </a:lnTo>
                      <a:lnTo>
                        <a:pt x="0" y="70086"/>
                      </a:lnTo>
                      <a:lnTo>
                        <a:pt x="69989" y="70086"/>
                      </a:lnTo>
                      <a:lnTo>
                        <a:pt x="69989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13"/>
                <p:cNvSpPr/>
                <p:nvPr/>
              </p:nvSpPr>
              <p:spPr>
                <a:xfrm>
                  <a:off x="6340124" y="3203774"/>
                  <a:ext cx="70485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" h="70485" extrusionOk="0">
                      <a:moveTo>
                        <a:pt x="0" y="70086"/>
                      </a:moveTo>
                      <a:lnTo>
                        <a:pt x="69989" y="70086"/>
                      </a:lnTo>
                      <a:lnTo>
                        <a:pt x="69989" y="0"/>
                      </a:lnTo>
                      <a:lnTo>
                        <a:pt x="0" y="0"/>
                      </a:lnTo>
                      <a:lnTo>
                        <a:pt x="0" y="70086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13"/>
                <p:cNvSpPr/>
                <p:nvPr/>
              </p:nvSpPr>
              <p:spPr>
                <a:xfrm>
                  <a:off x="6322127" y="2998848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13"/>
                <p:cNvSpPr/>
                <p:nvPr/>
              </p:nvSpPr>
              <p:spPr>
                <a:xfrm>
                  <a:off x="6322127" y="2998848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13"/>
                <p:cNvSpPr/>
                <p:nvPr/>
              </p:nvSpPr>
              <p:spPr>
                <a:xfrm>
                  <a:off x="6394116" y="2998849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13"/>
                <p:cNvSpPr/>
                <p:nvPr/>
              </p:nvSpPr>
              <p:spPr>
                <a:xfrm>
                  <a:off x="6394116" y="2998849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p13"/>
                <p:cNvSpPr/>
                <p:nvPr/>
              </p:nvSpPr>
              <p:spPr>
                <a:xfrm>
                  <a:off x="6322127" y="3065601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6322127" y="3065601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6394116" y="3065601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6394116" y="3065601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6322127" y="3132352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>
                  <a:off x="6322127" y="3132352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>
                  <a:off x="6394117" y="3132352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13"/>
                <p:cNvSpPr/>
                <p:nvPr/>
              </p:nvSpPr>
              <p:spPr>
                <a:xfrm>
                  <a:off x="6394117" y="3132352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6" name="Google Shape;1336;p13"/>
                <p:cNvSpPr/>
                <p:nvPr/>
              </p:nvSpPr>
              <p:spPr>
                <a:xfrm>
                  <a:off x="5931520" y="3133017"/>
                  <a:ext cx="361314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140970" extrusionOk="0">
                      <a:moveTo>
                        <a:pt x="361276" y="0"/>
                      </a:moveTo>
                      <a:lnTo>
                        <a:pt x="0" y="0"/>
                      </a:lnTo>
                      <a:lnTo>
                        <a:pt x="0" y="140842"/>
                      </a:lnTo>
                      <a:lnTo>
                        <a:pt x="361276" y="140843"/>
                      </a:lnTo>
                      <a:lnTo>
                        <a:pt x="361276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13"/>
                <p:cNvSpPr/>
                <p:nvPr/>
              </p:nvSpPr>
              <p:spPr>
                <a:xfrm>
                  <a:off x="5931520" y="3133017"/>
                  <a:ext cx="361314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140970" extrusionOk="0">
                      <a:moveTo>
                        <a:pt x="0" y="140842"/>
                      </a:moveTo>
                      <a:lnTo>
                        <a:pt x="361276" y="140843"/>
                      </a:lnTo>
                      <a:lnTo>
                        <a:pt x="361276" y="0"/>
                      </a:lnTo>
                      <a:lnTo>
                        <a:pt x="0" y="0"/>
                      </a:lnTo>
                      <a:lnTo>
                        <a:pt x="0" y="140842"/>
                      </a:lnTo>
                      <a:close/>
                    </a:path>
                  </a:pathLst>
                </a:custGeom>
                <a:noFill/>
                <a:ln w="106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13"/>
                <p:cNvSpPr/>
                <p:nvPr/>
              </p:nvSpPr>
              <p:spPr>
                <a:xfrm>
                  <a:off x="5966848" y="3186419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13"/>
                <p:cNvSpPr/>
                <p:nvPr/>
              </p:nvSpPr>
              <p:spPr>
                <a:xfrm>
                  <a:off x="5966848" y="3186419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13"/>
                <p:cNvSpPr/>
                <p:nvPr/>
              </p:nvSpPr>
              <p:spPr>
                <a:xfrm>
                  <a:off x="6048836" y="3186419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13"/>
                <p:cNvSpPr/>
                <p:nvPr/>
              </p:nvSpPr>
              <p:spPr>
                <a:xfrm>
                  <a:off x="6048836" y="3186419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13"/>
                <p:cNvSpPr/>
                <p:nvPr/>
              </p:nvSpPr>
              <p:spPr>
                <a:xfrm>
                  <a:off x="6130159" y="3186419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33994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994" y="34042"/>
                      </a:lnTo>
                      <a:lnTo>
                        <a:pt x="33994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13"/>
                <p:cNvSpPr/>
                <p:nvPr/>
              </p:nvSpPr>
              <p:spPr>
                <a:xfrm>
                  <a:off x="6130159" y="3186419"/>
                  <a:ext cx="34289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34289" extrusionOk="0">
                      <a:moveTo>
                        <a:pt x="0" y="34042"/>
                      </a:moveTo>
                      <a:lnTo>
                        <a:pt x="33994" y="34042"/>
                      </a:lnTo>
                      <a:lnTo>
                        <a:pt x="33994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4" name="Google Shape;1344;p13"/>
                <p:cNvSpPr/>
                <p:nvPr/>
              </p:nvSpPr>
              <p:spPr>
                <a:xfrm>
                  <a:off x="6212140" y="3186419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33329" y="0"/>
                      </a:moveTo>
                      <a:lnTo>
                        <a:pt x="0" y="0"/>
                      </a:lnTo>
                      <a:lnTo>
                        <a:pt x="0" y="34042"/>
                      </a:lnTo>
                      <a:lnTo>
                        <a:pt x="33329" y="34042"/>
                      </a:lnTo>
                      <a:lnTo>
                        <a:pt x="33329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13"/>
                <p:cNvSpPr/>
                <p:nvPr/>
              </p:nvSpPr>
              <p:spPr>
                <a:xfrm>
                  <a:off x="6212140" y="3186419"/>
                  <a:ext cx="33654" cy="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4" h="34289" extrusionOk="0">
                      <a:moveTo>
                        <a:pt x="0" y="34042"/>
                      </a:moveTo>
                      <a:lnTo>
                        <a:pt x="33329" y="34042"/>
                      </a:lnTo>
                      <a:lnTo>
                        <a:pt x="33329" y="0"/>
                      </a:lnTo>
                      <a:lnTo>
                        <a:pt x="0" y="0"/>
                      </a:lnTo>
                      <a:lnTo>
                        <a:pt x="0" y="34042"/>
                      </a:lnTo>
                      <a:close/>
                    </a:path>
                  </a:pathLst>
                </a:custGeom>
                <a:noFill/>
                <a:ln w="106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13"/>
                <p:cNvSpPr/>
                <p:nvPr/>
              </p:nvSpPr>
              <p:spPr>
                <a:xfrm>
                  <a:off x="5931520" y="3047579"/>
                  <a:ext cx="361314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85725" extrusionOk="0">
                      <a:moveTo>
                        <a:pt x="361270" y="0"/>
                      </a:moveTo>
                      <a:lnTo>
                        <a:pt x="270631" y="58739"/>
                      </a:lnTo>
                      <a:lnTo>
                        <a:pt x="270631" y="0"/>
                      </a:lnTo>
                      <a:lnTo>
                        <a:pt x="180641" y="58739"/>
                      </a:lnTo>
                      <a:lnTo>
                        <a:pt x="180641" y="0"/>
                      </a:lnTo>
                      <a:lnTo>
                        <a:pt x="89986" y="58739"/>
                      </a:lnTo>
                      <a:lnTo>
                        <a:pt x="89986" y="0"/>
                      </a:lnTo>
                      <a:lnTo>
                        <a:pt x="0" y="58739"/>
                      </a:lnTo>
                      <a:lnTo>
                        <a:pt x="0" y="85439"/>
                      </a:lnTo>
                      <a:lnTo>
                        <a:pt x="361271" y="85439"/>
                      </a:lnTo>
                      <a:lnTo>
                        <a:pt x="361270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13"/>
                <p:cNvSpPr/>
                <p:nvPr/>
              </p:nvSpPr>
              <p:spPr>
                <a:xfrm>
                  <a:off x="5931520" y="3047579"/>
                  <a:ext cx="361314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85725" extrusionOk="0">
                      <a:moveTo>
                        <a:pt x="270631" y="58739"/>
                      </a:moveTo>
                      <a:lnTo>
                        <a:pt x="270631" y="0"/>
                      </a:lnTo>
                      <a:lnTo>
                        <a:pt x="180641" y="58739"/>
                      </a:lnTo>
                      <a:lnTo>
                        <a:pt x="180641" y="0"/>
                      </a:lnTo>
                      <a:lnTo>
                        <a:pt x="89986" y="58739"/>
                      </a:lnTo>
                      <a:lnTo>
                        <a:pt x="89986" y="0"/>
                      </a:lnTo>
                      <a:lnTo>
                        <a:pt x="0" y="58739"/>
                      </a:lnTo>
                      <a:lnTo>
                        <a:pt x="0" y="85439"/>
                      </a:lnTo>
                      <a:lnTo>
                        <a:pt x="89986" y="85439"/>
                      </a:lnTo>
                      <a:lnTo>
                        <a:pt x="180641" y="85439"/>
                      </a:lnTo>
                      <a:lnTo>
                        <a:pt x="270631" y="85439"/>
                      </a:lnTo>
                      <a:lnTo>
                        <a:pt x="361271" y="85439"/>
                      </a:lnTo>
                      <a:lnTo>
                        <a:pt x="361270" y="0"/>
                      </a:lnTo>
                      <a:lnTo>
                        <a:pt x="270631" y="58739"/>
                      </a:lnTo>
                      <a:close/>
                    </a:path>
                  </a:pathLst>
                </a:custGeom>
                <a:noFill/>
                <a:ln w="1067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13"/>
                <p:cNvSpPr/>
                <p:nvPr/>
              </p:nvSpPr>
              <p:spPr>
                <a:xfrm>
                  <a:off x="5653531" y="2617469"/>
                  <a:ext cx="266700" cy="3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349250" extrusionOk="0">
                      <a:moveTo>
                        <a:pt x="230800" y="312527"/>
                      </a:moveTo>
                      <a:lnTo>
                        <a:pt x="215645" y="323976"/>
                      </a:lnTo>
                      <a:lnTo>
                        <a:pt x="266572" y="349122"/>
                      </a:lnTo>
                      <a:lnTo>
                        <a:pt x="261638" y="322706"/>
                      </a:lnTo>
                      <a:lnTo>
                        <a:pt x="238505" y="322706"/>
                      </a:lnTo>
                      <a:lnTo>
                        <a:pt x="230800" y="312527"/>
                      </a:lnTo>
                      <a:close/>
                    </a:path>
                    <a:path w="266700" h="349250" extrusionOk="0">
                      <a:moveTo>
                        <a:pt x="240993" y="304827"/>
                      </a:moveTo>
                      <a:lnTo>
                        <a:pt x="230800" y="312527"/>
                      </a:lnTo>
                      <a:lnTo>
                        <a:pt x="238505" y="322706"/>
                      </a:lnTo>
                      <a:lnTo>
                        <a:pt x="248665" y="314959"/>
                      </a:lnTo>
                      <a:lnTo>
                        <a:pt x="240993" y="304827"/>
                      </a:lnTo>
                      <a:close/>
                    </a:path>
                    <a:path w="266700" h="349250" extrusionOk="0">
                      <a:moveTo>
                        <a:pt x="256158" y="293369"/>
                      </a:moveTo>
                      <a:lnTo>
                        <a:pt x="240993" y="304827"/>
                      </a:lnTo>
                      <a:lnTo>
                        <a:pt x="248665" y="314959"/>
                      </a:lnTo>
                      <a:lnTo>
                        <a:pt x="238505" y="322706"/>
                      </a:lnTo>
                      <a:lnTo>
                        <a:pt x="261638" y="322706"/>
                      </a:lnTo>
                      <a:lnTo>
                        <a:pt x="256158" y="293369"/>
                      </a:lnTo>
                      <a:close/>
                    </a:path>
                    <a:path w="266700" h="349250" extrusionOk="0">
                      <a:moveTo>
                        <a:pt x="10159" y="0"/>
                      </a:moveTo>
                      <a:lnTo>
                        <a:pt x="0" y="7619"/>
                      </a:lnTo>
                      <a:lnTo>
                        <a:pt x="230800" y="312527"/>
                      </a:lnTo>
                      <a:lnTo>
                        <a:pt x="240993" y="304827"/>
                      </a:lnTo>
                      <a:lnTo>
                        <a:pt x="1015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13"/>
                <p:cNvSpPr/>
                <p:nvPr/>
              </p:nvSpPr>
              <p:spPr>
                <a:xfrm>
                  <a:off x="5926192" y="4366188"/>
                  <a:ext cx="504000" cy="423600"/>
                </a:xfrm>
                <a:prstGeom prst="rect">
                  <a:avLst/>
                </a:prstGeom>
                <a:blipFill rotWithShape="1">
                  <a:blip r:embed="rId1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13"/>
                <p:cNvSpPr/>
                <p:nvPr/>
              </p:nvSpPr>
              <p:spPr>
                <a:xfrm>
                  <a:off x="6095567" y="4656398"/>
                  <a:ext cx="330200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128904" extrusionOk="0">
                      <a:moveTo>
                        <a:pt x="329624" y="0"/>
                      </a:moveTo>
                      <a:lnTo>
                        <a:pt x="0" y="0"/>
                      </a:lnTo>
                      <a:lnTo>
                        <a:pt x="0" y="128380"/>
                      </a:lnTo>
                      <a:lnTo>
                        <a:pt x="329624" y="128380"/>
                      </a:lnTo>
                      <a:lnTo>
                        <a:pt x="329624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13"/>
                <p:cNvSpPr/>
                <p:nvPr/>
              </p:nvSpPr>
              <p:spPr>
                <a:xfrm>
                  <a:off x="6095567" y="4656398"/>
                  <a:ext cx="330200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128904" extrusionOk="0">
                      <a:moveTo>
                        <a:pt x="0" y="128380"/>
                      </a:moveTo>
                      <a:lnTo>
                        <a:pt x="329624" y="128380"/>
                      </a:lnTo>
                      <a:lnTo>
                        <a:pt x="329624" y="0"/>
                      </a:lnTo>
                      <a:lnTo>
                        <a:pt x="0" y="0"/>
                      </a:lnTo>
                      <a:lnTo>
                        <a:pt x="0" y="128380"/>
                      </a:lnTo>
                      <a:close/>
                    </a:path>
                  </a:pathLst>
                </a:custGeom>
                <a:noFill/>
                <a:ln w="97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13"/>
                <p:cNvSpPr/>
                <p:nvPr/>
              </p:nvSpPr>
              <p:spPr>
                <a:xfrm>
                  <a:off x="6312882" y="4705073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958" y="0"/>
                      </a:moveTo>
                      <a:lnTo>
                        <a:pt x="0" y="0"/>
                      </a:lnTo>
                      <a:lnTo>
                        <a:pt x="0" y="31029"/>
                      </a:lnTo>
                      <a:lnTo>
                        <a:pt x="30958" y="31029"/>
                      </a:lnTo>
                      <a:lnTo>
                        <a:pt x="30958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13"/>
                <p:cNvSpPr/>
                <p:nvPr/>
              </p:nvSpPr>
              <p:spPr>
                <a:xfrm>
                  <a:off x="6312882" y="4705073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1029"/>
                      </a:moveTo>
                      <a:lnTo>
                        <a:pt x="30958" y="31029"/>
                      </a:lnTo>
                      <a:lnTo>
                        <a:pt x="30958" y="0"/>
                      </a:lnTo>
                      <a:lnTo>
                        <a:pt x="0" y="0"/>
                      </a:lnTo>
                      <a:lnTo>
                        <a:pt x="0" y="31029"/>
                      </a:lnTo>
                      <a:close/>
                    </a:path>
                  </a:pathLst>
                </a:custGeom>
                <a:noFill/>
                <a:ln w="97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13"/>
                <p:cNvSpPr/>
                <p:nvPr/>
              </p:nvSpPr>
              <p:spPr>
                <a:xfrm>
                  <a:off x="6370555" y="4705073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30958" y="0"/>
                      </a:moveTo>
                      <a:lnTo>
                        <a:pt x="0" y="0"/>
                      </a:lnTo>
                      <a:lnTo>
                        <a:pt x="0" y="31029"/>
                      </a:lnTo>
                      <a:lnTo>
                        <a:pt x="30958" y="31029"/>
                      </a:lnTo>
                      <a:lnTo>
                        <a:pt x="30958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13"/>
                <p:cNvSpPr/>
                <p:nvPr/>
              </p:nvSpPr>
              <p:spPr>
                <a:xfrm>
                  <a:off x="6370555" y="4705073"/>
                  <a:ext cx="31114" cy="3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4" h="31114" extrusionOk="0">
                      <a:moveTo>
                        <a:pt x="0" y="31029"/>
                      </a:moveTo>
                      <a:lnTo>
                        <a:pt x="30958" y="31029"/>
                      </a:lnTo>
                      <a:lnTo>
                        <a:pt x="30958" y="0"/>
                      </a:lnTo>
                      <a:lnTo>
                        <a:pt x="0" y="0"/>
                      </a:lnTo>
                      <a:lnTo>
                        <a:pt x="0" y="31029"/>
                      </a:lnTo>
                      <a:close/>
                    </a:path>
                  </a:pathLst>
                </a:custGeom>
                <a:noFill/>
                <a:ln w="97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13"/>
                <p:cNvSpPr/>
                <p:nvPr/>
              </p:nvSpPr>
              <p:spPr>
                <a:xfrm>
                  <a:off x="6167810" y="4705073"/>
                  <a:ext cx="48895" cy="8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80010" extrusionOk="0">
                      <a:moveTo>
                        <a:pt x="48563" y="0"/>
                      </a:moveTo>
                      <a:lnTo>
                        <a:pt x="0" y="0"/>
                      </a:lnTo>
                      <a:lnTo>
                        <a:pt x="0" y="79705"/>
                      </a:lnTo>
                      <a:lnTo>
                        <a:pt x="48563" y="79705"/>
                      </a:lnTo>
                      <a:lnTo>
                        <a:pt x="48563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13"/>
                <p:cNvSpPr/>
                <p:nvPr/>
              </p:nvSpPr>
              <p:spPr>
                <a:xfrm>
                  <a:off x="6167810" y="4656399"/>
                  <a:ext cx="122554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54" h="128904" extrusionOk="0">
                      <a:moveTo>
                        <a:pt x="0" y="128378"/>
                      </a:moveTo>
                      <a:lnTo>
                        <a:pt x="48563" y="128378"/>
                      </a:lnTo>
                      <a:lnTo>
                        <a:pt x="48563" y="48673"/>
                      </a:lnTo>
                      <a:lnTo>
                        <a:pt x="0" y="48673"/>
                      </a:lnTo>
                      <a:lnTo>
                        <a:pt x="0" y="128378"/>
                      </a:lnTo>
                      <a:close/>
                    </a:path>
                    <a:path w="122554" h="128904" extrusionOk="0">
                      <a:moveTo>
                        <a:pt x="122003" y="0"/>
                      </a:moveTo>
                      <a:lnTo>
                        <a:pt x="122003" y="128378"/>
                      </a:lnTo>
                    </a:path>
                  </a:pathLst>
                </a:custGeom>
                <a:noFill/>
                <a:ln w="970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13"/>
                <p:cNvSpPr/>
                <p:nvPr/>
              </p:nvSpPr>
              <p:spPr>
                <a:xfrm>
                  <a:off x="6572797" y="3844345"/>
                  <a:ext cx="198600" cy="217200"/>
                </a:xfrm>
                <a:prstGeom prst="rect">
                  <a:avLst/>
                </a:prstGeom>
                <a:blipFill rotWithShape="1">
                  <a:blip r:embed="rId1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13"/>
                <p:cNvSpPr/>
                <p:nvPr/>
              </p:nvSpPr>
              <p:spPr>
                <a:xfrm>
                  <a:off x="6408618" y="3734685"/>
                  <a:ext cx="170179" cy="321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79" h="321945" extrusionOk="0">
                      <a:moveTo>
                        <a:pt x="169694" y="0"/>
                      </a:moveTo>
                      <a:lnTo>
                        <a:pt x="0" y="0"/>
                      </a:lnTo>
                      <a:lnTo>
                        <a:pt x="0" y="321411"/>
                      </a:lnTo>
                      <a:lnTo>
                        <a:pt x="169694" y="321411"/>
                      </a:lnTo>
                      <a:lnTo>
                        <a:pt x="169694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6408618" y="3734685"/>
                  <a:ext cx="170179" cy="321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79" h="321945" extrusionOk="0">
                      <a:moveTo>
                        <a:pt x="0" y="321411"/>
                      </a:moveTo>
                      <a:lnTo>
                        <a:pt x="169694" y="321411"/>
                      </a:lnTo>
                      <a:lnTo>
                        <a:pt x="169694" y="0"/>
                      </a:lnTo>
                      <a:lnTo>
                        <a:pt x="0" y="0"/>
                      </a:lnTo>
                      <a:lnTo>
                        <a:pt x="0" y="321411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6403100" y="3652592"/>
                  <a:ext cx="180600" cy="87600"/>
                </a:xfrm>
                <a:prstGeom prst="rect">
                  <a:avLst/>
                </a:prstGeom>
                <a:blipFill rotWithShape="1">
                  <a:blip r:embed="rId1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6160283" y="3911251"/>
                  <a:ext cx="248920" cy="145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0" h="145414" extrusionOk="0">
                      <a:moveTo>
                        <a:pt x="248340" y="0"/>
                      </a:moveTo>
                      <a:lnTo>
                        <a:pt x="0" y="0"/>
                      </a:lnTo>
                      <a:lnTo>
                        <a:pt x="0" y="144846"/>
                      </a:lnTo>
                      <a:lnTo>
                        <a:pt x="248340" y="144846"/>
                      </a:lnTo>
                      <a:lnTo>
                        <a:pt x="24834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3" name="Google Shape;1363;p13"/>
                <p:cNvSpPr/>
                <p:nvPr/>
              </p:nvSpPr>
              <p:spPr>
                <a:xfrm>
                  <a:off x="6160283" y="3911251"/>
                  <a:ext cx="248920" cy="145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0" h="145414" extrusionOk="0">
                      <a:moveTo>
                        <a:pt x="0" y="144846"/>
                      </a:moveTo>
                      <a:lnTo>
                        <a:pt x="248340" y="144846"/>
                      </a:lnTo>
                      <a:lnTo>
                        <a:pt x="248340" y="0"/>
                      </a:lnTo>
                      <a:lnTo>
                        <a:pt x="0" y="0"/>
                      </a:lnTo>
                      <a:lnTo>
                        <a:pt x="0" y="14484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4" name="Google Shape;1364;p13"/>
                <p:cNvSpPr/>
                <p:nvPr/>
              </p:nvSpPr>
              <p:spPr>
                <a:xfrm>
                  <a:off x="6634865" y="3582250"/>
                  <a:ext cx="75300" cy="273000"/>
                </a:xfrm>
                <a:prstGeom prst="rect">
                  <a:avLst/>
                </a:prstGeom>
                <a:blipFill rotWithShape="1">
                  <a:blip r:embed="rId2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>
                  <a:off x="6457602" y="3983674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 extrusionOk="0">
                      <a:moveTo>
                        <a:pt x="72430" y="0"/>
                      </a:moveTo>
                      <a:lnTo>
                        <a:pt x="0" y="0"/>
                      </a:lnTo>
                      <a:lnTo>
                        <a:pt x="0" y="72423"/>
                      </a:lnTo>
                      <a:lnTo>
                        <a:pt x="72430" y="72423"/>
                      </a:lnTo>
                      <a:lnTo>
                        <a:pt x="72430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>
                  <a:off x="6457602" y="3983674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 extrusionOk="0">
                      <a:moveTo>
                        <a:pt x="0" y="72423"/>
                      </a:moveTo>
                      <a:lnTo>
                        <a:pt x="72430" y="72423"/>
                      </a:lnTo>
                      <a:lnTo>
                        <a:pt x="72430" y="0"/>
                      </a:lnTo>
                      <a:lnTo>
                        <a:pt x="0" y="0"/>
                      </a:lnTo>
                      <a:lnTo>
                        <a:pt x="0" y="72423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>
                  <a:off x="6438977" y="3771925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13"/>
                <p:cNvSpPr/>
                <p:nvPr/>
              </p:nvSpPr>
              <p:spPr>
                <a:xfrm>
                  <a:off x="6438977" y="3771925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13"/>
                <p:cNvSpPr/>
                <p:nvPr/>
              </p:nvSpPr>
              <p:spPr>
                <a:xfrm>
                  <a:off x="6513477" y="3771925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13"/>
                <p:cNvSpPr/>
                <p:nvPr/>
              </p:nvSpPr>
              <p:spPr>
                <a:xfrm>
                  <a:off x="6513477" y="3771925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13"/>
                <p:cNvSpPr/>
                <p:nvPr/>
              </p:nvSpPr>
              <p:spPr>
                <a:xfrm>
                  <a:off x="6438977" y="3840896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13"/>
                <p:cNvSpPr/>
                <p:nvPr/>
              </p:nvSpPr>
              <p:spPr>
                <a:xfrm>
                  <a:off x="6438977" y="3840896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p13"/>
                <p:cNvSpPr/>
                <p:nvPr/>
              </p:nvSpPr>
              <p:spPr>
                <a:xfrm>
                  <a:off x="6513477" y="3840896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4" name="Google Shape;1374;p13"/>
                <p:cNvSpPr/>
                <p:nvPr/>
              </p:nvSpPr>
              <p:spPr>
                <a:xfrm>
                  <a:off x="6513477" y="3840896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5" name="Google Shape;1375;p13"/>
                <p:cNvSpPr/>
                <p:nvPr/>
              </p:nvSpPr>
              <p:spPr>
                <a:xfrm>
                  <a:off x="6438977" y="3909871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p13"/>
                <p:cNvSpPr/>
                <p:nvPr/>
              </p:nvSpPr>
              <p:spPr>
                <a:xfrm>
                  <a:off x="6438977" y="3909871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13"/>
                <p:cNvSpPr/>
                <p:nvPr/>
              </p:nvSpPr>
              <p:spPr>
                <a:xfrm>
                  <a:off x="6334116" y="3966429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13"/>
                <p:cNvSpPr/>
                <p:nvPr/>
              </p:nvSpPr>
              <p:spPr>
                <a:xfrm>
                  <a:off x="6334116" y="3966429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13"/>
                <p:cNvSpPr/>
                <p:nvPr/>
              </p:nvSpPr>
              <p:spPr>
                <a:xfrm>
                  <a:off x="6267895" y="3966429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13"/>
                <p:cNvSpPr/>
                <p:nvPr/>
              </p:nvSpPr>
              <p:spPr>
                <a:xfrm>
                  <a:off x="6267895" y="3966429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13"/>
                <p:cNvSpPr/>
                <p:nvPr/>
              </p:nvSpPr>
              <p:spPr>
                <a:xfrm>
                  <a:off x="6200983" y="3966429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35180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5180" y="35176"/>
                      </a:ln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13"/>
                <p:cNvSpPr/>
                <p:nvPr/>
              </p:nvSpPr>
              <p:spPr>
                <a:xfrm>
                  <a:off x="6200983" y="3966429"/>
                  <a:ext cx="3556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0" h="35560" extrusionOk="0">
                      <a:moveTo>
                        <a:pt x="0" y="35176"/>
                      </a:moveTo>
                      <a:lnTo>
                        <a:pt x="35180" y="35176"/>
                      </a:lnTo>
                      <a:lnTo>
                        <a:pt x="35180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13"/>
                <p:cNvSpPr/>
                <p:nvPr/>
              </p:nvSpPr>
              <p:spPr>
                <a:xfrm>
                  <a:off x="6513477" y="3909871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34491" y="0"/>
                      </a:moveTo>
                      <a:lnTo>
                        <a:pt x="0" y="0"/>
                      </a:lnTo>
                      <a:lnTo>
                        <a:pt x="0" y="35176"/>
                      </a:lnTo>
                      <a:lnTo>
                        <a:pt x="34491" y="35176"/>
                      </a:lnTo>
                      <a:lnTo>
                        <a:pt x="34491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13"/>
                <p:cNvSpPr/>
                <p:nvPr/>
              </p:nvSpPr>
              <p:spPr>
                <a:xfrm>
                  <a:off x="6513477" y="3909871"/>
                  <a:ext cx="34925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" h="35560" extrusionOk="0">
                      <a:moveTo>
                        <a:pt x="0" y="35176"/>
                      </a:moveTo>
                      <a:lnTo>
                        <a:pt x="34491" y="35176"/>
                      </a:lnTo>
                      <a:lnTo>
                        <a:pt x="34491" y="0"/>
                      </a:lnTo>
                      <a:lnTo>
                        <a:pt x="0" y="0"/>
                      </a:lnTo>
                      <a:lnTo>
                        <a:pt x="0" y="35176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13"/>
                <p:cNvSpPr/>
                <p:nvPr/>
              </p:nvSpPr>
              <p:spPr>
                <a:xfrm>
                  <a:off x="6636262" y="3954703"/>
                  <a:ext cx="73025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101600" extrusionOk="0">
                      <a:moveTo>
                        <a:pt x="72430" y="0"/>
                      </a:moveTo>
                      <a:lnTo>
                        <a:pt x="0" y="0"/>
                      </a:lnTo>
                      <a:lnTo>
                        <a:pt x="0" y="101393"/>
                      </a:lnTo>
                      <a:lnTo>
                        <a:pt x="72430" y="101393"/>
                      </a:lnTo>
                      <a:lnTo>
                        <a:pt x="72430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13"/>
                <p:cNvSpPr/>
                <p:nvPr/>
              </p:nvSpPr>
              <p:spPr>
                <a:xfrm>
                  <a:off x="6636262" y="3954703"/>
                  <a:ext cx="73025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101600" extrusionOk="0">
                      <a:moveTo>
                        <a:pt x="0" y="101393"/>
                      </a:moveTo>
                      <a:lnTo>
                        <a:pt x="72430" y="101393"/>
                      </a:lnTo>
                      <a:lnTo>
                        <a:pt x="72430" y="0"/>
                      </a:lnTo>
                      <a:lnTo>
                        <a:pt x="0" y="0"/>
                      </a:lnTo>
                      <a:lnTo>
                        <a:pt x="0" y="101393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13"/>
                <p:cNvSpPr/>
                <p:nvPr/>
              </p:nvSpPr>
              <p:spPr>
                <a:xfrm>
                  <a:off x="6200983" y="3880900"/>
                  <a:ext cx="167639" cy="30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39" h="30479" extrusionOk="0">
                      <a:moveTo>
                        <a:pt x="167624" y="0"/>
                      </a:moveTo>
                      <a:lnTo>
                        <a:pt x="0" y="0"/>
                      </a:lnTo>
                      <a:lnTo>
                        <a:pt x="0" y="30348"/>
                      </a:lnTo>
                      <a:lnTo>
                        <a:pt x="167624" y="30348"/>
                      </a:lnTo>
                      <a:lnTo>
                        <a:pt x="167624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13"/>
                <p:cNvSpPr/>
                <p:nvPr/>
              </p:nvSpPr>
              <p:spPr>
                <a:xfrm>
                  <a:off x="6200983" y="3880900"/>
                  <a:ext cx="167639" cy="30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39" h="30479" extrusionOk="0">
                      <a:moveTo>
                        <a:pt x="0" y="30348"/>
                      </a:moveTo>
                      <a:lnTo>
                        <a:pt x="167624" y="30348"/>
                      </a:lnTo>
                      <a:lnTo>
                        <a:pt x="167624" y="0"/>
                      </a:lnTo>
                      <a:lnTo>
                        <a:pt x="0" y="0"/>
                      </a:lnTo>
                      <a:lnTo>
                        <a:pt x="0" y="30348"/>
                      </a:lnTo>
                      <a:close/>
                    </a:path>
                  </a:pathLst>
                </a:custGeom>
                <a:noFill/>
                <a:ln w="110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13"/>
                <p:cNvSpPr/>
                <p:nvPr/>
              </p:nvSpPr>
              <p:spPr>
                <a:xfrm>
                  <a:off x="6774179" y="3406901"/>
                  <a:ext cx="266700" cy="3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349250" extrusionOk="0">
                      <a:moveTo>
                        <a:pt x="10414" y="293370"/>
                      </a:moveTo>
                      <a:lnTo>
                        <a:pt x="0" y="349123"/>
                      </a:lnTo>
                      <a:lnTo>
                        <a:pt x="50926" y="323977"/>
                      </a:lnTo>
                      <a:lnTo>
                        <a:pt x="49245" y="322706"/>
                      </a:lnTo>
                      <a:lnTo>
                        <a:pt x="28067" y="322706"/>
                      </a:lnTo>
                      <a:lnTo>
                        <a:pt x="17906" y="314960"/>
                      </a:lnTo>
                      <a:lnTo>
                        <a:pt x="25579" y="304827"/>
                      </a:lnTo>
                      <a:lnTo>
                        <a:pt x="10414" y="293370"/>
                      </a:lnTo>
                      <a:close/>
                    </a:path>
                    <a:path w="266700" h="349250" extrusionOk="0">
                      <a:moveTo>
                        <a:pt x="25579" y="304827"/>
                      </a:moveTo>
                      <a:lnTo>
                        <a:pt x="17906" y="314960"/>
                      </a:lnTo>
                      <a:lnTo>
                        <a:pt x="28067" y="322706"/>
                      </a:lnTo>
                      <a:lnTo>
                        <a:pt x="35772" y="312527"/>
                      </a:lnTo>
                      <a:lnTo>
                        <a:pt x="25579" y="304827"/>
                      </a:lnTo>
                      <a:close/>
                    </a:path>
                    <a:path w="266700" h="349250" extrusionOk="0">
                      <a:moveTo>
                        <a:pt x="35772" y="312527"/>
                      </a:moveTo>
                      <a:lnTo>
                        <a:pt x="28067" y="322706"/>
                      </a:lnTo>
                      <a:lnTo>
                        <a:pt x="49245" y="322706"/>
                      </a:lnTo>
                      <a:lnTo>
                        <a:pt x="35772" y="312527"/>
                      </a:lnTo>
                      <a:close/>
                    </a:path>
                    <a:path w="266700" h="349250" extrusionOk="0">
                      <a:moveTo>
                        <a:pt x="256413" y="0"/>
                      </a:moveTo>
                      <a:lnTo>
                        <a:pt x="25579" y="304827"/>
                      </a:lnTo>
                      <a:lnTo>
                        <a:pt x="35772" y="312527"/>
                      </a:lnTo>
                      <a:lnTo>
                        <a:pt x="266573" y="7620"/>
                      </a:lnTo>
                      <a:lnTo>
                        <a:pt x="25641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13"/>
                <p:cNvSpPr/>
                <p:nvPr/>
              </p:nvSpPr>
              <p:spPr>
                <a:xfrm>
                  <a:off x="5929376" y="4098797"/>
                  <a:ext cx="588645" cy="3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45" h="355600" extrusionOk="0">
                      <a:moveTo>
                        <a:pt x="266573" y="349123"/>
                      </a:moveTo>
                      <a:lnTo>
                        <a:pt x="261632" y="322707"/>
                      </a:lnTo>
                      <a:lnTo>
                        <a:pt x="256159" y="293370"/>
                      </a:lnTo>
                      <a:lnTo>
                        <a:pt x="240982" y="304838"/>
                      </a:lnTo>
                      <a:lnTo>
                        <a:pt x="10160" y="0"/>
                      </a:lnTo>
                      <a:lnTo>
                        <a:pt x="0" y="7620"/>
                      </a:lnTo>
                      <a:lnTo>
                        <a:pt x="230797" y="312534"/>
                      </a:lnTo>
                      <a:lnTo>
                        <a:pt x="215646" y="323977"/>
                      </a:lnTo>
                      <a:lnTo>
                        <a:pt x="266573" y="349123"/>
                      </a:lnTo>
                      <a:close/>
                    </a:path>
                    <a:path w="588645" h="355600" extrusionOk="0">
                      <a:moveTo>
                        <a:pt x="588645" y="13716"/>
                      </a:moveTo>
                      <a:lnTo>
                        <a:pt x="578472" y="6096"/>
                      </a:lnTo>
                      <a:lnTo>
                        <a:pt x="347649" y="310934"/>
                      </a:lnTo>
                      <a:lnTo>
                        <a:pt x="332486" y="299466"/>
                      </a:lnTo>
                      <a:lnTo>
                        <a:pt x="322072" y="355219"/>
                      </a:lnTo>
                      <a:lnTo>
                        <a:pt x="372999" y="330073"/>
                      </a:lnTo>
                      <a:lnTo>
                        <a:pt x="371309" y="328803"/>
                      </a:lnTo>
                      <a:lnTo>
                        <a:pt x="357835" y="318630"/>
                      </a:lnTo>
                      <a:lnTo>
                        <a:pt x="588645" y="13716"/>
                      </a:lnTo>
                      <a:close/>
                    </a:path>
                  </a:pathLst>
                </a:custGeom>
                <a:solidFill>
                  <a:srgbClr val="455A63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1" name="Google Shape;1391;p13"/>
              <p:cNvGrpSpPr/>
              <p:nvPr/>
            </p:nvGrpSpPr>
            <p:grpSpPr>
              <a:xfrm>
                <a:off x="2621867" y="3386691"/>
                <a:ext cx="884438" cy="490862"/>
                <a:chOff x="6513576" y="2603753"/>
                <a:chExt cx="1144904" cy="662789"/>
              </a:xfrm>
            </p:grpSpPr>
            <p:sp>
              <p:nvSpPr>
                <p:cNvPr id="1392" name="Google Shape;1392;p13"/>
                <p:cNvSpPr/>
                <p:nvPr/>
              </p:nvSpPr>
              <p:spPr>
                <a:xfrm>
                  <a:off x="6799439" y="3035616"/>
                  <a:ext cx="340500" cy="106200"/>
                </a:xfrm>
                <a:prstGeom prst="rect">
                  <a:avLst/>
                </a:prstGeom>
                <a:blipFill rotWithShape="1">
                  <a:blip r:embed="rId2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13"/>
                <p:cNvSpPr/>
                <p:nvPr/>
              </p:nvSpPr>
              <p:spPr>
                <a:xfrm>
                  <a:off x="6804325" y="3137023"/>
                  <a:ext cx="330834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834" h="128904" extrusionOk="0">
                      <a:moveTo>
                        <a:pt x="330748" y="0"/>
                      </a:moveTo>
                      <a:lnTo>
                        <a:pt x="0" y="0"/>
                      </a:lnTo>
                      <a:lnTo>
                        <a:pt x="0" y="128904"/>
                      </a:lnTo>
                      <a:lnTo>
                        <a:pt x="330748" y="128904"/>
                      </a:lnTo>
                      <a:lnTo>
                        <a:pt x="33074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13"/>
                <p:cNvSpPr/>
                <p:nvPr/>
              </p:nvSpPr>
              <p:spPr>
                <a:xfrm>
                  <a:off x="6804325" y="3137023"/>
                  <a:ext cx="330834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834" h="128904" extrusionOk="0">
                      <a:moveTo>
                        <a:pt x="0" y="128904"/>
                      </a:moveTo>
                      <a:lnTo>
                        <a:pt x="330748" y="128904"/>
                      </a:lnTo>
                      <a:lnTo>
                        <a:pt x="330748" y="0"/>
                      </a:lnTo>
                      <a:lnTo>
                        <a:pt x="0" y="0"/>
                      </a:lnTo>
                      <a:lnTo>
                        <a:pt x="0" y="128904"/>
                      </a:lnTo>
                      <a:close/>
                    </a:path>
                    <a:path w="330834" h="128904" extrusionOk="0">
                      <a:moveTo>
                        <a:pt x="217867" y="80031"/>
                      </a:moveTo>
                      <a:lnTo>
                        <a:pt x="248990" y="80031"/>
                      </a:lnTo>
                      <a:lnTo>
                        <a:pt x="248990" y="48874"/>
                      </a:lnTo>
                      <a:lnTo>
                        <a:pt x="217867" y="48874"/>
                      </a:lnTo>
                      <a:lnTo>
                        <a:pt x="217867" y="80031"/>
                      </a:lnTo>
                      <a:close/>
                    </a:path>
                    <a:path w="330834" h="128904" extrusionOk="0">
                      <a:moveTo>
                        <a:pt x="276442" y="80031"/>
                      </a:moveTo>
                      <a:lnTo>
                        <a:pt x="306955" y="80031"/>
                      </a:lnTo>
                      <a:lnTo>
                        <a:pt x="306954" y="48874"/>
                      </a:lnTo>
                      <a:lnTo>
                        <a:pt x="276442" y="48874"/>
                      </a:lnTo>
                      <a:lnTo>
                        <a:pt x="276442" y="80031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13"/>
                <p:cNvSpPr/>
                <p:nvPr/>
              </p:nvSpPr>
              <p:spPr>
                <a:xfrm>
                  <a:off x="6876335" y="3185897"/>
                  <a:ext cx="48895" cy="80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80645" extrusionOk="0">
                      <a:moveTo>
                        <a:pt x="48820" y="0"/>
                      </a:moveTo>
                      <a:lnTo>
                        <a:pt x="0" y="0"/>
                      </a:lnTo>
                      <a:lnTo>
                        <a:pt x="0" y="80030"/>
                      </a:lnTo>
                      <a:lnTo>
                        <a:pt x="48820" y="80030"/>
                      </a:lnTo>
                      <a:lnTo>
                        <a:pt x="48820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13"/>
                <p:cNvSpPr/>
                <p:nvPr/>
              </p:nvSpPr>
              <p:spPr>
                <a:xfrm>
                  <a:off x="6876335" y="3185897"/>
                  <a:ext cx="48895" cy="80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80645" extrusionOk="0">
                      <a:moveTo>
                        <a:pt x="0" y="80030"/>
                      </a:moveTo>
                      <a:lnTo>
                        <a:pt x="48820" y="80030"/>
                      </a:lnTo>
                      <a:lnTo>
                        <a:pt x="48820" y="0"/>
                      </a:lnTo>
                      <a:lnTo>
                        <a:pt x="0" y="0"/>
                      </a:lnTo>
                      <a:lnTo>
                        <a:pt x="0" y="8003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13"/>
                <p:cNvSpPr/>
                <p:nvPr/>
              </p:nvSpPr>
              <p:spPr>
                <a:xfrm>
                  <a:off x="6996857" y="3137024"/>
                  <a:ext cx="0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8904" extrusionOk="0">
                      <a:moveTo>
                        <a:pt x="0" y="0"/>
                      </a:moveTo>
                      <a:lnTo>
                        <a:pt x="0" y="128903"/>
                      </a:lnTo>
                    </a:path>
                  </a:pathLst>
                </a:custGeom>
                <a:noFill/>
                <a:ln w="9525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13"/>
                <p:cNvSpPr/>
                <p:nvPr/>
              </p:nvSpPr>
              <p:spPr>
                <a:xfrm>
                  <a:off x="7219295" y="3137636"/>
                  <a:ext cx="166370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128904" extrusionOk="0">
                      <a:moveTo>
                        <a:pt x="165987" y="0"/>
                      </a:moveTo>
                      <a:lnTo>
                        <a:pt x="0" y="0"/>
                      </a:lnTo>
                      <a:lnTo>
                        <a:pt x="0" y="128292"/>
                      </a:lnTo>
                      <a:lnTo>
                        <a:pt x="165988" y="128292"/>
                      </a:lnTo>
                      <a:lnTo>
                        <a:pt x="16598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13"/>
                <p:cNvSpPr/>
                <p:nvPr/>
              </p:nvSpPr>
              <p:spPr>
                <a:xfrm>
                  <a:off x="7219295" y="3137636"/>
                  <a:ext cx="166370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128904" extrusionOk="0">
                      <a:moveTo>
                        <a:pt x="0" y="128292"/>
                      </a:moveTo>
                      <a:lnTo>
                        <a:pt x="165988" y="128292"/>
                      </a:lnTo>
                      <a:lnTo>
                        <a:pt x="165987" y="0"/>
                      </a:lnTo>
                      <a:lnTo>
                        <a:pt x="0" y="0"/>
                      </a:lnTo>
                      <a:lnTo>
                        <a:pt x="0" y="128292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13"/>
                <p:cNvSpPr/>
                <p:nvPr/>
              </p:nvSpPr>
              <p:spPr>
                <a:xfrm>
                  <a:off x="7219295" y="3110754"/>
                  <a:ext cx="166370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27305" extrusionOk="0">
                      <a:moveTo>
                        <a:pt x="165987" y="0"/>
                      </a:moveTo>
                      <a:lnTo>
                        <a:pt x="0" y="0"/>
                      </a:lnTo>
                      <a:lnTo>
                        <a:pt x="0" y="26880"/>
                      </a:lnTo>
                      <a:lnTo>
                        <a:pt x="165988" y="26880"/>
                      </a:lnTo>
                      <a:lnTo>
                        <a:pt x="165987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13"/>
                <p:cNvSpPr/>
                <p:nvPr/>
              </p:nvSpPr>
              <p:spPr>
                <a:xfrm>
                  <a:off x="7219295" y="3110754"/>
                  <a:ext cx="166370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0" h="27305" extrusionOk="0">
                      <a:moveTo>
                        <a:pt x="0" y="26880"/>
                      </a:moveTo>
                      <a:lnTo>
                        <a:pt x="165988" y="26880"/>
                      </a:lnTo>
                      <a:lnTo>
                        <a:pt x="165987" y="0"/>
                      </a:lnTo>
                      <a:lnTo>
                        <a:pt x="0" y="0"/>
                      </a:lnTo>
                      <a:lnTo>
                        <a:pt x="0" y="2688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3"/>
                <p:cNvSpPr/>
                <p:nvPr/>
              </p:nvSpPr>
              <p:spPr>
                <a:xfrm>
                  <a:off x="6999603" y="3137636"/>
                  <a:ext cx="219709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09" h="128904" extrusionOk="0">
                      <a:moveTo>
                        <a:pt x="219695" y="0"/>
                      </a:moveTo>
                      <a:lnTo>
                        <a:pt x="0" y="0"/>
                      </a:lnTo>
                      <a:lnTo>
                        <a:pt x="0" y="128292"/>
                      </a:lnTo>
                      <a:lnTo>
                        <a:pt x="219695" y="128292"/>
                      </a:lnTo>
                      <a:lnTo>
                        <a:pt x="219695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>
                  <a:off x="6999603" y="3137636"/>
                  <a:ext cx="219709" cy="1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09" h="128904" extrusionOk="0">
                      <a:moveTo>
                        <a:pt x="0" y="128292"/>
                      </a:moveTo>
                      <a:lnTo>
                        <a:pt x="219695" y="128292"/>
                      </a:lnTo>
                      <a:lnTo>
                        <a:pt x="219695" y="0"/>
                      </a:lnTo>
                      <a:lnTo>
                        <a:pt x="0" y="0"/>
                      </a:lnTo>
                      <a:lnTo>
                        <a:pt x="0" y="128292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4" name="Google Shape;1404;p13"/>
                <p:cNvSpPr/>
                <p:nvPr/>
              </p:nvSpPr>
              <p:spPr>
                <a:xfrm>
                  <a:off x="7262628" y="3083264"/>
                  <a:ext cx="80009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9" h="27939" extrusionOk="0">
                      <a:moveTo>
                        <a:pt x="79942" y="0"/>
                      </a:moveTo>
                      <a:lnTo>
                        <a:pt x="0" y="0"/>
                      </a:lnTo>
                      <a:lnTo>
                        <a:pt x="0" y="27490"/>
                      </a:lnTo>
                      <a:lnTo>
                        <a:pt x="79942" y="27490"/>
                      </a:lnTo>
                      <a:lnTo>
                        <a:pt x="79942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3"/>
                <p:cNvSpPr/>
                <p:nvPr/>
              </p:nvSpPr>
              <p:spPr>
                <a:xfrm>
                  <a:off x="7262628" y="3083264"/>
                  <a:ext cx="80009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9" h="27939" extrusionOk="0">
                      <a:moveTo>
                        <a:pt x="0" y="27490"/>
                      </a:moveTo>
                      <a:lnTo>
                        <a:pt x="79942" y="27490"/>
                      </a:lnTo>
                      <a:lnTo>
                        <a:pt x="79942" y="0"/>
                      </a:lnTo>
                      <a:lnTo>
                        <a:pt x="0" y="0"/>
                      </a:lnTo>
                      <a:lnTo>
                        <a:pt x="0" y="2749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>
                  <a:off x="7276654" y="2967184"/>
                  <a:ext cx="51434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4" h="40639" extrusionOk="0">
                      <a:moveTo>
                        <a:pt x="50047" y="0"/>
                      </a:moveTo>
                      <a:lnTo>
                        <a:pt x="1215" y="0"/>
                      </a:lnTo>
                      <a:lnTo>
                        <a:pt x="0" y="40329"/>
                      </a:lnTo>
                      <a:lnTo>
                        <a:pt x="51263" y="40329"/>
                      </a:lnTo>
                      <a:lnTo>
                        <a:pt x="50047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>
                  <a:off x="7276654" y="2967184"/>
                  <a:ext cx="51434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4" h="40639" extrusionOk="0">
                      <a:moveTo>
                        <a:pt x="51263" y="40329"/>
                      </a:moveTo>
                      <a:lnTo>
                        <a:pt x="0" y="40329"/>
                      </a:lnTo>
                      <a:lnTo>
                        <a:pt x="1215" y="0"/>
                      </a:lnTo>
                      <a:lnTo>
                        <a:pt x="50047" y="0"/>
                      </a:lnTo>
                      <a:lnTo>
                        <a:pt x="51263" y="40329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>
                  <a:off x="7275439" y="3007514"/>
                  <a:ext cx="54609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09" h="40005" extrusionOk="0">
                      <a:moveTo>
                        <a:pt x="52478" y="0"/>
                      </a:moveTo>
                      <a:lnTo>
                        <a:pt x="1215" y="0"/>
                      </a:lnTo>
                      <a:lnTo>
                        <a:pt x="0" y="39711"/>
                      </a:lnTo>
                      <a:lnTo>
                        <a:pt x="54311" y="39711"/>
                      </a:lnTo>
                      <a:lnTo>
                        <a:pt x="52478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>
                  <a:off x="7275439" y="3007514"/>
                  <a:ext cx="54609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09" h="40005" extrusionOk="0">
                      <a:moveTo>
                        <a:pt x="54311" y="39711"/>
                      </a:moveTo>
                      <a:lnTo>
                        <a:pt x="0" y="39711"/>
                      </a:lnTo>
                      <a:lnTo>
                        <a:pt x="1215" y="0"/>
                      </a:lnTo>
                      <a:lnTo>
                        <a:pt x="52478" y="0"/>
                      </a:lnTo>
                      <a:lnTo>
                        <a:pt x="54311" y="39711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7274224" y="3047225"/>
                  <a:ext cx="57150" cy="3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4" extrusionOk="0">
                      <a:moveTo>
                        <a:pt x="55526" y="0"/>
                      </a:moveTo>
                      <a:lnTo>
                        <a:pt x="1215" y="0"/>
                      </a:lnTo>
                      <a:lnTo>
                        <a:pt x="0" y="36039"/>
                      </a:lnTo>
                      <a:lnTo>
                        <a:pt x="56741" y="36039"/>
                      </a:lnTo>
                      <a:lnTo>
                        <a:pt x="5552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13"/>
                <p:cNvSpPr/>
                <p:nvPr/>
              </p:nvSpPr>
              <p:spPr>
                <a:xfrm>
                  <a:off x="7274224" y="3047225"/>
                  <a:ext cx="57150" cy="3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4" extrusionOk="0">
                      <a:moveTo>
                        <a:pt x="56741" y="36039"/>
                      </a:moveTo>
                      <a:lnTo>
                        <a:pt x="0" y="36039"/>
                      </a:lnTo>
                      <a:lnTo>
                        <a:pt x="1215" y="0"/>
                      </a:lnTo>
                      <a:lnTo>
                        <a:pt x="55526" y="0"/>
                      </a:lnTo>
                      <a:lnTo>
                        <a:pt x="56741" y="36039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13"/>
                <p:cNvSpPr/>
                <p:nvPr/>
              </p:nvSpPr>
              <p:spPr>
                <a:xfrm>
                  <a:off x="7277869" y="2928091"/>
                  <a:ext cx="48895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69" extrusionOk="0">
                      <a:moveTo>
                        <a:pt x="47596" y="0"/>
                      </a:moveTo>
                      <a:lnTo>
                        <a:pt x="1235" y="0"/>
                      </a:lnTo>
                      <a:lnTo>
                        <a:pt x="0" y="39092"/>
                      </a:lnTo>
                      <a:lnTo>
                        <a:pt x="48832" y="39092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3" name="Google Shape;1413;p13"/>
                <p:cNvSpPr/>
                <p:nvPr/>
              </p:nvSpPr>
              <p:spPr>
                <a:xfrm>
                  <a:off x="7277869" y="2928091"/>
                  <a:ext cx="48895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69" extrusionOk="0">
                      <a:moveTo>
                        <a:pt x="47596" y="0"/>
                      </a:moveTo>
                      <a:lnTo>
                        <a:pt x="48832" y="39092"/>
                      </a:lnTo>
                      <a:lnTo>
                        <a:pt x="0" y="39092"/>
                      </a:lnTo>
                      <a:lnTo>
                        <a:pt x="1235" y="0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4" name="Google Shape;1414;p13"/>
                <p:cNvSpPr/>
                <p:nvPr/>
              </p:nvSpPr>
              <p:spPr>
                <a:xfrm>
                  <a:off x="7280320" y="2851123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42097" y="0"/>
                      </a:moveTo>
                      <a:lnTo>
                        <a:pt x="1215" y="0"/>
                      </a:lnTo>
                      <a:lnTo>
                        <a:pt x="0" y="37876"/>
                      </a:lnTo>
                      <a:lnTo>
                        <a:pt x="43930" y="37876"/>
                      </a:lnTo>
                      <a:lnTo>
                        <a:pt x="42097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13"/>
                <p:cNvSpPr/>
                <p:nvPr/>
              </p:nvSpPr>
              <p:spPr>
                <a:xfrm>
                  <a:off x="7280320" y="2851123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1215" y="0"/>
                      </a:moveTo>
                      <a:lnTo>
                        <a:pt x="42097" y="0"/>
                      </a:lnTo>
                      <a:lnTo>
                        <a:pt x="43930" y="37876"/>
                      </a:lnTo>
                      <a:lnTo>
                        <a:pt x="0" y="37876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13"/>
                <p:cNvSpPr/>
                <p:nvPr/>
              </p:nvSpPr>
              <p:spPr>
                <a:xfrm>
                  <a:off x="7279105" y="2888999"/>
                  <a:ext cx="46354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39369" extrusionOk="0">
                      <a:moveTo>
                        <a:pt x="45145" y="0"/>
                      </a:moveTo>
                      <a:lnTo>
                        <a:pt x="1215" y="0"/>
                      </a:lnTo>
                      <a:lnTo>
                        <a:pt x="0" y="39092"/>
                      </a:lnTo>
                      <a:lnTo>
                        <a:pt x="46361" y="39092"/>
                      </a:lnTo>
                      <a:lnTo>
                        <a:pt x="45145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13"/>
                <p:cNvSpPr/>
                <p:nvPr/>
              </p:nvSpPr>
              <p:spPr>
                <a:xfrm>
                  <a:off x="7279105" y="2888999"/>
                  <a:ext cx="46354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39369" extrusionOk="0">
                      <a:moveTo>
                        <a:pt x="1215" y="0"/>
                      </a:moveTo>
                      <a:lnTo>
                        <a:pt x="45145" y="0"/>
                      </a:lnTo>
                      <a:lnTo>
                        <a:pt x="46361" y="39092"/>
                      </a:lnTo>
                      <a:lnTo>
                        <a:pt x="0" y="39092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13"/>
                <p:cNvSpPr/>
                <p:nvPr/>
              </p:nvSpPr>
              <p:spPr>
                <a:xfrm>
                  <a:off x="7070387" y="3083264"/>
                  <a:ext cx="80009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9" h="27939" extrusionOk="0">
                      <a:moveTo>
                        <a:pt x="79942" y="0"/>
                      </a:moveTo>
                      <a:lnTo>
                        <a:pt x="0" y="0"/>
                      </a:lnTo>
                      <a:lnTo>
                        <a:pt x="0" y="27490"/>
                      </a:lnTo>
                      <a:lnTo>
                        <a:pt x="79942" y="27490"/>
                      </a:lnTo>
                      <a:lnTo>
                        <a:pt x="79942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13"/>
                <p:cNvSpPr/>
                <p:nvPr/>
              </p:nvSpPr>
              <p:spPr>
                <a:xfrm>
                  <a:off x="7070387" y="3083264"/>
                  <a:ext cx="80009" cy="27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9" h="27939" extrusionOk="0">
                      <a:moveTo>
                        <a:pt x="0" y="27490"/>
                      </a:moveTo>
                      <a:lnTo>
                        <a:pt x="79942" y="27490"/>
                      </a:lnTo>
                      <a:lnTo>
                        <a:pt x="79942" y="0"/>
                      </a:lnTo>
                      <a:lnTo>
                        <a:pt x="0" y="0"/>
                      </a:lnTo>
                      <a:lnTo>
                        <a:pt x="0" y="2749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13"/>
                <p:cNvSpPr/>
                <p:nvPr/>
              </p:nvSpPr>
              <p:spPr>
                <a:xfrm>
                  <a:off x="7084433" y="2967184"/>
                  <a:ext cx="52070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" h="40639" extrusionOk="0">
                      <a:moveTo>
                        <a:pt x="50027" y="0"/>
                      </a:moveTo>
                      <a:lnTo>
                        <a:pt x="1215" y="0"/>
                      </a:lnTo>
                      <a:lnTo>
                        <a:pt x="0" y="40329"/>
                      </a:lnTo>
                      <a:lnTo>
                        <a:pt x="51860" y="40329"/>
                      </a:lnTo>
                      <a:lnTo>
                        <a:pt x="50027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13"/>
                <p:cNvSpPr/>
                <p:nvPr/>
              </p:nvSpPr>
              <p:spPr>
                <a:xfrm>
                  <a:off x="7084433" y="2967184"/>
                  <a:ext cx="52070" cy="40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" h="40639" extrusionOk="0">
                      <a:moveTo>
                        <a:pt x="51860" y="40329"/>
                      </a:moveTo>
                      <a:lnTo>
                        <a:pt x="0" y="40329"/>
                      </a:lnTo>
                      <a:lnTo>
                        <a:pt x="1215" y="0"/>
                      </a:lnTo>
                      <a:lnTo>
                        <a:pt x="50027" y="0"/>
                      </a:lnTo>
                      <a:lnTo>
                        <a:pt x="51860" y="40329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13"/>
                <p:cNvSpPr/>
                <p:nvPr/>
              </p:nvSpPr>
              <p:spPr>
                <a:xfrm>
                  <a:off x="7083197" y="3007513"/>
                  <a:ext cx="54609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09" h="40005" extrusionOk="0">
                      <a:moveTo>
                        <a:pt x="53095" y="0"/>
                      </a:moveTo>
                      <a:lnTo>
                        <a:pt x="1235" y="0"/>
                      </a:lnTo>
                      <a:lnTo>
                        <a:pt x="0" y="39711"/>
                      </a:lnTo>
                      <a:lnTo>
                        <a:pt x="54331" y="39711"/>
                      </a:lnTo>
                      <a:lnTo>
                        <a:pt x="53095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13"/>
                <p:cNvSpPr/>
                <p:nvPr/>
              </p:nvSpPr>
              <p:spPr>
                <a:xfrm>
                  <a:off x="7083197" y="3007513"/>
                  <a:ext cx="54609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09" h="40005" extrusionOk="0">
                      <a:moveTo>
                        <a:pt x="54331" y="39711"/>
                      </a:moveTo>
                      <a:lnTo>
                        <a:pt x="0" y="39711"/>
                      </a:lnTo>
                      <a:lnTo>
                        <a:pt x="1235" y="0"/>
                      </a:lnTo>
                      <a:lnTo>
                        <a:pt x="53095" y="0"/>
                      </a:lnTo>
                      <a:lnTo>
                        <a:pt x="54331" y="39711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13"/>
                <p:cNvSpPr/>
                <p:nvPr/>
              </p:nvSpPr>
              <p:spPr>
                <a:xfrm>
                  <a:off x="7081982" y="3047225"/>
                  <a:ext cx="57150" cy="3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4" extrusionOk="0">
                      <a:moveTo>
                        <a:pt x="55546" y="0"/>
                      </a:moveTo>
                      <a:lnTo>
                        <a:pt x="1215" y="0"/>
                      </a:lnTo>
                      <a:lnTo>
                        <a:pt x="0" y="36039"/>
                      </a:lnTo>
                      <a:lnTo>
                        <a:pt x="56762" y="36039"/>
                      </a:lnTo>
                      <a:lnTo>
                        <a:pt x="5554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13"/>
                <p:cNvSpPr/>
                <p:nvPr/>
              </p:nvSpPr>
              <p:spPr>
                <a:xfrm>
                  <a:off x="7081982" y="3047225"/>
                  <a:ext cx="57150" cy="3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6194" extrusionOk="0">
                      <a:moveTo>
                        <a:pt x="56762" y="36039"/>
                      </a:moveTo>
                      <a:lnTo>
                        <a:pt x="0" y="36039"/>
                      </a:lnTo>
                      <a:lnTo>
                        <a:pt x="1215" y="0"/>
                      </a:lnTo>
                      <a:lnTo>
                        <a:pt x="55546" y="0"/>
                      </a:lnTo>
                      <a:lnTo>
                        <a:pt x="56762" y="36039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13"/>
                <p:cNvSpPr/>
                <p:nvPr/>
              </p:nvSpPr>
              <p:spPr>
                <a:xfrm>
                  <a:off x="7085648" y="2928091"/>
                  <a:ext cx="48895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69" extrusionOk="0">
                      <a:moveTo>
                        <a:pt x="47596" y="0"/>
                      </a:moveTo>
                      <a:lnTo>
                        <a:pt x="1215" y="0"/>
                      </a:lnTo>
                      <a:lnTo>
                        <a:pt x="0" y="39092"/>
                      </a:lnTo>
                      <a:lnTo>
                        <a:pt x="48812" y="39092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13"/>
                <p:cNvSpPr/>
                <p:nvPr/>
              </p:nvSpPr>
              <p:spPr>
                <a:xfrm>
                  <a:off x="7085648" y="2928091"/>
                  <a:ext cx="48895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9369" extrusionOk="0">
                      <a:moveTo>
                        <a:pt x="47596" y="0"/>
                      </a:moveTo>
                      <a:lnTo>
                        <a:pt x="48812" y="39092"/>
                      </a:lnTo>
                      <a:lnTo>
                        <a:pt x="0" y="39092"/>
                      </a:lnTo>
                      <a:lnTo>
                        <a:pt x="1215" y="0"/>
                      </a:lnTo>
                      <a:lnTo>
                        <a:pt x="47596" y="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13"/>
                <p:cNvSpPr/>
                <p:nvPr/>
              </p:nvSpPr>
              <p:spPr>
                <a:xfrm>
                  <a:off x="7088099" y="2851122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42715" y="0"/>
                      </a:moveTo>
                      <a:lnTo>
                        <a:pt x="1215" y="0"/>
                      </a:lnTo>
                      <a:lnTo>
                        <a:pt x="0" y="37876"/>
                      </a:lnTo>
                      <a:lnTo>
                        <a:pt x="43930" y="37876"/>
                      </a:lnTo>
                      <a:lnTo>
                        <a:pt x="42715" y="0"/>
                      </a:lnTo>
                      <a:close/>
                    </a:path>
                  </a:pathLst>
                </a:custGeom>
                <a:solidFill>
                  <a:srgbClr val="00ACC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13"/>
                <p:cNvSpPr/>
                <p:nvPr/>
              </p:nvSpPr>
              <p:spPr>
                <a:xfrm>
                  <a:off x="7088099" y="2851122"/>
                  <a:ext cx="4445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38100" extrusionOk="0">
                      <a:moveTo>
                        <a:pt x="1215" y="0"/>
                      </a:moveTo>
                      <a:lnTo>
                        <a:pt x="42715" y="0"/>
                      </a:lnTo>
                      <a:lnTo>
                        <a:pt x="43930" y="37876"/>
                      </a:lnTo>
                      <a:lnTo>
                        <a:pt x="0" y="37876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13"/>
                <p:cNvSpPr/>
                <p:nvPr/>
              </p:nvSpPr>
              <p:spPr>
                <a:xfrm>
                  <a:off x="7086863" y="2888999"/>
                  <a:ext cx="46990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" h="39369" extrusionOk="0">
                      <a:moveTo>
                        <a:pt x="45166" y="0"/>
                      </a:moveTo>
                      <a:lnTo>
                        <a:pt x="1235" y="0"/>
                      </a:lnTo>
                      <a:lnTo>
                        <a:pt x="0" y="39092"/>
                      </a:lnTo>
                      <a:lnTo>
                        <a:pt x="46381" y="39092"/>
                      </a:lnTo>
                      <a:lnTo>
                        <a:pt x="45166" y="0"/>
                      </a:lnTo>
                      <a:close/>
                    </a:path>
                  </a:pathLst>
                </a:custGeom>
                <a:solidFill>
                  <a:srgbClr val="F7F0D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13"/>
                <p:cNvSpPr/>
                <p:nvPr/>
              </p:nvSpPr>
              <p:spPr>
                <a:xfrm>
                  <a:off x="7086863" y="2888999"/>
                  <a:ext cx="46990" cy="3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" h="39369" extrusionOk="0">
                      <a:moveTo>
                        <a:pt x="1235" y="0"/>
                      </a:moveTo>
                      <a:lnTo>
                        <a:pt x="45166" y="0"/>
                      </a:lnTo>
                      <a:lnTo>
                        <a:pt x="46381" y="39092"/>
                      </a:lnTo>
                      <a:lnTo>
                        <a:pt x="0" y="39092"/>
                      </a:lnTo>
                      <a:lnTo>
                        <a:pt x="1235" y="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13"/>
                <p:cNvSpPr/>
                <p:nvPr/>
              </p:nvSpPr>
              <p:spPr>
                <a:xfrm>
                  <a:off x="7153388" y="3186509"/>
                  <a:ext cx="3175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750" extrusionOk="0">
                      <a:moveTo>
                        <a:pt x="31122" y="0"/>
                      </a:moveTo>
                      <a:lnTo>
                        <a:pt x="0" y="0"/>
                      </a:lnTo>
                      <a:lnTo>
                        <a:pt x="0" y="31156"/>
                      </a:lnTo>
                      <a:lnTo>
                        <a:pt x="31122" y="31156"/>
                      </a:lnTo>
                      <a:lnTo>
                        <a:pt x="3112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13"/>
                <p:cNvSpPr/>
                <p:nvPr/>
              </p:nvSpPr>
              <p:spPr>
                <a:xfrm>
                  <a:off x="7153388" y="3186509"/>
                  <a:ext cx="3175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750" extrusionOk="0">
                      <a:moveTo>
                        <a:pt x="0" y="31156"/>
                      </a:moveTo>
                      <a:lnTo>
                        <a:pt x="31122" y="31156"/>
                      </a:lnTo>
                      <a:lnTo>
                        <a:pt x="31122" y="0"/>
                      </a:lnTo>
                      <a:lnTo>
                        <a:pt x="0" y="0"/>
                      </a:lnTo>
                      <a:lnTo>
                        <a:pt x="0" y="31156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4" name="Google Shape;1434;p13"/>
                <p:cNvSpPr/>
                <p:nvPr/>
              </p:nvSpPr>
              <p:spPr>
                <a:xfrm>
                  <a:off x="7094793" y="3186509"/>
                  <a:ext cx="3175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750" extrusionOk="0">
                      <a:moveTo>
                        <a:pt x="31122" y="0"/>
                      </a:moveTo>
                      <a:lnTo>
                        <a:pt x="0" y="0"/>
                      </a:lnTo>
                      <a:lnTo>
                        <a:pt x="0" y="31156"/>
                      </a:lnTo>
                      <a:lnTo>
                        <a:pt x="31122" y="31156"/>
                      </a:lnTo>
                      <a:lnTo>
                        <a:pt x="3112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5" name="Google Shape;1435;p13"/>
                <p:cNvSpPr/>
                <p:nvPr/>
              </p:nvSpPr>
              <p:spPr>
                <a:xfrm>
                  <a:off x="7094793" y="3186509"/>
                  <a:ext cx="3175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31750" extrusionOk="0">
                      <a:moveTo>
                        <a:pt x="0" y="31156"/>
                      </a:moveTo>
                      <a:lnTo>
                        <a:pt x="31122" y="31156"/>
                      </a:lnTo>
                      <a:lnTo>
                        <a:pt x="31122" y="0"/>
                      </a:lnTo>
                      <a:lnTo>
                        <a:pt x="0" y="0"/>
                      </a:lnTo>
                      <a:lnTo>
                        <a:pt x="0" y="31156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6" name="Google Shape;1436;p13"/>
                <p:cNvSpPr/>
                <p:nvPr/>
              </p:nvSpPr>
              <p:spPr>
                <a:xfrm>
                  <a:off x="7036219" y="3186508"/>
                  <a:ext cx="31115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5" h="31750" extrusionOk="0">
                      <a:moveTo>
                        <a:pt x="30512" y="0"/>
                      </a:moveTo>
                      <a:lnTo>
                        <a:pt x="0" y="0"/>
                      </a:lnTo>
                      <a:lnTo>
                        <a:pt x="0" y="31156"/>
                      </a:lnTo>
                      <a:lnTo>
                        <a:pt x="30512" y="31156"/>
                      </a:lnTo>
                      <a:lnTo>
                        <a:pt x="3051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7" name="Google Shape;1437;p13"/>
                <p:cNvSpPr/>
                <p:nvPr/>
              </p:nvSpPr>
              <p:spPr>
                <a:xfrm>
                  <a:off x="7036219" y="3186508"/>
                  <a:ext cx="31115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5" h="31750" extrusionOk="0">
                      <a:moveTo>
                        <a:pt x="0" y="31156"/>
                      </a:moveTo>
                      <a:lnTo>
                        <a:pt x="30512" y="31156"/>
                      </a:lnTo>
                      <a:lnTo>
                        <a:pt x="30512" y="0"/>
                      </a:lnTo>
                      <a:lnTo>
                        <a:pt x="0" y="0"/>
                      </a:lnTo>
                      <a:lnTo>
                        <a:pt x="0" y="31156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8" name="Google Shape;1438;p13"/>
                <p:cNvSpPr/>
                <p:nvPr/>
              </p:nvSpPr>
              <p:spPr>
                <a:xfrm>
                  <a:off x="7270558" y="3176122"/>
                  <a:ext cx="64134" cy="9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4" h="90170" extrusionOk="0">
                      <a:moveTo>
                        <a:pt x="64075" y="0"/>
                      </a:moveTo>
                      <a:lnTo>
                        <a:pt x="0" y="0"/>
                      </a:lnTo>
                      <a:lnTo>
                        <a:pt x="0" y="89805"/>
                      </a:lnTo>
                      <a:lnTo>
                        <a:pt x="64075" y="89805"/>
                      </a:lnTo>
                      <a:lnTo>
                        <a:pt x="64075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9" name="Google Shape;1439;p13"/>
                <p:cNvSpPr/>
                <p:nvPr/>
              </p:nvSpPr>
              <p:spPr>
                <a:xfrm>
                  <a:off x="7270558" y="3176122"/>
                  <a:ext cx="64134" cy="9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4" h="90170" extrusionOk="0">
                      <a:moveTo>
                        <a:pt x="0" y="89805"/>
                      </a:moveTo>
                      <a:lnTo>
                        <a:pt x="64075" y="89805"/>
                      </a:lnTo>
                      <a:lnTo>
                        <a:pt x="64075" y="0"/>
                      </a:lnTo>
                      <a:lnTo>
                        <a:pt x="0" y="0"/>
                      </a:lnTo>
                      <a:lnTo>
                        <a:pt x="0" y="89805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13"/>
                <p:cNvSpPr/>
                <p:nvPr/>
              </p:nvSpPr>
              <p:spPr>
                <a:xfrm>
                  <a:off x="7036219" y="3110754"/>
                  <a:ext cx="148590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90" h="27305" extrusionOk="0">
                      <a:moveTo>
                        <a:pt x="148289" y="0"/>
                      </a:moveTo>
                      <a:lnTo>
                        <a:pt x="0" y="0"/>
                      </a:lnTo>
                      <a:lnTo>
                        <a:pt x="0" y="26880"/>
                      </a:lnTo>
                      <a:lnTo>
                        <a:pt x="148290" y="26880"/>
                      </a:lnTo>
                      <a:lnTo>
                        <a:pt x="148289" y="0"/>
                      </a:lnTo>
                      <a:close/>
                    </a:path>
                  </a:pathLst>
                </a:custGeom>
                <a:solidFill>
                  <a:srgbClr val="66BA6A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13"/>
                <p:cNvSpPr/>
                <p:nvPr/>
              </p:nvSpPr>
              <p:spPr>
                <a:xfrm>
                  <a:off x="7036219" y="3110754"/>
                  <a:ext cx="148590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90" h="27305" extrusionOk="0">
                      <a:moveTo>
                        <a:pt x="0" y="26880"/>
                      </a:moveTo>
                      <a:lnTo>
                        <a:pt x="148290" y="26880"/>
                      </a:lnTo>
                      <a:lnTo>
                        <a:pt x="148289" y="0"/>
                      </a:lnTo>
                      <a:lnTo>
                        <a:pt x="0" y="0"/>
                      </a:lnTo>
                      <a:lnTo>
                        <a:pt x="0" y="26880"/>
                      </a:lnTo>
                      <a:close/>
                    </a:path>
                  </a:pathLst>
                </a:custGeom>
                <a:noFill/>
                <a:ln w="9750" cap="flat" cmpd="sng">
                  <a:solidFill>
                    <a:srgbClr val="22222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2" name="Google Shape;1442;p13"/>
                <p:cNvSpPr/>
                <p:nvPr/>
              </p:nvSpPr>
              <p:spPr>
                <a:xfrm>
                  <a:off x="6513576" y="2603753"/>
                  <a:ext cx="1144904" cy="353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904" h="353694" extrusionOk="0">
                      <a:moveTo>
                        <a:pt x="266573" y="7620"/>
                      </a:moveTo>
                      <a:lnTo>
                        <a:pt x="256413" y="0"/>
                      </a:lnTo>
                      <a:lnTo>
                        <a:pt x="25577" y="304838"/>
                      </a:lnTo>
                      <a:lnTo>
                        <a:pt x="10414" y="293370"/>
                      </a:lnTo>
                      <a:lnTo>
                        <a:pt x="0" y="349123"/>
                      </a:lnTo>
                      <a:lnTo>
                        <a:pt x="50927" y="323977"/>
                      </a:lnTo>
                      <a:lnTo>
                        <a:pt x="49237" y="322707"/>
                      </a:lnTo>
                      <a:lnTo>
                        <a:pt x="35763" y="312534"/>
                      </a:lnTo>
                      <a:lnTo>
                        <a:pt x="266573" y="7620"/>
                      </a:lnTo>
                      <a:close/>
                    </a:path>
                    <a:path w="1144904" h="353694" extrusionOk="0">
                      <a:moveTo>
                        <a:pt x="1144397" y="12192"/>
                      </a:moveTo>
                      <a:lnTo>
                        <a:pt x="1134237" y="4572"/>
                      </a:lnTo>
                      <a:lnTo>
                        <a:pt x="903401" y="309410"/>
                      </a:lnTo>
                      <a:lnTo>
                        <a:pt x="888238" y="297942"/>
                      </a:lnTo>
                      <a:lnTo>
                        <a:pt x="877824" y="353695"/>
                      </a:lnTo>
                      <a:lnTo>
                        <a:pt x="928751" y="328549"/>
                      </a:lnTo>
                      <a:lnTo>
                        <a:pt x="927061" y="327279"/>
                      </a:lnTo>
                      <a:lnTo>
                        <a:pt x="913587" y="317106"/>
                      </a:lnTo>
                      <a:lnTo>
                        <a:pt x="1144397" y="1219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3" name="Google Shape;1443;p13"/>
              <p:cNvGrpSpPr/>
              <p:nvPr/>
            </p:nvGrpSpPr>
            <p:grpSpPr>
              <a:xfrm>
                <a:off x="1263172" y="5192074"/>
                <a:ext cx="418428" cy="349103"/>
                <a:chOff x="4754744" y="5041486"/>
                <a:chExt cx="541654" cy="471379"/>
              </a:xfrm>
            </p:grpSpPr>
            <p:sp>
              <p:nvSpPr>
                <p:cNvPr id="1444" name="Google Shape;1444;p13"/>
                <p:cNvSpPr/>
                <p:nvPr/>
              </p:nvSpPr>
              <p:spPr>
                <a:xfrm>
                  <a:off x="4754744" y="5318703"/>
                  <a:ext cx="541654" cy="13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654" h="13970" extrusionOk="0">
                      <a:moveTo>
                        <a:pt x="541485" y="0"/>
                      </a:moveTo>
                      <a:lnTo>
                        <a:pt x="0" y="0"/>
                      </a:lnTo>
                      <a:lnTo>
                        <a:pt x="0" y="13861"/>
                      </a:lnTo>
                      <a:lnTo>
                        <a:pt x="541485" y="13861"/>
                      </a:lnTo>
                      <a:lnTo>
                        <a:pt x="541485" y="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5" name="Google Shape;1445;p13"/>
                <p:cNvSpPr/>
                <p:nvPr/>
              </p:nvSpPr>
              <p:spPr>
                <a:xfrm>
                  <a:off x="4796383" y="5332882"/>
                  <a:ext cx="458470" cy="16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470" h="166370" extrusionOk="0">
                      <a:moveTo>
                        <a:pt x="112458" y="113347"/>
                      </a:moveTo>
                      <a:lnTo>
                        <a:pt x="80530" y="113347"/>
                      </a:lnTo>
                      <a:lnTo>
                        <a:pt x="80530" y="148005"/>
                      </a:lnTo>
                      <a:lnTo>
                        <a:pt x="112458" y="148005"/>
                      </a:lnTo>
                      <a:lnTo>
                        <a:pt x="112458" y="113347"/>
                      </a:lnTo>
                      <a:close/>
                    </a:path>
                    <a:path w="458470" h="166370" extrusionOk="0">
                      <a:moveTo>
                        <a:pt x="179108" y="113347"/>
                      </a:moveTo>
                      <a:lnTo>
                        <a:pt x="147180" y="113347"/>
                      </a:lnTo>
                      <a:lnTo>
                        <a:pt x="147180" y="148005"/>
                      </a:lnTo>
                      <a:lnTo>
                        <a:pt x="179108" y="148005"/>
                      </a:lnTo>
                      <a:lnTo>
                        <a:pt x="179108" y="113347"/>
                      </a:lnTo>
                      <a:close/>
                    </a:path>
                    <a:path w="458470" h="166370" extrusionOk="0">
                      <a:moveTo>
                        <a:pt x="245745" y="113347"/>
                      </a:moveTo>
                      <a:lnTo>
                        <a:pt x="212432" y="113347"/>
                      </a:lnTo>
                      <a:lnTo>
                        <a:pt x="212432" y="148005"/>
                      </a:lnTo>
                      <a:lnTo>
                        <a:pt x="245745" y="148005"/>
                      </a:lnTo>
                      <a:lnTo>
                        <a:pt x="245745" y="113347"/>
                      </a:lnTo>
                      <a:close/>
                    </a:path>
                    <a:path w="458470" h="166370" extrusionOk="0">
                      <a:moveTo>
                        <a:pt x="310997" y="113347"/>
                      </a:moveTo>
                      <a:lnTo>
                        <a:pt x="279069" y="113347"/>
                      </a:lnTo>
                      <a:lnTo>
                        <a:pt x="279069" y="148005"/>
                      </a:lnTo>
                      <a:lnTo>
                        <a:pt x="310997" y="148005"/>
                      </a:lnTo>
                      <a:lnTo>
                        <a:pt x="310997" y="113347"/>
                      </a:lnTo>
                      <a:close/>
                    </a:path>
                    <a:path w="458470" h="166370" extrusionOk="0">
                      <a:moveTo>
                        <a:pt x="377647" y="113347"/>
                      </a:moveTo>
                      <a:lnTo>
                        <a:pt x="345706" y="113347"/>
                      </a:lnTo>
                      <a:lnTo>
                        <a:pt x="345706" y="148005"/>
                      </a:lnTo>
                      <a:lnTo>
                        <a:pt x="377647" y="148005"/>
                      </a:lnTo>
                      <a:lnTo>
                        <a:pt x="377647" y="113347"/>
                      </a:lnTo>
                      <a:close/>
                    </a:path>
                    <a:path w="458470" h="166370" extrusionOk="0">
                      <a:moveTo>
                        <a:pt x="458152" y="113347"/>
                      </a:moveTo>
                      <a:lnTo>
                        <a:pt x="412356" y="113347"/>
                      </a:lnTo>
                      <a:lnTo>
                        <a:pt x="412356" y="148005"/>
                      </a:lnTo>
                      <a:lnTo>
                        <a:pt x="458152" y="148005"/>
                      </a:lnTo>
                      <a:lnTo>
                        <a:pt x="458152" y="113347"/>
                      </a:lnTo>
                      <a:close/>
                    </a:path>
                    <a:path w="458470" h="166370" extrusionOk="0">
                      <a:moveTo>
                        <a:pt x="458152" y="0"/>
                      </a:moveTo>
                      <a:lnTo>
                        <a:pt x="412356" y="0"/>
                      </a:lnTo>
                      <a:lnTo>
                        <a:pt x="412356" y="17767"/>
                      </a:lnTo>
                      <a:lnTo>
                        <a:pt x="412356" y="52031"/>
                      </a:lnTo>
                      <a:lnTo>
                        <a:pt x="377647" y="52031"/>
                      </a:lnTo>
                      <a:lnTo>
                        <a:pt x="377647" y="17767"/>
                      </a:lnTo>
                      <a:lnTo>
                        <a:pt x="412356" y="17767"/>
                      </a:lnTo>
                      <a:lnTo>
                        <a:pt x="412356" y="0"/>
                      </a:lnTo>
                      <a:lnTo>
                        <a:pt x="345706" y="0"/>
                      </a:lnTo>
                      <a:lnTo>
                        <a:pt x="345706" y="17767"/>
                      </a:lnTo>
                      <a:lnTo>
                        <a:pt x="345706" y="52031"/>
                      </a:lnTo>
                      <a:lnTo>
                        <a:pt x="310997" y="52031"/>
                      </a:lnTo>
                      <a:lnTo>
                        <a:pt x="310997" y="17767"/>
                      </a:lnTo>
                      <a:lnTo>
                        <a:pt x="345706" y="17767"/>
                      </a:lnTo>
                      <a:lnTo>
                        <a:pt x="345706" y="0"/>
                      </a:lnTo>
                      <a:lnTo>
                        <a:pt x="279069" y="0"/>
                      </a:lnTo>
                      <a:lnTo>
                        <a:pt x="279069" y="17767"/>
                      </a:lnTo>
                      <a:lnTo>
                        <a:pt x="279069" y="52031"/>
                      </a:lnTo>
                      <a:lnTo>
                        <a:pt x="245745" y="52031"/>
                      </a:lnTo>
                      <a:lnTo>
                        <a:pt x="245745" y="17767"/>
                      </a:lnTo>
                      <a:lnTo>
                        <a:pt x="279069" y="17767"/>
                      </a:lnTo>
                      <a:lnTo>
                        <a:pt x="279069" y="0"/>
                      </a:lnTo>
                      <a:lnTo>
                        <a:pt x="212432" y="0"/>
                      </a:lnTo>
                      <a:lnTo>
                        <a:pt x="212432" y="17767"/>
                      </a:lnTo>
                      <a:lnTo>
                        <a:pt x="212432" y="52031"/>
                      </a:lnTo>
                      <a:lnTo>
                        <a:pt x="179108" y="52031"/>
                      </a:lnTo>
                      <a:lnTo>
                        <a:pt x="179108" y="17767"/>
                      </a:lnTo>
                      <a:lnTo>
                        <a:pt x="212432" y="17767"/>
                      </a:lnTo>
                      <a:lnTo>
                        <a:pt x="212432" y="0"/>
                      </a:lnTo>
                      <a:lnTo>
                        <a:pt x="147180" y="0"/>
                      </a:lnTo>
                      <a:lnTo>
                        <a:pt x="147180" y="17767"/>
                      </a:lnTo>
                      <a:lnTo>
                        <a:pt x="147180" y="52031"/>
                      </a:lnTo>
                      <a:lnTo>
                        <a:pt x="112458" y="52031"/>
                      </a:lnTo>
                      <a:lnTo>
                        <a:pt x="112458" y="17767"/>
                      </a:lnTo>
                      <a:lnTo>
                        <a:pt x="147180" y="17767"/>
                      </a:lnTo>
                      <a:lnTo>
                        <a:pt x="147180" y="0"/>
                      </a:lnTo>
                      <a:lnTo>
                        <a:pt x="80530" y="0"/>
                      </a:lnTo>
                      <a:lnTo>
                        <a:pt x="80530" y="17767"/>
                      </a:lnTo>
                      <a:lnTo>
                        <a:pt x="80530" y="52031"/>
                      </a:lnTo>
                      <a:lnTo>
                        <a:pt x="45821" y="52031"/>
                      </a:lnTo>
                      <a:lnTo>
                        <a:pt x="45821" y="17767"/>
                      </a:lnTo>
                      <a:lnTo>
                        <a:pt x="80530" y="17767"/>
                      </a:lnTo>
                      <a:lnTo>
                        <a:pt x="80530" y="0"/>
                      </a:lnTo>
                      <a:lnTo>
                        <a:pt x="0" y="0"/>
                      </a:lnTo>
                      <a:lnTo>
                        <a:pt x="0" y="17767"/>
                      </a:lnTo>
                      <a:lnTo>
                        <a:pt x="0" y="52031"/>
                      </a:lnTo>
                      <a:lnTo>
                        <a:pt x="0" y="166243"/>
                      </a:lnTo>
                      <a:lnTo>
                        <a:pt x="458152" y="166243"/>
                      </a:lnTo>
                      <a:lnTo>
                        <a:pt x="458152" y="148475"/>
                      </a:lnTo>
                      <a:lnTo>
                        <a:pt x="45821" y="148475"/>
                      </a:lnTo>
                      <a:lnTo>
                        <a:pt x="45821" y="112941"/>
                      </a:lnTo>
                      <a:lnTo>
                        <a:pt x="458152" y="112941"/>
                      </a:lnTo>
                      <a:lnTo>
                        <a:pt x="458152" y="99479"/>
                      </a:lnTo>
                      <a:lnTo>
                        <a:pt x="458152" y="98983"/>
                      </a:lnTo>
                      <a:lnTo>
                        <a:pt x="458152" y="66217"/>
                      </a:lnTo>
                      <a:lnTo>
                        <a:pt x="412356" y="66217"/>
                      </a:lnTo>
                      <a:lnTo>
                        <a:pt x="412356" y="98983"/>
                      </a:lnTo>
                      <a:lnTo>
                        <a:pt x="377647" y="98983"/>
                      </a:lnTo>
                      <a:lnTo>
                        <a:pt x="377647" y="66217"/>
                      </a:lnTo>
                      <a:lnTo>
                        <a:pt x="345706" y="66217"/>
                      </a:lnTo>
                      <a:lnTo>
                        <a:pt x="345706" y="98983"/>
                      </a:lnTo>
                      <a:lnTo>
                        <a:pt x="310997" y="98983"/>
                      </a:lnTo>
                      <a:lnTo>
                        <a:pt x="310997" y="66217"/>
                      </a:lnTo>
                      <a:lnTo>
                        <a:pt x="279069" y="66217"/>
                      </a:lnTo>
                      <a:lnTo>
                        <a:pt x="279069" y="98983"/>
                      </a:lnTo>
                      <a:lnTo>
                        <a:pt x="245745" y="98983"/>
                      </a:lnTo>
                      <a:lnTo>
                        <a:pt x="245745" y="66217"/>
                      </a:lnTo>
                      <a:lnTo>
                        <a:pt x="212432" y="66217"/>
                      </a:lnTo>
                      <a:lnTo>
                        <a:pt x="212432" y="98983"/>
                      </a:lnTo>
                      <a:lnTo>
                        <a:pt x="179108" y="98983"/>
                      </a:lnTo>
                      <a:lnTo>
                        <a:pt x="179108" y="66217"/>
                      </a:lnTo>
                      <a:lnTo>
                        <a:pt x="147180" y="66217"/>
                      </a:lnTo>
                      <a:lnTo>
                        <a:pt x="147180" y="98983"/>
                      </a:lnTo>
                      <a:lnTo>
                        <a:pt x="112458" y="98983"/>
                      </a:lnTo>
                      <a:lnTo>
                        <a:pt x="112458" y="66217"/>
                      </a:lnTo>
                      <a:lnTo>
                        <a:pt x="80530" y="66217"/>
                      </a:lnTo>
                      <a:lnTo>
                        <a:pt x="80530" y="98983"/>
                      </a:lnTo>
                      <a:lnTo>
                        <a:pt x="45821" y="98983"/>
                      </a:lnTo>
                      <a:lnTo>
                        <a:pt x="45821" y="65989"/>
                      </a:lnTo>
                      <a:lnTo>
                        <a:pt x="458152" y="65989"/>
                      </a:lnTo>
                      <a:lnTo>
                        <a:pt x="458152" y="52362"/>
                      </a:lnTo>
                      <a:lnTo>
                        <a:pt x="458152" y="52031"/>
                      </a:lnTo>
                      <a:lnTo>
                        <a:pt x="458152" y="17767"/>
                      </a:lnTo>
                      <a:lnTo>
                        <a:pt x="458152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3"/>
                <p:cNvSpPr/>
                <p:nvPr/>
              </p:nvSpPr>
              <p:spPr>
                <a:xfrm>
                  <a:off x="4793618" y="5330217"/>
                  <a:ext cx="46418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185" h="171450" extrusionOk="0">
                      <a:moveTo>
                        <a:pt x="460925" y="0"/>
                      </a:moveTo>
                      <a:lnTo>
                        <a:pt x="2776" y="0"/>
                      </a:lnTo>
                      <a:lnTo>
                        <a:pt x="0" y="2540"/>
                      </a:lnTo>
                      <a:lnTo>
                        <a:pt x="0" y="168910"/>
                      </a:lnTo>
                      <a:lnTo>
                        <a:pt x="2776" y="171450"/>
                      </a:lnTo>
                      <a:lnTo>
                        <a:pt x="460925" y="171450"/>
                      </a:lnTo>
                      <a:lnTo>
                        <a:pt x="463736" y="168910"/>
                      </a:lnTo>
                      <a:lnTo>
                        <a:pt x="5553" y="168910"/>
                      </a:lnTo>
                      <a:lnTo>
                        <a:pt x="2776" y="166370"/>
                      </a:lnTo>
                      <a:lnTo>
                        <a:pt x="5553" y="166370"/>
                      </a:lnTo>
                      <a:lnTo>
                        <a:pt x="5553" y="6350"/>
                      </a:lnTo>
                      <a:lnTo>
                        <a:pt x="2776" y="6350"/>
                      </a:lnTo>
                      <a:lnTo>
                        <a:pt x="5553" y="2540"/>
                      </a:lnTo>
                      <a:lnTo>
                        <a:pt x="463736" y="2540"/>
                      </a:lnTo>
                      <a:lnTo>
                        <a:pt x="460925" y="0"/>
                      </a:lnTo>
                      <a:close/>
                    </a:path>
                    <a:path w="464185" h="171450" extrusionOk="0">
                      <a:moveTo>
                        <a:pt x="5553" y="166370"/>
                      </a:moveTo>
                      <a:lnTo>
                        <a:pt x="2776" y="166370"/>
                      </a:lnTo>
                      <a:lnTo>
                        <a:pt x="5553" y="168910"/>
                      </a:lnTo>
                      <a:lnTo>
                        <a:pt x="5553" y="166370"/>
                      </a:lnTo>
                      <a:close/>
                    </a:path>
                    <a:path w="464185" h="171450" extrusionOk="0">
                      <a:moveTo>
                        <a:pt x="458160" y="166370"/>
                      </a:moveTo>
                      <a:lnTo>
                        <a:pt x="5553" y="166370"/>
                      </a:lnTo>
                      <a:lnTo>
                        <a:pt x="5553" y="168910"/>
                      </a:lnTo>
                      <a:lnTo>
                        <a:pt x="458160" y="168910"/>
                      </a:lnTo>
                      <a:lnTo>
                        <a:pt x="458160" y="166370"/>
                      </a:lnTo>
                      <a:close/>
                    </a:path>
                    <a:path w="464185" h="171450" extrusionOk="0">
                      <a:moveTo>
                        <a:pt x="458160" y="2540"/>
                      </a:moveTo>
                      <a:lnTo>
                        <a:pt x="458160" y="168910"/>
                      </a:lnTo>
                      <a:lnTo>
                        <a:pt x="460925" y="166370"/>
                      </a:lnTo>
                      <a:lnTo>
                        <a:pt x="463736" y="166370"/>
                      </a:lnTo>
                      <a:lnTo>
                        <a:pt x="463736" y="6350"/>
                      </a:lnTo>
                      <a:lnTo>
                        <a:pt x="460925" y="6350"/>
                      </a:lnTo>
                      <a:lnTo>
                        <a:pt x="458160" y="2540"/>
                      </a:lnTo>
                      <a:close/>
                    </a:path>
                    <a:path w="464185" h="171450" extrusionOk="0">
                      <a:moveTo>
                        <a:pt x="463736" y="166370"/>
                      </a:moveTo>
                      <a:lnTo>
                        <a:pt x="460925" y="166370"/>
                      </a:lnTo>
                      <a:lnTo>
                        <a:pt x="458160" y="168910"/>
                      </a:lnTo>
                      <a:lnTo>
                        <a:pt x="463736" y="168910"/>
                      </a:lnTo>
                      <a:lnTo>
                        <a:pt x="463736" y="166370"/>
                      </a:lnTo>
                      <a:close/>
                    </a:path>
                    <a:path w="464185" h="171450" extrusionOk="0">
                      <a:moveTo>
                        <a:pt x="83300" y="114300"/>
                      </a:moveTo>
                      <a:lnTo>
                        <a:pt x="48593" y="114300"/>
                      </a:lnTo>
                      <a:lnTo>
                        <a:pt x="45814" y="116840"/>
                      </a:lnTo>
                      <a:lnTo>
                        <a:pt x="45814" y="151130"/>
                      </a:lnTo>
                      <a:lnTo>
                        <a:pt x="48593" y="153670"/>
                      </a:lnTo>
                      <a:lnTo>
                        <a:pt x="83300" y="153670"/>
                      </a:lnTo>
                      <a:lnTo>
                        <a:pt x="86079" y="151130"/>
                      </a:lnTo>
                      <a:lnTo>
                        <a:pt x="51371" y="151130"/>
                      </a:lnTo>
                      <a:lnTo>
                        <a:pt x="48593" y="148590"/>
                      </a:lnTo>
                      <a:lnTo>
                        <a:pt x="51371" y="148590"/>
                      </a:lnTo>
                      <a:lnTo>
                        <a:pt x="51371" y="119380"/>
                      </a:lnTo>
                      <a:lnTo>
                        <a:pt x="48593" y="119380"/>
                      </a:lnTo>
                      <a:lnTo>
                        <a:pt x="51371" y="116840"/>
                      </a:lnTo>
                      <a:lnTo>
                        <a:pt x="86079" y="116840"/>
                      </a:lnTo>
                      <a:lnTo>
                        <a:pt x="83300" y="114300"/>
                      </a:lnTo>
                      <a:close/>
                    </a:path>
                    <a:path w="464185" h="171450" extrusionOk="0">
                      <a:moveTo>
                        <a:pt x="149946" y="114300"/>
                      </a:moveTo>
                      <a:lnTo>
                        <a:pt x="115233" y="114300"/>
                      </a:lnTo>
                      <a:lnTo>
                        <a:pt x="112460" y="116840"/>
                      </a:lnTo>
                      <a:lnTo>
                        <a:pt x="112460" y="151130"/>
                      </a:lnTo>
                      <a:lnTo>
                        <a:pt x="115233" y="153670"/>
                      </a:lnTo>
                      <a:lnTo>
                        <a:pt x="149946" y="153670"/>
                      </a:lnTo>
                      <a:lnTo>
                        <a:pt x="152720" y="151130"/>
                      </a:lnTo>
                      <a:lnTo>
                        <a:pt x="118012" y="151130"/>
                      </a:lnTo>
                      <a:lnTo>
                        <a:pt x="115233" y="148590"/>
                      </a:lnTo>
                      <a:lnTo>
                        <a:pt x="118012" y="148590"/>
                      </a:lnTo>
                      <a:lnTo>
                        <a:pt x="118012" y="119380"/>
                      </a:lnTo>
                      <a:lnTo>
                        <a:pt x="115233" y="119380"/>
                      </a:lnTo>
                      <a:lnTo>
                        <a:pt x="118012" y="116840"/>
                      </a:lnTo>
                      <a:lnTo>
                        <a:pt x="152719" y="116840"/>
                      </a:lnTo>
                      <a:lnTo>
                        <a:pt x="149946" y="114300"/>
                      </a:lnTo>
                      <a:close/>
                    </a:path>
                    <a:path w="464185" h="171450" extrusionOk="0">
                      <a:moveTo>
                        <a:pt x="215199" y="114300"/>
                      </a:moveTo>
                      <a:lnTo>
                        <a:pt x="181874" y="114300"/>
                      </a:lnTo>
                      <a:lnTo>
                        <a:pt x="179100" y="116840"/>
                      </a:lnTo>
                      <a:lnTo>
                        <a:pt x="179100" y="151130"/>
                      </a:lnTo>
                      <a:lnTo>
                        <a:pt x="181874" y="153670"/>
                      </a:lnTo>
                      <a:lnTo>
                        <a:pt x="215199" y="153670"/>
                      </a:lnTo>
                      <a:lnTo>
                        <a:pt x="217973" y="151130"/>
                      </a:lnTo>
                      <a:lnTo>
                        <a:pt x="184653" y="151130"/>
                      </a:lnTo>
                      <a:lnTo>
                        <a:pt x="181874" y="148590"/>
                      </a:lnTo>
                      <a:lnTo>
                        <a:pt x="184653" y="148590"/>
                      </a:lnTo>
                      <a:lnTo>
                        <a:pt x="184653" y="119380"/>
                      </a:lnTo>
                      <a:lnTo>
                        <a:pt x="181874" y="119380"/>
                      </a:lnTo>
                      <a:lnTo>
                        <a:pt x="184653" y="116840"/>
                      </a:lnTo>
                      <a:lnTo>
                        <a:pt x="217973" y="116840"/>
                      </a:lnTo>
                      <a:lnTo>
                        <a:pt x="215199" y="114300"/>
                      </a:lnTo>
                      <a:close/>
                    </a:path>
                    <a:path w="464185" h="171450" extrusionOk="0">
                      <a:moveTo>
                        <a:pt x="281840" y="114300"/>
                      </a:moveTo>
                      <a:lnTo>
                        <a:pt x="248520" y="114300"/>
                      </a:lnTo>
                      <a:lnTo>
                        <a:pt x="245741" y="116840"/>
                      </a:lnTo>
                      <a:lnTo>
                        <a:pt x="245741" y="151130"/>
                      </a:lnTo>
                      <a:lnTo>
                        <a:pt x="248520" y="153670"/>
                      </a:lnTo>
                      <a:lnTo>
                        <a:pt x="281840" y="153670"/>
                      </a:lnTo>
                      <a:lnTo>
                        <a:pt x="284614" y="151130"/>
                      </a:lnTo>
                      <a:lnTo>
                        <a:pt x="251294" y="151130"/>
                      </a:lnTo>
                      <a:lnTo>
                        <a:pt x="248520" y="148590"/>
                      </a:lnTo>
                      <a:lnTo>
                        <a:pt x="251294" y="148590"/>
                      </a:lnTo>
                      <a:lnTo>
                        <a:pt x="251294" y="119380"/>
                      </a:lnTo>
                      <a:lnTo>
                        <a:pt x="248520" y="119380"/>
                      </a:lnTo>
                      <a:lnTo>
                        <a:pt x="251294" y="116840"/>
                      </a:lnTo>
                      <a:lnTo>
                        <a:pt x="284614" y="116840"/>
                      </a:lnTo>
                      <a:lnTo>
                        <a:pt x="281840" y="114300"/>
                      </a:lnTo>
                      <a:close/>
                    </a:path>
                    <a:path w="464185" h="171450" extrusionOk="0">
                      <a:moveTo>
                        <a:pt x="348481" y="114300"/>
                      </a:moveTo>
                      <a:lnTo>
                        <a:pt x="313773" y="114300"/>
                      </a:lnTo>
                      <a:lnTo>
                        <a:pt x="310995" y="116840"/>
                      </a:lnTo>
                      <a:lnTo>
                        <a:pt x="310995" y="151130"/>
                      </a:lnTo>
                      <a:lnTo>
                        <a:pt x="313773" y="153670"/>
                      </a:lnTo>
                      <a:lnTo>
                        <a:pt x="348481" y="153670"/>
                      </a:lnTo>
                      <a:lnTo>
                        <a:pt x="351260" y="151130"/>
                      </a:lnTo>
                      <a:lnTo>
                        <a:pt x="316547" y="151130"/>
                      </a:lnTo>
                      <a:lnTo>
                        <a:pt x="313773" y="148590"/>
                      </a:lnTo>
                      <a:lnTo>
                        <a:pt x="316547" y="148590"/>
                      </a:lnTo>
                      <a:lnTo>
                        <a:pt x="316547" y="119380"/>
                      </a:lnTo>
                      <a:lnTo>
                        <a:pt x="313773" y="119380"/>
                      </a:lnTo>
                      <a:lnTo>
                        <a:pt x="316547" y="116840"/>
                      </a:lnTo>
                      <a:lnTo>
                        <a:pt x="351259" y="116840"/>
                      </a:lnTo>
                      <a:lnTo>
                        <a:pt x="348481" y="114300"/>
                      </a:lnTo>
                      <a:close/>
                    </a:path>
                    <a:path w="464185" h="171450" extrusionOk="0">
                      <a:moveTo>
                        <a:pt x="415122" y="114300"/>
                      </a:moveTo>
                      <a:lnTo>
                        <a:pt x="380414" y="114300"/>
                      </a:lnTo>
                      <a:lnTo>
                        <a:pt x="377636" y="116840"/>
                      </a:lnTo>
                      <a:lnTo>
                        <a:pt x="377636" y="151130"/>
                      </a:lnTo>
                      <a:lnTo>
                        <a:pt x="380414" y="153670"/>
                      </a:lnTo>
                      <a:lnTo>
                        <a:pt x="415122" y="153670"/>
                      </a:lnTo>
                      <a:lnTo>
                        <a:pt x="417900" y="151130"/>
                      </a:lnTo>
                      <a:lnTo>
                        <a:pt x="383188" y="151130"/>
                      </a:lnTo>
                      <a:lnTo>
                        <a:pt x="380414" y="148590"/>
                      </a:lnTo>
                      <a:lnTo>
                        <a:pt x="383188" y="148590"/>
                      </a:lnTo>
                      <a:lnTo>
                        <a:pt x="383188" y="119380"/>
                      </a:lnTo>
                      <a:lnTo>
                        <a:pt x="380414" y="119380"/>
                      </a:lnTo>
                      <a:lnTo>
                        <a:pt x="383188" y="116840"/>
                      </a:lnTo>
                      <a:lnTo>
                        <a:pt x="417900" y="116840"/>
                      </a:lnTo>
                      <a:lnTo>
                        <a:pt x="415122" y="114300"/>
                      </a:lnTo>
                      <a:close/>
                    </a:path>
                    <a:path w="464185" h="171450" extrusionOk="0">
                      <a:moveTo>
                        <a:pt x="51371" y="148590"/>
                      </a:moveTo>
                      <a:lnTo>
                        <a:pt x="48593" y="148590"/>
                      </a:lnTo>
                      <a:lnTo>
                        <a:pt x="51371" y="151130"/>
                      </a:lnTo>
                      <a:lnTo>
                        <a:pt x="51371" y="148590"/>
                      </a:lnTo>
                      <a:close/>
                    </a:path>
                    <a:path w="464185" h="171450" extrusionOk="0">
                      <a:moveTo>
                        <a:pt x="80526" y="148590"/>
                      </a:moveTo>
                      <a:lnTo>
                        <a:pt x="51371" y="148590"/>
                      </a:lnTo>
                      <a:lnTo>
                        <a:pt x="51371" y="151130"/>
                      </a:lnTo>
                      <a:lnTo>
                        <a:pt x="80526" y="151130"/>
                      </a:lnTo>
                      <a:lnTo>
                        <a:pt x="80526" y="148590"/>
                      </a:lnTo>
                      <a:close/>
                    </a:path>
                    <a:path w="464185" h="171450" extrusionOk="0">
                      <a:moveTo>
                        <a:pt x="80526" y="116840"/>
                      </a:moveTo>
                      <a:lnTo>
                        <a:pt x="80526" y="151130"/>
                      </a:lnTo>
                      <a:lnTo>
                        <a:pt x="83300" y="148590"/>
                      </a:lnTo>
                      <a:lnTo>
                        <a:pt x="86079" y="148590"/>
                      </a:lnTo>
                      <a:lnTo>
                        <a:pt x="86079" y="119380"/>
                      </a:lnTo>
                      <a:lnTo>
                        <a:pt x="83300" y="119380"/>
                      </a:lnTo>
                      <a:lnTo>
                        <a:pt x="80526" y="116840"/>
                      </a:lnTo>
                      <a:close/>
                    </a:path>
                    <a:path w="464185" h="171450" extrusionOk="0">
                      <a:moveTo>
                        <a:pt x="86079" y="148590"/>
                      </a:moveTo>
                      <a:lnTo>
                        <a:pt x="83300" y="148590"/>
                      </a:lnTo>
                      <a:lnTo>
                        <a:pt x="80526" y="151130"/>
                      </a:lnTo>
                      <a:lnTo>
                        <a:pt x="86079" y="151130"/>
                      </a:lnTo>
                      <a:lnTo>
                        <a:pt x="86079" y="148590"/>
                      </a:lnTo>
                      <a:close/>
                    </a:path>
                    <a:path w="464185" h="171450" extrusionOk="0">
                      <a:moveTo>
                        <a:pt x="118012" y="148590"/>
                      </a:moveTo>
                      <a:lnTo>
                        <a:pt x="115233" y="148590"/>
                      </a:lnTo>
                      <a:lnTo>
                        <a:pt x="118012" y="151130"/>
                      </a:lnTo>
                      <a:lnTo>
                        <a:pt x="118012" y="148590"/>
                      </a:lnTo>
                      <a:close/>
                    </a:path>
                    <a:path w="464185" h="171450" extrusionOk="0">
                      <a:moveTo>
                        <a:pt x="147167" y="148590"/>
                      </a:moveTo>
                      <a:lnTo>
                        <a:pt x="118012" y="148590"/>
                      </a:lnTo>
                      <a:lnTo>
                        <a:pt x="118012" y="151130"/>
                      </a:lnTo>
                      <a:lnTo>
                        <a:pt x="147167" y="151130"/>
                      </a:lnTo>
                      <a:lnTo>
                        <a:pt x="147167" y="148590"/>
                      </a:lnTo>
                      <a:close/>
                    </a:path>
                    <a:path w="464185" h="171450" extrusionOk="0">
                      <a:moveTo>
                        <a:pt x="147167" y="116840"/>
                      </a:moveTo>
                      <a:lnTo>
                        <a:pt x="147167" y="151130"/>
                      </a:lnTo>
                      <a:lnTo>
                        <a:pt x="149946" y="148590"/>
                      </a:lnTo>
                      <a:lnTo>
                        <a:pt x="152720" y="148590"/>
                      </a:lnTo>
                      <a:lnTo>
                        <a:pt x="152719" y="119380"/>
                      </a:lnTo>
                      <a:lnTo>
                        <a:pt x="149946" y="119380"/>
                      </a:lnTo>
                      <a:lnTo>
                        <a:pt x="147167" y="116840"/>
                      </a:lnTo>
                      <a:close/>
                    </a:path>
                    <a:path w="464185" h="171450" extrusionOk="0">
                      <a:moveTo>
                        <a:pt x="152720" y="148590"/>
                      </a:moveTo>
                      <a:lnTo>
                        <a:pt x="149946" y="148590"/>
                      </a:lnTo>
                      <a:lnTo>
                        <a:pt x="147167" y="151130"/>
                      </a:lnTo>
                      <a:lnTo>
                        <a:pt x="152720" y="151130"/>
                      </a:lnTo>
                      <a:lnTo>
                        <a:pt x="152720" y="148590"/>
                      </a:lnTo>
                      <a:close/>
                    </a:path>
                    <a:path w="464185" h="171450" extrusionOk="0">
                      <a:moveTo>
                        <a:pt x="184653" y="148590"/>
                      </a:moveTo>
                      <a:lnTo>
                        <a:pt x="181874" y="148590"/>
                      </a:lnTo>
                      <a:lnTo>
                        <a:pt x="184653" y="151130"/>
                      </a:lnTo>
                      <a:lnTo>
                        <a:pt x="184653" y="148590"/>
                      </a:lnTo>
                      <a:close/>
                    </a:path>
                    <a:path w="464185" h="171450" extrusionOk="0">
                      <a:moveTo>
                        <a:pt x="212421" y="148590"/>
                      </a:moveTo>
                      <a:lnTo>
                        <a:pt x="184653" y="148590"/>
                      </a:lnTo>
                      <a:lnTo>
                        <a:pt x="184653" y="151130"/>
                      </a:lnTo>
                      <a:lnTo>
                        <a:pt x="212421" y="151130"/>
                      </a:lnTo>
                      <a:lnTo>
                        <a:pt x="212421" y="148590"/>
                      </a:lnTo>
                      <a:close/>
                    </a:path>
                    <a:path w="464185" h="171450" extrusionOk="0">
                      <a:moveTo>
                        <a:pt x="212421" y="116840"/>
                      </a:moveTo>
                      <a:lnTo>
                        <a:pt x="212421" y="151130"/>
                      </a:lnTo>
                      <a:lnTo>
                        <a:pt x="215199" y="148590"/>
                      </a:lnTo>
                      <a:lnTo>
                        <a:pt x="217973" y="148590"/>
                      </a:lnTo>
                      <a:lnTo>
                        <a:pt x="217973" y="119380"/>
                      </a:lnTo>
                      <a:lnTo>
                        <a:pt x="215199" y="119380"/>
                      </a:lnTo>
                      <a:lnTo>
                        <a:pt x="212421" y="116840"/>
                      </a:lnTo>
                      <a:close/>
                    </a:path>
                    <a:path w="464185" h="171450" extrusionOk="0">
                      <a:moveTo>
                        <a:pt x="217973" y="148590"/>
                      </a:moveTo>
                      <a:lnTo>
                        <a:pt x="215199" y="148590"/>
                      </a:lnTo>
                      <a:lnTo>
                        <a:pt x="212421" y="151130"/>
                      </a:lnTo>
                      <a:lnTo>
                        <a:pt x="217973" y="151130"/>
                      </a:lnTo>
                      <a:lnTo>
                        <a:pt x="217973" y="148590"/>
                      </a:lnTo>
                      <a:close/>
                    </a:path>
                    <a:path w="464185" h="171450" extrusionOk="0">
                      <a:moveTo>
                        <a:pt x="251294" y="148590"/>
                      </a:moveTo>
                      <a:lnTo>
                        <a:pt x="248520" y="148590"/>
                      </a:lnTo>
                      <a:lnTo>
                        <a:pt x="251294" y="151130"/>
                      </a:lnTo>
                      <a:lnTo>
                        <a:pt x="251294" y="148590"/>
                      </a:lnTo>
                      <a:close/>
                    </a:path>
                    <a:path w="464185" h="171450" extrusionOk="0">
                      <a:moveTo>
                        <a:pt x="279061" y="148590"/>
                      </a:moveTo>
                      <a:lnTo>
                        <a:pt x="251294" y="148590"/>
                      </a:lnTo>
                      <a:lnTo>
                        <a:pt x="251294" y="151130"/>
                      </a:lnTo>
                      <a:lnTo>
                        <a:pt x="279061" y="151130"/>
                      </a:lnTo>
                      <a:lnTo>
                        <a:pt x="279061" y="148590"/>
                      </a:lnTo>
                      <a:close/>
                    </a:path>
                    <a:path w="464185" h="171450" extrusionOk="0">
                      <a:moveTo>
                        <a:pt x="279061" y="116840"/>
                      </a:moveTo>
                      <a:lnTo>
                        <a:pt x="279061" y="151130"/>
                      </a:lnTo>
                      <a:lnTo>
                        <a:pt x="281840" y="148590"/>
                      </a:lnTo>
                      <a:lnTo>
                        <a:pt x="284614" y="148590"/>
                      </a:lnTo>
                      <a:lnTo>
                        <a:pt x="284614" y="119380"/>
                      </a:lnTo>
                      <a:lnTo>
                        <a:pt x="281840" y="119380"/>
                      </a:lnTo>
                      <a:lnTo>
                        <a:pt x="279061" y="116840"/>
                      </a:lnTo>
                      <a:close/>
                    </a:path>
                    <a:path w="464185" h="171450" extrusionOk="0">
                      <a:moveTo>
                        <a:pt x="284614" y="148590"/>
                      </a:moveTo>
                      <a:lnTo>
                        <a:pt x="281840" y="148590"/>
                      </a:lnTo>
                      <a:lnTo>
                        <a:pt x="279061" y="151130"/>
                      </a:lnTo>
                      <a:lnTo>
                        <a:pt x="284614" y="151130"/>
                      </a:lnTo>
                      <a:lnTo>
                        <a:pt x="284614" y="148590"/>
                      </a:lnTo>
                      <a:close/>
                    </a:path>
                    <a:path w="464185" h="171450" extrusionOk="0">
                      <a:moveTo>
                        <a:pt x="316547" y="148590"/>
                      </a:moveTo>
                      <a:lnTo>
                        <a:pt x="313773" y="148590"/>
                      </a:lnTo>
                      <a:lnTo>
                        <a:pt x="316547" y="151130"/>
                      </a:lnTo>
                      <a:lnTo>
                        <a:pt x="316547" y="148590"/>
                      </a:lnTo>
                      <a:close/>
                    </a:path>
                    <a:path w="464185" h="171450" extrusionOk="0">
                      <a:moveTo>
                        <a:pt x="345702" y="148590"/>
                      </a:moveTo>
                      <a:lnTo>
                        <a:pt x="316547" y="148590"/>
                      </a:lnTo>
                      <a:lnTo>
                        <a:pt x="316547" y="151130"/>
                      </a:lnTo>
                      <a:lnTo>
                        <a:pt x="345702" y="151130"/>
                      </a:lnTo>
                      <a:lnTo>
                        <a:pt x="345702" y="148590"/>
                      </a:lnTo>
                      <a:close/>
                    </a:path>
                    <a:path w="464185" h="171450" extrusionOk="0">
                      <a:moveTo>
                        <a:pt x="345702" y="116840"/>
                      </a:moveTo>
                      <a:lnTo>
                        <a:pt x="345702" y="151130"/>
                      </a:lnTo>
                      <a:lnTo>
                        <a:pt x="348481" y="148590"/>
                      </a:lnTo>
                      <a:lnTo>
                        <a:pt x="351260" y="148590"/>
                      </a:lnTo>
                      <a:lnTo>
                        <a:pt x="351259" y="119380"/>
                      </a:lnTo>
                      <a:lnTo>
                        <a:pt x="348481" y="119380"/>
                      </a:lnTo>
                      <a:lnTo>
                        <a:pt x="345702" y="116840"/>
                      </a:lnTo>
                      <a:close/>
                    </a:path>
                    <a:path w="464185" h="171450" extrusionOk="0">
                      <a:moveTo>
                        <a:pt x="351260" y="148590"/>
                      </a:moveTo>
                      <a:lnTo>
                        <a:pt x="348481" y="148590"/>
                      </a:lnTo>
                      <a:lnTo>
                        <a:pt x="345702" y="151130"/>
                      </a:lnTo>
                      <a:lnTo>
                        <a:pt x="351260" y="151130"/>
                      </a:lnTo>
                      <a:lnTo>
                        <a:pt x="351260" y="148590"/>
                      </a:lnTo>
                      <a:close/>
                    </a:path>
                    <a:path w="464185" h="171450" extrusionOk="0">
                      <a:moveTo>
                        <a:pt x="383188" y="148590"/>
                      </a:moveTo>
                      <a:lnTo>
                        <a:pt x="380414" y="148590"/>
                      </a:lnTo>
                      <a:lnTo>
                        <a:pt x="383188" y="151130"/>
                      </a:lnTo>
                      <a:lnTo>
                        <a:pt x="383188" y="148590"/>
                      </a:lnTo>
                      <a:close/>
                    </a:path>
                    <a:path w="464185" h="171450" extrusionOk="0">
                      <a:moveTo>
                        <a:pt x="412348" y="148590"/>
                      </a:moveTo>
                      <a:lnTo>
                        <a:pt x="383188" y="148590"/>
                      </a:lnTo>
                      <a:lnTo>
                        <a:pt x="383188" y="151130"/>
                      </a:lnTo>
                      <a:lnTo>
                        <a:pt x="412348" y="151130"/>
                      </a:lnTo>
                      <a:lnTo>
                        <a:pt x="412348" y="148590"/>
                      </a:lnTo>
                      <a:close/>
                    </a:path>
                    <a:path w="464185" h="171450" extrusionOk="0">
                      <a:moveTo>
                        <a:pt x="412348" y="116840"/>
                      </a:moveTo>
                      <a:lnTo>
                        <a:pt x="412348" y="151130"/>
                      </a:lnTo>
                      <a:lnTo>
                        <a:pt x="415122" y="148590"/>
                      </a:lnTo>
                      <a:lnTo>
                        <a:pt x="417900" y="148590"/>
                      </a:lnTo>
                      <a:lnTo>
                        <a:pt x="417900" y="119380"/>
                      </a:lnTo>
                      <a:lnTo>
                        <a:pt x="415122" y="119380"/>
                      </a:lnTo>
                      <a:lnTo>
                        <a:pt x="412348" y="116840"/>
                      </a:lnTo>
                      <a:close/>
                    </a:path>
                    <a:path w="464185" h="171450" extrusionOk="0">
                      <a:moveTo>
                        <a:pt x="417900" y="148590"/>
                      </a:moveTo>
                      <a:lnTo>
                        <a:pt x="415122" y="148590"/>
                      </a:lnTo>
                      <a:lnTo>
                        <a:pt x="412348" y="151130"/>
                      </a:lnTo>
                      <a:lnTo>
                        <a:pt x="417900" y="151130"/>
                      </a:lnTo>
                      <a:lnTo>
                        <a:pt x="417900" y="148590"/>
                      </a:lnTo>
                      <a:close/>
                    </a:path>
                    <a:path w="464185" h="171450" extrusionOk="0">
                      <a:moveTo>
                        <a:pt x="51371" y="116840"/>
                      </a:moveTo>
                      <a:lnTo>
                        <a:pt x="48593" y="119380"/>
                      </a:lnTo>
                      <a:lnTo>
                        <a:pt x="51371" y="119380"/>
                      </a:lnTo>
                      <a:lnTo>
                        <a:pt x="51371" y="116840"/>
                      </a:lnTo>
                      <a:close/>
                    </a:path>
                    <a:path w="464185" h="171450" extrusionOk="0">
                      <a:moveTo>
                        <a:pt x="80526" y="116840"/>
                      </a:moveTo>
                      <a:lnTo>
                        <a:pt x="51371" y="116840"/>
                      </a:lnTo>
                      <a:lnTo>
                        <a:pt x="51371" y="119380"/>
                      </a:lnTo>
                      <a:lnTo>
                        <a:pt x="80526" y="119380"/>
                      </a:lnTo>
                      <a:lnTo>
                        <a:pt x="80526" y="116840"/>
                      </a:lnTo>
                      <a:close/>
                    </a:path>
                    <a:path w="464185" h="171450" extrusionOk="0">
                      <a:moveTo>
                        <a:pt x="86079" y="116840"/>
                      </a:moveTo>
                      <a:lnTo>
                        <a:pt x="80526" y="116840"/>
                      </a:lnTo>
                      <a:lnTo>
                        <a:pt x="83300" y="119380"/>
                      </a:lnTo>
                      <a:lnTo>
                        <a:pt x="86079" y="119380"/>
                      </a:lnTo>
                      <a:lnTo>
                        <a:pt x="86079" y="116840"/>
                      </a:lnTo>
                      <a:close/>
                    </a:path>
                    <a:path w="464185" h="171450" extrusionOk="0">
                      <a:moveTo>
                        <a:pt x="118012" y="116840"/>
                      </a:moveTo>
                      <a:lnTo>
                        <a:pt x="115233" y="119380"/>
                      </a:lnTo>
                      <a:lnTo>
                        <a:pt x="118012" y="119380"/>
                      </a:lnTo>
                      <a:lnTo>
                        <a:pt x="118012" y="116840"/>
                      </a:lnTo>
                      <a:close/>
                    </a:path>
                    <a:path w="464185" h="171450" extrusionOk="0">
                      <a:moveTo>
                        <a:pt x="147167" y="116840"/>
                      </a:moveTo>
                      <a:lnTo>
                        <a:pt x="118012" y="116840"/>
                      </a:lnTo>
                      <a:lnTo>
                        <a:pt x="118012" y="119380"/>
                      </a:lnTo>
                      <a:lnTo>
                        <a:pt x="147167" y="119380"/>
                      </a:lnTo>
                      <a:lnTo>
                        <a:pt x="147167" y="116840"/>
                      </a:lnTo>
                      <a:close/>
                    </a:path>
                    <a:path w="464185" h="171450" extrusionOk="0">
                      <a:moveTo>
                        <a:pt x="152719" y="116840"/>
                      </a:moveTo>
                      <a:lnTo>
                        <a:pt x="147167" y="116840"/>
                      </a:lnTo>
                      <a:lnTo>
                        <a:pt x="149946" y="119380"/>
                      </a:lnTo>
                      <a:lnTo>
                        <a:pt x="152719" y="119380"/>
                      </a:lnTo>
                      <a:lnTo>
                        <a:pt x="152719" y="116840"/>
                      </a:lnTo>
                      <a:close/>
                    </a:path>
                    <a:path w="464185" h="171450" extrusionOk="0">
                      <a:moveTo>
                        <a:pt x="184653" y="116840"/>
                      </a:moveTo>
                      <a:lnTo>
                        <a:pt x="181874" y="119380"/>
                      </a:lnTo>
                      <a:lnTo>
                        <a:pt x="184653" y="119380"/>
                      </a:lnTo>
                      <a:lnTo>
                        <a:pt x="184653" y="116840"/>
                      </a:lnTo>
                      <a:close/>
                    </a:path>
                    <a:path w="464185" h="171450" extrusionOk="0">
                      <a:moveTo>
                        <a:pt x="212421" y="116840"/>
                      </a:moveTo>
                      <a:lnTo>
                        <a:pt x="184653" y="116840"/>
                      </a:lnTo>
                      <a:lnTo>
                        <a:pt x="184653" y="119380"/>
                      </a:lnTo>
                      <a:lnTo>
                        <a:pt x="212421" y="119380"/>
                      </a:lnTo>
                      <a:lnTo>
                        <a:pt x="212421" y="116840"/>
                      </a:lnTo>
                      <a:close/>
                    </a:path>
                    <a:path w="464185" h="171450" extrusionOk="0">
                      <a:moveTo>
                        <a:pt x="217973" y="116840"/>
                      </a:moveTo>
                      <a:lnTo>
                        <a:pt x="212421" y="116840"/>
                      </a:lnTo>
                      <a:lnTo>
                        <a:pt x="215199" y="119380"/>
                      </a:lnTo>
                      <a:lnTo>
                        <a:pt x="217973" y="119380"/>
                      </a:lnTo>
                      <a:lnTo>
                        <a:pt x="217973" y="116840"/>
                      </a:lnTo>
                      <a:close/>
                    </a:path>
                    <a:path w="464185" h="171450" extrusionOk="0">
                      <a:moveTo>
                        <a:pt x="251294" y="116840"/>
                      </a:moveTo>
                      <a:lnTo>
                        <a:pt x="248520" y="119380"/>
                      </a:lnTo>
                      <a:lnTo>
                        <a:pt x="251294" y="119380"/>
                      </a:lnTo>
                      <a:lnTo>
                        <a:pt x="251294" y="116840"/>
                      </a:lnTo>
                      <a:close/>
                    </a:path>
                    <a:path w="464185" h="171450" extrusionOk="0">
                      <a:moveTo>
                        <a:pt x="279061" y="116840"/>
                      </a:moveTo>
                      <a:lnTo>
                        <a:pt x="251294" y="116840"/>
                      </a:lnTo>
                      <a:lnTo>
                        <a:pt x="251294" y="119380"/>
                      </a:lnTo>
                      <a:lnTo>
                        <a:pt x="279061" y="119380"/>
                      </a:lnTo>
                      <a:lnTo>
                        <a:pt x="279061" y="116840"/>
                      </a:lnTo>
                      <a:close/>
                    </a:path>
                    <a:path w="464185" h="171450" extrusionOk="0">
                      <a:moveTo>
                        <a:pt x="284614" y="116840"/>
                      </a:moveTo>
                      <a:lnTo>
                        <a:pt x="279061" y="116840"/>
                      </a:lnTo>
                      <a:lnTo>
                        <a:pt x="281840" y="119380"/>
                      </a:lnTo>
                      <a:lnTo>
                        <a:pt x="284614" y="119380"/>
                      </a:lnTo>
                      <a:lnTo>
                        <a:pt x="284614" y="116840"/>
                      </a:lnTo>
                      <a:close/>
                    </a:path>
                    <a:path w="464185" h="171450" extrusionOk="0">
                      <a:moveTo>
                        <a:pt x="316547" y="116840"/>
                      </a:moveTo>
                      <a:lnTo>
                        <a:pt x="313773" y="119380"/>
                      </a:lnTo>
                      <a:lnTo>
                        <a:pt x="316547" y="119380"/>
                      </a:lnTo>
                      <a:lnTo>
                        <a:pt x="316547" y="116840"/>
                      </a:lnTo>
                      <a:close/>
                    </a:path>
                    <a:path w="464185" h="171450" extrusionOk="0">
                      <a:moveTo>
                        <a:pt x="345702" y="116840"/>
                      </a:moveTo>
                      <a:lnTo>
                        <a:pt x="316547" y="116840"/>
                      </a:lnTo>
                      <a:lnTo>
                        <a:pt x="316547" y="119380"/>
                      </a:lnTo>
                      <a:lnTo>
                        <a:pt x="345702" y="119380"/>
                      </a:lnTo>
                      <a:lnTo>
                        <a:pt x="345702" y="116840"/>
                      </a:lnTo>
                      <a:close/>
                    </a:path>
                    <a:path w="464185" h="171450" extrusionOk="0">
                      <a:moveTo>
                        <a:pt x="351259" y="116840"/>
                      </a:moveTo>
                      <a:lnTo>
                        <a:pt x="345702" y="116840"/>
                      </a:lnTo>
                      <a:lnTo>
                        <a:pt x="348481" y="119380"/>
                      </a:lnTo>
                      <a:lnTo>
                        <a:pt x="351259" y="119380"/>
                      </a:lnTo>
                      <a:lnTo>
                        <a:pt x="351259" y="116840"/>
                      </a:lnTo>
                      <a:close/>
                    </a:path>
                    <a:path w="464185" h="171450" extrusionOk="0">
                      <a:moveTo>
                        <a:pt x="383188" y="116840"/>
                      </a:moveTo>
                      <a:lnTo>
                        <a:pt x="380414" y="119380"/>
                      </a:lnTo>
                      <a:lnTo>
                        <a:pt x="383188" y="119380"/>
                      </a:lnTo>
                      <a:lnTo>
                        <a:pt x="383188" y="116840"/>
                      </a:lnTo>
                      <a:close/>
                    </a:path>
                    <a:path w="464185" h="171450" extrusionOk="0">
                      <a:moveTo>
                        <a:pt x="412348" y="116840"/>
                      </a:moveTo>
                      <a:lnTo>
                        <a:pt x="383188" y="116840"/>
                      </a:lnTo>
                      <a:lnTo>
                        <a:pt x="383188" y="119380"/>
                      </a:lnTo>
                      <a:lnTo>
                        <a:pt x="412348" y="119380"/>
                      </a:lnTo>
                      <a:lnTo>
                        <a:pt x="412348" y="116840"/>
                      </a:lnTo>
                      <a:close/>
                    </a:path>
                    <a:path w="464185" h="171450" extrusionOk="0">
                      <a:moveTo>
                        <a:pt x="417900" y="116840"/>
                      </a:moveTo>
                      <a:lnTo>
                        <a:pt x="412348" y="116840"/>
                      </a:lnTo>
                      <a:lnTo>
                        <a:pt x="415122" y="119380"/>
                      </a:lnTo>
                      <a:lnTo>
                        <a:pt x="417900" y="119380"/>
                      </a:lnTo>
                      <a:lnTo>
                        <a:pt x="417900" y="116840"/>
                      </a:lnTo>
                      <a:close/>
                    </a:path>
                    <a:path w="464185" h="171450" extrusionOk="0">
                      <a:moveTo>
                        <a:pt x="83300" y="67310"/>
                      </a:moveTo>
                      <a:lnTo>
                        <a:pt x="48593" y="67310"/>
                      </a:lnTo>
                      <a:lnTo>
                        <a:pt x="45814" y="69850"/>
                      </a:lnTo>
                      <a:lnTo>
                        <a:pt x="45814" y="102870"/>
                      </a:lnTo>
                      <a:lnTo>
                        <a:pt x="48593" y="105410"/>
                      </a:lnTo>
                      <a:lnTo>
                        <a:pt x="83300" y="105410"/>
                      </a:lnTo>
                      <a:lnTo>
                        <a:pt x="86079" y="102870"/>
                      </a:lnTo>
                      <a:lnTo>
                        <a:pt x="51371" y="102870"/>
                      </a:lnTo>
                      <a:lnTo>
                        <a:pt x="48593" y="100330"/>
                      </a:lnTo>
                      <a:lnTo>
                        <a:pt x="51371" y="100330"/>
                      </a:lnTo>
                      <a:lnTo>
                        <a:pt x="51371" y="72390"/>
                      </a:lnTo>
                      <a:lnTo>
                        <a:pt x="48593" y="72390"/>
                      </a:lnTo>
                      <a:lnTo>
                        <a:pt x="51371" y="69850"/>
                      </a:lnTo>
                      <a:lnTo>
                        <a:pt x="86079" y="69850"/>
                      </a:lnTo>
                      <a:lnTo>
                        <a:pt x="83300" y="67310"/>
                      </a:lnTo>
                      <a:close/>
                    </a:path>
                    <a:path w="464185" h="171450" extrusionOk="0">
                      <a:moveTo>
                        <a:pt x="149945" y="67310"/>
                      </a:moveTo>
                      <a:lnTo>
                        <a:pt x="115233" y="67310"/>
                      </a:lnTo>
                      <a:lnTo>
                        <a:pt x="112459" y="69850"/>
                      </a:lnTo>
                      <a:lnTo>
                        <a:pt x="112459" y="102870"/>
                      </a:lnTo>
                      <a:lnTo>
                        <a:pt x="115233" y="105410"/>
                      </a:lnTo>
                      <a:lnTo>
                        <a:pt x="149946" y="105410"/>
                      </a:lnTo>
                      <a:lnTo>
                        <a:pt x="152719" y="102870"/>
                      </a:lnTo>
                      <a:lnTo>
                        <a:pt x="118012" y="102870"/>
                      </a:lnTo>
                      <a:lnTo>
                        <a:pt x="115233" y="100330"/>
                      </a:lnTo>
                      <a:lnTo>
                        <a:pt x="118012" y="100330"/>
                      </a:lnTo>
                      <a:lnTo>
                        <a:pt x="118012" y="72390"/>
                      </a:lnTo>
                      <a:lnTo>
                        <a:pt x="115233" y="72390"/>
                      </a:lnTo>
                      <a:lnTo>
                        <a:pt x="118012" y="69850"/>
                      </a:lnTo>
                      <a:lnTo>
                        <a:pt x="152719" y="69850"/>
                      </a:lnTo>
                      <a:lnTo>
                        <a:pt x="149945" y="67310"/>
                      </a:lnTo>
                      <a:close/>
                    </a:path>
                    <a:path w="464185" h="171450" extrusionOk="0">
                      <a:moveTo>
                        <a:pt x="215199" y="67310"/>
                      </a:moveTo>
                      <a:lnTo>
                        <a:pt x="181874" y="67310"/>
                      </a:lnTo>
                      <a:lnTo>
                        <a:pt x="179100" y="69850"/>
                      </a:lnTo>
                      <a:lnTo>
                        <a:pt x="179100" y="102870"/>
                      </a:lnTo>
                      <a:lnTo>
                        <a:pt x="181874" y="105410"/>
                      </a:lnTo>
                      <a:lnTo>
                        <a:pt x="215199" y="105410"/>
                      </a:lnTo>
                      <a:lnTo>
                        <a:pt x="217973" y="102870"/>
                      </a:lnTo>
                      <a:lnTo>
                        <a:pt x="184653" y="102870"/>
                      </a:lnTo>
                      <a:lnTo>
                        <a:pt x="181874" y="100330"/>
                      </a:lnTo>
                      <a:lnTo>
                        <a:pt x="184653" y="100330"/>
                      </a:lnTo>
                      <a:lnTo>
                        <a:pt x="184653" y="72390"/>
                      </a:lnTo>
                      <a:lnTo>
                        <a:pt x="181874" y="72390"/>
                      </a:lnTo>
                      <a:lnTo>
                        <a:pt x="184653" y="69850"/>
                      </a:lnTo>
                      <a:lnTo>
                        <a:pt x="217973" y="69850"/>
                      </a:lnTo>
                      <a:lnTo>
                        <a:pt x="215199" y="67310"/>
                      </a:lnTo>
                      <a:close/>
                    </a:path>
                    <a:path w="464185" h="171450" extrusionOk="0">
                      <a:moveTo>
                        <a:pt x="281840" y="67310"/>
                      </a:moveTo>
                      <a:lnTo>
                        <a:pt x="248520" y="67310"/>
                      </a:lnTo>
                      <a:lnTo>
                        <a:pt x="245741" y="69850"/>
                      </a:lnTo>
                      <a:lnTo>
                        <a:pt x="245741" y="102870"/>
                      </a:lnTo>
                      <a:lnTo>
                        <a:pt x="248520" y="105410"/>
                      </a:lnTo>
                      <a:lnTo>
                        <a:pt x="281840" y="105410"/>
                      </a:lnTo>
                      <a:lnTo>
                        <a:pt x="284614" y="102870"/>
                      </a:lnTo>
                      <a:lnTo>
                        <a:pt x="251294" y="102870"/>
                      </a:lnTo>
                      <a:lnTo>
                        <a:pt x="248520" y="100330"/>
                      </a:lnTo>
                      <a:lnTo>
                        <a:pt x="251294" y="100330"/>
                      </a:lnTo>
                      <a:lnTo>
                        <a:pt x="251294" y="72390"/>
                      </a:lnTo>
                      <a:lnTo>
                        <a:pt x="248520" y="72390"/>
                      </a:lnTo>
                      <a:lnTo>
                        <a:pt x="251294" y="69850"/>
                      </a:lnTo>
                      <a:lnTo>
                        <a:pt x="284614" y="69850"/>
                      </a:lnTo>
                      <a:lnTo>
                        <a:pt x="281840" y="67310"/>
                      </a:lnTo>
                      <a:close/>
                    </a:path>
                    <a:path w="464185" h="171450" extrusionOk="0">
                      <a:moveTo>
                        <a:pt x="348481" y="67310"/>
                      </a:moveTo>
                      <a:lnTo>
                        <a:pt x="313773" y="67310"/>
                      </a:lnTo>
                      <a:lnTo>
                        <a:pt x="310995" y="69850"/>
                      </a:lnTo>
                      <a:lnTo>
                        <a:pt x="310995" y="102870"/>
                      </a:lnTo>
                      <a:lnTo>
                        <a:pt x="313773" y="105410"/>
                      </a:lnTo>
                      <a:lnTo>
                        <a:pt x="348481" y="105410"/>
                      </a:lnTo>
                      <a:lnTo>
                        <a:pt x="351259" y="102870"/>
                      </a:lnTo>
                      <a:lnTo>
                        <a:pt x="316547" y="102870"/>
                      </a:lnTo>
                      <a:lnTo>
                        <a:pt x="313773" y="100330"/>
                      </a:lnTo>
                      <a:lnTo>
                        <a:pt x="316547" y="100330"/>
                      </a:lnTo>
                      <a:lnTo>
                        <a:pt x="316547" y="72390"/>
                      </a:lnTo>
                      <a:lnTo>
                        <a:pt x="313773" y="72390"/>
                      </a:lnTo>
                      <a:lnTo>
                        <a:pt x="316547" y="69850"/>
                      </a:lnTo>
                      <a:lnTo>
                        <a:pt x="351259" y="69850"/>
                      </a:lnTo>
                      <a:lnTo>
                        <a:pt x="348481" y="67310"/>
                      </a:lnTo>
                      <a:close/>
                    </a:path>
                    <a:path w="464185" h="171450" extrusionOk="0">
                      <a:moveTo>
                        <a:pt x="415122" y="67310"/>
                      </a:moveTo>
                      <a:lnTo>
                        <a:pt x="380414" y="67310"/>
                      </a:lnTo>
                      <a:lnTo>
                        <a:pt x="377636" y="69850"/>
                      </a:lnTo>
                      <a:lnTo>
                        <a:pt x="377636" y="102870"/>
                      </a:lnTo>
                      <a:lnTo>
                        <a:pt x="380414" y="105410"/>
                      </a:lnTo>
                      <a:lnTo>
                        <a:pt x="415122" y="105410"/>
                      </a:lnTo>
                      <a:lnTo>
                        <a:pt x="417900" y="102870"/>
                      </a:lnTo>
                      <a:lnTo>
                        <a:pt x="383188" y="102870"/>
                      </a:lnTo>
                      <a:lnTo>
                        <a:pt x="380414" y="100330"/>
                      </a:lnTo>
                      <a:lnTo>
                        <a:pt x="383188" y="100330"/>
                      </a:lnTo>
                      <a:lnTo>
                        <a:pt x="383188" y="72390"/>
                      </a:lnTo>
                      <a:lnTo>
                        <a:pt x="380414" y="72390"/>
                      </a:lnTo>
                      <a:lnTo>
                        <a:pt x="383188" y="69850"/>
                      </a:lnTo>
                      <a:lnTo>
                        <a:pt x="417900" y="69850"/>
                      </a:lnTo>
                      <a:lnTo>
                        <a:pt x="415122" y="67310"/>
                      </a:lnTo>
                      <a:close/>
                    </a:path>
                    <a:path w="464185" h="171450" extrusionOk="0">
                      <a:moveTo>
                        <a:pt x="51371" y="100330"/>
                      </a:moveTo>
                      <a:lnTo>
                        <a:pt x="48593" y="100330"/>
                      </a:lnTo>
                      <a:lnTo>
                        <a:pt x="51371" y="102870"/>
                      </a:lnTo>
                      <a:lnTo>
                        <a:pt x="51371" y="100330"/>
                      </a:lnTo>
                      <a:close/>
                    </a:path>
                    <a:path w="464185" h="171450" extrusionOk="0">
                      <a:moveTo>
                        <a:pt x="80526" y="100330"/>
                      </a:moveTo>
                      <a:lnTo>
                        <a:pt x="51371" y="100330"/>
                      </a:lnTo>
                      <a:lnTo>
                        <a:pt x="51371" y="102870"/>
                      </a:lnTo>
                      <a:lnTo>
                        <a:pt x="80526" y="102870"/>
                      </a:lnTo>
                      <a:lnTo>
                        <a:pt x="80526" y="100330"/>
                      </a:lnTo>
                      <a:close/>
                    </a:path>
                    <a:path w="464185" h="171450" extrusionOk="0">
                      <a:moveTo>
                        <a:pt x="80526" y="69850"/>
                      </a:moveTo>
                      <a:lnTo>
                        <a:pt x="80526" y="102870"/>
                      </a:lnTo>
                      <a:lnTo>
                        <a:pt x="83300" y="100330"/>
                      </a:lnTo>
                      <a:lnTo>
                        <a:pt x="86079" y="100330"/>
                      </a:lnTo>
                      <a:lnTo>
                        <a:pt x="86079" y="72390"/>
                      </a:lnTo>
                      <a:lnTo>
                        <a:pt x="83300" y="72390"/>
                      </a:lnTo>
                      <a:lnTo>
                        <a:pt x="80526" y="69850"/>
                      </a:lnTo>
                      <a:close/>
                    </a:path>
                    <a:path w="464185" h="171450" extrusionOk="0">
                      <a:moveTo>
                        <a:pt x="86079" y="100330"/>
                      </a:moveTo>
                      <a:lnTo>
                        <a:pt x="83300" y="100330"/>
                      </a:lnTo>
                      <a:lnTo>
                        <a:pt x="80526" y="102870"/>
                      </a:lnTo>
                      <a:lnTo>
                        <a:pt x="86079" y="102870"/>
                      </a:lnTo>
                      <a:lnTo>
                        <a:pt x="86079" y="100330"/>
                      </a:lnTo>
                      <a:close/>
                    </a:path>
                    <a:path w="464185" h="171450" extrusionOk="0">
                      <a:moveTo>
                        <a:pt x="118012" y="100330"/>
                      </a:moveTo>
                      <a:lnTo>
                        <a:pt x="115233" y="100330"/>
                      </a:lnTo>
                      <a:lnTo>
                        <a:pt x="118012" y="102870"/>
                      </a:lnTo>
                      <a:lnTo>
                        <a:pt x="118012" y="100330"/>
                      </a:lnTo>
                      <a:close/>
                    </a:path>
                    <a:path w="464185" h="171450" extrusionOk="0">
                      <a:moveTo>
                        <a:pt x="147167" y="100330"/>
                      </a:moveTo>
                      <a:lnTo>
                        <a:pt x="118012" y="100330"/>
                      </a:lnTo>
                      <a:lnTo>
                        <a:pt x="118012" y="102870"/>
                      </a:lnTo>
                      <a:lnTo>
                        <a:pt x="147167" y="102870"/>
                      </a:lnTo>
                      <a:lnTo>
                        <a:pt x="147167" y="100330"/>
                      </a:lnTo>
                      <a:close/>
                    </a:path>
                    <a:path w="464185" h="171450" extrusionOk="0">
                      <a:moveTo>
                        <a:pt x="147167" y="69850"/>
                      </a:moveTo>
                      <a:lnTo>
                        <a:pt x="147167" y="102870"/>
                      </a:lnTo>
                      <a:lnTo>
                        <a:pt x="149946" y="100330"/>
                      </a:lnTo>
                      <a:lnTo>
                        <a:pt x="152719" y="100330"/>
                      </a:lnTo>
                      <a:lnTo>
                        <a:pt x="152719" y="72390"/>
                      </a:lnTo>
                      <a:lnTo>
                        <a:pt x="149945" y="72390"/>
                      </a:lnTo>
                      <a:lnTo>
                        <a:pt x="147167" y="69850"/>
                      </a:lnTo>
                      <a:close/>
                    </a:path>
                    <a:path w="464185" h="171450" extrusionOk="0">
                      <a:moveTo>
                        <a:pt x="152719" y="100330"/>
                      </a:moveTo>
                      <a:lnTo>
                        <a:pt x="149946" y="100330"/>
                      </a:lnTo>
                      <a:lnTo>
                        <a:pt x="147167" y="102870"/>
                      </a:lnTo>
                      <a:lnTo>
                        <a:pt x="152719" y="102870"/>
                      </a:lnTo>
                      <a:lnTo>
                        <a:pt x="152719" y="100330"/>
                      </a:lnTo>
                      <a:close/>
                    </a:path>
                    <a:path w="464185" h="171450" extrusionOk="0">
                      <a:moveTo>
                        <a:pt x="184653" y="100330"/>
                      </a:moveTo>
                      <a:lnTo>
                        <a:pt x="181874" y="100330"/>
                      </a:lnTo>
                      <a:lnTo>
                        <a:pt x="184653" y="102870"/>
                      </a:lnTo>
                      <a:lnTo>
                        <a:pt x="184653" y="100330"/>
                      </a:lnTo>
                      <a:close/>
                    </a:path>
                    <a:path w="464185" h="171450" extrusionOk="0">
                      <a:moveTo>
                        <a:pt x="212421" y="100330"/>
                      </a:moveTo>
                      <a:lnTo>
                        <a:pt x="184653" y="100330"/>
                      </a:lnTo>
                      <a:lnTo>
                        <a:pt x="184653" y="102870"/>
                      </a:lnTo>
                      <a:lnTo>
                        <a:pt x="212421" y="102870"/>
                      </a:lnTo>
                      <a:lnTo>
                        <a:pt x="212421" y="100330"/>
                      </a:lnTo>
                      <a:close/>
                    </a:path>
                    <a:path w="464185" h="171450" extrusionOk="0">
                      <a:moveTo>
                        <a:pt x="212421" y="69850"/>
                      </a:moveTo>
                      <a:lnTo>
                        <a:pt x="212421" y="102870"/>
                      </a:lnTo>
                      <a:lnTo>
                        <a:pt x="215199" y="100330"/>
                      </a:lnTo>
                      <a:lnTo>
                        <a:pt x="217973" y="100330"/>
                      </a:lnTo>
                      <a:lnTo>
                        <a:pt x="217973" y="72390"/>
                      </a:lnTo>
                      <a:lnTo>
                        <a:pt x="215199" y="72390"/>
                      </a:lnTo>
                      <a:lnTo>
                        <a:pt x="212421" y="69850"/>
                      </a:lnTo>
                      <a:close/>
                    </a:path>
                    <a:path w="464185" h="171450" extrusionOk="0">
                      <a:moveTo>
                        <a:pt x="217973" y="100330"/>
                      </a:moveTo>
                      <a:lnTo>
                        <a:pt x="215199" y="100330"/>
                      </a:lnTo>
                      <a:lnTo>
                        <a:pt x="212421" y="102870"/>
                      </a:lnTo>
                      <a:lnTo>
                        <a:pt x="217973" y="102870"/>
                      </a:lnTo>
                      <a:lnTo>
                        <a:pt x="217973" y="100330"/>
                      </a:lnTo>
                      <a:close/>
                    </a:path>
                    <a:path w="464185" h="171450" extrusionOk="0">
                      <a:moveTo>
                        <a:pt x="251294" y="100330"/>
                      </a:moveTo>
                      <a:lnTo>
                        <a:pt x="248520" y="100330"/>
                      </a:lnTo>
                      <a:lnTo>
                        <a:pt x="251294" y="102870"/>
                      </a:lnTo>
                      <a:lnTo>
                        <a:pt x="251294" y="100330"/>
                      </a:lnTo>
                      <a:close/>
                    </a:path>
                    <a:path w="464185" h="171450" extrusionOk="0">
                      <a:moveTo>
                        <a:pt x="279061" y="100330"/>
                      </a:moveTo>
                      <a:lnTo>
                        <a:pt x="251294" y="100330"/>
                      </a:lnTo>
                      <a:lnTo>
                        <a:pt x="251294" y="102870"/>
                      </a:lnTo>
                      <a:lnTo>
                        <a:pt x="279061" y="102870"/>
                      </a:lnTo>
                      <a:lnTo>
                        <a:pt x="279061" y="100330"/>
                      </a:lnTo>
                      <a:close/>
                    </a:path>
                    <a:path w="464185" h="171450" extrusionOk="0">
                      <a:moveTo>
                        <a:pt x="279061" y="69850"/>
                      </a:moveTo>
                      <a:lnTo>
                        <a:pt x="279061" y="102870"/>
                      </a:lnTo>
                      <a:lnTo>
                        <a:pt x="281840" y="100330"/>
                      </a:lnTo>
                      <a:lnTo>
                        <a:pt x="284614" y="100330"/>
                      </a:lnTo>
                      <a:lnTo>
                        <a:pt x="284614" y="72390"/>
                      </a:lnTo>
                      <a:lnTo>
                        <a:pt x="281840" y="72390"/>
                      </a:lnTo>
                      <a:lnTo>
                        <a:pt x="279061" y="69850"/>
                      </a:lnTo>
                      <a:close/>
                    </a:path>
                    <a:path w="464185" h="171450" extrusionOk="0">
                      <a:moveTo>
                        <a:pt x="284614" y="100330"/>
                      </a:moveTo>
                      <a:lnTo>
                        <a:pt x="281840" y="100330"/>
                      </a:lnTo>
                      <a:lnTo>
                        <a:pt x="279061" y="102870"/>
                      </a:lnTo>
                      <a:lnTo>
                        <a:pt x="284614" y="102870"/>
                      </a:lnTo>
                      <a:lnTo>
                        <a:pt x="284614" y="100330"/>
                      </a:lnTo>
                      <a:close/>
                    </a:path>
                    <a:path w="464185" h="171450" extrusionOk="0">
                      <a:moveTo>
                        <a:pt x="316547" y="100330"/>
                      </a:moveTo>
                      <a:lnTo>
                        <a:pt x="313773" y="100330"/>
                      </a:lnTo>
                      <a:lnTo>
                        <a:pt x="316547" y="102870"/>
                      </a:lnTo>
                      <a:lnTo>
                        <a:pt x="316547" y="100330"/>
                      </a:lnTo>
                      <a:close/>
                    </a:path>
                    <a:path w="464185" h="171450" extrusionOk="0">
                      <a:moveTo>
                        <a:pt x="345702" y="100330"/>
                      </a:moveTo>
                      <a:lnTo>
                        <a:pt x="316547" y="100330"/>
                      </a:lnTo>
                      <a:lnTo>
                        <a:pt x="316547" y="102870"/>
                      </a:lnTo>
                      <a:lnTo>
                        <a:pt x="345702" y="102870"/>
                      </a:lnTo>
                      <a:lnTo>
                        <a:pt x="345702" y="100330"/>
                      </a:lnTo>
                      <a:close/>
                    </a:path>
                    <a:path w="464185" h="171450" extrusionOk="0">
                      <a:moveTo>
                        <a:pt x="345702" y="69850"/>
                      </a:moveTo>
                      <a:lnTo>
                        <a:pt x="345702" y="102870"/>
                      </a:lnTo>
                      <a:lnTo>
                        <a:pt x="348481" y="100330"/>
                      </a:lnTo>
                      <a:lnTo>
                        <a:pt x="351259" y="100330"/>
                      </a:lnTo>
                      <a:lnTo>
                        <a:pt x="351259" y="72390"/>
                      </a:lnTo>
                      <a:lnTo>
                        <a:pt x="348481" y="72390"/>
                      </a:lnTo>
                      <a:lnTo>
                        <a:pt x="345702" y="69850"/>
                      </a:lnTo>
                      <a:close/>
                    </a:path>
                    <a:path w="464185" h="171450" extrusionOk="0">
                      <a:moveTo>
                        <a:pt x="351259" y="100330"/>
                      </a:moveTo>
                      <a:lnTo>
                        <a:pt x="348481" y="100330"/>
                      </a:lnTo>
                      <a:lnTo>
                        <a:pt x="345702" y="102870"/>
                      </a:lnTo>
                      <a:lnTo>
                        <a:pt x="351259" y="102870"/>
                      </a:lnTo>
                      <a:lnTo>
                        <a:pt x="351259" y="100330"/>
                      </a:lnTo>
                      <a:close/>
                    </a:path>
                    <a:path w="464185" h="171450" extrusionOk="0">
                      <a:moveTo>
                        <a:pt x="383188" y="100330"/>
                      </a:moveTo>
                      <a:lnTo>
                        <a:pt x="380414" y="100330"/>
                      </a:lnTo>
                      <a:lnTo>
                        <a:pt x="383188" y="102870"/>
                      </a:lnTo>
                      <a:lnTo>
                        <a:pt x="383188" y="100330"/>
                      </a:lnTo>
                      <a:close/>
                    </a:path>
                    <a:path w="464185" h="171450" extrusionOk="0">
                      <a:moveTo>
                        <a:pt x="412348" y="100330"/>
                      </a:moveTo>
                      <a:lnTo>
                        <a:pt x="383188" y="100330"/>
                      </a:lnTo>
                      <a:lnTo>
                        <a:pt x="383188" y="102870"/>
                      </a:lnTo>
                      <a:lnTo>
                        <a:pt x="412348" y="102870"/>
                      </a:lnTo>
                      <a:lnTo>
                        <a:pt x="412348" y="100330"/>
                      </a:lnTo>
                      <a:close/>
                    </a:path>
                    <a:path w="464185" h="171450" extrusionOk="0">
                      <a:moveTo>
                        <a:pt x="412348" y="69850"/>
                      </a:moveTo>
                      <a:lnTo>
                        <a:pt x="412348" y="102870"/>
                      </a:lnTo>
                      <a:lnTo>
                        <a:pt x="415122" y="100330"/>
                      </a:lnTo>
                      <a:lnTo>
                        <a:pt x="417900" y="100330"/>
                      </a:lnTo>
                      <a:lnTo>
                        <a:pt x="417900" y="72390"/>
                      </a:lnTo>
                      <a:lnTo>
                        <a:pt x="415122" y="72390"/>
                      </a:lnTo>
                      <a:lnTo>
                        <a:pt x="412348" y="69850"/>
                      </a:lnTo>
                      <a:close/>
                    </a:path>
                    <a:path w="464185" h="171450" extrusionOk="0">
                      <a:moveTo>
                        <a:pt x="417900" y="100330"/>
                      </a:moveTo>
                      <a:lnTo>
                        <a:pt x="415122" y="100330"/>
                      </a:lnTo>
                      <a:lnTo>
                        <a:pt x="412348" y="102870"/>
                      </a:lnTo>
                      <a:lnTo>
                        <a:pt x="417900" y="102870"/>
                      </a:lnTo>
                      <a:lnTo>
                        <a:pt x="417900" y="100330"/>
                      </a:lnTo>
                      <a:close/>
                    </a:path>
                    <a:path w="464185" h="171450" extrusionOk="0">
                      <a:moveTo>
                        <a:pt x="51371" y="69850"/>
                      </a:moveTo>
                      <a:lnTo>
                        <a:pt x="48593" y="72390"/>
                      </a:lnTo>
                      <a:lnTo>
                        <a:pt x="51371" y="72390"/>
                      </a:lnTo>
                      <a:lnTo>
                        <a:pt x="51371" y="69850"/>
                      </a:lnTo>
                      <a:close/>
                    </a:path>
                    <a:path w="464185" h="171450" extrusionOk="0">
                      <a:moveTo>
                        <a:pt x="80526" y="69850"/>
                      </a:moveTo>
                      <a:lnTo>
                        <a:pt x="51371" y="69850"/>
                      </a:lnTo>
                      <a:lnTo>
                        <a:pt x="51371" y="72390"/>
                      </a:lnTo>
                      <a:lnTo>
                        <a:pt x="80526" y="72390"/>
                      </a:lnTo>
                      <a:lnTo>
                        <a:pt x="80526" y="69850"/>
                      </a:lnTo>
                      <a:close/>
                    </a:path>
                    <a:path w="464185" h="171450" extrusionOk="0">
                      <a:moveTo>
                        <a:pt x="86079" y="69850"/>
                      </a:moveTo>
                      <a:lnTo>
                        <a:pt x="80526" y="69850"/>
                      </a:lnTo>
                      <a:lnTo>
                        <a:pt x="83300" y="72390"/>
                      </a:lnTo>
                      <a:lnTo>
                        <a:pt x="86079" y="72390"/>
                      </a:lnTo>
                      <a:lnTo>
                        <a:pt x="86079" y="69850"/>
                      </a:lnTo>
                      <a:close/>
                    </a:path>
                    <a:path w="464185" h="171450" extrusionOk="0">
                      <a:moveTo>
                        <a:pt x="118012" y="69850"/>
                      </a:moveTo>
                      <a:lnTo>
                        <a:pt x="115233" y="72390"/>
                      </a:lnTo>
                      <a:lnTo>
                        <a:pt x="118012" y="72390"/>
                      </a:lnTo>
                      <a:lnTo>
                        <a:pt x="118012" y="69850"/>
                      </a:lnTo>
                      <a:close/>
                    </a:path>
                    <a:path w="464185" h="171450" extrusionOk="0">
                      <a:moveTo>
                        <a:pt x="147167" y="69850"/>
                      </a:moveTo>
                      <a:lnTo>
                        <a:pt x="118012" y="69850"/>
                      </a:lnTo>
                      <a:lnTo>
                        <a:pt x="118012" y="72390"/>
                      </a:lnTo>
                      <a:lnTo>
                        <a:pt x="147167" y="72390"/>
                      </a:lnTo>
                      <a:lnTo>
                        <a:pt x="147167" y="69850"/>
                      </a:lnTo>
                      <a:close/>
                    </a:path>
                    <a:path w="464185" h="171450" extrusionOk="0">
                      <a:moveTo>
                        <a:pt x="152719" y="69850"/>
                      </a:moveTo>
                      <a:lnTo>
                        <a:pt x="147167" y="69850"/>
                      </a:lnTo>
                      <a:lnTo>
                        <a:pt x="149945" y="72390"/>
                      </a:lnTo>
                      <a:lnTo>
                        <a:pt x="152719" y="72390"/>
                      </a:lnTo>
                      <a:lnTo>
                        <a:pt x="152719" y="69850"/>
                      </a:lnTo>
                      <a:close/>
                    </a:path>
                    <a:path w="464185" h="171450" extrusionOk="0">
                      <a:moveTo>
                        <a:pt x="184653" y="69850"/>
                      </a:moveTo>
                      <a:lnTo>
                        <a:pt x="181874" y="72390"/>
                      </a:lnTo>
                      <a:lnTo>
                        <a:pt x="184653" y="72390"/>
                      </a:lnTo>
                      <a:lnTo>
                        <a:pt x="184653" y="69850"/>
                      </a:lnTo>
                      <a:close/>
                    </a:path>
                    <a:path w="464185" h="171450" extrusionOk="0">
                      <a:moveTo>
                        <a:pt x="212421" y="69850"/>
                      </a:moveTo>
                      <a:lnTo>
                        <a:pt x="184653" y="69850"/>
                      </a:lnTo>
                      <a:lnTo>
                        <a:pt x="184653" y="72390"/>
                      </a:lnTo>
                      <a:lnTo>
                        <a:pt x="212421" y="72390"/>
                      </a:lnTo>
                      <a:lnTo>
                        <a:pt x="212421" y="69850"/>
                      </a:lnTo>
                      <a:close/>
                    </a:path>
                    <a:path w="464185" h="171450" extrusionOk="0">
                      <a:moveTo>
                        <a:pt x="217973" y="69850"/>
                      </a:moveTo>
                      <a:lnTo>
                        <a:pt x="212421" y="69850"/>
                      </a:lnTo>
                      <a:lnTo>
                        <a:pt x="215199" y="72390"/>
                      </a:lnTo>
                      <a:lnTo>
                        <a:pt x="217973" y="72390"/>
                      </a:lnTo>
                      <a:lnTo>
                        <a:pt x="217973" y="69850"/>
                      </a:lnTo>
                      <a:close/>
                    </a:path>
                    <a:path w="464185" h="171450" extrusionOk="0">
                      <a:moveTo>
                        <a:pt x="251294" y="69850"/>
                      </a:moveTo>
                      <a:lnTo>
                        <a:pt x="248520" y="72390"/>
                      </a:lnTo>
                      <a:lnTo>
                        <a:pt x="251294" y="72390"/>
                      </a:lnTo>
                      <a:lnTo>
                        <a:pt x="251294" y="69850"/>
                      </a:lnTo>
                      <a:close/>
                    </a:path>
                    <a:path w="464185" h="171450" extrusionOk="0">
                      <a:moveTo>
                        <a:pt x="279061" y="69850"/>
                      </a:moveTo>
                      <a:lnTo>
                        <a:pt x="251294" y="69850"/>
                      </a:lnTo>
                      <a:lnTo>
                        <a:pt x="251294" y="72390"/>
                      </a:lnTo>
                      <a:lnTo>
                        <a:pt x="279061" y="72390"/>
                      </a:lnTo>
                      <a:lnTo>
                        <a:pt x="279061" y="69850"/>
                      </a:lnTo>
                      <a:close/>
                    </a:path>
                    <a:path w="464185" h="171450" extrusionOk="0">
                      <a:moveTo>
                        <a:pt x="284614" y="69850"/>
                      </a:moveTo>
                      <a:lnTo>
                        <a:pt x="279061" y="69850"/>
                      </a:lnTo>
                      <a:lnTo>
                        <a:pt x="281840" y="72390"/>
                      </a:lnTo>
                      <a:lnTo>
                        <a:pt x="284614" y="72390"/>
                      </a:lnTo>
                      <a:lnTo>
                        <a:pt x="284614" y="69850"/>
                      </a:lnTo>
                      <a:close/>
                    </a:path>
                    <a:path w="464185" h="171450" extrusionOk="0">
                      <a:moveTo>
                        <a:pt x="316547" y="69850"/>
                      </a:moveTo>
                      <a:lnTo>
                        <a:pt x="313773" y="72390"/>
                      </a:lnTo>
                      <a:lnTo>
                        <a:pt x="316547" y="72390"/>
                      </a:lnTo>
                      <a:lnTo>
                        <a:pt x="316547" y="69850"/>
                      </a:lnTo>
                      <a:close/>
                    </a:path>
                    <a:path w="464185" h="171450" extrusionOk="0">
                      <a:moveTo>
                        <a:pt x="345702" y="69850"/>
                      </a:moveTo>
                      <a:lnTo>
                        <a:pt x="316547" y="69850"/>
                      </a:lnTo>
                      <a:lnTo>
                        <a:pt x="316547" y="72390"/>
                      </a:lnTo>
                      <a:lnTo>
                        <a:pt x="345702" y="72390"/>
                      </a:lnTo>
                      <a:lnTo>
                        <a:pt x="345702" y="69850"/>
                      </a:lnTo>
                      <a:close/>
                    </a:path>
                    <a:path w="464185" h="171450" extrusionOk="0">
                      <a:moveTo>
                        <a:pt x="351259" y="69850"/>
                      </a:moveTo>
                      <a:lnTo>
                        <a:pt x="345702" y="69850"/>
                      </a:lnTo>
                      <a:lnTo>
                        <a:pt x="348481" y="72390"/>
                      </a:lnTo>
                      <a:lnTo>
                        <a:pt x="351259" y="72390"/>
                      </a:lnTo>
                      <a:lnTo>
                        <a:pt x="351259" y="69850"/>
                      </a:lnTo>
                      <a:close/>
                    </a:path>
                    <a:path w="464185" h="171450" extrusionOk="0">
                      <a:moveTo>
                        <a:pt x="383188" y="69850"/>
                      </a:moveTo>
                      <a:lnTo>
                        <a:pt x="380414" y="72390"/>
                      </a:lnTo>
                      <a:lnTo>
                        <a:pt x="383188" y="72390"/>
                      </a:lnTo>
                      <a:lnTo>
                        <a:pt x="383188" y="69850"/>
                      </a:lnTo>
                      <a:close/>
                    </a:path>
                    <a:path w="464185" h="171450" extrusionOk="0">
                      <a:moveTo>
                        <a:pt x="412348" y="69850"/>
                      </a:moveTo>
                      <a:lnTo>
                        <a:pt x="383188" y="69850"/>
                      </a:lnTo>
                      <a:lnTo>
                        <a:pt x="383188" y="72390"/>
                      </a:lnTo>
                      <a:lnTo>
                        <a:pt x="412348" y="72390"/>
                      </a:lnTo>
                      <a:lnTo>
                        <a:pt x="412348" y="69850"/>
                      </a:lnTo>
                      <a:close/>
                    </a:path>
                    <a:path w="464185" h="171450" extrusionOk="0">
                      <a:moveTo>
                        <a:pt x="417900" y="69850"/>
                      </a:moveTo>
                      <a:lnTo>
                        <a:pt x="412348" y="69850"/>
                      </a:lnTo>
                      <a:lnTo>
                        <a:pt x="415122" y="72390"/>
                      </a:lnTo>
                      <a:lnTo>
                        <a:pt x="417900" y="72390"/>
                      </a:lnTo>
                      <a:lnTo>
                        <a:pt x="417900" y="69850"/>
                      </a:lnTo>
                      <a:close/>
                    </a:path>
                    <a:path w="464185" h="171450" extrusionOk="0">
                      <a:moveTo>
                        <a:pt x="83300" y="17780"/>
                      </a:moveTo>
                      <a:lnTo>
                        <a:pt x="48593" y="17780"/>
                      </a:lnTo>
                      <a:lnTo>
                        <a:pt x="45814" y="21590"/>
                      </a:lnTo>
                      <a:lnTo>
                        <a:pt x="45814" y="55880"/>
                      </a:lnTo>
                      <a:lnTo>
                        <a:pt x="48593" y="58420"/>
                      </a:lnTo>
                      <a:lnTo>
                        <a:pt x="83300" y="58420"/>
                      </a:lnTo>
                      <a:lnTo>
                        <a:pt x="86079" y="55880"/>
                      </a:lnTo>
                      <a:lnTo>
                        <a:pt x="51371" y="55880"/>
                      </a:lnTo>
                      <a:lnTo>
                        <a:pt x="48593" y="53340"/>
                      </a:lnTo>
                      <a:lnTo>
                        <a:pt x="51371" y="53340"/>
                      </a:lnTo>
                      <a:lnTo>
                        <a:pt x="51371" y="24130"/>
                      </a:lnTo>
                      <a:lnTo>
                        <a:pt x="48593" y="24130"/>
                      </a:lnTo>
                      <a:lnTo>
                        <a:pt x="51371" y="21590"/>
                      </a:lnTo>
                      <a:lnTo>
                        <a:pt x="86079" y="21590"/>
                      </a:lnTo>
                      <a:lnTo>
                        <a:pt x="83300" y="17780"/>
                      </a:lnTo>
                      <a:close/>
                    </a:path>
                    <a:path w="464185" h="171450" extrusionOk="0">
                      <a:moveTo>
                        <a:pt x="149945" y="17780"/>
                      </a:moveTo>
                      <a:lnTo>
                        <a:pt x="115233" y="17780"/>
                      </a:lnTo>
                      <a:lnTo>
                        <a:pt x="112459" y="21590"/>
                      </a:lnTo>
                      <a:lnTo>
                        <a:pt x="112459" y="55880"/>
                      </a:lnTo>
                      <a:lnTo>
                        <a:pt x="115233" y="58420"/>
                      </a:lnTo>
                      <a:lnTo>
                        <a:pt x="149945" y="58420"/>
                      </a:lnTo>
                      <a:lnTo>
                        <a:pt x="152719" y="55880"/>
                      </a:lnTo>
                      <a:lnTo>
                        <a:pt x="118012" y="55880"/>
                      </a:lnTo>
                      <a:lnTo>
                        <a:pt x="115233" y="53340"/>
                      </a:lnTo>
                      <a:lnTo>
                        <a:pt x="118012" y="53340"/>
                      </a:lnTo>
                      <a:lnTo>
                        <a:pt x="118012" y="24130"/>
                      </a:lnTo>
                      <a:lnTo>
                        <a:pt x="115233" y="24130"/>
                      </a:lnTo>
                      <a:lnTo>
                        <a:pt x="118012" y="21590"/>
                      </a:lnTo>
                      <a:lnTo>
                        <a:pt x="152719" y="21590"/>
                      </a:lnTo>
                      <a:lnTo>
                        <a:pt x="149945" y="17780"/>
                      </a:lnTo>
                      <a:close/>
                    </a:path>
                    <a:path w="464185" h="171450" extrusionOk="0">
                      <a:moveTo>
                        <a:pt x="215199" y="17780"/>
                      </a:moveTo>
                      <a:lnTo>
                        <a:pt x="181874" y="17780"/>
                      </a:lnTo>
                      <a:lnTo>
                        <a:pt x="179100" y="21590"/>
                      </a:lnTo>
                      <a:lnTo>
                        <a:pt x="179100" y="55880"/>
                      </a:lnTo>
                      <a:lnTo>
                        <a:pt x="181874" y="58420"/>
                      </a:lnTo>
                      <a:lnTo>
                        <a:pt x="215199" y="58420"/>
                      </a:lnTo>
                      <a:lnTo>
                        <a:pt x="217973" y="55880"/>
                      </a:lnTo>
                      <a:lnTo>
                        <a:pt x="184653" y="55880"/>
                      </a:lnTo>
                      <a:lnTo>
                        <a:pt x="181874" y="53340"/>
                      </a:lnTo>
                      <a:lnTo>
                        <a:pt x="184653" y="53340"/>
                      </a:lnTo>
                      <a:lnTo>
                        <a:pt x="184653" y="24130"/>
                      </a:lnTo>
                      <a:lnTo>
                        <a:pt x="181874" y="24130"/>
                      </a:lnTo>
                      <a:lnTo>
                        <a:pt x="184653" y="21590"/>
                      </a:lnTo>
                      <a:lnTo>
                        <a:pt x="217973" y="21590"/>
                      </a:lnTo>
                      <a:lnTo>
                        <a:pt x="215199" y="17780"/>
                      </a:lnTo>
                      <a:close/>
                    </a:path>
                    <a:path w="464185" h="171450" extrusionOk="0">
                      <a:moveTo>
                        <a:pt x="281840" y="17780"/>
                      </a:moveTo>
                      <a:lnTo>
                        <a:pt x="248520" y="17780"/>
                      </a:lnTo>
                      <a:lnTo>
                        <a:pt x="245741" y="21590"/>
                      </a:lnTo>
                      <a:lnTo>
                        <a:pt x="245741" y="55880"/>
                      </a:lnTo>
                      <a:lnTo>
                        <a:pt x="248520" y="58420"/>
                      </a:lnTo>
                      <a:lnTo>
                        <a:pt x="281840" y="58420"/>
                      </a:lnTo>
                      <a:lnTo>
                        <a:pt x="284614" y="55880"/>
                      </a:lnTo>
                      <a:lnTo>
                        <a:pt x="251294" y="55880"/>
                      </a:lnTo>
                      <a:lnTo>
                        <a:pt x="248520" y="53340"/>
                      </a:lnTo>
                      <a:lnTo>
                        <a:pt x="251294" y="53340"/>
                      </a:lnTo>
                      <a:lnTo>
                        <a:pt x="251294" y="24130"/>
                      </a:lnTo>
                      <a:lnTo>
                        <a:pt x="248520" y="24130"/>
                      </a:lnTo>
                      <a:lnTo>
                        <a:pt x="251294" y="21590"/>
                      </a:lnTo>
                      <a:lnTo>
                        <a:pt x="284614" y="21590"/>
                      </a:lnTo>
                      <a:lnTo>
                        <a:pt x="281840" y="17780"/>
                      </a:lnTo>
                      <a:close/>
                    </a:path>
                    <a:path w="464185" h="171450" extrusionOk="0">
                      <a:moveTo>
                        <a:pt x="348481" y="17780"/>
                      </a:moveTo>
                      <a:lnTo>
                        <a:pt x="313773" y="17780"/>
                      </a:lnTo>
                      <a:lnTo>
                        <a:pt x="310995" y="21590"/>
                      </a:lnTo>
                      <a:lnTo>
                        <a:pt x="310995" y="55880"/>
                      </a:lnTo>
                      <a:lnTo>
                        <a:pt x="313773" y="58420"/>
                      </a:lnTo>
                      <a:lnTo>
                        <a:pt x="348481" y="58420"/>
                      </a:lnTo>
                      <a:lnTo>
                        <a:pt x="351259" y="55880"/>
                      </a:lnTo>
                      <a:lnTo>
                        <a:pt x="316547" y="55880"/>
                      </a:lnTo>
                      <a:lnTo>
                        <a:pt x="313773" y="53340"/>
                      </a:lnTo>
                      <a:lnTo>
                        <a:pt x="316547" y="53340"/>
                      </a:lnTo>
                      <a:lnTo>
                        <a:pt x="316547" y="24130"/>
                      </a:lnTo>
                      <a:lnTo>
                        <a:pt x="313773" y="24130"/>
                      </a:lnTo>
                      <a:lnTo>
                        <a:pt x="316547" y="21590"/>
                      </a:lnTo>
                      <a:lnTo>
                        <a:pt x="351259" y="21590"/>
                      </a:lnTo>
                      <a:lnTo>
                        <a:pt x="348481" y="17780"/>
                      </a:lnTo>
                      <a:close/>
                    </a:path>
                    <a:path w="464185" h="171450" extrusionOk="0">
                      <a:moveTo>
                        <a:pt x="415122" y="17780"/>
                      </a:moveTo>
                      <a:lnTo>
                        <a:pt x="380414" y="17780"/>
                      </a:lnTo>
                      <a:lnTo>
                        <a:pt x="377636" y="21590"/>
                      </a:lnTo>
                      <a:lnTo>
                        <a:pt x="377636" y="55880"/>
                      </a:lnTo>
                      <a:lnTo>
                        <a:pt x="380414" y="58420"/>
                      </a:lnTo>
                      <a:lnTo>
                        <a:pt x="415122" y="58420"/>
                      </a:lnTo>
                      <a:lnTo>
                        <a:pt x="417900" y="55880"/>
                      </a:lnTo>
                      <a:lnTo>
                        <a:pt x="383188" y="55880"/>
                      </a:lnTo>
                      <a:lnTo>
                        <a:pt x="380414" y="53340"/>
                      </a:lnTo>
                      <a:lnTo>
                        <a:pt x="383188" y="53340"/>
                      </a:lnTo>
                      <a:lnTo>
                        <a:pt x="383188" y="24130"/>
                      </a:lnTo>
                      <a:lnTo>
                        <a:pt x="380414" y="24130"/>
                      </a:lnTo>
                      <a:lnTo>
                        <a:pt x="383188" y="21590"/>
                      </a:lnTo>
                      <a:lnTo>
                        <a:pt x="417900" y="21590"/>
                      </a:lnTo>
                      <a:lnTo>
                        <a:pt x="415122" y="17780"/>
                      </a:lnTo>
                      <a:close/>
                    </a:path>
                    <a:path w="464185" h="171450" extrusionOk="0">
                      <a:moveTo>
                        <a:pt x="51371" y="53340"/>
                      </a:moveTo>
                      <a:lnTo>
                        <a:pt x="48593" y="53340"/>
                      </a:lnTo>
                      <a:lnTo>
                        <a:pt x="51371" y="55880"/>
                      </a:lnTo>
                      <a:lnTo>
                        <a:pt x="51371" y="53340"/>
                      </a:lnTo>
                      <a:close/>
                    </a:path>
                    <a:path w="464185" h="171450" extrusionOk="0">
                      <a:moveTo>
                        <a:pt x="80526" y="53340"/>
                      </a:moveTo>
                      <a:lnTo>
                        <a:pt x="51371" y="53340"/>
                      </a:lnTo>
                      <a:lnTo>
                        <a:pt x="51371" y="55880"/>
                      </a:lnTo>
                      <a:lnTo>
                        <a:pt x="80526" y="55880"/>
                      </a:lnTo>
                      <a:lnTo>
                        <a:pt x="80526" y="53340"/>
                      </a:lnTo>
                      <a:close/>
                    </a:path>
                    <a:path w="464185" h="171450" extrusionOk="0">
                      <a:moveTo>
                        <a:pt x="80526" y="21590"/>
                      </a:moveTo>
                      <a:lnTo>
                        <a:pt x="80526" y="55880"/>
                      </a:lnTo>
                      <a:lnTo>
                        <a:pt x="83300" y="53340"/>
                      </a:lnTo>
                      <a:lnTo>
                        <a:pt x="86079" y="53340"/>
                      </a:lnTo>
                      <a:lnTo>
                        <a:pt x="86079" y="24130"/>
                      </a:lnTo>
                      <a:lnTo>
                        <a:pt x="83300" y="24130"/>
                      </a:lnTo>
                      <a:lnTo>
                        <a:pt x="80526" y="21590"/>
                      </a:lnTo>
                      <a:close/>
                    </a:path>
                    <a:path w="464185" h="171450" extrusionOk="0">
                      <a:moveTo>
                        <a:pt x="86079" y="53340"/>
                      </a:moveTo>
                      <a:lnTo>
                        <a:pt x="83300" y="53340"/>
                      </a:lnTo>
                      <a:lnTo>
                        <a:pt x="80526" y="55880"/>
                      </a:lnTo>
                      <a:lnTo>
                        <a:pt x="86079" y="55880"/>
                      </a:lnTo>
                      <a:lnTo>
                        <a:pt x="86079" y="53340"/>
                      </a:lnTo>
                      <a:close/>
                    </a:path>
                    <a:path w="464185" h="171450" extrusionOk="0">
                      <a:moveTo>
                        <a:pt x="118012" y="53340"/>
                      </a:moveTo>
                      <a:lnTo>
                        <a:pt x="115233" y="53340"/>
                      </a:lnTo>
                      <a:lnTo>
                        <a:pt x="118012" y="55880"/>
                      </a:lnTo>
                      <a:lnTo>
                        <a:pt x="118012" y="53340"/>
                      </a:lnTo>
                      <a:close/>
                    </a:path>
                    <a:path w="464185" h="171450" extrusionOk="0">
                      <a:moveTo>
                        <a:pt x="147167" y="53340"/>
                      </a:moveTo>
                      <a:lnTo>
                        <a:pt x="118012" y="53340"/>
                      </a:lnTo>
                      <a:lnTo>
                        <a:pt x="118012" y="55880"/>
                      </a:lnTo>
                      <a:lnTo>
                        <a:pt x="147167" y="55880"/>
                      </a:lnTo>
                      <a:lnTo>
                        <a:pt x="147167" y="53340"/>
                      </a:lnTo>
                      <a:close/>
                    </a:path>
                    <a:path w="464185" h="171450" extrusionOk="0">
                      <a:moveTo>
                        <a:pt x="147167" y="21590"/>
                      </a:moveTo>
                      <a:lnTo>
                        <a:pt x="147167" y="55880"/>
                      </a:lnTo>
                      <a:lnTo>
                        <a:pt x="149945" y="53340"/>
                      </a:lnTo>
                      <a:lnTo>
                        <a:pt x="152719" y="53340"/>
                      </a:lnTo>
                      <a:lnTo>
                        <a:pt x="152719" y="24130"/>
                      </a:lnTo>
                      <a:lnTo>
                        <a:pt x="149945" y="24130"/>
                      </a:lnTo>
                      <a:lnTo>
                        <a:pt x="147167" y="21590"/>
                      </a:lnTo>
                      <a:close/>
                    </a:path>
                    <a:path w="464185" h="171450" extrusionOk="0">
                      <a:moveTo>
                        <a:pt x="152719" y="53340"/>
                      </a:moveTo>
                      <a:lnTo>
                        <a:pt x="149945" y="53340"/>
                      </a:lnTo>
                      <a:lnTo>
                        <a:pt x="147167" y="55880"/>
                      </a:lnTo>
                      <a:lnTo>
                        <a:pt x="152719" y="55880"/>
                      </a:lnTo>
                      <a:lnTo>
                        <a:pt x="152719" y="53340"/>
                      </a:lnTo>
                      <a:close/>
                    </a:path>
                    <a:path w="464185" h="171450" extrusionOk="0">
                      <a:moveTo>
                        <a:pt x="184653" y="53340"/>
                      </a:moveTo>
                      <a:lnTo>
                        <a:pt x="181874" y="53340"/>
                      </a:lnTo>
                      <a:lnTo>
                        <a:pt x="184653" y="55880"/>
                      </a:lnTo>
                      <a:lnTo>
                        <a:pt x="184653" y="53340"/>
                      </a:lnTo>
                      <a:close/>
                    </a:path>
                    <a:path w="464185" h="171450" extrusionOk="0">
                      <a:moveTo>
                        <a:pt x="212421" y="53340"/>
                      </a:moveTo>
                      <a:lnTo>
                        <a:pt x="184653" y="53340"/>
                      </a:lnTo>
                      <a:lnTo>
                        <a:pt x="184653" y="55880"/>
                      </a:lnTo>
                      <a:lnTo>
                        <a:pt x="212421" y="55880"/>
                      </a:lnTo>
                      <a:lnTo>
                        <a:pt x="212421" y="53340"/>
                      </a:lnTo>
                      <a:close/>
                    </a:path>
                    <a:path w="464185" h="171450" extrusionOk="0">
                      <a:moveTo>
                        <a:pt x="212421" y="21590"/>
                      </a:moveTo>
                      <a:lnTo>
                        <a:pt x="212421" y="55880"/>
                      </a:lnTo>
                      <a:lnTo>
                        <a:pt x="215199" y="53340"/>
                      </a:lnTo>
                      <a:lnTo>
                        <a:pt x="217973" y="53340"/>
                      </a:lnTo>
                      <a:lnTo>
                        <a:pt x="217973" y="24130"/>
                      </a:lnTo>
                      <a:lnTo>
                        <a:pt x="215199" y="24130"/>
                      </a:lnTo>
                      <a:lnTo>
                        <a:pt x="212421" y="21590"/>
                      </a:lnTo>
                      <a:close/>
                    </a:path>
                    <a:path w="464185" h="171450" extrusionOk="0">
                      <a:moveTo>
                        <a:pt x="217973" y="53340"/>
                      </a:moveTo>
                      <a:lnTo>
                        <a:pt x="215199" y="53340"/>
                      </a:lnTo>
                      <a:lnTo>
                        <a:pt x="212421" y="55880"/>
                      </a:lnTo>
                      <a:lnTo>
                        <a:pt x="217973" y="55880"/>
                      </a:lnTo>
                      <a:lnTo>
                        <a:pt x="217973" y="53340"/>
                      </a:lnTo>
                      <a:close/>
                    </a:path>
                    <a:path w="464185" h="171450" extrusionOk="0">
                      <a:moveTo>
                        <a:pt x="251294" y="53340"/>
                      </a:moveTo>
                      <a:lnTo>
                        <a:pt x="248520" y="53340"/>
                      </a:lnTo>
                      <a:lnTo>
                        <a:pt x="251294" y="55880"/>
                      </a:lnTo>
                      <a:lnTo>
                        <a:pt x="251294" y="53340"/>
                      </a:lnTo>
                      <a:close/>
                    </a:path>
                    <a:path w="464185" h="171450" extrusionOk="0">
                      <a:moveTo>
                        <a:pt x="279061" y="53340"/>
                      </a:moveTo>
                      <a:lnTo>
                        <a:pt x="251294" y="53340"/>
                      </a:lnTo>
                      <a:lnTo>
                        <a:pt x="251294" y="55880"/>
                      </a:lnTo>
                      <a:lnTo>
                        <a:pt x="279061" y="55880"/>
                      </a:lnTo>
                      <a:lnTo>
                        <a:pt x="279061" y="53340"/>
                      </a:lnTo>
                      <a:close/>
                    </a:path>
                    <a:path w="464185" h="171450" extrusionOk="0">
                      <a:moveTo>
                        <a:pt x="279061" y="21590"/>
                      </a:moveTo>
                      <a:lnTo>
                        <a:pt x="279061" y="55880"/>
                      </a:lnTo>
                      <a:lnTo>
                        <a:pt x="281840" y="53340"/>
                      </a:lnTo>
                      <a:lnTo>
                        <a:pt x="284614" y="53340"/>
                      </a:lnTo>
                      <a:lnTo>
                        <a:pt x="284614" y="24130"/>
                      </a:lnTo>
                      <a:lnTo>
                        <a:pt x="281840" y="24130"/>
                      </a:lnTo>
                      <a:lnTo>
                        <a:pt x="279061" y="21590"/>
                      </a:lnTo>
                      <a:close/>
                    </a:path>
                    <a:path w="464185" h="171450" extrusionOk="0">
                      <a:moveTo>
                        <a:pt x="284614" y="53340"/>
                      </a:moveTo>
                      <a:lnTo>
                        <a:pt x="281840" y="53340"/>
                      </a:lnTo>
                      <a:lnTo>
                        <a:pt x="279061" y="55880"/>
                      </a:lnTo>
                      <a:lnTo>
                        <a:pt x="284614" y="55880"/>
                      </a:lnTo>
                      <a:lnTo>
                        <a:pt x="284614" y="53340"/>
                      </a:lnTo>
                      <a:close/>
                    </a:path>
                    <a:path w="464185" h="171450" extrusionOk="0">
                      <a:moveTo>
                        <a:pt x="316547" y="53340"/>
                      </a:moveTo>
                      <a:lnTo>
                        <a:pt x="313773" y="53340"/>
                      </a:lnTo>
                      <a:lnTo>
                        <a:pt x="316547" y="55880"/>
                      </a:lnTo>
                      <a:lnTo>
                        <a:pt x="316547" y="53340"/>
                      </a:lnTo>
                      <a:close/>
                    </a:path>
                    <a:path w="464185" h="171450" extrusionOk="0">
                      <a:moveTo>
                        <a:pt x="345702" y="53340"/>
                      </a:moveTo>
                      <a:lnTo>
                        <a:pt x="316547" y="53340"/>
                      </a:lnTo>
                      <a:lnTo>
                        <a:pt x="316547" y="55880"/>
                      </a:lnTo>
                      <a:lnTo>
                        <a:pt x="345702" y="55880"/>
                      </a:lnTo>
                      <a:lnTo>
                        <a:pt x="345702" y="53340"/>
                      </a:lnTo>
                      <a:close/>
                    </a:path>
                    <a:path w="464185" h="171450" extrusionOk="0">
                      <a:moveTo>
                        <a:pt x="345702" y="21590"/>
                      </a:moveTo>
                      <a:lnTo>
                        <a:pt x="345702" y="55880"/>
                      </a:lnTo>
                      <a:lnTo>
                        <a:pt x="348481" y="53340"/>
                      </a:lnTo>
                      <a:lnTo>
                        <a:pt x="351259" y="53340"/>
                      </a:lnTo>
                      <a:lnTo>
                        <a:pt x="351259" y="24130"/>
                      </a:lnTo>
                      <a:lnTo>
                        <a:pt x="348481" y="24130"/>
                      </a:lnTo>
                      <a:lnTo>
                        <a:pt x="345702" y="21590"/>
                      </a:lnTo>
                      <a:close/>
                    </a:path>
                    <a:path w="464185" h="171450" extrusionOk="0">
                      <a:moveTo>
                        <a:pt x="351259" y="53340"/>
                      </a:moveTo>
                      <a:lnTo>
                        <a:pt x="348481" y="53340"/>
                      </a:lnTo>
                      <a:lnTo>
                        <a:pt x="345702" y="55880"/>
                      </a:lnTo>
                      <a:lnTo>
                        <a:pt x="351259" y="55880"/>
                      </a:lnTo>
                      <a:lnTo>
                        <a:pt x="351259" y="53340"/>
                      </a:lnTo>
                      <a:close/>
                    </a:path>
                    <a:path w="464185" h="171450" extrusionOk="0">
                      <a:moveTo>
                        <a:pt x="383188" y="53340"/>
                      </a:moveTo>
                      <a:lnTo>
                        <a:pt x="380414" y="53340"/>
                      </a:lnTo>
                      <a:lnTo>
                        <a:pt x="383188" y="55880"/>
                      </a:lnTo>
                      <a:lnTo>
                        <a:pt x="383188" y="53340"/>
                      </a:lnTo>
                      <a:close/>
                    </a:path>
                    <a:path w="464185" h="171450" extrusionOk="0">
                      <a:moveTo>
                        <a:pt x="412348" y="53340"/>
                      </a:moveTo>
                      <a:lnTo>
                        <a:pt x="383188" y="53340"/>
                      </a:lnTo>
                      <a:lnTo>
                        <a:pt x="383188" y="55880"/>
                      </a:lnTo>
                      <a:lnTo>
                        <a:pt x="412348" y="55880"/>
                      </a:lnTo>
                      <a:lnTo>
                        <a:pt x="412348" y="53340"/>
                      </a:lnTo>
                      <a:close/>
                    </a:path>
                    <a:path w="464185" h="171450" extrusionOk="0">
                      <a:moveTo>
                        <a:pt x="412348" y="21590"/>
                      </a:moveTo>
                      <a:lnTo>
                        <a:pt x="412348" y="55880"/>
                      </a:lnTo>
                      <a:lnTo>
                        <a:pt x="415122" y="53340"/>
                      </a:lnTo>
                      <a:lnTo>
                        <a:pt x="417900" y="53340"/>
                      </a:lnTo>
                      <a:lnTo>
                        <a:pt x="417900" y="24130"/>
                      </a:lnTo>
                      <a:lnTo>
                        <a:pt x="415122" y="24130"/>
                      </a:lnTo>
                      <a:lnTo>
                        <a:pt x="412348" y="21590"/>
                      </a:lnTo>
                      <a:close/>
                    </a:path>
                    <a:path w="464185" h="171450" extrusionOk="0">
                      <a:moveTo>
                        <a:pt x="417900" y="53340"/>
                      </a:moveTo>
                      <a:lnTo>
                        <a:pt x="415122" y="53340"/>
                      </a:lnTo>
                      <a:lnTo>
                        <a:pt x="412348" y="55880"/>
                      </a:lnTo>
                      <a:lnTo>
                        <a:pt x="417900" y="55880"/>
                      </a:lnTo>
                      <a:lnTo>
                        <a:pt x="417900" y="53340"/>
                      </a:lnTo>
                      <a:close/>
                    </a:path>
                    <a:path w="464185" h="171450" extrusionOk="0">
                      <a:moveTo>
                        <a:pt x="51371" y="21590"/>
                      </a:moveTo>
                      <a:lnTo>
                        <a:pt x="48593" y="24130"/>
                      </a:lnTo>
                      <a:lnTo>
                        <a:pt x="51371" y="24130"/>
                      </a:lnTo>
                      <a:lnTo>
                        <a:pt x="51371" y="21590"/>
                      </a:lnTo>
                      <a:close/>
                    </a:path>
                    <a:path w="464185" h="171450" extrusionOk="0">
                      <a:moveTo>
                        <a:pt x="80526" y="21590"/>
                      </a:moveTo>
                      <a:lnTo>
                        <a:pt x="51371" y="21590"/>
                      </a:lnTo>
                      <a:lnTo>
                        <a:pt x="51371" y="24130"/>
                      </a:lnTo>
                      <a:lnTo>
                        <a:pt x="80526" y="24130"/>
                      </a:lnTo>
                      <a:lnTo>
                        <a:pt x="80526" y="21590"/>
                      </a:lnTo>
                      <a:close/>
                    </a:path>
                    <a:path w="464185" h="171450" extrusionOk="0">
                      <a:moveTo>
                        <a:pt x="86079" y="21590"/>
                      </a:moveTo>
                      <a:lnTo>
                        <a:pt x="80526" y="21590"/>
                      </a:lnTo>
                      <a:lnTo>
                        <a:pt x="83300" y="24130"/>
                      </a:lnTo>
                      <a:lnTo>
                        <a:pt x="86079" y="24130"/>
                      </a:lnTo>
                      <a:lnTo>
                        <a:pt x="86079" y="21590"/>
                      </a:lnTo>
                      <a:close/>
                    </a:path>
                    <a:path w="464185" h="171450" extrusionOk="0">
                      <a:moveTo>
                        <a:pt x="118012" y="21590"/>
                      </a:moveTo>
                      <a:lnTo>
                        <a:pt x="115233" y="24130"/>
                      </a:lnTo>
                      <a:lnTo>
                        <a:pt x="118012" y="24130"/>
                      </a:lnTo>
                      <a:lnTo>
                        <a:pt x="118012" y="21590"/>
                      </a:lnTo>
                      <a:close/>
                    </a:path>
                    <a:path w="464185" h="171450" extrusionOk="0">
                      <a:moveTo>
                        <a:pt x="147167" y="21590"/>
                      </a:moveTo>
                      <a:lnTo>
                        <a:pt x="118012" y="21590"/>
                      </a:lnTo>
                      <a:lnTo>
                        <a:pt x="118012" y="24130"/>
                      </a:lnTo>
                      <a:lnTo>
                        <a:pt x="147167" y="24130"/>
                      </a:lnTo>
                      <a:lnTo>
                        <a:pt x="147167" y="21590"/>
                      </a:lnTo>
                      <a:close/>
                    </a:path>
                    <a:path w="464185" h="171450" extrusionOk="0">
                      <a:moveTo>
                        <a:pt x="152719" y="21590"/>
                      </a:moveTo>
                      <a:lnTo>
                        <a:pt x="147167" y="21590"/>
                      </a:lnTo>
                      <a:lnTo>
                        <a:pt x="149945" y="24130"/>
                      </a:lnTo>
                      <a:lnTo>
                        <a:pt x="152719" y="24130"/>
                      </a:lnTo>
                      <a:lnTo>
                        <a:pt x="152719" y="21590"/>
                      </a:lnTo>
                      <a:close/>
                    </a:path>
                    <a:path w="464185" h="171450" extrusionOk="0">
                      <a:moveTo>
                        <a:pt x="184653" y="21590"/>
                      </a:moveTo>
                      <a:lnTo>
                        <a:pt x="181874" y="24130"/>
                      </a:lnTo>
                      <a:lnTo>
                        <a:pt x="184653" y="24130"/>
                      </a:lnTo>
                      <a:lnTo>
                        <a:pt x="184653" y="21590"/>
                      </a:lnTo>
                      <a:close/>
                    </a:path>
                    <a:path w="464185" h="171450" extrusionOk="0">
                      <a:moveTo>
                        <a:pt x="212421" y="21590"/>
                      </a:moveTo>
                      <a:lnTo>
                        <a:pt x="184653" y="21590"/>
                      </a:lnTo>
                      <a:lnTo>
                        <a:pt x="184653" y="24130"/>
                      </a:lnTo>
                      <a:lnTo>
                        <a:pt x="212421" y="24130"/>
                      </a:lnTo>
                      <a:lnTo>
                        <a:pt x="212421" y="21590"/>
                      </a:lnTo>
                      <a:close/>
                    </a:path>
                    <a:path w="464185" h="171450" extrusionOk="0">
                      <a:moveTo>
                        <a:pt x="217973" y="21590"/>
                      </a:moveTo>
                      <a:lnTo>
                        <a:pt x="212421" y="21590"/>
                      </a:lnTo>
                      <a:lnTo>
                        <a:pt x="215199" y="24130"/>
                      </a:lnTo>
                      <a:lnTo>
                        <a:pt x="217973" y="24130"/>
                      </a:lnTo>
                      <a:lnTo>
                        <a:pt x="217973" y="21590"/>
                      </a:lnTo>
                      <a:close/>
                    </a:path>
                    <a:path w="464185" h="171450" extrusionOk="0">
                      <a:moveTo>
                        <a:pt x="251294" y="21590"/>
                      </a:moveTo>
                      <a:lnTo>
                        <a:pt x="248520" y="24130"/>
                      </a:lnTo>
                      <a:lnTo>
                        <a:pt x="251294" y="24130"/>
                      </a:lnTo>
                      <a:lnTo>
                        <a:pt x="251294" y="21590"/>
                      </a:lnTo>
                      <a:close/>
                    </a:path>
                    <a:path w="464185" h="171450" extrusionOk="0">
                      <a:moveTo>
                        <a:pt x="279061" y="21590"/>
                      </a:moveTo>
                      <a:lnTo>
                        <a:pt x="251294" y="21590"/>
                      </a:lnTo>
                      <a:lnTo>
                        <a:pt x="251294" y="24130"/>
                      </a:lnTo>
                      <a:lnTo>
                        <a:pt x="279061" y="24130"/>
                      </a:lnTo>
                      <a:lnTo>
                        <a:pt x="279061" y="21590"/>
                      </a:lnTo>
                      <a:close/>
                    </a:path>
                    <a:path w="464185" h="171450" extrusionOk="0">
                      <a:moveTo>
                        <a:pt x="284614" y="21590"/>
                      </a:moveTo>
                      <a:lnTo>
                        <a:pt x="279061" y="21590"/>
                      </a:lnTo>
                      <a:lnTo>
                        <a:pt x="281840" y="24130"/>
                      </a:lnTo>
                      <a:lnTo>
                        <a:pt x="284614" y="24130"/>
                      </a:lnTo>
                      <a:lnTo>
                        <a:pt x="284614" y="21590"/>
                      </a:lnTo>
                      <a:close/>
                    </a:path>
                    <a:path w="464185" h="171450" extrusionOk="0">
                      <a:moveTo>
                        <a:pt x="316547" y="21590"/>
                      </a:moveTo>
                      <a:lnTo>
                        <a:pt x="313773" y="24130"/>
                      </a:lnTo>
                      <a:lnTo>
                        <a:pt x="316547" y="24130"/>
                      </a:lnTo>
                      <a:lnTo>
                        <a:pt x="316547" y="21590"/>
                      </a:lnTo>
                      <a:close/>
                    </a:path>
                    <a:path w="464185" h="171450" extrusionOk="0">
                      <a:moveTo>
                        <a:pt x="345702" y="21590"/>
                      </a:moveTo>
                      <a:lnTo>
                        <a:pt x="316547" y="21590"/>
                      </a:lnTo>
                      <a:lnTo>
                        <a:pt x="316547" y="24130"/>
                      </a:lnTo>
                      <a:lnTo>
                        <a:pt x="345702" y="24130"/>
                      </a:lnTo>
                      <a:lnTo>
                        <a:pt x="345702" y="21590"/>
                      </a:lnTo>
                      <a:close/>
                    </a:path>
                    <a:path w="464185" h="171450" extrusionOk="0">
                      <a:moveTo>
                        <a:pt x="351259" y="21590"/>
                      </a:moveTo>
                      <a:lnTo>
                        <a:pt x="345702" y="21590"/>
                      </a:lnTo>
                      <a:lnTo>
                        <a:pt x="348481" y="24130"/>
                      </a:lnTo>
                      <a:lnTo>
                        <a:pt x="351259" y="24130"/>
                      </a:lnTo>
                      <a:lnTo>
                        <a:pt x="351259" y="21590"/>
                      </a:lnTo>
                      <a:close/>
                    </a:path>
                    <a:path w="464185" h="171450" extrusionOk="0">
                      <a:moveTo>
                        <a:pt x="383188" y="21590"/>
                      </a:moveTo>
                      <a:lnTo>
                        <a:pt x="380414" y="24130"/>
                      </a:lnTo>
                      <a:lnTo>
                        <a:pt x="383188" y="24130"/>
                      </a:lnTo>
                      <a:lnTo>
                        <a:pt x="383188" y="21590"/>
                      </a:lnTo>
                      <a:close/>
                    </a:path>
                    <a:path w="464185" h="171450" extrusionOk="0">
                      <a:moveTo>
                        <a:pt x="412348" y="21590"/>
                      </a:moveTo>
                      <a:lnTo>
                        <a:pt x="383188" y="21590"/>
                      </a:lnTo>
                      <a:lnTo>
                        <a:pt x="383188" y="24130"/>
                      </a:lnTo>
                      <a:lnTo>
                        <a:pt x="412348" y="24130"/>
                      </a:lnTo>
                      <a:lnTo>
                        <a:pt x="412348" y="21590"/>
                      </a:lnTo>
                      <a:close/>
                    </a:path>
                    <a:path w="464185" h="171450" extrusionOk="0">
                      <a:moveTo>
                        <a:pt x="417900" y="21590"/>
                      </a:moveTo>
                      <a:lnTo>
                        <a:pt x="412348" y="21590"/>
                      </a:lnTo>
                      <a:lnTo>
                        <a:pt x="415122" y="24130"/>
                      </a:lnTo>
                      <a:lnTo>
                        <a:pt x="417900" y="24130"/>
                      </a:lnTo>
                      <a:lnTo>
                        <a:pt x="417900" y="21590"/>
                      </a:lnTo>
                      <a:close/>
                    </a:path>
                    <a:path w="464185" h="171450" extrusionOk="0">
                      <a:moveTo>
                        <a:pt x="5553" y="2540"/>
                      </a:moveTo>
                      <a:lnTo>
                        <a:pt x="2776" y="6350"/>
                      </a:lnTo>
                      <a:lnTo>
                        <a:pt x="5553" y="6350"/>
                      </a:lnTo>
                      <a:lnTo>
                        <a:pt x="5553" y="2540"/>
                      </a:lnTo>
                      <a:close/>
                    </a:path>
                    <a:path w="464185" h="171450" extrusionOk="0">
                      <a:moveTo>
                        <a:pt x="458160" y="2540"/>
                      </a:moveTo>
                      <a:lnTo>
                        <a:pt x="5553" y="2540"/>
                      </a:lnTo>
                      <a:lnTo>
                        <a:pt x="5553" y="6350"/>
                      </a:lnTo>
                      <a:lnTo>
                        <a:pt x="458160" y="6350"/>
                      </a:lnTo>
                      <a:lnTo>
                        <a:pt x="458160" y="2540"/>
                      </a:lnTo>
                      <a:close/>
                    </a:path>
                    <a:path w="464185" h="171450" extrusionOk="0">
                      <a:moveTo>
                        <a:pt x="463736" y="2540"/>
                      </a:moveTo>
                      <a:lnTo>
                        <a:pt x="458160" y="2540"/>
                      </a:lnTo>
                      <a:lnTo>
                        <a:pt x="460925" y="6350"/>
                      </a:lnTo>
                      <a:lnTo>
                        <a:pt x="463736" y="6350"/>
                      </a:lnTo>
                      <a:lnTo>
                        <a:pt x="463736" y="254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7" name="Google Shape;1447;p13"/>
                <p:cNvSpPr/>
                <p:nvPr/>
              </p:nvSpPr>
              <p:spPr>
                <a:xfrm>
                  <a:off x="4844986" y="5353367"/>
                  <a:ext cx="361314" cy="29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29210" extrusionOk="0">
                      <a:moveTo>
                        <a:pt x="29159" y="0"/>
                      </a:moveTo>
                      <a:lnTo>
                        <a:pt x="0" y="0"/>
                      </a:lnTo>
                      <a:lnTo>
                        <a:pt x="0" y="29108"/>
                      </a:lnTo>
                      <a:lnTo>
                        <a:pt x="29159" y="29108"/>
                      </a:lnTo>
                      <a:lnTo>
                        <a:pt x="29159" y="0"/>
                      </a:lnTo>
                      <a:close/>
                    </a:path>
                    <a:path w="361314" h="29210" extrusionOk="0">
                      <a:moveTo>
                        <a:pt x="95796" y="0"/>
                      </a:moveTo>
                      <a:lnTo>
                        <a:pt x="66636" y="0"/>
                      </a:lnTo>
                      <a:lnTo>
                        <a:pt x="66636" y="29108"/>
                      </a:lnTo>
                      <a:lnTo>
                        <a:pt x="95796" y="29108"/>
                      </a:lnTo>
                      <a:lnTo>
                        <a:pt x="95796" y="0"/>
                      </a:lnTo>
                      <a:close/>
                    </a:path>
                    <a:path w="361314" h="29210" extrusionOk="0">
                      <a:moveTo>
                        <a:pt x="161048" y="0"/>
                      </a:moveTo>
                      <a:lnTo>
                        <a:pt x="133273" y="0"/>
                      </a:lnTo>
                      <a:lnTo>
                        <a:pt x="133273" y="29108"/>
                      </a:lnTo>
                      <a:lnTo>
                        <a:pt x="161048" y="29108"/>
                      </a:lnTo>
                      <a:lnTo>
                        <a:pt x="161048" y="0"/>
                      </a:lnTo>
                      <a:close/>
                    </a:path>
                    <a:path w="361314" h="29210" extrusionOk="0">
                      <a:moveTo>
                        <a:pt x="227685" y="0"/>
                      </a:moveTo>
                      <a:lnTo>
                        <a:pt x="199923" y="0"/>
                      </a:lnTo>
                      <a:lnTo>
                        <a:pt x="199923" y="29108"/>
                      </a:lnTo>
                      <a:lnTo>
                        <a:pt x="227685" y="29108"/>
                      </a:lnTo>
                      <a:lnTo>
                        <a:pt x="227685" y="0"/>
                      </a:lnTo>
                      <a:close/>
                    </a:path>
                    <a:path w="361314" h="29210" extrusionOk="0">
                      <a:moveTo>
                        <a:pt x="294335" y="0"/>
                      </a:moveTo>
                      <a:lnTo>
                        <a:pt x="265176" y="0"/>
                      </a:lnTo>
                      <a:lnTo>
                        <a:pt x="265176" y="29108"/>
                      </a:lnTo>
                      <a:lnTo>
                        <a:pt x="294335" y="29108"/>
                      </a:lnTo>
                      <a:lnTo>
                        <a:pt x="294335" y="0"/>
                      </a:lnTo>
                      <a:close/>
                    </a:path>
                    <a:path w="361314" h="29210" extrusionOk="0">
                      <a:moveTo>
                        <a:pt x="360972" y="0"/>
                      </a:moveTo>
                      <a:lnTo>
                        <a:pt x="331812" y="0"/>
                      </a:lnTo>
                      <a:lnTo>
                        <a:pt x="331812" y="29108"/>
                      </a:lnTo>
                      <a:lnTo>
                        <a:pt x="360972" y="29108"/>
                      </a:lnTo>
                      <a:lnTo>
                        <a:pt x="36097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13"/>
                <p:cNvSpPr/>
                <p:nvPr/>
              </p:nvSpPr>
              <p:spPr>
                <a:xfrm>
                  <a:off x="4754744" y="5498895"/>
                  <a:ext cx="541654" cy="13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654" h="13970" extrusionOk="0">
                      <a:moveTo>
                        <a:pt x="541485" y="0"/>
                      </a:moveTo>
                      <a:lnTo>
                        <a:pt x="0" y="0"/>
                      </a:lnTo>
                      <a:lnTo>
                        <a:pt x="0" y="13861"/>
                      </a:lnTo>
                      <a:lnTo>
                        <a:pt x="541485" y="13861"/>
                      </a:lnTo>
                      <a:lnTo>
                        <a:pt x="541485" y="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13"/>
                <p:cNvSpPr/>
                <p:nvPr/>
              </p:nvSpPr>
              <p:spPr>
                <a:xfrm>
                  <a:off x="4905792" y="5041486"/>
                  <a:ext cx="239400" cy="282900"/>
                </a:xfrm>
                <a:prstGeom prst="rect">
                  <a:avLst/>
                </a:prstGeom>
                <a:blipFill rotWithShape="1">
                  <a:blip r:embed="rId2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13"/>
                <p:cNvSpPr/>
                <p:nvPr/>
              </p:nvSpPr>
              <p:spPr>
                <a:xfrm>
                  <a:off x="4844986" y="5401881"/>
                  <a:ext cx="361314" cy="76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76835" extrusionOk="0">
                      <a:moveTo>
                        <a:pt x="29159" y="47117"/>
                      </a:moveTo>
                      <a:lnTo>
                        <a:pt x="0" y="47117"/>
                      </a:lnTo>
                      <a:lnTo>
                        <a:pt x="0" y="76225"/>
                      </a:lnTo>
                      <a:lnTo>
                        <a:pt x="29159" y="76225"/>
                      </a:lnTo>
                      <a:lnTo>
                        <a:pt x="29159" y="47117"/>
                      </a:lnTo>
                      <a:close/>
                    </a:path>
                    <a:path w="361314" h="76835" extrusionOk="0">
                      <a:moveTo>
                        <a:pt x="29159" y="0"/>
                      </a:moveTo>
                      <a:lnTo>
                        <a:pt x="0" y="0"/>
                      </a:lnTo>
                      <a:lnTo>
                        <a:pt x="0" y="27711"/>
                      </a:lnTo>
                      <a:lnTo>
                        <a:pt x="29159" y="27711"/>
                      </a:lnTo>
                      <a:lnTo>
                        <a:pt x="29159" y="0"/>
                      </a:lnTo>
                      <a:close/>
                    </a:path>
                    <a:path w="361314" h="76835" extrusionOk="0">
                      <a:moveTo>
                        <a:pt x="95796" y="47117"/>
                      </a:moveTo>
                      <a:lnTo>
                        <a:pt x="66636" y="47117"/>
                      </a:lnTo>
                      <a:lnTo>
                        <a:pt x="66636" y="76225"/>
                      </a:lnTo>
                      <a:lnTo>
                        <a:pt x="95796" y="76225"/>
                      </a:lnTo>
                      <a:lnTo>
                        <a:pt x="95796" y="47117"/>
                      </a:lnTo>
                      <a:close/>
                    </a:path>
                    <a:path w="361314" h="76835" extrusionOk="0">
                      <a:moveTo>
                        <a:pt x="95796" y="0"/>
                      </a:moveTo>
                      <a:lnTo>
                        <a:pt x="66636" y="0"/>
                      </a:lnTo>
                      <a:lnTo>
                        <a:pt x="66636" y="27711"/>
                      </a:lnTo>
                      <a:lnTo>
                        <a:pt x="95796" y="27711"/>
                      </a:lnTo>
                      <a:lnTo>
                        <a:pt x="95796" y="0"/>
                      </a:lnTo>
                      <a:close/>
                    </a:path>
                    <a:path w="361314" h="76835" extrusionOk="0">
                      <a:moveTo>
                        <a:pt x="161048" y="47117"/>
                      </a:moveTo>
                      <a:lnTo>
                        <a:pt x="133273" y="47117"/>
                      </a:lnTo>
                      <a:lnTo>
                        <a:pt x="133273" y="76225"/>
                      </a:lnTo>
                      <a:lnTo>
                        <a:pt x="161048" y="76225"/>
                      </a:lnTo>
                      <a:lnTo>
                        <a:pt x="161048" y="47117"/>
                      </a:lnTo>
                      <a:close/>
                    </a:path>
                    <a:path w="361314" h="76835" extrusionOk="0">
                      <a:moveTo>
                        <a:pt x="161048" y="0"/>
                      </a:moveTo>
                      <a:lnTo>
                        <a:pt x="133273" y="0"/>
                      </a:lnTo>
                      <a:lnTo>
                        <a:pt x="133273" y="27711"/>
                      </a:lnTo>
                      <a:lnTo>
                        <a:pt x="161048" y="27711"/>
                      </a:lnTo>
                      <a:lnTo>
                        <a:pt x="161048" y="0"/>
                      </a:lnTo>
                      <a:close/>
                    </a:path>
                    <a:path w="361314" h="76835" extrusionOk="0">
                      <a:moveTo>
                        <a:pt x="227685" y="47117"/>
                      </a:moveTo>
                      <a:lnTo>
                        <a:pt x="199923" y="47117"/>
                      </a:lnTo>
                      <a:lnTo>
                        <a:pt x="199923" y="76225"/>
                      </a:lnTo>
                      <a:lnTo>
                        <a:pt x="227685" y="76225"/>
                      </a:lnTo>
                      <a:lnTo>
                        <a:pt x="227685" y="47117"/>
                      </a:lnTo>
                      <a:close/>
                    </a:path>
                    <a:path w="361314" h="76835" extrusionOk="0">
                      <a:moveTo>
                        <a:pt x="227685" y="0"/>
                      </a:moveTo>
                      <a:lnTo>
                        <a:pt x="199923" y="0"/>
                      </a:lnTo>
                      <a:lnTo>
                        <a:pt x="199923" y="27711"/>
                      </a:lnTo>
                      <a:lnTo>
                        <a:pt x="227685" y="27711"/>
                      </a:lnTo>
                      <a:lnTo>
                        <a:pt x="227685" y="0"/>
                      </a:lnTo>
                      <a:close/>
                    </a:path>
                    <a:path w="361314" h="76835" extrusionOk="0">
                      <a:moveTo>
                        <a:pt x="294335" y="47117"/>
                      </a:moveTo>
                      <a:lnTo>
                        <a:pt x="265176" y="47117"/>
                      </a:lnTo>
                      <a:lnTo>
                        <a:pt x="265176" y="76225"/>
                      </a:lnTo>
                      <a:lnTo>
                        <a:pt x="294335" y="76225"/>
                      </a:lnTo>
                      <a:lnTo>
                        <a:pt x="294335" y="47117"/>
                      </a:lnTo>
                      <a:close/>
                    </a:path>
                    <a:path w="361314" h="76835" extrusionOk="0">
                      <a:moveTo>
                        <a:pt x="294335" y="0"/>
                      </a:moveTo>
                      <a:lnTo>
                        <a:pt x="265176" y="0"/>
                      </a:lnTo>
                      <a:lnTo>
                        <a:pt x="265176" y="27711"/>
                      </a:lnTo>
                      <a:lnTo>
                        <a:pt x="294335" y="27711"/>
                      </a:lnTo>
                      <a:lnTo>
                        <a:pt x="294335" y="0"/>
                      </a:lnTo>
                      <a:close/>
                    </a:path>
                    <a:path w="361314" h="76835" extrusionOk="0">
                      <a:moveTo>
                        <a:pt x="360972" y="47117"/>
                      </a:moveTo>
                      <a:lnTo>
                        <a:pt x="331812" y="47117"/>
                      </a:lnTo>
                      <a:lnTo>
                        <a:pt x="331812" y="76225"/>
                      </a:lnTo>
                      <a:lnTo>
                        <a:pt x="360972" y="76225"/>
                      </a:lnTo>
                      <a:lnTo>
                        <a:pt x="360972" y="47117"/>
                      </a:lnTo>
                      <a:close/>
                    </a:path>
                    <a:path w="361314" h="76835" extrusionOk="0">
                      <a:moveTo>
                        <a:pt x="360972" y="0"/>
                      </a:moveTo>
                      <a:lnTo>
                        <a:pt x="331812" y="0"/>
                      </a:lnTo>
                      <a:lnTo>
                        <a:pt x="331812" y="27711"/>
                      </a:lnTo>
                      <a:lnTo>
                        <a:pt x="360972" y="27711"/>
                      </a:lnTo>
                      <a:lnTo>
                        <a:pt x="360972" y="0"/>
                      </a:lnTo>
                      <a:close/>
                    </a:path>
                  </a:pathLst>
                </a:custGeom>
                <a:solidFill>
                  <a:srgbClr val="6ECCD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51" name="Google Shape;1451;p13"/>
              <p:cNvSpPr/>
              <p:nvPr/>
            </p:nvSpPr>
            <p:spPr>
              <a:xfrm>
                <a:off x="3022928" y="5226340"/>
                <a:ext cx="322200" cy="320700"/>
              </a:xfrm>
              <a:prstGeom prst="rect">
                <a:avLst/>
              </a:prstGeom>
              <a:blipFill rotWithShape="1">
                <a:blip r:embed="rId2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2557931" y="5215089"/>
                <a:ext cx="327900" cy="326400"/>
              </a:xfrm>
              <a:prstGeom prst="rect">
                <a:avLst/>
              </a:prstGeom>
              <a:blipFill rotWithShape="1">
                <a:blip r:embed="rId2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13"/>
              <p:cNvSpPr txBox="1"/>
              <p:nvPr/>
            </p:nvSpPr>
            <p:spPr>
              <a:xfrm>
                <a:off x="928004" y="4200301"/>
                <a:ext cx="847200" cy="3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27305" marR="5080" lvl="0" indent="-2730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Участники  </a:t>
                </a:r>
                <a:endParaRPr sz="1050" b="1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27305" marR="5080" lvl="0" indent="-27305" algn="l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ru-RU" sz="105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Кластера,</a:t>
                </a:r>
                <a:endParaRPr sz="105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54" name="Google Shape;1454;p13"/>
              <p:cNvSpPr txBox="1"/>
              <p:nvPr/>
            </p:nvSpPr>
            <p:spPr>
              <a:xfrm>
                <a:off x="2542850" y="2213297"/>
                <a:ext cx="14880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325" rIns="0" bIns="0" anchor="t" anchorCtr="0">
                <a:spAutoFit/>
              </a:bodyPr>
              <a:lstStyle/>
              <a:p>
                <a:pPr marL="549275" marR="5080" lvl="0" indent="-53721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Специализированная </a:t>
                </a:r>
                <a:endParaRPr/>
              </a:p>
              <a:p>
                <a:pPr marL="549275" marR="5080" lvl="0" indent="-537210" algn="l" rtl="0">
                  <a:lnSpc>
                    <a:spcPct val="100000"/>
                  </a:lnSpc>
                  <a:spcBef>
                    <a:spcPts val="105"/>
                  </a:spcBef>
                  <a:spcAft>
                    <a:spcPts val="0"/>
                  </a:spcAft>
                  <a:buNone/>
                </a:pPr>
                <a:r>
                  <a:rPr lang="ru-RU" sz="105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организация  кластера</a:t>
                </a:r>
                <a:endParaRPr sz="105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55" name="Google Shape;1455;p13"/>
              <p:cNvSpPr txBox="1"/>
              <p:nvPr/>
            </p:nvSpPr>
            <p:spPr>
              <a:xfrm>
                <a:off x="1668148" y="6160432"/>
                <a:ext cx="1424400" cy="1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0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Инфраструктура кластера</a:t>
                </a:r>
                <a:endParaRPr sz="100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56" name="Google Shape;1456;p13"/>
              <p:cNvSpPr txBox="1"/>
              <p:nvPr/>
            </p:nvSpPr>
            <p:spPr>
              <a:xfrm>
                <a:off x="827585" y="5596362"/>
                <a:ext cx="1032000" cy="28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1920" marR="5080" lvl="0" indent="-12192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90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Образовательное  учреждение</a:t>
                </a:r>
                <a:endParaRPr sz="90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57" name="Google Shape;1457;p13"/>
              <p:cNvSpPr txBox="1"/>
              <p:nvPr/>
            </p:nvSpPr>
            <p:spPr>
              <a:xfrm>
                <a:off x="1957501" y="5530566"/>
                <a:ext cx="17454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325" rIns="0" bIns="0" anchor="t" anchorCtr="0">
                <a:spAutoFit/>
              </a:bodyPr>
              <a:lstStyle/>
              <a:p>
                <a:pPr marL="0" marR="508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90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Объекты</a:t>
                </a:r>
                <a:endParaRPr sz="90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508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90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технологической или  промышленной  инфраструктуры</a:t>
                </a:r>
                <a:endParaRPr sz="90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741846" y="3115231"/>
                <a:ext cx="1447576" cy="1944445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2627629" extrusionOk="0">
                    <a:moveTo>
                      <a:pt x="69723" y="0"/>
                    </a:moveTo>
                    <a:lnTo>
                      <a:pt x="28575" y="39510"/>
                    </a:lnTo>
                    <a:lnTo>
                      <a:pt x="4762" y="85867"/>
                    </a:lnTo>
                    <a:lnTo>
                      <a:pt x="0" y="133391"/>
                    </a:lnTo>
                    <a:lnTo>
                      <a:pt x="16001" y="176402"/>
                    </a:lnTo>
                    <a:lnTo>
                      <a:pt x="808863" y="1317243"/>
                    </a:lnTo>
                    <a:lnTo>
                      <a:pt x="824864" y="1360255"/>
                    </a:lnTo>
                    <a:lnTo>
                      <a:pt x="820102" y="1407779"/>
                    </a:lnTo>
                    <a:lnTo>
                      <a:pt x="796289" y="1454136"/>
                    </a:lnTo>
                    <a:lnTo>
                      <a:pt x="755141" y="1493646"/>
                    </a:lnTo>
                    <a:lnTo>
                      <a:pt x="806541" y="1468872"/>
                    </a:lnTo>
                    <a:lnTo>
                      <a:pt x="858297" y="1462706"/>
                    </a:lnTo>
                    <a:lnTo>
                      <a:pt x="904482" y="1474805"/>
                    </a:lnTo>
                    <a:lnTo>
                      <a:pt x="939164" y="1504822"/>
                    </a:lnTo>
                    <a:lnTo>
                      <a:pt x="1689735" y="2584958"/>
                    </a:lnTo>
                    <a:lnTo>
                      <a:pt x="1724415" y="2614922"/>
                    </a:lnTo>
                    <a:lnTo>
                      <a:pt x="1770586" y="2627026"/>
                    </a:lnTo>
                    <a:lnTo>
                      <a:pt x="1822305" y="2620891"/>
                    </a:lnTo>
                    <a:lnTo>
                      <a:pt x="1873630" y="2596134"/>
                    </a:ln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9" name="Google Shape;1459;p13"/>
              <p:cNvGrpSpPr/>
              <p:nvPr/>
            </p:nvGrpSpPr>
            <p:grpSpPr>
              <a:xfrm>
                <a:off x="648729" y="2536236"/>
                <a:ext cx="3174267" cy="3861759"/>
                <a:chOff x="3959351" y="1455419"/>
                <a:chExt cx="4109084" cy="5214365"/>
              </a:xfrm>
            </p:grpSpPr>
            <p:sp>
              <p:nvSpPr>
                <p:cNvPr id="1460" name="Google Shape;1460;p13"/>
                <p:cNvSpPr/>
                <p:nvPr/>
              </p:nvSpPr>
              <p:spPr>
                <a:xfrm>
                  <a:off x="3959351" y="1455419"/>
                  <a:ext cx="4109084" cy="29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084" h="295910" extrusionOk="0">
                      <a:moveTo>
                        <a:pt x="1999488" y="0"/>
                      </a:moveTo>
                      <a:lnTo>
                        <a:pt x="1999488" y="292353"/>
                      </a:lnTo>
                    </a:path>
                    <a:path w="4109084" h="295910" extrusionOk="0">
                      <a:moveTo>
                        <a:pt x="4108704" y="295655"/>
                      </a:moveTo>
                      <a:lnTo>
                        <a:pt x="0" y="295655"/>
                      </a:lnTo>
                    </a:path>
                  </a:pathLst>
                </a:custGeom>
                <a:noFill/>
                <a:ln w="9525" cap="flat" cmpd="sng">
                  <a:solidFill>
                    <a:srgbClr val="455A6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13"/>
                <p:cNvSpPr/>
                <p:nvPr/>
              </p:nvSpPr>
              <p:spPr>
                <a:xfrm>
                  <a:off x="4091939" y="6068567"/>
                  <a:ext cx="3938270" cy="28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270" h="289560" extrusionOk="0">
                      <a:moveTo>
                        <a:pt x="0" y="0"/>
                      </a:moveTo>
                      <a:lnTo>
                        <a:pt x="8983" y="56354"/>
                      </a:lnTo>
                      <a:lnTo>
                        <a:pt x="33480" y="102374"/>
                      </a:lnTo>
                      <a:lnTo>
                        <a:pt x="69812" y="133402"/>
                      </a:lnTo>
                      <a:lnTo>
                        <a:pt x="114300" y="144779"/>
                      </a:lnTo>
                      <a:lnTo>
                        <a:pt x="1900809" y="144779"/>
                      </a:lnTo>
                      <a:lnTo>
                        <a:pt x="1945296" y="156157"/>
                      </a:lnTo>
                      <a:lnTo>
                        <a:pt x="1981628" y="187185"/>
                      </a:lnTo>
                      <a:lnTo>
                        <a:pt x="2006125" y="233205"/>
                      </a:lnTo>
                      <a:lnTo>
                        <a:pt x="2015109" y="289559"/>
                      </a:lnTo>
                      <a:lnTo>
                        <a:pt x="2024092" y="233205"/>
                      </a:lnTo>
                      <a:lnTo>
                        <a:pt x="2048589" y="187185"/>
                      </a:lnTo>
                      <a:lnTo>
                        <a:pt x="2084921" y="156157"/>
                      </a:lnTo>
                      <a:lnTo>
                        <a:pt x="2129409" y="144779"/>
                      </a:lnTo>
                      <a:lnTo>
                        <a:pt x="3823716" y="144779"/>
                      </a:lnTo>
                      <a:lnTo>
                        <a:pt x="3868203" y="133402"/>
                      </a:lnTo>
                      <a:lnTo>
                        <a:pt x="3904535" y="102374"/>
                      </a:lnTo>
                      <a:lnTo>
                        <a:pt x="3929032" y="56354"/>
                      </a:lnTo>
                      <a:lnTo>
                        <a:pt x="3938016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455A6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13"/>
                <p:cNvSpPr/>
                <p:nvPr/>
              </p:nvSpPr>
              <p:spPr>
                <a:xfrm>
                  <a:off x="3959351" y="1751075"/>
                  <a:ext cx="4109084" cy="4918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084" h="4918709" extrusionOk="0">
                      <a:moveTo>
                        <a:pt x="4108704" y="0"/>
                      </a:moveTo>
                      <a:lnTo>
                        <a:pt x="4108704" y="4918468"/>
                      </a:lnTo>
                    </a:path>
                    <a:path w="4109084" h="4918709" extrusionOk="0">
                      <a:moveTo>
                        <a:pt x="0" y="0"/>
                      </a:moveTo>
                      <a:lnTo>
                        <a:pt x="0" y="4918468"/>
                      </a:lnTo>
                    </a:path>
                    <a:path w="4109084" h="4918709" extrusionOk="0">
                      <a:moveTo>
                        <a:pt x="4108704" y="4917948"/>
                      </a:moveTo>
                      <a:lnTo>
                        <a:pt x="0" y="4917948"/>
                      </a:lnTo>
                    </a:path>
                  </a:pathLst>
                </a:custGeom>
                <a:noFill/>
                <a:ln w="9525" cap="flat" cmpd="sng">
                  <a:solidFill>
                    <a:srgbClr val="455A6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63" name="Google Shape;1463;p13"/>
              <p:cNvSpPr txBox="1"/>
              <p:nvPr/>
            </p:nvSpPr>
            <p:spPr>
              <a:xfrm>
                <a:off x="2508282" y="4741032"/>
                <a:ext cx="1331100" cy="42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213359" marR="5080" lvl="0" indent="-21335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90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  Предприятие-производитель  конечной продукции</a:t>
                </a:r>
                <a:endParaRPr sz="90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64" name="Google Shape;1464;p13"/>
              <p:cNvSpPr txBox="1"/>
              <p:nvPr/>
            </p:nvSpPr>
            <p:spPr>
              <a:xfrm>
                <a:off x="1515775" y="2783795"/>
                <a:ext cx="1841700" cy="17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325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b="1">
                    <a:solidFill>
                      <a:srgbClr val="0020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Промышленные предприятия</a:t>
                </a:r>
                <a:endParaRPr sz="105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1465" name="Google Shape;1465;p1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2111901" y="3908461"/>
              <a:ext cx="189389" cy="270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6" name="Google Shape;1466;p13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481624" y="3914735"/>
              <a:ext cx="176412" cy="2304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7" name="Google Shape;1467;p13"/>
          <p:cNvSpPr/>
          <p:nvPr/>
        </p:nvSpPr>
        <p:spPr>
          <a:xfrm>
            <a:off x="4715352" y="4561515"/>
            <a:ext cx="4219200" cy="1169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Экосистема как модель проактивная взаимодействия отношений – 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модель, отношения в которой базируются на принципах планирования ситуаций успеха сегодня для партнера, завтра для себя, в будущем для всех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4"/>
          <p:cNvSpPr/>
          <p:nvPr/>
        </p:nvSpPr>
        <p:spPr>
          <a:xfrm rot="-8561641">
            <a:off x="4973517" y="1512300"/>
            <a:ext cx="3515922" cy="1329098"/>
          </a:xfrm>
          <a:prstGeom prst="curvedUpArrow">
            <a:avLst>
              <a:gd name="adj1" fmla="val 25000"/>
              <a:gd name="adj2" fmla="val 49700"/>
              <a:gd name="adj3" fmla="val 48426"/>
            </a:avLst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lin ang="10800025" scaled="0"/>
          </a:gra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14"/>
          <p:cNvSpPr/>
          <p:nvPr/>
        </p:nvSpPr>
        <p:spPr>
          <a:xfrm rot="-1272594">
            <a:off x="2603940" y="5517999"/>
            <a:ext cx="3221522" cy="868209"/>
          </a:xfrm>
          <a:prstGeom prst="curvedUpArrow">
            <a:avLst>
              <a:gd name="adj1" fmla="val 25000"/>
              <a:gd name="adj2" fmla="val 50000"/>
              <a:gd name="adj3" fmla="val 48426"/>
            </a:avLst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lin ang="10800025" scaled="0"/>
          </a:gra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14"/>
          <p:cNvSpPr txBox="1">
            <a:spLocks noGrp="1"/>
          </p:cNvSpPr>
          <p:nvPr>
            <p:ph type="title"/>
          </p:nvPr>
        </p:nvSpPr>
        <p:spPr>
          <a:xfrm>
            <a:off x="4990695" y="209776"/>
            <a:ext cx="3973500" cy="8994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002060"/>
                </a:solidFill>
              </a:rPr>
              <a:t>        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        Эволюция Кластера 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endParaRPr sz="2400" b="1">
              <a:solidFill>
                <a:srgbClr val="002060"/>
              </a:solidFill>
            </a:endParaRPr>
          </a:p>
        </p:txBody>
      </p:sp>
      <p:grpSp>
        <p:nvGrpSpPr>
          <p:cNvPr id="1475" name="Google Shape;1475;p14"/>
          <p:cNvGrpSpPr/>
          <p:nvPr/>
        </p:nvGrpSpPr>
        <p:grpSpPr>
          <a:xfrm>
            <a:off x="159901" y="4320899"/>
            <a:ext cx="2763300" cy="2489100"/>
            <a:chOff x="161543" y="4406706"/>
            <a:chExt cx="2763300" cy="2489100"/>
          </a:xfrm>
        </p:grpSpPr>
        <p:sp>
          <p:nvSpPr>
            <p:cNvPr id="1476" name="Google Shape;1476;p14"/>
            <p:cNvSpPr/>
            <p:nvPr/>
          </p:nvSpPr>
          <p:spPr>
            <a:xfrm>
              <a:off x="161543" y="4406706"/>
              <a:ext cx="2763300" cy="2489100"/>
            </a:xfrm>
            <a:prstGeom prst="flowChartConnector">
              <a:avLst/>
            </a:prstGeom>
            <a:solidFill>
              <a:srgbClr val="F2F2F2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1353069" y="5584834"/>
              <a:ext cx="1417500" cy="43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6721" y="-2590"/>
                  </a:moveTo>
                  <a:lnTo>
                    <a:pt x="96858" y="-95251"/>
                  </a:ln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Территориальная близость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722472" y="6150514"/>
              <a:ext cx="15471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582" y="91490"/>
                  </a:moveTo>
                  <a:lnTo>
                    <a:pt x="-30126" y="-16025"/>
                  </a:ln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Ориентация на монопроизводство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270261" y="5202333"/>
              <a:ext cx="12516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19088" y="29596"/>
                  </a:moveTo>
                  <a:lnTo>
                    <a:pt x="145802" y="142428"/>
                  </a:ln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Отраслевая зависимость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4"/>
            <p:cNvSpPr txBox="1"/>
            <p:nvPr/>
          </p:nvSpPr>
          <p:spPr>
            <a:xfrm>
              <a:off x="993802" y="4803380"/>
              <a:ext cx="1251300" cy="369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Прошлое</a:t>
              </a:r>
              <a:endParaRPr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14"/>
          <p:cNvGrpSpPr/>
          <p:nvPr/>
        </p:nvGrpSpPr>
        <p:grpSpPr>
          <a:xfrm>
            <a:off x="5288761" y="2884789"/>
            <a:ext cx="3443700" cy="3325800"/>
            <a:chOff x="5288761" y="2884789"/>
            <a:chExt cx="3443700" cy="3325800"/>
          </a:xfrm>
        </p:grpSpPr>
        <p:sp>
          <p:nvSpPr>
            <p:cNvPr id="1482" name="Google Shape;1482;p14"/>
            <p:cNvSpPr/>
            <p:nvPr/>
          </p:nvSpPr>
          <p:spPr>
            <a:xfrm>
              <a:off x="5288761" y="2884789"/>
              <a:ext cx="3443700" cy="3325800"/>
            </a:xfrm>
            <a:prstGeom prst="flowChartConnector">
              <a:avLst/>
            </a:prstGeom>
            <a:gradFill>
              <a:gsLst>
                <a:gs pos="0">
                  <a:srgbClr val="98C2F5"/>
                </a:gs>
                <a:gs pos="50000">
                  <a:srgbClr val="BFD7F7"/>
                </a:gs>
                <a:gs pos="100000">
                  <a:srgbClr val="DFEBF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5743590" y="4336579"/>
              <a:ext cx="2298900" cy="27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59551" y="2362"/>
                  </a:moveTo>
                  <a:lnTo>
                    <a:pt x="104706" y="-75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Стандартизированность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5652120" y="4764358"/>
              <a:ext cx="2615700" cy="27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274" y="14741"/>
                  </a:moveTo>
                  <a:lnTo>
                    <a:pt x="-52615" y="-25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Контроль со стороны государства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6060569" y="5094890"/>
              <a:ext cx="1833600" cy="6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740" y="59305"/>
                  </a:moveTo>
                  <a:lnTo>
                    <a:pt x="-46000" y="1350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Возможность получения государственно поддержки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6105148" y="3993244"/>
              <a:ext cx="1575900" cy="27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18309" y="59305"/>
                  </a:moveTo>
                  <a:lnTo>
                    <a:pt x="167480" y="1102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Межрегиональность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5900783" y="3651694"/>
              <a:ext cx="2034300" cy="27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71532" y="118724"/>
                  </a:moveTo>
                  <a:lnTo>
                    <a:pt x="69442" y="211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Отраслевая применимость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4"/>
            <p:cNvSpPr txBox="1"/>
            <p:nvPr/>
          </p:nvSpPr>
          <p:spPr>
            <a:xfrm>
              <a:off x="6362604" y="3183970"/>
              <a:ext cx="1296000" cy="36930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Настоящее</a:t>
              </a:r>
              <a:endParaRPr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14"/>
          <p:cNvGrpSpPr/>
          <p:nvPr/>
        </p:nvGrpSpPr>
        <p:grpSpPr>
          <a:xfrm>
            <a:off x="624614" y="240889"/>
            <a:ext cx="4629000" cy="4198200"/>
            <a:chOff x="624614" y="240889"/>
            <a:chExt cx="4629000" cy="4198200"/>
          </a:xfrm>
        </p:grpSpPr>
        <p:sp>
          <p:nvSpPr>
            <p:cNvPr id="1490" name="Google Shape;1490;p14"/>
            <p:cNvSpPr/>
            <p:nvPr/>
          </p:nvSpPr>
          <p:spPr>
            <a:xfrm>
              <a:off x="624614" y="240889"/>
              <a:ext cx="4629000" cy="4198200"/>
            </a:xfrm>
            <a:prstGeom prst="flowChartConnector">
              <a:avLst/>
            </a:prstGeom>
            <a:solidFill>
              <a:srgbClr val="9CC2E5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3513169" y="2525515"/>
              <a:ext cx="1368300" cy="83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740" y="59305"/>
                  </a:moveTo>
                  <a:lnTo>
                    <a:pt x="-33886" y="-189332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Широкий спектр инструментов поддержки от государства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3328156" y="1996948"/>
              <a:ext cx="18723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374" y="123677"/>
                  </a:moveTo>
                  <a:lnTo>
                    <a:pt x="124387" y="221652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барьеров вхождения в кластер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3174873" y="929050"/>
              <a:ext cx="13731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39785" y="116249"/>
                  </a:moveTo>
                  <a:lnTo>
                    <a:pt x="2896" y="253838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Применение Lean технологий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1032075" y="2902464"/>
              <a:ext cx="24321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21444" y="56830"/>
                  </a:moveTo>
                  <a:lnTo>
                    <a:pt x="143095" y="-35832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Взаимодействие на принципах комплементарности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924730" y="1675475"/>
              <a:ext cx="22296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740" y="59305"/>
                  </a:moveTo>
                  <a:lnTo>
                    <a:pt x="-94944" y="-35832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Анализ собственных производственных цепочек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1098460" y="1166384"/>
              <a:ext cx="23829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18309" y="59305"/>
                  </a:moveTo>
                  <a:lnTo>
                    <a:pt x="172044" y="73105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Проактивное производство и кооперационные лаборатории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4"/>
            <p:cNvSpPr txBox="1"/>
            <p:nvPr/>
          </p:nvSpPr>
          <p:spPr>
            <a:xfrm>
              <a:off x="2185096" y="507560"/>
              <a:ext cx="1296000" cy="3693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Будущее</a:t>
              </a:r>
              <a:endParaRPr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1619881" y="3415383"/>
              <a:ext cx="2644500" cy="6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753" y="-2591"/>
                  </a:moveTo>
                  <a:lnTo>
                    <a:pt x="89897" y="-216566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Прогрессивная  государственная система стимулирования кооперации внутри страны 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897428" y="2313848"/>
              <a:ext cx="23748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740" y="59305"/>
                  </a:moveTo>
                  <a:lnTo>
                    <a:pt x="-94944" y="-35832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Минимизация неиспользуемых отходов производства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3230251" y="1444643"/>
              <a:ext cx="1757400" cy="46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740" y="39852"/>
                  </a:moveTo>
                  <a:lnTo>
                    <a:pt x="-94944" y="-35832"/>
                  </a:ln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Импортозамещение и внутренний рынок</a:t>
              </a:r>
              <a:endPara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2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lin ang="5400012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002060"/>
                </a:solidFill>
              </a:rPr>
              <a:t>            Кластер – Синергетическая кооперация - Экосистема</a:t>
            </a:r>
            <a:endParaRPr sz="2400" b="1">
              <a:solidFill>
                <a:srgbClr val="002060"/>
              </a:solidFill>
            </a:endParaRPr>
          </a:p>
        </p:txBody>
      </p:sp>
      <p:grpSp>
        <p:nvGrpSpPr>
          <p:cNvPr id="1506" name="Google Shape;1506;p15"/>
          <p:cNvGrpSpPr/>
          <p:nvPr/>
        </p:nvGrpSpPr>
        <p:grpSpPr>
          <a:xfrm>
            <a:off x="196678" y="1280199"/>
            <a:ext cx="2589600" cy="5296191"/>
            <a:chOff x="196678" y="1280220"/>
            <a:chExt cx="2589600" cy="5875517"/>
          </a:xfrm>
        </p:grpSpPr>
        <p:sp>
          <p:nvSpPr>
            <p:cNvPr id="1507" name="Google Shape;1507;p15"/>
            <p:cNvSpPr/>
            <p:nvPr/>
          </p:nvSpPr>
          <p:spPr>
            <a:xfrm>
              <a:off x="196678" y="1892837"/>
              <a:ext cx="2589600" cy="5262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400"/>
                <a:buFont typeface="Arial"/>
                <a:buChar char="•"/>
              </a:pPr>
              <a:r>
                <a:rPr lang="ru-RU" sz="1400" b="1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Минимальный уровень кооперации 5%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400"/>
                <a:buFont typeface="Arial"/>
                <a:buChar char="•"/>
              </a:pPr>
              <a:r>
                <a:rPr lang="ru-RU" sz="1400" b="1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20%+ продукции кластера используется другими его участниками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400"/>
                <a:buFont typeface="Arial"/>
                <a:buChar char="•"/>
              </a:pPr>
              <a:r>
                <a:rPr lang="ru-RU" sz="1400" b="1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не более 30% участников кластера могут поставлять менее 20% своей продукции другим участникам или 20%+ закупок конечных участников у иных участников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400"/>
                <a:buFont typeface="Arial"/>
                <a:buChar char="•"/>
              </a:pPr>
              <a:r>
                <a:rPr lang="ru-RU" sz="1400" b="1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не более 30% участников кластера, выпускающих конечную продукцию, могут закупать менее 20% продукции у других участников кластера</a:t>
              </a:r>
              <a:endParaRPr sz="14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400"/>
                <a:buFont typeface="Arial"/>
                <a:buChar char="•"/>
              </a:pPr>
              <a:r>
                <a:rPr lang="ru-RU" sz="1400" b="1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50%+ всех рабочих мест в кластере высокопроизводительные</a:t>
              </a:r>
              <a:endParaRPr/>
            </a:p>
            <a:p>
              <a:pPr marL="285750" marR="0" lvl="0" indent="-196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96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196678" y="1280220"/>
              <a:ext cx="2589600" cy="3387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	КЛАСТЕР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9" name="Google Shape;1509;p15"/>
          <p:cNvSpPr/>
          <p:nvPr/>
        </p:nvSpPr>
        <p:spPr>
          <a:xfrm>
            <a:off x="2786135" y="1227032"/>
            <a:ext cx="489600" cy="506100"/>
          </a:xfrm>
          <a:prstGeom prst="chevron">
            <a:avLst>
              <a:gd name="adj" fmla="val 44536"/>
            </a:avLst>
          </a:prstGeom>
          <a:solidFill>
            <a:srgbClr val="BBD6EE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0" name="Google Shape;1510;p15"/>
          <p:cNvGrpSpPr/>
          <p:nvPr/>
        </p:nvGrpSpPr>
        <p:grpSpPr>
          <a:xfrm>
            <a:off x="3131853" y="1273186"/>
            <a:ext cx="2664393" cy="5186839"/>
            <a:chOff x="3263713" y="1132054"/>
            <a:chExt cx="3197400" cy="3235102"/>
          </a:xfrm>
        </p:grpSpPr>
        <p:sp>
          <p:nvSpPr>
            <p:cNvPr id="1511" name="Google Shape;1511;p15"/>
            <p:cNvSpPr/>
            <p:nvPr/>
          </p:nvSpPr>
          <p:spPr>
            <a:xfrm>
              <a:off x="3263713" y="1545356"/>
              <a:ext cx="3197400" cy="282180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Комплементарность в производстве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Взаимодействие по принципу 1+1=3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входных условий для включения в кластер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Цифровые платформы поиска и подбора контрагентов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Проектное управление в кластере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Формирование общей базы мер поддержки и стимулирования кооперации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Char char="•"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Приоретизация импортозамещения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3488849" y="1132054"/>
              <a:ext cx="2773800" cy="36480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Синергетическая    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    кооперация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15"/>
          <p:cNvGrpSpPr/>
          <p:nvPr/>
        </p:nvGrpSpPr>
        <p:grpSpPr>
          <a:xfrm>
            <a:off x="6086348" y="1295450"/>
            <a:ext cx="2880189" cy="5177302"/>
            <a:chOff x="76193" y="1274323"/>
            <a:chExt cx="3417000" cy="4364244"/>
          </a:xfrm>
        </p:grpSpPr>
        <p:sp>
          <p:nvSpPr>
            <p:cNvPr id="1514" name="Google Shape;1514;p15"/>
            <p:cNvSpPr/>
            <p:nvPr/>
          </p:nvSpPr>
          <p:spPr>
            <a:xfrm>
              <a:off x="76193" y="1814167"/>
              <a:ext cx="3417000" cy="38244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20"/>
                <a:buFont typeface="Arial"/>
                <a:buChar char="•"/>
              </a:pPr>
              <a:r>
                <a:rPr lang="ru-RU" sz="152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Анализ циклов переработки сырья и открытие новых ниш производства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20"/>
                <a:buFont typeface="Arial"/>
                <a:buChar char="•"/>
              </a:pPr>
              <a:r>
                <a:rPr lang="ru-RU" sz="152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Цифровое управление проектами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20"/>
                <a:buFont typeface="Arial"/>
                <a:buChar char="•"/>
              </a:pPr>
              <a:r>
                <a:rPr lang="ru-RU" sz="152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Синергия производственных и социальных процессов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20"/>
                <a:buFont typeface="Arial"/>
                <a:buChar char="•"/>
              </a:pPr>
              <a:r>
                <a:rPr lang="ru-RU" sz="152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Включение в состав производственного процесса результатов НТИ по альтернативному сырью</a:t>
              </a:r>
              <a:endParaRPr sz="152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20"/>
                <a:buFont typeface="Arial"/>
                <a:buChar char="•"/>
              </a:pPr>
              <a:r>
                <a:rPr lang="ru-RU" sz="152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Цифровизация платформы виспользования мер поддержки проектов и производств промышленности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20"/>
                <a:buFont typeface="Arial"/>
                <a:buChar char="•"/>
              </a:pPr>
              <a:r>
                <a:rPr lang="ru-RU" sz="152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Кооперационные лаборатории</a:t>
              </a:r>
              <a:endParaRPr sz="152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249635" y="1274323"/>
              <a:ext cx="3070200" cy="2853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Экосистема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6" name="Google Shape;1516;p15"/>
          <p:cNvSpPr/>
          <p:nvPr/>
        </p:nvSpPr>
        <p:spPr>
          <a:xfrm>
            <a:off x="5653504" y="1262776"/>
            <a:ext cx="489600" cy="506100"/>
          </a:xfrm>
          <a:prstGeom prst="chevron">
            <a:avLst>
              <a:gd name="adj" fmla="val 44536"/>
            </a:avLst>
          </a:prstGeom>
          <a:solidFill>
            <a:srgbClr val="9CC2E5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6"/>
          <p:cNvSpPr txBox="1">
            <a:spLocks noGrp="1"/>
          </p:cNvSpPr>
          <p:nvPr>
            <p:ph type="title"/>
          </p:nvPr>
        </p:nvSpPr>
        <p:spPr>
          <a:xfrm>
            <a:off x="420865" y="184791"/>
            <a:ext cx="7874700" cy="4320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002060"/>
                </a:solidFill>
              </a:rPr>
              <a:t>           Формирование кластеров – стандартная модель</a:t>
            </a:r>
            <a:endParaRPr sz="2400" b="1">
              <a:solidFill>
                <a:srgbClr val="002060"/>
              </a:solidFill>
            </a:endParaRPr>
          </a:p>
        </p:txBody>
      </p:sp>
      <p:grpSp>
        <p:nvGrpSpPr>
          <p:cNvPr id="1522" name="Google Shape;1522;p16"/>
          <p:cNvGrpSpPr/>
          <p:nvPr/>
        </p:nvGrpSpPr>
        <p:grpSpPr>
          <a:xfrm>
            <a:off x="365031" y="757148"/>
            <a:ext cx="8355344" cy="1211379"/>
            <a:chOff x="385732" y="1185520"/>
            <a:chExt cx="7184302" cy="949952"/>
          </a:xfrm>
        </p:grpSpPr>
        <p:sp>
          <p:nvSpPr>
            <p:cNvPr id="1523" name="Google Shape;1523;p16"/>
            <p:cNvSpPr txBox="1"/>
            <p:nvPr/>
          </p:nvSpPr>
          <p:spPr>
            <a:xfrm>
              <a:off x="682238" y="1455231"/>
              <a:ext cx="141900" cy="15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rebuchet MS"/>
                <a:buNone/>
              </a:pP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385732" y="1402898"/>
              <a:ext cx="1515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Производство сырья </a:t>
              </a:r>
              <a:endParaRPr/>
            </a:p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 материалов 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403034" y="1242908"/>
              <a:ext cx="7167000" cy="892500"/>
            </a:xfrm>
            <a:prstGeom prst="homePlate">
              <a:avLst>
                <a:gd name="adj" fmla="val 41673"/>
              </a:avLst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526" name="Google Shape;1526;p16"/>
            <p:cNvCxnSpPr/>
            <p:nvPr/>
          </p:nvCxnSpPr>
          <p:spPr>
            <a:xfrm>
              <a:off x="1930111" y="1242918"/>
              <a:ext cx="396300" cy="459900"/>
            </a:xfrm>
            <a:prstGeom prst="straightConnector1">
              <a:avLst/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27" name="Google Shape;1527;p16"/>
            <p:cNvSpPr/>
            <p:nvPr/>
          </p:nvSpPr>
          <p:spPr>
            <a:xfrm>
              <a:off x="1749836" y="1710372"/>
              <a:ext cx="576658" cy="425100"/>
            </a:xfrm>
            <a:custGeom>
              <a:avLst/>
              <a:gdLst/>
              <a:ahLst/>
              <a:cxnLst/>
              <a:rect l="l" t="t" r="r" b="b"/>
              <a:pathLst>
                <a:path w="309" h="342" extrusionOk="0">
                  <a:moveTo>
                    <a:pt x="0" y="342"/>
                  </a:moveTo>
                  <a:lnTo>
                    <a:pt x="309" y="0"/>
                  </a:lnTo>
                </a:path>
              </a:pathLst>
            </a:cu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528" name="Google Shape;1528;p16"/>
            <p:cNvCxnSpPr/>
            <p:nvPr/>
          </p:nvCxnSpPr>
          <p:spPr>
            <a:xfrm>
              <a:off x="3806109" y="1251968"/>
              <a:ext cx="360900" cy="450900"/>
            </a:xfrm>
            <a:prstGeom prst="straightConnector1">
              <a:avLst/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29" name="Google Shape;1529;p16"/>
            <p:cNvSpPr/>
            <p:nvPr/>
          </p:nvSpPr>
          <p:spPr>
            <a:xfrm>
              <a:off x="3615548" y="1688302"/>
              <a:ext cx="551379" cy="437896"/>
            </a:xfrm>
            <a:custGeom>
              <a:avLst/>
              <a:gdLst/>
              <a:ahLst/>
              <a:cxnLst/>
              <a:rect l="l" t="t" r="r" b="b"/>
              <a:pathLst>
                <a:path w="309" h="342" extrusionOk="0">
                  <a:moveTo>
                    <a:pt x="0" y="342"/>
                  </a:moveTo>
                  <a:lnTo>
                    <a:pt x="309" y="0"/>
                  </a:lnTo>
                </a:path>
              </a:pathLst>
            </a:cu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2211188" y="1386484"/>
              <a:ext cx="1536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Производство деталей </a:t>
              </a:r>
              <a:endParaRPr/>
            </a:p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 комплектующих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4072836" y="1416786"/>
              <a:ext cx="1400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Производство узлов </a:t>
              </a:r>
              <a:endParaRPr/>
            </a:p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 агрегатов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801653" y="1186393"/>
              <a:ext cx="846300" cy="1893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 передел</a:t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645410" y="1185520"/>
              <a:ext cx="847500" cy="1905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 передел</a:t>
              </a: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4385788" y="1193376"/>
              <a:ext cx="846300" cy="1893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 передел</a:t>
              </a: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6005428" y="1186393"/>
              <a:ext cx="846300" cy="1905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 передел</a:t>
              </a:r>
              <a:endParaRPr/>
            </a:p>
          </p:txBody>
        </p:sp>
        <p:cxnSp>
          <p:nvCxnSpPr>
            <p:cNvPr id="1536" name="Google Shape;1536;p16"/>
            <p:cNvCxnSpPr/>
            <p:nvPr/>
          </p:nvCxnSpPr>
          <p:spPr>
            <a:xfrm>
              <a:off x="5473352" y="1239356"/>
              <a:ext cx="328500" cy="453300"/>
            </a:xfrm>
            <a:prstGeom prst="straightConnector1">
              <a:avLst/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37" name="Google Shape;1537;p16"/>
            <p:cNvSpPr/>
            <p:nvPr/>
          </p:nvSpPr>
          <p:spPr>
            <a:xfrm>
              <a:off x="5243401" y="1689156"/>
              <a:ext cx="549933" cy="437042"/>
            </a:xfrm>
            <a:custGeom>
              <a:avLst/>
              <a:gdLst/>
              <a:ahLst/>
              <a:cxnLst/>
              <a:rect l="l" t="t" r="r" b="b"/>
              <a:pathLst>
                <a:path w="309" h="342" extrusionOk="0">
                  <a:moveTo>
                    <a:pt x="0" y="342"/>
                  </a:moveTo>
                  <a:lnTo>
                    <a:pt x="309" y="0"/>
                  </a:lnTo>
                </a:path>
              </a:pathLst>
            </a:cu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5677302" y="1405310"/>
              <a:ext cx="14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Сборка и испытания конечной продукции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539" name="Google Shape;1539;p16"/>
          <p:cNvSpPr txBox="1"/>
          <p:nvPr/>
        </p:nvSpPr>
        <p:spPr>
          <a:xfrm>
            <a:off x="250090" y="1984643"/>
            <a:ext cx="54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Кластер металлообработки – стандартная модель</a:t>
            </a: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540" name="Google Shape;1540;p16"/>
          <p:cNvGrpSpPr/>
          <p:nvPr/>
        </p:nvGrpSpPr>
        <p:grpSpPr>
          <a:xfrm>
            <a:off x="360945" y="2336757"/>
            <a:ext cx="8367908" cy="1965393"/>
            <a:chOff x="308678" y="2249943"/>
            <a:chExt cx="8367908" cy="1965393"/>
          </a:xfrm>
        </p:grpSpPr>
        <p:grpSp>
          <p:nvGrpSpPr>
            <p:cNvPr id="1541" name="Google Shape;1541;p16"/>
            <p:cNvGrpSpPr/>
            <p:nvPr/>
          </p:nvGrpSpPr>
          <p:grpSpPr>
            <a:xfrm>
              <a:off x="308678" y="2269305"/>
              <a:ext cx="1789848" cy="1264918"/>
              <a:chOff x="-44626" y="1931989"/>
              <a:chExt cx="2322970" cy="1807800"/>
            </a:xfrm>
          </p:grpSpPr>
          <p:sp>
            <p:nvSpPr>
              <p:cNvPr id="1542" name="Google Shape;1542;p16"/>
              <p:cNvSpPr/>
              <p:nvPr/>
            </p:nvSpPr>
            <p:spPr>
              <a:xfrm>
                <a:off x="-44626" y="1931989"/>
                <a:ext cx="2312100" cy="180780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50"/>
                  <a:buFont typeface="Calibri"/>
                  <a:buNone/>
                </a:pPr>
                <a:endParaRPr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3" name="Google Shape;1543;p16"/>
              <p:cNvSpPr/>
              <p:nvPr/>
            </p:nvSpPr>
            <p:spPr>
              <a:xfrm>
                <a:off x="10644" y="3011923"/>
                <a:ext cx="2267700" cy="64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3095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050"/>
                  <a:buFont typeface="Arial Narrow"/>
                  <a:buNone/>
                </a:pPr>
                <a:r>
                  <a:rPr lang="ru-RU" sz="1050" b="0" i="0" u="none" strike="noStrike" cap="none">
                    <a:solidFill>
                      <a:srgbClr val="0C0C0C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Металлопрокат листовой, металлопродукция </a:t>
                </a:r>
                <a:endParaRPr/>
              </a:p>
            </p:txBody>
          </p:sp>
        </p:grpSp>
        <p:sp>
          <p:nvSpPr>
            <p:cNvPr id="1544" name="Google Shape;1544;p16"/>
            <p:cNvSpPr/>
            <p:nvPr/>
          </p:nvSpPr>
          <p:spPr>
            <a:xfrm>
              <a:off x="2222525" y="2262449"/>
              <a:ext cx="1697400" cy="15288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4017511" y="2259476"/>
              <a:ext cx="1723500" cy="17457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5862886" y="2259476"/>
              <a:ext cx="2813700" cy="17457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2174277" y="2861865"/>
              <a:ext cx="13656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Детали цилиндрических передач, детали для трансмиссии, металлоконструкции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824998" y="2832415"/>
              <a:ext cx="27360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549" name="Google Shape;154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43768" y="2289125"/>
              <a:ext cx="971690" cy="519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0" name="Google Shape;1550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1885" y="2316707"/>
              <a:ext cx="1711715" cy="666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1" name="Google Shape;1551;p16"/>
            <p:cNvSpPr/>
            <p:nvPr/>
          </p:nvSpPr>
          <p:spPr>
            <a:xfrm>
              <a:off x="3852098" y="2950651"/>
              <a:ext cx="10695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Подшипники, ролики для  подъемного механизма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763489" y="2672181"/>
              <a:ext cx="1154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Гидроузлы, гидроцилиндры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553" name="Google Shape;1553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49921" y="2276955"/>
              <a:ext cx="806662" cy="5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4" name="Google Shape;1554;p16"/>
            <p:cNvSpPr txBox="1"/>
            <p:nvPr/>
          </p:nvSpPr>
          <p:spPr>
            <a:xfrm>
              <a:off x="4501320" y="3638136"/>
              <a:ext cx="12486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штоки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для гидроцилиндров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55" name="Google Shape;1555;p16"/>
            <p:cNvSpPr txBox="1"/>
            <p:nvPr/>
          </p:nvSpPr>
          <p:spPr>
            <a:xfrm>
              <a:off x="6327257" y="2936289"/>
              <a:ext cx="79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Траверсы</a:t>
              </a:r>
              <a:endParaRPr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556" name="Google Shape;1556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33177" y="2809104"/>
              <a:ext cx="780436" cy="477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7" name="Google Shape;155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94471" y="2249943"/>
              <a:ext cx="808254" cy="558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8" name="Google Shape;1558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27977" y="3094129"/>
              <a:ext cx="703810" cy="703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9" name="Google Shape;1559;p16"/>
          <p:cNvSpPr txBox="1"/>
          <p:nvPr/>
        </p:nvSpPr>
        <p:spPr>
          <a:xfrm>
            <a:off x="952076" y="3794880"/>
            <a:ext cx="1656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endParaRPr sz="1200" b="0" i="0" u="none" strike="noStrike" cap="none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560" name="Google Shape;1560;p16"/>
          <p:cNvGrpSpPr/>
          <p:nvPr/>
        </p:nvGrpSpPr>
        <p:grpSpPr>
          <a:xfrm>
            <a:off x="360565" y="4781905"/>
            <a:ext cx="8270521" cy="1773900"/>
            <a:chOff x="611558" y="5155346"/>
            <a:chExt cx="8270521" cy="1773900"/>
          </a:xfrm>
        </p:grpSpPr>
        <p:pic>
          <p:nvPicPr>
            <p:cNvPr id="1561" name="Google Shape;1561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81373" y="5178460"/>
              <a:ext cx="1348334" cy="69735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62" name="Google Shape;1562;p16"/>
            <p:cNvGrpSpPr/>
            <p:nvPr/>
          </p:nvGrpSpPr>
          <p:grpSpPr>
            <a:xfrm>
              <a:off x="611558" y="5169633"/>
              <a:ext cx="1820813" cy="1505956"/>
              <a:chOff x="56712" y="1931990"/>
              <a:chExt cx="2023800" cy="1616700"/>
            </a:xfrm>
          </p:grpSpPr>
          <p:sp>
            <p:nvSpPr>
              <p:cNvPr id="1563" name="Google Shape;1563;p16"/>
              <p:cNvSpPr/>
              <p:nvPr/>
            </p:nvSpPr>
            <p:spPr>
              <a:xfrm>
                <a:off x="87674" y="1931990"/>
                <a:ext cx="1888800" cy="161670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50"/>
                  <a:buFont typeface="Calibri"/>
                  <a:buNone/>
                </a:pPr>
                <a:endParaRPr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4" name="Google Shape;1564;p16"/>
              <p:cNvSpPr/>
              <p:nvPr/>
            </p:nvSpPr>
            <p:spPr>
              <a:xfrm>
                <a:off x="56712" y="2935979"/>
                <a:ext cx="2023800" cy="45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3095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050"/>
                  <a:buFont typeface="Arial Narrow"/>
                  <a:buNone/>
                </a:pPr>
                <a:r>
                  <a:rPr lang="ru-RU" sz="1050" b="0" i="0" u="none" strike="noStrike" cap="none">
                    <a:solidFill>
                      <a:srgbClr val="0C0C0C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Металлопрокат листовой, металлопродукция </a:t>
                </a:r>
                <a:endParaRPr/>
              </a:p>
            </p:txBody>
          </p:sp>
        </p:grpSp>
        <p:sp>
          <p:nvSpPr>
            <p:cNvPr id="1565" name="Google Shape;1565;p16"/>
            <p:cNvSpPr/>
            <p:nvPr/>
          </p:nvSpPr>
          <p:spPr>
            <a:xfrm>
              <a:off x="2750692" y="5162450"/>
              <a:ext cx="1680600" cy="12867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4590427" y="5155346"/>
              <a:ext cx="2179500" cy="17739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6920379" y="5157252"/>
              <a:ext cx="1961700" cy="17718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2776391" y="5846869"/>
              <a:ext cx="15249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Трубы/профиль для штанг, штоки</a:t>
              </a:r>
              <a:endParaRPr/>
            </a:p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для гидроцилиндров</a:t>
              </a: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5260379" y="5662228"/>
              <a:ext cx="708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Ступицы </a:t>
              </a:r>
              <a:endParaRPr/>
            </a:p>
          </p:txBody>
        </p:sp>
        <p:pic>
          <p:nvPicPr>
            <p:cNvPr id="1570" name="Google Shape;1570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628646" y="5189663"/>
              <a:ext cx="472488" cy="489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1" name="Google Shape;1571;p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363620" y="5159711"/>
              <a:ext cx="667087" cy="517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2" name="Google Shape;1572;p1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53589" y="6030370"/>
              <a:ext cx="562978" cy="437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3" name="Google Shape;1573;p16"/>
            <p:cNvSpPr/>
            <p:nvPr/>
          </p:nvSpPr>
          <p:spPr>
            <a:xfrm>
              <a:off x="4600953" y="5673125"/>
              <a:ext cx="6150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Колеса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4655770" y="6479642"/>
              <a:ext cx="11034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Гидроцилиндры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575" name="Google Shape;157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76598" y="5178460"/>
              <a:ext cx="770582" cy="597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6" name="Google Shape;1576;p1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559135" y="5183123"/>
              <a:ext cx="851433" cy="586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7" name="Google Shape;157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9273" y="5178633"/>
              <a:ext cx="1646499" cy="930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8" name="Google Shape;1578;p1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944132" y="5825511"/>
              <a:ext cx="845170" cy="64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9" name="Google Shape;1579;p1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012325" y="5791064"/>
              <a:ext cx="940529" cy="685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0" name="Google Shape;1580;p1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078690" y="5204568"/>
              <a:ext cx="443697" cy="459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6"/>
            <p:cNvSpPr txBox="1"/>
            <p:nvPr/>
          </p:nvSpPr>
          <p:spPr>
            <a:xfrm>
              <a:off x="5991022" y="5581887"/>
              <a:ext cx="6102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Метизы</a:t>
              </a:r>
              <a:endParaRPr/>
            </a:p>
          </p:txBody>
        </p:sp>
        <p:pic>
          <p:nvPicPr>
            <p:cNvPr id="1582" name="Google Shape;1582;p1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957740" y="5807957"/>
              <a:ext cx="611111" cy="473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3" name="Google Shape;1583;p16"/>
            <p:cNvSpPr/>
            <p:nvPr/>
          </p:nvSpPr>
          <p:spPr>
            <a:xfrm>
              <a:off x="5641436" y="6252190"/>
              <a:ext cx="1166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Комплектующие к с/х технике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84" name="Google Shape;1584;p16"/>
            <p:cNvSpPr txBox="1"/>
            <p:nvPr/>
          </p:nvSpPr>
          <p:spPr>
            <a:xfrm>
              <a:off x="6958082" y="6517444"/>
              <a:ext cx="15333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Культиваторы, плуги, бороны</a:t>
              </a:r>
              <a:endParaRPr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585" name="Google Shape;1585;p16"/>
          <p:cNvSpPr txBox="1"/>
          <p:nvPr/>
        </p:nvSpPr>
        <p:spPr>
          <a:xfrm>
            <a:off x="334076" y="4270158"/>
            <a:ext cx="700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Кластер сельхозмашиностроения-стандартная модель</a:t>
            </a: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86" name="Google Shape;1586;p1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864713" y="3194899"/>
            <a:ext cx="737108" cy="59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16"/>
          <p:cNvSpPr txBox="1"/>
          <p:nvPr/>
        </p:nvSpPr>
        <p:spPr>
          <a:xfrm>
            <a:off x="5949188" y="3851839"/>
            <a:ext cx="97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Грейферы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88" name="Google Shape;1588;p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19702" y="2387799"/>
            <a:ext cx="1186325" cy="67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86925" y="2605765"/>
            <a:ext cx="1354896" cy="903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0" name="Google Shape;1590;p16"/>
          <p:cNvSpPr txBox="1"/>
          <p:nvPr/>
        </p:nvSpPr>
        <p:spPr>
          <a:xfrm>
            <a:off x="7364557" y="3514661"/>
            <a:ext cx="146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Гидравлика в металлургии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5" name="Google Shape;15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970" y="5242720"/>
            <a:ext cx="2100683" cy="14011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596" name="Google Shape;1596;p17"/>
          <p:cNvSpPr/>
          <p:nvPr/>
        </p:nvSpPr>
        <p:spPr>
          <a:xfrm rot="10800000">
            <a:off x="0" y="53"/>
            <a:ext cx="9144000" cy="6837000"/>
          </a:xfrm>
          <a:prstGeom prst="triangle">
            <a:avLst>
              <a:gd name="adj" fmla="val 100000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17"/>
          <p:cNvSpPr txBox="1"/>
          <p:nvPr/>
        </p:nvSpPr>
        <p:spPr>
          <a:xfrm>
            <a:off x="649603" y="70199"/>
            <a:ext cx="8080200" cy="4320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Формирование модели кластера - экосистемы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8" name="Google Shape;1598;p17"/>
          <p:cNvGrpSpPr/>
          <p:nvPr/>
        </p:nvGrpSpPr>
        <p:grpSpPr>
          <a:xfrm>
            <a:off x="581602" y="564949"/>
            <a:ext cx="8335221" cy="609299"/>
            <a:chOff x="403034" y="1185520"/>
            <a:chExt cx="7167000" cy="949952"/>
          </a:xfrm>
        </p:grpSpPr>
        <p:sp>
          <p:nvSpPr>
            <p:cNvPr id="1599" name="Google Shape;1599;p17"/>
            <p:cNvSpPr txBox="1"/>
            <p:nvPr/>
          </p:nvSpPr>
          <p:spPr>
            <a:xfrm>
              <a:off x="682238" y="1455231"/>
              <a:ext cx="141900" cy="15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rebuchet MS"/>
                <a:buNone/>
              </a:pP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86774" y="1356599"/>
              <a:ext cx="1515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Производство сырья </a:t>
              </a:r>
              <a:endParaRPr/>
            </a:p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 материалов 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403034" y="1242908"/>
              <a:ext cx="7167000" cy="892500"/>
            </a:xfrm>
            <a:prstGeom prst="homePlate">
              <a:avLst>
                <a:gd name="adj" fmla="val 41673"/>
              </a:avLst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602" name="Google Shape;1602;p17"/>
            <p:cNvCxnSpPr/>
            <p:nvPr/>
          </p:nvCxnSpPr>
          <p:spPr>
            <a:xfrm>
              <a:off x="1930111" y="1242918"/>
              <a:ext cx="396300" cy="459900"/>
            </a:xfrm>
            <a:prstGeom prst="straightConnector1">
              <a:avLst/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3" name="Google Shape;1603;p17"/>
            <p:cNvSpPr/>
            <p:nvPr/>
          </p:nvSpPr>
          <p:spPr>
            <a:xfrm>
              <a:off x="1749836" y="1710372"/>
              <a:ext cx="576658" cy="425100"/>
            </a:xfrm>
            <a:custGeom>
              <a:avLst/>
              <a:gdLst/>
              <a:ahLst/>
              <a:cxnLst/>
              <a:rect l="l" t="t" r="r" b="b"/>
              <a:pathLst>
                <a:path w="309" h="342" extrusionOk="0">
                  <a:moveTo>
                    <a:pt x="0" y="342"/>
                  </a:moveTo>
                  <a:lnTo>
                    <a:pt x="309" y="0"/>
                  </a:lnTo>
                </a:path>
              </a:pathLst>
            </a:cu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604" name="Google Shape;1604;p17"/>
            <p:cNvCxnSpPr/>
            <p:nvPr/>
          </p:nvCxnSpPr>
          <p:spPr>
            <a:xfrm>
              <a:off x="3806109" y="1251968"/>
              <a:ext cx="360900" cy="450900"/>
            </a:xfrm>
            <a:prstGeom prst="straightConnector1">
              <a:avLst/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5" name="Google Shape;1605;p17"/>
            <p:cNvSpPr/>
            <p:nvPr/>
          </p:nvSpPr>
          <p:spPr>
            <a:xfrm>
              <a:off x="3615548" y="1688302"/>
              <a:ext cx="551379" cy="437896"/>
            </a:xfrm>
            <a:custGeom>
              <a:avLst/>
              <a:gdLst/>
              <a:ahLst/>
              <a:cxnLst/>
              <a:rect l="l" t="t" r="r" b="b"/>
              <a:pathLst>
                <a:path w="309" h="342" extrusionOk="0">
                  <a:moveTo>
                    <a:pt x="0" y="342"/>
                  </a:moveTo>
                  <a:lnTo>
                    <a:pt x="309" y="0"/>
                  </a:lnTo>
                </a:path>
              </a:pathLst>
            </a:cu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2241161" y="1383401"/>
              <a:ext cx="1536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Производство деталей </a:t>
              </a:r>
              <a:endParaRPr/>
            </a:p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 комплектующих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4072836" y="1416786"/>
              <a:ext cx="1400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Производство узлов </a:t>
              </a:r>
              <a:endParaRPr/>
            </a:p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 агрегатов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801653" y="1186393"/>
              <a:ext cx="846300" cy="1893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 передел</a:t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2645410" y="1185520"/>
              <a:ext cx="847500" cy="1905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 передел</a:t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385788" y="1193376"/>
              <a:ext cx="846300" cy="1893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 передел</a:t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6005428" y="1186393"/>
              <a:ext cx="846300" cy="190500"/>
            </a:xfrm>
            <a:prstGeom prst="rect">
              <a:avLst/>
            </a:prstGeom>
            <a:solidFill>
              <a:srgbClr val="4472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Narrow"/>
                <a:buNone/>
              </a:pPr>
              <a:r>
                <a:rPr lang="ru-RU" sz="12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 передел</a:t>
              </a:r>
              <a:endParaRPr/>
            </a:p>
          </p:txBody>
        </p:sp>
        <p:cxnSp>
          <p:nvCxnSpPr>
            <p:cNvPr id="1612" name="Google Shape;1612;p17"/>
            <p:cNvCxnSpPr/>
            <p:nvPr/>
          </p:nvCxnSpPr>
          <p:spPr>
            <a:xfrm>
              <a:off x="5473352" y="1239356"/>
              <a:ext cx="328500" cy="453300"/>
            </a:xfrm>
            <a:prstGeom prst="straightConnector1">
              <a:avLst/>
            </a:pr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13" name="Google Shape;1613;p17"/>
            <p:cNvSpPr/>
            <p:nvPr/>
          </p:nvSpPr>
          <p:spPr>
            <a:xfrm>
              <a:off x="5243401" y="1689156"/>
              <a:ext cx="549933" cy="437042"/>
            </a:xfrm>
            <a:custGeom>
              <a:avLst/>
              <a:gdLst/>
              <a:ahLst/>
              <a:cxnLst/>
              <a:rect l="l" t="t" r="r" b="b"/>
              <a:pathLst>
                <a:path w="309" h="342" extrusionOk="0">
                  <a:moveTo>
                    <a:pt x="0" y="342"/>
                  </a:moveTo>
                  <a:lnTo>
                    <a:pt x="309" y="0"/>
                  </a:lnTo>
                </a:path>
              </a:pathLst>
            </a:custGeom>
            <a:noFill/>
            <a:ln w="95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5677302" y="1405310"/>
              <a:ext cx="14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Сборка и испытания конечной продукции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615" name="Google Shape;1615;p17"/>
          <p:cNvSpPr txBox="1"/>
          <p:nvPr/>
        </p:nvSpPr>
        <p:spPr>
          <a:xfrm>
            <a:off x="905947" y="1117953"/>
            <a:ext cx="798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Пример создания Кластер-экосистемы металлообработки в Липецкой области</a:t>
            </a: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616" name="Google Shape;1616;p17"/>
          <p:cNvGrpSpPr/>
          <p:nvPr/>
        </p:nvGrpSpPr>
        <p:grpSpPr>
          <a:xfrm>
            <a:off x="387770" y="1489906"/>
            <a:ext cx="8541488" cy="4759133"/>
            <a:chOff x="308678" y="2249943"/>
            <a:chExt cx="8541488" cy="4759133"/>
          </a:xfrm>
        </p:grpSpPr>
        <p:pic>
          <p:nvPicPr>
            <p:cNvPr id="1617" name="Google Shape;161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37163" y="2344407"/>
              <a:ext cx="1036370" cy="48470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</p:pic>
        <p:grpSp>
          <p:nvGrpSpPr>
            <p:cNvPr id="1618" name="Google Shape;1618;p17"/>
            <p:cNvGrpSpPr/>
            <p:nvPr/>
          </p:nvGrpSpPr>
          <p:grpSpPr>
            <a:xfrm>
              <a:off x="308678" y="2269306"/>
              <a:ext cx="1789848" cy="1207146"/>
              <a:chOff x="-44626" y="1931990"/>
              <a:chExt cx="2322970" cy="1725233"/>
            </a:xfrm>
          </p:grpSpPr>
          <p:sp>
            <p:nvSpPr>
              <p:cNvPr id="1619" name="Google Shape;1619;p17"/>
              <p:cNvSpPr/>
              <p:nvPr/>
            </p:nvSpPr>
            <p:spPr>
              <a:xfrm>
                <a:off x="-44626" y="1931990"/>
                <a:ext cx="2312100" cy="172260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50"/>
                  <a:buFont typeface="Calibri"/>
                  <a:buNone/>
                </a:pPr>
                <a:endParaRPr sz="105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10644" y="3011923"/>
                <a:ext cx="2267700" cy="64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3095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050"/>
                  <a:buFont typeface="Arial Narrow"/>
                  <a:buNone/>
                </a:pPr>
                <a:r>
                  <a:rPr lang="ru-RU" sz="1050" b="0" i="0" u="none" strike="noStrike" cap="none">
                    <a:solidFill>
                      <a:srgbClr val="0C0C0C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Металлопрокат листовой, металлопродукция </a:t>
                </a:r>
                <a:endParaRPr/>
              </a:p>
            </p:txBody>
          </p:sp>
        </p:grpSp>
        <p:sp>
          <p:nvSpPr>
            <p:cNvPr id="1621" name="Google Shape;1621;p17"/>
            <p:cNvSpPr/>
            <p:nvPr/>
          </p:nvSpPr>
          <p:spPr>
            <a:xfrm>
              <a:off x="2222525" y="2262449"/>
              <a:ext cx="1697400" cy="14928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4017511" y="2259475"/>
              <a:ext cx="1723500" cy="2232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5862886" y="2259476"/>
              <a:ext cx="2974500" cy="4749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2164776" y="2713223"/>
              <a:ext cx="13656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Детали цилиндрических передач, детали для трансмиссии, металлоконструкции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5880465" y="4007468"/>
              <a:ext cx="29697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Передача на аутсорсинг части </a:t>
              </a:r>
              <a:r>
                <a:rPr lang="ru-RU" sz="110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функций </a:t>
              </a:r>
              <a:r>
                <a:rPr lang="ru-RU" sz="11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ПАО НЛМК - </a:t>
              </a:r>
              <a:r>
                <a:rPr lang="ru-RU" sz="110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синергия на базе действующих производств через создание промежуточных переделов с передачей оборудования, персонала и технологий. Освоение новых производственных ниш через проектное управление. Создание новых импортозамещающих  производств внутри региона по принципам производственного инжиниринга.</a:t>
              </a:r>
              <a:endParaRPr sz="11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626" name="Google Shape;1626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3996" y="2271658"/>
              <a:ext cx="971690" cy="519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7" name="Google Shape;1627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1885" y="2316707"/>
              <a:ext cx="1711715" cy="666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8" name="Google Shape;1628;p17"/>
            <p:cNvSpPr/>
            <p:nvPr/>
          </p:nvSpPr>
          <p:spPr>
            <a:xfrm>
              <a:off x="3852098" y="2950651"/>
              <a:ext cx="10695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Подшипники, ролики для  подъемного механизма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4763489" y="2672181"/>
              <a:ext cx="1154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050"/>
                <a:buFont typeface="Arial Narrow"/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Гидроузлы, гидроцилиндры</a:t>
              </a:r>
              <a:endParaRPr sz="105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630" name="Google Shape;1630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49921" y="2276955"/>
              <a:ext cx="806662" cy="5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1" name="Google Shape;1631;p17"/>
            <p:cNvSpPr txBox="1"/>
            <p:nvPr/>
          </p:nvSpPr>
          <p:spPr>
            <a:xfrm>
              <a:off x="4700766" y="3638136"/>
              <a:ext cx="10491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штоки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для гидроцилиндров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32" name="Google Shape;1632;p17"/>
            <p:cNvSpPr txBox="1"/>
            <p:nvPr/>
          </p:nvSpPr>
          <p:spPr>
            <a:xfrm>
              <a:off x="6140672" y="2779166"/>
              <a:ext cx="1532100" cy="26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Траверсы, Грейферы</a:t>
              </a:r>
              <a:endParaRPr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633" name="Google Shape;1633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82064" y="2809103"/>
              <a:ext cx="831549" cy="508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4" name="Google Shape;1634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94471" y="2249943"/>
              <a:ext cx="808254" cy="558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5" name="Google Shape;1635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44164" y="2282795"/>
              <a:ext cx="586746" cy="5865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36" name="Google Shape;1636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74027" y="2294967"/>
            <a:ext cx="1045323" cy="78399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lt2"/>
            </a:outerShdw>
          </a:effectLst>
        </p:spPr>
      </p:pic>
      <p:sp>
        <p:nvSpPr>
          <p:cNvPr id="1637" name="Google Shape;1637;p17"/>
          <p:cNvSpPr txBox="1"/>
          <p:nvPr/>
        </p:nvSpPr>
        <p:spPr>
          <a:xfrm>
            <a:off x="5996331" y="3062989"/>
            <a:ext cx="1438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Подъемный механизм</a:t>
            </a:r>
            <a:endParaRPr sz="10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38" name="Google Shape;1638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4744" y="2248871"/>
            <a:ext cx="1148898" cy="77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17"/>
          <p:cNvSpPr txBox="1"/>
          <p:nvPr/>
        </p:nvSpPr>
        <p:spPr>
          <a:xfrm>
            <a:off x="7600740" y="2992435"/>
            <a:ext cx="984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Трансмиссии</a:t>
            </a:r>
            <a:endParaRPr sz="10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40" name="Google Shape;1640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08566" y="2330892"/>
            <a:ext cx="737108" cy="59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17"/>
          <p:cNvSpPr/>
          <p:nvPr/>
        </p:nvSpPr>
        <p:spPr>
          <a:xfrm>
            <a:off x="32313" y="5016498"/>
            <a:ext cx="17472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 Narrow"/>
              <a:buNone/>
            </a:pPr>
            <a:r>
              <a:rPr lang="ru-RU" sz="1200" b="1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Инструменты поддержки кооперации и промышленного производства</a:t>
            </a:r>
            <a:endParaRPr sz="1200" b="1" i="0" u="none" strike="noStrike" cap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42" name="Google Shape;1642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38469" y="2899951"/>
            <a:ext cx="651208" cy="6797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7"/>
          <p:cNvSpPr txBox="1"/>
          <p:nvPr/>
        </p:nvSpPr>
        <p:spPr>
          <a:xfrm>
            <a:off x="4167398" y="3498095"/>
            <a:ext cx="490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цепи</a:t>
            </a:r>
            <a:endParaRPr sz="105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644" name="Google Shape;1644;p17"/>
          <p:cNvGrpSpPr/>
          <p:nvPr/>
        </p:nvGrpSpPr>
        <p:grpSpPr>
          <a:xfrm>
            <a:off x="2670796" y="2959115"/>
            <a:ext cx="1351500" cy="1949461"/>
            <a:chOff x="677933" y="4645867"/>
            <a:chExt cx="1351500" cy="1949461"/>
          </a:xfrm>
        </p:grpSpPr>
        <p:sp>
          <p:nvSpPr>
            <p:cNvPr id="1645" name="Google Shape;1645;p17"/>
            <p:cNvSpPr txBox="1"/>
            <p:nvPr/>
          </p:nvSpPr>
          <p:spPr>
            <a:xfrm>
              <a:off x="677933" y="4645867"/>
              <a:ext cx="135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Рециклинг отходов производства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646" name="Google Shape;1646;p17"/>
            <p:cNvGrpSpPr/>
            <p:nvPr/>
          </p:nvGrpSpPr>
          <p:grpSpPr>
            <a:xfrm>
              <a:off x="735786" y="5090685"/>
              <a:ext cx="1082755" cy="1504643"/>
              <a:chOff x="1516084" y="4877591"/>
              <a:chExt cx="1082755" cy="1504643"/>
            </a:xfrm>
          </p:grpSpPr>
          <p:pic>
            <p:nvPicPr>
              <p:cNvPr id="1647" name="Google Shape;1647;p17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521338" y="5689657"/>
                <a:ext cx="1067677" cy="6925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648" name="Google Shape;1648;p17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516084" y="4877591"/>
                <a:ext cx="1082755" cy="8120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49" name="Google Shape;1649;p17"/>
          <p:cNvGrpSpPr/>
          <p:nvPr/>
        </p:nvGrpSpPr>
        <p:grpSpPr>
          <a:xfrm>
            <a:off x="3841617" y="3746388"/>
            <a:ext cx="2047022" cy="1802190"/>
            <a:chOff x="1967607" y="5106652"/>
            <a:chExt cx="2290502" cy="1802190"/>
          </a:xfrm>
        </p:grpSpPr>
        <p:sp>
          <p:nvSpPr>
            <p:cNvPr id="1650" name="Google Shape;1650;p17"/>
            <p:cNvSpPr/>
            <p:nvPr/>
          </p:nvSpPr>
          <p:spPr>
            <a:xfrm>
              <a:off x="1967607" y="5106652"/>
              <a:ext cx="22554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 b="0" i="0" u="none" strike="noStrike" cap="none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Кооперационные лаборатории – синергия действующих производств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651" name="Google Shape;1651;p1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980669" y="5735153"/>
              <a:ext cx="2277440" cy="1173689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52" name="Google Shape;1652;p17"/>
          <p:cNvGrpSpPr/>
          <p:nvPr/>
        </p:nvGrpSpPr>
        <p:grpSpPr>
          <a:xfrm>
            <a:off x="423223" y="2682833"/>
            <a:ext cx="2189025" cy="1667190"/>
            <a:chOff x="4383635" y="4921628"/>
            <a:chExt cx="2189025" cy="1667190"/>
          </a:xfrm>
        </p:grpSpPr>
        <p:sp>
          <p:nvSpPr>
            <p:cNvPr id="1653" name="Google Shape;1653;p17"/>
            <p:cNvSpPr/>
            <p:nvPr/>
          </p:nvSpPr>
          <p:spPr>
            <a:xfrm>
              <a:off x="4383635" y="4921628"/>
              <a:ext cx="174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5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 Narrow"/>
                <a:buNone/>
              </a:pPr>
              <a:r>
                <a:rPr lang="ru-RU" sz="1200">
                  <a:solidFill>
                    <a:srgbClr val="0C0C0C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Приоретизация НТИ в производстве</a:t>
              </a:r>
              <a:endParaRPr sz="12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654" name="Google Shape;1654;p1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94637" y="5359411"/>
              <a:ext cx="2178023" cy="122940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655" name="Google Shape;1655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319299" y="4827298"/>
            <a:ext cx="2070400" cy="138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8"/>
          <p:cNvSpPr txBox="1">
            <a:spLocks noGrp="1"/>
          </p:cNvSpPr>
          <p:nvPr>
            <p:ph type="title"/>
          </p:nvPr>
        </p:nvSpPr>
        <p:spPr>
          <a:xfrm>
            <a:off x="1511656" y="215561"/>
            <a:ext cx="6120600" cy="12927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 для кластера-экосистемы металлообработки Липецкой области </a:t>
            </a:r>
            <a:endParaRPr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1" name="Google Shape;1661;p18"/>
          <p:cNvSpPr/>
          <p:nvPr/>
        </p:nvSpPr>
        <p:spPr>
          <a:xfrm>
            <a:off x="230014" y="5949359"/>
            <a:ext cx="2086500" cy="579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w="9525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СПИК 2.0</a:t>
            </a:r>
            <a:endParaRPr/>
          </a:p>
        </p:txBody>
      </p:sp>
      <p:sp>
        <p:nvSpPr>
          <p:cNvPr id="1662" name="Google Shape;1662;p18"/>
          <p:cNvSpPr/>
          <p:nvPr/>
        </p:nvSpPr>
        <p:spPr>
          <a:xfrm>
            <a:off x="251220" y="2290983"/>
            <a:ext cx="1620300" cy="1024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ФРП</a:t>
            </a:r>
            <a:b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(льготные займы)</a:t>
            </a:r>
            <a:endParaRPr/>
          </a:p>
        </p:txBody>
      </p:sp>
      <p:sp>
        <p:nvSpPr>
          <p:cNvPr id="1663" name="Google Shape;1663;p18"/>
          <p:cNvSpPr/>
          <p:nvPr/>
        </p:nvSpPr>
        <p:spPr>
          <a:xfrm>
            <a:off x="251220" y="3542450"/>
            <a:ext cx="1620300" cy="1024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Банки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(кредиты)</a:t>
            </a:r>
            <a:endParaRPr/>
          </a:p>
        </p:txBody>
      </p:sp>
      <p:sp>
        <p:nvSpPr>
          <p:cNvPr id="1664" name="Google Shape;1664;p18"/>
          <p:cNvSpPr/>
          <p:nvPr/>
        </p:nvSpPr>
        <p:spPr>
          <a:xfrm>
            <a:off x="7272338" y="1973727"/>
            <a:ext cx="1620300" cy="62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41 постановление</a:t>
            </a:r>
            <a:endParaRPr/>
          </a:p>
        </p:txBody>
      </p:sp>
      <p:sp>
        <p:nvSpPr>
          <p:cNvPr id="1665" name="Google Shape;1665;p18"/>
          <p:cNvSpPr/>
          <p:nvPr/>
        </p:nvSpPr>
        <p:spPr>
          <a:xfrm>
            <a:off x="7272330" y="2798406"/>
            <a:ext cx="1620300" cy="62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719 постановление</a:t>
            </a:r>
            <a:endParaRPr/>
          </a:p>
        </p:txBody>
      </p:sp>
      <p:sp>
        <p:nvSpPr>
          <p:cNvPr id="1666" name="Google Shape;1666;p18"/>
          <p:cNvSpPr/>
          <p:nvPr/>
        </p:nvSpPr>
        <p:spPr>
          <a:xfrm>
            <a:off x="7272332" y="3619050"/>
            <a:ext cx="1620300" cy="62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191 постановление</a:t>
            </a:r>
            <a:endParaRPr/>
          </a:p>
        </p:txBody>
      </p:sp>
      <p:sp>
        <p:nvSpPr>
          <p:cNvPr id="1667" name="Google Shape;1667;p18"/>
          <p:cNvSpPr/>
          <p:nvPr/>
        </p:nvSpPr>
        <p:spPr>
          <a:xfrm>
            <a:off x="7272332" y="4443729"/>
            <a:ext cx="1620300" cy="62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496 постановление</a:t>
            </a:r>
            <a:endParaRPr/>
          </a:p>
        </p:txBody>
      </p:sp>
      <p:sp>
        <p:nvSpPr>
          <p:cNvPr id="1668" name="Google Shape;1668;p18"/>
          <p:cNvSpPr/>
          <p:nvPr/>
        </p:nvSpPr>
        <p:spPr>
          <a:xfrm>
            <a:off x="2028955" y="1566039"/>
            <a:ext cx="5086200" cy="356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18"/>
          <p:cNvSpPr/>
          <p:nvPr/>
        </p:nvSpPr>
        <p:spPr>
          <a:xfrm>
            <a:off x="2995309" y="2122892"/>
            <a:ext cx="3873900" cy="39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 10 промышленных предприятий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0" name="Google Shape;16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374" y="4426497"/>
            <a:ext cx="609433" cy="570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71" name="Google Shape;1671;p18"/>
          <p:cNvSpPr/>
          <p:nvPr/>
        </p:nvSpPr>
        <p:spPr>
          <a:xfrm>
            <a:off x="2995309" y="2717870"/>
            <a:ext cx="3873900" cy="39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Крупный производитель сырья/конечной продукции (производство и поставка в ЛО и другие регионы)</a:t>
            </a:r>
            <a:endParaRPr/>
          </a:p>
        </p:txBody>
      </p:sp>
      <p:sp>
        <p:nvSpPr>
          <p:cNvPr id="1672" name="Google Shape;1672;p18"/>
          <p:cNvSpPr/>
          <p:nvPr/>
        </p:nvSpPr>
        <p:spPr>
          <a:xfrm>
            <a:off x="3035807" y="3312847"/>
            <a:ext cx="3873900" cy="39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Средние и высшие учебные заведения (подготовка кадров)</a:t>
            </a:r>
            <a:endParaRPr/>
          </a:p>
        </p:txBody>
      </p:sp>
      <p:sp>
        <p:nvSpPr>
          <p:cNvPr id="1673" name="Google Shape;1673;p18"/>
          <p:cNvSpPr/>
          <p:nvPr/>
        </p:nvSpPr>
        <p:spPr>
          <a:xfrm>
            <a:off x="2995309" y="3907824"/>
            <a:ext cx="3873900" cy="39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АСИК (Ассоциация сварки и контроля)</a:t>
            </a:r>
            <a:endParaRPr/>
          </a:p>
        </p:txBody>
      </p:sp>
      <p:sp>
        <p:nvSpPr>
          <p:cNvPr id="1674" name="Google Shape;1674;p18"/>
          <p:cNvSpPr/>
          <p:nvPr/>
        </p:nvSpPr>
        <p:spPr>
          <a:xfrm>
            <a:off x="2995309" y="4502801"/>
            <a:ext cx="3873900" cy="39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Площадка инфраструктуры (Технопарк/индустриальный парк/ОЭЗ ППТ)</a:t>
            </a:r>
            <a:endParaRPr/>
          </a:p>
        </p:txBody>
      </p:sp>
      <p:pic>
        <p:nvPicPr>
          <p:cNvPr id="1675" name="Google Shape;167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645" y="2510910"/>
            <a:ext cx="786914" cy="7869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6" name="Google Shape;167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8994" y="1952672"/>
            <a:ext cx="586286" cy="586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7" name="Google Shape;167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8550" y="3959206"/>
            <a:ext cx="470009" cy="47063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78" name="Google Shape;1678;p18"/>
          <p:cNvSpPr txBox="1"/>
          <p:nvPr/>
        </p:nvSpPr>
        <p:spPr>
          <a:xfrm>
            <a:off x="2881050" y="1684327"/>
            <a:ext cx="3873900" cy="369300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КЛАСТЕР-СИНЕРГИЯ-ЭКОСИСТЕМА</a:t>
            </a:r>
            <a:endParaRPr sz="15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9" name="Google Shape;167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7738" y="3297824"/>
            <a:ext cx="779694" cy="66466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0" name="Google Shape;1680;p18"/>
          <p:cNvSpPr/>
          <p:nvPr/>
        </p:nvSpPr>
        <p:spPr>
          <a:xfrm>
            <a:off x="3203848" y="5956812"/>
            <a:ext cx="2500200" cy="579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w="9525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Кооперационные лаборатории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8"/>
          <p:cNvSpPr/>
          <p:nvPr/>
        </p:nvSpPr>
        <p:spPr>
          <a:xfrm>
            <a:off x="6300192" y="5949358"/>
            <a:ext cx="2500200" cy="579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w="9525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Производственный инжиниринг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18"/>
          <p:cNvSpPr/>
          <p:nvPr/>
        </p:nvSpPr>
        <p:spPr>
          <a:xfrm>
            <a:off x="2006199" y="5254031"/>
            <a:ext cx="5247600" cy="579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w="9525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Зоны роста и развития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544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3200" b="1">
                <a:solidFill>
                  <a:srgbClr val="002060"/>
                </a:solidFill>
              </a:rPr>
              <a:t>        Планируемый эффект от реализации</a:t>
            </a:r>
            <a:endParaRPr sz="3200" b="1">
              <a:solidFill>
                <a:srgbClr val="002060"/>
              </a:solidFill>
            </a:endParaRPr>
          </a:p>
        </p:txBody>
      </p:sp>
      <p:grpSp>
        <p:nvGrpSpPr>
          <p:cNvPr id="1688" name="Google Shape;1688;p19"/>
          <p:cNvGrpSpPr/>
          <p:nvPr/>
        </p:nvGrpSpPr>
        <p:grpSpPr>
          <a:xfrm>
            <a:off x="395536" y="1649572"/>
            <a:ext cx="2808300" cy="4472643"/>
            <a:chOff x="395536" y="1649625"/>
            <a:chExt cx="2808300" cy="4166412"/>
          </a:xfrm>
        </p:grpSpPr>
        <p:sp>
          <p:nvSpPr>
            <p:cNvPr id="1689" name="Google Shape;1689;p19"/>
            <p:cNvSpPr/>
            <p:nvPr/>
          </p:nvSpPr>
          <p:spPr>
            <a:xfrm>
              <a:off x="395536" y="2397237"/>
              <a:ext cx="2808300" cy="34188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Сокращение издержек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Разработка новых продуктов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Получение доступа к новым рынкам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Упрощенный доступ к льготным механизмам финансирования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Прогнозирование рисков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Проникновение в клиента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Автоматизация производственных процессов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производительности труда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540204" y="1649625"/>
              <a:ext cx="2523300" cy="3153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    Для предприятий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19"/>
          <p:cNvGrpSpPr/>
          <p:nvPr/>
        </p:nvGrpSpPr>
        <p:grpSpPr>
          <a:xfrm>
            <a:off x="3511796" y="1649651"/>
            <a:ext cx="5380536" cy="4949808"/>
            <a:chOff x="249635" y="1324986"/>
            <a:chExt cx="6383362" cy="3815469"/>
          </a:xfrm>
        </p:grpSpPr>
        <p:sp>
          <p:nvSpPr>
            <p:cNvPr id="1692" name="Google Shape;1692;p19"/>
            <p:cNvSpPr/>
            <p:nvPr/>
          </p:nvSpPr>
          <p:spPr>
            <a:xfrm>
              <a:off x="3685197" y="1943655"/>
              <a:ext cx="2947800" cy="31968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Рост импортозамещения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Рост экспорта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Рост ВВП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Рост уровня числа занятых в производстве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Рост не сырьевой доли доходов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Развитие прикладного высшего образования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Сокращение оттока высококвалифицированных кадров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Цифровизация промышленного производства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49635" y="1324986"/>
              <a:ext cx="3070200" cy="2610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Для региона 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4" name="Google Shape;1694;p19"/>
          <p:cNvGrpSpPr/>
          <p:nvPr/>
        </p:nvGrpSpPr>
        <p:grpSpPr>
          <a:xfrm>
            <a:off x="3511843" y="1647123"/>
            <a:ext cx="5308641" cy="4475427"/>
            <a:chOff x="-3209601" y="1272189"/>
            <a:chExt cx="6298068" cy="3772593"/>
          </a:xfrm>
        </p:grpSpPr>
        <p:sp>
          <p:nvSpPr>
            <p:cNvPr id="1695" name="Google Shape;1695;p19"/>
            <p:cNvSpPr/>
            <p:nvPr/>
          </p:nvSpPr>
          <p:spPr>
            <a:xfrm>
              <a:off x="-3209601" y="1950882"/>
              <a:ext cx="3070200" cy="30939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новых производств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Инвестиции в регион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Увеличение числа налогоплательщиков и поступлений в бюджет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новых рабочих мест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Минимизация количества отходов производства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здоровой конкуренции на рынке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50"/>
                <a:buFont typeface="Arial"/>
                <a:buChar char="•"/>
              </a:pPr>
              <a:r>
                <a:rPr lang="ru-RU" sz="155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Увеличение товарооборота</a:t>
              </a:r>
              <a:endParaRPr sz="155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183867" y="1272189"/>
              <a:ext cx="2904600" cy="2853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Для страны</a:t>
              </a:r>
              <a:endParaRPr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1" name="Google Shape;17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5752" y="317482"/>
            <a:ext cx="9531900" cy="5264853"/>
          </a:xfrm>
          <a:prstGeom prst="rect">
            <a:avLst/>
          </a:prstGeom>
          <a:solidFill>
            <a:srgbClr val="C9C9C9"/>
          </a:solidFill>
          <a:ln>
            <a:noFill/>
          </a:ln>
          <a:effectLst>
            <a:softEdge rad="317500"/>
          </a:effectLst>
        </p:spPr>
      </p:pic>
      <p:sp>
        <p:nvSpPr>
          <p:cNvPr id="1702" name="Google Shape;1702;p20" descr="https://i-a.d-cd.net/X4AAAgFppOA-1920.jpg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3" name="Google Shape;17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904" y="5602560"/>
            <a:ext cx="1744588" cy="479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20"/>
          <p:cNvSpPr txBox="1"/>
          <p:nvPr/>
        </p:nvSpPr>
        <p:spPr>
          <a:xfrm>
            <a:off x="3059832" y="6082321"/>
            <a:ext cx="338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Благодарю за внимание!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Дмитрий Никитин. 2020 год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9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rgbClr val="000000"/>
      </a:dk1>
      <a:lt1>
        <a:srgbClr val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Экран (4:3)</PresentationFormat>
  <Paragraphs>179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                    Эволюция Кластера     </vt:lpstr>
      <vt:lpstr>            Кластер – Синергетическая кооперация - Экосистема</vt:lpstr>
      <vt:lpstr>           Формирование кластеров – стандартная модель</vt:lpstr>
      <vt:lpstr>Презентация PowerPoint</vt:lpstr>
      <vt:lpstr>Маркетплейс для кластера-экосистемы металлообработки Липецкой области </vt:lpstr>
      <vt:lpstr>        Планируемый эффект от реализации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2020-12-01T12:37:38Z</dcterms:modified>
</cp:coreProperties>
</file>