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2" r:id="rId1"/>
  </p:sldMasterIdLst>
  <p:notesMasterIdLst>
    <p:notesMasterId r:id="rId23"/>
  </p:notesMasterIdLst>
  <p:handoutMasterIdLst>
    <p:handoutMasterId r:id="rId24"/>
  </p:handoutMasterIdLst>
  <p:sldIdLst>
    <p:sldId id="476" r:id="rId2"/>
    <p:sldId id="499" r:id="rId3"/>
    <p:sldId id="496" r:id="rId4"/>
    <p:sldId id="500" r:id="rId5"/>
    <p:sldId id="497" r:id="rId6"/>
    <p:sldId id="501" r:id="rId7"/>
    <p:sldId id="511" r:id="rId8"/>
    <p:sldId id="502" r:id="rId9"/>
    <p:sldId id="498" r:id="rId10"/>
    <p:sldId id="503" r:id="rId11"/>
    <p:sldId id="504" r:id="rId12"/>
    <p:sldId id="505" r:id="rId13"/>
    <p:sldId id="506" r:id="rId14"/>
    <p:sldId id="507" r:id="rId15"/>
    <p:sldId id="510" r:id="rId16"/>
    <p:sldId id="509" r:id="rId17"/>
    <p:sldId id="508" r:id="rId18"/>
    <p:sldId id="513" r:id="rId19"/>
    <p:sldId id="514" r:id="rId20"/>
    <p:sldId id="512" r:id="rId21"/>
    <p:sldId id="494" r:id="rId22"/>
  </p:sldIdLst>
  <p:sldSz cx="9144000" cy="6858000" type="screen4x3"/>
  <p:notesSz cx="6834188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2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4127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730">
          <p15:clr>
            <a:srgbClr val="A4A3A4"/>
          </p15:clr>
        </p15:guide>
        <p15:guide id="8" orient="horz" pos="663">
          <p15:clr>
            <a:srgbClr val="A4A3A4"/>
          </p15:clr>
        </p15:guide>
        <p15:guide id="9" pos="2715">
          <p15:clr>
            <a:srgbClr val="A4A3A4"/>
          </p15:clr>
        </p15:guide>
        <p15:guide id="10" pos="5759">
          <p15:clr>
            <a:srgbClr val="A4A3A4"/>
          </p15:clr>
        </p15:guide>
        <p15:guide id="11" pos="5556">
          <p15:clr>
            <a:srgbClr val="A4A3A4"/>
          </p15:clr>
        </p15:guide>
        <p15:guide id="12" pos="158">
          <p15:clr>
            <a:srgbClr val="A4A3A4"/>
          </p15:clr>
        </p15:guide>
        <p15:guide id="13" pos="204">
          <p15:clr>
            <a:srgbClr val="A4A3A4"/>
          </p15:clr>
        </p15:guide>
        <p15:guide id="14" pos="5375">
          <p15:clr>
            <a:srgbClr val="A4A3A4"/>
          </p15:clr>
        </p15:guide>
        <p15:guide id="15" pos="2880">
          <p15:clr>
            <a:srgbClr val="A4A3A4"/>
          </p15:clr>
        </p15:guide>
        <p15:guide id="16" pos="3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70A66"/>
    <a:srgbClr val="FFCC00"/>
    <a:srgbClr val="333300"/>
    <a:srgbClr val="666633"/>
    <a:srgbClr val="993300"/>
    <a:srgbClr val="A50021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7222" autoAdjust="0"/>
  </p:normalViewPr>
  <p:slideViewPr>
    <p:cSldViewPr>
      <p:cViewPr varScale="1">
        <p:scale>
          <a:sx n="86" d="100"/>
          <a:sy n="86" d="100"/>
        </p:scale>
        <p:origin x="-1416" y="-77"/>
      </p:cViewPr>
      <p:guideLst>
        <p:guide orient="horz" pos="2172"/>
        <p:guide orient="horz" pos="4319"/>
        <p:guide orient="horz" pos="121"/>
        <p:guide orient="horz" pos="3838"/>
        <p:guide orient="horz" pos="4127"/>
        <p:guide orient="horz" pos="4065"/>
        <p:guide orient="horz" pos="730"/>
        <p:guide orient="horz" pos="663"/>
        <p:guide pos="2715"/>
        <p:guide pos="5759"/>
        <p:guide pos="5556"/>
        <p:guide pos="158"/>
        <p:guide pos="204"/>
        <p:guide pos="5375"/>
        <p:guide pos="2880"/>
        <p:guide pos="3470"/>
      </p:guideLst>
    </p:cSldViewPr>
  </p:slideViewPr>
  <p:outlineViewPr>
    <p:cViewPr>
      <p:scale>
        <a:sx n="33" d="100"/>
        <a:sy n="33" d="100"/>
      </p:scale>
      <p:origin x="0" y="3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по образованию, чел.</a:t>
            </a:r>
          </a:p>
        </c:rich>
      </c:tx>
      <c:layout>
        <c:manualLayout>
          <c:xMode val="edge"/>
          <c:yMode val="edge"/>
          <c:x val="0.18242116630768673"/>
          <c:y val="2.012564530161263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8346393685869529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образованию, чел.</c:v>
                </c:pt>
              </c:strCache>
            </c:strRef>
          </c:tx>
          <c:explosion val="25"/>
          <c:dPt>
            <c:idx val="1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12700" cap="rnd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8486923660503057"/>
                  <c:y val="-0.469139620739873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32</a:t>
                    </a:r>
                    <a:r>
                      <a:rPr lang="ru-RU" sz="1600" baseline="0" dirty="0" smtClean="0"/>
                      <a:t> чел.</a:t>
                    </a:r>
                  </a:p>
                  <a:p>
                    <a:r>
                      <a:rPr lang="en-US" sz="1600" dirty="0" smtClean="0"/>
                      <a:t> </a:t>
                    </a:r>
                    <a:r>
                      <a:rPr lang="en-US" sz="1600" dirty="0"/>
                      <a:t>89%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>
                <c:manualLayout>
                  <c:x val="-5.344150309864016E-2"/>
                  <c:y val="2.646495945554059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</a:t>
                    </a:r>
                    <a:r>
                      <a:rPr lang="ru-RU" sz="1600" baseline="0" dirty="0" smtClean="0"/>
                      <a:t> чел.</a:t>
                    </a:r>
                  </a:p>
                  <a:p>
                    <a:r>
                      <a:rPr lang="en-US" sz="1600" dirty="0" smtClean="0"/>
                      <a:t>11</a:t>
                    </a:r>
                    <a:r>
                      <a:rPr lang="en-US" sz="1600" dirty="0"/>
                      <a:t>%</a:t>
                    </a:r>
                  </a:p>
                </c:rich>
              </c:tx>
              <c:dLblPos val="bestFit"/>
              <c:showVal val="1"/>
              <c:showPercent val="1"/>
            </c:dLbl>
            <c:dLblPos val="bestFit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ср. 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ср. специальное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0.88890000000000058</c:v>
                </c:pt>
                <c:pt idx="1">
                  <c:v>0.11110000000000007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3.7490551247235375E-2"/>
          <c:y val="0.79638828583717858"/>
          <c:w val="0.74428014846302581"/>
          <c:h val="8.1825010419379479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по возрасту</a:t>
            </a:r>
          </a:p>
        </c:rich>
      </c:tx>
      <c:layout>
        <c:manualLayout>
          <c:xMode val="edge"/>
          <c:yMode val="edge"/>
          <c:x val="0.35919458631460693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возрасту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7957301215186994E-2"/>
                  <c:y val="4.38657886632648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sz="1600" b="1" baseline="0" smtClean="0">
                        <a:latin typeface="Times New Roman" pitchFamily="18" charset="0"/>
                        <a:cs typeface="Times New Roman" pitchFamily="18" charset="0"/>
                      </a:rPr>
                      <a:t> чел.</a:t>
                    </a:r>
                  </a:p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2.4292503915798888E-2"/>
                  <c:y val="-8.755745995914504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ru-RU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чел.</a:t>
                    </a:r>
                  </a:p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28%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9.3710261824386624E-3"/>
                  <c:y val="-1.96954002071726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sz="1600" b="1" baseline="0" smtClean="0">
                        <a:latin typeface="Times New Roman" pitchFamily="18" charset="0"/>
                        <a:cs typeface="Times New Roman" pitchFamily="18" charset="0"/>
                      </a:rPr>
                      <a:t> чел.</a:t>
                    </a:r>
                  </a:p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17</a:t>
                    </a:r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1.323230596719128E-2"/>
                  <c:y val="8.078505567089715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sz="1600" b="1" baseline="0" smtClean="0">
                        <a:latin typeface="Times New Roman" pitchFamily="18" charset="0"/>
                        <a:cs typeface="Times New Roman" pitchFamily="18" charset="0"/>
                      </a:rPr>
                      <a:t> чел.</a:t>
                    </a:r>
                  </a:p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22</a:t>
                    </a:r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6.1883068277092695E-2"/>
                  <c:y val="8.0295365923978845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sz="1600" b="1" baseline="0" smtClean="0">
                        <a:latin typeface="Times New Roman" pitchFamily="18" charset="0"/>
                        <a:cs typeface="Times New Roman" pitchFamily="18" charset="0"/>
                      </a:rPr>
                      <a:t> чел.</a:t>
                    </a:r>
                  </a:p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19</a:t>
                    </a:r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31-40 лет</c:v>
                </c:pt>
                <c:pt idx="2">
                  <c:v>от 41-50 лет</c:v>
                </c:pt>
                <c:pt idx="3">
                  <c:v>от 51-60 лет</c:v>
                </c:pt>
                <c:pt idx="4">
                  <c:v>от 60 лет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31-40 лет</c:v>
                </c:pt>
                <c:pt idx="2">
                  <c:v>от 41-50 лет</c:v>
                </c:pt>
                <c:pt idx="3">
                  <c:v>от 51-60 лет</c:v>
                </c:pt>
                <c:pt idx="4">
                  <c:v>от 60 лет и старше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0.13890000000000016</c:v>
                </c:pt>
                <c:pt idx="1">
                  <c:v>0.27780000000000032</c:v>
                </c:pt>
                <c:pt idx="2">
                  <c:v>0.16669999999999999</c:v>
                </c:pt>
                <c:pt idx="3">
                  <c:v>0.22220000000000001</c:v>
                </c:pt>
                <c:pt idx="4">
                  <c:v>0.19439999999999999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4.135409055582133E-2"/>
          <c:y val="0.83185683640702879"/>
          <c:w val="0.94233076726829801"/>
          <c:h val="0.148017518291359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реализации проекта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Ожидаемая  выручка в сопоставимых ценах</c:v>
                </c:pt>
                <c:pt idx="1">
                  <c:v>Выручка в ценах текущего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4.6249999999999991</c:v>
                </c:pt>
                <c:pt idx="1">
                  <c:v>4.8049999999999988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реализации проекта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Ожидаемая  выручка в сопоставимых ценах</c:v>
                </c:pt>
                <c:pt idx="1">
                  <c:v>Выручка в ценах текущего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0">
                  <c:v>9.25</c:v>
                </c:pt>
                <c:pt idx="1">
                  <c:v>9.995000000000001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реализации проекта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Ожидаемая  выручка в сопоставимых ценах</c:v>
                </c:pt>
                <c:pt idx="1">
                  <c:v>Выручка в ценах текущего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18.5</c:v>
                </c:pt>
                <c:pt idx="1">
                  <c:v>20.830000000000002</c:v>
                </c:pt>
              </c:numCache>
            </c:numRef>
          </c:val>
        </c:ser>
        <c:axId val="134646016"/>
        <c:axId val="140447744"/>
      </c:barChart>
      <c:catAx>
        <c:axId val="134646016"/>
        <c:scaling>
          <c:orientation val="minMax"/>
        </c:scaling>
        <c:axPos val="b"/>
        <c:majorTickMark val="none"/>
        <c:tickLblPos val="nextTo"/>
        <c:crossAx val="140447744"/>
        <c:crosses val="autoZero"/>
        <c:auto val="1"/>
        <c:lblAlgn val="ctr"/>
        <c:lblOffset val="100"/>
      </c:catAx>
      <c:valAx>
        <c:axId val="140447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3507640793068208E-2"/>
              <c:y val="0.27393430443992989"/>
            </c:manualLayout>
          </c:layout>
        </c:title>
        <c:numFmt formatCode="General" sourceLinked="1"/>
        <c:majorTickMark val="none"/>
        <c:tickLblPos val="nextTo"/>
        <c:crossAx val="134646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D20DF-C10A-4766-BA11-BB95A376E1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24AEA-7F08-464F-AE20-4F532F65335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Причины инициации проекта</a:t>
          </a:r>
          <a:endParaRPr lang="ru-RU" sz="3200" dirty="0">
            <a:solidFill>
              <a:schemeClr val="tx1"/>
            </a:solidFill>
          </a:endParaRPr>
        </a:p>
      </dgm:t>
    </dgm:pt>
    <dgm:pt modelId="{B49ABDBE-B9A1-430B-9E38-23C3E3372939}" type="parTrans" cxnId="{9541E5F6-CD11-4CAB-8D73-ACCCFAEFF68D}">
      <dgm:prSet/>
      <dgm:spPr/>
      <dgm:t>
        <a:bodyPr/>
        <a:lstStyle/>
        <a:p>
          <a:endParaRPr lang="ru-RU"/>
        </a:p>
      </dgm:t>
    </dgm:pt>
    <dgm:pt modelId="{0CC9C684-4612-41DB-BEBC-94A3E52B7A00}" type="sibTrans" cxnId="{9541E5F6-CD11-4CAB-8D73-ACCCFAEFF68D}">
      <dgm:prSet/>
      <dgm:spPr/>
      <dgm:t>
        <a:bodyPr/>
        <a:lstStyle/>
        <a:p>
          <a:endParaRPr lang="ru-RU"/>
        </a:p>
      </dgm:t>
    </dgm:pt>
    <dgm:pt modelId="{82E77B47-A875-4237-A3E0-71C36B1ADD7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Недостаточная функциональность системы первичного семеноводства картофеля Новгородской области;</a:t>
          </a:r>
          <a:endParaRPr lang="ru-RU" sz="1800" dirty="0">
            <a:solidFill>
              <a:schemeClr val="tx1"/>
            </a:solidFill>
          </a:endParaRPr>
        </a:p>
      </dgm:t>
    </dgm:pt>
    <dgm:pt modelId="{E0F010CE-7793-4D8D-B44C-D61779BBE8F5}" type="parTrans" cxnId="{6A806FED-C4E0-4000-91E3-504F57EA8A32}">
      <dgm:prSet/>
      <dgm:spPr/>
      <dgm:t>
        <a:bodyPr/>
        <a:lstStyle/>
        <a:p>
          <a:endParaRPr lang="ru-RU"/>
        </a:p>
      </dgm:t>
    </dgm:pt>
    <dgm:pt modelId="{EF9C662C-61A8-45EA-8E5C-3DA051712CB1}" type="sibTrans" cxnId="{6A806FED-C4E0-4000-91E3-504F57EA8A32}">
      <dgm:prSet/>
      <dgm:spPr/>
      <dgm:t>
        <a:bodyPr/>
        <a:lstStyle/>
        <a:p>
          <a:endParaRPr lang="ru-RU"/>
        </a:p>
      </dgm:t>
    </dgm:pt>
    <dgm:pt modelId="{966E5B99-3C14-4F18-A213-9F5E5E10147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Отсутствие собственного банка здоровых растений (БЗР);</a:t>
          </a:r>
          <a:endParaRPr lang="ru-RU" sz="1800" dirty="0">
            <a:solidFill>
              <a:schemeClr val="tx1"/>
            </a:solidFill>
          </a:endParaRPr>
        </a:p>
      </dgm:t>
    </dgm:pt>
    <dgm:pt modelId="{C7C1B49F-F9DF-4AC1-9C12-D1315C0C6206}" type="parTrans" cxnId="{98CAC88F-62EA-40BA-B399-E139FDEC4465}">
      <dgm:prSet/>
      <dgm:spPr/>
      <dgm:t>
        <a:bodyPr/>
        <a:lstStyle/>
        <a:p>
          <a:endParaRPr lang="ru-RU"/>
        </a:p>
      </dgm:t>
    </dgm:pt>
    <dgm:pt modelId="{2B258711-9C85-40DC-A321-11570603577C}" type="sibTrans" cxnId="{98CAC88F-62EA-40BA-B399-E139FDEC4465}">
      <dgm:prSet/>
      <dgm:spPr/>
      <dgm:t>
        <a:bodyPr/>
        <a:lstStyle/>
        <a:p>
          <a:endParaRPr lang="ru-RU"/>
        </a:p>
      </dgm:t>
    </dgm:pt>
    <dgm:pt modelId="{6AD99AF3-067A-44F3-BE1E-6EE6B4D6C8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Отсутствие системы оздоровления и введение в культуру посадочного материала.</a:t>
          </a:r>
          <a:endParaRPr lang="ru-RU" sz="1800" dirty="0">
            <a:solidFill>
              <a:schemeClr val="tx1"/>
            </a:solidFill>
          </a:endParaRPr>
        </a:p>
      </dgm:t>
    </dgm:pt>
    <dgm:pt modelId="{497DFFBD-1EE7-4244-9570-1409C6F63AEA}" type="parTrans" cxnId="{4A5335EC-7375-46E5-B64C-4FC24AD26AB6}">
      <dgm:prSet/>
      <dgm:spPr/>
      <dgm:t>
        <a:bodyPr/>
        <a:lstStyle/>
        <a:p>
          <a:endParaRPr lang="ru-RU"/>
        </a:p>
      </dgm:t>
    </dgm:pt>
    <dgm:pt modelId="{2AC30402-420C-46C5-8DC5-DE635506EC42}" type="sibTrans" cxnId="{4A5335EC-7375-46E5-B64C-4FC24AD26AB6}">
      <dgm:prSet/>
      <dgm:spPr/>
      <dgm:t>
        <a:bodyPr/>
        <a:lstStyle/>
        <a:p>
          <a:endParaRPr lang="ru-RU"/>
        </a:p>
      </dgm:t>
    </dgm:pt>
    <dgm:pt modelId="{6B88BBEB-62BC-4E21-80EA-49F0516DB09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Узкая направленность недостаточный ассортимент культур в </a:t>
          </a:r>
          <a:r>
            <a:rPr lang="ru-RU" sz="1800" dirty="0" err="1" smtClean="0">
              <a:solidFill>
                <a:schemeClr val="tx1"/>
              </a:solidFill>
            </a:rPr>
            <a:t>микроклональном</a:t>
          </a:r>
          <a:r>
            <a:rPr lang="ru-RU" sz="1800" dirty="0" smtClean="0">
              <a:solidFill>
                <a:schemeClr val="tx1"/>
              </a:solidFill>
            </a:rPr>
            <a:t> размножении растений (картофель, земляника садовая) в созданной на базе филиала ФГБУ «</a:t>
          </a:r>
          <a:r>
            <a:rPr lang="ru-RU" sz="1800" dirty="0" err="1" smtClean="0">
              <a:solidFill>
                <a:schemeClr val="tx1"/>
              </a:solidFill>
            </a:rPr>
            <a:t>Россельхозцентр</a:t>
          </a:r>
          <a:r>
            <a:rPr lang="ru-RU" sz="1800" dirty="0" smtClean="0">
              <a:solidFill>
                <a:schemeClr val="tx1"/>
              </a:solidFill>
            </a:rPr>
            <a:t>» по Новгородской области лаборатории </a:t>
          </a:r>
          <a:r>
            <a:rPr lang="ru-RU" sz="1800" dirty="0" err="1" smtClean="0">
              <a:solidFill>
                <a:schemeClr val="tx1"/>
              </a:solidFill>
            </a:rPr>
            <a:t>микроклонального</a:t>
          </a:r>
          <a:r>
            <a:rPr lang="ru-RU" sz="1800" dirty="0" smtClean="0">
              <a:solidFill>
                <a:schemeClr val="tx1"/>
              </a:solidFill>
            </a:rPr>
            <a:t> размножения;</a:t>
          </a:r>
          <a:endParaRPr lang="ru-RU" sz="1800" dirty="0">
            <a:solidFill>
              <a:schemeClr val="tx1"/>
            </a:solidFill>
          </a:endParaRPr>
        </a:p>
      </dgm:t>
    </dgm:pt>
    <dgm:pt modelId="{6F8400CB-A990-4C87-9239-D3A4A55885F1}" type="parTrans" cxnId="{BEB93B05-8591-4FD1-95CD-13F863763E18}">
      <dgm:prSet/>
      <dgm:spPr/>
      <dgm:t>
        <a:bodyPr/>
        <a:lstStyle/>
        <a:p>
          <a:endParaRPr lang="ru-RU"/>
        </a:p>
      </dgm:t>
    </dgm:pt>
    <dgm:pt modelId="{CBB486D1-CEAC-4893-B0EF-F28FB2E6A625}" type="sibTrans" cxnId="{BEB93B05-8591-4FD1-95CD-13F863763E18}">
      <dgm:prSet/>
      <dgm:spPr/>
      <dgm:t>
        <a:bodyPr/>
        <a:lstStyle/>
        <a:p>
          <a:endParaRPr lang="ru-RU"/>
        </a:p>
      </dgm:t>
    </dgm:pt>
    <dgm:pt modelId="{8C0791DA-0ECC-49F8-9109-D291DBE4AC59}" type="pres">
      <dgm:prSet presAssocID="{3E7D20DF-C10A-4766-BA11-BB95A376E1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EC869B-3BA4-4D9C-8129-795911AB9CC9}" type="pres">
      <dgm:prSet presAssocID="{53724AEA-7F08-464F-AE20-4F532F653357}" presName="hierRoot1" presStyleCnt="0">
        <dgm:presLayoutVars>
          <dgm:hierBranch val="init"/>
        </dgm:presLayoutVars>
      </dgm:prSet>
      <dgm:spPr/>
    </dgm:pt>
    <dgm:pt modelId="{84118DEA-5E33-4F08-849F-294A470D3F39}" type="pres">
      <dgm:prSet presAssocID="{53724AEA-7F08-464F-AE20-4F532F653357}" presName="rootComposite1" presStyleCnt="0"/>
      <dgm:spPr/>
    </dgm:pt>
    <dgm:pt modelId="{88E25472-9108-45F9-8469-970C7AF74C9D}" type="pres">
      <dgm:prSet presAssocID="{53724AEA-7F08-464F-AE20-4F532F653357}" presName="rootText1" presStyleLbl="node0" presStyleIdx="0" presStyleCnt="1" custScaleX="488813" custScaleY="144636" custLinFactY="-10740" custLinFactNeighborX="2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03F1C-5A0F-4F78-9857-9CF8B6A21C0F}" type="pres">
      <dgm:prSet presAssocID="{53724AEA-7F08-464F-AE20-4F532F6533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B5DBF0-9461-4CCC-952D-886A91611A2C}" type="pres">
      <dgm:prSet presAssocID="{53724AEA-7F08-464F-AE20-4F532F653357}" presName="hierChild2" presStyleCnt="0"/>
      <dgm:spPr/>
    </dgm:pt>
    <dgm:pt modelId="{599F0E26-830B-4852-818F-DBFB21E106D3}" type="pres">
      <dgm:prSet presAssocID="{E0F010CE-7793-4D8D-B44C-D61779BBE8F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5CD934F-64BC-4D9F-B45B-61F466B09D73}" type="pres">
      <dgm:prSet presAssocID="{82E77B47-A875-4237-A3E0-71C36B1ADD7E}" presName="hierRoot2" presStyleCnt="0">
        <dgm:presLayoutVars>
          <dgm:hierBranch val="init"/>
        </dgm:presLayoutVars>
      </dgm:prSet>
      <dgm:spPr/>
    </dgm:pt>
    <dgm:pt modelId="{CC1A4BCC-820D-4623-B64F-3205EEA312F6}" type="pres">
      <dgm:prSet presAssocID="{82E77B47-A875-4237-A3E0-71C36B1ADD7E}" presName="rootComposite" presStyleCnt="0"/>
      <dgm:spPr/>
    </dgm:pt>
    <dgm:pt modelId="{6C6EBC57-7DF6-41C0-BB95-7F28369F18BF}" type="pres">
      <dgm:prSet presAssocID="{82E77B47-A875-4237-A3E0-71C36B1ADD7E}" presName="rootText" presStyleLbl="node2" presStyleIdx="0" presStyleCnt="4" custScaleX="145476" custScaleY="486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8CEFD2-E3FE-4311-B872-F5DA7992F74D}" type="pres">
      <dgm:prSet presAssocID="{82E77B47-A875-4237-A3E0-71C36B1ADD7E}" presName="rootConnector" presStyleLbl="node2" presStyleIdx="0" presStyleCnt="4"/>
      <dgm:spPr/>
      <dgm:t>
        <a:bodyPr/>
        <a:lstStyle/>
        <a:p>
          <a:endParaRPr lang="ru-RU"/>
        </a:p>
      </dgm:t>
    </dgm:pt>
    <dgm:pt modelId="{615F7F1E-811A-41C3-8EB1-C3AE8DBDDF84}" type="pres">
      <dgm:prSet presAssocID="{82E77B47-A875-4237-A3E0-71C36B1ADD7E}" presName="hierChild4" presStyleCnt="0"/>
      <dgm:spPr/>
    </dgm:pt>
    <dgm:pt modelId="{889F577C-0D58-4931-8CB9-021DA6F982FF}" type="pres">
      <dgm:prSet presAssocID="{82E77B47-A875-4237-A3E0-71C36B1ADD7E}" presName="hierChild5" presStyleCnt="0"/>
      <dgm:spPr/>
    </dgm:pt>
    <dgm:pt modelId="{12FD0FA1-7156-453B-83C4-143D97545280}" type="pres">
      <dgm:prSet presAssocID="{C7C1B49F-F9DF-4AC1-9C12-D1315C0C620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47CD4C-C2F9-469E-8138-34D6F914C66C}" type="pres">
      <dgm:prSet presAssocID="{966E5B99-3C14-4F18-A213-9F5E5E101476}" presName="hierRoot2" presStyleCnt="0">
        <dgm:presLayoutVars>
          <dgm:hierBranch val="init"/>
        </dgm:presLayoutVars>
      </dgm:prSet>
      <dgm:spPr/>
    </dgm:pt>
    <dgm:pt modelId="{00375260-540E-4893-B01A-48EDD18EEBF2}" type="pres">
      <dgm:prSet presAssocID="{966E5B99-3C14-4F18-A213-9F5E5E101476}" presName="rootComposite" presStyleCnt="0"/>
      <dgm:spPr/>
    </dgm:pt>
    <dgm:pt modelId="{AFF52955-CD41-48BA-8819-E0C69083ABB0}" type="pres">
      <dgm:prSet presAssocID="{966E5B99-3C14-4F18-A213-9F5E5E101476}" presName="rootText" presStyleLbl="node2" presStyleIdx="1" presStyleCnt="4" custScaleX="132115" custScaleY="487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7E1F5-CA1C-4022-90B1-8074FB69E8F4}" type="pres">
      <dgm:prSet presAssocID="{966E5B99-3C14-4F18-A213-9F5E5E101476}" presName="rootConnector" presStyleLbl="node2" presStyleIdx="1" presStyleCnt="4"/>
      <dgm:spPr/>
      <dgm:t>
        <a:bodyPr/>
        <a:lstStyle/>
        <a:p>
          <a:endParaRPr lang="ru-RU"/>
        </a:p>
      </dgm:t>
    </dgm:pt>
    <dgm:pt modelId="{A8844A17-7C32-478B-9776-8262934B6ED8}" type="pres">
      <dgm:prSet presAssocID="{966E5B99-3C14-4F18-A213-9F5E5E101476}" presName="hierChild4" presStyleCnt="0"/>
      <dgm:spPr/>
    </dgm:pt>
    <dgm:pt modelId="{11E43521-C30B-48C6-A852-DD65A9B2C914}" type="pres">
      <dgm:prSet presAssocID="{966E5B99-3C14-4F18-A213-9F5E5E101476}" presName="hierChild5" presStyleCnt="0"/>
      <dgm:spPr/>
    </dgm:pt>
    <dgm:pt modelId="{30F5A58B-E578-4268-8E72-E139F0637D69}" type="pres">
      <dgm:prSet presAssocID="{6F8400CB-A990-4C87-9239-D3A4A55885F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EB39C82-5DA9-4AC7-B13C-5FCF686AC034}" type="pres">
      <dgm:prSet presAssocID="{6B88BBEB-62BC-4E21-80EA-49F0516DB090}" presName="hierRoot2" presStyleCnt="0">
        <dgm:presLayoutVars>
          <dgm:hierBranch val="init"/>
        </dgm:presLayoutVars>
      </dgm:prSet>
      <dgm:spPr/>
    </dgm:pt>
    <dgm:pt modelId="{427A9649-2EEE-4FFC-96F5-A56BBDD6CCC6}" type="pres">
      <dgm:prSet presAssocID="{6B88BBEB-62BC-4E21-80EA-49F0516DB090}" presName="rootComposite" presStyleCnt="0"/>
      <dgm:spPr/>
    </dgm:pt>
    <dgm:pt modelId="{CE524F3B-F675-4765-929E-862552640485}" type="pres">
      <dgm:prSet presAssocID="{6B88BBEB-62BC-4E21-80EA-49F0516DB090}" presName="rootText" presStyleLbl="node2" presStyleIdx="2" presStyleCnt="4" custScaleX="178945" custScaleY="596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E23C3-4FAC-49DC-9BE8-F8D6E8E4E759}" type="pres">
      <dgm:prSet presAssocID="{6B88BBEB-62BC-4E21-80EA-49F0516DB090}" presName="rootConnector" presStyleLbl="node2" presStyleIdx="2" presStyleCnt="4"/>
      <dgm:spPr/>
      <dgm:t>
        <a:bodyPr/>
        <a:lstStyle/>
        <a:p>
          <a:endParaRPr lang="ru-RU"/>
        </a:p>
      </dgm:t>
    </dgm:pt>
    <dgm:pt modelId="{DA341F2C-FF87-44E0-98EC-E36E1166DB4C}" type="pres">
      <dgm:prSet presAssocID="{6B88BBEB-62BC-4E21-80EA-49F0516DB090}" presName="hierChild4" presStyleCnt="0"/>
      <dgm:spPr/>
    </dgm:pt>
    <dgm:pt modelId="{585BD518-95FA-4598-B038-C814D855590D}" type="pres">
      <dgm:prSet presAssocID="{6B88BBEB-62BC-4E21-80EA-49F0516DB090}" presName="hierChild5" presStyleCnt="0"/>
      <dgm:spPr/>
    </dgm:pt>
    <dgm:pt modelId="{AC0E865A-3D45-4EF0-A820-6E1806484248}" type="pres">
      <dgm:prSet presAssocID="{497DFFBD-1EE7-4244-9570-1409C6F63AE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4C19103C-B497-4318-8547-86FA617AEF33}" type="pres">
      <dgm:prSet presAssocID="{6AD99AF3-067A-44F3-BE1E-6EE6B4D6C8E4}" presName="hierRoot2" presStyleCnt="0">
        <dgm:presLayoutVars>
          <dgm:hierBranch val="init"/>
        </dgm:presLayoutVars>
      </dgm:prSet>
      <dgm:spPr/>
    </dgm:pt>
    <dgm:pt modelId="{61BFB02F-E32E-4D7F-ABE5-5E859F87A29D}" type="pres">
      <dgm:prSet presAssocID="{6AD99AF3-067A-44F3-BE1E-6EE6B4D6C8E4}" presName="rootComposite" presStyleCnt="0"/>
      <dgm:spPr/>
    </dgm:pt>
    <dgm:pt modelId="{962D051D-EC88-4152-B409-CFC76950C677}" type="pres">
      <dgm:prSet presAssocID="{6AD99AF3-067A-44F3-BE1E-6EE6B4D6C8E4}" presName="rootText" presStyleLbl="node2" presStyleIdx="3" presStyleCnt="4" custScaleX="114493" custScaleY="485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AB06-F0F3-47C2-8D20-91C25A2A6207}" type="pres">
      <dgm:prSet presAssocID="{6AD99AF3-067A-44F3-BE1E-6EE6B4D6C8E4}" presName="rootConnector" presStyleLbl="node2" presStyleIdx="3" presStyleCnt="4"/>
      <dgm:spPr/>
      <dgm:t>
        <a:bodyPr/>
        <a:lstStyle/>
        <a:p>
          <a:endParaRPr lang="ru-RU"/>
        </a:p>
      </dgm:t>
    </dgm:pt>
    <dgm:pt modelId="{6E035632-5FCD-41BA-8FEE-6853C69A1F2F}" type="pres">
      <dgm:prSet presAssocID="{6AD99AF3-067A-44F3-BE1E-6EE6B4D6C8E4}" presName="hierChild4" presStyleCnt="0"/>
      <dgm:spPr/>
    </dgm:pt>
    <dgm:pt modelId="{EB5BA2CE-E312-4A22-A467-0A004F52251C}" type="pres">
      <dgm:prSet presAssocID="{6AD99AF3-067A-44F3-BE1E-6EE6B4D6C8E4}" presName="hierChild5" presStyleCnt="0"/>
      <dgm:spPr/>
    </dgm:pt>
    <dgm:pt modelId="{8097712A-0C75-4A11-BAFA-97E372779A4D}" type="pres">
      <dgm:prSet presAssocID="{53724AEA-7F08-464F-AE20-4F532F653357}" presName="hierChild3" presStyleCnt="0"/>
      <dgm:spPr/>
    </dgm:pt>
  </dgm:ptLst>
  <dgm:cxnLst>
    <dgm:cxn modelId="{BEB93B05-8591-4FD1-95CD-13F863763E18}" srcId="{53724AEA-7F08-464F-AE20-4F532F653357}" destId="{6B88BBEB-62BC-4E21-80EA-49F0516DB090}" srcOrd="2" destOrd="0" parTransId="{6F8400CB-A990-4C87-9239-D3A4A55885F1}" sibTransId="{CBB486D1-CEAC-4893-B0EF-F28FB2E6A625}"/>
    <dgm:cxn modelId="{9FF2E51F-B373-4F8A-A72F-893DB63FA19C}" type="presOf" srcId="{6AD99AF3-067A-44F3-BE1E-6EE6B4D6C8E4}" destId="{1A27AB06-F0F3-47C2-8D20-91C25A2A6207}" srcOrd="1" destOrd="0" presId="urn:microsoft.com/office/officeart/2005/8/layout/orgChart1"/>
    <dgm:cxn modelId="{A30E3B22-5AF3-493F-BC14-90DAA9A8E050}" type="presOf" srcId="{53724AEA-7F08-464F-AE20-4F532F653357}" destId="{88E25472-9108-45F9-8469-970C7AF74C9D}" srcOrd="0" destOrd="0" presId="urn:microsoft.com/office/officeart/2005/8/layout/orgChart1"/>
    <dgm:cxn modelId="{C3B99EDD-1272-47C3-9010-74CEE3E51502}" type="presOf" srcId="{966E5B99-3C14-4F18-A213-9F5E5E101476}" destId="{0457E1F5-CA1C-4022-90B1-8074FB69E8F4}" srcOrd="1" destOrd="0" presId="urn:microsoft.com/office/officeart/2005/8/layout/orgChart1"/>
    <dgm:cxn modelId="{4D5B0712-F50C-401B-9931-7944541455AF}" type="presOf" srcId="{C7C1B49F-F9DF-4AC1-9C12-D1315C0C6206}" destId="{12FD0FA1-7156-453B-83C4-143D97545280}" srcOrd="0" destOrd="0" presId="urn:microsoft.com/office/officeart/2005/8/layout/orgChart1"/>
    <dgm:cxn modelId="{6A806FED-C4E0-4000-91E3-504F57EA8A32}" srcId="{53724AEA-7F08-464F-AE20-4F532F653357}" destId="{82E77B47-A875-4237-A3E0-71C36B1ADD7E}" srcOrd="0" destOrd="0" parTransId="{E0F010CE-7793-4D8D-B44C-D61779BBE8F5}" sibTransId="{EF9C662C-61A8-45EA-8E5C-3DA051712CB1}"/>
    <dgm:cxn modelId="{E567AB86-1A14-484C-8A1A-E096E3A682E0}" type="presOf" srcId="{497DFFBD-1EE7-4244-9570-1409C6F63AEA}" destId="{AC0E865A-3D45-4EF0-A820-6E1806484248}" srcOrd="0" destOrd="0" presId="urn:microsoft.com/office/officeart/2005/8/layout/orgChart1"/>
    <dgm:cxn modelId="{904D101E-D81C-48F8-B989-9E4FA2844B5E}" type="presOf" srcId="{82E77B47-A875-4237-A3E0-71C36B1ADD7E}" destId="{6C6EBC57-7DF6-41C0-BB95-7F28369F18BF}" srcOrd="0" destOrd="0" presId="urn:microsoft.com/office/officeart/2005/8/layout/orgChart1"/>
    <dgm:cxn modelId="{3724A358-A217-4C1B-BE33-94AA10C27E9C}" type="presOf" srcId="{82E77B47-A875-4237-A3E0-71C36B1ADD7E}" destId="{D58CEFD2-E3FE-4311-B872-F5DA7992F74D}" srcOrd="1" destOrd="0" presId="urn:microsoft.com/office/officeart/2005/8/layout/orgChart1"/>
    <dgm:cxn modelId="{7B9033AD-C055-4A55-BBBD-87A15BE2D250}" type="presOf" srcId="{6F8400CB-A990-4C87-9239-D3A4A55885F1}" destId="{30F5A58B-E578-4268-8E72-E139F0637D69}" srcOrd="0" destOrd="0" presId="urn:microsoft.com/office/officeart/2005/8/layout/orgChart1"/>
    <dgm:cxn modelId="{AF22315C-6DA9-41F7-A07D-C8BFEAF97E7B}" type="presOf" srcId="{966E5B99-3C14-4F18-A213-9F5E5E101476}" destId="{AFF52955-CD41-48BA-8819-E0C69083ABB0}" srcOrd="0" destOrd="0" presId="urn:microsoft.com/office/officeart/2005/8/layout/orgChart1"/>
    <dgm:cxn modelId="{4A5335EC-7375-46E5-B64C-4FC24AD26AB6}" srcId="{53724AEA-7F08-464F-AE20-4F532F653357}" destId="{6AD99AF3-067A-44F3-BE1E-6EE6B4D6C8E4}" srcOrd="3" destOrd="0" parTransId="{497DFFBD-1EE7-4244-9570-1409C6F63AEA}" sibTransId="{2AC30402-420C-46C5-8DC5-DE635506EC42}"/>
    <dgm:cxn modelId="{949DB279-C775-49BC-ACD4-0525976848B3}" type="presOf" srcId="{3E7D20DF-C10A-4766-BA11-BB95A376E154}" destId="{8C0791DA-0ECC-49F8-9109-D291DBE4AC59}" srcOrd="0" destOrd="0" presId="urn:microsoft.com/office/officeart/2005/8/layout/orgChart1"/>
    <dgm:cxn modelId="{8D376EE0-DF5E-4621-A9C7-F37230427590}" type="presOf" srcId="{6B88BBEB-62BC-4E21-80EA-49F0516DB090}" destId="{CE524F3B-F675-4765-929E-862552640485}" srcOrd="0" destOrd="0" presId="urn:microsoft.com/office/officeart/2005/8/layout/orgChart1"/>
    <dgm:cxn modelId="{53F483A5-5B4B-4E30-9B45-E0749BEF641C}" type="presOf" srcId="{E0F010CE-7793-4D8D-B44C-D61779BBE8F5}" destId="{599F0E26-830B-4852-818F-DBFB21E106D3}" srcOrd="0" destOrd="0" presId="urn:microsoft.com/office/officeart/2005/8/layout/orgChart1"/>
    <dgm:cxn modelId="{CE10F6DA-DC23-4514-8FE3-FA0DA12D8BF0}" type="presOf" srcId="{6AD99AF3-067A-44F3-BE1E-6EE6B4D6C8E4}" destId="{962D051D-EC88-4152-B409-CFC76950C677}" srcOrd="0" destOrd="0" presId="urn:microsoft.com/office/officeart/2005/8/layout/orgChart1"/>
    <dgm:cxn modelId="{DD7A36C4-E70D-4002-8D61-3E1BB4F4ADFE}" type="presOf" srcId="{53724AEA-7F08-464F-AE20-4F532F653357}" destId="{F7F03F1C-5A0F-4F78-9857-9CF8B6A21C0F}" srcOrd="1" destOrd="0" presId="urn:microsoft.com/office/officeart/2005/8/layout/orgChart1"/>
    <dgm:cxn modelId="{9541E5F6-CD11-4CAB-8D73-ACCCFAEFF68D}" srcId="{3E7D20DF-C10A-4766-BA11-BB95A376E154}" destId="{53724AEA-7F08-464F-AE20-4F532F653357}" srcOrd="0" destOrd="0" parTransId="{B49ABDBE-B9A1-430B-9E38-23C3E3372939}" sibTransId="{0CC9C684-4612-41DB-BEBC-94A3E52B7A00}"/>
    <dgm:cxn modelId="{7EBF3DD1-147E-4809-BF9B-DE82C0DE62EA}" type="presOf" srcId="{6B88BBEB-62BC-4E21-80EA-49F0516DB090}" destId="{5D8E23C3-4FAC-49DC-9BE8-F8D6E8E4E759}" srcOrd="1" destOrd="0" presId="urn:microsoft.com/office/officeart/2005/8/layout/orgChart1"/>
    <dgm:cxn modelId="{98CAC88F-62EA-40BA-B399-E139FDEC4465}" srcId="{53724AEA-7F08-464F-AE20-4F532F653357}" destId="{966E5B99-3C14-4F18-A213-9F5E5E101476}" srcOrd="1" destOrd="0" parTransId="{C7C1B49F-F9DF-4AC1-9C12-D1315C0C6206}" sibTransId="{2B258711-9C85-40DC-A321-11570603577C}"/>
    <dgm:cxn modelId="{78A836F1-7406-4121-B9C4-778EB8EFDB31}" type="presParOf" srcId="{8C0791DA-0ECC-49F8-9109-D291DBE4AC59}" destId="{62EC869B-3BA4-4D9C-8129-795911AB9CC9}" srcOrd="0" destOrd="0" presId="urn:microsoft.com/office/officeart/2005/8/layout/orgChart1"/>
    <dgm:cxn modelId="{F50BA24D-6DCE-459E-8C2F-35EC7493FC2A}" type="presParOf" srcId="{62EC869B-3BA4-4D9C-8129-795911AB9CC9}" destId="{84118DEA-5E33-4F08-849F-294A470D3F39}" srcOrd="0" destOrd="0" presId="urn:microsoft.com/office/officeart/2005/8/layout/orgChart1"/>
    <dgm:cxn modelId="{7B3447E4-6B09-42FB-A45F-8A754C129DC6}" type="presParOf" srcId="{84118DEA-5E33-4F08-849F-294A470D3F39}" destId="{88E25472-9108-45F9-8469-970C7AF74C9D}" srcOrd="0" destOrd="0" presId="urn:microsoft.com/office/officeart/2005/8/layout/orgChart1"/>
    <dgm:cxn modelId="{5EBF2736-96C6-44F0-BB18-25434B2157EB}" type="presParOf" srcId="{84118DEA-5E33-4F08-849F-294A470D3F39}" destId="{F7F03F1C-5A0F-4F78-9857-9CF8B6A21C0F}" srcOrd="1" destOrd="0" presId="urn:microsoft.com/office/officeart/2005/8/layout/orgChart1"/>
    <dgm:cxn modelId="{8CF95493-5DF7-4CBC-AD72-76B7191381F4}" type="presParOf" srcId="{62EC869B-3BA4-4D9C-8129-795911AB9CC9}" destId="{56B5DBF0-9461-4CCC-952D-886A91611A2C}" srcOrd="1" destOrd="0" presId="urn:microsoft.com/office/officeart/2005/8/layout/orgChart1"/>
    <dgm:cxn modelId="{372DDEF0-B43D-4DAD-8CD9-27BCA9DC4AC7}" type="presParOf" srcId="{56B5DBF0-9461-4CCC-952D-886A91611A2C}" destId="{599F0E26-830B-4852-818F-DBFB21E106D3}" srcOrd="0" destOrd="0" presId="urn:microsoft.com/office/officeart/2005/8/layout/orgChart1"/>
    <dgm:cxn modelId="{F41643D3-E22C-49B8-A652-E81E04420619}" type="presParOf" srcId="{56B5DBF0-9461-4CCC-952D-886A91611A2C}" destId="{35CD934F-64BC-4D9F-B45B-61F466B09D73}" srcOrd="1" destOrd="0" presId="urn:microsoft.com/office/officeart/2005/8/layout/orgChart1"/>
    <dgm:cxn modelId="{192D44F7-DF0A-4742-98A0-F21C167F22E0}" type="presParOf" srcId="{35CD934F-64BC-4D9F-B45B-61F466B09D73}" destId="{CC1A4BCC-820D-4623-B64F-3205EEA312F6}" srcOrd="0" destOrd="0" presId="urn:microsoft.com/office/officeart/2005/8/layout/orgChart1"/>
    <dgm:cxn modelId="{02050BE8-6170-46CC-83CB-35F8FDE32A82}" type="presParOf" srcId="{CC1A4BCC-820D-4623-B64F-3205EEA312F6}" destId="{6C6EBC57-7DF6-41C0-BB95-7F28369F18BF}" srcOrd="0" destOrd="0" presId="urn:microsoft.com/office/officeart/2005/8/layout/orgChart1"/>
    <dgm:cxn modelId="{976BFEBE-6B7A-436B-9D71-817E0ABE2DC9}" type="presParOf" srcId="{CC1A4BCC-820D-4623-B64F-3205EEA312F6}" destId="{D58CEFD2-E3FE-4311-B872-F5DA7992F74D}" srcOrd="1" destOrd="0" presId="urn:microsoft.com/office/officeart/2005/8/layout/orgChart1"/>
    <dgm:cxn modelId="{0794ED07-74B8-4542-9E2E-D25FDCA598B9}" type="presParOf" srcId="{35CD934F-64BC-4D9F-B45B-61F466B09D73}" destId="{615F7F1E-811A-41C3-8EB1-C3AE8DBDDF84}" srcOrd="1" destOrd="0" presId="urn:microsoft.com/office/officeart/2005/8/layout/orgChart1"/>
    <dgm:cxn modelId="{DDD4318C-C06D-463F-B302-4E28FEA4CA71}" type="presParOf" srcId="{35CD934F-64BC-4D9F-B45B-61F466B09D73}" destId="{889F577C-0D58-4931-8CB9-021DA6F982FF}" srcOrd="2" destOrd="0" presId="urn:microsoft.com/office/officeart/2005/8/layout/orgChart1"/>
    <dgm:cxn modelId="{7C8AE4F6-25FF-419B-B00F-B7F84876EF0C}" type="presParOf" srcId="{56B5DBF0-9461-4CCC-952D-886A91611A2C}" destId="{12FD0FA1-7156-453B-83C4-143D97545280}" srcOrd="2" destOrd="0" presId="urn:microsoft.com/office/officeart/2005/8/layout/orgChart1"/>
    <dgm:cxn modelId="{ABEA30D3-1B1E-44D3-A622-8A6B6E200AFF}" type="presParOf" srcId="{56B5DBF0-9461-4CCC-952D-886A91611A2C}" destId="{4A47CD4C-C2F9-469E-8138-34D6F914C66C}" srcOrd="3" destOrd="0" presId="urn:microsoft.com/office/officeart/2005/8/layout/orgChart1"/>
    <dgm:cxn modelId="{E3EE86F9-86B1-4350-ABE3-CF461B717785}" type="presParOf" srcId="{4A47CD4C-C2F9-469E-8138-34D6F914C66C}" destId="{00375260-540E-4893-B01A-48EDD18EEBF2}" srcOrd="0" destOrd="0" presId="urn:microsoft.com/office/officeart/2005/8/layout/orgChart1"/>
    <dgm:cxn modelId="{79E679FB-E181-4A15-947A-14BEA11C9F79}" type="presParOf" srcId="{00375260-540E-4893-B01A-48EDD18EEBF2}" destId="{AFF52955-CD41-48BA-8819-E0C69083ABB0}" srcOrd="0" destOrd="0" presId="urn:microsoft.com/office/officeart/2005/8/layout/orgChart1"/>
    <dgm:cxn modelId="{DF1791A8-2DDC-4CEF-9B8A-7080297B64E7}" type="presParOf" srcId="{00375260-540E-4893-B01A-48EDD18EEBF2}" destId="{0457E1F5-CA1C-4022-90B1-8074FB69E8F4}" srcOrd="1" destOrd="0" presId="urn:microsoft.com/office/officeart/2005/8/layout/orgChart1"/>
    <dgm:cxn modelId="{AD9DEBCF-F417-4CBD-8FCF-122B367FBB29}" type="presParOf" srcId="{4A47CD4C-C2F9-469E-8138-34D6F914C66C}" destId="{A8844A17-7C32-478B-9776-8262934B6ED8}" srcOrd="1" destOrd="0" presId="urn:microsoft.com/office/officeart/2005/8/layout/orgChart1"/>
    <dgm:cxn modelId="{B1C1EE18-3AA7-44B4-9DAD-5D35E8A9804A}" type="presParOf" srcId="{4A47CD4C-C2F9-469E-8138-34D6F914C66C}" destId="{11E43521-C30B-48C6-A852-DD65A9B2C914}" srcOrd="2" destOrd="0" presId="urn:microsoft.com/office/officeart/2005/8/layout/orgChart1"/>
    <dgm:cxn modelId="{605483DD-93FF-41BC-ADC8-E7467DA3B624}" type="presParOf" srcId="{56B5DBF0-9461-4CCC-952D-886A91611A2C}" destId="{30F5A58B-E578-4268-8E72-E139F0637D69}" srcOrd="4" destOrd="0" presId="urn:microsoft.com/office/officeart/2005/8/layout/orgChart1"/>
    <dgm:cxn modelId="{F092B9B9-2D91-4CAF-BABF-BCE3FC3C1483}" type="presParOf" srcId="{56B5DBF0-9461-4CCC-952D-886A91611A2C}" destId="{6EB39C82-5DA9-4AC7-B13C-5FCF686AC034}" srcOrd="5" destOrd="0" presId="urn:microsoft.com/office/officeart/2005/8/layout/orgChart1"/>
    <dgm:cxn modelId="{B1FDEC60-6AEB-4847-8C25-2355356B2016}" type="presParOf" srcId="{6EB39C82-5DA9-4AC7-B13C-5FCF686AC034}" destId="{427A9649-2EEE-4FFC-96F5-A56BBDD6CCC6}" srcOrd="0" destOrd="0" presId="urn:microsoft.com/office/officeart/2005/8/layout/orgChart1"/>
    <dgm:cxn modelId="{97C96584-B404-4E1D-B810-E03BDEBEAD69}" type="presParOf" srcId="{427A9649-2EEE-4FFC-96F5-A56BBDD6CCC6}" destId="{CE524F3B-F675-4765-929E-862552640485}" srcOrd="0" destOrd="0" presId="urn:microsoft.com/office/officeart/2005/8/layout/orgChart1"/>
    <dgm:cxn modelId="{58D84D12-4B66-48A9-8613-FD8FF3284222}" type="presParOf" srcId="{427A9649-2EEE-4FFC-96F5-A56BBDD6CCC6}" destId="{5D8E23C3-4FAC-49DC-9BE8-F8D6E8E4E759}" srcOrd="1" destOrd="0" presId="urn:microsoft.com/office/officeart/2005/8/layout/orgChart1"/>
    <dgm:cxn modelId="{6325759E-388E-43B8-B241-A28DA2740F3F}" type="presParOf" srcId="{6EB39C82-5DA9-4AC7-B13C-5FCF686AC034}" destId="{DA341F2C-FF87-44E0-98EC-E36E1166DB4C}" srcOrd="1" destOrd="0" presId="urn:microsoft.com/office/officeart/2005/8/layout/orgChart1"/>
    <dgm:cxn modelId="{43267B1B-B810-4DC9-BE8B-2F5A9D17D5B5}" type="presParOf" srcId="{6EB39C82-5DA9-4AC7-B13C-5FCF686AC034}" destId="{585BD518-95FA-4598-B038-C814D855590D}" srcOrd="2" destOrd="0" presId="urn:microsoft.com/office/officeart/2005/8/layout/orgChart1"/>
    <dgm:cxn modelId="{07EC6342-9BBB-4477-86F1-796349B26F7F}" type="presParOf" srcId="{56B5DBF0-9461-4CCC-952D-886A91611A2C}" destId="{AC0E865A-3D45-4EF0-A820-6E1806484248}" srcOrd="6" destOrd="0" presId="urn:microsoft.com/office/officeart/2005/8/layout/orgChart1"/>
    <dgm:cxn modelId="{538029FD-0872-405A-9E54-1222E9D0DAAB}" type="presParOf" srcId="{56B5DBF0-9461-4CCC-952D-886A91611A2C}" destId="{4C19103C-B497-4318-8547-86FA617AEF33}" srcOrd="7" destOrd="0" presId="urn:microsoft.com/office/officeart/2005/8/layout/orgChart1"/>
    <dgm:cxn modelId="{D4E81D2D-3C05-4280-8A9A-85497A2C4107}" type="presParOf" srcId="{4C19103C-B497-4318-8547-86FA617AEF33}" destId="{61BFB02F-E32E-4D7F-ABE5-5E859F87A29D}" srcOrd="0" destOrd="0" presId="urn:microsoft.com/office/officeart/2005/8/layout/orgChart1"/>
    <dgm:cxn modelId="{2379C85E-56C2-42DF-B4A3-B9BCFA5B962B}" type="presParOf" srcId="{61BFB02F-E32E-4D7F-ABE5-5E859F87A29D}" destId="{962D051D-EC88-4152-B409-CFC76950C677}" srcOrd="0" destOrd="0" presId="urn:microsoft.com/office/officeart/2005/8/layout/orgChart1"/>
    <dgm:cxn modelId="{D5128C3E-E945-4A04-8976-BDD3DED50BE1}" type="presParOf" srcId="{61BFB02F-E32E-4D7F-ABE5-5E859F87A29D}" destId="{1A27AB06-F0F3-47C2-8D20-91C25A2A6207}" srcOrd="1" destOrd="0" presId="urn:microsoft.com/office/officeart/2005/8/layout/orgChart1"/>
    <dgm:cxn modelId="{4B8579E9-EDCD-4191-A5B0-211330C63B08}" type="presParOf" srcId="{4C19103C-B497-4318-8547-86FA617AEF33}" destId="{6E035632-5FCD-41BA-8FEE-6853C69A1F2F}" srcOrd="1" destOrd="0" presId="urn:microsoft.com/office/officeart/2005/8/layout/orgChart1"/>
    <dgm:cxn modelId="{5348A3F2-7155-429E-ABCE-D99D6DB5E66B}" type="presParOf" srcId="{4C19103C-B497-4318-8547-86FA617AEF33}" destId="{EB5BA2CE-E312-4A22-A467-0A004F52251C}" srcOrd="2" destOrd="0" presId="urn:microsoft.com/office/officeart/2005/8/layout/orgChart1"/>
    <dgm:cxn modelId="{C06695E7-AD82-446F-AF47-94AE97FE5CD9}" type="presParOf" srcId="{62EC869B-3BA4-4D9C-8129-795911AB9CC9}" destId="{8097712A-0C75-4A11-BAFA-97E372779A4D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11CDF-871E-458A-A820-6094970565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099EC-CEF9-4E19-8C7E-C1EF8DDB4F3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расширение ассортимента культур за </a:t>
          </a:r>
          <a:r>
            <a:rPr lang="en-US" dirty="0" smtClean="0">
              <a:solidFill>
                <a:schemeClr val="tx1"/>
              </a:solidFill>
            </a:rPr>
            <a:t>c</a:t>
          </a:r>
          <a:r>
            <a:rPr lang="ru-RU" dirty="0" smtClean="0">
              <a:solidFill>
                <a:schemeClr val="tx1"/>
              </a:solidFill>
            </a:rPr>
            <a:t>чет востребованных на рынке ягодных и </a:t>
          </a:r>
        </a:p>
        <a:p>
          <a:r>
            <a:rPr lang="ru-RU" dirty="0" err="1" smtClean="0">
              <a:solidFill>
                <a:schemeClr val="tx1"/>
              </a:solidFill>
            </a:rPr>
            <a:t>ягодно</a:t>
          </a:r>
          <a:r>
            <a:rPr lang="ru-RU" dirty="0" smtClean="0">
              <a:solidFill>
                <a:schemeClr val="tx1"/>
              </a:solidFill>
            </a:rPr>
            <a:t> - плодовых культур; </a:t>
          </a:r>
          <a:endParaRPr lang="ru-RU" dirty="0">
            <a:solidFill>
              <a:schemeClr val="tx1"/>
            </a:solidFill>
          </a:endParaRPr>
        </a:p>
      </dgm:t>
    </dgm:pt>
    <dgm:pt modelId="{8B4722A1-212A-4748-BDB9-A0D82820B2E0}" type="parTrans" cxnId="{03AA2351-138D-41AB-900D-536EEC0A2052}">
      <dgm:prSet/>
      <dgm:spPr/>
      <dgm:t>
        <a:bodyPr/>
        <a:lstStyle/>
        <a:p>
          <a:endParaRPr lang="ru-RU"/>
        </a:p>
      </dgm:t>
    </dgm:pt>
    <dgm:pt modelId="{24F06CCC-67FC-4F6C-AF33-711E30E354AB}" type="sibTrans" cxnId="{03AA2351-138D-41AB-900D-536EEC0A2052}">
      <dgm:prSet/>
      <dgm:spPr/>
      <dgm:t>
        <a:bodyPr/>
        <a:lstStyle/>
        <a:p>
          <a:endParaRPr lang="ru-RU"/>
        </a:p>
      </dgm:t>
    </dgm:pt>
    <dgm:pt modelId="{426D54C6-C5D6-419E-9326-5A878DF42BB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обеспечить </a:t>
          </a:r>
          <a:r>
            <a:rPr lang="ru-RU" dirty="0" err="1" smtClean="0">
              <a:solidFill>
                <a:schemeClr val="tx1"/>
              </a:solidFill>
            </a:rPr>
            <a:t>сельхозтоваропроизводителей</a:t>
          </a:r>
          <a:r>
            <a:rPr lang="ru-RU" dirty="0" smtClean="0">
              <a:solidFill>
                <a:schemeClr val="tx1"/>
              </a:solidFill>
            </a:rPr>
            <a:t> области и ЛПХ оздоровленным посадочным материалом; </a:t>
          </a:r>
          <a:endParaRPr lang="ru-RU" dirty="0">
            <a:solidFill>
              <a:schemeClr val="tx1"/>
            </a:solidFill>
          </a:endParaRPr>
        </a:p>
      </dgm:t>
    </dgm:pt>
    <dgm:pt modelId="{170B174D-181D-4A00-BEB9-8A58F26D2304}" type="parTrans" cxnId="{28B790C2-8D04-4A6E-BBC9-F9DA94DDA6C6}">
      <dgm:prSet/>
      <dgm:spPr/>
      <dgm:t>
        <a:bodyPr/>
        <a:lstStyle/>
        <a:p>
          <a:endParaRPr lang="ru-RU"/>
        </a:p>
      </dgm:t>
    </dgm:pt>
    <dgm:pt modelId="{B7747362-8E1A-4E76-8132-047B6D7088D7}" type="sibTrans" cxnId="{28B790C2-8D04-4A6E-BBC9-F9DA94DDA6C6}">
      <dgm:prSet/>
      <dgm:spPr/>
      <dgm:t>
        <a:bodyPr/>
        <a:lstStyle/>
        <a:p>
          <a:endParaRPr lang="ru-RU"/>
        </a:p>
      </dgm:t>
    </dgm:pt>
    <dgm:pt modelId="{BE7B2BBB-1BB9-45FD-A091-5186C125D0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укрепление существующей системы первичного семеноводства картофеля;</a:t>
          </a:r>
          <a:endParaRPr lang="ru-RU" dirty="0">
            <a:solidFill>
              <a:schemeClr val="tx1"/>
            </a:solidFill>
          </a:endParaRPr>
        </a:p>
      </dgm:t>
    </dgm:pt>
    <dgm:pt modelId="{8398EB9B-A5FC-467F-ADF6-43A1D96B8C9B}" type="parTrans" cxnId="{3CEFB5FC-EFB6-4EC1-847B-E82F7224AB31}">
      <dgm:prSet/>
      <dgm:spPr/>
      <dgm:t>
        <a:bodyPr/>
        <a:lstStyle/>
        <a:p>
          <a:endParaRPr lang="ru-RU"/>
        </a:p>
      </dgm:t>
    </dgm:pt>
    <dgm:pt modelId="{AA9CF9EB-7B16-4A5B-9E7C-0892BBF85003}" type="sibTrans" cxnId="{3CEFB5FC-EFB6-4EC1-847B-E82F7224AB31}">
      <dgm:prSet/>
      <dgm:spPr/>
      <dgm:t>
        <a:bodyPr/>
        <a:lstStyle/>
        <a:p>
          <a:endParaRPr lang="ru-RU"/>
        </a:p>
      </dgm:t>
    </dgm:pt>
    <dgm:pt modelId="{ACB32BE4-CAAE-4A38-BD3C-655EC9CB745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собственного банка здоровых растений (БЗР);</a:t>
          </a:r>
          <a:endParaRPr lang="ru-RU" dirty="0">
            <a:solidFill>
              <a:schemeClr val="tx1"/>
            </a:solidFill>
          </a:endParaRPr>
        </a:p>
      </dgm:t>
    </dgm:pt>
    <dgm:pt modelId="{D0845B84-3048-44EB-96EB-F4C583408936}" type="parTrans" cxnId="{6E8CED49-080B-48A4-B1A3-E9AFEACD0184}">
      <dgm:prSet/>
      <dgm:spPr/>
      <dgm:t>
        <a:bodyPr/>
        <a:lstStyle/>
        <a:p>
          <a:endParaRPr lang="ru-RU"/>
        </a:p>
      </dgm:t>
    </dgm:pt>
    <dgm:pt modelId="{C21C18DD-57F6-45CC-AB72-532F0DD58717}" type="sibTrans" cxnId="{6E8CED49-080B-48A4-B1A3-E9AFEACD0184}">
      <dgm:prSet/>
      <dgm:spPr/>
      <dgm:t>
        <a:bodyPr/>
        <a:lstStyle/>
        <a:p>
          <a:endParaRPr lang="ru-RU"/>
        </a:p>
      </dgm:t>
    </dgm:pt>
    <dgm:pt modelId="{12DBDD3E-6AD1-4801-ACDE-4C820BFAFF4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системы оздоровления и введения в культуру сельскохозяйственных растений на базе планируемого центра </a:t>
          </a:r>
          <a:r>
            <a:rPr lang="ru-RU" dirty="0" err="1" smtClean="0">
              <a:solidFill>
                <a:schemeClr val="tx1"/>
              </a:solidFill>
            </a:rPr>
            <a:t>меристемных</a:t>
          </a:r>
          <a:r>
            <a:rPr lang="ru-RU" dirty="0" smtClean="0">
              <a:solidFill>
                <a:schemeClr val="tx1"/>
              </a:solidFill>
            </a:rPr>
            <a:t> культур</a:t>
          </a:r>
          <a:r>
            <a:rPr lang="ru-RU" dirty="0" smtClean="0"/>
            <a:t>.</a:t>
          </a:r>
          <a:endParaRPr lang="ru-RU" dirty="0"/>
        </a:p>
      </dgm:t>
    </dgm:pt>
    <dgm:pt modelId="{DD56F2D1-BCC9-4959-BD1E-8FA5368E2FE2}" type="parTrans" cxnId="{9B07513A-00D1-4479-88DC-469AE6AD20ED}">
      <dgm:prSet/>
      <dgm:spPr/>
      <dgm:t>
        <a:bodyPr/>
        <a:lstStyle/>
        <a:p>
          <a:endParaRPr lang="ru-RU"/>
        </a:p>
      </dgm:t>
    </dgm:pt>
    <dgm:pt modelId="{9ABD3163-EA25-4A46-8884-C0F37FFC45D4}" type="sibTrans" cxnId="{9B07513A-00D1-4479-88DC-469AE6AD20ED}">
      <dgm:prSet/>
      <dgm:spPr/>
      <dgm:t>
        <a:bodyPr/>
        <a:lstStyle/>
        <a:p>
          <a:endParaRPr lang="ru-RU"/>
        </a:p>
      </dgm:t>
    </dgm:pt>
    <dgm:pt modelId="{4EC83473-BEB7-4EF2-B9FF-932627DDDD95}" type="pres">
      <dgm:prSet presAssocID="{2E811CDF-871E-458A-A820-6094970565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89435-1497-4F72-BAF0-3812A41041D8}" type="pres">
      <dgm:prSet presAssocID="{BE7B2BBB-1BB9-45FD-A091-5186C125D02F}" presName="composite" presStyleCnt="0"/>
      <dgm:spPr/>
    </dgm:pt>
    <dgm:pt modelId="{53AE93B4-2062-473B-8534-E8F23BCED042}" type="pres">
      <dgm:prSet presAssocID="{BE7B2BBB-1BB9-45FD-A091-5186C125D02F}" presName="imgShp" presStyleLbl="fgImgPlace1" presStyleIdx="0" presStyleCnt="5" custScaleX="99418" custScaleY="101571" custLinFactNeighborX="-3757" custLinFactNeighborY="-165"/>
      <dgm:spPr>
        <a:prstGeom prst="rightArrow">
          <a:avLst/>
        </a:prstGeom>
      </dgm:spPr>
    </dgm:pt>
    <dgm:pt modelId="{F18C5F1A-16F4-4D91-9A67-6F574186F923}" type="pres">
      <dgm:prSet presAssocID="{BE7B2BBB-1BB9-45FD-A091-5186C125D02F}" presName="txShp" presStyleLbl="node1" presStyleIdx="0" presStyleCnt="5" custScaleX="94856" custScaleY="10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CE224-6F96-4706-9123-192B73F5C5C8}" type="pres">
      <dgm:prSet presAssocID="{AA9CF9EB-7B16-4A5B-9E7C-0892BBF85003}" presName="spacing" presStyleCnt="0"/>
      <dgm:spPr/>
    </dgm:pt>
    <dgm:pt modelId="{BF83CBA1-5F6F-4243-8755-59607E76787B}" type="pres">
      <dgm:prSet presAssocID="{426D54C6-C5D6-419E-9326-5A878DF42BB9}" presName="composite" presStyleCnt="0"/>
      <dgm:spPr/>
    </dgm:pt>
    <dgm:pt modelId="{F882AFCB-9093-46FB-BB5F-FA9E017235A1}" type="pres">
      <dgm:prSet presAssocID="{426D54C6-C5D6-419E-9326-5A878DF42BB9}" presName="imgShp" presStyleLbl="fgImgPlace1" presStyleIdx="1" presStyleCnt="5"/>
      <dgm:spPr>
        <a:prstGeom prst="rightArrow">
          <a:avLst/>
        </a:prstGeom>
      </dgm:spPr>
    </dgm:pt>
    <dgm:pt modelId="{FC0D0FD4-9A7E-4FC1-B472-DE64E93454F3}" type="pres">
      <dgm:prSet presAssocID="{426D54C6-C5D6-419E-9326-5A878DF42BB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4F5EE-11DB-458A-ACAE-493118989186}" type="pres">
      <dgm:prSet presAssocID="{B7747362-8E1A-4E76-8132-047B6D7088D7}" presName="spacing" presStyleCnt="0"/>
      <dgm:spPr/>
    </dgm:pt>
    <dgm:pt modelId="{2FA12D10-1238-490A-AE07-1F53830741DC}" type="pres">
      <dgm:prSet presAssocID="{ACB32BE4-CAAE-4A38-BD3C-655EC9CB7452}" presName="composite" presStyleCnt="0"/>
      <dgm:spPr/>
    </dgm:pt>
    <dgm:pt modelId="{9B017475-4953-41AA-A792-BFB8F298F181}" type="pres">
      <dgm:prSet presAssocID="{ACB32BE4-CAAE-4A38-BD3C-655EC9CB7452}" presName="imgShp" presStyleLbl="fgImgPlace1" presStyleIdx="2" presStyleCnt="5"/>
      <dgm:spPr>
        <a:prstGeom prst="rightArrow">
          <a:avLst/>
        </a:prstGeom>
      </dgm:spPr>
    </dgm:pt>
    <dgm:pt modelId="{FC32DD50-6016-4393-AD26-3AC47E0365F5}" type="pres">
      <dgm:prSet presAssocID="{ACB32BE4-CAAE-4A38-BD3C-655EC9CB745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17482-B96E-431E-9D04-8EC26B8DD791}" type="pres">
      <dgm:prSet presAssocID="{C21C18DD-57F6-45CC-AB72-532F0DD58717}" presName="spacing" presStyleCnt="0"/>
      <dgm:spPr/>
    </dgm:pt>
    <dgm:pt modelId="{3D411BC1-EC9F-4946-9B75-803BA9377AC1}" type="pres">
      <dgm:prSet presAssocID="{DB7099EC-CEF9-4E19-8C7E-C1EF8DDB4F37}" presName="composite" presStyleCnt="0"/>
      <dgm:spPr/>
    </dgm:pt>
    <dgm:pt modelId="{A3E52F8C-F839-46F8-878D-B3AAB314008C}" type="pres">
      <dgm:prSet presAssocID="{DB7099EC-CEF9-4E19-8C7E-C1EF8DDB4F37}" presName="imgShp" presStyleLbl="fgImgPlace1" presStyleIdx="3" presStyleCnt="5"/>
      <dgm:spPr>
        <a:prstGeom prst="rightArrow">
          <a:avLst/>
        </a:prstGeom>
      </dgm:spPr>
    </dgm:pt>
    <dgm:pt modelId="{BD32B742-CCC9-4BA0-B02A-9D65382A1C76}" type="pres">
      <dgm:prSet presAssocID="{DB7099EC-CEF9-4E19-8C7E-C1EF8DDB4F3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AA6F-2AF9-49E2-807A-20E736B56F2F}" type="pres">
      <dgm:prSet presAssocID="{24F06CCC-67FC-4F6C-AF33-711E30E354AB}" presName="spacing" presStyleCnt="0"/>
      <dgm:spPr/>
    </dgm:pt>
    <dgm:pt modelId="{46B4238C-9B95-4C38-9566-9C18CB8A3796}" type="pres">
      <dgm:prSet presAssocID="{12DBDD3E-6AD1-4801-ACDE-4C820BFAFF4E}" presName="composite" presStyleCnt="0"/>
      <dgm:spPr/>
    </dgm:pt>
    <dgm:pt modelId="{CC8AAE7A-CDFF-459D-943E-40A0D17A87B5}" type="pres">
      <dgm:prSet presAssocID="{12DBDD3E-6AD1-4801-ACDE-4C820BFAFF4E}" presName="imgShp" presStyleLbl="fgImgPlace1" presStyleIdx="4" presStyleCnt="5"/>
      <dgm:spPr>
        <a:prstGeom prst="rightArrow">
          <a:avLst/>
        </a:prstGeom>
      </dgm:spPr>
    </dgm:pt>
    <dgm:pt modelId="{4686460F-644D-4E07-9A5C-723FFEC21D69}" type="pres">
      <dgm:prSet presAssocID="{12DBDD3E-6AD1-4801-ACDE-4C820BFAFF4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8B112-E284-48B3-BB72-39E8A14A07D9}" type="presOf" srcId="{12DBDD3E-6AD1-4801-ACDE-4C820BFAFF4E}" destId="{4686460F-644D-4E07-9A5C-723FFEC21D69}" srcOrd="0" destOrd="0" presId="urn:microsoft.com/office/officeart/2005/8/layout/vList3"/>
    <dgm:cxn modelId="{B1911EFA-ECCA-4FB5-ABA8-07E47A8D3A96}" type="presOf" srcId="{BE7B2BBB-1BB9-45FD-A091-5186C125D02F}" destId="{F18C5F1A-16F4-4D91-9A67-6F574186F923}" srcOrd="0" destOrd="0" presId="urn:microsoft.com/office/officeart/2005/8/layout/vList3"/>
    <dgm:cxn modelId="{8547947E-C238-4E97-9E43-6FE321C1DA28}" type="presOf" srcId="{2E811CDF-871E-458A-A820-60949705650B}" destId="{4EC83473-BEB7-4EF2-B9FF-932627DDDD95}" srcOrd="0" destOrd="0" presId="urn:microsoft.com/office/officeart/2005/8/layout/vList3"/>
    <dgm:cxn modelId="{03AA2351-138D-41AB-900D-536EEC0A2052}" srcId="{2E811CDF-871E-458A-A820-60949705650B}" destId="{DB7099EC-CEF9-4E19-8C7E-C1EF8DDB4F37}" srcOrd="3" destOrd="0" parTransId="{8B4722A1-212A-4748-BDB9-A0D82820B2E0}" sibTransId="{24F06CCC-67FC-4F6C-AF33-711E30E354AB}"/>
    <dgm:cxn modelId="{54CF86A3-0C28-4326-B1AE-5B0B9DF8478A}" type="presOf" srcId="{426D54C6-C5D6-419E-9326-5A878DF42BB9}" destId="{FC0D0FD4-9A7E-4FC1-B472-DE64E93454F3}" srcOrd="0" destOrd="0" presId="urn:microsoft.com/office/officeart/2005/8/layout/vList3"/>
    <dgm:cxn modelId="{29ED498F-CD86-4AFE-8D45-EDE418254D29}" type="presOf" srcId="{ACB32BE4-CAAE-4A38-BD3C-655EC9CB7452}" destId="{FC32DD50-6016-4393-AD26-3AC47E0365F5}" srcOrd="0" destOrd="0" presId="urn:microsoft.com/office/officeart/2005/8/layout/vList3"/>
    <dgm:cxn modelId="{3F95892B-2378-4BCF-B960-9B234AF345EB}" type="presOf" srcId="{DB7099EC-CEF9-4E19-8C7E-C1EF8DDB4F37}" destId="{BD32B742-CCC9-4BA0-B02A-9D65382A1C76}" srcOrd="0" destOrd="0" presId="urn:microsoft.com/office/officeart/2005/8/layout/vList3"/>
    <dgm:cxn modelId="{3CEFB5FC-EFB6-4EC1-847B-E82F7224AB31}" srcId="{2E811CDF-871E-458A-A820-60949705650B}" destId="{BE7B2BBB-1BB9-45FD-A091-5186C125D02F}" srcOrd="0" destOrd="0" parTransId="{8398EB9B-A5FC-467F-ADF6-43A1D96B8C9B}" sibTransId="{AA9CF9EB-7B16-4A5B-9E7C-0892BBF85003}"/>
    <dgm:cxn modelId="{9B07513A-00D1-4479-88DC-469AE6AD20ED}" srcId="{2E811CDF-871E-458A-A820-60949705650B}" destId="{12DBDD3E-6AD1-4801-ACDE-4C820BFAFF4E}" srcOrd="4" destOrd="0" parTransId="{DD56F2D1-BCC9-4959-BD1E-8FA5368E2FE2}" sibTransId="{9ABD3163-EA25-4A46-8884-C0F37FFC45D4}"/>
    <dgm:cxn modelId="{28B790C2-8D04-4A6E-BBC9-F9DA94DDA6C6}" srcId="{2E811CDF-871E-458A-A820-60949705650B}" destId="{426D54C6-C5D6-419E-9326-5A878DF42BB9}" srcOrd="1" destOrd="0" parTransId="{170B174D-181D-4A00-BEB9-8A58F26D2304}" sibTransId="{B7747362-8E1A-4E76-8132-047B6D7088D7}"/>
    <dgm:cxn modelId="{6E8CED49-080B-48A4-B1A3-E9AFEACD0184}" srcId="{2E811CDF-871E-458A-A820-60949705650B}" destId="{ACB32BE4-CAAE-4A38-BD3C-655EC9CB7452}" srcOrd="2" destOrd="0" parTransId="{D0845B84-3048-44EB-96EB-F4C583408936}" sibTransId="{C21C18DD-57F6-45CC-AB72-532F0DD58717}"/>
    <dgm:cxn modelId="{0504562A-BBA3-4F98-ACD5-D997810A2188}" type="presParOf" srcId="{4EC83473-BEB7-4EF2-B9FF-932627DDDD95}" destId="{25A89435-1497-4F72-BAF0-3812A41041D8}" srcOrd="0" destOrd="0" presId="urn:microsoft.com/office/officeart/2005/8/layout/vList3"/>
    <dgm:cxn modelId="{E43083AC-A4ED-4F45-A9E6-5D84F87A87E3}" type="presParOf" srcId="{25A89435-1497-4F72-BAF0-3812A41041D8}" destId="{53AE93B4-2062-473B-8534-E8F23BCED042}" srcOrd="0" destOrd="0" presId="urn:microsoft.com/office/officeart/2005/8/layout/vList3"/>
    <dgm:cxn modelId="{74277D20-DCB3-41E5-93EC-0CCD109FF9FB}" type="presParOf" srcId="{25A89435-1497-4F72-BAF0-3812A41041D8}" destId="{F18C5F1A-16F4-4D91-9A67-6F574186F923}" srcOrd="1" destOrd="0" presId="urn:microsoft.com/office/officeart/2005/8/layout/vList3"/>
    <dgm:cxn modelId="{E0493EE1-E791-49BA-87AE-15A02BC1DED8}" type="presParOf" srcId="{4EC83473-BEB7-4EF2-B9FF-932627DDDD95}" destId="{92BCE224-6F96-4706-9123-192B73F5C5C8}" srcOrd="1" destOrd="0" presId="urn:microsoft.com/office/officeart/2005/8/layout/vList3"/>
    <dgm:cxn modelId="{D7751FF5-C0ED-4229-873A-EA3D2C23B948}" type="presParOf" srcId="{4EC83473-BEB7-4EF2-B9FF-932627DDDD95}" destId="{BF83CBA1-5F6F-4243-8755-59607E76787B}" srcOrd="2" destOrd="0" presId="urn:microsoft.com/office/officeart/2005/8/layout/vList3"/>
    <dgm:cxn modelId="{649DC542-CC67-4846-8917-B48B99111306}" type="presParOf" srcId="{BF83CBA1-5F6F-4243-8755-59607E76787B}" destId="{F882AFCB-9093-46FB-BB5F-FA9E017235A1}" srcOrd="0" destOrd="0" presId="urn:microsoft.com/office/officeart/2005/8/layout/vList3"/>
    <dgm:cxn modelId="{CBB5266E-AC64-4C9D-952F-C0D95F7AB3D0}" type="presParOf" srcId="{BF83CBA1-5F6F-4243-8755-59607E76787B}" destId="{FC0D0FD4-9A7E-4FC1-B472-DE64E93454F3}" srcOrd="1" destOrd="0" presId="urn:microsoft.com/office/officeart/2005/8/layout/vList3"/>
    <dgm:cxn modelId="{0E3CA30D-97B8-4029-90B4-CC238E3C9439}" type="presParOf" srcId="{4EC83473-BEB7-4EF2-B9FF-932627DDDD95}" destId="{A014F5EE-11DB-458A-ACAE-493118989186}" srcOrd="3" destOrd="0" presId="urn:microsoft.com/office/officeart/2005/8/layout/vList3"/>
    <dgm:cxn modelId="{88FAD2C7-B3BA-4FE7-9873-ADF44CED99D7}" type="presParOf" srcId="{4EC83473-BEB7-4EF2-B9FF-932627DDDD95}" destId="{2FA12D10-1238-490A-AE07-1F53830741DC}" srcOrd="4" destOrd="0" presId="urn:microsoft.com/office/officeart/2005/8/layout/vList3"/>
    <dgm:cxn modelId="{4B216F95-32F8-4009-A0FA-0836138C51BF}" type="presParOf" srcId="{2FA12D10-1238-490A-AE07-1F53830741DC}" destId="{9B017475-4953-41AA-A792-BFB8F298F181}" srcOrd="0" destOrd="0" presId="urn:microsoft.com/office/officeart/2005/8/layout/vList3"/>
    <dgm:cxn modelId="{5CDAE23A-54E9-4ED0-9B82-E94BC75BF9D8}" type="presParOf" srcId="{2FA12D10-1238-490A-AE07-1F53830741DC}" destId="{FC32DD50-6016-4393-AD26-3AC47E0365F5}" srcOrd="1" destOrd="0" presId="urn:microsoft.com/office/officeart/2005/8/layout/vList3"/>
    <dgm:cxn modelId="{A1FF4786-15D7-4FB4-893C-7E4C318BE20F}" type="presParOf" srcId="{4EC83473-BEB7-4EF2-B9FF-932627DDDD95}" destId="{B4217482-B96E-431E-9D04-8EC26B8DD791}" srcOrd="5" destOrd="0" presId="urn:microsoft.com/office/officeart/2005/8/layout/vList3"/>
    <dgm:cxn modelId="{13E089E6-106B-4135-A273-01C9BD679A70}" type="presParOf" srcId="{4EC83473-BEB7-4EF2-B9FF-932627DDDD95}" destId="{3D411BC1-EC9F-4946-9B75-803BA9377AC1}" srcOrd="6" destOrd="0" presId="urn:microsoft.com/office/officeart/2005/8/layout/vList3"/>
    <dgm:cxn modelId="{F2F989DF-0E33-4C13-BCA2-C996710792ED}" type="presParOf" srcId="{3D411BC1-EC9F-4946-9B75-803BA9377AC1}" destId="{A3E52F8C-F839-46F8-878D-B3AAB314008C}" srcOrd="0" destOrd="0" presId="urn:microsoft.com/office/officeart/2005/8/layout/vList3"/>
    <dgm:cxn modelId="{C83967FB-5E24-4120-BCF1-B4ADA677A155}" type="presParOf" srcId="{3D411BC1-EC9F-4946-9B75-803BA9377AC1}" destId="{BD32B742-CCC9-4BA0-B02A-9D65382A1C76}" srcOrd="1" destOrd="0" presId="urn:microsoft.com/office/officeart/2005/8/layout/vList3"/>
    <dgm:cxn modelId="{E4C0837E-2C76-496B-B798-1C4F88443D40}" type="presParOf" srcId="{4EC83473-BEB7-4EF2-B9FF-932627DDDD95}" destId="{9BF3AA6F-2AF9-49E2-807A-20E736B56F2F}" srcOrd="7" destOrd="0" presId="urn:microsoft.com/office/officeart/2005/8/layout/vList3"/>
    <dgm:cxn modelId="{9C95FB81-F1FC-4291-9AFF-CA89F5B81816}" type="presParOf" srcId="{4EC83473-BEB7-4EF2-B9FF-932627DDDD95}" destId="{46B4238C-9B95-4C38-9566-9C18CB8A3796}" srcOrd="8" destOrd="0" presId="urn:microsoft.com/office/officeart/2005/8/layout/vList3"/>
    <dgm:cxn modelId="{422F811D-FB32-4337-A442-577292396160}" type="presParOf" srcId="{46B4238C-9B95-4C38-9566-9C18CB8A3796}" destId="{CC8AAE7A-CDFF-459D-943E-40A0D17A87B5}" srcOrd="0" destOrd="0" presId="urn:microsoft.com/office/officeart/2005/8/layout/vList3"/>
    <dgm:cxn modelId="{2CEC5316-F032-469C-8DCA-CFF774165255}" type="presParOf" srcId="{46B4238C-9B95-4C38-9566-9C18CB8A3796}" destId="{4686460F-644D-4E07-9A5C-723FFEC21D69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8E056-656A-4412-B2B3-9015AFCA19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6D6DC7C-8DEF-4E1F-9282-1289378E5D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Административно-управленческий аппарат</a:t>
          </a:r>
        </a:p>
      </dgm:t>
    </dgm:pt>
    <dgm:pt modelId="{26302C28-294D-4C27-87CC-9FFD09BCB07F}" type="parTrans" cxnId="{FC59113B-E76B-4CB9-92A9-457AAD620503}">
      <dgm:prSet/>
      <dgm:spPr/>
      <dgm:t>
        <a:bodyPr/>
        <a:lstStyle/>
        <a:p>
          <a:endParaRPr lang="ru-RU"/>
        </a:p>
      </dgm:t>
    </dgm:pt>
    <dgm:pt modelId="{14C5A4DA-AF44-48B1-B6F6-CF53072B56B3}" type="sibTrans" cxnId="{FC59113B-E76B-4CB9-92A9-457AAD620503}">
      <dgm:prSet/>
      <dgm:spPr/>
      <dgm:t>
        <a:bodyPr/>
        <a:lstStyle/>
        <a:p>
          <a:endParaRPr lang="ru-RU"/>
        </a:p>
      </dgm:t>
    </dgm:pt>
    <dgm:pt modelId="{9E99EB55-411C-43D1-BBA9-5E0B77B97D4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Бухгалтерия</a:t>
          </a:r>
        </a:p>
      </dgm:t>
    </dgm:pt>
    <dgm:pt modelId="{2A6BE635-7092-41D8-8D65-B38844394E1C}" type="parTrans" cxnId="{495B6033-B3E7-4315-BD97-2E69DCCA8DA4}">
      <dgm:prSet/>
      <dgm:spPr/>
      <dgm:t>
        <a:bodyPr/>
        <a:lstStyle/>
        <a:p>
          <a:endParaRPr lang="ru-RU"/>
        </a:p>
      </dgm:t>
    </dgm:pt>
    <dgm:pt modelId="{7E3B7188-A11D-4BDA-83D6-E515F21ABBAB}" type="sibTrans" cxnId="{495B6033-B3E7-4315-BD97-2E69DCCA8DA4}">
      <dgm:prSet/>
      <dgm:spPr/>
      <dgm:t>
        <a:bodyPr/>
        <a:lstStyle/>
        <a:p>
          <a:endParaRPr lang="ru-RU"/>
        </a:p>
      </dgm:t>
    </dgm:pt>
    <dgm:pt modelId="{95DA1C94-D091-4B2B-96B5-24A5319EF0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Отдел семеноводства</a:t>
          </a:r>
        </a:p>
      </dgm:t>
    </dgm:pt>
    <dgm:pt modelId="{4852C29B-C2ED-4405-9424-1C18ADFAD08E}" type="parTrans" cxnId="{AE370212-B493-4165-828D-38FD0F783A00}">
      <dgm:prSet/>
      <dgm:spPr/>
      <dgm:t>
        <a:bodyPr/>
        <a:lstStyle/>
        <a:p>
          <a:endParaRPr lang="ru-RU"/>
        </a:p>
      </dgm:t>
    </dgm:pt>
    <dgm:pt modelId="{15DF2299-BCA0-4D52-B256-FC2749736374}" type="sibTrans" cxnId="{AE370212-B493-4165-828D-38FD0F783A00}">
      <dgm:prSet/>
      <dgm:spPr/>
      <dgm:t>
        <a:bodyPr/>
        <a:lstStyle/>
        <a:p>
          <a:endParaRPr lang="ru-RU"/>
        </a:p>
      </dgm:t>
    </dgm:pt>
    <dgm:pt modelId="{6A908A81-6765-4322-BA8F-312D638E26FA}" type="asst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Боровичский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МРО</a:t>
          </a:r>
        </a:p>
      </dgm:t>
    </dgm:pt>
    <dgm:pt modelId="{98282A7B-6D7A-49C7-990C-247DF70FF932}" type="parTrans" cxnId="{893C164D-A135-4641-960C-F105E8A32BFA}">
      <dgm:prSet/>
      <dgm:spPr/>
      <dgm:t>
        <a:bodyPr/>
        <a:lstStyle/>
        <a:p>
          <a:endParaRPr lang="ru-RU"/>
        </a:p>
      </dgm:t>
    </dgm:pt>
    <dgm:pt modelId="{F76E164D-B046-4AE4-99A5-78AAB36A92ED}" type="sibTrans" cxnId="{893C164D-A135-4641-960C-F105E8A32BFA}">
      <dgm:prSet/>
      <dgm:spPr/>
      <dgm:t>
        <a:bodyPr/>
        <a:lstStyle/>
        <a:p>
          <a:endParaRPr lang="ru-RU"/>
        </a:p>
      </dgm:t>
    </dgm:pt>
    <dgm:pt modelId="{B2789B06-9BD1-4B08-AF3D-D307EAB14FC4}" type="asst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Волотовский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РО филиал </a:t>
          </a:r>
        </a:p>
      </dgm:t>
    </dgm:pt>
    <dgm:pt modelId="{0E12DF00-6569-45A2-BD45-E7315CE20EE9}" type="parTrans" cxnId="{9658C726-A543-403F-A2F7-481549B73DD2}">
      <dgm:prSet/>
      <dgm:spPr/>
      <dgm:t>
        <a:bodyPr/>
        <a:lstStyle/>
        <a:p>
          <a:endParaRPr lang="ru-RU"/>
        </a:p>
      </dgm:t>
    </dgm:pt>
    <dgm:pt modelId="{C1D238CB-11C4-4B15-9B41-F21696E2A9E1}" type="sibTrans" cxnId="{9658C726-A543-403F-A2F7-481549B73DD2}">
      <dgm:prSet/>
      <dgm:spPr/>
      <dgm:t>
        <a:bodyPr/>
        <a:lstStyle/>
        <a:p>
          <a:endParaRPr lang="ru-RU"/>
        </a:p>
      </dgm:t>
    </dgm:pt>
    <dgm:pt modelId="{BAD0D692-DE3C-4A2E-993D-E71F9F9EB8FD}" type="asst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Новгородский МРО</a:t>
          </a:r>
        </a:p>
      </dgm:t>
    </dgm:pt>
    <dgm:pt modelId="{A611F75B-7CC5-4DFD-9076-4E1918D8BBF1}" type="parTrans" cxnId="{1E0BA1B9-F0E7-4E9D-9748-8BA9B3A2F5A9}">
      <dgm:prSet/>
      <dgm:spPr/>
      <dgm:t>
        <a:bodyPr/>
        <a:lstStyle/>
        <a:p>
          <a:endParaRPr lang="ru-RU"/>
        </a:p>
      </dgm:t>
    </dgm:pt>
    <dgm:pt modelId="{E66FD393-1128-41EA-8F6C-3839FC1C600E}" type="sibTrans" cxnId="{1E0BA1B9-F0E7-4E9D-9748-8BA9B3A2F5A9}">
      <dgm:prSet/>
      <dgm:spPr/>
      <dgm:t>
        <a:bodyPr/>
        <a:lstStyle/>
        <a:p>
          <a:endParaRPr lang="ru-RU"/>
        </a:p>
      </dgm:t>
    </dgm:pt>
    <dgm:pt modelId="{894872B2-CC04-452D-8C88-10D5601D91C3}" type="asst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Старорусский МРО</a:t>
          </a:r>
        </a:p>
      </dgm:t>
    </dgm:pt>
    <dgm:pt modelId="{0A5128FE-3EBC-4044-8F47-4E9C0FFF0B8B}" type="parTrans" cxnId="{782A4064-D0CC-48A8-8C81-73C818339917}">
      <dgm:prSet/>
      <dgm:spPr/>
      <dgm:t>
        <a:bodyPr/>
        <a:lstStyle/>
        <a:p>
          <a:endParaRPr lang="ru-RU"/>
        </a:p>
      </dgm:t>
    </dgm:pt>
    <dgm:pt modelId="{BB4E983D-101C-4F41-B622-D76513D24B75}" type="sibTrans" cxnId="{782A4064-D0CC-48A8-8C81-73C818339917}">
      <dgm:prSet/>
      <dgm:spPr/>
      <dgm:t>
        <a:bodyPr/>
        <a:lstStyle/>
        <a:p>
          <a:endParaRPr lang="ru-RU"/>
        </a:p>
      </dgm:t>
    </dgm:pt>
    <dgm:pt modelId="{E5CF70F9-D1BE-4CE0-A8E0-C83F6EEC9E1B}" type="asst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Хвойнинский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РО</a:t>
          </a:r>
        </a:p>
      </dgm:t>
    </dgm:pt>
    <dgm:pt modelId="{1495BFF4-D4C1-4B18-9F37-70FB99FA6CA9}" type="parTrans" cxnId="{EA2307E1-D791-40BC-9425-EAC97B43D525}">
      <dgm:prSet/>
      <dgm:spPr/>
      <dgm:t>
        <a:bodyPr/>
        <a:lstStyle/>
        <a:p>
          <a:endParaRPr lang="ru-RU"/>
        </a:p>
      </dgm:t>
    </dgm:pt>
    <dgm:pt modelId="{F8C4F25B-4279-43F9-BC00-B9B3580C536F}" type="sibTrans" cxnId="{EA2307E1-D791-40BC-9425-EAC97B43D525}">
      <dgm:prSet/>
      <dgm:spPr/>
      <dgm:t>
        <a:bodyPr/>
        <a:lstStyle/>
        <a:p>
          <a:endParaRPr lang="ru-RU"/>
        </a:p>
      </dgm:t>
    </dgm:pt>
    <dgm:pt modelId="{48B52452-96D9-4D3D-B5CE-A171DDB94AC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Отдел защиты растений</a:t>
          </a:r>
        </a:p>
      </dgm:t>
    </dgm:pt>
    <dgm:pt modelId="{12373EB4-8606-45C2-AE21-00B1A4371EC8}" type="parTrans" cxnId="{9AF3133B-E731-43EB-A7CA-BD5B32A4AC14}">
      <dgm:prSet/>
      <dgm:spPr/>
      <dgm:t>
        <a:bodyPr/>
        <a:lstStyle/>
        <a:p>
          <a:endParaRPr lang="ru-RU"/>
        </a:p>
      </dgm:t>
    </dgm:pt>
    <dgm:pt modelId="{5137B531-05E4-442F-B320-1639A666FB6B}" type="sibTrans" cxnId="{9AF3133B-E731-43EB-A7CA-BD5B32A4AC14}">
      <dgm:prSet/>
      <dgm:spPr/>
      <dgm:t>
        <a:bodyPr/>
        <a:lstStyle/>
        <a:p>
          <a:endParaRPr lang="ru-RU"/>
        </a:p>
      </dgm:t>
    </dgm:pt>
    <dgm:pt modelId="{AEAF1E93-3141-4235-ACD7-D744D1DE51E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Хозяйственный отдел</a:t>
          </a:r>
        </a:p>
      </dgm:t>
    </dgm:pt>
    <dgm:pt modelId="{57905859-17A4-4F92-852D-6DD0B5C812CC}" type="parTrans" cxnId="{0FFCBBEE-17D0-42DA-BA7D-F547BADF4AF0}">
      <dgm:prSet/>
      <dgm:spPr/>
      <dgm:t>
        <a:bodyPr/>
        <a:lstStyle/>
        <a:p>
          <a:endParaRPr lang="ru-RU"/>
        </a:p>
      </dgm:t>
    </dgm:pt>
    <dgm:pt modelId="{EFEA8406-05C0-4198-B84B-63625722B019}" type="sibTrans" cxnId="{0FFCBBEE-17D0-42DA-BA7D-F547BADF4AF0}">
      <dgm:prSet/>
      <dgm:spPr/>
      <dgm:t>
        <a:bodyPr/>
        <a:lstStyle/>
        <a:p>
          <a:endParaRPr lang="ru-RU"/>
        </a:p>
      </dgm:t>
    </dgm:pt>
    <dgm:pt modelId="{97C8C2BB-F05E-4F36-9727-526A82338C80}" type="pres">
      <dgm:prSet presAssocID="{5958E056-656A-4412-B2B3-9015AFCA1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6D8663-5AB1-4BB8-9C4D-0C090E56F7C3}" type="pres">
      <dgm:prSet presAssocID="{A6D6DC7C-8DEF-4E1F-9282-1289378E5D07}" presName="hierRoot1" presStyleCnt="0">
        <dgm:presLayoutVars>
          <dgm:hierBranch/>
        </dgm:presLayoutVars>
      </dgm:prSet>
      <dgm:spPr/>
    </dgm:pt>
    <dgm:pt modelId="{68FE1891-A41E-4333-9323-594253A875C7}" type="pres">
      <dgm:prSet presAssocID="{A6D6DC7C-8DEF-4E1F-9282-1289378E5D07}" presName="rootComposite1" presStyleCnt="0"/>
      <dgm:spPr/>
    </dgm:pt>
    <dgm:pt modelId="{6BEC5972-1339-4C77-8F56-61933D1C317D}" type="pres">
      <dgm:prSet presAssocID="{A6D6DC7C-8DEF-4E1F-9282-1289378E5D07}" presName="rootText1" presStyleLbl="node0" presStyleIdx="0" presStyleCnt="1" custScaleX="4257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5EE33E-6F7C-4A38-A420-A0F503DA915E}" type="pres">
      <dgm:prSet presAssocID="{A6D6DC7C-8DEF-4E1F-9282-1289378E5D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991AA5-0EE2-4897-B17B-DC4B953F8DB2}" type="pres">
      <dgm:prSet presAssocID="{A6D6DC7C-8DEF-4E1F-9282-1289378E5D07}" presName="hierChild2" presStyleCnt="0"/>
      <dgm:spPr/>
    </dgm:pt>
    <dgm:pt modelId="{A209FE13-1551-4C91-B769-33F0417B923D}" type="pres">
      <dgm:prSet presAssocID="{2A6BE635-7092-41D8-8D65-B38844394E1C}" presName="Name35" presStyleLbl="parChTrans1D2" presStyleIdx="0" presStyleCnt="4"/>
      <dgm:spPr/>
      <dgm:t>
        <a:bodyPr/>
        <a:lstStyle/>
        <a:p>
          <a:endParaRPr lang="ru-RU"/>
        </a:p>
      </dgm:t>
    </dgm:pt>
    <dgm:pt modelId="{E304DD86-827A-4B06-BC42-AB58121A32A0}" type="pres">
      <dgm:prSet presAssocID="{9E99EB55-411C-43D1-BBA9-5E0B77B97D41}" presName="hierRoot2" presStyleCnt="0">
        <dgm:presLayoutVars>
          <dgm:hierBranch/>
        </dgm:presLayoutVars>
      </dgm:prSet>
      <dgm:spPr/>
    </dgm:pt>
    <dgm:pt modelId="{5517D94B-E713-45E5-8A58-93A72F5DE6B3}" type="pres">
      <dgm:prSet presAssocID="{9E99EB55-411C-43D1-BBA9-5E0B77B97D41}" presName="rootComposite" presStyleCnt="0"/>
      <dgm:spPr/>
    </dgm:pt>
    <dgm:pt modelId="{5062A741-9E47-49A3-B367-9D6A3DA2392D}" type="pres">
      <dgm:prSet presAssocID="{9E99EB55-411C-43D1-BBA9-5E0B77B97D41}" presName="rootText" presStyleLbl="node2" presStyleIdx="0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FAE423-6D66-4355-A9A3-37F557D6A8A2}" type="pres">
      <dgm:prSet presAssocID="{9E99EB55-411C-43D1-BBA9-5E0B77B97D41}" presName="rootConnector" presStyleLbl="node2" presStyleIdx="0" presStyleCnt="4"/>
      <dgm:spPr/>
      <dgm:t>
        <a:bodyPr/>
        <a:lstStyle/>
        <a:p>
          <a:endParaRPr lang="ru-RU"/>
        </a:p>
      </dgm:t>
    </dgm:pt>
    <dgm:pt modelId="{EA35BEDA-44A5-456A-86E3-8E722B92E85C}" type="pres">
      <dgm:prSet presAssocID="{9E99EB55-411C-43D1-BBA9-5E0B77B97D41}" presName="hierChild4" presStyleCnt="0"/>
      <dgm:spPr/>
    </dgm:pt>
    <dgm:pt modelId="{A2C5B227-222B-48A1-8190-A37ED2B77523}" type="pres">
      <dgm:prSet presAssocID="{9E99EB55-411C-43D1-BBA9-5E0B77B97D41}" presName="hierChild5" presStyleCnt="0"/>
      <dgm:spPr/>
    </dgm:pt>
    <dgm:pt modelId="{91D3F497-209F-4710-9107-49D7BC84582D}" type="pres">
      <dgm:prSet presAssocID="{4852C29B-C2ED-4405-9424-1C18ADFAD08E}" presName="Name35" presStyleLbl="parChTrans1D2" presStyleIdx="1" presStyleCnt="4"/>
      <dgm:spPr/>
      <dgm:t>
        <a:bodyPr/>
        <a:lstStyle/>
        <a:p>
          <a:endParaRPr lang="ru-RU"/>
        </a:p>
      </dgm:t>
    </dgm:pt>
    <dgm:pt modelId="{A0B2EA71-0ABC-41CA-9253-8D1288B2DC66}" type="pres">
      <dgm:prSet presAssocID="{95DA1C94-D091-4B2B-96B5-24A5319EF04C}" presName="hierRoot2" presStyleCnt="0">
        <dgm:presLayoutVars>
          <dgm:hierBranch/>
        </dgm:presLayoutVars>
      </dgm:prSet>
      <dgm:spPr/>
    </dgm:pt>
    <dgm:pt modelId="{EA348561-05C8-4A1A-8383-8BDC526BAE7E}" type="pres">
      <dgm:prSet presAssocID="{95DA1C94-D091-4B2B-96B5-24A5319EF04C}" presName="rootComposite" presStyleCnt="0"/>
      <dgm:spPr/>
    </dgm:pt>
    <dgm:pt modelId="{98DD8414-CC80-4E6F-B817-40D4D9D3B109}" type="pres">
      <dgm:prSet presAssocID="{95DA1C94-D091-4B2B-96B5-24A5319EF04C}" presName="rootText" presStyleLbl="node2" presStyleIdx="1" presStyleCnt="4" custScaleX="12517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23D9A54-071A-495D-9BA8-D51B529A7F17}" type="pres">
      <dgm:prSet presAssocID="{95DA1C94-D091-4B2B-96B5-24A5319EF04C}" presName="rootConnector" presStyleLbl="node2" presStyleIdx="1" presStyleCnt="4"/>
      <dgm:spPr/>
      <dgm:t>
        <a:bodyPr/>
        <a:lstStyle/>
        <a:p>
          <a:endParaRPr lang="ru-RU"/>
        </a:p>
      </dgm:t>
    </dgm:pt>
    <dgm:pt modelId="{2F8A7279-3A1C-4261-BD3B-977D52C314F0}" type="pres">
      <dgm:prSet presAssocID="{95DA1C94-D091-4B2B-96B5-24A5319EF04C}" presName="hierChild4" presStyleCnt="0"/>
      <dgm:spPr/>
    </dgm:pt>
    <dgm:pt modelId="{6276E7ED-34AE-4BF3-B50F-9AB006B4F57A}" type="pres">
      <dgm:prSet presAssocID="{95DA1C94-D091-4B2B-96B5-24A5319EF04C}" presName="hierChild5" presStyleCnt="0"/>
      <dgm:spPr/>
    </dgm:pt>
    <dgm:pt modelId="{2E6F4B8B-222E-4915-8754-EE5C4CA11E01}" type="pres">
      <dgm:prSet presAssocID="{98282A7B-6D7A-49C7-990C-247DF70FF932}" presName="Name111" presStyleLbl="parChTrans1D3" presStyleIdx="0" presStyleCnt="5"/>
      <dgm:spPr/>
      <dgm:t>
        <a:bodyPr/>
        <a:lstStyle/>
        <a:p>
          <a:endParaRPr lang="ru-RU"/>
        </a:p>
      </dgm:t>
    </dgm:pt>
    <dgm:pt modelId="{237FF29E-5937-4F81-AA8F-75858D1466C4}" type="pres">
      <dgm:prSet presAssocID="{6A908A81-6765-4322-BA8F-312D638E26FA}" presName="hierRoot3" presStyleCnt="0">
        <dgm:presLayoutVars>
          <dgm:hierBranch/>
        </dgm:presLayoutVars>
      </dgm:prSet>
      <dgm:spPr/>
    </dgm:pt>
    <dgm:pt modelId="{4A8A9C6C-7AEE-4A7B-8B33-0CC0E0ADF0B0}" type="pres">
      <dgm:prSet presAssocID="{6A908A81-6765-4322-BA8F-312D638E26FA}" presName="rootComposite3" presStyleCnt="0"/>
      <dgm:spPr/>
    </dgm:pt>
    <dgm:pt modelId="{9325D66A-3103-430B-B3FA-CE6580B1C385}" type="pres">
      <dgm:prSet presAssocID="{6A908A81-6765-4322-BA8F-312D638E26FA}" presName="rootText3" presStyleLbl="asst2" presStyleIdx="0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7C65B6-270D-4919-A11B-FC8C12272A19}" type="pres">
      <dgm:prSet presAssocID="{6A908A81-6765-4322-BA8F-312D638E26FA}" presName="rootConnector3" presStyleLbl="asst2" presStyleIdx="0" presStyleCnt="5"/>
      <dgm:spPr/>
      <dgm:t>
        <a:bodyPr/>
        <a:lstStyle/>
        <a:p>
          <a:endParaRPr lang="ru-RU"/>
        </a:p>
      </dgm:t>
    </dgm:pt>
    <dgm:pt modelId="{309370E6-0E81-4BDD-8747-97BDD8D572DD}" type="pres">
      <dgm:prSet presAssocID="{6A908A81-6765-4322-BA8F-312D638E26FA}" presName="hierChild6" presStyleCnt="0"/>
      <dgm:spPr/>
    </dgm:pt>
    <dgm:pt modelId="{8132D508-3B58-4AB1-9EBE-B91A2A9BF84A}" type="pres">
      <dgm:prSet presAssocID="{6A908A81-6765-4322-BA8F-312D638E26FA}" presName="hierChild7" presStyleCnt="0"/>
      <dgm:spPr/>
    </dgm:pt>
    <dgm:pt modelId="{9E7F0A31-2CCB-4D80-B18C-0AF410CB0123}" type="pres">
      <dgm:prSet presAssocID="{0E12DF00-6569-45A2-BD45-E7315CE20EE9}" presName="Name111" presStyleLbl="parChTrans1D3" presStyleIdx="1" presStyleCnt="5"/>
      <dgm:spPr/>
      <dgm:t>
        <a:bodyPr/>
        <a:lstStyle/>
        <a:p>
          <a:endParaRPr lang="ru-RU"/>
        </a:p>
      </dgm:t>
    </dgm:pt>
    <dgm:pt modelId="{B57F3C04-B8F0-49A1-9898-A0FE40C20BF7}" type="pres">
      <dgm:prSet presAssocID="{B2789B06-9BD1-4B08-AF3D-D307EAB14FC4}" presName="hierRoot3" presStyleCnt="0">
        <dgm:presLayoutVars>
          <dgm:hierBranch/>
        </dgm:presLayoutVars>
      </dgm:prSet>
      <dgm:spPr/>
    </dgm:pt>
    <dgm:pt modelId="{C7E30E0C-D627-4174-97F6-83600C41E52D}" type="pres">
      <dgm:prSet presAssocID="{B2789B06-9BD1-4B08-AF3D-D307EAB14FC4}" presName="rootComposite3" presStyleCnt="0"/>
      <dgm:spPr/>
    </dgm:pt>
    <dgm:pt modelId="{5F5CF989-4246-40D2-9800-C9F05F8A2870}" type="pres">
      <dgm:prSet presAssocID="{B2789B06-9BD1-4B08-AF3D-D307EAB14FC4}" presName="rootText3" presStyleLbl="asst2" presStyleIdx="1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FEA2906-AF15-4314-87A1-DBC61EEE34D8}" type="pres">
      <dgm:prSet presAssocID="{B2789B06-9BD1-4B08-AF3D-D307EAB14FC4}" presName="rootConnector3" presStyleLbl="asst2" presStyleIdx="1" presStyleCnt="5"/>
      <dgm:spPr/>
      <dgm:t>
        <a:bodyPr/>
        <a:lstStyle/>
        <a:p>
          <a:endParaRPr lang="ru-RU"/>
        </a:p>
      </dgm:t>
    </dgm:pt>
    <dgm:pt modelId="{A99F7182-D032-48F7-A6C9-3C847E0F121A}" type="pres">
      <dgm:prSet presAssocID="{B2789B06-9BD1-4B08-AF3D-D307EAB14FC4}" presName="hierChild6" presStyleCnt="0"/>
      <dgm:spPr/>
    </dgm:pt>
    <dgm:pt modelId="{055BA4A0-2C40-4AC4-AF32-03F739BB4774}" type="pres">
      <dgm:prSet presAssocID="{B2789B06-9BD1-4B08-AF3D-D307EAB14FC4}" presName="hierChild7" presStyleCnt="0"/>
      <dgm:spPr/>
    </dgm:pt>
    <dgm:pt modelId="{B4FB022D-786D-40A1-AFD1-ECC6CAAED753}" type="pres">
      <dgm:prSet presAssocID="{A611F75B-7CC5-4DFD-9076-4E1918D8BBF1}" presName="Name111" presStyleLbl="parChTrans1D3" presStyleIdx="2" presStyleCnt="5"/>
      <dgm:spPr/>
      <dgm:t>
        <a:bodyPr/>
        <a:lstStyle/>
        <a:p>
          <a:endParaRPr lang="ru-RU"/>
        </a:p>
      </dgm:t>
    </dgm:pt>
    <dgm:pt modelId="{8275C364-FC08-4F5C-B2E5-1D05AB611D0E}" type="pres">
      <dgm:prSet presAssocID="{BAD0D692-DE3C-4A2E-993D-E71F9F9EB8FD}" presName="hierRoot3" presStyleCnt="0">
        <dgm:presLayoutVars>
          <dgm:hierBranch/>
        </dgm:presLayoutVars>
      </dgm:prSet>
      <dgm:spPr/>
    </dgm:pt>
    <dgm:pt modelId="{C8EAC976-A7C2-4A88-B4E6-895509803122}" type="pres">
      <dgm:prSet presAssocID="{BAD0D692-DE3C-4A2E-993D-E71F9F9EB8FD}" presName="rootComposite3" presStyleCnt="0"/>
      <dgm:spPr/>
    </dgm:pt>
    <dgm:pt modelId="{2693EE4A-153B-4E52-9F5A-95CA88CEBDF8}" type="pres">
      <dgm:prSet presAssocID="{BAD0D692-DE3C-4A2E-993D-E71F9F9EB8FD}" presName="rootText3" presStyleLbl="asst2" presStyleIdx="2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FF9951E-E431-4C54-AA3B-75A23DB5556E}" type="pres">
      <dgm:prSet presAssocID="{BAD0D692-DE3C-4A2E-993D-E71F9F9EB8FD}" presName="rootConnector3" presStyleLbl="asst2" presStyleIdx="2" presStyleCnt="5"/>
      <dgm:spPr/>
      <dgm:t>
        <a:bodyPr/>
        <a:lstStyle/>
        <a:p>
          <a:endParaRPr lang="ru-RU"/>
        </a:p>
      </dgm:t>
    </dgm:pt>
    <dgm:pt modelId="{9D13B911-C86A-4A49-86EB-354B101429F2}" type="pres">
      <dgm:prSet presAssocID="{BAD0D692-DE3C-4A2E-993D-E71F9F9EB8FD}" presName="hierChild6" presStyleCnt="0"/>
      <dgm:spPr/>
    </dgm:pt>
    <dgm:pt modelId="{6DF6382A-DCCD-4832-9B46-78F4CC61238F}" type="pres">
      <dgm:prSet presAssocID="{BAD0D692-DE3C-4A2E-993D-E71F9F9EB8FD}" presName="hierChild7" presStyleCnt="0"/>
      <dgm:spPr/>
    </dgm:pt>
    <dgm:pt modelId="{C206D428-0711-4B0D-9420-95299550F00F}" type="pres">
      <dgm:prSet presAssocID="{0A5128FE-3EBC-4044-8F47-4E9C0FFF0B8B}" presName="Name111" presStyleLbl="parChTrans1D3" presStyleIdx="3" presStyleCnt="5"/>
      <dgm:spPr/>
      <dgm:t>
        <a:bodyPr/>
        <a:lstStyle/>
        <a:p>
          <a:endParaRPr lang="ru-RU"/>
        </a:p>
      </dgm:t>
    </dgm:pt>
    <dgm:pt modelId="{A6CC2B9B-29F8-4922-ABA4-00F42F5FAB46}" type="pres">
      <dgm:prSet presAssocID="{894872B2-CC04-452D-8C88-10D5601D91C3}" presName="hierRoot3" presStyleCnt="0">
        <dgm:presLayoutVars>
          <dgm:hierBranch/>
        </dgm:presLayoutVars>
      </dgm:prSet>
      <dgm:spPr/>
    </dgm:pt>
    <dgm:pt modelId="{1A893167-F4D8-402A-AB30-9E40E0357C62}" type="pres">
      <dgm:prSet presAssocID="{894872B2-CC04-452D-8C88-10D5601D91C3}" presName="rootComposite3" presStyleCnt="0"/>
      <dgm:spPr/>
    </dgm:pt>
    <dgm:pt modelId="{E57805C2-AE52-42DE-BCC6-E00DDFC7B26A}" type="pres">
      <dgm:prSet presAssocID="{894872B2-CC04-452D-8C88-10D5601D91C3}" presName="rootText3" presStyleLbl="asst2" presStyleIdx="3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BDA134A-1071-465B-BAAF-93576E1DE4DC}" type="pres">
      <dgm:prSet presAssocID="{894872B2-CC04-452D-8C88-10D5601D91C3}" presName="rootConnector3" presStyleLbl="asst2" presStyleIdx="3" presStyleCnt="5"/>
      <dgm:spPr/>
      <dgm:t>
        <a:bodyPr/>
        <a:lstStyle/>
        <a:p>
          <a:endParaRPr lang="ru-RU"/>
        </a:p>
      </dgm:t>
    </dgm:pt>
    <dgm:pt modelId="{47D33624-FCE2-4BEC-8B21-9E0AEDC546E4}" type="pres">
      <dgm:prSet presAssocID="{894872B2-CC04-452D-8C88-10D5601D91C3}" presName="hierChild6" presStyleCnt="0"/>
      <dgm:spPr/>
    </dgm:pt>
    <dgm:pt modelId="{A55C3139-0838-4D5E-8F2D-3F839E16DD40}" type="pres">
      <dgm:prSet presAssocID="{894872B2-CC04-452D-8C88-10D5601D91C3}" presName="hierChild7" presStyleCnt="0"/>
      <dgm:spPr/>
    </dgm:pt>
    <dgm:pt modelId="{1BA7299F-3BBA-47CB-A4C7-440C7AC64562}" type="pres">
      <dgm:prSet presAssocID="{1495BFF4-D4C1-4B18-9F37-70FB99FA6CA9}" presName="Name111" presStyleLbl="parChTrans1D3" presStyleIdx="4" presStyleCnt="5"/>
      <dgm:spPr/>
      <dgm:t>
        <a:bodyPr/>
        <a:lstStyle/>
        <a:p>
          <a:endParaRPr lang="ru-RU"/>
        </a:p>
      </dgm:t>
    </dgm:pt>
    <dgm:pt modelId="{DAB9C108-D4A4-46EA-80AD-6C5E0BF3967D}" type="pres">
      <dgm:prSet presAssocID="{E5CF70F9-D1BE-4CE0-A8E0-C83F6EEC9E1B}" presName="hierRoot3" presStyleCnt="0">
        <dgm:presLayoutVars>
          <dgm:hierBranch/>
        </dgm:presLayoutVars>
      </dgm:prSet>
      <dgm:spPr/>
    </dgm:pt>
    <dgm:pt modelId="{057A28D4-E794-4348-AE8C-FDD1F55BC935}" type="pres">
      <dgm:prSet presAssocID="{E5CF70F9-D1BE-4CE0-A8E0-C83F6EEC9E1B}" presName="rootComposite3" presStyleCnt="0"/>
      <dgm:spPr/>
    </dgm:pt>
    <dgm:pt modelId="{E83EC245-E2BC-47C2-998A-9CC4F869F014}" type="pres">
      <dgm:prSet presAssocID="{E5CF70F9-D1BE-4CE0-A8E0-C83F6EEC9E1B}" presName="rootText3" presStyleLbl="asst2" presStyleIdx="4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695E03A-ED69-4678-9ACD-65E3FC054237}" type="pres">
      <dgm:prSet presAssocID="{E5CF70F9-D1BE-4CE0-A8E0-C83F6EEC9E1B}" presName="rootConnector3" presStyleLbl="asst2" presStyleIdx="4" presStyleCnt="5"/>
      <dgm:spPr/>
      <dgm:t>
        <a:bodyPr/>
        <a:lstStyle/>
        <a:p>
          <a:endParaRPr lang="ru-RU"/>
        </a:p>
      </dgm:t>
    </dgm:pt>
    <dgm:pt modelId="{E8155DB5-9C4A-4CC4-8F08-227AB9F805A9}" type="pres">
      <dgm:prSet presAssocID="{E5CF70F9-D1BE-4CE0-A8E0-C83F6EEC9E1B}" presName="hierChild6" presStyleCnt="0"/>
      <dgm:spPr/>
    </dgm:pt>
    <dgm:pt modelId="{9DBFFB6E-FA99-4816-9219-D2851B5AE51A}" type="pres">
      <dgm:prSet presAssocID="{E5CF70F9-D1BE-4CE0-A8E0-C83F6EEC9E1B}" presName="hierChild7" presStyleCnt="0"/>
      <dgm:spPr/>
    </dgm:pt>
    <dgm:pt modelId="{72271307-DD27-4EF9-9900-690904C2A83D}" type="pres">
      <dgm:prSet presAssocID="{12373EB4-8606-45C2-AE21-00B1A4371EC8}" presName="Name35" presStyleLbl="parChTrans1D2" presStyleIdx="2" presStyleCnt="4"/>
      <dgm:spPr/>
      <dgm:t>
        <a:bodyPr/>
        <a:lstStyle/>
        <a:p>
          <a:endParaRPr lang="ru-RU"/>
        </a:p>
      </dgm:t>
    </dgm:pt>
    <dgm:pt modelId="{AF449E5F-992E-4E37-8544-1D6E9D177D5C}" type="pres">
      <dgm:prSet presAssocID="{48B52452-96D9-4D3D-B5CE-A171DDB94AC7}" presName="hierRoot2" presStyleCnt="0">
        <dgm:presLayoutVars>
          <dgm:hierBranch/>
        </dgm:presLayoutVars>
      </dgm:prSet>
      <dgm:spPr/>
    </dgm:pt>
    <dgm:pt modelId="{9D4FE3E0-9727-400D-8431-F3AB7B1E8EE9}" type="pres">
      <dgm:prSet presAssocID="{48B52452-96D9-4D3D-B5CE-A171DDB94AC7}" presName="rootComposite" presStyleCnt="0"/>
      <dgm:spPr/>
    </dgm:pt>
    <dgm:pt modelId="{47140F6A-925C-40C7-88F4-DDDBDC8C3664}" type="pres">
      <dgm:prSet presAssocID="{48B52452-96D9-4D3D-B5CE-A171DDB94AC7}" presName="rootText" presStyleLbl="node2" presStyleIdx="2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6256FC-8DEE-4962-8AFE-D2972B89F304}" type="pres">
      <dgm:prSet presAssocID="{48B52452-96D9-4D3D-B5CE-A171DDB94AC7}" presName="rootConnector" presStyleLbl="node2" presStyleIdx="2" presStyleCnt="4"/>
      <dgm:spPr/>
      <dgm:t>
        <a:bodyPr/>
        <a:lstStyle/>
        <a:p>
          <a:endParaRPr lang="ru-RU"/>
        </a:p>
      </dgm:t>
    </dgm:pt>
    <dgm:pt modelId="{D8BFE010-4A99-420D-8794-A6CE73145F20}" type="pres">
      <dgm:prSet presAssocID="{48B52452-96D9-4D3D-B5CE-A171DDB94AC7}" presName="hierChild4" presStyleCnt="0"/>
      <dgm:spPr/>
    </dgm:pt>
    <dgm:pt modelId="{79D5A31F-A762-4E40-8175-DF7AB564307B}" type="pres">
      <dgm:prSet presAssocID="{48B52452-96D9-4D3D-B5CE-A171DDB94AC7}" presName="hierChild5" presStyleCnt="0"/>
      <dgm:spPr/>
    </dgm:pt>
    <dgm:pt modelId="{A500D697-8274-40FD-B86D-A5FC82D69ED1}" type="pres">
      <dgm:prSet presAssocID="{57905859-17A4-4F92-852D-6DD0B5C812CC}" presName="Name35" presStyleLbl="parChTrans1D2" presStyleIdx="3" presStyleCnt="4"/>
      <dgm:spPr/>
      <dgm:t>
        <a:bodyPr/>
        <a:lstStyle/>
        <a:p>
          <a:endParaRPr lang="ru-RU"/>
        </a:p>
      </dgm:t>
    </dgm:pt>
    <dgm:pt modelId="{D14E61CF-7E9A-4C72-8AEB-E40C607C00E7}" type="pres">
      <dgm:prSet presAssocID="{AEAF1E93-3141-4235-ACD7-D744D1DE51E8}" presName="hierRoot2" presStyleCnt="0">
        <dgm:presLayoutVars>
          <dgm:hierBranch/>
        </dgm:presLayoutVars>
      </dgm:prSet>
      <dgm:spPr/>
    </dgm:pt>
    <dgm:pt modelId="{155B7B48-3B39-4FF7-A89E-EE1F03B8E7C4}" type="pres">
      <dgm:prSet presAssocID="{AEAF1E93-3141-4235-ACD7-D744D1DE51E8}" presName="rootComposite" presStyleCnt="0"/>
      <dgm:spPr/>
    </dgm:pt>
    <dgm:pt modelId="{E2453009-8AEF-4EA4-8812-2D472F30776E}" type="pres">
      <dgm:prSet presAssocID="{AEAF1E93-3141-4235-ACD7-D744D1DE51E8}" presName="rootText" presStyleLbl="node2" presStyleIdx="3" presStyleCnt="4" custScaleX="1263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90E0207-5B3A-4CEB-AE2E-BB93AC3A2C73}" type="pres">
      <dgm:prSet presAssocID="{AEAF1E93-3141-4235-ACD7-D744D1DE51E8}" presName="rootConnector" presStyleLbl="node2" presStyleIdx="3" presStyleCnt="4"/>
      <dgm:spPr/>
      <dgm:t>
        <a:bodyPr/>
        <a:lstStyle/>
        <a:p>
          <a:endParaRPr lang="ru-RU"/>
        </a:p>
      </dgm:t>
    </dgm:pt>
    <dgm:pt modelId="{EACD9AA8-E0D1-44D9-85E8-722D8E23E3E2}" type="pres">
      <dgm:prSet presAssocID="{AEAF1E93-3141-4235-ACD7-D744D1DE51E8}" presName="hierChild4" presStyleCnt="0"/>
      <dgm:spPr/>
    </dgm:pt>
    <dgm:pt modelId="{6A7759FD-BAD4-48FC-AF34-8A58C3FF81A2}" type="pres">
      <dgm:prSet presAssocID="{AEAF1E93-3141-4235-ACD7-D744D1DE51E8}" presName="hierChild5" presStyleCnt="0"/>
      <dgm:spPr/>
    </dgm:pt>
    <dgm:pt modelId="{BCDEC7AB-2310-43FD-89A3-24BDBDD2DED0}" type="pres">
      <dgm:prSet presAssocID="{A6D6DC7C-8DEF-4E1F-9282-1289378E5D07}" presName="hierChild3" presStyleCnt="0"/>
      <dgm:spPr/>
    </dgm:pt>
  </dgm:ptLst>
  <dgm:cxnLst>
    <dgm:cxn modelId="{229E42EA-DE8E-43F5-BF14-0783AD6BA2B3}" type="presOf" srcId="{A611F75B-7CC5-4DFD-9076-4E1918D8BBF1}" destId="{B4FB022D-786D-40A1-AFD1-ECC6CAAED753}" srcOrd="0" destOrd="0" presId="urn:microsoft.com/office/officeart/2005/8/layout/orgChart1"/>
    <dgm:cxn modelId="{B3C1E783-F447-45CF-9BCB-C15F54E329FC}" type="presOf" srcId="{AEAF1E93-3141-4235-ACD7-D744D1DE51E8}" destId="{E2453009-8AEF-4EA4-8812-2D472F30776E}" srcOrd="0" destOrd="0" presId="urn:microsoft.com/office/officeart/2005/8/layout/orgChart1"/>
    <dgm:cxn modelId="{97315FC4-9988-45AD-9AED-96B23B3BACB0}" type="presOf" srcId="{6A908A81-6765-4322-BA8F-312D638E26FA}" destId="{A77C65B6-270D-4919-A11B-FC8C12272A19}" srcOrd="1" destOrd="0" presId="urn:microsoft.com/office/officeart/2005/8/layout/orgChart1"/>
    <dgm:cxn modelId="{9AF3133B-E731-43EB-A7CA-BD5B32A4AC14}" srcId="{A6D6DC7C-8DEF-4E1F-9282-1289378E5D07}" destId="{48B52452-96D9-4D3D-B5CE-A171DDB94AC7}" srcOrd="2" destOrd="0" parTransId="{12373EB4-8606-45C2-AE21-00B1A4371EC8}" sibTransId="{5137B531-05E4-442F-B320-1639A666FB6B}"/>
    <dgm:cxn modelId="{9B1E7450-2B53-4D71-A3F1-D5BBF0844C6A}" type="presOf" srcId="{B2789B06-9BD1-4B08-AF3D-D307EAB14FC4}" destId="{5F5CF989-4246-40D2-9800-C9F05F8A2870}" srcOrd="0" destOrd="0" presId="urn:microsoft.com/office/officeart/2005/8/layout/orgChart1"/>
    <dgm:cxn modelId="{2926FABA-451B-4B74-B7EC-5C451C801B0A}" type="presOf" srcId="{4852C29B-C2ED-4405-9424-1C18ADFAD08E}" destId="{91D3F497-209F-4710-9107-49D7BC84582D}" srcOrd="0" destOrd="0" presId="urn:microsoft.com/office/officeart/2005/8/layout/orgChart1"/>
    <dgm:cxn modelId="{C76EE250-CC66-4A9D-A047-CA40F3EA6726}" type="presOf" srcId="{9E99EB55-411C-43D1-BBA9-5E0B77B97D41}" destId="{BFFAE423-6D66-4355-A9A3-37F557D6A8A2}" srcOrd="1" destOrd="0" presId="urn:microsoft.com/office/officeart/2005/8/layout/orgChart1"/>
    <dgm:cxn modelId="{E091F05D-5DA6-465A-9EF5-9F979C473F5F}" type="presOf" srcId="{57905859-17A4-4F92-852D-6DD0B5C812CC}" destId="{A500D697-8274-40FD-B86D-A5FC82D69ED1}" srcOrd="0" destOrd="0" presId="urn:microsoft.com/office/officeart/2005/8/layout/orgChart1"/>
    <dgm:cxn modelId="{24892700-0B48-4514-8358-C91808317B5E}" type="presOf" srcId="{BAD0D692-DE3C-4A2E-993D-E71F9F9EB8FD}" destId="{3FF9951E-E431-4C54-AA3B-75A23DB5556E}" srcOrd="1" destOrd="0" presId="urn:microsoft.com/office/officeart/2005/8/layout/orgChart1"/>
    <dgm:cxn modelId="{1E0BA1B9-F0E7-4E9D-9748-8BA9B3A2F5A9}" srcId="{95DA1C94-D091-4B2B-96B5-24A5319EF04C}" destId="{BAD0D692-DE3C-4A2E-993D-E71F9F9EB8FD}" srcOrd="2" destOrd="0" parTransId="{A611F75B-7CC5-4DFD-9076-4E1918D8BBF1}" sibTransId="{E66FD393-1128-41EA-8F6C-3839FC1C600E}"/>
    <dgm:cxn modelId="{1ABD9D18-0306-4BBB-BE0D-75339BB30494}" type="presOf" srcId="{A6D6DC7C-8DEF-4E1F-9282-1289378E5D07}" destId="{6BEC5972-1339-4C77-8F56-61933D1C317D}" srcOrd="0" destOrd="0" presId="urn:microsoft.com/office/officeart/2005/8/layout/orgChart1"/>
    <dgm:cxn modelId="{8BE4DEEC-FEAA-450B-AA23-E7770487F7C8}" type="presOf" srcId="{A6D6DC7C-8DEF-4E1F-9282-1289378E5D07}" destId="{185EE33E-6F7C-4A38-A420-A0F503DA915E}" srcOrd="1" destOrd="0" presId="urn:microsoft.com/office/officeart/2005/8/layout/orgChart1"/>
    <dgm:cxn modelId="{FE2F3BF3-4F91-4421-A66F-B5944AF31F05}" type="presOf" srcId="{95DA1C94-D091-4B2B-96B5-24A5319EF04C}" destId="{023D9A54-071A-495D-9BA8-D51B529A7F17}" srcOrd="1" destOrd="0" presId="urn:microsoft.com/office/officeart/2005/8/layout/orgChart1"/>
    <dgm:cxn modelId="{56BE154D-8C93-4C08-9F19-174A6770DB1C}" type="presOf" srcId="{48B52452-96D9-4D3D-B5CE-A171DDB94AC7}" destId="{5A6256FC-8DEE-4962-8AFE-D2972B89F304}" srcOrd="1" destOrd="0" presId="urn:microsoft.com/office/officeart/2005/8/layout/orgChart1"/>
    <dgm:cxn modelId="{495B6033-B3E7-4315-BD97-2E69DCCA8DA4}" srcId="{A6D6DC7C-8DEF-4E1F-9282-1289378E5D07}" destId="{9E99EB55-411C-43D1-BBA9-5E0B77B97D41}" srcOrd="0" destOrd="0" parTransId="{2A6BE635-7092-41D8-8D65-B38844394E1C}" sibTransId="{7E3B7188-A11D-4BDA-83D6-E515F21ABBAB}"/>
    <dgm:cxn modelId="{0A8BAED0-9900-4CF8-9C24-DF3E0447C3E0}" type="presOf" srcId="{0A5128FE-3EBC-4044-8F47-4E9C0FFF0B8B}" destId="{C206D428-0711-4B0D-9420-95299550F00F}" srcOrd="0" destOrd="0" presId="urn:microsoft.com/office/officeart/2005/8/layout/orgChart1"/>
    <dgm:cxn modelId="{0F8E49E9-6316-47E8-B6E4-B0358F52CAF3}" type="presOf" srcId="{98282A7B-6D7A-49C7-990C-247DF70FF932}" destId="{2E6F4B8B-222E-4915-8754-EE5C4CA11E01}" srcOrd="0" destOrd="0" presId="urn:microsoft.com/office/officeart/2005/8/layout/orgChart1"/>
    <dgm:cxn modelId="{19180F6B-8410-4E22-9F89-9A53FF0CF6D0}" type="presOf" srcId="{AEAF1E93-3141-4235-ACD7-D744D1DE51E8}" destId="{490E0207-5B3A-4CEB-AE2E-BB93AC3A2C73}" srcOrd="1" destOrd="0" presId="urn:microsoft.com/office/officeart/2005/8/layout/orgChart1"/>
    <dgm:cxn modelId="{FC59113B-E76B-4CB9-92A9-457AAD620503}" srcId="{5958E056-656A-4412-B2B3-9015AFCA19FE}" destId="{A6D6DC7C-8DEF-4E1F-9282-1289378E5D07}" srcOrd="0" destOrd="0" parTransId="{26302C28-294D-4C27-87CC-9FFD09BCB07F}" sibTransId="{14C5A4DA-AF44-48B1-B6F6-CF53072B56B3}"/>
    <dgm:cxn modelId="{96078CC7-FAD0-4F44-A9C3-27EC6E44EEEB}" type="presOf" srcId="{B2789B06-9BD1-4B08-AF3D-D307EAB14FC4}" destId="{CFEA2906-AF15-4314-87A1-DBC61EEE34D8}" srcOrd="1" destOrd="0" presId="urn:microsoft.com/office/officeart/2005/8/layout/orgChart1"/>
    <dgm:cxn modelId="{683F7587-FE37-4489-93A2-CA8A4E125E02}" type="presOf" srcId="{1495BFF4-D4C1-4B18-9F37-70FB99FA6CA9}" destId="{1BA7299F-3BBA-47CB-A4C7-440C7AC64562}" srcOrd="0" destOrd="0" presId="urn:microsoft.com/office/officeart/2005/8/layout/orgChart1"/>
    <dgm:cxn modelId="{893C164D-A135-4641-960C-F105E8A32BFA}" srcId="{95DA1C94-D091-4B2B-96B5-24A5319EF04C}" destId="{6A908A81-6765-4322-BA8F-312D638E26FA}" srcOrd="0" destOrd="0" parTransId="{98282A7B-6D7A-49C7-990C-247DF70FF932}" sibTransId="{F76E164D-B046-4AE4-99A5-78AAB36A92ED}"/>
    <dgm:cxn modelId="{0F233C3D-FD62-4F91-966D-FFEC30AF708D}" type="presOf" srcId="{2A6BE635-7092-41D8-8D65-B38844394E1C}" destId="{A209FE13-1551-4C91-B769-33F0417B923D}" srcOrd="0" destOrd="0" presId="urn:microsoft.com/office/officeart/2005/8/layout/orgChart1"/>
    <dgm:cxn modelId="{8F70174F-6AF1-41F0-931E-978B373C5E3B}" type="presOf" srcId="{0E12DF00-6569-45A2-BD45-E7315CE20EE9}" destId="{9E7F0A31-2CCB-4D80-B18C-0AF410CB0123}" srcOrd="0" destOrd="0" presId="urn:microsoft.com/office/officeart/2005/8/layout/orgChart1"/>
    <dgm:cxn modelId="{D80591C3-A19B-4388-8200-C5D57F05E4E9}" type="presOf" srcId="{95DA1C94-D091-4B2B-96B5-24A5319EF04C}" destId="{98DD8414-CC80-4E6F-B817-40D4D9D3B109}" srcOrd="0" destOrd="0" presId="urn:microsoft.com/office/officeart/2005/8/layout/orgChart1"/>
    <dgm:cxn modelId="{A4CB7583-47AD-4AE5-9144-87B8E837A500}" type="presOf" srcId="{48B52452-96D9-4D3D-B5CE-A171DDB94AC7}" destId="{47140F6A-925C-40C7-88F4-DDDBDC8C3664}" srcOrd="0" destOrd="0" presId="urn:microsoft.com/office/officeart/2005/8/layout/orgChart1"/>
    <dgm:cxn modelId="{9515C638-D874-43AD-AC11-6435473D875F}" type="presOf" srcId="{BAD0D692-DE3C-4A2E-993D-E71F9F9EB8FD}" destId="{2693EE4A-153B-4E52-9F5A-95CA88CEBDF8}" srcOrd="0" destOrd="0" presId="urn:microsoft.com/office/officeart/2005/8/layout/orgChart1"/>
    <dgm:cxn modelId="{28B58B1C-D672-43AA-977A-7C822481180D}" type="presOf" srcId="{6A908A81-6765-4322-BA8F-312D638E26FA}" destId="{9325D66A-3103-430B-B3FA-CE6580B1C385}" srcOrd="0" destOrd="0" presId="urn:microsoft.com/office/officeart/2005/8/layout/orgChart1"/>
    <dgm:cxn modelId="{686B87CB-0A15-4EC4-80FA-7C7B03B43744}" type="presOf" srcId="{E5CF70F9-D1BE-4CE0-A8E0-C83F6EEC9E1B}" destId="{E83EC245-E2BC-47C2-998A-9CC4F869F014}" srcOrd="0" destOrd="0" presId="urn:microsoft.com/office/officeart/2005/8/layout/orgChart1"/>
    <dgm:cxn modelId="{9658C726-A543-403F-A2F7-481549B73DD2}" srcId="{95DA1C94-D091-4B2B-96B5-24A5319EF04C}" destId="{B2789B06-9BD1-4B08-AF3D-D307EAB14FC4}" srcOrd="1" destOrd="0" parTransId="{0E12DF00-6569-45A2-BD45-E7315CE20EE9}" sibTransId="{C1D238CB-11C4-4B15-9B41-F21696E2A9E1}"/>
    <dgm:cxn modelId="{782A4064-D0CC-48A8-8C81-73C818339917}" srcId="{95DA1C94-D091-4B2B-96B5-24A5319EF04C}" destId="{894872B2-CC04-452D-8C88-10D5601D91C3}" srcOrd="3" destOrd="0" parTransId="{0A5128FE-3EBC-4044-8F47-4E9C0FFF0B8B}" sibTransId="{BB4E983D-101C-4F41-B622-D76513D24B75}"/>
    <dgm:cxn modelId="{0FFCBBEE-17D0-42DA-BA7D-F547BADF4AF0}" srcId="{A6D6DC7C-8DEF-4E1F-9282-1289378E5D07}" destId="{AEAF1E93-3141-4235-ACD7-D744D1DE51E8}" srcOrd="3" destOrd="0" parTransId="{57905859-17A4-4F92-852D-6DD0B5C812CC}" sibTransId="{EFEA8406-05C0-4198-B84B-63625722B019}"/>
    <dgm:cxn modelId="{EA2307E1-D791-40BC-9425-EAC97B43D525}" srcId="{95DA1C94-D091-4B2B-96B5-24A5319EF04C}" destId="{E5CF70F9-D1BE-4CE0-A8E0-C83F6EEC9E1B}" srcOrd="4" destOrd="0" parTransId="{1495BFF4-D4C1-4B18-9F37-70FB99FA6CA9}" sibTransId="{F8C4F25B-4279-43F9-BC00-B9B3580C536F}"/>
    <dgm:cxn modelId="{BB23C664-9271-4D23-AE21-E08EF380CEE2}" type="presOf" srcId="{E5CF70F9-D1BE-4CE0-A8E0-C83F6EEC9E1B}" destId="{3695E03A-ED69-4678-9ACD-65E3FC054237}" srcOrd="1" destOrd="0" presId="urn:microsoft.com/office/officeart/2005/8/layout/orgChart1"/>
    <dgm:cxn modelId="{0CD07355-CE24-468F-A31A-CBE157E6446E}" type="presOf" srcId="{894872B2-CC04-452D-8C88-10D5601D91C3}" destId="{9BDA134A-1071-465B-BAAF-93576E1DE4DC}" srcOrd="1" destOrd="0" presId="urn:microsoft.com/office/officeart/2005/8/layout/orgChart1"/>
    <dgm:cxn modelId="{C0AF088E-25AB-4547-991C-BF366ECC768D}" type="presOf" srcId="{894872B2-CC04-452D-8C88-10D5601D91C3}" destId="{E57805C2-AE52-42DE-BCC6-E00DDFC7B26A}" srcOrd="0" destOrd="0" presId="urn:microsoft.com/office/officeart/2005/8/layout/orgChart1"/>
    <dgm:cxn modelId="{AE370212-B493-4165-828D-38FD0F783A00}" srcId="{A6D6DC7C-8DEF-4E1F-9282-1289378E5D07}" destId="{95DA1C94-D091-4B2B-96B5-24A5319EF04C}" srcOrd="1" destOrd="0" parTransId="{4852C29B-C2ED-4405-9424-1C18ADFAD08E}" sibTransId="{15DF2299-BCA0-4D52-B256-FC2749736374}"/>
    <dgm:cxn modelId="{93B448F1-7181-4E8B-A988-99D248A8BD42}" type="presOf" srcId="{9E99EB55-411C-43D1-BBA9-5E0B77B97D41}" destId="{5062A741-9E47-49A3-B367-9D6A3DA2392D}" srcOrd="0" destOrd="0" presId="urn:microsoft.com/office/officeart/2005/8/layout/orgChart1"/>
    <dgm:cxn modelId="{71D42D3A-A69B-4D6D-B178-9B02ABCA3A50}" type="presOf" srcId="{5958E056-656A-4412-B2B3-9015AFCA19FE}" destId="{97C8C2BB-F05E-4F36-9727-526A82338C80}" srcOrd="0" destOrd="0" presId="urn:microsoft.com/office/officeart/2005/8/layout/orgChart1"/>
    <dgm:cxn modelId="{A26531E6-F81E-4204-95D2-1757A1434612}" type="presOf" srcId="{12373EB4-8606-45C2-AE21-00B1A4371EC8}" destId="{72271307-DD27-4EF9-9900-690904C2A83D}" srcOrd="0" destOrd="0" presId="urn:microsoft.com/office/officeart/2005/8/layout/orgChart1"/>
    <dgm:cxn modelId="{913AC2B8-17E3-4FEA-AAC1-EA9B11A277D7}" type="presParOf" srcId="{97C8C2BB-F05E-4F36-9727-526A82338C80}" destId="{126D8663-5AB1-4BB8-9C4D-0C090E56F7C3}" srcOrd="0" destOrd="0" presId="urn:microsoft.com/office/officeart/2005/8/layout/orgChart1"/>
    <dgm:cxn modelId="{528BD5AD-8CF9-4AA5-A1E0-A252672D50D5}" type="presParOf" srcId="{126D8663-5AB1-4BB8-9C4D-0C090E56F7C3}" destId="{68FE1891-A41E-4333-9323-594253A875C7}" srcOrd="0" destOrd="0" presId="urn:microsoft.com/office/officeart/2005/8/layout/orgChart1"/>
    <dgm:cxn modelId="{EA2CF23A-47BF-4D27-A14F-8138E1E304F8}" type="presParOf" srcId="{68FE1891-A41E-4333-9323-594253A875C7}" destId="{6BEC5972-1339-4C77-8F56-61933D1C317D}" srcOrd="0" destOrd="0" presId="urn:microsoft.com/office/officeart/2005/8/layout/orgChart1"/>
    <dgm:cxn modelId="{A153BDA7-9A14-48AC-9F3F-D9253552D892}" type="presParOf" srcId="{68FE1891-A41E-4333-9323-594253A875C7}" destId="{185EE33E-6F7C-4A38-A420-A0F503DA915E}" srcOrd="1" destOrd="0" presId="urn:microsoft.com/office/officeart/2005/8/layout/orgChart1"/>
    <dgm:cxn modelId="{B871CEF2-F0E3-4E66-BD3A-295ED5846F24}" type="presParOf" srcId="{126D8663-5AB1-4BB8-9C4D-0C090E56F7C3}" destId="{65991AA5-0EE2-4897-B17B-DC4B953F8DB2}" srcOrd="1" destOrd="0" presId="urn:microsoft.com/office/officeart/2005/8/layout/orgChart1"/>
    <dgm:cxn modelId="{B9370B02-1609-467F-A82C-D4F77C374DFF}" type="presParOf" srcId="{65991AA5-0EE2-4897-B17B-DC4B953F8DB2}" destId="{A209FE13-1551-4C91-B769-33F0417B923D}" srcOrd="0" destOrd="0" presId="urn:microsoft.com/office/officeart/2005/8/layout/orgChart1"/>
    <dgm:cxn modelId="{96003C91-C951-417A-94F5-2EA8132BB942}" type="presParOf" srcId="{65991AA5-0EE2-4897-B17B-DC4B953F8DB2}" destId="{E304DD86-827A-4B06-BC42-AB58121A32A0}" srcOrd="1" destOrd="0" presId="urn:microsoft.com/office/officeart/2005/8/layout/orgChart1"/>
    <dgm:cxn modelId="{512F39A6-9788-40FA-A278-E4D1F7B784F2}" type="presParOf" srcId="{E304DD86-827A-4B06-BC42-AB58121A32A0}" destId="{5517D94B-E713-45E5-8A58-93A72F5DE6B3}" srcOrd="0" destOrd="0" presId="urn:microsoft.com/office/officeart/2005/8/layout/orgChart1"/>
    <dgm:cxn modelId="{4BCE990A-E6F2-44EB-946F-66A89ACC6E9F}" type="presParOf" srcId="{5517D94B-E713-45E5-8A58-93A72F5DE6B3}" destId="{5062A741-9E47-49A3-B367-9D6A3DA2392D}" srcOrd="0" destOrd="0" presId="urn:microsoft.com/office/officeart/2005/8/layout/orgChart1"/>
    <dgm:cxn modelId="{3DAA9858-A2BF-43EC-BAEE-0B3DE982C399}" type="presParOf" srcId="{5517D94B-E713-45E5-8A58-93A72F5DE6B3}" destId="{BFFAE423-6D66-4355-A9A3-37F557D6A8A2}" srcOrd="1" destOrd="0" presId="urn:microsoft.com/office/officeart/2005/8/layout/orgChart1"/>
    <dgm:cxn modelId="{F2EE0204-111C-49B7-85AD-AC2D193CBAE0}" type="presParOf" srcId="{E304DD86-827A-4B06-BC42-AB58121A32A0}" destId="{EA35BEDA-44A5-456A-86E3-8E722B92E85C}" srcOrd="1" destOrd="0" presId="urn:microsoft.com/office/officeart/2005/8/layout/orgChart1"/>
    <dgm:cxn modelId="{3F78FBA8-D513-4788-9589-743E8099A911}" type="presParOf" srcId="{E304DD86-827A-4B06-BC42-AB58121A32A0}" destId="{A2C5B227-222B-48A1-8190-A37ED2B77523}" srcOrd="2" destOrd="0" presId="urn:microsoft.com/office/officeart/2005/8/layout/orgChart1"/>
    <dgm:cxn modelId="{A94EFEE6-0EE1-4724-8935-BE56D887E1E4}" type="presParOf" srcId="{65991AA5-0EE2-4897-B17B-DC4B953F8DB2}" destId="{91D3F497-209F-4710-9107-49D7BC84582D}" srcOrd="2" destOrd="0" presId="urn:microsoft.com/office/officeart/2005/8/layout/orgChart1"/>
    <dgm:cxn modelId="{B3257BA9-316A-4A06-BB90-82BCE3D2D0FD}" type="presParOf" srcId="{65991AA5-0EE2-4897-B17B-DC4B953F8DB2}" destId="{A0B2EA71-0ABC-41CA-9253-8D1288B2DC66}" srcOrd="3" destOrd="0" presId="urn:microsoft.com/office/officeart/2005/8/layout/orgChart1"/>
    <dgm:cxn modelId="{BDEAA7E4-FCE5-4255-9602-25112298B241}" type="presParOf" srcId="{A0B2EA71-0ABC-41CA-9253-8D1288B2DC66}" destId="{EA348561-05C8-4A1A-8383-8BDC526BAE7E}" srcOrd="0" destOrd="0" presId="urn:microsoft.com/office/officeart/2005/8/layout/orgChart1"/>
    <dgm:cxn modelId="{09006DBD-03C6-46C2-A334-B3793660A3C9}" type="presParOf" srcId="{EA348561-05C8-4A1A-8383-8BDC526BAE7E}" destId="{98DD8414-CC80-4E6F-B817-40D4D9D3B109}" srcOrd="0" destOrd="0" presId="urn:microsoft.com/office/officeart/2005/8/layout/orgChart1"/>
    <dgm:cxn modelId="{9C5B7D82-77B4-4293-80C3-F2C7AD49DC5D}" type="presParOf" srcId="{EA348561-05C8-4A1A-8383-8BDC526BAE7E}" destId="{023D9A54-071A-495D-9BA8-D51B529A7F17}" srcOrd="1" destOrd="0" presId="urn:microsoft.com/office/officeart/2005/8/layout/orgChart1"/>
    <dgm:cxn modelId="{2B533A6C-D573-4CFD-81A2-0A84F3F14BD0}" type="presParOf" srcId="{A0B2EA71-0ABC-41CA-9253-8D1288B2DC66}" destId="{2F8A7279-3A1C-4261-BD3B-977D52C314F0}" srcOrd="1" destOrd="0" presId="urn:microsoft.com/office/officeart/2005/8/layout/orgChart1"/>
    <dgm:cxn modelId="{029D488A-CA45-41A1-A2C6-2E8587D58253}" type="presParOf" srcId="{A0B2EA71-0ABC-41CA-9253-8D1288B2DC66}" destId="{6276E7ED-34AE-4BF3-B50F-9AB006B4F57A}" srcOrd="2" destOrd="0" presId="urn:microsoft.com/office/officeart/2005/8/layout/orgChart1"/>
    <dgm:cxn modelId="{A76B1E31-19D3-43CA-894F-26C9012EEEF0}" type="presParOf" srcId="{6276E7ED-34AE-4BF3-B50F-9AB006B4F57A}" destId="{2E6F4B8B-222E-4915-8754-EE5C4CA11E01}" srcOrd="0" destOrd="0" presId="urn:microsoft.com/office/officeart/2005/8/layout/orgChart1"/>
    <dgm:cxn modelId="{D7AB60C1-9843-4B5E-8A60-CDB5DAC0CACC}" type="presParOf" srcId="{6276E7ED-34AE-4BF3-B50F-9AB006B4F57A}" destId="{237FF29E-5937-4F81-AA8F-75858D1466C4}" srcOrd="1" destOrd="0" presId="urn:microsoft.com/office/officeart/2005/8/layout/orgChart1"/>
    <dgm:cxn modelId="{57125A6D-1C38-4D44-8EA3-83B96FE215AB}" type="presParOf" srcId="{237FF29E-5937-4F81-AA8F-75858D1466C4}" destId="{4A8A9C6C-7AEE-4A7B-8B33-0CC0E0ADF0B0}" srcOrd="0" destOrd="0" presId="urn:microsoft.com/office/officeart/2005/8/layout/orgChart1"/>
    <dgm:cxn modelId="{262DF6E7-95BB-40EA-B162-84816B103B97}" type="presParOf" srcId="{4A8A9C6C-7AEE-4A7B-8B33-0CC0E0ADF0B0}" destId="{9325D66A-3103-430B-B3FA-CE6580B1C385}" srcOrd="0" destOrd="0" presId="urn:microsoft.com/office/officeart/2005/8/layout/orgChart1"/>
    <dgm:cxn modelId="{2611F977-5693-476E-B82E-7FE0840D1AD8}" type="presParOf" srcId="{4A8A9C6C-7AEE-4A7B-8B33-0CC0E0ADF0B0}" destId="{A77C65B6-270D-4919-A11B-FC8C12272A19}" srcOrd="1" destOrd="0" presId="urn:microsoft.com/office/officeart/2005/8/layout/orgChart1"/>
    <dgm:cxn modelId="{7A9B39D5-7649-4A7C-8DF1-862481BA163B}" type="presParOf" srcId="{237FF29E-5937-4F81-AA8F-75858D1466C4}" destId="{309370E6-0E81-4BDD-8747-97BDD8D572DD}" srcOrd="1" destOrd="0" presId="urn:microsoft.com/office/officeart/2005/8/layout/orgChart1"/>
    <dgm:cxn modelId="{5FD56F6C-7864-4FD2-B97B-DC50F6FAA2AC}" type="presParOf" srcId="{237FF29E-5937-4F81-AA8F-75858D1466C4}" destId="{8132D508-3B58-4AB1-9EBE-B91A2A9BF84A}" srcOrd="2" destOrd="0" presId="urn:microsoft.com/office/officeart/2005/8/layout/orgChart1"/>
    <dgm:cxn modelId="{E7AF3B60-CB58-4D7D-B4B0-CC172A5406CE}" type="presParOf" srcId="{6276E7ED-34AE-4BF3-B50F-9AB006B4F57A}" destId="{9E7F0A31-2CCB-4D80-B18C-0AF410CB0123}" srcOrd="2" destOrd="0" presId="urn:microsoft.com/office/officeart/2005/8/layout/orgChart1"/>
    <dgm:cxn modelId="{3C2C92F5-53B1-425D-8621-3A8AB6E56E3C}" type="presParOf" srcId="{6276E7ED-34AE-4BF3-B50F-9AB006B4F57A}" destId="{B57F3C04-B8F0-49A1-9898-A0FE40C20BF7}" srcOrd="3" destOrd="0" presId="urn:microsoft.com/office/officeart/2005/8/layout/orgChart1"/>
    <dgm:cxn modelId="{74DDD2CD-EB34-4A8C-BFB0-28588588B924}" type="presParOf" srcId="{B57F3C04-B8F0-49A1-9898-A0FE40C20BF7}" destId="{C7E30E0C-D627-4174-97F6-83600C41E52D}" srcOrd="0" destOrd="0" presId="urn:microsoft.com/office/officeart/2005/8/layout/orgChart1"/>
    <dgm:cxn modelId="{5E23E0E8-DFA6-4A5C-A3CB-F019C17C250D}" type="presParOf" srcId="{C7E30E0C-D627-4174-97F6-83600C41E52D}" destId="{5F5CF989-4246-40D2-9800-C9F05F8A2870}" srcOrd="0" destOrd="0" presId="urn:microsoft.com/office/officeart/2005/8/layout/orgChart1"/>
    <dgm:cxn modelId="{8C252F0F-D3EB-46DA-AD38-A4AD4B2CAC22}" type="presParOf" srcId="{C7E30E0C-D627-4174-97F6-83600C41E52D}" destId="{CFEA2906-AF15-4314-87A1-DBC61EEE34D8}" srcOrd="1" destOrd="0" presId="urn:microsoft.com/office/officeart/2005/8/layout/orgChart1"/>
    <dgm:cxn modelId="{E1424AE0-72C3-40B7-8C1F-D057B098C789}" type="presParOf" srcId="{B57F3C04-B8F0-49A1-9898-A0FE40C20BF7}" destId="{A99F7182-D032-48F7-A6C9-3C847E0F121A}" srcOrd="1" destOrd="0" presId="urn:microsoft.com/office/officeart/2005/8/layout/orgChart1"/>
    <dgm:cxn modelId="{0181379E-A2C3-44D5-BFAA-7C384B761CA1}" type="presParOf" srcId="{B57F3C04-B8F0-49A1-9898-A0FE40C20BF7}" destId="{055BA4A0-2C40-4AC4-AF32-03F739BB4774}" srcOrd="2" destOrd="0" presId="urn:microsoft.com/office/officeart/2005/8/layout/orgChart1"/>
    <dgm:cxn modelId="{10937CB1-F518-4D85-A7CA-77E6A15382AF}" type="presParOf" srcId="{6276E7ED-34AE-4BF3-B50F-9AB006B4F57A}" destId="{B4FB022D-786D-40A1-AFD1-ECC6CAAED753}" srcOrd="4" destOrd="0" presId="urn:microsoft.com/office/officeart/2005/8/layout/orgChart1"/>
    <dgm:cxn modelId="{82FF9931-52F1-406D-85E6-3E0673AEA188}" type="presParOf" srcId="{6276E7ED-34AE-4BF3-B50F-9AB006B4F57A}" destId="{8275C364-FC08-4F5C-B2E5-1D05AB611D0E}" srcOrd="5" destOrd="0" presId="urn:microsoft.com/office/officeart/2005/8/layout/orgChart1"/>
    <dgm:cxn modelId="{219FE9A6-14E4-4DF6-8532-EB44996488F4}" type="presParOf" srcId="{8275C364-FC08-4F5C-B2E5-1D05AB611D0E}" destId="{C8EAC976-A7C2-4A88-B4E6-895509803122}" srcOrd="0" destOrd="0" presId="urn:microsoft.com/office/officeart/2005/8/layout/orgChart1"/>
    <dgm:cxn modelId="{2BBDB6BB-EDD5-4A1F-953F-04B472718386}" type="presParOf" srcId="{C8EAC976-A7C2-4A88-B4E6-895509803122}" destId="{2693EE4A-153B-4E52-9F5A-95CA88CEBDF8}" srcOrd="0" destOrd="0" presId="urn:microsoft.com/office/officeart/2005/8/layout/orgChart1"/>
    <dgm:cxn modelId="{18873798-278E-4CB8-A1A6-13977472E201}" type="presParOf" srcId="{C8EAC976-A7C2-4A88-B4E6-895509803122}" destId="{3FF9951E-E431-4C54-AA3B-75A23DB5556E}" srcOrd="1" destOrd="0" presId="urn:microsoft.com/office/officeart/2005/8/layout/orgChart1"/>
    <dgm:cxn modelId="{5470C0D8-F493-47E3-A635-26D5037046DA}" type="presParOf" srcId="{8275C364-FC08-4F5C-B2E5-1D05AB611D0E}" destId="{9D13B911-C86A-4A49-86EB-354B101429F2}" srcOrd="1" destOrd="0" presId="urn:microsoft.com/office/officeart/2005/8/layout/orgChart1"/>
    <dgm:cxn modelId="{96637470-01D0-4515-8C20-3C8C3C45EE55}" type="presParOf" srcId="{8275C364-FC08-4F5C-B2E5-1D05AB611D0E}" destId="{6DF6382A-DCCD-4832-9B46-78F4CC61238F}" srcOrd="2" destOrd="0" presId="urn:microsoft.com/office/officeart/2005/8/layout/orgChart1"/>
    <dgm:cxn modelId="{FCDD739C-C991-41FF-A2D8-FB5051E18B59}" type="presParOf" srcId="{6276E7ED-34AE-4BF3-B50F-9AB006B4F57A}" destId="{C206D428-0711-4B0D-9420-95299550F00F}" srcOrd="6" destOrd="0" presId="urn:microsoft.com/office/officeart/2005/8/layout/orgChart1"/>
    <dgm:cxn modelId="{AD317E88-2EE8-4683-B8E0-D34501CEE998}" type="presParOf" srcId="{6276E7ED-34AE-4BF3-B50F-9AB006B4F57A}" destId="{A6CC2B9B-29F8-4922-ABA4-00F42F5FAB46}" srcOrd="7" destOrd="0" presId="urn:microsoft.com/office/officeart/2005/8/layout/orgChart1"/>
    <dgm:cxn modelId="{258F3CFF-9850-41E3-8B00-7BFB7C972A24}" type="presParOf" srcId="{A6CC2B9B-29F8-4922-ABA4-00F42F5FAB46}" destId="{1A893167-F4D8-402A-AB30-9E40E0357C62}" srcOrd="0" destOrd="0" presId="urn:microsoft.com/office/officeart/2005/8/layout/orgChart1"/>
    <dgm:cxn modelId="{F566F11A-B0F6-4953-A215-8D30EB98A9C4}" type="presParOf" srcId="{1A893167-F4D8-402A-AB30-9E40E0357C62}" destId="{E57805C2-AE52-42DE-BCC6-E00DDFC7B26A}" srcOrd="0" destOrd="0" presId="urn:microsoft.com/office/officeart/2005/8/layout/orgChart1"/>
    <dgm:cxn modelId="{A5786A31-BCF5-401C-BA11-0521A8617C8B}" type="presParOf" srcId="{1A893167-F4D8-402A-AB30-9E40E0357C62}" destId="{9BDA134A-1071-465B-BAAF-93576E1DE4DC}" srcOrd="1" destOrd="0" presId="urn:microsoft.com/office/officeart/2005/8/layout/orgChart1"/>
    <dgm:cxn modelId="{D30B820E-945B-4FA7-AF33-EB09E72B0FC8}" type="presParOf" srcId="{A6CC2B9B-29F8-4922-ABA4-00F42F5FAB46}" destId="{47D33624-FCE2-4BEC-8B21-9E0AEDC546E4}" srcOrd="1" destOrd="0" presId="urn:microsoft.com/office/officeart/2005/8/layout/orgChart1"/>
    <dgm:cxn modelId="{50EC0CA3-39CB-4E0A-A930-4B3ADB1B1327}" type="presParOf" srcId="{A6CC2B9B-29F8-4922-ABA4-00F42F5FAB46}" destId="{A55C3139-0838-4D5E-8F2D-3F839E16DD40}" srcOrd="2" destOrd="0" presId="urn:microsoft.com/office/officeart/2005/8/layout/orgChart1"/>
    <dgm:cxn modelId="{62B8A64F-43F2-46AF-9356-CF581D0AE471}" type="presParOf" srcId="{6276E7ED-34AE-4BF3-B50F-9AB006B4F57A}" destId="{1BA7299F-3BBA-47CB-A4C7-440C7AC64562}" srcOrd="8" destOrd="0" presId="urn:microsoft.com/office/officeart/2005/8/layout/orgChart1"/>
    <dgm:cxn modelId="{DBB674F1-C66D-46F7-ADCB-ED9C442C4DC9}" type="presParOf" srcId="{6276E7ED-34AE-4BF3-B50F-9AB006B4F57A}" destId="{DAB9C108-D4A4-46EA-80AD-6C5E0BF3967D}" srcOrd="9" destOrd="0" presId="urn:microsoft.com/office/officeart/2005/8/layout/orgChart1"/>
    <dgm:cxn modelId="{D6C60F7B-8CEB-42FB-AD81-BEABBEF3A6A0}" type="presParOf" srcId="{DAB9C108-D4A4-46EA-80AD-6C5E0BF3967D}" destId="{057A28D4-E794-4348-AE8C-FDD1F55BC935}" srcOrd="0" destOrd="0" presId="urn:microsoft.com/office/officeart/2005/8/layout/orgChart1"/>
    <dgm:cxn modelId="{FEB1FAD8-A613-4033-8759-7DAEA5D73ED5}" type="presParOf" srcId="{057A28D4-E794-4348-AE8C-FDD1F55BC935}" destId="{E83EC245-E2BC-47C2-998A-9CC4F869F014}" srcOrd="0" destOrd="0" presId="urn:microsoft.com/office/officeart/2005/8/layout/orgChart1"/>
    <dgm:cxn modelId="{E829DA43-3896-4982-8D88-0CFBD1A606C8}" type="presParOf" srcId="{057A28D4-E794-4348-AE8C-FDD1F55BC935}" destId="{3695E03A-ED69-4678-9ACD-65E3FC054237}" srcOrd="1" destOrd="0" presId="urn:microsoft.com/office/officeart/2005/8/layout/orgChart1"/>
    <dgm:cxn modelId="{9FD34683-97B0-492D-B695-95D5567A9B5E}" type="presParOf" srcId="{DAB9C108-D4A4-46EA-80AD-6C5E0BF3967D}" destId="{E8155DB5-9C4A-4CC4-8F08-227AB9F805A9}" srcOrd="1" destOrd="0" presId="urn:microsoft.com/office/officeart/2005/8/layout/orgChart1"/>
    <dgm:cxn modelId="{1367A92E-4143-4BEA-91F4-E3912B992953}" type="presParOf" srcId="{DAB9C108-D4A4-46EA-80AD-6C5E0BF3967D}" destId="{9DBFFB6E-FA99-4816-9219-D2851B5AE51A}" srcOrd="2" destOrd="0" presId="urn:microsoft.com/office/officeart/2005/8/layout/orgChart1"/>
    <dgm:cxn modelId="{56424D24-7F03-4DF0-BE5B-19511FDA1BB7}" type="presParOf" srcId="{65991AA5-0EE2-4897-B17B-DC4B953F8DB2}" destId="{72271307-DD27-4EF9-9900-690904C2A83D}" srcOrd="4" destOrd="0" presId="urn:microsoft.com/office/officeart/2005/8/layout/orgChart1"/>
    <dgm:cxn modelId="{4C4808B5-E61B-4664-B5C7-26E7AE6DDE99}" type="presParOf" srcId="{65991AA5-0EE2-4897-B17B-DC4B953F8DB2}" destId="{AF449E5F-992E-4E37-8544-1D6E9D177D5C}" srcOrd="5" destOrd="0" presId="urn:microsoft.com/office/officeart/2005/8/layout/orgChart1"/>
    <dgm:cxn modelId="{EDA5B3B0-97FE-4FB7-8873-1E151F6B03BE}" type="presParOf" srcId="{AF449E5F-992E-4E37-8544-1D6E9D177D5C}" destId="{9D4FE3E0-9727-400D-8431-F3AB7B1E8EE9}" srcOrd="0" destOrd="0" presId="urn:microsoft.com/office/officeart/2005/8/layout/orgChart1"/>
    <dgm:cxn modelId="{C6DD895E-0C93-4A6D-9B57-800758A57B4E}" type="presParOf" srcId="{9D4FE3E0-9727-400D-8431-F3AB7B1E8EE9}" destId="{47140F6A-925C-40C7-88F4-DDDBDC8C3664}" srcOrd="0" destOrd="0" presId="urn:microsoft.com/office/officeart/2005/8/layout/orgChart1"/>
    <dgm:cxn modelId="{02408B41-E585-433D-92A0-23D872160F15}" type="presParOf" srcId="{9D4FE3E0-9727-400D-8431-F3AB7B1E8EE9}" destId="{5A6256FC-8DEE-4962-8AFE-D2972B89F304}" srcOrd="1" destOrd="0" presId="urn:microsoft.com/office/officeart/2005/8/layout/orgChart1"/>
    <dgm:cxn modelId="{907371D2-309E-4CB3-AF19-DCDA539C8715}" type="presParOf" srcId="{AF449E5F-992E-4E37-8544-1D6E9D177D5C}" destId="{D8BFE010-4A99-420D-8794-A6CE73145F20}" srcOrd="1" destOrd="0" presId="urn:microsoft.com/office/officeart/2005/8/layout/orgChart1"/>
    <dgm:cxn modelId="{3CE01AC3-097F-4B9E-A118-1FB1C1520125}" type="presParOf" srcId="{AF449E5F-992E-4E37-8544-1D6E9D177D5C}" destId="{79D5A31F-A762-4E40-8175-DF7AB564307B}" srcOrd="2" destOrd="0" presId="urn:microsoft.com/office/officeart/2005/8/layout/orgChart1"/>
    <dgm:cxn modelId="{6B5BA2E4-3068-4729-A1A7-261D9C2D17D3}" type="presParOf" srcId="{65991AA5-0EE2-4897-B17B-DC4B953F8DB2}" destId="{A500D697-8274-40FD-B86D-A5FC82D69ED1}" srcOrd="6" destOrd="0" presId="urn:microsoft.com/office/officeart/2005/8/layout/orgChart1"/>
    <dgm:cxn modelId="{1AEC6001-6164-4747-B313-F3BE01A6DF4B}" type="presParOf" srcId="{65991AA5-0EE2-4897-B17B-DC4B953F8DB2}" destId="{D14E61CF-7E9A-4C72-8AEB-E40C607C00E7}" srcOrd="7" destOrd="0" presId="urn:microsoft.com/office/officeart/2005/8/layout/orgChart1"/>
    <dgm:cxn modelId="{E4AA09E6-4226-4267-8853-A7F744091EA2}" type="presParOf" srcId="{D14E61CF-7E9A-4C72-8AEB-E40C607C00E7}" destId="{155B7B48-3B39-4FF7-A89E-EE1F03B8E7C4}" srcOrd="0" destOrd="0" presId="urn:microsoft.com/office/officeart/2005/8/layout/orgChart1"/>
    <dgm:cxn modelId="{004239B2-1B4A-4CBE-A6A8-C56D9EC725EA}" type="presParOf" srcId="{155B7B48-3B39-4FF7-A89E-EE1F03B8E7C4}" destId="{E2453009-8AEF-4EA4-8812-2D472F30776E}" srcOrd="0" destOrd="0" presId="urn:microsoft.com/office/officeart/2005/8/layout/orgChart1"/>
    <dgm:cxn modelId="{C056FD5C-5821-4E42-BB34-192FE79763B7}" type="presParOf" srcId="{155B7B48-3B39-4FF7-A89E-EE1F03B8E7C4}" destId="{490E0207-5B3A-4CEB-AE2E-BB93AC3A2C73}" srcOrd="1" destOrd="0" presId="urn:microsoft.com/office/officeart/2005/8/layout/orgChart1"/>
    <dgm:cxn modelId="{14FCCFFA-6E8A-4CE1-9924-EBE3174BD21E}" type="presParOf" srcId="{D14E61CF-7E9A-4C72-8AEB-E40C607C00E7}" destId="{EACD9AA8-E0D1-44D9-85E8-722D8E23E3E2}" srcOrd="1" destOrd="0" presId="urn:microsoft.com/office/officeart/2005/8/layout/orgChart1"/>
    <dgm:cxn modelId="{765BF504-C691-46D6-9066-8C6FB45CA499}" type="presParOf" srcId="{D14E61CF-7E9A-4C72-8AEB-E40C607C00E7}" destId="{6A7759FD-BAD4-48FC-AF34-8A58C3FF81A2}" srcOrd="2" destOrd="0" presId="urn:microsoft.com/office/officeart/2005/8/layout/orgChart1"/>
    <dgm:cxn modelId="{1B90FC98-C86F-4BD8-B1FE-5E1C458EEBBB}" type="presParOf" srcId="{126D8663-5AB1-4BB8-9C4D-0C090E56F7C3}" destId="{BCDEC7AB-2310-43FD-89A3-24BDBDD2DED0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7CBF2-D233-4934-9D04-6EA7875B0ABE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B05C7D8D-8F93-49FE-9631-8683361A5D5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Объём производства мини-клубней после осуществления проекта составит не менее 400 тыс. штук ежегодно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FCED875-E34B-4244-A6A5-1E0D84436444}" type="parTrans" cxnId="{D2725AD2-02D8-4739-9E13-17A4A51F36D0}">
      <dgm:prSet/>
      <dgm:spPr/>
      <dgm:t>
        <a:bodyPr/>
        <a:lstStyle/>
        <a:p>
          <a:endParaRPr lang="ru-RU"/>
        </a:p>
      </dgm:t>
    </dgm:pt>
    <dgm:pt modelId="{8CE59150-3F57-43A8-BF44-0A4100762702}" type="sibTrans" cxnId="{D2725AD2-02D8-4739-9E13-17A4A51F36D0}">
      <dgm:prSet/>
      <dgm:spPr/>
      <dgm:t>
        <a:bodyPr/>
        <a:lstStyle/>
        <a:p>
          <a:endParaRPr lang="ru-RU"/>
        </a:p>
      </dgm:t>
    </dgm:pt>
    <dgm:pt modelId="{C6BA6399-A5FA-48CD-BEF5-CC403D4C279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Объём производства рассады земляники садовой не менее 200 тыс. штук ежегодно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2DEBB42-5E4C-4690-BB5C-2BC449AADA2A}" type="parTrans" cxnId="{045184F9-5C88-4F71-8E30-CA8992A844CE}">
      <dgm:prSet/>
      <dgm:spPr/>
      <dgm:t>
        <a:bodyPr/>
        <a:lstStyle/>
        <a:p>
          <a:endParaRPr lang="ru-RU"/>
        </a:p>
      </dgm:t>
    </dgm:pt>
    <dgm:pt modelId="{C3398710-B773-41E4-96A9-406E93845AFB}" type="sibTrans" cxnId="{045184F9-5C88-4F71-8E30-CA8992A844CE}">
      <dgm:prSet/>
      <dgm:spPr/>
      <dgm:t>
        <a:bodyPr/>
        <a:lstStyle/>
        <a:p>
          <a:endParaRPr lang="ru-RU"/>
        </a:p>
      </dgm:t>
    </dgm:pt>
    <dgm:pt modelId="{94FEADA9-3B92-4AE4-A060-DD1CC64D414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Объём производства саженцев плодово-ягодных культур не менее 10 тыс. штук ежегодно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EF2FB57-AF89-4491-B05C-E0F2DB1BC6AB}" type="parTrans" cxnId="{47588752-53C8-4F90-A203-F22153747F8F}">
      <dgm:prSet/>
      <dgm:spPr/>
      <dgm:t>
        <a:bodyPr/>
        <a:lstStyle/>
        <a:p>
          <a:endParaRPr lang="ru-RU"/>
        </a:p>
      </dgm:t>
    </dgm:pt>
    <dgm:pt modelId="{599ABB86-69AD-4070-82C9-9CE37BA41DF8}" type="sibTrans" cxnId="{47588752-53C8-4F90-A203-F22153747F8F}">
      <dgm:prSet/>
      <dgm:spPr/>
      <dgm:t>
        <a:bodyPr/>
        <a:lstStyle/>
        <a:p>
          <a:endParaRPr lang="ru-RU"/>
        </a:p>
      </dgm:t>
    </dgm:pt>
    <dgm:pt modelId="{D48EECBE-50C9-4F91-9781-39BE551E232C}" type="pres">
      <dgm:prSet presAssocID="{A067CBF2-D233-4934-9D04-6EA7875B0ABE}" presName="linearFlow" presStyleCnt="0">
        <dgm:presLayoutVars>
          <dgm:dir/>
          <dgm:resizeHandles val="exact"/>
        </dgm:presLayoutVars>
      </dgm:prSet>
      <dgm:spPr/>
    </dgm:pt>
    <dgm:pt modelId="{282D5EDB-A713-4B80-8DF3-C78EE4CA1ECF}" type="pres">
      <dgm:prSet presAssocID="{B05C7D8D-8F93-49FE-9631-8683361A5D59}" presName="composite" presStyleCnt="0"/>
      <dgm:spPr/>
    </dgm:pt>
    <dgm:pt modelId="{CA9AEF6C-ECE3-493F-B81B-5CD877D36721}" type="pres">
      <dgm:prSet presAssocID="{B05C7D8D-8F93-49FE-9631-8683361A5D59}" presName="imgShp" presStyleLbl="fgImgPlace1" presStyleIdx="0" presStyleCnt="3" custScaleX="123769" custScaleY="1237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7CA483-CE3D-4022-983B-DB14C8BEC4FF}" type="pres">
      <dgm:prSet presAssocID="{B05C7D8D-8F93-49FE-9631-8683361A5D5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7AC5E-E7F5-4277-BD78-8877C7B3A5D6}" type="pres">
      <dgm:prSet presAssocID="{8CE59150-3F57-43A8-BF44-0A4100762702}" presName="spacing" presStyleCnt="0"/>
      <dgm:spPr/>
    </dgm:pt>
    <dgm:pt modelId="{6C340DB3-36E9-477C-AC5A-E2B8E5329ADF}" type="pres">
      <dgm:prSet presAssocID="{C6BA6399-A5FA-48CD-BEF5-CC403D4C2798}" presName="composite" presStyleCnt="0"/>
      <dgm:spPr/>
    </dgm:pt>
    <dgm:pt modelId="{448E145B-DD6F-4DA2-AAEA-E76A5501E2CD}" type="pres">
      <dgm:prSet presAssocID="{C6BA6399-A5FA-48CD-BEF5-CC403D4C2798}" presName="imgShp" presStyleLbl="fgImgPlace1" presStyleIdx="1" presStyleCnt="3" custScaleX="137001" custScaleY="1370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258ACE-3D50-452C-A83D-74188E271C0C}" type="pres">
      <dgm:prSet presAssocID="{C6BA6399-A5FA-48CD-BEF5-CC403D4C279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E47B4-D142-40AC-89AE-195846CE25BE}" type="pres">
      <dgm:prSet presAssocID="{C3398710-B773-41E4-96A9-406E93845AFB}" presName="spacing" presStyleCnt="0"/>
      <dgm:spPr/>
    </dgm:pt>
    <dgm:pt modelId="{B3C67CE7-1A83-4780-8ED5-FDD206C7EBAF}" type="pres">
      <dgm:prSet presAssocID="{94FEADA9-3B92-4AE4-A060-DD1CC64D4141}" presName="composite" presStyleCnt="0"/>
      <dgm:spPr/>
    </dgm:pt>
    <dgm:pt modelId="{6E0AC670-A4C6-4858-B891-4D0271A2421E}" type="pres">
      <dgm:prSet presAssocID="{94FEADA9-3B92-4AE4-A060-DD1CC64D4141}" presName="imgShp" presStyleLbl="fgImgPlace1" presStyleIdx="2" presStyleCnt="3" custScaleX="134276" custScaleY="1342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A839D8-1F26-400B-B602-726D1F15D76E}" type="pres">
      <dgm:prSet presAssocID="{94FEADA9-3B92-4AE4-A060-DD1CC64D414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25AD2-02D8-4739-9E13-17A4A51F36D0}" srcId="{A067CBF2-D233-4934-9D04-6EA7875B0ABE}" destId="{B05C7D8D-8F93-49FE-9631-8683361A5D59}" srcOrd="0" destOrd="0" parTransId="{0FCED875-E34B-4244-A6A5-1E0D84436444}" sibTransId="{8CE59150-3F57-43A8-BF44-0A4100762702}"/>
    <dgm:cxn modelId="{FFF3E7C2-1A20-40F8-BD37-D5FE31766503}" type="presOf" srcId="{C6BA6399-A5FA-48CD-BEF5-CC403D4C2798}" destId="{C5258ACE-3D50-452C-A83D-74188E271C0C}" srcOrd="0" destOrd="0" presId="urn:microsoft.com/office/officeart/2005/8/layout/vList3"/>
    <dgm:cxn modelId="{F470AF45-4A8E-42BF-94AB-2DEB1EBF2EAF}" type="presOf" srcId="{B05C7D8D-8F93-49FE-9631-8683361A5D59}" destId="{7D7CA483-CE3D-4022-983B-DB14C8BEC4FF}" srcOrd="0" destOrd="0" presId="urn:microsoft.com/office/officeart/2005/8/layout/vList3"/>
    <dgm:cxn modelId="{1869ADF0-E6C1-4A84-827F-4F0127216720}" type="presOf" srcId="{A067CBF2-D233-4934-9D04-6EA7875B0ABE}" destId="{D48EECBE-50C9-4F91-9781-39BE551E232C}" srcOrd="0" destOrd="0" presId="urn:microsoft.com/office/officeart/2005/8/layout/vList3"/>
    <dgm:cxn modelId="{DDC7D78C-A0F9-4054-80E7-34300481AE36}" type="presOf" srcId="{94FEADA9-3B92-4AE4-A060-DD1CC64D4141}" destId="{0BA839D8-1F26-400B-B602-726D1F15D76E}" srcOrd="0" destOrd="0" presId="urn:microsoft.com/office/officeart/2005/8/layout/vList3"/>
    <dgm:cxn modelId="{045184F9-5C88-4F71-8E30-CA8992A844CE}" srcId="{A067CBF2-D233-4934-9D04-6EA7875B0ABE}" destId="{C6BA6399-A5FA-48CD-BEF5-CC403D4C2798}" srcOrd="1" destOrd="0" parTransId="{22DEBB42-5E4C-4690-BB5C-2BC449AADA2A}" sibTransId="{C3398710-B773-41E4-96A9-406E93845AFB}"/>
    <dgm:cxn modelId="{47588752-53C8-4F90-A203-F22153747F8F}" srcId="{A067CBF2-D233-4934-9D04-6EA7875B0ABE}" destId="{94FEADA9-3B92-4AE4-A060-DD1CC64D4141}" srcOrd="2" destOrd="0" parTransId="{8EF2FB57-AF89-4491-B05C-E0F2DB1BC6AB}" sibTransId="{599ABB86-69AD-4070-82C9-9CE37BA41DF8}"/>
    <dgm:cxn modelId="{DB5E5B31-D6DC-42A8-A301-F646A75E49D4}" type="presParOf" srcId="{D48EECBE-50C9-4F91-9781-39BE551E232C}" destId="{282D5EDB-A713-4B80-8DF3-C78EE4CA1ECF}" srcOrd="0" destOrd="0" presId="urn:microsoft.com/office/officeart/2005/8/layout/vList3"/>
    <dgm:cxn modelId="{A9E8A9F7-91C2-4257-9E91-D478CE01CF4A}" type="presParOf" srcId="{282D5EDB-A713-4B80-8DF3-C78EE4CA1ECF}" destId="{CA9AEF6C-ECE3-493F-B81B-5CD877D36721}" srcOrd="0" destOrd="0" presId="urn:microsoft.com/office/officeart/2005/8/layout/vList3"/>
    <dgm:cxn modelId="{888D4A3B-3E47-40AA-8CB2-B11ED298E59A}" type="presParOf" srcId="{282D5EDB-A713-4B80-8DF3-C78EE4CA1ECF}" destId="{7D7CA483-CE3D-4022-983B-DB14C8BEC4FF}" srcOrd="1" destOrd="0" presId="urn:microsoft.com/office/officeart/2005/8/layout/vList3"/>
    <dgm:cxn modelId="{0D8E4A6C-DE99-4A22-873D-5C591D310BF5}" type="presParOf" srcId="{D48EECBE-50C9-4F91-9781-39BE551E232C}" destId="{1387AC5E-E7F5-4277-BD78-8877C7B3A5D6}" srcOrd="1" destOrd="0" presId="urn:microsoft.com/office/officeart/2005/8/layout/vList3"/>
    <dgm:cxn modelId="{9BA2EA5A-BB77-4D09-B49F-817A8DB21D08}" type="presParOf" srcId="{D48EECBE-50C9-4F91-9781-39BE551E232C}" destId="{6C340DB3-36E9-477C-AC5A-E2B8E5329ADF}" srcOrd="2" destOrd="0" presId="urn:microsoft.com/office/officeart/2005/8/layout/vList3"/>
    <dgm:cxn modelId="{1F5E63CC-68AD-4286-A571-A9C7FFE87E17}" type="presParOf" srcId="{6C340DB3-36E9-477C-AC5A-E2B8E5329ADF}" destId="{448E145B-DD6F-4DA2-AAEA-E76A5501E2CD}" srcOrd="0" destOrd="0" presId="urn:microsoft.com/office/officeart/2005/8/layout/vList3"/>
    <dgm:cxn modelId="{E28CB1BB-B334-4BC2-841E-374AF4BAAEBC}" type="presParOf" srcId="{6C340DB3-36E9-477C-AC5A-E2B8E5329ADF}" destId="{C5258ACE-3D50-452C-A83D-74188E271C0C}" srcOrd="1" destOrd="0" presId="urn:microsoft.com/office/officeart/2005/8/layout/vList3"/>
    <dgm:cxn modelId="{7C7A87D3-E9D7-4C1C-982D-02A597309CB5}" type="presParOf" srcId="{D48EECBE-50C9-4F91-9781-39BE551E232C}" destId="{EB6E47B4-D142-40AC-89AE-195846CE25BE}" srcOrd="3" destOrd="0" presId="urn:microsoft.com/office/officeart/2005/8/layout/vList3"/>
    <dgm:cxn modelId="{446BEF25-5CBD-4F5D-8800-2530AC5FDB5E}" type="presParOf" srcId="{D48EECBE-50C9-4F91-9781-39BE551E232C}" destId="{B3C67CE7-1A83-4780-8ED5-FDD206C7EBAF}" srcOrd="4" destOrd="0" presId="urn:microsoft.com/office/officeart/2005/8/layout/vList3"/>
    <dgm:cxn modelId="{2D16605D-04EC-4F13-A44A-487B68329CE6}" type="presParOf" srcId="{B3C67CE7-1A83-4780-8ED5-FDD206C7EBAF}" destId="{6E0AC670-A4C6-4858-B891-4D0271A2421E}" srcOrd="0" destOrd="0" presId="urn:microsoft.com/office/officeart/2005/8/layout/vList3"/>
    <dgm:cxn modelId="{40F73CA1-49ED-4092-8C66-D63AB82A5490}" type="presParOf" srcId="{B3C67CE7-1A83-4780-8ED5-FDD206C7EBAF}" destId="{0BA839D8-1F26-400B-B602-726D1F15D76E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744D71-DB57-4054-9CC4-C9614CAABA72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249F880-8D2A-4964-8409-82924BD97D9A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«Центр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меристемной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культуры»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FCA51B-DE4E-4423-9D4F-9DE419F2B815}" type="parTrans" cxnId="{F34DCAB2-8EAF-4553-B180-97EF11A40E92}">
      <dgm:prSet/>
      <dgm:spPr/>
      <dgm:t>
        <a:bodyPr/>
        <a:lstStyle/>
        <a:p>
          <a:endParaRPr lang="ru-RU"/>
        </a:p>
      </dgm:t>
    </dgm:pt>
    <dgm:pt modelId="{260F8002-B790-4BBE-AF92-5A91A9D935A2}" type="sibTrans" cxnId="{F34DCAB2-8EAF-4553-B180-97EF11A40E92}">
      <dgm:prSet/>
      <dgm:spPr/>
      <dgm:t>
        <a:bodyPr/>
        <a:lstStyle/>
        <a:p>
          <a:endParaRPr lang="ru-RU"/>
        </a:p>
      </dgm:t>
    </dgm:pt>
    <dgm:pt modelId="{F97DE02F-1EB5-4D1B-9DFC-963954296891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Имиджевая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составляющая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4FAFCB-AD62-44F6-9F0D-78AFC372CA9C}" type="parTrans" cxnId="{36B2CC0D-3D09-48F8-A06A-790F8530FFD6}">
      <dgm:prSet/>
      <dgm:spPr/>
      <dgm:t>
        <a:bodyPr/>
        <a:lstStyle/>
        <a:p>
          <a:endParaRPr lang="ru-RU"/>
        </a:p>
      </dgm:t>
    </dgm:pt>
    <dgm:pt modelId="{0A180E82-ECD7-4624-9032-4F654A7F50CB}" type="sibTrans" cxnId="{36B2CC0D-3D09-48F8-A06A-790F8530FFD6}">
      <dgm:prSet/>
      <dgm:spPr/>
      <dgm:t>
        <a:bodyPr/>
        <a:lstStyle/>
        <a:p>
          <a:endParaRPr lang="ru-RU"/>
        </a:p>
      </dgm:t>
    </dgm:pt>
    <dgm:pt modelId="{D7F74201-4546-493D-8257-C620EF58638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Социальное участие филиала в Новгородской области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173D2D-407F-41B8-8C15-FDF734F1E5B8}" type="parTrans" cxnId="{05C257CE-4AF7-4A9C-9B1B-C143907C7D9C}">
      <dgm:prSet/>
      <dgm:spPr/>
      <dgm:t>
        <a:bodyPr/>
        <a:lstStyle/>
        <a:p>
          <a:endParaRPr lang="ru-RU"/>
        </a:p>
      </dgm:t>
    </dgm:pt>
    <dgm:pt modelId="{70F678A5-0394-4394-93BD-81717E1B784C}" type="sibTrans" cxnId="{05C257CE-4AF7-4A9C-9B1B-C143907C7D9C}">
      <dgm:prSet/>
      <dgm:spPr/>
      <dgm:t>
        <a:bodyPr/>
        <a:lstStyle/>
        <a:p>
          <a:endParaRPr lang="ru-RU"/>
        </a:p>
      </dgm:t>
    </dgm:pt>
    <dgm:pt modelId="{8288058B-E239-4916-8B7F-4FEDF8B76C69}">
      <dgm:prSet phldrT="[Текст]" custT="1"/>
      <dgm:spPr/>
      <dgm:t>
        <a:bodyPr vert="vert"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Продвижение новых отечественных селекционных достижений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DF31C8-5A66-4D58-861A-21C160A66E4F}" type="parTrans" cxnId="{293D13CD-C10D-4100-82D5-72D90B1C253C}">
      <dgm:prSet/>
      <dgm:spPr/>
      <dgm:t>
        <a:bodyPr/>
        <a:lstStyle/>
        <a:p>
          <a:endParaRPr lang="ru-RU"/>
        </a:p>
      </dgm:t>
    </dgm:pt>
    <dgm:pt modelId="{0E2A77B0-7A39-4EA2-B2BE-1DAB004C9498}" type="sibTrans" cxnId="{293D13CD-C10D-4100-82D5-72D90B1C253C}">
      <dgm:prSet/>
      <dgm:spPr/>
      <dgm:t>
        <a:bodyPr/>
        <a:lstStyle/>
        <a:p>
          <a:endParaRPr lang="ru-RU"/>
        </a:p>
      </dgm:t>
    </dgm:pt>
    <dgm:pt modelId="{374ACD2A-7CA2-4E59-AFB8-E979E864E6D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Возможность  переоснащения современным оборудованием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05CF8E-51FC-4C09-97D7-6EA9D239256A}" type="parTrans" cxnId="{E3042311-D8DA-4C33-918F-2DF15E35A5F6}">
      <dgm:prSet/>
      <dgm:spPr/>
      <dgm:t>
        <a:bodyPr/>
        <a:lstStyle/>
        <a:p>
          <a:endParaRPr lang="ru-RU"/>
        </a:p>
      </dgm:t>
    </dgm:pt>
    <dgm:pt modelId="{5F9B920E-58F1-4AFA-8959-F2FB63CD1A55}" type="sibTrans" cxnId="{E3042311-D8DA-4C33-918F-2DF15E35A5F6}">
      <dgm:prSet/>
      <dgm:spPr/>
      <dgm:t>
        <a:bodyPr/>
        <a:lstStyle/>
        <a:p>
          <a:endParaRPr lang="ru-RU"/>
        </a:p>
      </dgm:t>
    </dgm:pt>
    <dgm:pt modelId="{9317AEB3-2B78-44C7-94D0-C6578FAED672}">
      <dgm:prSet phldrT="[Текст]" custT="1"/>
      <dgm:spPr/>
      <dgm:t>
        <a:bodyPr vert="vert"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Возможность участия в научно-исследовательских разработках в рамках  своей компетенции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308429-2206-4496-A74B-F6BDA998FD91}" type="parTrans" cxnId="{84FA3096-E291-4176-91BA-5A251C765942}">
      <dgm:prSet/>
      <dgm:spPr/>
      <dgm:t>
        <a:bodyPr/>
        <a:lstStyle/>
        <a:p>
          <a:endParaRPr lang="ru-RU"/>
        </a:p>
      </dgm:t>
    </dgm:pt>
    <dgm:pt modelId="{9ACCE422-5D69-4C45-B408-E5EB51272921}" type="sibTrans" cxnId="{84FA3096-E291-4176-91BA-5A251C765942}">
      <dgm:prSet/>
      <dgm:spPr/>
      <dgm:t>
        <a:bodyPr/>
        <a:lstStyle/>
        <a:p>
          <a:endParaRPr lang="ru-RU"/>
        </a:p>
      </dgm:t>
    </dgm:pt>
    <dgm:pt modelId="{650634FC-44E5-4267-8701-A40F5882D297}">
      <dgm:prSet phldrT="[Текст]" custT="1"/>
      <dgm:spPr/>
      <dgm:t>
        <a:bodyPr vert="vert"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средней заработной платы сотрудников филиала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09CAF5-BC5B-47FE-9AFD-AADC183E8484}" type="parTrans" cxnId="{D02EEE95-34A5-49E3-BD8C-067AC93C33D3}">
      <dgm:prSet/>
      <dgm:spPr/>
      <dgm:t>
        <a:bodyPr/>
        <a:lstStyle/>
        <a:p>
          <a:endParaRPr lang="ru-RU"/>
        </a:p>
      </dgm:t>
    </dgm:pt>
    <dgm:pt modelId="{11BFF0A3-B1AE-40A9-A006-D99857C0B078}" type="sibTrans" cxnId="{D02EEE95-34A5-49E3-BD8C-067AC93C33D3}">
      <dgm:prSet/>
      <dgm:spPr/>
      <dgm:t>
        <a:bodyPr/>
        <a:lstStyle/>
        <a:p>
          <a:endParaRPr lang="ru-RU"/>
        </a:p>
      </dgm:t>
    </dgm:pt>
    <dgm:pt modelId="{F29FDD28-A18F-4B04-AD81-FD2F8FDE90D1}" type="pres">
      <dgm:prSet presAssocID="{2F744D71-DB57-4054-9CC4-C9614CAABA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835E71-60D6-494A-9EC9-5A92D1D35164}" type="pres">
      <dgm:prSet presAssocID="{8249F880-8D2A-4964-8409-82924BD97D9A}" presName="centerShape" presStyleLbl="node0" presStyleIdx="0" presStyleCnt="1" custScaleX="149172" custScaleY="149171" custLinFactNeighborY="1415"/>
      <dgm:spPr/>
      <dgm:t>
        <a:bodyPr/>
        <a:lstStyle/>
        <a:p>
          <a:endParaRPr lang="ru-RU"/>
        </a:p>
      </dgm:t>
    </dgm:pt>
    <dgm:pt modelId="{83D0F246-8BFF-4D47-A702-D7FA2F2C0EC3}" type="pres">
      <dgm:prSet presAssocID="{CD4FAFCB-AD62-44F6-9F0D-78AFC372CA9C}" presName="parTrans" presStyleLbl="sibTrans2D1" presStyleIdx="0" presStyleCnt="6" custScaleX="210813" custLinFactNeighborX="-24811" custLinFactNeighborY="-5530"/>
      <dgm:spPr/>
      <dgm:t>
        <a:bodyPr/>
        <a:lstStyle/>
        <a:p>
          <a:endParaRPr lang="ru-RU"/>
        </a:p>
      </dgm:t>
    </dgm:pt>
    <dgm:pt modelId="{46A6978E-0DC7-47DF-9267-07CAECA9F258}" type="pres">
      <dgm:prSet presAssocID="{CD4FAFCB-AD62-44F6-9F0D-78AFC372CA9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1F05938-87EF-48A3-A4C5-D0A0DD8EDBC1}" type="pres">
      <dgm:prSet presAssocID="{F97DE02F-1EB5-4D1B-9DFC-963954296891}" presName="node" presStyleLbl="node1" presStyleIdx="0" presStyleCnt="6" custAng="155160" custScaleX="109595" custRadScaleRad="98398" custRadScaleInc="-2482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D37AF347-30C6-4058-90FE-94D083B2980D}" type="pres">
      <dgm:prSet presAssocID="{3105CF8E-51FC-4C09-97D7-6EA9D239256A}" presName="parTrans" presStyleLbl="sibTrans2D1" presStyleIdx="1" presStyleCnt="6" custScaleX="210813" custScaleY="93440"/>
      <dgm:spPr/>
      <dgm:t>
        <a:bodyPr/>
        <a:lstStyle/>
        <a:p>
          <a:endParaRPr lang="ru-RU"/>
        </a:p>
      </dgm:t>
    </dgm:pt>
    <dgm:pt modelId="{2F07B95D-9F2A-4365-96A7-558EB37D3BC1}" type="pres">
      <dgm:prSet presAssocID="{3105CF8E-51FC-4C09-97D7-6EA9D239256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D328503-AF7A-4F9E-B226-1B62E6903F9E}" type="pres">
      <dgm:prSet presAssocID="{374ACD2A-7CA2-4E59-AFB8-E979E864E6DB}" presName="node" presStyleLbl="node1" presStyleIdx="1" presStyleCnt="6" custAng="1067975" custScaleX="105941" custRadScaleRad="105493" custRadScaleInc="-1508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92B7C966-D1AC-404F-9C3C-C021F93D75B1}" type="pres">
      <dgm:prSet presAssocID="{AD173D2D-407F-41B8-8C15-FDF734F1E5B8}" presName="parTrans" presStyleLbl="sibTrans2D1" presStyleIdx="2" presStyleCnt="6" custScaleX="193122" custScaleY="95217" custLinFactNeighborX="-11291" custLinFactNeighborY="219"/>
      <dgm:spPr/>
      <dgm:t>
        <a:bodyPr/>
        <a:lstStyle/>
        <a:p>
          <a:endParaRPr lang="ru-RU"/>
        </a:p>
      </dgm:t>
    </dgm:pt>
    <dgm:pt modelId="{02434282-21A2-45EA-8BDA-7E0FF403FA8C}" type="pres">
      <dgm:prSet presAssocID="{AD173D2D-407F-41B8-8C15-FDF734F1E5B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6BA4B6A-43D2-487A-8ED3-1A816435E80C}" type="pres">
      <dgm:prSet presAssocID="{D7F74201-4546-493D-8257-C620EF586387}" presName="node" presStyleLbl="node1" presStyleIdx="2" presStyleCnt="6" custAng="1080573" custScaleX="108509" custScaleY="102342" custRadScaleRad="113266" custRadScaleInc="-15323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BEB67F26-4A20-405E-95A9-9CB27D7149F3}" type="pres">
      <dgm:prSet presAssocID="{C3DF31C8-5A66-4D58-861A-21C160A66E4F}" presName="parTrans" presStyleLbl="sibTrans2D1" presStyleIdx="3" presStyleCnt="6" custScaleX="213700" custScaleY="94610" custLinFactNeighborX="14556" custLinFactNeighborY="5406"/>
      <dgm:spPr/>
      <dgm:t>
        <a:bodyPr/>
        <a:lstStyle/>
        <a:p>
          <a:endParaRPr lang="ru-RU"/>
        </a:p>
      </dgm:t>
    </dgm:pt>
    <dgm:pt modelId="{FD4D00A5-139F-4F47-9B56-2078A79BD41C}" type="pres">
      <dgm:prSet presAssocID="{C3DF31C8-5A66-4D58-861A-21C160A66E4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1AE9D3C-43F4-41DE-B372-6A90C37B5AB3}" type="pres">
      <dgm:prSet presAssocID="{8288058B-E239-4916-8B7F-4FEDF8B76C69}" presName="node" presStyleLbl="node1" presStyleIdx="3" presStyleCnt="6" custAng="11330151" custRadScaleRad="100277" custRadScaleInc="5653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AD5086C0-B196-492D-8027-44C72CC31A76}" type="pres">
      <dgm:prSet presAssocID="{67308429-2206-4496-A74B-F6BDA998FD91}" presName="parTrans" presStyleLbl="sibTrans2D1" presStyleIdx="4" presStyleCnt="6" custScaleX="190117"/>
      <dgm:spPr/>
      <dgm:t>
        <a:bodyPr/>
        <a:lstStyle/>
        <a:p>
          <a:endParaRPr lang="ru-RU"/>
        </a:p>
      </dgm:t>
    </dgm:pt>
    <dgm:pt modelId="{54A80168-2CB4-4F6F-AD68-4D5180B7B55A}" type="pres">
      <dgm:prSet presAssocID="{67308429-2206-4496-A74B-F6BDA998FD9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FF05526-AA02-46F8-8703-C52F97345D1B}" type="pres">
      <dgm:prSet presAssocID="{9317AEB3-2B78-44C7-94D0-C6578FAED672}" presName="node" presStyleLbl="node1" presStyleIdx="4" presStyleCnt="6" custAng="13774944" custScaleY="109477" custRadScaleRad="106003" custRadScaleInc="251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A8138039-43F2-418C-AA60-858054703134}" type="pres">
      <dgm:prSet presAssocID="{9209CAF5-BC5B-47FE-9AFD-AADC183E8484}" presName="parTrans" presStyleLbl="sibTrans2D1" presStyleIdx="5" presStyleCnt="6" custScaleX="210815" custLinFactNeighborX="-9301" custLinFactNeighborY="1854"/>
      <dgm:spPr/>
      <dgm:t>
        <a:bodyPr/>
        <a:lstStyle/>
        <a:p>
          <a:endParaRPr lang="ru-RU"/>
        </a:p>
      </dgm:t>
    </dgm:pt>
    <dgm:pt modelId="{47B4B4C6-C896-4779-A6BB-3BB59B6AF559}" type="pres">
      <dgm:prSet presAssocID="{9209CAF5-BC5B-47FE-9AFD-AADC183E848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4A23441-53D1-4834-8049-59B6A747AA9D}" type="pres">
      <dgm:prSet presAssocID="{650634FC-44E5-4267-8701-A40F5882D297}" presName="node" presStyleLbl="node1" presStyleIdx="5" presStyleCnt="6" custAng="15151150" custScaleY="109552" custRadScaleRad="108676" custRadScaleInc="-2262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D02EEE95-34A5-49E3-BD8C-067AC93C33D3}" srcId="{8249F880-8D2A-4964-8409-82924BD97D9A}" destId="{650634FC-44E5-4267-8701-A40F5882D297}" srcOrd="5" destOrd="0" parTransId="{9209CAF5-BC5B-47FE-9AFD-AADC183E8484}" sibTransId="{11BFF0A3-B1AE-40A9-A006-D99857C0B078}"/>
    <dgm:cxn modelId="{06B9C41D-3609-4F0B-B319-54C58A56ECCF}" type="presOf" srcId="{AD173D2D-407F-41B8-8C15-FDF734F1E5B8}" destId="{02434282-21A2-45EA-8BDA-7E0FF403FA8C}" srcOrd="1" destOrd="0" presId="urn:microsoft.com/office/officeart/2005/8/layout/radial5"/>
    <dgm:cxn modelId="{4487D5B4-C187-4A51-A01D-2E8C012D64E6}" type="presOf" srcId="{F97DE02F-1EB5-4D1B-9DFC-963954296891}" destId="{A1F05938-87EF-48A3-A4C5-D0A0DD8EDBC1}" srcOrd="0" destOrd="0" presId="urn:microsoft.com/office/officeart/2005/8/layout/radial5"/>
    <dgm:cxn modelId="{BC1DB295-E1CC-4098-A457-92CA09AA5979}" type="presOf" srcId="{9209CAF5-BC5B-47FE-9AFD-AADC183E8484}" destId="{A8138039-43F2-418C-AA60-858054703134}" srcOrd="0" destOrd="0" presId="urn:microsoft.com/office/officeart/2005/8/layout/radial5"/>
    <dgm:cxn modelId="{68212AC9-8D76-477B-8A8E-3AACA3051943}" type="presOf" srcId="{9209CAF5-BC5B-47FE-9AFD-AADC183E8484}" destId="{47B4B4C6-C896-4779-A6BB-3BB59B6AF559}" srcOrd="1" destOrd="0" presId="urn:microsoft.com/office/officeart/2005/8/layout/radial5"/>
    <dgm:cxn modelId="{E7702A6E-3A9B-419D-A634-D0864AC649AE}" type="presOf" srcId="{3105CF8E-51FC-4C09-97D7-6EA9D239256A}" destId="{D37AF347-30C6-4058-90FE-94D083B2980D}" srcOrd="0" destOrd="0" presId="urn:microsoft.com/office/officeart/2005/8/layout/radial5"/>
    <dgm:cxn modelId="{F34DCAB2-8EAF-4553-B180-97EF11A40E92}" srcId="{2F744D71-DB57-4054-9CC4-C9614CAABA72}" destId="{8249F880-8D2A-4964-8409-82924BD97D9A}" srcOrd="0" destOrd="0" parTransId="{28FCA51B-DE4E-4423-9D4F-9DE419F2B815}" sibTransId="{260F8002-B790-4BBE-AF92-5A91A9D935A2}"/>
    <dgm:cxn modelId="{36B2CC0D-3D09-48F8-A06A-790F8530FFD6}" srcId="{8249F880-8D2A-4964-8409-82924BD97D9A}" destId="{F97DE02F-1EB5-4D1B-9DFC-963954296891}" srcOrd="0" destOrd="0" parTransId="{CD4FAFCB-AD62-44F6-9F0D-78AFC372CA9C}" sibTransId="{0A180E82-ECD7-4624-9032-4F654A7F50CB}"/>
    <dgm:cxn modelId="{E3042311-D8DA-4C33-918F-2DF15E35A5F6}" srcId="{8249F880-8D2A-4964-8409-82924BD97D9A}" destId="{374ACD2A-7CA2-4E59-AFB8-E979E864E6DB}" srcOrd="1" destOrd="0" parTransId="{3105CF8E-51FC-4C09-97D7-6EA9D239256A}" sibTransId="{5F9B920E-58F1-4AFA-8959-F2FB63CD1A55}"/>
    <dgm:cxn modelId="{05C257CE-4AF7-4A9C-9B1B-C143907C7D9C}" srcId="{8249F880-8D2A-4964-8409-82924BD97D9A}" destId="{D7F74201-4546-493D-8257-C620EF586387}" srcOrd="2" destOrd="0" parTransId="{AD173D2D-407F-41B8-8C15-FDF734F1E5B8}" sibTransId="{70F678A5-0394-4394-93BD-81717E1B784C}"/>
    <dgm:cxn modelId="{2E5E70F0-6586-4623-9708-E4D0111454FA}" type="presOf" srcId="{8249F880-8D2A-4964-8409-82924BD97D9A}" destId="{90835E71-60D6-494A-9EC9-5A92D1D35164}" srcOrd="0" destOrd="0" presId="urn:microsoft.com/office/officeart/2005/8/layout/radial5"/>
    <dgm:cxn modelId="{293D13CD-C10D-4100-82D5-72D90B1C253C}" srcId="{8249F880-8D2A-4964-8409-82924BD97D9A}" destId="{8288058B-E239-4916-8B7F-4FEDF8B76C69}" srcOrd="3" destOrd="0" parTransId="{C3DF31C8-5A66-4D58-861A-21C160A66E4F}" sibTransId="{0E2A77B0-7A39-4EA2-B2BE-1DAB004C9498}"/>
    <dgm:cxn modelId="{B5858BE2-11D0-4B1B-BC88-A00BAFDED531}" type="presOf" srcId="{C3DF31C8-5A66-4D58-861A-21C160A66E4F}" destId="{FD4D00A5-139F-4F47-9B56-2078A79BD41C}" srcOrd="1" destOrd="0" presId="urn:microsoft.com/office/officeart/2005/8/layout/radial5"/>
    <dgm:cxn modelId="{0168B6CE-9D1D-4CB8-9E12-ABF890C90483}" type="presOf" srcId="{CD4FAFCB-AD62-44F6-9F0D-78AFC372CA9C}" destId="{83D0F246-8BFF-4D47-A702-D7FA2F2C0EC3}" srcOrd="0" destOrd="0" presId="urn:microsoft.com/office/officeart/2005/8/layout/radial5"/>
    <dgm:cxn modelId="{0BAA435C-DF0E-4065-BD1B-70A77A25501A}" type="presOf" srcId="{CD4FAFCB-AD62-44F6-9F0D-78AFC372CA9C}" destId="{46A6978E-0DC7-47DF-9267-07CAECA9F258}" srcOrd="1" destOrd="0" presId="urn:microsoft.com/office/officeart/2005/8/layout/radial5"/>
    <dgm:cxn modelId="{21A03C4B-350D-427A-80CB-94FF9DF42851}" type="presOf" srcId="{67308429-2206-4496-A74B-F6BDA998FD91}" destId="{54A80168-2CB4-4F6F-AD68-4D5180B7B55A}" srcOrd="1" destOrd="0" presId="urn:microsoft.com/office/officeart/2005/8/layout/radial5"/>
    <dgm:cxn modelId="{05A4792F-29B7-46CC-81CB-66FA4596F67C}" type="presOf" srcId="{2F744D71-DB57-4054-9CC4-C9614CAABA72}" destId="{F29FDD28-A18F-4B04-AD81-FD2F8FDE90D1}" srcOrd="0" destOrd="0" presId="urn:microsoft.com/office/officeart/2005/8/layout/radial5"/>
    <dgm:cxn modelId="{84FA3096-E291-4176-91BA-5A251C765942}" srcId="{8249F880-8D2A-4964-8409-82924BD97D9A}" destId="{9317AEB3-2B78-44C7-94D0-C6578FAED672}" srcOrd="4" destOrd="0" parTransId="{67308429-2206-4496-A74B-F6BDA998FD91}" sibTransId="{9ACCE422-5D69-4C45-B408-E5EB51272921}"/>
    <dgm:cxn modelId="{685CD7AE-DE2A-4D64-9D73-6F02B7A23C0B}" type="presOf" srcId="{374ACD2A-7CA2-4E59-AFB8-E979E864E6DB}" destId="{DD328503-AF7A-4F9E-B226-1B62E6903F9E}" srcOrd="0" destOrd="0" presId="urn:microsoft.com/office/officeart/2005/8/layout/radial5"/>
    <dgm:cxn modelId="{8E5B8DCA-E1F8-4754-9505-194B0B863276}" type="presOf" srcId="{67308429-2206-4496-A74B-F6BDA998FD91}" destId="{AD5086C0-B196-492D-8027-44C72CC31A76}" srcOrd="0" destOrd="0" presId="urn:microsoft.com/office/officeart/2005/8/layout/radial5"/>
    <dgm:cxn modelId="{BB7CBD08-58D5-4A8C-A3CA-657FF8A07DA1}" type="presOf" srcId="{3105CF8E-51FC-4C09-97D7-6EA9D239256A}" destId="{2F07B95D-9F2A-4365-96A7-558EB37D3BC1}" srcOrd="1" destOrd="0" presId="urn:microsoft.com/office/officeart/2005/8/layout/radial5"/>
    <dgm:cxn modelId="{09B946CB-58A5-4F7C-A94D-3337610E5F3E}" type="presOf" srcId="{8288058B-E239-4916-8B7F-4FEDF8B76C69}" destId="{C1AE9D3C-43F4-41DE-B372-6A90C37B5AB3}" srcOrd="0" destOrd="0" presId="urn:microsoft.com/office/officeart/2005/8/layout/radial5"/>
    <dgm:cxn modelId="{982530E3-6989-476E-ACD7-E166DAB16100}" type="presOf" srcId="{9317AEB3-2B78-44C7-94D0-C6578FAED672}" destId="{2FF05526-AA02-46F8-8703-C52F97345D1B}" srcOrd="0" destOrd="0" presId="urn:microsoft.com/office/officeart/2005/8/layout/radial5"/>
    <dgm:cxn modelId="{1949E532-9479-479C-8053-510FE4C197B6}" type="presOf" srcId="{650634FC-44E5-4267-8701-A40F5882D297}" destId="{B4A23441-53D1-4834-8049-59B6A747AA9D}" srcOrd="0" destOrd="0" presId="urn:microsoft.com/office/officeart/2005/8/layout/radial5"/>
    <dgm:cxn modelId="{1FA7B5B3-21FF-4B53-B1E9-C3251BB76FF6}" type="presOf" srcId="{D7F74201-4546-493D-8257-C620EF586387}" destId="{66BA4B6A-43D2-487A-8ED3-1A816435E80C}" srcOrd="0" destOrd="0" presId="urn:microsoft.com/office/officeart/2005/8/layout/radial5"/>
    <dgm:cxn modelId="{13733905-7478-4C62-8724-15122481D6A7}" type="presOf" srcId="{C3DF31C8-5A66-4D58-861A-21C160A66E4F}" destId="{BEB67F26-4A20-405E-95A9-9CB27D7149F3}" srcOrd="0" destOrd="0" presId="urn:microsoft.com/office/officeart/2005/8/layout/radial5"/>
    <dgm:cxn modelId="{8657A6F6-EE61-4DC2-8791-5D94B0D7291D}" type="presOf" srcId="{AD173D2D-407F-41B8-8C15-FDF734F1E5B8}" destId="{92B7C966-D1AC-404F-9C3C-C021F93D75B1}" srcOrd="0" destOrd="0" presId="urn:microsoft.com/office/officeart/2005/8/layout/radial5"/>
    <dgm:cxn modelId="{227BDFC8-BB6D-4A41-9439-010EE940DE82}" type="presParOf" srcId="{F29FDD28-A18F-4B04-AD81-FD2F8FDE90D1}" destId="{90835E71-60D6-494A-9EC9-5A92D1D35164}" srcOrd="0" destOrd="0" presId="urn:microsoft.com/office/officeart/2005/8/layout/radial5"/>
    <dgm:cxn modelId="{E1C8DE28-EADF-4377-AC7F-623CACD0DDDD}" type="presParOf" srcId="{F29FDD28-A18F-4B04-AD81-FD2F8FDE90D1}" destId="{83D0F246-8BFF-4D47-A702-D7FA2F2C0EC3}" srcOrd="1" destOrd="0" presId="urn:microsoft.com/office/officeart/2005/8/layout/radial5"/>
    <dgm:cxn modelId="{A85CB26A-1791-4268-853F-1B59B8C28511}" type="presParOf" srcId="{83D0F246-8BFF-4D47-A702-D7FA2F2C0EC3}" destId="{46A6978E-0DC7-47DF-9267-07CAECA9F258}" srcOrd="0" destOrd="0" presId="urn:microsoft.com/office/officeart/2005/8/layout/radial5"/>
    <dgm:cxn modelId="{D2F4859D-7666-4D8C-B15F-1561FA026672}" type="presParOf" srcId="{F29FDD28-A18F-4B04-AD81-FD2F8FDE90D1}" destId="{A1F05938-87EF-48A3-A4C5-D0A0DD8EDBC1}" srcOrd="2" destOrd="0" presId="urn:microsoft.com/office/officeart/2005/8/layout/radial5"/>
    <dgm:cxn modelId="{667A0EFD-BC3E-4EA8-B8BE-EAD1762E5DCC}" type="presParOf" srcId="{F29FDD28-A18F-4B04-AD81-FD2F8FDE90D1}" destId="{D37AF347-30C6-4058-90FE-94D083B2980D}" srcOrd="3" destOrd="0" presId="urn:microsoft.com/office/officeart/2005/8/layout/radial5"/>
    <dgm:cxn modelId="{4EF66E2D-6A46-4718-8436-27538B42DACC}" type="presParOf" srcId="{D37AF347-30C6-4058-90FE-94D083B2980D}" destId="{2F07B95D-9F2A-4365-96A7-558EB37D3BC1}" srcOrd="0" destOrd="0" presId="urn:microsoft.com/office/officeart/2005/8/layout/radial5"/>
    <dgm:cxn modelId="{2653C758-2BE0-48CE-A862-6E9E072CD747}" type="presParOf" srcId="{F29FDD28-A18F-4B04-AD81-FD2F8FDE90D1}" destId="{DD328503-AF7A-4F9E-B226-1B62E6903F9E}" srcOrd="4" destOrd="0" presId="urn:microsoft.com/office/officeart/2005/8/layout/radial5"/>
    <dgm:cxn modelId="{67CB1B87-DF23-46E6-B108-B9C38E167180}" type="presParOf" srcId="{F29FDD28-A18F-4B04-AD81-FD2F8FDE90D1}" destId="{92B7C966-D1AC-404F-9C3C-C021F93D75B1}" srcOrd="5" destOrd="0" presId="urn:microsoft.com/office/officeart/2005/8/layout/radial5"/>
    <dgm:cxn modelId="{9E19DDE4-CC93-4B1A-B31F-37FB9F0703A4}" type="presParOf" srcId="{92B7C966-D1AC-404F-9C3C-C021F93D75B1}" destId="{02434282-21A2-45EA-8BDA-7E0FF403FA8C}" srcOrd="0" destOrd="0" presId="urn:microsoft.com/office/officeart/2005/8/layout/radial5"/>
    <dgm:cxn modelId="{06F7FE8B-5618-4426-8008-1A568D78307A}" type="presParOf" srcId="{F29FDD28-A18F-4B04-AD81-FD2F8FDE90D1}" destId="{66BA4B6A-43D2-487A-8ED3-1A816435E80C}" srcOrd="6" destOrd="0" presId="urn:microsoft.com/office/officeart/2005/8/layout/radial5"/>
    <dgm:cxn modelId="{4A7535B3-3F36-4DEF-8A21-42ECD3EA29B8}" type="presParOf" srcId="{F29FDD28-A18F-4B04-AD81-FD2F8FDE90D1}" destId="{BEB67F26-4A20-405E-95A9-9CB27D7149F3}" srcOrd="7" destOrd="0" presId="urn:microsoft.com/office/officeart/2005/8/layout/radial5"/>
    <dgm:cxn modelId="{7F1E30EF-2461-410E-824C-991DD38DD043}" type="presParOf" srcId="{BEB67F26-4A20-405E-95A9-9CB27D7149F3}" destId="{FD4D00A5-139F-4F47-9B56-2078A79BD41C}" srcOrd="0" destOrd="0" presId="urn:microsoft.com/office/officeart/2005/8/layout/radial5"/>
    <dgm:cxn modelId="{79A1F2E6-1B24-4A7D-8DC4-239A0B081D99}" type="presParOf" srcId="{F29FDD28-A18F-4B04-AD81-FD2F8FDE90D1}" destId="{C1AE9D3C-43F4-41DE-B372-6A90C37B5AB3}" srcOrd="8" destOrd="0" presId="urn:microsoft.com/office/officeart/2005/8/layout/radial5"/>
    <dgm:cxn modelId="{886C4A06-FB63-4D30-A2A3-FCA95E6A3232}" type="presParOf" srcId="{F29FDD28-A18F-4B04-AD81-FD2F8FDE90D1}" destId="{AD5086C0-B196-492D-8027-44C72CC31A76}" srcOrd="9" destOrd="0" presId="urn:microsoft.com/office/officeart/2005/8/layout/radial5"/>
    <dgm:cxn modelId="{3657BCCE-FC9F-47BA-A71A-08ABA88E9D74}" type="presParOf" srcId="{AD5086C0-B196-492D-8027-44C72CC31A76}" destId="{54A80168-2CB4-4F6F-AD68-4D5180B7B55A}" srcOrd="0" destOrd="0" presId="urn:microsoft.com/office/officeart/2005/8/layout/radial5"/>
    <dgm:cxn modelId="{B363A96D-64B8-4C31-934F-37AFFFE9EC26}" type="presParOf" srcId="{F29FDD28-A18F-4B04-AD81-FD2F8FDE90D1}" destId="{2FF05526-AA02-46F8-8703-C52F97345D1B}" srcOrd="10" destOrd="0" presId="urn:microsoft.com/office/officeart/2005/8/layout/radial5"/>
    <dgm:cxn modelId="{306757FD-BB66-4604-BA84-35F973A76BDD}" type="presParOf" srcId="{F29FDD28-A18F-4B04-AD81-FD2F8FDE90D1}" destId="{A8138039-43F2-418C-AA60-858054703134}" srcOrd="11" destOrd="0" presId="urn:microsoft.com/office/officeart/2005/8/layout/radial5"/>
    <dgm:cxn modelId="{D9D59932-FB80-41E9-B629-31A9BAA65919}" type="presParOf" srcId="{A8138039-43F2-418C-AA60-858054703134}" destId="{47B4B4C6-C896-4779-A6BB-3BB59B6AF559}" srcOrd="0" destOrd="0" presId="urn:microsoft.com/office/officeart/2005/8/layout/radial5"/>
    <dgm:cxn modelId="{EB4FB3EC-49C5-43E8-92C0-58EB574CC82B}" type="presParOf" srcId="{F29FDD28-A18F-4B04-AD81-FD2F8FDE90D1}" destId="{B4A23441-53D1-4834-8049-59B6A747AA9D}" srcOrd="12" destOrd="0" presId="urn:microsoft.com/office/officeart/2005/8/layout/radial5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0.20196</cdr:x>
      <cdr:y>0.24638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0" y="0"/>
          <a:ext cx="1745768" cy="121444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Срок окупаемости проекта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3 года</a:t>
          </a:r>
          <a:endParaRPr lang="ru-RU" sz="1400" b="1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A3E206-35C6-4D66-89E5-23A8ADDF1ED0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F8A4D07-9922-437C-BA98-A87D10C71C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6CB029-4941-4B1B-94E1-4B8342456E79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0905AC-BA33-4562-A78E-0DF164B1F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275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322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6880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337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4933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61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540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282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1884F8-82CE-47D9-B7C3-48323DCFB4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264278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F4AE1-796B-4644-A1ED-56604A023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653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6A296B-A42C-401F-BC35-EFA61D6E0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791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626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251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308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349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780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852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718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467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D44034-BE3A-4EA3-B05B-5772ADF0CF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12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124" r:id="rId18"/>
    <p:sldLayoutId id="214748412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slide" Target="slide2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1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Main2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Main3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Backgroud_m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4572000"/>
            <a:ext cx="74295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/>
              <a:t>Разработка проекта по созданию </a:t>
            </a:r>
          </a:p>
          <a:p>
            <a:pPr algn="ctr"/>
            <a:r>
              <a:rPr lang="ru-RU" sz="2000" b="1" dirty="0" smtClean="0"/>
              <a:t>«Центра </a:t>
            </a:r>
            <a:r>
              <a:rPr lang="ru-RU" sz="2000" b="1" dirty="0" err="1" smtClean="0"/>
              <a:t>меристемной</a:t>
            </a:r>
            <a:r>
              <a:rPr lang="ru-RU" sz="2000" b="1" dirty="0" smtClean="0"/>
              <a:t> культуры на базе </a:t>
            </a:r>
          </a:p>
          <a:p>
            <a:pPr algn="ctr"/>
            <a:r>
              <a:rPr lang="ru-RU" sz="2000" b="1" dirty="0" smtClean="0"/>
              <a:t>филиала ФГБУ «</a:t>
            </a:r>
            <a:r>
              <a:rPr lang="ru-RU" sz="2000" b="1" dirty="0" err="1" smtClean="0"/>
              <a:t>Россельхозцентр</a:t>
            </a:r>
            <a:r>
              <a:rPr lang="ru-RU" sz="2000" b="1" dirty="0" smtClean="0"/>
              <a:t>» по Новгородской области»</a:t>
            </a:r>
          </a:p>
          <a:p>
            <a:pPr algn="ctr"/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филиала </a:t>
            </a:r>
          </a:p>
          <a:p>
            <a:pPr algn="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В. Матов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7092950" y="6556375"/>
            <a:ext cx="358775" cy="296863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7507288" y="6554788"/>
            <a:ext cx="360362" cy="296862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7924800" y="6556375"/>
            <a:ext cx="360363" cy="296863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8348663" y="6554788"/>
            <a:ext cx="358775" cy="296862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5720" y="142852"/>
            <a:ext cx="7074715" cy="7523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Устав проекта</a:t>
            </a:r>
          </a:p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/>
          <a:srcRect l="6357" t="1149" r="4652" b="6896"/>
          <a:stretch>
            <a:fillRect/>
          </a:stretch>
        </p:blipFill>
        <p:spPr bwMode="auto">
          <a:xfrm>
            <a:off x="1071538" y="632713"/>
            <a:ext cx="5286412" cy="60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4282" y="142852"/>
            <a:ext cx="7072362" cy="714380"/>
          </a:xfrm>
        </p:spPr>
        <p:txBody>
          <a:bodyPr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Реестр заинтересованных сторон проекта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/>
          <a:srcRect l="5067" t="5634" r="8255" b="5634"/>
          <a:stretch>
            <a:fillRect/>
          </a:stretch>
        </p:blipFill>
        <p:spPr bwMode="auto">
          <a:xfrm>
            <a:off x="714348" y="1428736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Структура декомпозиции работ (СДР)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6"/>
          </p:nvPr>
        </p:nvSpPr>
        <p:spPr>
          <a:xfrm>
            <a:off x="250825" y="1160462"/>
            <a:ext cx="8678893" cy="54118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428736"/>
            <a:ext cx="7643866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ЦЕНТР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14348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43570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43702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72396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714612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714744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643438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714480" y="192880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2.4 Стажировка команды новым навыкам и компетенциям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 Поиск и аренда земельного участка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2.5 Монтаж тепличного комплекса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2.6 Заключения контрактов на продукцию центра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2.7 Запуск работы центра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3000372"/>
            <a:ext cx="714380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2.1 Поиск и закуп лабораторного оборудования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 Ремонт дополнительных помещений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71736" y="3000372"/>
            <a:ext cx="785818" cy="357190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2.3 Подбор дополнительных членов команды проекта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Сетевой график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/>
          <a:srcRect t="1429" r="97"/>
          <a:stretch>
            <a:fillRect/>
          </a:stretch>
        </p:blipFill>
        <p:spPr bwMode="auto">
          <a:xfrm>
            <a:off x="386435" y="1000107"/>
            <a:ext cx="7328837" cy="5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0825" y="142852"/>
            <a:ext cx="7074715" cy="50006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Риски проекта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7" name="Содержимое 3"/>
          <p:cNvSpPr>
            <a:spLocks noGrp="1"/>
          </p:cNvSpPr>
          <p:nvPr>
            <p:ph sz="quarter" idx="16"/>
          </p:nvPr>
        </p:nvSpPr>
        <p:spPr>
          <a:xfrm>
            <a:off x="214282" y="857232"/>
            <a:ext cx="8929718" cy="5857916"/>
          </a:xfrm>
          <a:noFill/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Несвоевременное поступление внебюджетных средств как основного источника финансирования проекта;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задержка. связанная с подготовкой дополнительных площадей необходимых для создания центра;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стоимости планируемого оборудования для центра;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тарифов на воду и электроэнергию;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 от импортных химических реактивов;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отсутствие собственного земельного участка под производственный блок;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активизация конкурентов в данной сфере производства;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отсутствия возможности практического обучения новым навыкам и умениям;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сложная эпидемиологическая ситуация в стране;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достаточная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продукции центра.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1756" t="1449" r="765"/>
          <a:stretch>
            <a:fillRect/>
          </a:stretch>
        </p:blipFill>
        <p:spPr bwMode="auto">
          <a:xfrm>
            <a:off x="142844" y="857232"/>
            <a:ext cx="86292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1795" t="1276" r="1273"/>
          <a:stretch>
            <a:fillRect/>
          </a:stretch>
        </p:blipFill>
        <p:spPr bwMode="auto">
          <a:xfrm>
            <a:off x="285719" y="714356"/>
            <a:ext cx="785818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3.JPG"/>
          <p:cNvPicPr>
            <a:picLocks noGrp="1" noChangeAspect="1"/>
          </p:cNvPicPr>
          <p:nvPr>
            <p:ph sz="quarter" idx="16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42845" y="641904"/>
            <a:ext cx="8072493" cy="6054366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4282" y="142852"/>
            <a:ext cx="7074715" cy="5841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Смета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7" name="Овал 6"/>
          <p:cNvSpPr/>
          <p:nvPr/>
        </p:nvSpPr>
        <p:spPr>
          <a:xfrm>
            <a:off x="2928926" y="2428868"/>
            <a:ext cx="3143272" cy="1928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Создание «Центра </a:t>
            </a:r>
            <a:r>
              <a:rPr lang="ru-RU" b="1" dirty="0" err="1" smtClean="0">
                <a:solidFill>
                  <a:schemeClr val="accent5"/>
                </a:solidFill>
              </a:rPr>
              <a:t>меристемной</a:t>
            </a:r>
            <a:r>
              <a:rPr lang="ru-RU" b="1" dirty="0" smtClean="0">
                <a:solidFill>
                  <a:schemeClr val="accent5"/>
                </a:solidFill>
              </a:rPr>
              <a:t> культуры»</a:t>
            </a:r>
          </a:p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11 724.000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8071801">
            <a:off x="2382287" y="2287763"/>
            <a:ext cx="484632" cy="10390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4429124" y="4357694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3626872">
            <a:off x="6161319" y="236535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1142984"/>
            <a:ext cx="2428892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Оснащение лабораторным оборудованием</a:t>
            </a:r>
          </a:p>
          <a:p>
            <a:pPr algn="ctr"/>
            <a:r>
              <a:rPr lang="ru-RU" dirty="0" smtClean="0"/>
              <a:t>1 420.000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32" y="1142984"/>
            <a:ext cx="2571768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 расходы</a:t>
            </a:r>
          </a:p>
          <a:p>
            <a:pPr algn="ctr"/>
            <a:r>
              <a:rPr lang="ru-RU" dirty="0" smtClean="0"/>
              <a:t>5 900.000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5357826"/>
            <a:ext cx="2643206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Монтаж и оснащение тепличного комплекса</a:t>
            </a:r>
          </a:p>
          <a:p>
            <a:pPr algn="ctr"/>
            <a:r>
              <a:rPr lang="ru-RU" dirty="0" smtClean="0"/>
              <a:t>4 420.000</a:t>
            </a: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8"/>
          </p:nvPr>
        </p:nvGraphicFramePr>
        <p:xfrm>
          <a:off x="357158" y="928670"/>
          <a:ext cx="835824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5720" y="142852"/>
            <a:ext cx="7074715" cy="7523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Ожидаемые результаты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6"/>
          </p:nvPr>
        </p:nvGraphicFramePr>
        <p:xfrm>
          <a:off x="214282" y="1571612"/>
          <a:ext cx="864399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250133" cy="109694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Ожидаемая выручка от реализации проекта (млн. руб.)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>
          <a:xfrm>
            <a:off x="250825" y="1160462"/>
            <a:ext cx="8250265" cy="541180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«Центр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меристемной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культуры на базе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филиала ФГБУ «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Россельхозцентр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по Новгородской области»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В течении 3-х лет                                   С бюджетом проекта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11,724 млн. рублей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02.02.2024 г.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    02.02.2021 г.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Цель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7" name="Рисунок 6" descr="41beab6280ffda3aeda26f5f9dd4bc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571504" cy="571504"/>
          </a:xfrm>
          <a:prstGeom prst="rect">
            <a:avLst/>
          </a:prstGeom>
        </p:spPr>
      </p:pic>
      <p:pic>
        <p:nvPicPr>
          <p:cNvPr id="8" name="Рисунок 7" descr="41beab6280ffda3aeda26f5f9dd4bc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714620"/>
            <a:ext cx="571504" cy="571504"/>
          </a:xfrm>
          <a:prstGeom prst="rect">
            <a:avLst/>
          </a:prstGeom>
        </p:spPr>
      </p:pic>
      <p:pic>
        <p:nvPicPr>
          <p:cNvPr id="9" name="Рисунок 8" descr="28-07-2018_11-13-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3214678" cy="2270366"/>
          </a:xfrm>
          <a:prstGeom prst="rect">
            <a:avLst/>
          </a:prstGeom>
        </p:spPr>
      </p:pic>
      <p:pic>
        <p:nvPicPr>
          <p:cNvPr id="10" name="Рисунок 9" descr="economic-growth_24877-49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71876"/>
            <a:ext cx="2357454" cy="23574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0" y="1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9" name="Рисунок 8" descr="Эмблема ФГБ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2643182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57224" y="142852"/>
            <a:ext cx="6372244" cy="7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4" name="Рисунок 3" descr="IMG_7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3071834" cy="230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0" descr="3.JPG"/>
          <p:cNvPicPr>
            <a:picLocks noGrp="1" noChangeAspect="1"/>
          </p:cNvPicPr>
          <p:nvPr>
            <p:ph sz="quarter" idx="16"/>
          </p:nvPr>
        </p:nvPicPr>
        <p:blipFill>
          <a:blip r:embed="rId3" cstate="print"/>
          <a:stretch>
            <a:fillRect/>
          </a:stretch>
        </p:blipFill>
        <p:spPr>
          <a:xfrm>
            <a:off x="2500298" y="2571744"/>
            <a:ext cx="2857524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1" descr="IMG_5876.JPG"/>
          <p:cNvPicPr>
            <a:picLocks noGrp="1" noChangeAspect="1"/>
          </p:cNvPicPr>
          <p:nvPr>
            <p:ph sz="quarter" idx="17"/>
          </p:nvPr>
        </p:nvPicPr>
        <p:blipFill>
          <a:blip r:embed="rId4" cstate="print"/>
          <a:stretch>
            <a:fillRect/>
          </a:stretch>
        </p:blipFill>
        <p:spPr>
          <a:xfrm>
            <a:off x="4548185" y="1071546"/>
            <a:ext cx="2952773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atsApp Image 2020-08-11 at 12.04.1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357694"/>
            <a:ext cx="3143272" cy="2104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62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4250535"/>
            <a:ext cx="3000396" cy="2250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42844" y="928670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6"/>
          </p:nvPr>
        </p:nvGraphicFramePr>
        <p:xfrm>
          <a:off x="214282" y="500042"/>
          <a:ext cx="8393141" cy="571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714356"/>
            <a:ext cx="928694" cy="5286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ПРОЕКТА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филиала ФГБУ «</a:t>
            </a:r>
            <a:r>
              <a:rPr lang="ru-RU" dirty="0" err="1" smtClean="0">
                <a:solidFill>
                  <a:schemeClr val="tx1"/>
                </a:solidFill>
              </a:rPr>
              <a:t>Россельхозцентр</a:t>
            </a:r>
            <a:r>
              <a:rPr lang="ru-RU" dirty="0" smtClean="0">
                <a:solidFill>
                  <a:schemeClr val="tx1"/>
                </a:solidFill>
              </a:rPr>
              <a:t>» по Новгородской области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142984"/>
          <a:ext cx="8472518" cy="451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4215604" y="3714752"/>
            <a:ext cx="3571106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00496" y="5500702"/>
            <a:ext cx="400052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Лаборатория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микроклонального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размножения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929588" y="2499512"/>
            <a:ext cx="114300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00298" y="2928934"/>
            <a:ext cx="92869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215736" y="2856702"/>
            <a:ext cx="14287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00430" y="2928934"/>
            <a:ext cx="178595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7929618" cy="7143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филиала ФГБУ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Россельхозцентр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Новгородской области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6"/>
          </p:nvPr>
        </p:nvGraphicFramePr>
        <p:xfrm>
          <a:off x="1" y="857232"/>
          <a:ext cx="81439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377"/>
                <a:gridCol w="4564523"/>
              </a:tblGrid>
              <a:tr h="582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 семеноводства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 защиты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5418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полевых исследований по установлению принадлежности сельскохозяйственных растений к определенному сорту и   определению сортовой чистоты  (апробация и регистрация посевов);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отбор проб  и  определение  посевных качеств семян сельскохозяйственных культур с выдачей документов качества, в том числе для их добровольной сертификации;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проведение анализа на всхожесть семян овощных и цветочных культур для продления срока действия документов качества у частных предпринимателей и торгующих организаций;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выдача сертификатов соответствия на семенной и посадочный материал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сертификация физических и юридических лиц, осуществляющих производство (выращивание), комплексную доработку (подготовку), фасовку и реализацию семян растений высших репродукций;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Обследование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сескохозяйственных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культур плодовых насаждений и ягодников на выявление вредителей, болезней и сорняков с выдачей рекомендаций по борьбе с ними</a:t>
                      </a:r>
                      <a:r>
                        <a:rPr lang="ru-RU" sz="1400" b="0" spc="1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 предоставление долгосрочных и краткосрочных прогнозов о сроках появления и численности  вредителей и болезней растений;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определение видового состава вредителей, болезней растений и сорняков, степени зараженности семян, посевов и продукции растениеводства с разработкой рекомендаций и комплексных систем защиты растений;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своевременное оповещение землепользователей о сроках проведения профилактических и истребительных мероприятий по защите растений;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-проведение демонстрационных опытов со сред­ствами защиты растений, разработка рекоменда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ций по оптимизации регламентов их примене­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ния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оформление фитосанитарного паспорта полей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0" y="142852"/>
          <a:ext cx="8143900" cy="660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50"/>
                <a:gridCol w="4071950"/>
              </a:tblGrid>
              <a:tr h="703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населения  и организаций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Лаборатория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микроклонального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размножения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868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определение видового состава вредителей и болезней огородных, садовых и ягодных культур, с выдачей рекомендаций о мерах борьбы.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определение видового состава сорной растительности и меры борьбы с ней.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определение посевных качеств семян всех сельскохозяйственных культур с выдачей документов качества.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проведение полевых исследований по установлению принадлежности сельскохозяйственных растений к определенному сорту и   определению сортовой чистоты  (апробация и регистрация посевов);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проведение консультаций по вопросам семеноводства и защиты растений.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клубневой анализ картофеля.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проведение сравнительных анализов в спорных случаях.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определение видового состава вредителей и болезней лесных насаждений.</a:t>
                      </a:r>
                      <a:endParaRPr lang="en-US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химическая обработка площадей против борщевика Сосновского, клещей и комаров;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-обработка зерно- и картофелехранилищ против комплекса вредителей и возбудителей болезней перед закладкой продукции  на хранение.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en-US" sz="18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Микроклональное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размножение картофеля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vitro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Микроклональное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размножение ягодных культур (земляника садовая);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саженцев  ягодных культур (земляника садовая);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Кадровый состав филиала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7"/>
          </p:nvPr>
        </p:nvGraphicFramePr>
        <p:xfrm>
          <a:off x="142844" y="1214422"/>
          <a:ext cx="435771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Содержимое 6"/>
          <p:cNvGraphicFramePr>
            <a:graphicFrameLocks noGrp="1"/>
          </p:cNvGraphicFramePr>
          <p:nvPr>
            <p:ph sz="quarter" idx="16"/>
          </p:nvPr>
        </p:nvGraphicFramePr>
        <p:xfrm>
          <a:off x="3929058" y="2714620"/>
          <a:ext cx="500066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8"/>
          </p:nvPr>
        </p:nvSpPr>
        <p:spPr>
          <a:xfrm>
            <a:off x="239894" y="1071546"/>
            <a:ext cx="5260800" cy="5429288"/>
          </a:xfrm>
        </p:spPr>
        <p:txBody>
          <a:bodyPr>
            <a:normAutofit fontScale="92500"/>
          </a:bodyPr>
          <a:lstStyle/>
          <a:p>
            <a:pPr marL="228600" indent="-228600">
              <a:buFont typeface="Wingdings" pitchFamily="2" charset="2"/>
              <a:buChar char="§"/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Сплочённая команда                     </a:t>
            </a:r>
          </a:p>
          <a:p>
            <a:pPr marL="228600" indent="-228600"/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уровень компетенции</a:t>
            </a:r>
          </a:p>
          <a:p>
            <a:pPr marL="228600" indent="-228600">
              <a:buFont typeface="Wingdings" pitchFamily="2" charset="2"/>
              <a:buChar char="§"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Большой охват районными и </a:t>
            </a:r>
          </a:p>
          <a:p>
            <a:pPr marL="228600" indent="-228600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межрайонными отделами</a:t>
            </a:r>
          </a:p>
          <a:p>
            <a:pPr marL="228600" indent="-228600"/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Существенный опыт в данном направлении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5968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</a:rPr>
              <a:t>Почему</a:t>
            </a:r>
            <a:r>
              <a:rPr lang="ru-RU" sz="3200" dirty="0" smtClean="0">
                <a:solidFill>
                  <a:schemeClr val="accent4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err="1" smtClean="0">
                <a:solidFill>
                  <a:schemeClr val="tx1"/>
                </a:solidFill>
              </a:rPr>
              <a:t>Россельхозцентр</a:t>
            </a:r>
            <a:r>
              <a:rPr lang="ru-RU" sz="3200" dirty="0" smtClean="0">
                <a:solidFill>
                  <a:schemeClr val="tx1"/>
                </a:solidFill>
              </a:rPr>
              <a:t>»   </a:t>
            </a:r>
            <a:r>
              <a:rPr lang="ru-RU" sz="6000" dirty="0" smtClean="0">
                <a:solidFill>
                  <a:schemeClr val="accent5"/>
                </a:solidFill>
              </a:rPr>
              <a:t>?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1884F8-82CE-47D9-B7C3-48323DCFB46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4" name="Рисунок 13" descr="komanda_fot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071546"/>
            <a:ext cx="1643074" cy="1178906"/>
          </a:xfrm>
          <a:prstGeom prst="rect">
            <a:avLst/>
          </a:prstGeom>
        </p:spPr>
      </p:pic>
      <p:pic>
        <p:nvPicPr>
          <p:cNvPr id="15" name="Рисунок 14" descr="повышение_квалифик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849" y="2571744"/>
            <a:ext cx="1652481" cy="928694"/>
          </a:xfrm>
          <a:prstGeom prst="rect">
            <a:avLst/>
          </a:prstGeom>
        </p:spPr>
      </p:pic>
      <p:pic>
        <p:nvPicPr>
          <p:cNvPr id="16" name="Рисунок 15" descr="много-омов-с-красными-крышами-39497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924422"/>
            <a:ext cx="1500198" cy="1057640"/>
          </a:xfrm>
          <a:prstGeom prst="rect">
            <a:avLst/>
          </a:prstGeom>
        </p:spPr>
      </p:pic>
      <p:pic>
        <p:nvPicPr>
          <p:cNvPr id="18" name="Рисунок 17" descr="вручите-ержать-зе-еный-значок-ростка-сти-ь-шаржа-91198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5143512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4571</TotalTime>
  <Words>945</Words>
  <Application>Microsoft Office PowerPoint</Application>
  <PresentationFormat>Экран (4:3)</PresentationFormat>
  <Paragraphs>198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475</cp:revision>
  <cp:lastPrinted>2019-11-07T12:40:29Z</cp:lastPrinted>
  <dcterms:created xsi:type="dcterms:W3CDTF">2012-10-25T08:23:37Z</dcterms:created>
  <dcterms:modified xsi:type="dcterms:W3CDTF">2020-12-10T06:47:28Z</dcterms:modified>
</cp:coreProperties>
</file>