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BC405-671E-4E64-948A-E51BD6FE5079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F83B4-351B-4B6A-8C94-90BD3FA114CF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800" dirty="0"/>
            <a:t>формирование и реализация информационной политики в соответствии со стратегией развития предприятия и его текущей деятельностью</a:t>
          </a:r>
          <a:r>
            <a:rPr lang="ru-RU" sz="1600" dirty="0"/>
            <a:t> </a:t>
          </a:r>
        </a:p>
      </dgm:t>
    </dgm:pt>
    <dgm:pt modelId="{AEB3299B-E037-425B-BC1F-9F462AFD5F96}" type="parTrans" cxnId="{7817752F-094F-45EA-B4EA-24F9FDB7EA29}">
      <dgm:prSet/>
      <dgm:spPr/>
      <dgm:t>
        <a:bodyPr/>
        <a:lstStyle/>
        <a:p>
          <a:endParaRPr lang="ru-RU"/>
        </a:p>
      </dgm:t>
    </dgm:pt>
    <dgm:pt modelId="{176E740E-2ADC-4B78-B5A3-95BD86B3FEAA}" type="sibTrans" cxnId="{7817752F-094F-45EA-B4EA-24F9FDB7EA29}">
      <dgm:prSet/>
      <dgm:spPr/>
      <dgm:t>
        <a:bodyPr/>
        <a:lstStyle/>
        <a:p>
          <a:endParaRPr lang="ru-RU"/>
        </a:p>
      </dgm:t>
    </dgm:pt>
    <dgm:pt modelId="{609281EE-EB96-4D1C-B436-B765DA50306E}">
      <dgm:prSet custT="1"/>
      <dgm:spPr/>
      <dgm:t>
        <a:bodyPr/>
        <a:lstStyle/>
        <a:p>
          <a:r>
            <a:rPr lang="ru-RU" sz="1800" dirty="0"/>
            <a:t>формирование положительного имиджа предприятия</a:t>
          </a:r>
        </a:p>
      </dgm:t>
    </dgm:pt>
    <dgm:pt modelId="{443CDD94-8A70-40FD-9A1F-03F0B088EBCD}" type="parTrans" cxnId="{89A7DAD1-C0F8-4756-8473-843C6ADA88B7}">
      <dgm:prSet/>
      <dgm:spPr/>
      <dgm:t>
        <a:bodyPr/>
        <a:lstStyle/>
        <a:p>
          <a:endParaRPr lang="ru-RU"/>
        </a:p>
      </dgm:t>
    </dgm:pt>
    <dgm:pt modelId="{FC355D7A-8BF0-4515-BA00-CAB2B248F881}" type="sibTrans" cxnId="{89A7DAD1-C0F8-4756-8473-843C6ADA88B7}">
      <dgm:prSet/>
      <dgm:spPr/>
      <dgm:t>
        <a:bodyPr/>
        <a:lstStyle/>
        <a:p>
          <a:endParaRPr lang="ru-RU"/>
        </a:p>
      </dgm:t>
    </dgm:pt>
    <dgm:pt modelId="{43C37919-C45A-459C-B0F8-9F9FC38135B7}">
      <dgm:prSet custT="1"/>
      <dgm:spPr/>
      <dgm:t>
        <a:bodyPr/>
        <a:lstStyle/>
        <a:p>
          <a:r>
            <a:rPr lang="ru-RU" sz="1800" dirty="0"/>
            <a:t>информирование населения о деятельности предприятия через средства массовой информации и официальный сайт</a:t>
          </a:r>
        </a:p>
      </dgm:t>
    </dgm:pt>
    <dgm:pt modelId="{B5FC76E7-22CB-4756-97DE-D2ACF98952E2}" type="parTrans" cxnId="{EAA6D9C2-BEDD-49E3-B987-3CE2C5FA3A1C}">
      <dgm:prSet/>
      <dgm:spPr/>
      <dgm:t>
        <a:bodyPr/>
        <a:lstStyle/>
        <a:p>
          <a:endParaRPr lang="ru-RU"/>
        </a:p>
      </dgm:t>
    </dgm:pt>
    <dgm:pt modelId="{380ABC2D-AB9D-4972-AC0B-5ECE643ECC4A}" type="sibTrans" cxnId="{EAA6D9C2-BEDD-49E3-B987-3CE2C5FA3A1C}">
      <dgm:prSet/>
      <dgm:spPr/>
      <dgm:t>
        <a:bodyPr/>
        <a:lstStyle/>
        <a:p>
          <a:endParaRPr lang="ru-RU"/>
        </a:p>
      </dgm:t>
    </dgm:pt>
    <dgm:pt modelId="{3DEB7A50-2734-41F7-AE99-AD3F1B250A7F}">
      <dgm:prSet custT="1"/>
      <dgm:spPr/>
      <dgm:t>
        <a:bodyPr/>
        <a:lstStyle/>
        <a:p>
          <a:r>
            <a:rPr lang="ru-RU" sz="1800" dirty="0"/>
            <a:t>формирование внутрикорпоративных коммуникаций</a:t>
          </a:r>
          <a:br>
            <a:rPr lang="ru-RU" sz="1500" dirty="0"/>
          </a:br>
          <a:br>
            <a:rPr lang="ru-RU" sz="1500" dirty="0"/>
          </a:br>
          <a:endParaRPr lang="ru-RU" sz="1500" dirty="0"/>
        </a:p>
      </dgm:t>
    </dgm:pt>
    <dgm:pt modelId="{34179E27-837A-4285-8D76-76972955B667}" type="parTrans" cxnId="{60D7A2F5-8A47-40DD-ABCB-14F137A58823}">
      <dgm:prSet/>
      <dgm:spPr/>
      <dgm:t>
        <a:bodyPr/>
        <a:lstStyle/>
        <a:p>
          <a:endParaRPr lang="ru-RU"/>
        </a:p>
      </dgm:t>
    </dgm:pt>
    <dgm:pt modelId="{A15E8475-BCBB-4FD2-A13B-69BF6272BE6F}" type="sibTrans" cxnId="{60D7A2F5-8A47-40DD-ABCB-14F137A58823}">
      <dgm:prSet/>
      <dgm:spPr/>
      <dgm:t>
        <a:bodyPr/>
        <a:lstStyle/>
        <a:p>
          <a:endParaRPr lang="ru-RU"/>
        </a:p>
      </dgm:t>
    </dgm:pt>
    <dgm:pt modelId="{DD0D046B-5690-4E2C-95AD-75AA04DDC047}" type="pres">
      <dgm:prSet presAssocID="{06ABC405-671E-4E64-948A-E51BD6FE50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51FEAF-84E2-46E8-8C1A-E730BF4FCD67}" type="pres">
      <dgm:prSet presAssocID="{FF6F83B4-351B-4B6A-8C94-90BD3FA114CF}" presName="hierRoot1" presStyleCnt="0">
        <dgm:presLayoutVars>
          <dgm:hierBranch val="init"/>
        </dgm:presLayoutVars>
      </dgm:prSet>
      <dgm:spPr/>
    </dgm:pt>
    <dgm:pt modelId="{A1931570-1C60-4F9D-A53C-C14506989B6B}" type="pres">
      <dgm:prSet presAssocID="{FF6F83B4-351B-4B6A-8C94-90BD3FA114CF}" presName="rootComposite1" presStyleCnt="0"/>
      <dgm:spPr/>
    </dgm:pt>
    <dgm:pt modelId="{17D6B4BC-AEEE-419B-8BE2-F502B30A1038}" type="pres">
      <dgm:prSet presAssocID="{FF6F83B4-351B-4B6A-8C94-90BD3FA114CF}" presName="rootText1" presStyleLbl="node0" presStyleIdx="0" presStyleCnt="4" custScaleX="101508" custScaleY="285744" custLinFactNeighborX="2002" custLinFactNeighborY="-1492">
        <dgm:presLayoutVars>
          <dgm:chPref val="3"/>
        </dgm:presLayoutVars>
      </dgm:prSet>
      <dgm:spPr>
        <a:prstGeom prst="rect">
          <a:avLst/>
        </a:prstGeom>
      </dgm:spPr>
    </dgm:pt>
    <dgm:pt modelId="{E8625031-713D-4BF5-B855-973714B8EC42}" type="pres">
      <dgm:prSet presAssocID="{FF6F83B4-351B-4B6A-8C94-90BD3FA114CF}" presName="rootConnector1" presStyleLbl="node1" presStyleIdx="0" presStyleCnt="0"/>
      <dgm:spPr/>
    </dgm:pt>
    <dgm:pt modelId="{35A05E7B-A2ED-4323-8F6D-1479DA92D31F}" type="pres">
      <dgm:prSet presAssocID="{FF6F83B4-351B-4B6A-8C94-90BD3FA114CF}" presName="hierChild2" presStyleCnt="0"/>
      <dgm:spPr/>
    </dgm:pt>
    <dgm:pt modelId="{BCDB6EC7-934D-45D9-A564-7679EACA184C}" type="pres">
      <dgm:prSet presAssocID="{FF6F83B4-351B-4B6A-8C94-90BD3FA114CF}" presName="hierChild3" presStyleCnt="0"/>
      <dgm:spPr/>
    </dgm:pt>
    <dgm:pt modelId="{14EBC3D6-25BD-4A9A-AE16-E8ABBC757433}" type="pres">
      <dgm:prSet presAssocID="{609281EE-EB96-4D1C-B436-B765DA50306E}" presName="hierRoot1" presStyleCnt="0">
        <dgm:presLayoutVars>
          <dgm:hierBranch val="init"/>
        </dgm:presLayoutVars>
      </dgm:prSet>
      <dgm:spPr/>
    </dgm:pt>
    <dgm:pt modelId="{F6033DCD-1D59-432B-98E4-D81FB8D8FDCA}" type="pres">
      <dgm:prSet presAssocID="{609281EE-EB96-4D1C-B436-B765DA50306E}" presName="rootComposite1" presStyleCnt="0"/>
      <dgm:spPr/>
    </dgm:pt>
    <dgm:pt modelId="{CBD5B007-E861-45BF-8ABA-FEA93F2FF2F1}" type="pres">
      <dgm:prSet presAssocID="{609281EE-EB96-4D1C-B436-B765DA50306E}" presName="rootText1" presStyleLbl="node0" presStyleIdx="1" presStyleCnt="4" custScaleX="101796" custScaleY="286965">
        <dgm:presLayoutVars>
          <dgm:chPref val="3"/>
        </dgm:presLayoutVars>
      </dgm:prSet>
      <dgm:spPr/>
    </dgm:pt>
    <dgm:pt modelId="{3D4C7F07-E929-4C03-BF7E-CA1FBCEAB893}" type="pres">
      <dgm:prSet presAssocID="{609281EE-EB96-4D1C-B436-B765DA50306E}" presName="rootConnector1" presStyleLbl="node1" presStyleIdx="0" presStyleCnt="0"/>
      <dgm:spPr/>
    </dgm:pt>
    <dgm:pt modelId="{F3486F18-5F80-4A6D-A49C-AFF05A4671BA}" type="pres">
      <dgm:prSet presAssocID="{609281EE-EB96-4D1C-B436-B765DA50306E}" presName="hierChild2" presStyleCnt="0"/>
      <dgm:spPr/>
    </dgm:pt>
    <dgm:pt modelId="{15053B81-BA92-404A-9A76-C02A4FE9642D}" type="pres">
      <dgm:prSet presAssocID="{609281EE-EB96-4D1C-B436-B765DA50306E}" presName="hierChild3" presStyleCnt="0"/>
      <dgm:spPr/>
    </dgm:pt>
    <dgm:pt modelId="{A3253B1B-3B31-41A4-A334-E7C0923DFB2D}" type="pres">
      <dgm:prSet presAssocID="{43C37919-C45A-459C-B0F8-9F9FC38135B7}" presName="hierRoot1" presStyleCnt="0">
        <dgm:presLayoutVars>
          <dgm:hierBranch val="init"/>
        </dgm:presLayoutVars>
      </dgm:prSet>
      <dgm:spPr/>
    </dgm:pt>
    <dgm:pt modelId="{68077F72-DE16-4DF7-A03B-BAD78436486C}" type="pres">
      <dgm:prSet presAssocID="{43C37919-C45A-459C-B0F8-9F9FC38135B7}" presName="rootComposite1" presStyleCnt="0"/>
      <dgm:spPr/>
    </dgm:pt>
    <dgm:pt modelId="{92B55F22-7669-4831-9AF1-117BFAD4486C}" type="pres">
      <dgm:prSet presAssocID="{43C37919-C45A-459C-B0F8-9F9FC38135B7}" presName="rootText1" presStyleLbl="node0" presStyleIdx="2" presStyleCnt="4" custScaleY="286965">
        <dgm:presLayoutVars>
          <dgm:chPref val="3"/>
        </dgm:presLayoutVars>
      </dgm:prSet>
      <dgm:spPr/>
    </dgm:pt>
    <dgm:pt modelId="{9C0AF60F-DBE6-4902-ADF0-90676CF4254A}" type="pres">
      <dgm:prSet presAssocID="{43C37919-C45A-459C-B0F8-9F9FC38135B7}" presName="rootConnector1" presStyleLbl="node1" presStyleIdx="0" presStyleCnt="0"/>
      <dgm:spPr/>
    </dgm:pt>
    <dgm:pt modelId="{C4492986-FDFB-40D5-90C2-64CEB1D4AE22}" type="pres">
      <dgm:prSet presAssocID="{43C37919-C45A-459C-B0F8-9F9FC38135B7}" presName="hierChild2" presStyleCnt="0"/>
      <dgm:spPr/>
    </dgm:pt>
    <dgm:pt modelId="{67D36B60-064A-4804-9E81-A81F28BD6D70}" type="pres">
      <dgm:prSet presAssocID="{43C37919-C45A-459C-B0F8-9F9FC38135B7}" presName="hierChild3" presStyleCnt="0"/>
      <dgm:spPr/>
    </dgm:pt>
    <dgm:pt modelId="{E83C14C1-07F2-46A9-9A56-321D11B1A099}" type="pres">
      <dgm:prSet presAssocID="{3DEB7A50-2734-41F7-AE99-AD3F1B250A7F}" presName="hierRoot1" presStyleCnt="0">
        <dgm:presLayoutVars>
          <dgm:hierBranch val="init"/>
        </dgm:presLayoutVars>
      </dgm:prSet>
      <dgm:spPr/>
    </dgm:pt>
    <dgm:pt modelId="{794277FD-A76C-414F-A06D-B45390670337}" type="pres">
      <dgm:prSet presAssocID="{3DEB7A50-2734-41F7-AE99-AD3F1B250A7F}" presName="rootComposite1" presStyleCnt="0"/>
      <dgm:spPr/>
    </dgm:pt>
    <dgm:pt modelId="{80822259-3807-4FEC-938F-4287ED9A25E5}" type="pres">
      <dgm:prSet presAssocID="{3DEB7A50-2734-41F7-AE99-AD3F1B250A7F}" presName="rootText1" presStyleLbl="node0" presStyleIdx="3" presStyleCnt="4" custScaleY="286965">
        <dgm:presLayoutVars>
          <dgm:chPref val="3"/>
        </dgm:presLayoutVars>
      </dgm:prSet>
      <dgm:spPr/>
    </dgm:pt>
    <dgm:pt modelId="{4A15181B-1A09-47A6-A7E4-B3983E53FE08}" type="pres">
      <dgm:prSet presAssocID="{3DEB7A50-2734-41F7-AE99-AD3F1B250A7F}" presName="rootConnector1" presStyleLbl="node1" presStyleIdx="0" presStyleCnt="0"/>
      <dgm:spPr/>
    </dgm:pt>
    <dgm:pt modelId="{C6A4F76B-07EE-4C00-B9DF-9269CE2E540D}" type="pres">
      <dgm:prSet presAssocID="{3DEB7A50-2734-41F7-AE99-AD3F1B250A7F}" presName="hierChild2" presStyleCnt="0"/>
      <dgm:spPr/>
    </dgm:pt>
    <dgm:pt modelId="{6FA49720-0A5F-49A6-9197-FB835A4B779F}" type="pres">
      <dgm:prSet presAssocID="{3DEB7A50-2734-41F7-AE99-AD3F1B250A7F}" presName="hierChild3" presStyleCnt="0"/>
      <dgm:spPr/>
    </dgm:pt>
  </dgm:ptLst>
  <dgm:cxnLst>
    <dgm:cxn modelId="{D6414611-2BAB-4241-B295-999EE8F5671F}" type="presOf" srcId="{FF6F83B4-351B-4B6A-8C94-90BD3FA114CF}" destId="{E8625031-713D-4BF5-B855-973714B8EC42}" srcOrd="1" destOrd="0" presId="urn:microsoft.com/office/officeart/2005/8/layout/orgChart1"/>
    <dgm:cxn modelId="{5E62C416-F5CE-45D1-8AED-B92E390EC0C9}" type="presOf" srcId="{609281EE-EB96-4D1C-B436-B765DA50306E}" destId="{CBD5B007-E861-45BF-8ABA-FEA93F2FF2F1}" srcOrd="0" destOrd="0" presId="urn:microsoft.com/office/officeart/2005/8/layout/orgChart1"/>
    <dgm:cxn modelId="{6E3CCF25-0918-4552-9C3A-B356F365185D}" type="presOf" srcId="{43C37919-C45A-459C-B0F8-9F9FC38135B7}" destId="{92B55F22-7669-4831-9AF1-117BFAD4486C}" srcOrd="0" destOrd="0" presId="urn:microsoft.com/office/officeart/2005/8/layout/orgChart1"/>
    <dgm:cxn modelId="{7817752F-094F-45EA-B4EA-24F9FDB7EA29}" srcId="{06ABC405-671E-4E64-948A-E51BD6FE5079}" destId="{FF6F83B4-351B-4B6A-8C94-90BD3FA114CF}" srcOrd="0" destOrd="0" parTransId="{AEB3299B-E037-425B-BC1F-9F462AFD5F96}" sibTransId="{176E740E-2ADC-4B78-B5A3-95BD86B3FEAA}"/>
    <dgm:cxn modelId="{56CD1436-5C71-4099-80A3-E55AC4635450}" type="presOf" srcId="{3DEB7A50-2734-41F7-AE99-AD3F1B250A7F}" destId="{4A15181B-1A09-47A6-A7E4-B3983E53FE08}" srcOrd="1" destOrd="0" presId="urn:microsoft.com/office/officeart/2005/8/layout/orgChart1"/>
    <dgm:cxn modelId="{02FAF54F-EA12-4925-9F7C-6FC0219474D6}" type="presOf" srcId="{FF6F83B4-351B-4B6A-8C94-90BD3FA114CF}" destId="{17D6B4BC-AEEE-419B-8BE2-F502B30A1038}" srcOrd="0" destOrd="0" presId="urn:microsoft.com/office/officeart/2005/8/layout/orgChart1"/>
    <dgm:cxn modelId="{74715451-EBD6-4B1A-860B-B743153B175F}" type="presOf" srcId="{43C37919-C45A-459C-B0F8-9F9FC38135B7}" destId="{9C0AF60F-DBE6-4902-ADF0-90676CF4254A}" srcOrd="1" destOrd="0" presId="urn:microsoft.com/office/officeart/2005/8/layout/orgChart1"/>
    <dgm:cxn modelId="{2293519B-6FB3-404B-9D60-826CA836E535}" type="presOf" srcId="{609281EE-EB96-4D1C-B436-B765DA50306E}" destId="{3D4C7F07-E929-4C03-BF7E-CA1FBCEAB893}" srcOrd="1" destOrd="0" presId="urn:microsoft.com/office/officeart/2005/8/layout/orgChart1"/>
    <dgm:cxn modelId="{EAA6D9C2-BEDD-49E3-B987-3CE2C5FA3A1C}" srcId="{06ABC405-671E-4E64-948A-E51BD6FE5079}" destId="{43C37919-C45A-459C-B0F8-9F9FC38135B7}" srcOrd="2" destOrd="0" parTransId="{B5FC76E7-22CB-4756-97DE-D2ACF98952E2}" sibTransId="{380ABC2D-AB9D-4972-AC0B-5ECE643ECC4A}"/>
    <dgm:cxn modelId="{89A7DAD1-C0F8-4756-8473-843C6ADA88B7}" srcId="{06ABC405-671E-4E64-948A-E51BD6FE5079}" destId="{609281EE-EB96-4D1C-B436-B765DA50306E}" srcOrd="1" destOrd="0" parTransId="{443CDD94-8A70-40FD-9A1F-03F0B088EBCD}" sibTransId="{FC355D7A-8BF0-4515-BA00-CAB2B248F881}"/>
    <dgm:cxn modelId="{B2B9E8E2-6010-481D-9E93-3687301EF3C2}" type="presOf" srcId="{06ABC405-671E-4E64-948A-E51BD6FE5079}" destId="{DD0D046B-5690-4E2C-95AD-75AA04DDC047}" srcOrd="0" destOrd="0" presId="urn:microsoft.com/office/officeart/2005/8/layout/orgChart1"/>
    <dgm:cxn modelId="{BC2F4DF1-A6D5-4712-A54D-87A649B2C020}" type="presOf" srcId="{3DEB7A50-2734-41F7-AE99-AD3F1B250A7F}" destId="{80822259-3807-4FEC-938F-4287ED9A25E5}" srcOrd="0" destOrd="0" presId="urn:microsoft.com/office/officeart/2005/8/layout/orgChart1"/>
    <dgm:cxn modelId="{60D7A2F5-8A47-40DD-ABCB-14F137A58823}" srcId="{06ABC405-671E-4E64-948A-E51BD6FE5079}" destId="{3DEB7A50-2734-41F7-AE99-AD3F1B250A7F}" srcOrd="3" destOrd="0" parTransId="{34179E27-837A-4285-8D76-76972955B667}" sibTransId="{A15E8475-BCBB-4FD2-A13B-69BF6272BE6F}"/>
    <dgm:cxn modelId="{C5856681-EB20-4161-A359-6DA8D8FB76EE}" type="presParOf" srcId="{DD0D046B-5690-4E2C-95AD-75AA04DDC047}" destId="{6951FEAF-84E2-46E8-8C1A-E730BF4FCD67}" srcOrd="0" destOrd="0" presId="urn:microsoft.com/office/officeart/2005/8/layout/orgChart1"/>
    <dgm:cxn modelId="{0DC1D5E7-2206-4501-ADDD-2715F4EC04F2}" type="presParOf" srcId="{6951FEAF-84E2-46E8-8C1A-E730BF4FCD67}" destId="{A1931570-1C60-4F9D-A53C-C14506989B6B}" srcOrd="0" destOrd="0" presId="urn:microsoft.com/office/officeart/2005/8/layout/orgChart1"/>
    <dgm:cxn modelId="{A3824334-A9DE-4570-88D5-B6DA1B08F657}" type="presParOf" srcId="{A1931570-1C60-4F9D-A53C-C14506989B6B}" destId="{17D6B4BC-AEEE-419B-8BE2-F502B30A1038}" srcOrd="0" destOrd="0" presId="urn:microsoft.com/office/officeart/2005/8/layout/orgChart1"/>
    <dgm:cxn modelId="{D46D52C0-8578-45FC-840E-A455FA941993}" type="presParOf" srcId="{A1931570-1C60-4F9D-A53C-C14506989B6B}" destId="{E8625031-713D-4BF5-B855-973714B8EC42}" srcOrd="1" destOrd="0" presId="urn:microsoft.com/office/officeart/2005/8/layout/orgChart1"/>
    <dgm:cxn modelId="{DF753E58-2F37-4EDA-A0DE-4969B40FA031}" type="presParOf" srcId="{6951FEAF-84E2-46E8-8C1A-E730BF4FCD67}" destId="{35A05E7B-A2ED-4323-8F6D-1479DA92D31F}" srcOrd="1" destOrd="0" presId="urn:microsoft.com/office/officeart/2005/8/layout/orgChart1"/>
    <dgm:cxn modelId="{84E54C0C-CB20-41B6-A196-6D4B01569DFF}" type="presParOf" srcId="{6951FEAF-84E2-46E8-8C1A-E730BF4FCD67}" destId="{BCDB6EC7-934D-45D9-A564-7679EACA184C}" srcOrd="2" destOrd="0" presId="urn:microsoft.com/office/officeart/2005/8/layout/orgChart1"/>
    <dgm:cxn modelId="{1D893F36-B2E2-44D4-9C65-BDF0424F313E}" type="presParOf" srcId="{DD0D046B-5690-4E2C-95AD-75AA04DDC047}" destId="{14EBC3D6-25BD-4A9A-AE16-E8ABBC757433}" srcOrd="1" destOrd="0" presId="urn:microsoft.com/office/officeart/2005/8/layout/orgChart1"/>
    <dgm:cxn modelId="{99C18C64-62FD-49EE-92AA-93D4C1C47475}" type="presParOf" srcId="{14EBC3D6-25BD-4A9A-AE16-E8ABBC757433}" destId="{F6033DCD-1D59-432B-98E4-D81FB8D8FDCA}" srcOrd="0" destOrd="0" presId="urn:microsoft.com/office/officeart/2005/8/layout/orgChart1"/>
    <dgm:cxn modelId="{8C1241F1-C504-40AC-8C20-9C0F29E83CF3}" type="presParOf" srcId="{F6033DCD-1D59-432B-98E4-D81FB8D8FDCA}" destId="{CBD5B007-E861-45BF-8ABA-FEA93F2FF2F1}" srcOrd="0" destOrd="0" presId="urn:microsoft.com/office/officeart/2005/8/layout/orgChart1"/>
    <dgm:cxn modelId="{891FF17F-E282-4C16-9F37-AD16E37EC124}" type="presParOf" srcId="{F6033DCD-1D59-432B-98E4-D81FB8D8FDCA}" destId="{3D4C7F07-E929-4C03-BF7E-CA1FBCEAB893}" srcOrd="1" destOrd="0" presId="urn:microsoft.com/office/officeart/2005/8/layout/orgChart1"/>
    <dgm:cxn modelId="{E0B24696-EA3B-4B78-91A0-60A86F1E1C2B}" type="presParOf" srcId="{14EBC3D6-25BD-4A9A-AE16-E8ABBC757433}" destId="{F3486F18-5F80-4A6D-A49C-AFF05A4671BA}" srcOrd="1" destOrd="0" presId="urn:microsoft.com/office/officeart/2005/8/layout/orgChart1"/>
    <dgm:cxn modelId="{4461A36B-6354-4B55-9EFF-262F5A3C0DCB}" type="presParOf" srcId="{14EBC3D6-25BD-4A9A-AE16-E8ABBC757433}" destId="{15053B81-BA92-404A-9A76-C02A4FE9642D}" srcOrd="2" destOrd="0" presId="urn:microsoft.com/office/officeart/2005/8/layout/orgChart1"/>
    <dgm:cxn modelId="{8AC7461D-4087-4814-9F56-0D678F8C841B}" type="presParOf" srcId="{DD0D046B-5690-4E2C-95AD-75AA04DDC047}" destId="{A3253B1B-3B31-41A4-A334-E7C0923DFB2D}" srcOrd="2" destOrd="0" presId="urn:microsoft.com/office/officeart/2005/8/layout/orgChart1"/>
    <dgm:cxn modelId="{14EC80FB-15B4-484A-8A1B-1EA62C39F03E}" type="presParOf" srcId="{A3253B1B-3B31-41A4-A334-E7C0923DFB2D}" destId="{68077F72-DE16-4DF7-A03B-BAD78436486C}" srcOrd="0" destOrd="0" presId="urn:microsoft.com/office/officeart/2005/8/layout/orgChart1"/>
    <dgm:cxn modelId="{F7AB77CC-6B03-4564-9C1E-A0F170C92627}" type="presParOf" srcId="{68077F72-DE16-4DF7-A03B-BAD78436486C}" destId="{92B55F22-7669-4831-9AF1-117BFAD4486C}" srcOrd="0" destOrd="0" presId="urn:microsoft.com/office/officeart/2005/8/layout/orgChart1"/>
    <dgm:cxn modelId="{663BA505-FAEB-4346-9D46-318E9CEA74AF}" type="presParOf" srcId="{68077F72-DE16-4DF7-A03B-BAD78436486C}" destId="{9C0AF60F-DBE6-4902-ADF0-90676CF4254A}" srcOrd="1" destOrd="0" presId="urn:microsoft.com/office/officeart/2005/8/layout/orgChart1"/>
    <dgm:cxn modelId="{B2C3DB9E-0131-4567-B7E6-D271971C81FB}" type="presParOf" srcId="{A3253B1B-3B31-41A4-A334-E7C0923DFB2D}" destId="{C4492986-FDFB-40D5-90C2-64CEB1D4AE22}" srcOrd="1" destOrd="0" presId="urn:microsoft.com/office/officeart/2005/8/layout/orgChart1"/>
    <dgm:cxn modelId="{B1F97933-33B4-4BFF-A644-F23EECA5A1C6}" type="presParOf" srcId="{A3253B1B-3B31-41A4-A334-E7C0923DFB2D}" destId="{67D36B60-064A-4804-9E81-A81F28BD6D70}" srcOrd="2" destOrd="0" presId="urn:microsoft.com/office/officeart/2005/8/layout/orgChart1"/>
    <dgm:cxn modelId="{C1F2403F-3D91-493F-8C5E-E4F755128BEB}" type="presParOf" srcId="{DD0D046B-5690-4E2C-95AD-75AA04DDC047}" destId="{E83C14C1-07F2-46A9-9A56-321D11B1A099}" srcOrd="3" destOrd="0" presId="urn:microsoft.com/office/officeart/2005/8/layout/orgChart1"/>
    <dgm:cxn modelId="{AA318F61-9F67-459E-960F-B11AC6F85CB0}" type="presParOf" srcId="{E83C14C1-07F2-46A9-9A56-321D11B1A099}" destId="{794277FD-A76C-414F-A06D-B45390670337}" srcOrd="0" destOrd="0" presId="urn:microsoft.com/office/officeart/2005/8/layout/orgChart1"/>
    <dgm:cxn modelId="{22DF55E7-9B2F-4851-828C-20AA83D5371D}" type="presParOf" srcId="{794277FD-A76C-414F-A06D-B45390670337}" destId="{80822259-3807-4FEC-938F-4287ED9A25E5}" srcOrd="0" destOrd="0" presId="urn:microsoft.com/office/officeart/2005/8/layout/orgChart1"/>
    <dgm:cxn modelId="{08E9DD4E-DAB9-4788-BFDF-69FB6188EE70}" type="presParOf" srcId="{794277FD-A76C-414F-A06D-B45390670337}" destId="{4A15181B-1A09-47A6-A7E4-B3983E53FE08}" srcOrd="1" destOrd="0" presId="urn:microsoft.com/office/officeart/2005/8/layout/orgChart1"/>
    <dgm:cxn modelId="{3E50898B-B451-4A2D-9090-FD65A88317DB}" type="presParOf" srcId="{E83C14C1-07F2-46A9-9A56-321D11B1A099}" destId="{C6A4F76B-07EE-4C00-B9DF-9269CE2E540D}" srcOrd="1" destOrd="0" presId="urn:microsoft.com/office/officeart/2005/8/layout/orgChart1"/>
    <dgm:cxn modelId="{DB1DE884-69FA-4444-BFD7-8249B63B7AB9}" type="presParOf" srcId="{E83C14C1-07F2-46A9-9A56-321D11B1A099}" destId="{6FA49720-0A5F-49A6-9197-FB835A4B77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D8181-A051-48BA-AFA6-10D9A5800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953BE4-0BC8-4F8D-91BB-753191412D57}">
      <dgm:prSet/>
      <dgm:spPr/>
      <dgm:t>
        <a:bodyPr/>
        <a:lstStyle/>
        <a:p>
          <a:r>
            <a:rPr lang="ru-RU"/>
            <a:t>Формирование положительного имиджа основного поставщика услуг теплоснабжения в регионе</a:t>
          </a:r>
        </a:p>
      </dgm:t>
    </dgm:pt>
    <dgm:pt modelId="{7DBD5BEB-7AB1-42D0-9654-870DE812B42D}" type="parTrans" cxnId="{13A20827-85A4-4489-AC3F-858C5ED34EBD}">
      <dgm:prSet/>
      <dgm:spPr/>
      <dgm:t>
        <a:bodyPr/>
        <a:lstStyle/>
        <a:p>
          <a:endParaRPr lang="ru-RU"/>
        </a:p>
      </dgm:t>
    </dgm:pt>
    <dgm:pt modelId="{8DA7F914-BC80-4734-8D4E-FD18C609C98A}" type="sibTrans" cxnId="{13A20827-85A4-4489-AC3F-858C5ED34EBD}">
      <dgm:prSet/>
      <dgm:spPr/>
      <dgm:t>
        <a:bodyPr/>
        <a:lstStyle/>
        <a:p>
          <a:endParaRPr lang="ru-RU"/>
        </a:p>
      </dgm:t>
    </dgm:pt>
    <dgm:pt modelId="{F5D855C2-023C-4D0B-8BC0-F7850F9F332E}">
      <dgm:prSet/>
      <dgm:spPr/>
      <dgm:t>
        <a:bodyPr/>
        <a:lstStyle/>
        <a:p>
          <a:r>
            <a:rPr lang="ru-RU"/>
            <a:t>Изменение стереотипов, связанных с недоверием потребителей к поставщику коммунальных услуг, снятие социального напряжения</a:t>
          </a:r>
        </a:p>
      </dgm:t>
    </dgm:pt>
    <dgm:pt modelId="{0DE65CD7-9B3B-4BCD-B453-BCE7426C8391}" type="parTrans" cxnId="{3B0A1747-0C5A-4EDA-B21D-3414D0820425}">
      <dgm:prSet/>
      <dgm:spPr/>
      <dgm:t>
        <a:bodyPr/>
        <a:lstStyle/>
        <a:p>
          <a:endParaRPr lang="ru-RU"/>
        </a:p>
      </dgm:t>
    </dgm:pt>
    <dgm:pt modelId="{2522C4B3-0078-4645-8EEE-9320901844A6}" type="sibTrans" cxnId="{3B0A1747-0C5A-4EDA-B21D-3414D0820425}">
      <dgm:prSet/>
      <dgm:spPr/>
      <dgm:t>
        <a:bodyPr/>
        <a:lstStyle/>
        <a:p>
          <a:endParaRPr lang="ru-RU"/>
        </a:p>
      </dgm:t>
    </dgm:pt>
    <dgm:pt modelId="{E2A40484-002B-4ECF-AB03-3FF201C8D44D}">
      <dgm:prSet/>
      <dgm:spPr/>
      <dgm:t>
        <a:bodyPr/>
        <a:lstStyle/>
        <a:p>
          <a:r>
            <a:rPr lang="ru-RU"/>
            <a:t>Повышение информационной грамотности населения в сфере услуг теплоснабжения</a:t>
          </a:r>
        </a:p>
      </dgm:t>
    </dgm:pt>
    <dgm:pt modelId="{965D0596-0525-4F8F-93E0-0B6A18FAFBF9}" type="parTrans" cxnId="{2287B0CF-37B4-4021-B5F1-0512269BC6B8}">
      <dgm:prSet/>
      <dgm:spPr/>
      <dgm:t>
        <a:bodyPr/>
        <a:lstStyle/>
        <a:p>
          <a:endParaRPr lang="ru-RU"/>
        </a:p>
      </dgm:t>
    </dgm:pt>
    <dgm:pt modelId="{4F940D4D-559B-4A23-BEC4-D66DCEAE6058}" type="sibTrans" cxnId="{2287B0CF-37B4-4021-B5F1-0512269BC6B8}">
      <dgm:prSet/>
      <dgm:spPr/>
      <dgm:t>
        <a:bodyPr/>
        <a:lstStyle/>
        <a:p>
          <a:endParaRPr lang="ru-RU"/>
        </a:p>
      </dgm:t>
    </dgm:pt>
    <dgm:pt modelId="{59521402-CAEE-4C43-940B-119029F75828}">
      <dgm:prSet/>
      <dgm:spPr/>
      <dgm:t>
        <a:bodyPr/>
        <a:lstStyle/>
        <a:p>
          <a:r>
            <a:rPr lang="ru-RU"/>
            <a:t>Выстраивание эффективных внутрикорпоративных коммуникаций</a:t>
          </a:r>
        </a:p>
      </dgm:t>
    </dgm:pt>
    <dgm:pt modelId="{FDD9F984-EDA9-4882-9984-82C59F4AA05F}" type="parTrans" cxnId="{8D258DC8-21AB-4291-8B10-80E5A421A4F4}">
      <dgm:prSet/>
      <dgm:spPr/>
      <dgm:t>
        <a:bodyPr/>
        <a:lstStyle/>
        <a:p>
          <a:endParaRPr lang="ru-RU"/>
        </a:p>
      </dgm:t>
    </dgm:pt>
    <dgm:pt modelId="{6D314CA5-10DD-4BAB-AFC4-FC8C0D8EB071}" type="sibTrans" cxnId="{8D258DC8-21AB-4291-8B10-80E5A421A4F4}">
      <dgm:prSet/>
      <dgm:spPr/>
      <dgm:t>
        <a:bodyPr/>
        <a:lstStyle/>
        <a:p>
          <a:endParaRPr lang="ru-RU"/>
        </a:p>
      </dgm:t>
    </dgm:pt>
    <dgm:pt modelId="{009ABAC4-B5F4-4578-8CBE-8C70709F4FF3}" type="pres">
      <dgm:prSet presAssocID="{40FD8181-A051-48BA-AFA6-10D9A5800F05}" presName="linear" presStyleCnt="0">
        <dgm:presLayoutVars>
          <dgm:animLvl val="lvl"/>
          <dgm:resizeHandles val="exact"/>
        </dgm:presLayoutVars>
      </dgm:prSet>
      <dgm:spPr/>
    </dgm:pt>
    <dgm:pt modelId="{5DD194B2-C3BD-416E-BEC8-8D97352D6016}" type="pres">
      <dgm:prSet presAssocID="{8C953BE4-0BC8-4F8D-91BB-753191412D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E7F8AA-18B9-4A0B-A016-CFAA51473E9A}" type="pres">
      <dgm:prSet presAssocID="{8DA7F914-BC80-4734-8D4E-FD18C609C98A}" presName="spacer" presStyleCnt="0"/>
      <dgm:spPr/>
    </dgm:pt>
    <dgm:pt modelId="{444956B0-B385-4893-856C-5CD885D0B3FB}" type="pres">
      <dgm:prSet presAssocID="{F5D855C2-023C-4D0B-8BC0-F7850F9F33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F67696-FEEC-4553-BE02-3D81C6F36E3F}" type="pres">
      <dgm:prSet presAssocID="{2522C4B3-0078-4645-8EEE-9320901844A6}" presName="spacer" presStyleCnt="0"/>
      <dgm:spPr/>
    </dgm:pt>
    <dgm:pt modelId="{482AA4AE-541D-4FA1-AC14-65720503C6DA}" type="pres">
      <dgm:prSet presAssocID="{E2A40484-002B-4ECF-AB03-3FF201C8D4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5B1CB1-09BC-4191-B8A7-202BCBC69EB7}" type="pres">
      <dgm:prSet presAssocID="{4F940D4D-559B-4A23-BEC4-D66DCEAE6058}" presName="spacer" presStyleCnt="0"/>
      <dgm:spPr/>
    </dgm:pt>
    <dgm:pt modelId="{A535EA78-56BD-4A31-B7CC-4D85A170E256}" type="pres">
      <dgm:prSet presAssocID="{59521402-CAEE-4C43-940B-119029F758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A20827-85A4-4489-AC3F-858C5ED34EBD}" srcId="{40FD8181-A051-48BA-AFA6-10D9A5800F05}" destId="{8C953BE4-0BC8-4F8D-91BB-753191412D57}" srcOrd="0" destOrd="0" parTransId="{7DBD5BEB-7AB1-42D0-9654-870DE812B42D}" sibTransId="{8DA7F914-BC80-4734-8D4E-FD18C609C98A}"/>
    <dgm:cxn modelId="{40A0702F-B9BE-4C5B-AB6E-2DF53C5ECF1E}" type="presOf" srcId="{40FD8181-A051-48BA-AFA6-10D9A5800F05}" destId="{009ABAC4-B5F4-4578-8CBE-8C70709F4FF3}" srcOrd="0" destOrd="0" presId="urn:microsoft.com/office/officeart/2005/8/layout/vList2"/>
    <dgm:cxn modelId="{3B0A1747-0C5A-4EDA-B21D-3414D0820425}" srcId="{40FD8181-A051-48BA-AFA6-10D9A5800F05}" destId="{F5D855C2-023C-4D0B-8BC0-F7850F9F332E}" srcOrd="1" destOrd="0" parTransId="{0DE65CD7-9B3B-4BCD-B453-BCE7426C8391}" sibTransId="{2522C4B3-0078-4645-8EEE-9320901844A6}"/>
    <dgm:cxn modelId="{E3B0C56D-10C2-49F3-9A73-D9E2C0E18F7A}" type="presOf" srcId="{E2A40484-002B-4ECF-AB03-3FF201C8D44D}" destId="{482AA4AE-541D-4FA1-AC14-65720503C6DA}" srcOrd="0" destOrd="0" presId="urn:microsoft.com/office/officeart/2005/8/layout/vList2"/>
    <dgm:cxn modelId="{817FBF87-7733-494F-B726-969E8B3ACFAD}" type="presOf" srcId="{8C953BE4-0BC8-4F8D-91BB-753191412D57}" destId="{5DD194B2-C3BD-416E-BEC8-8D97352D6016}" srcOrd="0" destOrd="0" presId="urn:microsoft.com/office/officeart/2005/8/layout/vList2"/>
    <dgm:cxn modelId="{1C4FFCC3-BC87-4CC7-AA36-CE08E04FE1A5}" type="presOf" srcId="{59521402-CAEE-4C43-940B-119029F75828}" destId="{A535EA78-56BD-4A31-B7CC-4D85A170E256}" srcOrd="0" destOrd="0" presId="urn:microsoft.com/office/officeart/2005/8/layout/vList2"/>
    <dgm:cxn modelId="{8D258DC8-21AB-4291-8B10-80E5A421A4F4}" srcId="{40FD8181-A051-48BA-AFA6-10D9A5800F05}" destId="{59521402-CAEE-4C43-940B-119029F75828}" srcOrd="3" destOrd="0" parTransId="{FDD9F984-EDA9-4882-9984-82C59F4AA05F}" sibTransId="{6D314CA5-10DD-4BAB-AFC4-FC8C0D8EB071}"/>
    <dgm:cxn modelId="{2287B0CF-37B4-4021-B5F1-0512269BC6B8}" srcId="{40FD8181-A051-48BA-AFA6-10D9A5800F05}" destId="{E2A40484-002B-4ECF-AB03-3FF201C8D44D}" srcOrd="2" destOrd="0" parTransId="{965D0596-0525-4F8F-93E0-0B6A18FAFBF9}" sibTransId="{4F940D4D-559B-4A23-BEC4-D66DCEAE6058}"/>
    <dgm:cxn modelId="{32ED6BF4-9A2C-47C0-88AE-82D43D8BFE09}" type="presOf" srcId="{F5D855C2-023C-4D0B-8BC0-F7850F9F332E}" destId="{444956B0-B385-4893-856C-5CD885D0B3FB}" srcOrd="0" destOrd="0" presId="urn:microsoft.com/office/officeart/2005/8/layout/vList2"/>
    <dgm:cxn modelId="{28966825-B2A0-4C6B-B3AD-B33AEAF003FA}" type="presParOf" srcId="{009ABAC4-B5F4-4578-8CBE-8C70709F4FF3}" destId="{5DD194B2-C3BD-416E-BEC8-8D97352D6016}" srcOrd="0" destOrd="0" presId="urn:microsoft.com/office/officeart/2005/8/layout/vList2"/>
    <dgm:cxn modelId="{1C471F19-8C17-46C4-B639-BFC3A6DC9FD6}" type="presParOf" srcId="{009ABAC4-B5F4-4578-8CBE-8C70709F4FF3}" destId="{0DE7F8AA-18B9-4A0B-A016-CFAA51473E9A}" srcOrd="1" destOrd="0" presId="urn:microsoft.com/office/officeart/2005/8/layout/vList2"/>
    <dgm:cxn modelId="{4373E920-F344-49E4-B221-6D3C70A935D9}" type="presParOf" srcId="{009ABAC4-B5F4-4578-8CBE-8C70709F4FF3}" destId="{444956B0-B385-4893-856C-5CD885D0B3FB}" srcOrd="2" destOrd="0" presId="urn:microsoft.com/office/officeart/2005/8/layout/vList2"/>
    <dgm:cxn modelId="{DC0BDCF1-CC4A-4CD1-BC81-EA8BCCF10776}" type="presParOf" srcId="{009ABAC4-B5F4-4578-8CBE-8C70709F4FF3}" destId="{FEF67696-FEEC-4553-BE02-3D81C6F36E3F}" srcOrd="3" destOrd="0" presId="urn:microsoft.com/office/officeart/2005/8/layout/vList2"/>
    <dgm:cxn modelId="{EA89CB48-34B2-406A-BB36-4C919A4CDE87}" type="presParOf" srcId="{009ABAC4-B5F4-4578-8CBE-8C70709F4FF3}" destId="{482AA4AE-541D-4FA1-AC14-65720503C6DA}" srcOrd="4" destOrd="0" presId="urn:microsoft.com/office/officeart/2005/8/layout/vList2"/>
    <dgm:cxn modelId="{D97DD8F0-BA8F-4F6B-A9EF-F29ABA7B2FAC}" type="presParOf" srcId="{009ABAC4-B5F4-4578-8CBE-8C70709F4FF3}" destId="{575B1CB1-09BC-4191-B8A7-202BCBC69EB7}" srcOrd="5" destOrd="0" presId="urn:microsoft.com/office/officeart/2005/8/layout/vList2"/>
    <dgm:cxn modelId="{FE52EC04-9292-4903-BC62-FC78E2ACE230}" type="presParOf" srcId="{009ABAC4-B5F4-4578-8CBE-8C70709F4FF3}" destId="{A535EA78-56BD-4A31-B7CC-4D85A170E2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9D775-57DC-49C8-9D73-7EE531B87E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561FB-1457-4B29-90E8-96512518B985}">
      <dgm:prSet/>
      <dgm:spPr/>
      <dgm:t>
        <a:bodyPr/>
        <a:lstStyle/>
        <a:p>
          <a:r>
            <a:rPr lang="ru-RU" dirty="0"/>
            <a:t>Средства массовой информации</a:t>
          </a:r>
        </a:p>
      </dgm:t>
    </dgm:pt>
    <dgm:pt modelId="{656EB7B7-3605-4092-A721-E7149308856F}" type="parTrans" cxnId="{EAA21DC5-1184-42FF-BC5A-C0FA806F18EA}">
      <dgm:prSet/>
      <dgm:spPr/>
      <dgm:t>
        <a:bodyPr/>
        <a:lstStyle/>
        <a:p>
          <a:endParaRPr lang="ru-RU"/>
        </a:p>
      </dgm:t>
    </dgm:pt>
    <dgm:pt modelId="{F7CD2BDB-E1DC-41C6-8196-60A581535436}" type="sibTrans" cxnId="{EAA21DC5-1184-42FF-BC5A-C0FA806F18EA}">
      <dgm:prSet/>
      <dgm:spPr/>
      <dgm:t>
        <a:bodyPr/>
        <a:lstStyle/>
        <a:p>
          <a:endParaRPr lang="ru-RU"/>
        </a:p>
      </dgm:t>
    </dgm:pt>
    <dgm:pt modelId="{09A2749A-75BA-4EEA-A1AB-F93EA6966023}">
      <dgm:prSet/>
      <dgm:spPr/>
      <dgm:t>
        <a:bodyPr/>
        <a:lstStyle/>
        <a:p>
          <a:r>
            <a:rPr lang="ru-RU" dirty="0"/>
            <a:t>Персонал организации</a:t>
          </a:r>
        </a:p>
      </dgm:t>
    </dgm:pt>
    <dgm:pt modelId="{B21BFBF0-5ED8-49BC-82F9-6334D93B9177}" type="parTrans" cxnId="{C39C1C16-3AD7-491A-8D9E-853B3031267A}">
      <dgm:prSet/>
      <dgm:spPr/>
      <dgm:t>
        <a:bodyPr/>
        <a:lstStyle/>
        <a:p>
          <a:endParaRPr lang="ru-RU"/>
        </a:p>
      </dgm:t>
    </dgm:pt>
    <dgm:pt modelId="{2E447B52-5816-4C9B-B1FC-CE76E9660B3B}" type="sibTrans" cxnId="{C39C1C16-3AD7-491A-8D9E-853B3031267A}">
      <dgm:prSet/>
      <dgm:spPr/>
      <dgm:t>
        <a:bodyPr/>
        <a:lstStyle/>
        <a:p>
          <a:endParaRPr lang="ru-RU"/>
        </a:p>
      </dgm:t>
    </dgm:pt>
    <dgm:pt modelId="{D1BBE2A7-AFE7-49FF-B64C-DA99370EB4BD}">
      <dgm:prSet/>
      <dgm:spPr/>
      <dgm:t>
        <a:bodyPr/>
        <a:lstStyle/>
        <a:p>
          <a:r>
            <a:rPr lang="ru-RU" dirty="0"/>
            <a:t>Бизнес-сообщество (инвесторы и партнеры)</a:t>
          </a:r>
        </a:p>
      </dgm:t>
    </dgm:pt>
    <dgm:pt modelId="{758F01EC-E727-4403-8D0C-E179CB758F58}" type="parTrans" cxnId="{B201B065-1B77-466D-941C-9EC7DC16088C}">
      <dgm:prSet/>
      <dgm:spPr/>
      <dgm:t>
        <a:bodyPr/>
        <a:lstStyle/>
        <a:p>
          <a:endParaRPr lang="ru-RU"/>
        </a:p>
      </dgm:t>
    </dgm:pt>
    <dgm:pt modelId="{9AAB1C19-467D-4438-A223-3C842D78CB90}" type="sibTrans" cxnId="{B201B065-1B77-466D-941C-9EC7DC16088C}">
      <dgm:prSet/>
      <dgm:spPr/>
      <dgm:t>
        <a:bodyPr/>
        <a:lstStyle/>
        <a:p>
          <a:endParaRPr lang="ru-RU"/>
        </a:p>
      </dgm:t>
    </dgm:pt>
    <dgm:pt modelId="{BF4E6860-60EA-485E-92C4-DF70E6662A82}">
      <dgm:prSet/>
      <dgm:spPr/>
      <dgm:t>
        <a:bodyPr/>
        <a:lstStyle/>
        <a:p>
          <a:r>
            <a:rPr lang="ru-RU" dirty="0"/>
            <a:t>Органы государственной власти</a:t>
          </a:r>
        </a:p>
      </dgm:t>
    </dgm:pt>
    <dgm:pt modelId="{16DE7369-689A-42FE-B20A-1CB6FAFD2DDC}" type="parTrans" cxnId="{400A3E47-D014-4DE8-A057-BCA3503FE8C3}">
      <dgm:prSet/>
      <dgm:spPr/>
      <dgm:t>
        <a:bodyPr/>
        <a:lstStyle/>
        <a:p>
          <a:endParaRPr lang="ru-RU"/>
        </a:p>
      </dgm:t>
    </dgm:pt>
    <dgm:pt modelId="{D6596C03-3EBF-4E62-973A-0F3762721E39}" type="sibTrans" cxnId="{400A3E47-D014-4DE8-A057-BCA3503FE8C3}">
      <dgm:prSet/>
      <dgm:spPr/>
      <dgm:t>
        <a:bodyPr/>
        <a:lstStyle/>
        <a:p>
          <a:endParaRPr lang="ru-RU"/>
        </a:p>
      </dgm:t>
    </dgm:pt>
    <dgm:pt modelId="{6C8CA121-B765-4F88-8E89-3820C939CFF4}">
      <dgm:prSet/>
      <dgm:spPr/>
      <dgm:t>
        <a:bodyPr/>
        <a:lstStyle/>
        <a:p>
          <a:r>
            <a:rPr lang="ru-RU" dirty="0"/>
            <a:t>Потребители услуг (физические и юридические лица)</a:t>
          </a:r>
        </a:p>
      </dgm:t>
    </dgm:pt>
    <dgm:pt modelId="{DBCD7019-C7E8-4C39-A4E3-41A9A80EDDAA}" type="parTrans" cxnId="{C8011162-F449-4888-877F-BFDAA3C188E3}">
      <dgm:prSet/>
      <dgm:spPr/>
      <dgm:t>
        <a:bodyPr/>
        <a:lstStyle/>
        <a:p>
          <a:endParaRPr lang="ru-RU"/>
        </a:p>
      </dgm:t>
    </dgm:pt>
    <dgm:pt modelId="{C10B15CA-A9DB-4817-BAE7-24E2EC211375}" type="sibTrans" cxnId="{C8011162-F449-4888-877F-BFDAA3C188E3}">
      <dgm:prSet/>
      <dgm:spPr/>
      <dgm:t>
        <a:bodyPr/>
        <a:lstStyle/>
        <a:p>
          <a:endParaRPr lang="ru-RU"/>
        </a:p>
      </dgm:t>
    </dgm:pt>
    <dgm:pt modelId="{1911E271-C3A8-433B-96CD-EBF9A837B347}" type="pres">
      <dgm:prSet presAssocID="{C049D775-57DC-49C8-9D73-7EE531B87E63}" presName="diagram" presStyleCnt="0">
        <dgm:presLayoutVars>
          <dgm:dir/>
          <dgm:resizeHandles val="exact"/>
        </dgm:presLayoutVars>
      </dgm:prSet>
      <dgm:spPr/>
    </dgm:pt>
    <dgm:pt modelId="{E6CD80BB-D5D7-448B-AC01-2965302D4169}" type="pres">
      <dgm:prSet presAssocID="{A40561FB-1457-4B29-90E8-96512518B985}" presName="node" presStyleLbl="node1" presStyleIdx="0" presStyleCnt="5">
        <dgm:presLayoutVars>
          <dgm:bulletEnabled val="1"/>
        </dgm:presLayoutVars>
      </dgm:prSet>
      <dgm:spPr/>
    </dgm:pt>
    <dgm:pt modelId="{0B790E8E-9B1D-478C-93A4-EF870B11A903}" type="pres">
      <dgm:prSet presAssocID="{F7CD2BDB-E1DC-41C6-8196-60A581535436}" presName="sibTrans" presStyleCnt="0"/>
      <dgm:spPr/>
    </dgm:pt>
    <dgm:pt modelId="{AD9A46EB-53F8-44CF-8486-55B87E1428C0}" type="pres">
      <dgm:prSet presAssocID="{09A2749A-75BA-4EEA-A1AB-F93EA6966023}" presName="node" presStyleLbl="node1" presStyleIdx="1" presStyleCnt="5">
        <dgm:presLayoutVars>
          <dgm:bulletEnabled val="1"/>
        </dgm:presLayoutVars>
      </dgm:prSet>
      <dgm:spPr/>
    </dgm:pt>
    <dgm:pt modelId="{F27E3ECF-0F23-40F4-B830-DDB93506B29C}" type="pres">
      <dgm:prSet presAssocID="{2E447B52-5816-4C9B-B1FC-CE76E9660B3B}" presName="sibTrans" presStyleCnt="0"/>
      <dgm:spPr/>
    </dgm:pt>
    <dgm:pt modelId="{5B24121A-97ED-46DA-ABA1-51B85457A696}" type="pres">
      <dgm:prSet presAssocID="{D1BBE2A7-AFE7-49FF-B64C-DA99370EB4BD}" presName="node" presStyleLbl="node1" presStyleIdx="2" presStyleCnt="5">
        <dgm:presLayoutVars>
          <dgm:bulletEnabled val="1"/>
        </dgm:presLayoutVars>
      </dgm:prSet>
      <dgm:spPr/>
    </dgm:pt>
    <dgm:pt modelId="{80AD6131-E917-4407-A4E0-39B91D0DC897}" type="pres">
      <dgm:prSet presAssocID="{9AAB1C19-467D-4438-A223-3C842D78CB90}" presName="sibTrans" presStyleCnt="0"/>
      <dgm:spPr/>
    </dgm:pt>
    <dgm:pt modelId="{FD751EFF-7E48-4B46-B392-60FE23B9B70E}" type="pres">
      <dgm:prSet presAssocID="{BF4E6860-60EA-485E-92C4-DF70E6662A82}" presName="node" presStyleLbl="node1" presStyleIdx="3" presStyleCnt="5">
        <dgm:presLayoutVars>
          <dgm:bulletEnabled val="1"/>
        </dgm:presLayoutVars>
      </dgm:prSet>
      <dgm:spPr/>
    </dgm:pt>
    <dgm:pt modelId="{CC0CA6A3-1B34-40A5-847D-109FBC5CEEDD}" type="pres">
      <dgm:prSet presAssocID="{D6596C03-3EBF-4E62-973A-0F3762721E39}" presName="sibTrans" presStyleCnt="0"/>
      <dgm:spPr/>
    </dgm:pt>
    <dgm:pt modelId="{A160907E-E743-47D0-AE4F-9CBE2B83AEC4}" type="pres">
      <dgm:prSet presAssocID="{6C8CA121-B765-4F88-8E89-3820C939CFF4}" presName="node" presStyleLbl="node1" presStyleIdx="4" presStyleCnt="5">
        <dgm:presLayoutVars>
          <dgm:bulletEnabled val="1"/>
        </dgm:presLayoutVars>
      </dgm:prSet>
      <dgm:spPr/>
    </dgm:pt>
  </dgm:ptLst>
  <dgm:cxnLst>
    <dgm:cxn modelId="{C39C1C16-3AD7-491A-8D9E-853B3031267A}" srcId="{C049D775-57DC-49C8-9D73-7EE531B87E63}" destId="{09A2749A-75BA-4EEA-A1AB-F93EA6966023}" srcOrd="1" destOrd="0" parTransId="{B21BFBF0-5ED8-49BC-82F9-6334D93B9177}" sibTransId="{2E447B52-5816-4C9B-B1FC-CE76E9660B3B}"/>
    <dgm:cxn modelId="{DE0AE13C-D0B9-447B-B16E-B2CBF573212B}" type="presOf" srcId="{A40561FB-1457-4B29-90E8-96512518B985}" destId="{E6CD80BB-D5D7-448B-AC01-2965302D4169}" srcOrd="0" destOrd="0" presId="urn:microsoft.com/office/officeart/2005/8/layout/default"/>
    <dgm:cxn modelId="{C8011162-F449-4888-877F-BFDAA3C188E3}" srcId="{C049D775-57DC-49C8-9D73-7EE531B87E63}" destId="{6C8CA121-B765-4F88-8E89-3820C939CFF4}" srcOrd="4" destOrd="0" parTransId="{DBCD7019-C7E8-4C39-A4E3-41A9A80EDDAA}" sibTransId="{C10B15CA-A9DB-4817-BAE7-24E2EC211375}"/>
    <dgm:cxn modelId="{B201B065-1B77-466D-941C-9EC7DC16088C}" srcId="{C049D775-57DC-49C8-9D73-7EE531B87E63}" destId="{D1BBE2A7-AFE7-49FF-B64C-DA99370EB4BD}" srcOrd="2" destOrd="0" parTransId="{758F01EC-E727-4403-8D0C-E179CB758F58}" sibTransId="{9AAB1C19-467D-4438-A223-3C842D78CB90}"/>
    <dgm:cxn modelId="{400A3E47-D014-4DE8-A057-BCA3503FE8C3}" srcId="{C049D775-57DC-49C8-9D73-7EE531B87E63}" destId="{BF4E6860-60EA-485E-92C4-DF70E6662A82}" srcOrd="3" destOrd="0" parTransId="{16DE7369-689A-42FE-B20A-1CB6FAFD2DDC}" sibTransId="{D6596C03-3EBF-4E62-973A-0F3762721E39}"/>
    <dgm:cxn modelId="{301FCC4F-0B69-4385-949B-0D903CCC0CF3}" type="presOf" srcId="{D1BBE2A7-AFE7-49FF-B64C-DA99370EB4BD}" destId="{5B24121A-97ED-46DA-ABA1-51B85457A696}" srcOrd="0" destOrd="0" presId="urn:microsoft.com/office/officeart/2005/8/layout/default"/>
    <dgm:cxn modelId="{FE26469D-E8D2-427C-8D53-035E08818785}" type="presOf" srcId="{6C8CA121-B765-4F88-8E89-3820C939CFF4}" destId="{A160907E-E743-47D0-AE4F-9CBE2B83AEC4}" srcOrd="0" destOrd="0" presId="urn:microsoft.com/office/officeart/2005/8/layout/default"/>
    <dgm:cxn modelId="{8EAC66A2-BC9C-4958-87C4-1CBC51F678C2}" type="presOf" srcId="{09A2749A-75BA-4EEA-A1AB-F93EA6966023}" destId="{AD9A46EB-53F8-44CF-8486-55B87E1428C0}" srcOrd="0" destOrd="0" presId="urn:microsoft.com/office/officeart/2005/8/layout/default"/>
    <dgm:cxn modelId="{EAA21DC5-1184-42FF-BC5A-C0FA806F18EA}" srcId="{C049D775-57DC-49C8-9D73-7EE531B87E63}" destId="{A40561FB-1457-4B29-90E8-96512518B985}" srcOrd="0" destOrd="0" parTransId="{656EB7B7-3605-4092-A721-E7149308856F}" sibTransId="{F7CD2BDB-E1DC-41C6-8196-60A581535436}"/>
    <dgm:cxn modelId="{62AA73D8-5346-4095-B065-5D78C9D580CF}" type="presOf" srcId="{C049D775-57DC-49C8-9D73-7EE531B87E63}" destId="{1911E271-C3A8-433B-96CD-EBF9A837B347}" srcOrd="0" destOrd="0" presId="urn:microsoft.com/office/officeart/2005/8/layout/default"/>
    <dgm:cxn modelId="{F7E6EEE3-C71F-48B9-B352-86F293AB9C47}" type="presOf" srcId="{BF4E6860-60EA-485E-92C4-DF70E6662A82}" destId="{FD751EFF-7E48-4B46-B392-60FE23B9B70E}" srcOrd="0" destOrd="0" presId="urn:microsoft.com/office/officeart/2005/8/layout/default"/>
    <dgm:cxn modelId="{85A919F4-DE12-4476-8840-311387060C36}" type="presParOf" srcId="{1911E271-C3A8-433B-96CD-EBF9A837B347}" destId="{E6CD80BB-D5D7-448B-AC01-2965302D4169}" srcOrd="0" destOrd="0" presId="urn:microsoft.com/office/officeart/2005/8/layout/default"/>
    <dgm:cxn modelId="{ADEB2438-282F-4743-BD86-8089BF162286}" type="presParOf" srcId="{1911E271-C3A8-433B-96CD-EBF9A837B347}" destId="{0B790E8E-9B1D-478C-93A4-EF870B11A903}" srcOrd="1" destOrd="0" presId="urn:microsoft.com/office/officeart/2005/8/layout/default"/>
    <dgm:cxn modelId="{0A62BDB3-DFF7-4021-9E50-7D0AFC2ACBFE}" type="presParOf" srcId="{1911E271-C3A8-433B-96CD-EBF9A837B347}" destId="{AD9A46EB-53F8-44CF-8486-55B87E1428C0}" srcOrd="2" destOrd="0" presId="urn:microsoft.com/office/officeart/2005/8/layout/default"/>
    <dgm:cxn modelId="{A4CA720D-A8EC-45E1-9D39-CC68CD18F45A}" type="presParOf" srcId="{1911E271-C3A8-433B-96CD-EBF9A837B347}" destId="{F27E3ECF-0F23-40F4-B830-DDB93506B29C}" srcOrd="3" destOrd="0" presId="urn:microsoft.com/office/officeart/2005/8/layout/default"/>
    <dgm:cxn modelId="{4AEA9CF9-41E3-4EBC-8DCF-15523CD5E3AC}" type="presParOf" srcId="{1911E271-C3A8-433B-96CD-EBF9A837B347}" destId="{5B24121A-97ED-46DA-ABA1-51B85457A696}" srcOrd="4" destOrd="0" presId="urn:microsoft.com/office/officeart/2005/8/layout/default"/>
    <dgm:cxn modelId="{96241283-B5FB-4455-9D90-6DF66A09DFC9}" type="presParOf" srcId="{1911E271-C3A8-433B-96CD-EBF9A837B347}" destId="{80AD6131-E917-4407-A4E0-39B91D0DC897}" srcOrd="5" destOrd="0" presId="urn:microsoft.com/office/officeart/2005/8/layout/default"/>
    <dgm:cxn modelId="{42087CE8-F832-4214-B0A4-3BABFA065E4E}" type="presParOf" srcId="{1911E271-C3A8-433B-96CD-EBF9A837B347}" destId="{FD751EFF-7E48-4B46-B392-60FE23B9B70E}" srcOrd="6" destOrd="0" presId="urn:microsoft.com/office/officeart/2005/8/layout/default"/>
    <dgm:cxn modelId="{59E0C003-6CC0-4A14-A1C3-616A719B68DC}" type="presParOf" srcId="{1911E271-C3A8-433B-96CD-EBF9A837B347}" destId="{CC0CA6A3-1B34-40A5-847D-109FBC5CEEDD}" srcOrd="7" destOrd="0" presId="urn:microsoft.com/office/officeart/2005/8/layout/default"/>
    <dgm:cxn modelId="{729FFC82-B3FE-4DFD-9FED-083EFE29CBF4}" type="presParOf" srcId="{1911E271-C3A8-433B-96CD-EBF9A837B347}" destId="{A160907E-E743-47D0-AE4F-9CBE2B83AE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21FBA-4306-4D94-B0C7-B15D92D687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3885E-1120-4115-9431-285A79BE4D7A}">
      <dgm:prSet/>
      <dgm:spPr/>
      <dgm:t>
        <a:bodyPr/>
        <a:lstStyle/>
        <a:p>
          <a:pPr algn="ctr"/>
          <a:r>
            <a:rPr lang="ru-RU" dirty="0"/>
            <a:t>Прохождение отопительного сезона, плановые ремонтные работы в </a:t>
          </a:r>
          <a:r>
            <a:rPr lang="ru-RU" dirty="0" err="1"/>
            <a:t>межотопительный</a:t>
          </a:r>
          <a:r>
            <a:rPr lang="ru-RU" dirty="0"/>
            <a:t> период </a:t>
          </a:r>
        </a:p>
      </dgm:t>
    </dgm:pt>
    <dgm:pt modelId="{7AB7B449-5EA8-468F-8739-BC947FFA3F08}" type="parTrans" cxnId="{3B439118-BD85-4C0D-9D28-9D6F7902FDFB}">
      <dgm:prSet/>
      <dgm:spPr/>
      <dgm:t>
        <a:bodyPr/>
        <a:lstStyle/>
        <a:p>
          <a:pPr algn="ctr"/>
          <a:endParaRPr lang="ru-RU"/>
        </a:p>
      </dgm:t>
    </dgm:pt>
    <dgm:pt modelId="{4941E71D-D1CB-4098-9B42-C9F24D115A2E}" type="sibTrans" cxnId="{3B439118-BD85-4C0D-9D28-9D6F7902FDFB}">
      <dgm:prSet/>
      <dgm:spPr/>
      <dgm:t>
        <a:bodyPr/>
        <a:lstStyle/>
        <a:p>
          <a:pPr algn="ctr"/>
          <a:endParaRPr lang="ru-RU"/>
        </a:p>
      </dgm:t>
    </dgm:pt>
    <dgm:pt modelId="{CA28285E-34B9-48D8-98B8-270173F74453}">
      <dgm:prSet/>
      <dgm:spPr/>
      <dgm:t>
        <a:bodyPr/>
        <a:lstStyle/>
        <a:p>
          <a:pPr algn="ctr"/>
          <a:r>
            <a:rPr lang="ru-RU" dirty="0"/>
            <a:t>Работа с должниками за услуги теплоснабжения</a:t>
          </a:r>
        </a:p>
      </dgm:t>
    </dgm:pt>
    <dgm:pt modelId="{829CDED9-0ABF-481E-A5C6-BE56B0523F28}" type="parTrans" cxnId="{F7A878D7-3783-4B75-AF44-432C82B793E0}">
      <dgm:prSet/>
      <dgm:spPr/>
      <dgm:t>
        <a:bodyPr/>
        <a:lstStyle/>
        <a:p>
          <a:pPr algn="ctr"/>
          <a:endParaRPr lang="ru-RU"/>
        </a:p>
      </dgm:t>
    </dgm:pt>
    <dgm:pt modelId="{0E8BE692-A754-41C6-A80E-DC7B9CCA1E62}" type="sibTrans" cxnId="{F7A878D7-3783-4B75-AF44-432C82B793E0}">
      <dgm:prSet/>
      <dgm:spPr/>
      <dgm:t>
        <a:bodyPr/>
        <a:lstStyle/>
        <a:p>
          <a:pPr algn="ctr"/>
          <a:endParaRPr lang="ru-RU"/>
        </a:p>
      </dgm:t>
    </dgm:pt>
    <dgm:pt modelId="{104D92CB-76B3-44DB-9F6D-34DB1C6CB05B}">
      <dgm:prSet/>
      <dgm:spPr/>
      <dgm:t>
        <a:bodyPr/>
        <a:lstStyle/>
        <a:p>
          <a:pPr algn="ctr"/>
          <a:r>
            <a:rPr lang="ru-RU"/>
            <a:t>Реализация концессионного соглашения в Великом Новгороде</a:t>
          </a:r>
        </a:p>
      </dgm:t>
    </dgm:pt>
    <dgm:pt modelId="{46C60E73-87F7-4757-A661-6E4A7C5F760A}" type="parTrans" cxnId="{1CCA5D91-6869-4CFF-BE9E-F0ECE8D95506}">
      <dgm:prSet/>
      <dgm:spPr/>
      <dgm:t>
        <a:bodyPr/>
        <a:lstStyle/>
        <a:p>
          <a:pPr algn="ctr"/>
          <a:endParaRPr lang="ru-RU"/>
        </a:p>
      </dgm:t>
    </dgm:pt>
    <dgm:pt modelId="{4A7F883E-AD61-4BF2-840F-425878225AEA}" type="sibTrans" cxnId="{1CCA5D91-6869-4CFF-BE9E-F0ECE8D95506}">
      <dgm:prSet/>
      <dgm:spPr/>
      <dgm:t>
        <a:bodyPr/>
        <a:lstStyle/>
        <a:p>
          <a:pPr algn="ctr"/>
          <a:endParaRPr lang="ru-RU"/>
        </a:p>
      </dgm:t>
    </dgm:pt>
    <dgm:pt modelId="{721BD572-E499-4A45-A3D1-1E75DCC37B7D}">
      <dgm:prSet/>
      <dgm:spPr/>
      <dgm:t>
        <a:bodyPr/>
        <a:lstStyle/>
        <a:p>
          <a:pPr algn="ctr"/>
          <a:r>
            <a:rPr lang="ru-RU" dirty="0"/>
            <a:t>Технологическое присоединение к тепловым сетям новых объектов</a:t>
          </a:r>
        </a:p>
      </dgm:t>
    </dgm:pt>
    <dgm:pt modelId="{6569904B-5B1B-417C-8AFC-1666BBF8B539}" type="parTrans" cxnId="{C1AD5410-2CB3-4CE7-9732-FAE1A4A665C0}">
      <dgm:prSet/>
      <dgm:spPr/>
      <dgm:t>
        <a:bodyPr/>
        <a:lstStyle/>
        <a:p>
          <a:pPr algn="ctr"/>
          <a:endParaRPr lang="ru-RU"/>
        </a:p>
      </dgm:t>
    </dgm:pt>
    <dgm:pt modelId="{954CD13E-35E7-4018-BB3B-4629981994EA}" type="sibTrans" cxnId="{C1AD5410-2CB3-4CE7-9732-FAE1A4A665C0}">
      <dgm:prSet/>
      <dgm:spPr/>
      <dgm:t>
        <a:bodyPr/>
        <a:lstStyle/>
        <a:p>
          <a:pPr algn="ctr"/>
          <a:endParaRPr lang="ru-RU"/>
        </a:p>
      </dgm:t>
    </dgm:pt>
    <dgm:pt modelId="{7AB29D5D-C8D1-4F9F-A567-0DA92896D8AE}" type="pres">
      <dgm:prSet presAssocID="{98421FBA-4306-4D94-B0C7-B15D92D687BA}" presName="Name0" presStyleCnt="0">
        <dgm:presLayoutVars>
          <dgm:chMax val="7"/>
          <dgm:chPref val="7"/>
          <dgm:dir/>
        </dgm:presLayoutVars>
      </dgm:prSet>
      <dgm:spPr/>
    </dgm:pt>
    <dgm:pt modelId="{6B29AF1E-4813-4D5C-AD38-CB682FC701FD}" type="pres">
      <dgm:prSet presAssocID="{98421FBA-4306-4D94-B0C7-B15D92D687BA}" presName="Name1" presStyleCnt="0"/>
      <dgm:spPr/>
    </dgm:pt>
    <dgm:pt modelId="{0BC30645-9CAA-41A2-91DF-D05C8F55E133}" type="pres">
      <dgm:prSet presAssocID="{98421FBA-4306-4D94-B0C7-B15D92D687BA}" presName="cycle" presStyleCnt="0"/>
      <dgm:spPr/>
    </dgm:pt>
    <dgm:pt modelId="{41706CFD-40F3-4ECA-AEEA-797681D68C73}" type="pres">
      <dgm:prSet presAssocID="{98421FBA-4306-4D94-B0C7-B15D92D687BA}" presName="srcNode" presStyleLbl="node1" presStyleIdx="0" presStyleCnt="4"/>
      <dgm:spPr/>
    </dgm:pt>
    <dgm:pt modelId="{5E47CE1B-109E-41F2-800D-FFE72AD62E24}" type="pres">
      <dgm:prSet presAssocID="{98421FBA-4306-4D94-B0C7-B15D92D687BA}" presName="conn" presStyleLbl="parChTrans1D2" presStyleIdx="0" presStyleCnt="1"/>
      <dgm:spPr/>
    </dgm:pt>
    <dgm:pt modelId="{C77145B9-D6AA-49FB-AAEA-F673CC3CDF03}" type="pres">
      <dgm:prSet presAssocID="{98421FBA-4306-4D94-B0C7-B15D92D687BA}" presName="extraNode" presStyleLbl="node1" presStyleIdx="0" presStyleCnt="4"/>
      <dgm:spPr/>
    </dgm:pt>
    <dgm:pt modelId="{3823D501-8C4A-4ED6-9175-94C1AE751427}" type="pres">
      <dgm:prSet presAssocID="{98421FBA-4306-4D94-B0C7-B15D92D687BA}" presName="dstNode" presStyleLbl="node1" presStyleIdx="0" presStyleCnt="4"/>
      <dgm:spPr/>
    </dgm:pt>
    <dgm:pt modelId="{B1F4DB21-9720-4F47-BAAD-7301A90359BC}" type="pres">
      <dgm:prSet presAssocID="{7AD3885E-1120-4115-9431-285A79BE4D7A}" presName="text_1" presStyleLbl="node1" presStyleIdx="0" presStyleCnt="4">
        <dgm:presLayoutVars>
          <dgm:bulletEnabled val="1"/>
        </dgm:presLayoutVars>
      </dgm:prSet>
      <dgm:spPr/>
    </dgm:pt>
    <dgm:pt modelId="{E7DDF71A-3EB7-496C-8DEB-9C8CDC9E64CC}" type="pres">
      <dgm:prSet presAssocID="{7AD3885E-1120-4115-9431-285A79BE4D7A}" presName="accent_1" presStyleCnt="0"/>
      <dgm:spPr/>
    </dgm:pt>
    <dgm:pt modelId="{F3D72EC8-62F7-4791-8F37-49D4C42EF736}" type="pres">
      <dgm:prSet presAssocID="{7AD3885E-1120-4115-9431-285A79BE4D7A}" presName="accentRepeatNode" presStyleLbl="solidFgAcc1" presStyleIdx="0" presStyleCnt="4"/>
      <dgm:spPr/>
    </dgm:pt>
    <dgm:pt modelId="{338446E5-BB0D-4A9D-A598-17EF841A9908}" type="pres">
      <dgm:prSet presAssocID="{CA28285E-34B9-48D8-98B8-270173F74453}" presName="text_2" presStyleLbl="node1" presStyleIdx="1" presStyleCnt="4">
        <dgm:presLayoutVars>
          <dgm:bulletEnabled val="1"/>
        </dgm:presLayoutVars>
      </dgm:prSet>
      <dgm:spPr/>
    </dgm:pt>
    <dgm:pt modelId="{D7C00E7F-0241-40A0-8354-B895F3A203C6}" type="pres">
      <dgm:prSet presAssocID="{CA28285E-34B9-48D8-98B8-270173F74453}" presName="accent_2" presStyleCnt="0"/>
      <dgm:spPr/>
    </dgm:pt>
    <dgm:pt modelId="{FB639650-CB00-49CE-ABF1-ED7725BD4FC1}" type="pres">
      <dgm:prSet presAssocID="{CA28285E-34B9-48D8-98B8-270173F74453}" presName="accentRepeatNode" presStyleLbl="solidFgAcc1" presStyleIdx="1" presStyleCnt="4"/>
      <dgm:spPr/>
    </dgm:pt>
    <dgm:pt modelId="{4EE94A31-F3B5-4E41-84C0-91E20BABF9A1}" type="pres">
      <dgm:prSet presAssocID="{104D92CB-76B3-44DB-9F6D-34DB1C6CB05B}" presName="text_3" presStyleLbl="node1" presStyleIdx="2" presStyleCnt="4">
        <dgm:presLayoutVars>
          <dgm:bulletEnabled val="1"/>
        </dgm:presLayoutVars>
      </dgm:prSet>
      <dgm:spPr/>
    </dgm:pt>
    <dgm:pt modelId="{BFEB9D7E-C5A1-436C-AB04-5F7DDDEB21C9}" type="pres">
      <dgm:prSet presAssocID="{104D92CB-76B3-44DB-9F6D-34DB1C6CB05B}" presName="accent_3" presStyleCnt="0"/>
      <dgm:spPr/>
    </dgm:pt>
    <dgm:pt modelId="{5F924377-B5C2-4734-92E9-6C0FA0E9BCAE}" type="pres">
      <dgm:prSet presAssocID="{104D92CB-76B3-44DB-9F6D-34DB1C6CB05B}" presName="accentRepeatNode" presStyleLbl="solidFgAcc1" presStyleIdx="2" presStyleCnt="4"/>
      <dgm:spPr/>
    </dgm:pt>
    <dgm:pt modelId="{A173E691-4DF4-4581-9F6E-D5EF9808414A}" type="pres">
      <dgm:prSet presAssocID="{721BD572-E499-4A45-A3D1-1E75DCC37B7D}" presName="text_4" presStyleLbl="node1" presStyleIdx="3" presStyleCnt="4">
        <dgm:presLayoutVars>
          <dgm:bulletEnabled val="1"/>
        </dgm:presLayoutVars>
      </dgm:prSet>
      <dgm:spPr/>
    </dgm:pt>
    <dgm:pt modelId="{6F05690A-F636-41EA-9B85-617BBD862A7C}" type="pres">
      <dgm:prSet presAssocID="{721BD572-E499-4A45-A3D1-1E75DCC37B7D}" presName="accent_4" presStyleCnt="0"/>
      <dgm:spPr/>
    </dgm:pt>
    <dgm:pt modelId="{169ED9AF-C362-4A1E-A546-6B0A649C9449}" type="pres">
      <dgm:prSet presAssocID="{721BD572-E499-4A45-A3D1-1E75DCC37B7D}" presName="accentRepeatNode" presStyleLbl="solidFgAcc1" presStyleIdx="3" presStyleCnt="4"/>
      <dgm:spPr/>
    </dgm:pt>
  </dgm:ptLst>
  <dgm:cxnLst>
    <dgm:cxn modelId="{ACA20703-A169-4D21-B7BB-83A14601BF90}" type="presOf" srcId="{98421FBA-4306-4D94-B0C7-B15D92D687BA}" destId="{7AB29D5D-C8D1-4F9F-A567-0DA92896D8AE}" srcOrd="0" destOrd="0" presId="urn:microsoft.com/office/officeart/2008/layout/VerticalCurvedList"/>
    <dgm:cxn modelId="{9998E40A-870A-45EE-A609-990EA560681D}" type="presOf" srcId="{4941E71D-D1CB-4098-9B42-C9F24D115A2E}" destId="{5E47CE1B-109E-41F2-800D-FFE72AD62E24}" srcOrd="0" destOrd="0" presId="urn:microsoft.com/office/officeart/2008/layout/VerticalCurvedList"/>
    <dgm:cxn modelId="{C1AD5410-2CB3-4CE7-9732-FAE1A4A665C0}" srcId="{98421FBA-4306-4D94-B0C7-B15D92D687BA}" destId="{721BD572-E499-4A45-A3D1-1E75DCC37B7D}" srcOrd="3" destOrd="0" parTransId="{6569904B-5B1B-417C-8AFC-1666BBF8B539}" sibTransId="{954CD13E-35E7-4018-BB3B-4629981994EA}"/>
    <dgm:cxn modelId="{3B439118-BD85-4C0D-9D28-9D6F7902FDFB}" srcId="{98421FBA-4306-4D94-B0C7-B15D92D687BA}" destId="{7AD3885E-1120-4115-9431-285A79BE4D7A}" srcOrd="0" destOrd="0" parTransId="{7AB7B449-5EA8-468F-8739-BC947FFA3F08}" sibTransId="{4941E71D-D1CB-4098-9B42-C9F24D115A2E}"/>
    <dgm:cxn modelId="{787A6262-6C63-4FCF-8CFA-B460FA4DF692}" type="presOf" srcId="{7AD3885E-1120-4115-9431-285A79BE4D7A}" destId="{B1F4DB21-9720-4F47-BAAD-7301A90359BC}" srcOrd="0" destOrd="0" presId="urn:microsoft.com/office/officeart/2008/layout/VerticalCurvedList"/>
    <dgm:cxn modelId="{21EB8166-2F1B-4A2F-953E-4EFD5017D502}" type="presOf" srcId="{721BD572-E499-4A45-A3D1-1E75DCC37B7D}" destId="{A173E691-4DF4-4581-9F6E-D5EF9808414A}" srcOrd="0" destOrd="0" presId="urn:microsoft.com/office/officeart/2008/layout/VerticalCurvedList"/>
    <dgm:cxn modelId="{6F98256A-8E9C-4F5E-B73C-2C73E05AB632}" type="presOf" srcId="{CA28285E-34B9-48D8-98B8-270173F74453}" destId="{338446E5-BB0D-4A9D-A598-17EF841A9908}" srcOrd="0" destOrd="0" presId="urn:microsoft.com/office/officeart/2008/layout/VerticalCurvedList"/>
    <dgm:cxn modelId="{1CCA5D91-6869-4CFF-BE9E-F0ECE8D95506}" srcId="{98421FBA-4306-4D94-B0C7-B15D92D687BA}" destId="{104D92CB-76B3-44DB-9F6D-34DB1C6CB05B}" srcOrd="2" destOrd="0" parTransId="{46C60E73-87F7-4757-A661-6E4A7C5F760A}" sibTransId="{4A7F883E-AD61-4BF2-840F-425878225AEA}"/>
    <dgm:cxn modelId="{5B7126D2-617F-4423-8249-1E36EE76E2EA}" type="presOf" srcId="{104D92CB-76B3-44DB-9F6D-34DB1C6CB05B}" destId="{4EE94A31-F3B5-4E41-84C0-91E20BABF9A1}" srcOrd="0" destOrd="0" presId="urn:microsoft.com/office/officeart/2008/layout/VerticalCurvedList"/>
    <dgm:cxn modelId="{F7A878D7-3783-4B75-AF44-432C82B793E0}" srcId="{98421FBA-4306-4D94-B0C7-B15D92D687BA}" destId="{CA28285E-34B9-48D8-98B8-270173F74453}" srcOrd="1" destOrd="0" parTransId="{829CDED9-0ABF-481E-A5C6-BE56B0523F28}" sibTransId="{0E8BE692-A754-41C6-A80E-DC7B9CCA1E62}"/>
    <dgm:cxn modelId="{B988C308-003F-49C0-B2AD-3D2643BEEE2E}" type="presParOf" srcId="{7AB29D5D-C8D1-4F9F-A567-0DA92896D8AE}" destId="{6B29AF1E-4813-4D5C-AD38-CB682FC701FD}" srcOrd="0" destOrd="0" presId="urn:microsoft.com/office/officeart/2008/layout/VerticalCurvedList"/>
    <dgm:cxn modelId="{3E5EEBD8-2DD9-4A48-A0C1-96547CF4B2AA}" type="presParOf" srcId="{6B29AF1E-4813-4D5C-AD38-CB682FC701FD}" destId="{0BC30645-9CAA-41A2-91DF-D05C8F55E133}" srcOrd="0" destOrd="0" presId="urn:microsoft.com/office/officeart/2008/layout/VerticalCurvedList"/>
    <dgm:cxn modelId="{9FDCE377-19AF-4E8A-9C4C-E903EE5C8490}" type="presParOf" srcId="{0BC30645-9CAA-41A2-91DF-D05C8F55E133}" destId="{41706CFD-40F3-4ECA-AEEA-797681D68C73}" srcOrd="0" destOrd="0" presId="urn:microsoft.com/office/officeart/2008/layout/VerticalCurvedList"/>
    <dgm:cxn modelId="{30DB627C-11C7-4FE3-AC5B-9553A7DD3DEA}" type="presParOf" srcId="{0BC30645-9CAA-41A2-91DF-D05C8F55E133}" destId="{5E47CE1B-109E-41F2-800D-FFE72AD62E24}" srcOrd="1" destOrd="0" presId="urn:microsoft.com/office/officeart/2008/layout/VerticalCurvedList"/>
    <dgm:cxn modelId="{2BDE062B-4A08-46AC-8400-1106022D3A41}" type="presParOf" srcId="{0BC30645-9CAA-41A2-91DF-D05C8F55E133}" destId="{C77145B9-D6AA-49FB-AAEA-F673CC3CDF03}" srcOrd="2" destOrd="0" presId="urn:microsoft.com/office/officeart/2008/layout/VerticalCurvedList"/>
    <dgm:cxn modelId="{2941FBCF-50E9-4EC0-8EBB-D168395F71F8}" type="presParOf" srcId="{0BC30645-9CAA-41A2-91DF-D05C8F55E133}" destId="{3823D501-8C4A-4ED6-9175-94C1AE751427}" srcOrd="3" destOrd="0" presId="urn:microsoft.com/office/officeart/2008/layout/VerticalCurvedList"/>
    <dgm:cxn modelId="{07207BE7-2A00-4762-9B5E-14ECEAFA982F}" type="presParOf" srcId="{6B29AF1E-4813-4D5C-AD38-CB682FC701FD}" destId="{B1F4DB21-9720-4F47-BAAD-7301A90359BC}" srcOrd="1" destOrd="0" presId="urn:microsoft.com/office/officeart/2008/layout/VerticalCurvedList"/>
    <dgm:cxn modelId="{A69F32A5-1A0E-4C67-BA46-177210B9A039}" type="presParOf" srcId="{6B29AF1E-4813-4D5C-AD38-CB682FC701FD}" destId="{E7DDF71A-3EB7-496C-8DEB-9C8CDC9E64CC}" srcOrd="2" destOrd="0" presId="urn:microsoft.com/office/officeart/2008/layout/VerticalCurvedList"/>
    <dgm:cxn modelId="{88F59D28-6AD8-47EA-9F8D-8D7FBE426058}" type="presParOf" srcId="{E7DDF71A-3EB7-496C-8DEB-9C8CDC9E64CC}" destId="{F3D72EC8-62F7-4791-8F37-49D4C42EF736}" srcOrd="0" destOrd="0" presId="urn:microsoft.com/office/officeart/2008/layout/VerticalCurvedList"/>
    <dgm:cxn modelId="{77992DA1-0009-42E5-846F-B4E8B2FA664E}" type="presParOf" srcId="{6B29AF1E-4813-4D5C-AD38-CB682FC701FD}" destId="{338446E5-BB0D-4A9D-A598-17EF841A9908}" srcOrd="3" destOrd="0" presId="urn:microsoft.com/office/officeart/2008/layout/VerticalCurvedList"/>
    <dgm:cxn modelId="{68A4A53B-68C0-4C8D-9705-2671DCC2D12C}" type="presParOf" srcId="{6B29AF1E-4813-4D5C-AD38-CB682FC701FD}" destId="{D7C00E7F-0241-40A0-8354-B895F3A203C6}" srcOrd="4" destOrd="0" presId="urn:microsoft.com/office/officeart/2008/layout/VerticalCurvedList"/>
    <dgm:cxn modelId="{749D577D-C101-43CE-B004-FD8C2BAA0A23}" type="presParOf" srcId="{D7C00E7F-0241-40A0-8354-B895F3A203C6}" destId="{FB639650-CB00-49CE-ABF1-ED7725BD4FC1}" srcOrd="0" destOrd="0" presId="urn:microsoft.com/office/officeart/2008/layout/VerticalCurvedList"/>
    <dgm:cxn modelId="{1885F6A5-02B1-4814-8B83-3AD54E38D2BC}" type="presParOf" srcId="{6B29AF1E-4813-4D5C-AD38-CB682FC701FD}" destId="{4EE94A31-F3B5-4E41-84C0-91E20BABF9A1}" srcOrd="5" destOrd="0" presId="urn:microsoft.com/office/officeart/2008/layout/VerticalCurvedList"/>
    <dgm:cxn modelId="{33F09B1F-6576-435F-92D8-91E3E0A2DC07}" type="presParOf" srcId="{6B29AF1E-4813-4D5C-AD38-CB682FC701FD}" destId="{BFEB9D7E-C5A1-436C-AB04-5F7DDDEB21C9}" srcOrd="6" destOrd="0" presId="urn:microsoft.com/office/officeart/2008/layout/VerticalCurvedList"/>
    <dgm:cxn modelId="{AA59784C-4DF7-4678-9F07-865D80C26602}" type="presParOf" srcId="{BFEB9D7E-C5A1-436C-AB04-5F7DDDEB21C9}" destId="{5F924377-B5C2-4734-92E9-6C0FA0E9BCAE}" srcOrd="0" destOrd="0" presId="urn:microsoft.com/office/officeart/2008/layout/VerticalCurvedList"/>
    <dgm:cxn modelId="{D0A334B5-0F9B-406E-892A-F5C3A609DCBA}" type="presParOf" srcId="{6B29AF1E-4813-4D5C-AD38-CB682FC701FD}" destId="{A173E691-4DF4-4581-9F6E-D5EF9808414A}" srcOrd="7" destOrd="0" presId="urn:microsoft.com/office/officeart/2008/layout/VerticalCurvedList"/>
    <dgm:cxn modelId="{834ADF24-007B-4D53-A8C5-83D0DC19D432}" type="presParOf" srcId="{6B29AF1E-4813-4D5C-AD38-CB682FC701FD}" destId="{6F05690A-F636-41EA-9B85-617BBD862A7C}" srcOrd="8" destOrd="0" presId="urn:microsoft.com/office/officeart/2008/layout/VerticalCurvedList"/>
    <dgm:cxn modelId="{4FBE65E5-D7EA-4157-A16B-4F0BEE7B1E0A}" type="presParOf" srcId="{6F05690A-F636-41EA-9B85-617BBD862A7C}" destId="{169ED9AF-C362-4A1E-A546-6B0A649C94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AFBEEB-BECB-4CB0-BCE3-1DC69A8BF1A7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1D67D-1BB0-4083-99E9-8C936E3BB7F3}">
      <dgm:prSet custT="1"/>
      <dgm:spPr/>
      <dgm:t>
        <a:bodyPr/>
        <a:lstStyle/>
        <a:p>
          <a:r>
            <a:rPr lang="ru-RU" sz="1600" dirty="0"/>
            <a:t>регулярность, последовательность, оперативность информирования</a:t>
          </a:r>
        </a:p>
      </dgm:t>
    </dgm:pt>
    <dgm:pt modelId="{20639242-327C-488E-B9F7-3D8544C3A6B0}" type="parTrans" cxnId="{09A26679-4D21-43F6-A6C5-5F3BC024213D}">
      <dgm:prSet/>
      <dgm:spPr/>
      <dgm:t>
        <a:bodyPr/>
        <a:lstStyle/>
        <a:p>
          <a:endParaRPr lang="ru-RU"/>
        </a:p>
      </dgm:t>
    </dgm:pt>
    <dgm:pt modelId="{40FCE23D-5A4A-4BF6-990D-B0C185F225FD}" type="sibTrans" cxnId="{09A26679-4D21-43F6-A6C5-5F3BC024213D}">
      <dgm:prSet/>
      <dgm:spPr/>
      <dgm:t>
        <a:bodyPr/>
        <a:lstStyle/>
        <a:p>
          <a:endParaRPr lang="ru-RU"/>
        </a:p>
      </dgm:t>
    </dgm:pt>
    <dgm:pt modelId="{99A136C4-0591-4D44-B1A9-AD2B959E49FC}">
      <dgm:prSet/>
      <dgm:spPr/>
      <dgm:t>
        <a:bodyPr/>
        <a:lstStyle/>
        <a:p>
          <a:r>
            <a:rPr lang="ru-RU"/>
            <a:t>доступность информации </a:t>
          </a:r>
        </a:p>
      </dgm:t>
    </dgm:pt>
    <dgm:pt modelId="{52E06BA0-1C96-4AC2-B95B-34A822556554}" type="parTrans" cxnId="{78EEB5E9-2ACF-4B83-999A-B84BFC57F9AC}">
      <dgm:prSet/>
      <dgm:spPr/>
      <dgm:t>
        <a:bodyPr/>
        <a:lstStyle/>
        <a:p>
          <a:endParaRPr lang="ru-RU"/>
        </a:p>
      </dgm:t>
    </dgm:pt>
    <dgm:pt modelId="{690B2F75-06D0-4885-8A91-2E6C8E3C59F8}" type="sibTrans" cxnId="{78EEB5E9-2ACF-4B83-999A-B84BFC57F9AC}">
      <dgm:prSet/>
      <dgm:spPr/>
      <dgm:t>
        <a:bodyPr/>
        <a:lstStyle/>
        <a:p>
          <a:endParaRPr lang="ru-RU"/>
        </a:p>
      </dgm:t>
    </dgm:pt>
    <dgm:pt modelId="{E35EDF97-8646-48E9-B70C-729C17E78E56}">
      <dgm:prSet/>
      <dgm:spPr/>
      <dgm:t>
        <a:bodyPr/>
        <a:lstStyle/>
        <a:p>
          <a:r>
            <a:rPr lang="ru-RU" dirty="0"/>
            <a:t>объективность и полнота информации</a:t>
          </a:r>
        </a:p>
      </dgm:t>
    </dgm:pt>
    <dgm:pt modelId="{0855D67C-9A18-4DE7-9D1F-981B273D7029}" type="parTrans" cxnId="{A693141C-9A94-4B54-BDAF-EB21E652E319}">
      <dgm:prSet/>
      <dgm:spPr/>
      <dgm:t>
        <a:bodyPr/>
        <a:lstStyle/>
        <a:p>
          <a:endParaRPr lang="ru-RU"/>
        </a:p>
      </dgm:t>
    </dgm:pt>
    <dgm:pt modelId="{BF1D4059-2617-4CC1-9C19-8603B8A1A434}" type="sibTrans" cxnId="{A693141C-9A94-4B54-BDAF-EB21E652E319}">
      <dgm:prSet/>
      <dgm:spPr/>
      <dgm:t>
        <a:bodyPr/>
        <a:lstStyle/>
        <a:p>
          <a:endParaRPr lang="ru-RU"/>
        </a:p>
      </dgm:t>
    </dgm:pt>
    <dgm:pt modelId="{20F8A9D6-29AA-445D-A9F1-43B19DA74239}" type="pres">
      <dgm:prSet presAssocID="{1BAFBEEB-BECB-4CB0-BCE3-1DC69A8BF1A7}" presName="cycle" presStyleCnt="0">
        <dgm:presLayoutVars>
          <dgm:dir/>
          <dgm:resizeHandles val="exact"/>
        </dgm:presLayoutVars>
      </dgm:prSet>
      <dgm:spPr/>
    </dgm:pt>
    <dgm:pt modelId="{205FF1EB-B725-43B9-B720-568766BDC4AD}" type="pres">
      <dgm:prSet presAssocID="{24E1D67D-1BB0-4083-99E9-8C936E3BB7F3}" presName="node" presStyleLbl="node1" presStyleIdx="0" presStyleCnt="3" custScaleX="117467">
        <dgm:presLayoutVars>
          <dgm:bulletEnabled val="1"/>
        </dgm:presLayoutVars>
      </dgm:prSet>
      <dgm:spPr/>
    </dgm:pt>
    <dgm:pt modelId="{377FE54A-F575-45B1-8954-44265492EFF6}" type="pres">
      <dgm:prSet presAssocID="{24E1D67D-1BB0-4083-99E9-8C936E3BB7F3}" presName="spNode" presStyleCnt="0"/>
      <dgm:spPr/>
    </dgm:pt>
    <dgm:pt modelId="{311ECB08-387C-4599-9DC2-F9755CC01895}" type="pres">
      <dgm:prSet presAssocID="{40FCE23D-5A4A-4BF6-990D-B0C185F225FD}" presName="sibTrans" presStyleLbl="sibTrans1D1" presStyleIdx="0" presStyleCnt="3"/>
      <dgm:spPr/>
    </dgm:pt>
    <dgm:pt modelId="{6CEBB27E-DA53-4BC3-882F-D467D0AABEB0}" type="pres">
      <dgm:prSet presAssocID="{99A136C4-0591-4D44-B1A9-AD2B959E49FC}" presName="node" presStyleLbl="node1" presStyleIdx="1" presStyleCnt="3">
        <dgm:presLayoutVars>
          <dgm:bulletEnabled val="1"/>
        </dgm:presLayoutVars>
      </dgm:prSet>
      <dgm:spPr/>
    </dgm:pt>
    <dgm:pt modelId="{16D07B28-8912-44F4-964B-8B786AAC62B6}" type="pres">
      <dgm:prSet presAssocID="{99A136C4-0591-4D44-B1A9-AD2B959E49FC}" presName="spNode" presStyleCnt="0"/>
      <dgm:spPr/>
    </dgm:pt>
    <dgm:pt modelId="{03DD53A9-4EC6-4F4F-9504-60EF8197D4D8}" type="pres">
      <dgm:prSet presAssocID="{690B2F75-06D0-4885-8A91-2E6C8E3C59F8}" presName="sibTrans" presStyleLbl="sibTrans1D1" presStyleIdx="1" presStyleCnt="3"/>
      <dgm:spPr/>
    </dgm:pt>
    <dgm:pt modelId="{A796D9CB-7E9F-46D8-85D3-B4D1A1E744C8}" type="pres">
      <dgm:prSet presAssocID="{E35EDF97-8646-48E9-B70C-729C17E78E56}" presName="node" presStyleLbl="node1" presStyleIdx="2" presStyleCnt="3">
        <dgm:presLayoutVars>
          <dgm:bulletEnabled val="1"/>
        </dgm:presLayoutVars>
      </dgm:prSet>
      <dgm:spPr/>
    </dgm:pt>
    <dgm:pt modelId="{EE9E2593-4D74-44D5-8DD1-2560C3D6471D}" type="pres">
      <dgm:prSet presAssocID="{E35EDF97-8646-48E9-B70C-729C17E78E56}" presName="spNode" presStyleCnt="0"/>
      <dgm:spPr/>
    </dgm:pt>
    <dgm:pt modelId="{430A2C94-3884-44FE-99F3-AA6C6EDB7C23}" type="pres">
      <dgm:prSet presAssocID="{BF1D4059-2617-4CC1-9C19-8603B8A1A434}" presName="sibTrans" presStyleLbl="sibTrans1D1" presStyleIdx="2" presStyleCnt="3"/>
      <dgm:spPr/>
    </dgm:pt>
  </dgm:ptLst>
  <dgm:cxnLst>
    <dgm:cxn modelId="{A693141C-9A94-4B54-BDAF-EB21E652E319}" srcId="{1BAFBEEB-BECB-4CB0-BCE3-1DC69A8BF1A7}" destId="{E35EDF97-8646-48E9-B70C-729C17E78E56}" srcOrd="2" destOrd="0" parTransId="{0855D67C-9A18-4DE7-9D1F-981B273D7029}" sibTransId="{BF1D4059-2617-4CC1-9C19-8603B8A1A434}"/>
    <dgm:cxn modelId="{06DCDC39-EB49-45C4-AAE3-07E1CBED71E3}" type="presOf" srcId="{40FCE23D-5A4A-4BF6-990D-B0C185F225FD}" destId="{311ECB08-387C-4599-9DC2-F9755CC01895}" srcOrd="0" destOrd="0" presId="urn:microsoft.com/office/officeart/2005/8/layout/cycle6"/>
    <dgm:cxn modelId="{89BF8F67-A046-41E9-AF8A-1E15CF402AFC}" type="presOf" srcId="{24E1D67D-1BB0-4083-99E9-8C936E3BB7F3}" destId="{205FF1EB-B725-43B9-B720-568766BDC4AD}" srcOrd="0" destOrd="0" presId="urn:microsoft.com/office/officeart/2005/8/layout/cycle6"/>
    <dgm:cxn modelId="{095CE247-884E-4A7F-AB6F-CC9FA74E46FA}" type="presOf" srcId="{E35EDF97-8646-48E9-B70C-729C17E78E56}" destId="{A796D9CB-7E9F-46D8-85D3-B4D1A1E744C8}" srcOrd="0" destOrd="0" presId="urn:microsoft.com/office/officeart/2005/8/layout/cycle6"/>
    <dgm:cxn modelId="{4F99184A-DC35-442C-B577-9AC273394688}" type="presOf" srcId="{1BAFBEEB-BECB-4CB0-BCE3-1DC69A8BF1A7}" destId="{20F8A9D6-29AA-445D-A9F1-43B19DA74239}" srcOrd="0" destOrd="0" presId="urn:microsoft.com/office/officeart/2005/8/layout/cycle6"/>
    <dgm:cxn modelId="{09A26679-4D21-43F6-A6C5-5F3BC024213D}" srcId="{1BAFBEEB-BECB-4CB0-BCE3-1DC69A8BF1A7}" destId="{24E1D67D-1BB0-4083-99E9-8C936E3BB7F3}" srcOrd="0" destOrd="0" parTransId="{20639242-327C-488E-B9F7-3D8544C3A6B0}" sibTransId="{40FCE23D-5A4A-4BF6-990D-B0C185F225FD}"/>
    <dgm:cxn modelId="{74DABD7C-4E12-40FF-8906-AD66AB58B2B4}" type="presOf" srcId="{99A136C4-0591-4D44-B1A9-AD2B959E49FC}" destId="{6CEBB27E-DA53-4BC3-882F-D467D0AABEB0}" srcOrd="0" destOrd="0" presId="urn:microsoft.com/office/officeart/2005/8/layout/cycle6"/>
    <dgm:cxn modelId="{652DB59A-A2D4-4083-87CA-C52DA8B30FFC}" type="presOf" srcId="{BF1D4059-2617-4CC1-9C19-8603B8A1A434}" destId="{430A2C94-3884-44FE-99F3-AA6C6EDB7C23}" srcOrd="0" destOrd="0" presId="urn:microsoft.com/office/officeart/2005/8/layout/cycle6"/>
    <dgm:cxn modelId="{81E42CA4-A5DE-4E08-A237-DD978ECF20B9}" type="presOf" srcId="{690B2F75-06D0-4885-8A91-2E6C8E3C59F8}" destId="{03DD53A9-4EC6-4F4F-9504-60EF8197D4D8}" srcOrd="0" destOrd="0" presId="urn:microsoft.com/office/officeart/2005/8/layout/cycle6"/>
    <dgm:cxn modelId="{78EEB5E9-2ACF-4B83-999A-B84BFC57F9AC}" srcId="{1BAFBEEB-BECB-4CB0-BCE3-1DC69A8BF1A7}" destId="{99A136C4-0591-4D44-B1A9-AD2B959E49FC}" srcOrd="1" destOrd="0" parTransId="{52E06BA0-1C96-4AC2-B95B-34A822556554}" sibTransId="{690B2F75-06D0-4885-8A91-2E6C8E3C59F8}"/>
    <dgm:cxn modelId="{A47C609D-1EC7-4163-9DBD-AE5B73BF796C}" type="presParOf" srcId="{20F8A9D6-29AA-445D-A9F1-43B19DA74239}" destId="{205FF1EB-B725-43B9-B720-568766BDC4AD}" srcOrd="0" destOrd="0" presId="urn:microsoft.com/office/officeart/2005/8/layout/cycle6"/>
    <dgm:cxn modelId="{8D9901BE-9071-4FE4-BA40-D34CCA686C2E}" type="presParOf" srcId="{20F8A9D6-29AA-445D-A9F1-43B19DA74239}" destId="{377FE54A-F575-45B1-8954-44265492EFF6}" srcOrd="1" destOrd="0" presId="urn:microsoft.com/office/officeart/2005/8/layout/cycle6"/>
    <dgm:cxn modelId="{A28FEC73-6D3C-4F16-AE94-EB51BCBF2CE0}" type="presParOf" srcId="{20F8A9D6-29AA-445D-A9F1-43B19DA74239}" destId="{311ECB08-387C-4599-9DC2-F9755CC01895}" srcOrd="2" destOrd="0" presId="urn:microsoft.com/office/officeart/2005/8/layout/cycle6"/>
    <dgm:cxn modelId="{0B863C3C-85B8-4748-9967-8EB3C25E94BD}" type="presParOf" srcId="{20F8A9D6-29AA-445D-A9F1-43B19DA74239}" destId="{6CEBB27E-DA53-4BC3-882F-D467D0AABEB0}" srcOrd="3" destOrd="0" presId="urn:microsoft.com/office/officeart/2005/8/layout/cycle6"/>
    <dgm:cxn modelId="{FE161B26-9975-47D3-B937-63CB797FA0AA}" type="presParOf" srcId="{20F8A9D6-29AA-445D-A9F1-43B19DA74239}" destId="{16D07B28-8912-44F4-964B-8B786AAC62B6}" srcOrd="4" destOrd="0" presId="urn:microsoft.com/office/officeart/2005/8/layout/cycle6"/>
    <dgm:cxn modelId="{69B7B59B-5B0E-4B75-B989-FD56CB6989E8}" type="presParOf" srcId="{20F8A9D6-29AA-445D-A9F1-43B19DA74239}" destId="{03DD53A9-4EC6-4F4F-9504-60EF8197D4D8}" srcOrd="5" destOrd="0" presId="urn:microsoft.com/office/officeart/2005/8/layout/cycle6"/>
    <dgm:cxn modelId="{56F26D7F-86FA-4835-B44C-A0A33E261161}" type="presParOf" srcId="{20F8A9D6-29AA-445D-A9F1-43B19DA74239}" destId="{A796D9CB-7E9F-46D8-85D3-B4D1A1E744C8}" srcOrd="6" destOrd="0" presId="urn:microsoft.com/office/officeart/2005/8/layout/cycle6"/>
    <dgm:cxn modelId="{AC996B7B-A46B-415A-9B91-FE7E774020FA}" type="presParOf" srcId="{20F8A9D6-29AA-445D-A9F1-43B19DA74239}" destId="{EE9E2593-4D74-44D5-8DD1-2560C3D6471D}" srcOrd="7" destOrd="0" presId="urn:microsoft.com/office/officeart/2005/8/layout/cycle6"/>
    <dgm:cxn modelId="{F2F3C45D-4908-4EEF-A4E6-5A8F47B25FC3}" type="presParOf" srcId="{20F8A9D6-29AA-445D-A9F1-43B19DA74239}" destId="{430A2C94-3884-44FE-99F3-AA6C6EDB7C2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10D85C-8CC3-45D7-B6AB-1F5A2D75B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1F698-4E70-440B-B8D9-5CFF59700673}">
      <dgm:prSet/>
      <dgm:spPr/>
      <dgm:t>
        <a:bodyPr/>
        <a:lstStyle/>
        <a:p>
          <a:r>
            <a:rPr lang="ru-RU" dirty="0"/>
            <a:t>Обеспечение прозрачности и открытости деятельности </a:t>
          </a:r>
        </a:p>
        <a:p>
          <a:r>
            <a:rPr lang="ru-RU" dirty="0"/>
            <a:t>ООО «ТК Новгородская» </a:t>
          </a:r>
        </a:p>
      </dgm:t>
    </dgm:pt>
    <dgm:pt modelId="{59158D03-F1D7-488D-8970-2A76500886ED}" type="parTrans" cxnId="{CE3C18D0-A4A0-4634-86CE-27A6A9D291EA}">
      <dgm:prSet/>
      <dgm:spPr/>
      <dgm:t>
        <a:bodyPr/>
        <a:lstStyle/>
        <a:p>
          <a:endParaRPr lang="ru-RU"/>
        </a:p>
      </dgm:t>
    </dgm:pt>
    <dgm:pt modelId="{46F4E438-7C79-4C87-B6DC-BC2FF98BA128}" type="sibTrans" cxnId="{CE3C18D0-A4A0-4634-86CE-27A6A9D291EA}">
      <dgm:prSet/>
      <dgm:spPr/>
      <dgm:t>
        <a:bodyPr/>
        <a:lstStyle/>
        <a:p>
          <a:endParaRPr lang="ru-RU"/>
        </a:p>
      </dgm:t>
    </dgm:pt>
    <dgm:pt modelId="{BBAEF84B-6960-488A-AC4E-85F5A75DAD00}">
      <dgm:prSet/>
      <dgm:spPr/>
      <dgm:t>
        <a:bodyPr/>
        <a:lstStyle/>
        <a:p>
          <a:r>
            <a:rPr lang="ru-RU" dirty="0"/>
            <a:t>Создание эффективной обратной связи с населением – потребителями коммунальных услуг, отсутствие </a:t>
          </a:r>
          <a:r>
            <a:rPr lang="ru-RU"/>
            <a:t>социального напряжения</a:t>
          </a:r>
          <a:endParaRPr lang="ru-RU" dirty="0"/>
        </a:p>
      </dgm:t>
    </dgm:pt>
    <dgm:pt modelId="{CD35A19A-F92C-4F92-A248-A75AE8926305}" type="parTrans" cxnId="{1F61AB15-7DD7-436C-BB24-646C9890016A}">
      <dgm:prSet/>
      <dgm:spPr/>
      <dgm:t>
        <a:bodyPr/>
        <a:lstStyle/>
        <a:p>
          <a:endParaRPr lang="ru-RU"/>
        </a:p>
      </dgm:t>
    </dgm:pt>
    <dgm:pt modelId="{A7126348-35BA-468E-8A34-3670E741FAA7}" type="sibTrans" cxnId="{1F61AB15-7DD7-436C-BB24-646C9890016A}">
      <dgm:prSet/>
      <dgm:spPr/>
      <dgm:t>
        <a:bodyPr/>
        <a:lstStyle/>
        <a:p>
          <a:endParaRPr lang="ru-RU"/>
        </a:p>
      </dgm:t>
    </dgm:pt>
    <dgm:pt modelId="{DC1E5D5A-F1D7-45BE-B21C-D5FAB09F5C72}">
      <dgm:prSet/>
      <dgm:spPr/>
      <dgm:t>
        <a:bodyPr/>
        <a:lstStyle/>
        <a:p>
          <a:r>
            <a:rPr lang="ru-RU" dirty="0"/>
            <a:t>Формирование положительного имиджа предприятия</a:t>
          </a:r>
        </a:p>
      </dgm:t>
    </dgm:pt>
    <dgm:pt modelId="{6258F420-4AA2-4403-907A-C92137736923}" type="parTrans" cxnId="{A5B9191D-E318-4F8D-BE44-754F0921B910}">
      <dgm:prSet/>
      <dgm:spPr/>
      <dgm:t>
        <a:bodyPr/>
        <a:lstStyle/>
        <a:p>
          <a:endParaRPr lang="ru-RU"/>
        </a:p>
      </dgm:t>
    </dgm:pt>
    <dgm:pt modelId="{213C1F9C-2B05-4031-88C1-0951B8DD7D9F}" type="sibTrans" cxnId="{A5B9191D-E318-4F8D-BE44-754F0921B910}">
      <dgm:prSet/>
      <dgm:spPr/>
      <dgm:t>
        <a:bodyPr/>
        <a:lstStyle/>
        <a:p>
          <a:endParaRPr lang="ru-RU"/>
        </a:p>
      </dgm:t>
    </dgm:pt>
    <dgm:pt modelId="{B78E3F3B-A6F7-473F-BECF-7F0767BF0D09}">
      <dgm:prSet/>
      <dgm:spPr/>
      <dgm:t>
        <a:bodyPr/>
        <a:lstStyle/>
        <a:p>
          <a:r>
            <a:rPr lang="ru-RU"/>
            <a:t>Повышение эффективности деятельности ООО «ТК Новгородская» в управлении информационными процессами</a:t>
          </a:r>
        </a:p>
      </dgm:t>
    </dgm:pt>
    <dgm:pt modelId="{FECFD892-70C7-4A23-AD50-75562FEE90B1}" type="parTrans" cxnId="{82A1A417-1B81-46CD-800D-0FC402FE11FF}">
      <dgm:prSet/>
      <dgm:spPr/>
      <dgm:t>
        <a:bodyPr/>
        <a:lstStyle/>
        <a:p>
          <a:endParaRPr lang="ru-RU"/>
        </a:p>
      </dgm:t>
    </dgm:pt>
    <dgm:pt modelId="{10B55AD5-EE8C-4CE5-9112-02E86ED4F36C}" type="sibTrans" cxnId="{82A1A417-1B81-46CD-800D-0FC402FE11FF}">
      <dgm:prSet/>
      <dgm:spPr/>
      <dgm:t>
        <a:bodyPr/>
        <a:lstStyle/>
        <a:p>
          <a:endParaRPr lang="ru-RU"/>
        </a:p>
      </dgm:t>
    </dgm:pt>
    <dgm:pt modelId="{EB9AEC20-D79D-44BE-9BDD-B5C79AC28EF8}" type="pres">
      <dgm:prSet presAssocID="{8410D85C-8CC3-45D7-B6AB-1F5A2D75B936}" presName="linear" presStyleCnt="0">
        <dgm:presLayoutVars>
          <dgm:animLvl val="lvl"/>
          <dgm:resizeHandles val="exact"/>
        </dgm:presLayoutVars>
      </dgm:prSet>
      <dgm:spPr/>
    </dgm:pt>
    <dgm:pt modelId="{44E9AF99-F3B8-46F1-9372-7692DA9F2FE4}" type="pres">
      <dgm:prSet presAssocID="{C541F698-4E70-440B-B8D9-5CFF597006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D59357-69FE-406F-B26E-647DE2B06AE5}" type="pres">
      <dgm:prSet presAssocID="{46F4E438-7C79-4C87-B6DC-BC2FF98BA128}" presName="spacer" presStyleCnt="0"/>
      <dgm:spPr/>
    </dgm:pt>
    <dgm:pt modelId="{E0BD4847-2B99-4DAA-8C43-02FB14ED9F33}" type="pres">
      <dgm:prSet presAssocID="{BBAEF84B-6960-488A-AC4E-85F5A75DAD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A6D4AB-E0B4-4D8A-AAB8-F0D1D1DB2A6E}" type="pres">
      <dgm:prSet presAssocID="{A7126348-35BA-468E-8A34-3670E741FAA7}" presName="spacer" presStyleCnt="0"/>
      <dgm:spPr/>
    </dgm:pt>
    <dgm:pt modelId="{44B38526-0338-415E-B8BF-761DF2F2C4F7}" type="pres">
      <dgm:prSet presAssocID="{DC1E5D5A-F1D7-45BE-B21C-D5FAB09F5C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0F34F0-91DC-4F4B-88AA-15ED18A6C3A6}" type="pres">
      <dgm:prSet presAssocID="{213C1F9C-2B05-4031-88C1-0951B8DD7D9F}" presName="spacer" presStyleCnt="0"/>
      <dgm:spPr/>
    </dgm:pt>
    <dgm:pt modelId="{6D2D7C45-BEBC-4BB9-BAC4-48E0FAECEED1}" type="pres">
      <dgm:prSet presAssocID="{B78E3F3B-A6F7-473F-BECF-7F0767BF0D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61AB15-7DD7-436C-BB24-646C9890016A}" srcId="{8410D85C-8CC3-45D7-B6AB-1F5A2D75B936}" destId="{BBAEF84B-6960-488A-AC4E-85F5A75DAD00}" srcOrd="1" destOrd="0" parTransId="{CD35A19A-F92C-4F92-A248-A75AE8926305}" sibTransId="{A7126348-35BA-468E-8A34-3670E741FAA7}"/>
    <dgm:cxn modelId="{82A1A417-1B81-46CD-800D-0FC402FE11FF}" srcId="{8410D85C-8CC3-45D7-B6AB-1F5A2D75B936}" destId="{B78E3F3B-A6F7-473F-BECF-7F0767BF0D09}" srcOrd="3" destOrd="0" parTransId="{FECFD892-70C7-4A23-AD50-75562FEE90B1}" sibTransId="{10B55AD5-EE8C-4CE5-9112-02E86ED4F36C}"/>
    <dgm:cxn modelId="{8262E11C-2EA4-4A81-904F-8E544CB6B975}" type="presOf" srcId="{DC1E5D5A-F1D7-45BE-B21C-D5FAB09F5C72}" destId="{44B38526-0338-415E-B8BF-761DF2F2C4F7}" srcOrd="0" destOrd="0" presId="urn:microsoft.com/office/officeart/2005/8/layout/vList2"/>
    <dgm:cxn modelId="{A5B9191D-E318-4F8D-BE44-754F0921B910}" srcId="{8410D85C-8CC3-45D7-B6AB-1F5A2D75B936}" destId="{DC1E5D5A-F1D7-45BE-B21C-D5FAB09F5C72}" srcOrd="2" destOrd="0" parTransId="{6258F420-4AA2-4403-907A-C92137736923}" sibTransId="{213C1F9C-2B05-4031-88C1-0951B8DD7D9F}"/>
    <dgm:cxn modelId="{4BD5DC5F-DC46-4B9C-A0D6-A52C55CFE9C6}" type="presOf" srcId="{C541F698-4E70-440B-B8D9-5CFF59700673}" destId="{44E9AF99-F3B8-46F1-9372-7692DA9F2FE4}" srcOrd="0" destOrd="0" presId="urn:microsoft.com/office/officeart/2005/8/layout/vList2"/>
    <dgm:cxn modelId="{17E06984-7B8F-45AC-8F57-00AEAFFC0678}" type="presOf" srcId="{B78E3F3B-A6F7-473F-BECF-7F0767BF0D09}" destId="{6D2D7C45-BEBC-4BB9-BAC4-48E0FAECEED1}" srcOrd="0" destOrd="0" presId="urn:microsoft.com/office/officeart/2005/8/layout/vList2"/>
    <dgm:cxn modelId="{7674158C-B940-41D3-9DEA-803333DF10E4}" type="presOf" srcId="{BBAEF84B-6960-488A-AC4E-85F5A75DAD00}" destId="{E0BD4847-2B99-4DAA-8C43-02FB14ED9F33}" srcOrd="0" destOrd="0" presId="urn:microsoft.com/office/officeart/2005/8/layout/vList2"/>
    <dgm:cxn modelId="{CE3C18D0-A4A0-4634-86CE-27A6A9D291EA}" srcId="{8410D85C-8CC3-45D7-B6AB-1F5A2D75B936}" destId="{C541F698-4E70-440B-B8D9-5CFF59700673}" srcOrd="0" destOrd="0" parTransId="{59158D03-F1D7-488D-8970-2A76500886ED}" sibTransId="{46F4E438-7C79-4C87-B6DC-BC2FF98BA128}"/>
    <dgm:cxn modelId="{A44CB4F7-7236-480F-8C27-C8DD3E47ABE3}" type="presOf" srcId="{8410D85C-8CC3-45D7-B6AB-1F5A2D75B936}" destId="{EB9AEC20-D79D-44BE-9BDD-B5C79AC28EF8}" srcOrd="0" destOrd="0" presId="urn:microsoft.com/office/officeart/2005/8/layout/vList2"/>
    <dgm:cxn modelId="{9D9FFEFB-3503-43A6-9A4C-4269E03DDAE3}" type="presParOf" srcId="{EB9AEC20-D79D-44BE-9BDD-B5C79AC28EF8}" destId="{44E9AF99-F3B8-46F1-9372-7692DA9F2FE4}" srcOrd="0" destOrd="0" presId="urn:microsoft.com/office/officeart/2005/8/layout/vList2"/>
    <dgm:cxn modelId="{784F8CB0-7406-43E4-A2E2-F3F682DBBF8F}" type="presParOf" srcId="{EB9AEC20-D79D-44BE-9BDD-B5C79AC28EF8}" destId="{74D59357-69FE-406F-B26E-647DE2B06AE5}" srcOrd="1" destOrd="0" presId="urn:microsoft.com/office/officeart/2005/8/layout/vList2"/>
    <dgm:cxn modelId="{5DE62A2E-3151-4830-A18A-B81474838F76}" type="presParOf" srcId="{EB9AEC20-D79D-44BE-9BDD-B5C79AC28EF8}" destId="{E0BD4847-2B99-4DAA-8C43-02FB14ED9F33}" srcOrd="2" destOrd="0" presId="urn:microsoft.com/office/officeart/2005/8/layout/vList2"/>
    <dgm:cxn modelId="{BA7B4DEA-8024-4E66-81A4-7A9C6EDA832F}" type="presParOf" srcId="{EB9AEC20-D79D-44BE-9BDD-B5C79AC28EF8}" destId="{64A6D4AB-E0B4-4D8A-AAB8-F0D1D1DB2A6E}" srcOrd="3" destOrd="0" presId="urn:microsoft.com/office/officeart/2005/8/layout/vList2"/>
    <dgm:cxn modelId="{D96EB794-B29C-4239-AD9B-748BB3AB1D1B}" type="presParOf" srcId="{EB9AEC20-D79D-44BE-9BDD-B5C79AC28EF8}" destId="{44B38526-0338-415E-B8BF-761DF2F2C4F7}" srcOrd="4" destOrd="0" presId="urn:microsoft.com/office/officeart/2005/8/layout/vList2"/>
    <dgm:cxn modelId="{9C8635D9-BB1E-4C5E-B09A-941404C80DAA}" type="presParOf" srcId="{EB9AEC20-D79D-44BE-9BDD-B5C79AC28EF8}" destId="{900F34F0-91DC-4F4B-88AA-15ED18A6C3A6}" srcOrd="5" destOrd="0" presId="urn:microsoft.com/office/officeart/2005/8/layout/vList2"/>
    <dgm:cxn modelId="{F8A19FF9-2A3A-4A85-9CDE-A4B80B6913DB}" type="presParOf" srcId="{EB9AEC20-D79D-44BE-9BDD-B5C79AC28EF8}" destId="{6D2D7C45-BEBC-4BB9-BAC4-48E0FAECEE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B4BC-AEEE-419B-8BE2-F502B30A1038}">
      <dsp:nvSpPr>
        <dsp:cNvPr id="0" name=""/>
        <dsp:cNvSpPr/>
      </dsp:nvSpPr>
      <dsp:spPr>
        <a:xfrm>
          <a:off x="44967" y="2765"/>
          <a:ext cx="2037482" cy="2867746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и реализация информационной политики в соответствии со стратегией развития предприятия и его текущей деятельностью</a:t>
          </a:r>
          <a:r>
            <a:rPr lang="ru-RU" sz="1600" kern="1200" dirty="0"/>
            <a:t> </a:t>
          </a:r>
        </a:p>
      </dsp:txBody>
      <dsp:txXfrm>
        <a:off x="44967" y="2765"/>
        <a:ext cx="2037482" cy="2867746"/>
      </dsp:txXfrm>
    </dsp:sp>
    <dsp:sp modelId="{CBD5B007-E861-45BF-8ABA-FEA93F2FF2F1}">
      <dsp:nvSpPr>
        <dsp:cNvPr id="0" name=""/>
        <dsp:cNvSpPr/>
      </dsp:nvSpPr>
      <dsp:spPr>
        <a:xfrm>
          <a:off x="2463781" y="17739"/>
          <a:ext cx="2043263" cy="288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положительного имиджа предприятия</a:t>
          </a:r>
        </a:p>
      </dsp:txBody>
      <dsp:txXfrm>
        <a:off x="2463781" y="17739"/>
        <a:ext cx="2043263" cy="2880000"/>
      </dsp:txXfrm>
    </dsp:sp>
    <dsp:sp modelId="{92B55F22-7669-4831-9AF1-117BFAD4486C}">
      <dsp:nvSpPr>
        <dsp:cNvPr id="0" name=""/>
        <dsp:cNvSpPr/>
      </dsp:nvSpPr>
      <dsp:spPr>
        <a:xfrm>
          <a:off x="4928559" y="17739"/>
          <a:ext cx="2007213" cy="288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информирование населения о деятельности предприятия через средства массовой информации и официальный сайт</a:t>
          </a:r>
        </a:p>
      </dsp:txBody>
      <dsp:txXfrm>
        <a:off x="4928559" y="17739"/>
        <a:ext cx="2007213" cy="2880000"/>
      </dsp:txXfrm>
    </dsp:sp>
    <dsp:sp modelId="{80822259-3807-4FEC-938F-4287ED9A25E5}">
      <dsp:nvSpPr>
        <dsp:cNvPr id="0" name=""/>
        <dsp:cNvSpPr/>
      </dsp:nvSpPr>
      <dsp:spPr>
        <a:xfrm>
          <a:off x="7357288" y="17739"/>
          <a:ext cx="2007213" cy="288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внутрикорпоративных коммуникаций</a:t>
          </a:r>
          <a:br>
            <a:rPr lang="ru-RU" sz="1500" kern="1200" dirty="0"/>
          </a:br>
          <a:br>
            <a:rPr lang="ru-RU" sz="1500" kern="1200" dirty="0"/>
          </a:br>
          <a:endParaRPr lang="ru-RU" sz="1500" kern="1200" dirty="0"/>
        </a:p>
      </dsp:txBody>
      <dsp:txXfrm>
        <a:off x="7357288" y="17739"/>
        <a:ext cx="2007213" cy="288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194B2-C3BD-416E-BEC8-8D97352D6016}">
      <dsp:nvSpPr>
        <dsp:cNvPr id="0" name=""/>
        <dsp:cNvSpPr/>
      </dsp:nvSpPr>
      <dsp:spPr>
        <a:xfrm>
          <a:off x="0" y="517338"/>
          <a:ext cx="8596668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Формирование положительного имиджа основного поставщика услуг теплоснабжения в регионе</a:t>
          </a:r>
        </a:p>
      </dsp:txBody>
      <dsp:txXfrm>
        <a:off x="39580" y="556918"/>
        <a:ext cx="8517508" cy="731649"/>
      </dsp:txXfrm>
    </dsp:sp>
    <dsp:sp modelId="{444956B0-B385-4893-856C-5CD885D0B3FB}">
      <dsp:nvSpPr>
        <dsp:cNvPr id="0" name=""/>
        <dsp:cNvSpPr/>
      </dsp:nvSpPr>
      <dsp:spPr>
        <a:xfrm>
          <a:off x="0" y="1388628"/>
          <a:ext cx="8596668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Изменение стереотипов, связанных с недоверием потребителей к поставщику коммунальных услуг, снятие социального напряжения</a:t>
          </a:r>
        </a:p>
      </dsp:txBody>
      <dsp:txXfrm>
        <a:off x="39580" y="1428208"/>
        <a:ext cx="8517508" cy="731649"/>
      </dsp:txXfrm>
    </dsp:sp>
    <dsp:sp modelId="{482AA4AE-541D-4FA1-AC14-65720503C6DA}">
      <dsp:nvSpPr>
        <dsp:cNvPr id="0" name=""/>
        <dsp:cNvSpPr/>
      </dsp:nvSpPr>
      <dsp:spPr>
        <a:xfrm>
          <a:off x="0" y="2259918"/>
          <a:ext cx="8596668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Повышение информационной грамотности населения в сфере услуг теплоснабжения</a:t>
          </a:r>
        </a:p>
      </dsp:txBody>
      <dsp:txXfrm>
        <a:off x="39580" y="2299498"/>
        <a:ext cx="8517508" cy="731649"/>
      </dsp:txXfrm>
    </dsp:sp>
    <dsp:sp modelId="{A535EA78-56BD-4A31-B7CC-4D85A170E256}">
      <dsp:nvSpPr>
        <dsp:cNvPr id="0" name=""/>
        <dsp:cNvSpPr/>
      </dsp:nvSpPr>
      <dsp:spPr>
        <a:xfrm>
          <a:off x="0" y="3131208"/>
          <a:ext cx="8596668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Выстраивание эффективных внутрикорпоративных коммуникаций</a:t>
          </a:r>
        </a:p>
      </dsp:txBody>
      <dsp:txXfrm>
        <a:off x="39580" y="3170788"/>
        <a:ext cx="8517508" cy="73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D80BB-D5D7-448B-AC01-2965302D4169}">
      <dsp:nvSpPr>
        <dsp:cNvPr id="0" name=""/>
        <dsp:cNvSpPr/>
      </dsp:nvSpPr>
      <dsp:spPr>
        <a:xfrm>
          <a:off x="0" y="334392"/>
          <a:ext cx="2686458" cy="16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Средства массовой информации</a:t>
          </a:r>
        </a:p>
      </dsp:txBody>
      <dsp:txXfrm>
        <a:off x="0" y="334392"/>
        <a:ext cx="2686458" cy="1611875"/>
      </dsp:txXfrm>
    </dsp:sp>
    <dsp:sp modelId="{AD9A46EB-53F8-44CF-8486-55B87E1428C0}">
      <dsp:nvSpPr>
        <dsp:cNvPr id="0" name=""/>
        <dsp:cNvSpPr/>
      </dsp:nvSpPr>
      <dsp:spPr>
        <a:xfrm>
          <a:off x="2955104" y="334392"/>
          <a:ext cx="2686458" cy="16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Персонал организации</a:t>
          </a:r>
        </a:p>
      </dsp:txBody>
      <dsp:txXfrm>
        <a:off x="2955104" y="334392"/>
        <a:ext cx="2686458" cy="1611875"/>
      </dsp:txXfrm>
    </dsp:sp>
    <dsp:sp modelId="{5B24121A-97ED-46DA-ABA1-51B85457A696}">
      <dsp:nvSpPr>
        <dsp:cNvPr id="0" name=""/>
        <dsp:cNvSpPr/>
      </dsp:nvSpPr>
      <dsp:spPr>
        <a:xfrm>
          <a:off x="5910209" y="334392"/>
          <a:ext cx="2686458" cy="16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Бизнес-сообщество (инвесторы и партнеры)</a:t>
          </a:r>
        </a:p>
      </dsp:txBody>
      <dsp:txXfrm>
        <a:off x="5910209" y="334392"/>
        <a:ext cx="2686458" cy="1611875"/>
      </dsp:txXfrm>
    </dsp:sp>
    <dsp:sp modelId="{FD751EFF-7E48-4B46-B392-60FE23B9B70E}">
      <dsp:nvSpPr>
        <dsp:cNvPr id="0" name=""/>
        <dsp:cNvSpPr/>
      </dsp:nvSpPr>
      <dsp:spPr>
        <a:xfrm>
          <a:off x="1477552" y="2214913"/>
          <a:ext cx="2686458" cy="16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Органы государственной власти</a:t>
          </a:r>
        </a:p>
      </dsp:txBody>
      <dsp:txXfrm>
        <a:off x="1477552" y="2214913"/>
        <a:ext cx="2686458" cy="1611875"/>
      </dsp:txXfrm>
    </dsp:sp>
    <dsp:sp modelId="{A160907E-E743-47D0-AE4F-9CBE2B83AEC4}">
      <dsp:nvSpPr>
        <dsp:cNvPr id="0" name=""/>
        <dsp:cNvSpPr/>
      </dsp:nvSpPr>
      <dsp:spPr>
        <a:xfrm>
          <a:off x="4432656" y="2214913"/>
          <a:ext cx="2686458" cy="16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Потребители услуг (физические и юридические лица)</a:t>
          </a:r>
        </a:p>
      </dsp:txBody>
      <dsp:txXfrm>
        <a:off x="4432656" y="2214913"/>
        <a:ext cx="2686458" cy="1611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7CE1B-109E-41F2-800D-FFE72AD62E24}">
      <dsp:nvSpPr>
        <dsp:cNvPr id="0" name=""/>
        <dsp:cNvSpPr/>
      </dsp:nvSpPr>
      <dsp:spPr>
        <a:xfrm>
          <a:off x="-5017301" y="-768710"/>
          <a:ext cx="5975269" cy="5975269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DB21-9720-4F47-BAAD-7301A90359BC}">
      <dsp:nvSpPr>
        <dsp:cNvPr id="0" name=""/>
        <dsp:cNvSpPr/>
      </dsp:nvSpPr>
      <dsp:spPr>
        <a:xfrm>
          <a:off x="501628" y="341181"/>
          <a:ext cx="8033948" cy="68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08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Прохождение отопительного сезона, плановые ремонтные работы в </a:t>
          </a:r>
          <a:r>
            <a:rPr lang="ru-RU" sz="2100" kern="1200" dirty="0" err="1"/>
            <a:t>межотопительный</a:t>
          </a:r>
          <a:r>
            <a:rPr lang="ru-RU" sz="2100" kern="1200" dirty="0"/>
            <a:t> период </a:t>
          </a:r>
        </a:p>
      </dsp:txBody>
      <dsp:txXfrm>
        <a:off x="501628" y="341181"/>
        <a:ext cx="8033948" cy="682718"/>
      </dsp:txXfrm>
    </dsp:sp>
    <dsp:sp modelId="{F3D72EC8-62F7-4791-8F37-49D4C42EF736}">
      <dsp:nvSpPr>
        <dsp:cNvPr id="0" name=""/>
        <dsp:cNvSpPr/>
      </dsp:nvSpPr>
      <dsp:spPr>
        <a:xfrm>
          <a:off x="74928" y="255841"/>
          <a:ext cx="853398" cy="853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446E5-BB0D-4A9D-A598-17EF841A9908}">
      <dsp:nvSpPr>
        <dsp:cNvPr id="0" name=""/>
        <dsp:cNvSpPr/>
      </dsp:nvSpPr>
      <dsp:spPr>
        <a:xfrm>
          <a:off x="893046" y="1365437"/>
          <a:ext cx="7642530" cy="68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08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Работа с должниками за услуги теплоснабжения</a:t>
          </a:r>
        </a:p>
      </dsp:txBody>
      <dsp:txXfrm>
        <a:off x="893046" y="1365437"/>
        <a:ext cx="7642530" cy="682718"/>
      </dsp:txXfrm>
    </dsp:sp>
    <dsp:sp modelId="{FB639650-CB00-49CE-ABF1-ED7725BD4FC1}">
      <dsp:nvSpPr>
        <dsp:cNvPr id="0" name=""/>
        <dsp:cNvSpPr/>
      </dsp:nvSpPr>
      <dsp:spPr>
        <a:xfrm>
          <a:off x="466347" y="1280097"/>
          <a:ext cx="853398" cy="853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94A31-F3B5-4E41-84C0-91E20BABF9A1}">
      <dsp:nvSpPr>
        <dsp:cNvPr id="0" name=""/>
        <dsp:cNvSpPr/>
      </dsp:nvSpPr>
      <dsp:spPr>
        <a:xfrm>
          <a:off x="893046" y="2389692"/>
          <a:ext cx="7642530" cy="68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08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Реализация концессионного соглашения в Великом Новгороде</a:t>
          </a:r>
        </a:p>
      </dsp:txBody>
      <dsp:txXfrm>
        <a:off x="893046" y="2389692"/>
        <a:ext cx="7642530" cy="682718"/>
      </dsp:txXfrm>
    </dsp:sp>
    <dsp:sp modelId="{5F924377-B5C2-4734-92E9-6C0FA0E9BCAE}">
      <dsp:nvSpPr>
        <dsp:cNvPr id="0" name=""/>
        <dsp:cNvSpPr/>
      </dsp:nvSpPr>
      <dsp:spPr>
        <a:xfrm>
          <a:off x="466347" y="2304353"/>
          <a:ext cx="853398" cy="853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E691-4DF4-4581-9F6E-D5EF9808414A}">
      <dsp:nvSpPr>
        <dsp:cNvPr id="0" name=""/>
        <dsp:cNvSpPr/>
      </dsp:nvSpPr>
      <dsp:spPr>
        <a:xfrm>
          <a:off x="501628" y="3413948"/>
          <a:ext cx="8033948" cy="682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908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Технологическое присоединение к тепловым сетям новых объектов</a:t>
          </a:r>
        </a:p>
      </dsp:txBody>
      <dsp:txXfrm>
        <a:off x="501628" y="3413948"/>
        <a:ext cx="8033948" cy="682718"/>
      </dsp:txXfrm>
    </dsp:sp>
    <dsp:sp modelId="{169ED9AF-C362-4A1E-A546-6B0A649C9449}">
      <dsp:nvSpPr>
        <dsp:cNvPr id="0" name=""/>
        <dsp:cNvSpPr/>
      </dsp:nvSpPr>
      <dsp:spPr>
        <a:xfrm>
          <a:off x="74928" y="3328608"/>
          <a:ext cx="853398" cy="853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FF1EB-B725-43B9-B720-568766BDC4AD}">
      <dsp:nvSpPr>
        <dsp:cNvPr id="0" name=""/>
        <dsp:cNvSpPr/>
      </dsp:nvSpPr>
      <dsp:spPr>
        <a:xfrm>
          <a:off x="3073033" y="1702"/>
          <a:ext cx="2450600" cy="1356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регулярность, последовательность, оперативность информирования</a:t>
          </a:r>
        </a:p>
      </dsp:txBody>
      <dsp:txXfrm>
        <a:off x="3139229" y="67898"/>
        <a:ext cx="2318208" cy="1223640"/>
      </dsp:txXfrm>
    </dsp:sp>
    <dsp:sp modelId="{311ECB08-387C-4599-9DC2-F9755CC01895}">
      <dsp:nvSpPr>
        <dsp:cNvPr id="0" name=""/>
        <dsp:cNvSpPr/>
      </dsp:nvSpPr>
      <dsp:spPr>
        <a:xfrm>
          <a:off x="2489260" y="679718"/>
          <a:ext cx="3618147" cy="3618147"/>
        </a:xfrm>
        <a:custGeom>
          <a:avLst/>
          <a:gdLst/>
          <a:ahLst/>
          <a:cxnLst/>
          <a:rect l="0" t="0" r="0" b="0"/>
          <a:pathLst>
            <a:path>
              <a:moveTo>
                <a:pt x="3046522" y="489426"/>
              </a:moveTo>
              <a:arcTo wR="1809073" hR="1809073" stAng="18789531" swAng="321054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BB27E-DA53-4BC3-882F-D467D0AABEB0}">
      <dsp:nvSpPr>
        <dsp:cNvPr id="0" name=""/>
        <dsp:cNvSpPr/>
      </dsp:nvSpPr>
      <dsp:spPr>
        <a:xfrm>
          <a:off x="4821936" y="2715312"/>
          <a:ext cx="2086203" cy="1356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доступность информации </a:t>
          </a:r>
        </a:p>
      </dsp:txBody>
      <dsp:txXfrm>
        <a:off x="4888132" y="2781508"/>
        <a:ext cx="1953811" cy="1223640"/>
      </dsp:txXfrm>
    </dsp:sp>
    <dsp:sp modelId="{03DD53A9-4EC6-4F4F-9504-60EF8197D4D8}">
      <dsp:nvSpPr>
        <dsp:cNvPr id="0" name=""/>
        <dsp:cNvSpPr/>
      </dsp:nvSpPr>
      <dsp:spPr>
        <a:xfrm>
          <a:off x="2489260" y="679718"/>
          <a:ext cx="3618147" cy="3618147"/>
        </a:xfrm>
        <a:custGeom>
          <a:avLst/>
          <a:gdLst/>
          <a:ahLst/>
          <a:cxnLst/>
          <a:rect l="0" t="0" r="0" b="0"/>
          <a:pathLst>
            <a:path>
              <a:moveTo>
                <a:pt x="2670209" y="3400045"/>
              </a:moveTo>
              <a:arcTo wR="1809073" hR="1809073" stAng="3694494" swAng="341101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6D9CB-7E9F-46D8-85D3-B4D1A1E744C8}">
      <dsp:nvSpPr>
        <dsp:cNvPr id="0" name=""/>
        <dsp:cNvSpPr/>
      </dsp:nvSpPr>
      <dsp:spPr>
        <a:xfrm>
          <a:off x="1688528" y="2715312"/>
          <a:ext cx="2086203" cy="1356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объективность и полнота информации</a:t>
          </a:r>
        </a:p>
      </dsp:txBody>
      <dsp:txXfrm>
        <a:off x="1754724" y="2781508"/>
        <a:ext cx="1953811" cy="1223640"/>
      </dsp:txXfrm>
    </dsp:sp>
    <dsp:sp modelId="{430A2C94-3884-44FE-99F3-AA6C6EDB7C23}">
      <dsp:nvSpPr>
        <dsp:cNvPr id="0" name=""/>
        <dsp:cNvSpPr/>
      </dsp:nvSpPr>
      <dsp:spPr>
        <a:xfrm>
          <a:off x="2489260" y="679718"/>
          <a:ext cx="3618147" cy="3618147"/>
        </a:xfrm>
        <a:custGeom>
          <a:avLst/>
          <a:gdLst/>
          <a:ahLst/>
          <a:cxnLst/>
          <a:rect l="0" t="0" r="0" b="0"/>
          <a:pathLst>
            <a:path>
              <a:moveTo>
                <a:pt x="12236" y="2019132"/>
              </a:moveTo>
              <a:arcTo wR="1809073" hR="1809073" stAng="10399927" swAng="321054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9AF99-F3B8-46F1-9372-7692DA9F2FE4}">
      <dsp:nvSpPr>
        <dsp:cNvPr id="0" name=""/>
        <dsp:cNvSpPr/>
      </dsp:nvSpPr>
      <dsp:spPr>
        <a:xfrm>
          <a:off x="0" y="16779"/>
          <a:ext cx="8596668" cy="110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Обеспечение прозрачности и открытости деятельности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ООО «ТК Новгородская» </a:t>
          </a:r>
        </a:p>
      </dsp:txBody>
      <dsp:txXfrm>
        <a:off x="54123" y="70902"/>
        <a:ext cx="8488422" cy="1000475"/>
      </dsp:txXfrm>
    </dsp:sp>
    <dsp:sp modelId="{E0BD4847-2B99-4DAA-8C43-02FB14ED9F33}">
      <dsp:nvSpPr>
        <dsp:cNvPr id="0" name=""/>
        <dsp:cNvSpPr/>
      </dsp:nvSpPr>
      <dsp:spPr>
        <a:xfrm>
          <a:off x="0" y="1185980"/>
          <a:ext cx="8596668" cy="110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эффективной обратной связи с населением – потребителями коммунальных услуг, отсутствие </a:t>
          </a:r>
          <a:r>
            <a:rPr lang="ru-RU" sz="2100" kern="1200"/>
            <a:t>социального напряжения</a:t>
          </a:r>
          <a:endParaRPr lang="ru-RU" sz="2100" kern="1200" dirty="0"/>
        </a:p>
      </dsp:txBody>
      <dsp:txXfrm>
        <a:off x="54123" y="1240103"/>
        <a:ext cx="8488422" cy="1000475"/>
      </dsp:txXfrm>
    </dsp:sp>
    <dsp:sp modelId="{44B38526-0338-415E-B8BF-761DF2F2C4F7}">
      <dsp:nvSpPr>
        <dsp:cNvPr id="0" name=""/>
        <dsp:cNvSpPr/>
      </dsp:nvSpPr>
      <dsp:spPr>
        <a:xfrm>
          <a:off x="0" y="2355182"/>
          <a:ext cx="8596668" cy="110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Формирование положительного имиджа предприятия</a:t>
          </a:r>
        </a:p>
      </dsp:txBody>
      <dsp:txXfrm>
        <a:off x="54123" y="2409305"/>
        <a:ext cx="8488422" cy="1000475"/>
      </dsp:txXfrm>
    </dsp:sp>
    <dsp:sp modelId="{6D2D7C45-BEBC-4BB9-BAC4-48E0FAECEED1}">
      <dsp:nvSpPr>
        <dsp:cNvPr id="0" name=""/>
        <dsp:cNvSpPr/>
      </dsp:nvSpPr>
      <dsp:spPr>
        <a:xfrm>
          <a:off x="0" y="3524383"/>
          <a:ext cx="8596668" cy="110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Повышение эффективности деятельности ООО «ТК Новгородская» в управлении информационными процессами</a:t>
          </a:r>
        </a:p>
      </dsp:txBody>
      <dsp:txXfrm>
        <a:off x="54123" y="3578506"/>
        <a:ext cx="8488422" cy="100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7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22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14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22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4122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309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6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6471C-385B-4397-B1AF-58BCDC004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/>
              <a:t>Проект концепции информационной политики </a:t>
            </a:r>
            <a:br>
              <a:rPr lang="ru-RU" sz="3600" b="1" dirty="0"/>
            </a:br>
            <a:r>
              <a:rPr lang="ru-RU" sz="3600" b="1" dirty="0"/>
              <a:t>ООО «ТК Новгородская»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63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A0346-879E-4920-91E0-1C09EDF9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Цели информационной политики ООО «ТК Новгородская»: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71B95D-957C-4791-8298-67A23902A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082970"/>
              </p:ext>
            </p:extLst>
          </p:nvPr>
        </p:nvGraphicFramePr>
        <p:xfrm>
          <a:off x="677334" y="1789043"/>
          <a:ext cx="8596668" cy="445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0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0AB00-C339-4078-836E-FE43F3D2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383"/>
          </a:xfrm>
        </p:spPr>
        <p:txBody>
          <a:bodyPr/>
          <a:lstStyle/>
          <a:p>
            <a:pPr algn="ctr"/>
            <a:r>
              <a:rPr lang="ru-RU" dirty="0"/>
              <a:t>Целевые группы: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A65E4D-F3E7-4E21-8486-4A488E192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98187"/>
              </p:ext>
            </p:extLst>
          </p:nvPr>
        </p:nvGraphicFramePr>
        <p:xfrm>
          <a:off x="677334" y="1563757"/>
          <a:ext cx="8596668" cy="416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29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6E427-CC81-4470-8181-443FE209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pPr algn="ctr"/>
            <a:r>
              <a:rPr lang="ru-RU" dirty="0"/>
              <a:t>Тематические направления: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AFD312C-E092-4779-957E-E328B5EC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28502"/>
              </p:ext>
            </p:extLst>
          </p:nvPr>
        </p:nvGraphicFramePr>
        <p:xfrm>
          <a:off x="677334" y="1603513"/>
          <a:ext cx="8596668" cy="443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75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F354F-0B32-4A83-A9E5-8B4B3BBA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543339"/>
            <a:ext cx="8863185" cy="649357"/>
          </a:xfrm>
        </p:spPr>
        <p:txBody>
          <a:bodyPr>
            <a:normAutofit/>
          </a:bodyPr>
          <a:lstStyle/>
          <a:p>
            <a:r>
              <a:rPr lang="ru-RU" sz="2900" b="1" dirty="0"/>
              <a:t>Система эффективных каналов коммуникации: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447F0-7DDD-4432-85EA-B8396137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713"/>
            <a:ext cx="8596668" cy="5115339"/>
          </a:xfrm>
        </p:spPr>
        <p:txBody>
          <a:bodyPr/>
          <a:lstStyle/>
          <a:p>
            <a:r>
              <a:rPr lang="ru-RU" dirty="0"/>
              <a:t>Официальный сайт ООО «ТК Новгородская»</a:t>
            </a:r>
          </a:p>
          <a:p>
            <a:r>
              <a:rPr lang="ru-RU" dirty="0"/>
              <a:t>СМИ</a:t>
            </a:r>
          </a:p>
          <a:p>
            <a:r>
              <a:rPr lang="ru-RU" dirty="0"/>
              <a:t>Встречи специалистов с населением</a:t>
            </a:r>
          </a:p>
          <a:p>
            <a:r>
              <a:rPr lang="ru-RU" dirty="0"/>
              <a:t>Общественный совет ООО «ТК Новгородская» по вопросам предоставления коммунальной услуги теплоснабжения и горячего водоснабжения</a:t>
            </a:r>
          </a:p>
          <a:p>
            <a:r>
              <a:rPr lang="ru-RU" dirty="0"/>
              <a:t>«Новые медиа» (социальные сети)</a:t>
            </a:r>
          </a:p>
          <a:p>
            <a:r>
              <a:rPr lang="ru-RU" dirty="0"/>
              <a:t>Корпоративная газета «Новгородское тепло»</a:t>
            </a:r>
          </a:p>
          <a:p>
            <a:r>
              <a:rPr lang="ru-RU" dirty="0"/>
              <a:t>Корпоративный стиль (брендбук, логотип, шрифт, цветовая гамма)</a:t>
            </a:r>
          </a:p>
          <a:p>
            <a:r>
              <a:rPr lang="ru-RU" dirty="0"/>
              <a:t>Участие коллектива в общегородских мероприятиях</a:t>
            </a:r>
          </a:p>
          <a:p>
            <a:r>
              <a:rPr lang="ru-RU" dirty="0"/>
              <a:t>Организация корпоративных мероприятий</a:t>
            </a:r>
          </a:p>
          <a:p>
            <a:r>
              <a:rPr lang="ru-RU" dirty="0"/>
              <a:t>Проведение конкурса </a:t>
            </a:r>
            <a:r>
              <a:rPr lang="ru-RU" dirty="0" err="1"/>
              <a:t>профмастерства</a:t>
            </a:r>
            <a:endParaRPr lang="ru-RU" dirty="0"/>
          </a:p>
          <a:p>
            <a:r>
              <a:rPr lang="ru-RU" dirty="0"/>
              <a:t>Шефство над 19 воинскими захоронениями в Новгородской области</a:t>
            </a:r>
          </a:p>
          <a:p>
            <a:r>
              <a:rPr lang="ru-RU" dirty="0"/>
              <a:t>Помощь подшефному детскому приюту в </a:t>
            </a:r>
            <a:r>
              <a:rPr lang="ru-RU" dirty="0" err="1"/>
              <a:t>д.Болотная</a:t>
            </a:r>
            <a:r>
              <a:rPr lang="ru-RU" dirty="0"/>
              <a:t> Новгородского района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0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E927D-432B-47DE-A417-20C47F5E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информационной политики ООО «ТК Новгородская»: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2CFD48-02DE-45A2-9699-EBD751AB3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384228"/>
              </p:ext>
            </p:extLst>
          </p:nvPr>
        </p:nvGraphicFramePr>
        <p:xfrm>
          <a:off x="677334" y="1930401"/>
          <a:ext cx="8596668" cy="45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8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4EAF7-47DA-4C98-A3A0-0049F2A6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26C169-A7B6-4A5E-8899-DD0E9FC1D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6437"/>
              </p:ext>
            </p:extLst>
          </p:nvPr>
        </p:nvGraphicFramePr>
        <p:xfrm>
          <a:off x="677334" y="1391479"/>
          <a:ext cx="8596668" cy="46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10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A0F57-A384-45BF-84D7-4704481E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81670"/>
            <a:ext cx="8596668" cy="848138"/>
          </a:xfrm>
        </p:spPr>
        <p:txBody>
          <a:bodyPr>
            <a:no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085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DFCF5-CABA-471C-97A7-1F8FFB6E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1478"/>
            <a:ext cx="8596668" cy="398890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Информационная политика организации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dirty="0"/>
              <a:t> </a:t>
            </a:r>
            <a:r>
              <a:rPr lang="ru-RU" sz="2800" dirty="0">
                <a:solidFill>
                  <a:schemeClr val="tx1"/>
                </a:solidFill>
              </a:rPr>
              <a:t>это целый комплекс действий, мероприятий и регламентов, позволяющий управлять процессом распространения корпоративной информации, а также процессом восприятия образа организации различными целевыми аудиториями.</a:t>
            </a:r>
          </a:p>
        </p:txBody>
      </p:sp>
    </p:spTree>
    <p:extLst>
      <p:ext uri="{BB962C8B-B14F-4D97-AF65-F5344CB8AC3E}">
        <p14:creationId xmlns:p14="http://schemas.microsoft.com/office/powerpoint/2010/main" val="239364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0910B-83A7-46DF-B675-2B589C34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1198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Структурно-функциональная модель информационной политики организации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6A3EA4-AA07-483E-BAE1-E4B382C3E1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272209"/>
            <a:ext cx="6347790" cy="5433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34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A4B42-C4E6-4A9D-9BFB-9232F1959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0"/>
            <a:ext cx="7580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80601-47BD-4363-BD22-FD90F4102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0"/>
            <a:ext cx="784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1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192-2305-41AA-AAE5-528FCC9A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44558"/>
            <a:ext cx="8596668" cy="1709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Отдел по связям с общественностью </a:t>
            </a:r>
            <a:br>
              <a:rPr lang="ru-RU" sz="3600" b="1" dirty="0"/>
            </a:br>
            <a:r>
              <a:rPr lang="ru-RU" sz="3600" b="1" dirty="0"/>
              <a:t>ООО «ТК Новгородская»</a:t>
            </a:r>
            <a:br>
              <a:rPr lang="ru-RU" sz="3600" b="1" dirty="0"/>
            </a:br>
            <a:r>
              <a:rPr lang="ru-RU" sz="3600" b="1" dirty="0"/>
              <a:t>Основные задачи: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CA5F014-4F3A-45DA-A859-9D4B0341D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557540"/>
              </p:ext>
            </p:extLst>
          </p:nvPr>
        </p:nvGraphicFramePr>
        <p:xfrm>
          <a:off x="397566" y="2226364"/>
          <a:ext cx="9369286" cy="29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57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335EB-4092-4EA0-9A4F-B89F9D50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622"/>
            <a:ext cx="3854528" cy="1066336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Информационное сопровождение концессионного соглашения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BEDC11A-5B76-42C0-8E4E-3B5902A74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591" y="860307"/>
            <a:ext cx="4513262" cy="30069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AD8D59-F6F8-4E95-9625-5ACFF331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364974"/>
            <a:ext cx="4088434" cy="2725351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населения через СМИ о том,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концессия и в связи с чем возникла необходимость заключения концессионного соглашения,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модернизация и в чем ее отличие от плановых ремонтных работ,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в какие сроки идет техническое перевооружение котельных.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BE54C-5504-496E-B4E7-42249CF06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91" y="4090325"/>
            <a:ext cx="4384122" cy="2569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1C9D9-31AD-4306-B15D-2A676981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0" y="4095404"/>
            <a:ext cx="3960928" cy="25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17D1E-7F95-4BF8-9D1B-2B24531A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70249" cy="70236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Корпоративная газета «Новгородское тепло»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92F39D-D4F0-461E-BB9F-B948778A3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999" y="1441518"/>
            <a:ext cx="3505172" cy="49607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9E750-9659-45DA-8C55-1322C0AC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7" y="1441517"/>
            <a:ext cx="3516819" cy="4977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217C44-AA5F-4C4C-B224-F5D8B203C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71" y="1571071"/>
            <a:ext cx="3505172" cy="49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2042C-9DF9-4B1C-8E26-838F49A6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514924"/>
            <a:ext cx="4147549" cy="2002990"/>
          </a:xfrm>
        </p:spPr>
        <p:txBody>
          <a:bodyPr>
            <a:noAutofit/>
          </a:bodyPr>
          <a:lstStyle/>
          <a:p>
            <a:pPr algn="just"/>
            <a:r>
              <a:rPr lang="ru-RU" sz="3500" b="1" dirty="0"/>
              <a:t>Проект концепции информационной политики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DCAFB-E55E-45F8-BBEE-11A9E05C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C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Миссия: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Качественное и бесперебойное отопление и горячее водоснабжение Новгородской области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C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Слоган: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«Тепло Новгородской земле!»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CAB3E-B51E-4BD1-A0A8-055E5607D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77" y="3101009"/>
            <a:ext cx="3206645" cy="2260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E35BE1-397F-4992-8F06-9B50D49D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4" y="2585864"/>
            <a:ext cx="3975589" cy="2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33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431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Проект концепции информационной политики  ООО «ТК Новгородская» </vt:lpstr>
      <vt:lpstr>Информационная политика организации  – это целый комплекс действий, мероприятий и регламентов, позволяющий управлять процессом распространения корпоративной информации, а также процессом восприятия образа организации различными целевыми аудиториями.</vt:lpstr>
      <vt:lpstr>Структурно-функциональная модель информационной политики организации</vt:lpstr>
      <vt:lpstr>Презентация PowerPoint</vt:lpstr>
      <vt:lpstr>Презентация PowerPoint</vt:lpstr>
      <vt:lpstr>Отдел по связям с общественностью  ООО «ТК Новгородская» Основные задачи:</vt:lpstr>
      <vt:lpstr>Информационное сопровождение концессионного соглашения</vt:lpstr>
      <vt:lpstr>Корпоративная газета «Новгородское тепло»</vt:lpstr>
      <vt:lpstr>Проект концепции информационной политики </vt:lpstr>
      <vt:lpstr>Цели информационной политики ООО «ТК Новгородская»:</vt:lpstr>
      <vt:lpstr>Целевые группы:</vt:lpstr>
      <vt:lpstr>Тематические направления:</vt:lpstr>
      <vt:lpstr>Система эффективных каналов коммуникации:</vt:lpstr>
      <vt:lpstr>Принципы информационной политики ООО «ТК Новгородская»:</vt:lpstr>
      <vt:lpstr>Ожидаемые результаты: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концепции информационной политики ООО «ТК Новгородская»</dc:title>
  <dc:creator>Пользователь</dc:creator>
  <cp:lastModifiedBy>Пользователь</cp:lastModifiedBy>
  <cp:revision>24</cp:revision>
  <dcterms:created xsi:type="dcterms:W3CDTF">2020-11-23T22:26:00Z</dcterms:created>
  <dcterms:modified xsi:type="dcterms:W3CDTF">2020-12-01T22:04:46Z</dcterms:modified>
</cp:coreProperties>
</file>