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82" r:id="rId10"/>
    <p:sldId id="278" r:id="rId11"/>
    <p:sldId id="279" r:id="rId12"/>
    <p:sldId id="280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6" r:id="rId22"/>
    <p:sldId id="271" r:id="rId23"/>
    <p:sldId id="272" r:id="rId24"/>
    <p:sldId id="273" r:id="rId25"/>
    <p:sldId id="274" r:id="rId26"/>
    <p:sldId id="281" r:id="rId27"/>
    <p:sldId id="27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7F154-73A3-48B1-8662-E5D53555CE07}" type="doc">
      <dgm:prSet loTypeId="urn:microsoft.com/office/officeart/2005/8/layout/h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B0AD092-59D5-4BB7-926C-8A55F208599C}" type="parTrans" cxnId="{A360355B-CAC6-4D18-BFBE-DDB262A4F949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D01FE02D-33CE-4886-AD88-46382A0A5E88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b="1" dirty="0"/>
            <a:t>Контроль осуществляется</a:t>
          </a:r>
        </a:p>
      </dgm:t>
    </dgm:pt>
    <dgm:pt modelId="{6EC368F5-F0E6-4DE1-86DF-4E94498B2B76}" type="parTrans" cxnId="{91CD36D3-8B52-48CF-9895-1305718CF403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D6B2ECF6-5838-4CB1-9BFD-B6788AC05FD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dirty="0"/>
            <a:t>План</a:t>
          </a:r>
        </a:p>
      </dgm:t>
    </dgm:pt>
    <dgm:pt modelId="{A965EF86-461E-4D8D-ACDF-AA79A20B3C08}" type="sibTrans" cxnId="{91CD36D3-8B52-48CF-9895-1305718CF403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D2FB8685-E69A-40F3-9CDA-F6AC85504A18}" type="parTrans" cxnId="{CBA27309-6403-4560-8274-7C56ECED61DC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F4000851-7A59-46A6-93FE-1EA81E38947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dirty="0"/>
            <a:t>Обращения</a:t>
          </a:r>
        </a:p>
      </dgm:t>
    </dgm:pt>
    <dgm:pt modelId="{1032B3F4-8A0F-43A7-BEF7-3CCC14DEF027}" type="sibTrans" cxnId="{CBA27309-6403-4560-8274-7C56ECED61DC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DB3D8357-E3F0-4265-A6D9-BC9147F03F32}" type="parTrans" cxnId="{150D579D-2435-4406-817A-E142156ACC9E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C793255D-856D-4CD0-8FC9-0FB5080DDCF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dirty="0"/>
            <a:t>……</a:t>
          </a:r>
        </a:p>
      </dgm:t>
    </dgm:pt>
    <dgm:pt modelId="{8A7D912F-6B5C-4262-A1FA-AD96A7E9CF61}" type="sibTrans" cxnId="{150D579D-2435-4406-817A-E142156ACC9E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AFED645B-C77E-49D2-BE6F-3F274F4C6ACE}" type="sibTrans" cxnId="{A360355B-CAC6-4D18-BFBE-DDB262A4F949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50FA0983-3CC5-4A20-B06B-173A333C1EB8}" type="parTrans" cxnId="{CD0D6410-0662-4004-9487-9F398ACC3809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09D7EF43-95CC-4528-855D-A84F5D00C03B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/>
            <a:t>Контроль</a:t>
          </a:r>
        </a:p>
        <a:p>
          <a:pPr>
            <a:lnSpc>
              <a:spcPct val="100000"/>
            </a:lnSpc>
          </a:pPr>
          <a:r>
            <a:rPr lang="ru-RU" sz="1600" b="1" dirty="0"/>
            <a:t>осуществляют</a:t>
          </a:r>
        </a:p>
      </dgm:t>
    </dgm:pt>
    <dgm:pt modelId="{CB65ECF9-C4D8-420F-AA5F-C9A9392C322C}" type="parTrans" cxnId="{8E86DBBA-82C7-4D6D-9CE1-F7A8CC17BD87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1576BD15-87C1-4153-A9FA-795821ED7F38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dirty="0"/>
            <a:t>По плану</a:t>
          </a:r>
        </a:p>
      </dgm:t>
    </dgm:pt>
    <dgm:pt modelId="{88D3CAE5-C0DC-430D-A3F1-0508DAC2161E}" type="sibTrans" cxnId="{8E86DBBA-82C7-4D6D-9CE1-F7A8CC17BD87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98AFBD9E-5D46-4106-BA6D-F7AFB7296147}" type="parTrans" cxnId="{3588ED4C-BA9F-4FB5-981B-4DDC04E89683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3EFC4509-FD2C-4ADE-9E1B-399EA2AF51E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15000"/>
            </a:spcAft>
          </a:pPr>
          <a:r>
            <a:rPr lang="ru-RU" sz="1600" dirty="0"/>
            <a:t>Вне </a:t>
          </a:r>
        </a:p>
      </dgm:t>
    </dgm:pt>
    <dgm:pt modelId="{F2EA148D-48AE-41BC-A763-D09DDB867B61}" type="sibTrans" cxnId="{3588ED4C-BA9F-4FB5-981B-4DDC04E89683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D815E77C-076A-486A-A306-5A1856552FBB}" type="sibTrans" cxnId="{CD0D6410-0662-4004-9487-9F398ACC3809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5282CFC9-923D-4FF9-AA87-D2EBC4A37557}" type="parTrans" cxnId="{44077132-2C72-4423-A0CD-4473467D1211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DB858E2D-A390-469C-8361-25E65760A1BE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b="1" dirty="0"/>
            <a:t>Оформление результатов контроля</a:t>
          </a:r>
        </a:p>
      </dgm:t>
    </dgm:pt>
    <dgm:pt modelId="{D7834F4F-0B71-407F-A05D-D4983AFC5871}" type="parTrans" cxnId="{FE06B759-25C1-41D1-95EC-7E28AFE0F57F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CE5F0E0D-7DAC-42CC-A9A4-98D83721AFBB}">
      <dgm:prSet phldrT="[Текст]" custT="1"/>
      <dgm:spPr/>
      <dgm:t>
        <a:bodyPr/>
        <a:lstStyle/>
        <a:p>
          <a:pPr marL="0" indent="0">
            <a:lnSpc>
              <a:spcPct val="100000"/>
            </a:lnSpc>
            <a:spcAft>
              <a:spcPct val="0"/>
            </a:spcAft>
          </a:pPr>
          <a:r>
            <a:rPr lang="ru-RU" sz="1600" dirty="0"/>
            <a:t>Итоговый документ</a:t>
          </a:r>
        </a:p>
      </dgm:t>
    </dgm:pt>
    <dgm:pt modelId="{3EE77BC5-19D1-42F4-8CA6-68868F1BD25D}" type="sibTrans" cxnId="{FE06B759-25C1-41D1-95EC-7E28AFE0F57F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2F5F0DAE-96FD-42D1-BF60-053E4C220E7E}" type="sibTrans" cxnId="{44077132-2C72-4423-A0CD-4473467D1211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279DE7CA-C27B-4C79-A6F9-461E1858595B}" type="parTrans" cxnId="{E5C018C7-88A7-46C6-A671-C7C2AE9A59CD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7E557542-8757-4DE3-A8D2-6A283A2D1CB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b="1" dirty="0"/>
            <a:t>Принятие управленческих решений</a:t>
          </a:r>
        </a:p>
      </dgm:t>
    </dgm:pt>
    <dgm:pt modelId="{826DB238-26AC-4249-B78E-3EDCD45BD1AF}" type="parTrans" cxnId="{803AB7C4-C35F-44BE-A0EC-78DC6699B8E1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E8DFD0A6-B18C-490B-85E1-07F83540E86F}">
      <dgm:prSet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dirty="0"/>
            <a:t>Поощрение</a:t>
          </a:r>
        </a:p>
      </dgm:t>
    </dgm:pt>
    <dgm:pt modelId="{EDEC05B5-E1F4-4C23-A8BA-5CF17BCA14F5}" type="sibTrans" cxnId="{803AB7C4-C35F-44BE-A0EC-78DC6699B8E1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13EA200E-2415-47A7-B20A-6937DD5C60D8}" type="parTrans" cxnId="{1978F81A-2FEB-4A3D-8407-D09EC6AB21DD}">
      <dgm:prSet custT="1"/>
      <dgm:spPr/>
      <dgm:t>
        <a:bodyPr/>
        <a:lstStyle/>
        <a:p>
          <a:endParaRPr lang="ru-RU" sz="1600"/>
        </a:p>
      </dgm:t>
    </dgm:pt>
    <dgm:pt modelId="{6A841D41-556D-4931-878A-BB76F6295B1F}">
      <dgm:prSet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dirty="0"/>
            <a:t>Повторный контроль</a:t>
          </a:r>
        </a:p>
      </dgm:t>
    </dgm:pt>
    <dgm:pt modelId="{4239AAE1-7AFF-44BC-B638-43BE699F87DD}" type="sibTrans" cxnId="{1978F81A-2FEB-4A3D-8407-D09EC6AB21DD}">
      <dgm:prSet custT="1"/>
      <dgm:spPr/>
      <dgm:t>
        <a:bodyPr/>
        <a:lstStyle/>
        <a:p>
          <a:endParaRPr lang="ru-RU" sz="1600"/>
        </a:p>
      </dgm:t>
    </dgm:pt>
    <dgm:pt modelId="{9E69777C-5949-4B86-B9B9-57DBD9B33854}" type="parTrans" cxnId="{B68D74F2-8DDF-4973-9783-30AB593E058A}">
      <dgm:prSet custT="1"/>
      <dgm:spPr/>
      <dgm:t>
        <a:bodyPr/>
        <a:lstStyle/>
        <a:p>
          <a:endParaRPr lang="ru-RU" sz="1600"/>
        </a:p>
      </dgm:t>
    </dgm:pt>
    <dgm:pt modelId="{CB7A715A-6A2F-4EE6-9496-14FC7632CFE7}">
      <dgm:prSet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ru-RU" sz="1600" dirty="0"/>
            <a:t>Наказание</a:t>
          </a:r>
        </a:p>
      </dgm:t>
    </dgm:pt>
    <dgm:pt modelId="{C181C55F-A9D6-44C6-AEC4-759E8AF2A441}" type="sibTrans" cxnId="{B68D74F2-8DDF-4973-9783-30AB593E058A}">
      <dgm:prSet custT="1"/>
      <dgm:spPr/>
      <dgm:t>
        <a:bodyPr/>
        <a:lstStyle/>
        <a:p>
          <a:endParaRPr lang="ru-RU" sz="1600"/>
        </a:p>
      </dgm:t>
    </dgm:pt>
    <dgm:pt modelId="{A15B1D2F-DC80-4425-8B0D-CF6B6BA69CBE}" type="parTrans" cxnId="{2D6E64B5-2524-454E-9391-315DF2F25EEB}">
      <dgm:prSet custT="1"/>
      <dgm:spPr/>
      <dgm:t>
        <a:bodyPr/>
        <a:lstStyle/>
        <a:p>
          <a:endParaRPr lang="ru-RU" sz="1600"/>
        </a:p>
      </dgm:t>
    </dgm:pt>
    <dgm:pt modelId="{3BD341E9-3B46-47D4-9A2A-2858CFCB0D92}">
      <dgm:prSet custT="1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endParaRPr lang="ru-RU" sz="1600" dirty="0">
            <a:solidFill>
              <a:srgbClr val="2C69B2"/>
            </a:solidFill>
          </a:endParaRPr>
        </a:p>
      </dgm:t>
    </dgm:pt>
    <dgm:pt modelId="{19C4FA98-C4B5-44CD-B67A-A0BAB109E7BA}" type="sibTrans" cxnId="{2D6E64B5-2524-454E-9391-315DF2F25EEB}">
      <dgm:prSet custT="1"/>
      <dgm:spPr/>
      <dgm:t>
        <a:bodyPr/>
        <a:lstStyle/>
        <a:p>
          <a:endParaRPr lang="ru-RU" sz="1600"/>
        </a:p>
      </dgm:t>
    </dgm:pt>
    <dgm:pt modelId="{FD5FAA02-EB53-4E83-8443-0E4F8E76211F}" type="sibTrans" cxnId="{E5C018C7-88A7-46C6-A671-C7C2AE9A59CD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/>
        </a:p>
      </dgm:t>
    </dgm:pt>
    <dgm:pt modelId="{3D9BF417-2DFC-48E0-800D-1E47BB0A76DA}" type="pres">
      <dgm:prSet presAssocID="{6F77F154-73A3-48B1-8662-E5D53555CE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6D00EA-73D9-4B33-815C-40AE90FD0CAD}" type="pres">
      <dgm:prSet presAssocID="{6F77F154-73A3-48B1-8662-E5D53555CE07}" presName="tSp" presStyleCnt="0"/>
      <dgm:spPr/>
      <dgm:t>
        <a:bodyPr/>
        <a:lstStyle/>
        <a:p>
          <a:endParaRPr/>
        </a:p>
      </dgm:t>
    </dgm:pt>
    <dgm:pt modelId="{A0BD7E92-AB91-4CBA-B4B1-FBFFC1C94670}" type="pres">
      <dgm:prSet presAssocID="{6F77F154-73A3-48B1-8662-E5D53555CE07}" presName="bSp" presStyleCnt="0"/>
      <dgm:spPr/>
      <dgm:t>
        <a:bodyPr/>
        <a:lstStyle/>
        <a:p>
          <a:endParaRPr/>
        </a:p>
      </dgm:t>
    </dgm:pt>
    <dgm:pt modelId="{C40D1AE9-204B-4444-891A-68D7F5B2044D}" type="pres">
      <dgm:prSet presAssocID="{6F77F154-73A3-48B1-8662-E5D53555CE07}" presName="process" presStyleCnt="0"/>
      <dgm:spPr/>
      <dgm:t>
        <a:bodyPr/>
        <a:lstStyle/>
        <a:p>
          <a:endParaRPr/>
        </a:p>
      </dgm:t>
    </dgm:pt>
    <dgm:pt modelId="{31220DFA-51E5-44A7-A028-5CA93BB1D9BD}" type="pres">
      <dgm:prSet presAssocID="{D01FE02D-33CE-4886-AD88-46382A0A5E88}" presName="composite1" presStyleCnt="0"/>
      <dgm:spPr/>
      <dgm:t>
        <a:bodyPr/>
        <a:lstStyle/>
        <a:p>
          <a:endParaRPr/>
        </a:p>
      </dgm:t>
    </dgm:pt>
    <dgm:pt modelId="{3AF93925-1A71-4979-B972-CED1F800BBD4}" type="pres">
      <dgm:prSet presAssocID="{D01FE02D-33CE-4886-AD88-46382A0A5E88}" presName="dummyNode1" presStyleLbl="node1" presStyleIdx="0" presStyleCnt="4"/>
      <dgm:spPr/>
      <dgm:t>
        <a:bodyPr/>
        <a:lstStyle/>
        <a:p>
          <a:endParaRPr/>
        </a:p>
      </dgm:t>
    </dgm:pt>
    <dgm:pt modelId="{4DD58A25-5FBC-4DCD-9F80-2423C274BB37}" type="pres">
      <dgm:prSet presAssocID="{D01FE02D-33CE-4886-AD88-46382A0A5E88}" presName="childNode1" presStyleLbl="bgAcc1" presStyleIdx="0" presStyleCnt="4" custScaleX="113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6952B-156C-4196-B9B8-47CA027A5BC3}" type="pres">
      <dgm:prSet presAssocID="{D01FE02D-33CE-4886-AD88-46382A0A5E88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05C18-DDED-4507-8C34-3CB1365506F8}" type="pres">
      <dgm:prSet presAssocID="{D01FE02D-33CE-4886-AD88-46382A0A5E88}" presName="parentNode1" presStyleLbl="node1" presStyleIdx="0" presStyleCnt="4" custScaleX="137485" custScaleY="174279" custLinFactNeighborX="-10830" custLinFactNeighborY="405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E6770-BA96-4AAE-BB7E-CD0E0EDB1BEC}" type="pres">
      <dgm:prSet presAssocID="{D01FE02D-33CE-4886-AD88-46382A0A5E88}" presName="connSite1" presStyleCnt="0"/>
      <dgm:spPr/>
      <dgm:t>
        <a:bodyPr/>
        <a:lstStyle/>
        <a:p>
          <a:endParaRPr/>
        </a:p>
      </dgm:t>
    </dgm:pt>
    <dgm:pt modelId="{70A388EB-3382-44ED-A12E-EB400D42D7B9}" type="pres">
      <dgm:prSet presAssocID="{AFED645B-C77E-49D2-BE6F-3F274F4C6ACE}" presName="Name9" presStyleLbl="sibTrans2D1" presStyleIdx="0" presStyleCnt="3"/>
      <dgm:spPr/>
      <dgm:t>
        <a:bodyPr/>
        <a:lstStyle/>
        <a:p>
          <a:endParaRPr lang="ru-RU"/>
        </a:p>
      </dgm:t>
    </dgm:pt>
    <dgm:pt modelId="{DEE01D1B-C2BE-4EE5-8489-1C6F343B30E8}" type="pres">
      <dgm:prSet presAssocID="{09D7EF43-95CC-4528-855D-A84F5D00C03B}" presName="composite2" presStyleCnt="0"/>
      <dgm:spPr/>
      <dgm:t>
        <a:bodyPr/>
        <a:lstStyle/>
        <a:p>
          <a:endParaRPr/>
        </a:p>
      </dgm:t>
    </dgm:pt>
    <dgm:pt modelId="{B41B0890-EFA5-4EDA-8A5A-745774476C8F}" type="pres">
      <dgm:prSet presAssocID="{09D7EF43-95CC-4528-855D-A84F5D00C03B}" presName="dummyNode2" presStyleLbl="node1" presStyleIdx="0" presStyleCnt="4"/>
      <dgm:spPr/>
      <dgm:t>
        <a:bodyPr/>
        <a:lstStyle/>
        <a:p>
          <a:endParaRPr/>
        </a:p>
      </dgm:t>
    </dgm:pt>
    <dgm:pt modelId="{489DD1E5-69A6-4908-BD6C-A4913488C97B}" type="pres">
      <dgm:prSet presAssocID="{09D7EF43-95CC-4528-855D-A84F5D00C03B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56A65-E457-41BC-B18E-946E70504A1C}" type="pres">
      <dgm:prSet presAssocID="{09D7EF43-95CC-4528-855D-A84F5D00C03B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2EEC1-438A-47AB-A4CB-0A0C142BCCB0}" type="pres">
      <dgm:prSet presAssocID="{09D7EF43-95CC-4528-855D-A84F5D00C03B}" presName="parentNode2" presStyleLbl="node1" presStyleIdx="1" presStyleCnt="4" custScaleX="120406" custScaleY="174163" custLinFactNeighborX="-6834" custLinFactNeighborY="-484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D9871-A1EB-4073-A44A-A86476EF487A}" type="pres">
      <dgm:prSet presAssocID="{09D7EF43-95CC-4528-855D-A84F5D00C03B}" presName="connSite2" presStyleCnt="0"/>
      <dgm:spPr/>
      <dgm:t>
        <a:bodyPr/>
        <a:lstStyle/>
        <a:p>
          <a:endParaRPr/>
        </a:p>
      </dgm:t>
    </dgm:pt>
    <dgm:pt modelId="{E2F9DC26-E7BF-449D-BDE6-60812C06331D}" type="pres">
      <dgm:prSet presAssocID="{D815E77C-076A-486A-A306-5A1856552FBB}" presName="Name18" presStyleLbl="sibTrans2D1" presStyleIdx="1" presStyleCnt="3" custLinFactNeighborX="5742" custLinFactNeighborY="3624"/>
      <dgm:spPr/>
      <dgm:t>
        <a:bodyPr/>
        <a:lstStyle/>
        <a:p>
          <a:endParaRPr lang="ru-RU"/>
        </a:p>
      </dgm:t>
    </dgm:pt>
    <dgm:pt modelId="{EE9794B0-C495-4AE4-BEA3-B2203D634A56}" type="pres">
      <dgm:prSet presAssocID="{DB858E2D-A390-469C-8361-25E65760A1BE}" presName="composite1" presStyleCnt="0"/>
      <dgm:spPr/>
      <dgm:t>
        <a:bodyPr/>
        <a:lstStyle/>
        <a:p>
          <a:endParaRPr/>
        </a:p>
      </dgm:t>
    </dgm:pt>
    <dgm:pt modelId="{E8DB1BA7-B5A3-4A40-8DD0-28CBCFD13767}" type="pres">
      <dgm:prSet presAssocID="{DB858E2D-A390-469C-8361-25E65760A1BE}" presName="dummyNode1" presStyleLbl="node1" presStyleIdx="1" presStyleCnt="4"/>
      <dgm:spPr/>
      <dgm:t>
        <a:bodyPr/>
        <a:lstStyle/>
        <a:p>
          <a:endParaRPr/>
        </a:p>
      </dgm:t>
    </dgm:pt>
    <dgm:pt modelId="{1E799010-80E6-48AD-A096-645A69877568}" type="pres">
      <dgm:prSet presAssocID="{DB858E2D-A390-469C-8361-25E65760A1BE}" presName="childNode1" presStyleLbl="bgAcc1" presStyleIdx="2" presStyleCnt="4" custScaleX="118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8A14D-8A01-4014-8842-CDA0481B00A6}" type="pres">
      <dgm:prSet presAssocID="{DB858E2D-A390-469C-8361-25E65760A1BE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6BC1C-8AB6-4EB3-8EB2-676F2B02194E}" type="pres">
      <dgm:prSet presAssocID="{DB858E2D-A390-469C-8361-25E65760A1BE}" presName="parentNode1" presStyleLbl="node1" presStyleIdx="2" presStyleCnt="4" custScaleX="122932" custScaleY="16344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FCB44-8970-4F5C-85FA-DF72985C1693}" type="pres">
      <dgm:prSet presAssocID="{DB858E2D-A390-469C-8361-25E65760A1BE}" presName="connSite1" presStyleCnt="0"/>
      <dgm:spPr/>
      <dgm:t>
        <a:bodyPr/>
        <a:lstStyle/>
        <a:p>
          <a:endParaRPr/>
        </a:p>
      </dgm:t>
    </dgm:pt>
    <dgm:pt modelId="{97C1A2BC-2247-4F9B-A7DA-DADEAA503BEC}" type="pres">
      <dgm:prSet presAssocID="{2F5F0DAE-96FD-42D1-BF60-053E4C220E7E}" presName="Name9" presStyleLbl="sibTrans2D1" presStyleIdx="2" presStyleCnt="3"/>
      <dgm:spPr/>
      <dgm:t>
        <a:bodyPr/>
        <a:lstStyle/>
        <a:p>
          <a:endParaRPr lang="ru-RU"/>
        </a:p>
      </dgm:t>
    </dgm:pt>
    <dgm:pt modelId="{474C8A4C-F440-4A39-94A4-8FD5D7A62B75}" type="pres">
      <dgm:prSet presAssocID="{7E557542-8757-4DE3-A8D2-6A283A2D1CBD}" presName="composite2" presStyleCnt="0"/>
      <dgm:spPr/>
      <dgm:t>
        <a:bodyPr/>
        <a:lstStyle/>
        <a:p>
          <a:endParaRPr/>
        </a:p>
      </dgm:t>
    </dgm:pt>
    <dgm:pt modelId="{525775AA-92F5-433F-B4AF-4F3E4A16FD73}" type="pres">
      <dgm:prSet presAssocID="{7E557542-8757-4DE3-A8D2-6A283A2D1CBD}" presName="dummyNode2" presStyleLbl="node1" presStyleIdx="2" presStyleCnt="4"/>
      <dgm:spPr/>
      <dgm:t>
        <a:bodyPr/>
        <a:lstStyle/>
        <a:p>
          <a:endParaRPr/>
        </a:p>
      </dgm:t>
    </dgm:pt>
    <dgm:pt modelId="{7E21548E-6267-4EBF-8A06-D266CAFCA382}" type="pres">
      <dgm:prSet presAssocID="{7E557542-8757-4DE3-A8D2-6A283A2D1CBD}" presName="childNode2" presStyleLbl="bgAcc1" presStyleIdx="3" presStyleCnt="4" custScaleX="129910" custScaleY="135808" custLinFactNeighborX="969" custLinFactNeighborY="-6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E89A4-5D81-4218-9B67-E0E4E6B57660}" type="pres">
      <dgm:prSet presAssocID="{7E557542-8757-4DE3-A8D2-6A283A2D1CBD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63662-0F65-487B-AD2C-FE5F85286878}" type="pres">
      <dgm:prSet presAssocID="{7E557542-8757-4DE3-A8D2-6A283A2D1CBD}" presName="parentNode2" presStyleLbl="node1" presStyleIdx="3" presStyleCnt="4" custScaleX="159046" custScaleY="163330" custLinFactNeighborX="192" custLinFactNeighborY="-446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58FE3-CECD-41BE-81E2-9ED4DF2B89CA}" type="pres">
      <dgm:prSet presAssocID="{7E557542-8757-4DE3-A8D2-6A283A2D1CBD}" presName="connSite2" presStyleCnt="0"/>
      <dgm:spPr/>
      <dgm:t>
        <a:bodyPr/>
        <a:lstStyle/>
        <a:p>
          <a:endParaRPr/>
        </a:p>
      </dgm:t>
    </dgm:pt>
  </dgm:ptLst>
  <dgm:cxnLst>
    <dgm:cxn modelId="{B68D74F2-8DDF-4973-9783-30AB593E058A}" srcId="{7E557542-8757-4DE3-A8D2-6A283A2D1CBD}" destId="{CB7A715A-6A2F-4EE6-9496-14FC7632CFE7}" srcOrd="2" destOrd="0" parTransId="{9E69777C-5949-4B86-B9B9-57DBD9B33854}" sibTransId="{C181C55F-A9D6-44C6-AEC4-759E8AF2A441}"/>
    <dgm:cxn modelId="{2D6E64B5-2524-454E-9391-315DF2F25EEB}" srcId="{7E557542-8757-4DE3-A8D2-6A283A2D1CBD}" destId="{3BD341E9-3B46-47D4-9A2A-2858CFCB0D92}" srcOrd="3" destOrd="0" parTransId="{A15B1D2F-DC80-4425-8B0D-CF6B6BA69CBE}" sibTransId="{19C4FA98-C4B5-44CD-B67A-A0BAB109E7BA}"/>
    <dgm:cxn modelId="{3588ED4C-BA9F-4FB5-981B-4DDC04E89683}" srcId="{09D7EF43-95CC-4528-855D-A84F5D00C03B}" destId="{3EFC4509-FD2C-4ADE-9E1B-399EA2AF51EB}" srcOrd="1" destOrd="0" parTransId="{98AFBD9E-5D46-4106-BA6D-F7AFB7296147}" sibTransId="{F2EA148D-48AE-41BC-A763-D09DDB867B61}"/>
    <dgm:cxn modelId="{9E261341-CEFA-4C85-8F16-97092D401B28}" type="presOf" srcId="{3EFC4509-FD2C-4ADE-9E1B-399EA2AF51EB}" destId="{489DD1E5-69A6-4908-BD6C-A4913488C97B}" srcOrd="0" destOrd="1" presId="urn:microsoft.com/office/officeart/2005/8/layout/hProcess4"/>
    <dgm:cxn modelId="{E5C018C7-88A7-46C6-A671-C7C2AE9A59CD}" srcId="{6F77F154-73A3-48B1-8662-E5D53555CE07}" destId="{7E557542-8757-4DE3-A8D2-6A283A2D1CBD}" srcOrd="3" destOrd="0" parTransId="{279DE7CA-C27B-4C79-A6F9-461E1858595B}" sibTransId="{FD5FAA02-EB53-4E83-8443-0E4F8E76211F}"/>
    <dgm:cxn modelId="{CBA27309-6403-4560-8274-7C56ECED61DC}" srcId="{D01FE02D-33CE-4886-AD88-46382A0A5E88}" destId="{F4000851-7A59-46A6-93FE-1EA81E38947A}" srcOrd="1" destOrd="0" parTransId="{D2FB8685-E69A-40F3-9CDA-F6AC85504A18}" sibTransId="{1032B3F4-8A0F-43A7-BEF7-3CCC14DEF027}"/>
    <dgm:cxn modelId="{99384C03-F795-41CA-BD73-3F7A0767E76B}" type="presOf" srcId="{CB7A715A-6A2F-4EE6-9496-14FC7632CFE7}" destId="{7E21548E-6267-4EBF-8A06-D266CAFCA382}" srcOrd="0" destOrd="2" presId="urn:microsoft.com/office/officeart/2005/8/layout/hProcess4"/>
    <dgm:cxn modelId="{3D3A6984-53F4-45AE-8678-0E61575BAA64}" type="presOf" srcId="{1576BD15-87C1-4153-A9FA-795821ED7F38}" destId="{80A56A65-E457-41BC-B18E-946E70504A1C}" srcOrd="1" destOrd="0" presId="urn:microsoft.com/office/officeart/2005/8/layout/hProcess4"/>
    <dgm:cxn modelId="{038A396C-02D5-4630-BADF-518DC041A40F}" type="presOf" srcId="{2F5F0DAE-96FD-42D1-BF60-053E4C220E7E}" destId="{97C1A2BC-2247-4F9B-A7DA-DADEAA503BEC}" srcOrd="0" destOrd="0" presId="urn:microsoft.com/office/officeart/2005/8/layout/hProcess4"/>
    <dgm:cxn modelId="{DFE1532C-F1CC-46F8-8DD9-DF45AB7854FE}" type="presOf" srcId="{1576BD15-87C1-4153-A9FA-795821ED7F38}" destId="{489DD1E5-69A6-4908-BD6C-A4913488C97B}" srcOrd="0" destOrd="0" presId="urn:microsoft.com/office/officeart/2005/8/layout/hProcess4"/>
    <dgm:cxn modelId="{B6EC0000-045D-41A0-B4DA-4A356809E739}" type="presOf" srcId="{D6B2ECF6-5838-4CB1-9BFD-B6788AC05FDA}" destId="{0D66952B-156C-4196-B9B8-47CA027A5BC3}" srcOrd="1" destOrd="0" presId="urn:microsoft.com/office/officeart/2005/8/layout/hProcess4"/>
    <dgm:cxn modelId="{8E86DBBA-82C7-4D6D-9CE1-F7A8CC17BD87}" srcId="{09D7EF43-95CC-4528-855D-A84F5D00C03B}" destId="{1576BD15-87C1-4153-A9FA-795821ED7F38}" srcOrd="0" destOrd="0" parTransId="{CB65ECF9-C4D8-420F-AA5F-C9A9392C322C}" sibTransId="{88D3CAE5-C0DC-430D-A3F1-0508DAC2161E}"/>
    <dgm:cxn modelId="{AFB5311B-AB4E-445B-884C-743747421FBC}" type="presOf" srcId="{3BD341E9-3B46-47D4-9A2A-2858CFCB0D92}" destId="{7E21548E-6267-4EBF-8A06-D266CAFCA382}" srcOrd="0" destOrd="3" presId="urn:microsoft.com/office/officeart/2005/8/layout/hProcess4"/>
    <dgm:cxn modelId="{31285AC5-CB16-493E-B117-0CFC891ECE40}" type="presOf" srcId="{F4000851-7A59-46A6-93FE-1EA81E38947A}" destId="{4DD58A25-5FBC-4DCD-9F80-2423C274BB37}" srcOrd="0" destOrd="1" presId="urn:microsoft.com/office/officeart/2005/8/layout/hProcess4"/>
    <dgm:cxn modelId="{7612E22D-D9A0-41C2-998D-8446D34521E7}" type="presOf" srcId="{CE5F0E0D-7DAC-42CC-A9A4-98D83721AFBB}" destId="{1E799010-80E6-48AD-A096-645A69877568}" srcOrd="0" destOrd="0" presId="urn:microsoft.com/office/officeart/2005/8/layout/hProcess4"/>
    <dgm:cxn modelId="{1F528467-4B18-4EF6-92DF-E81BCD24D91F}" type="presOf" srcId="{AFED645B-C77E-49D2-BE6F-3F274F4C6ACE}" destId="{70A388EB-3382-44ED-A12E-EB400D42D7B9}" srcOrd="0" destOrd="0" presId="urn:microsoft.com/office/officeart/2005/8/layout/hProcess4"/>
    <dgm:cxn modelId="{1E100117-D309-491E-9EAB-DE7768BE6642}" type="presOf" srcId="{D6B2ECF6-5838-4CB1-9BFD-B6788AC05FDA}" destId="{4DD58A25-5FBC-4DCD-9F80-2423C274BB37}" srcOrd="0" destOrd="0" presId="urn:microsoft.com/office/officeart/2005/8/layout/hProcess4"/>
    <dgm:cxn modelId="{CD0D6410-0662-4004-9487-9F398ACC3809}" srcId="{6F77F154-73A3-48B1-8662-E5D53555CE07}" destId="{09D7EF43-95CC-4528-855D-A84F5D00C03B}" srcOrd="1" destOrd="0" parTransId="{50FA0983-3CC5-4A20-B06B-173A333C1EB8}" sibTransId="{D815E77C-076A-486A-A306-5A1856552FBB}"/>
    <dgm:cxn modelId="{EE98EED9-B289-4BA3-8A27-23A316F040C7}" type="presOf" srcId="{3BD341E9-3B46-47D4-9A2A-2858CFCB0D92}" destId="{EBCE89A4-5D81-4218-9B67-E0E4E6B57660}" srcOrd="1" destOrd="3" presId="urn:microsoft.com/office/officeart/2005/8/layout/hProcess4"/>
    <dgm:cxn modelId="{F30BF33E-F25E-439B-A749-D3C47B10E2AF}" type="presOf" srcId="{C793255D-856D-4CD0-8FC9-0FB5080DDCF1}" destId="{0D66952B-156C-4196-B9B8-47CA027A5BC3}" srcOrd="1" destOrd="2" presId="urn:microsoft.com/office/officeart/2005/8/layout/hProcess4"/>
    <dgm:cxn modelId="{7C0C555A-FD6A-4292-8F80-3FBA61C3085A}" type="presOf" srcId="{09D7EF43-95CC-4528-855D-A84F5D00C03B}" destId="{E7C2EEC1-438A-47AB-A4CB-0A0C142BCCB0}" srcOrd="0" destOrd="0" presId="urn:microsoft.com/office/officeart/2005/8/layout/hProcess4"/>
    <dgm:cxn modelId="{FE06B759-25C1-41D1-95EC-7E28AFE0F57F}" srcId="{DB858E2D-A390-469C-8361-25E65760A1BE}" destId="{CE5F0E0D-7DAC-42CC-A9A4-98D83721AFBB}" srcOrd="0" destOrd="0" parTransId="{D7834F4F-0B71-407F-A05D-D4983AFC5871}" sibTransId="{3EE77BC5-19D1-42F4-8CA6-68868F1BD25D}"/>
    <dgm:cxn modelId="{CFE1F01C-B8AD-4452-ADCA-F318B0CBE9CF}" type="presOf" srcId="{6F77F154-73A3-48B1-8662-E5D53555CE07}" destId="{3D9BF417-2DFC-48E0-800D-1E47BB0A76DA}" srcOrd="0" destOrd="0" presId="urn:microsoft.com/office/officeart/2005/8/layout/hProcess4"/>
    <dgm:cxn modelId="{C2134E6B-13E0-4CFD-8A25-08516F38A38E}" type="presOf" srcId="{D815E77C-076A-486A-A306-5A1856552FBB}" destId="{E2F9DC26-E7BF-449D-BDE6-60812C06331D}" srcOrd="0" destOrd="0" presId="urn:microsoft.com/office/officeart/2005/8/layout/hProcess4"/>
    <dgm:cxn modelId="{0C55F119-BAD5-4F56-9EA1-CA2343B380A5}" type="presOf" srcId="{7E557542-8757-4DE3-A8D2-6A283A2D1CBD}" destId="{D1663662-0F65-487B-AD2C-FE5F85286878}" srcOrd="0" destOrd="0" presId="urn:microsoft.com/office/officeart/2005/8/layout/hProcess4"/>
    <dgm:cxn modelId="{A510B246-FCC9-4C16-90B2-4C28A6BF7273}" type="presOf" srcId="{DB858E2D-A390-469C-8361-25E65760A1BE}" destId="{0486BC1C-8AB6-4EB3-8EB2-676F2B02194E}" srcOrd="0" destOrd="0" presId="urn:microsoft.com/office/officeart/2005/8/layout/hProcess4"/>
    <dgm:cxn modelId="{150D579D-2435-4406-817A-E142156ACC9E}" srcId="{D01FE02D-33CE-4886-AD88-46382A0A5E88}" destId="{C793255D-856D-4CD0-8FC9-0FB5080DDCF1}" srcOrd="2" destOrd="0" parTransId="{DB3D8357-E3F0-4265-A6D9-BC9147F03F32}" sibTransId="{8A7D912F-6B5C-4262-A1FA-AD96A7E9CF61}"/>
    <dgm:cxn modelId="{FB845399-AD90-4BC8-A499-F32249BC0F42}" type="presOf" srcId="{D01FE02D-33CE-4886-AD88-46382A0A5E88}" destId="{5EA05C18-DDED-4507-8C34-3CB1365506F8}" srcOrd="0" destOrd="0" presId="urn:microsoft.com/office/officeart/2005/8/layout/hProcess4"/>
    <dgm:cxn modelId="{A360355B-CAC6-4D18-BFBE-DDB262A4F949}" srcId="{6F77F154-73A3-48B1-8662-E5D53555CE07}" destId="{D01FE02D-33CE-4886-AD88-46382A0A5E88}" srcOrd="0" destOrd="0" parTransId="{7B0AD092-59D5-4BB7-926C-8A55F208599C}" sibTransId="{AFED645B-C77E-49D2-BE6F-3F274F4C6ACE}"/>
    <dgm:cxn modelId="{91CD36D3-8B52-48CF-9895-1305718CF403}" srcId="{D01FE02D-33CE-4886-AD88-46382A0A5E88}" destId="{D6B2ECF6-5838-4CB1-9BFD-B6788AC05FDA}" srcOrd="0" destOrd="0" parTransId="{6EC368F5-F0E6-4DE1-86DF-4E94498B2B76}" sibTransId="{A965EF86-461E-4D8D-ACDF-AA79A20B3C08}"/>
    <dgm:cxn modelId="{44077132-2C72-4423-A0CD-4473467D1211}" srcId="{6F77F154-73A3-48B1-8662-E5D53555CE07}" destId="{DB858E2D-A390-469C-8361-25E65760A1BE}" srcOrd="2" destOrd="0" parTransId="{5282CFC9-923D-4FF9-AA87-D2EBC4A37557}" sibTransId="{2F5F0DAE-96FD-42D1-BF60-053E4C220E7E}"/>
    <dgm:cxn modelId="{8C683D34-8D88-415F-BC22-A2D043D1FCF0}" type="presOf" srcId="{C793255D-856D-4CD0-8FC9-0FB5080DDCF1}" destId="{4DD58A25-5FBC-4DCD-9F80-2423C274BB37}" srcOrd="0" destOrd="2" presId="urn:microsoft.com/office/officeart/2005/8/layout/hProcess4"/>
    <dgm:cxn modelId="{FD0ADD3B-63F9-4C31-AE93-C2727F3B6C84}" type="presOf" srcId="{E8DFD0A6-B18C-490B-85E1-07F83540E86F}" destId="{EBCE89A4-5D81-4218-9B67-E0E4E6B57660}" srcOrd="1" destOrd="0" presId="urn:microsoft.com/office/officeart/2005/8/layout/hProcess4"/>
    <dgm:cxn modelId="{90EAC308-7A4D-4C7D-9A7F-7FDAE8158E08}" type="presOf" srcId="{CE5F0E0D-7DAC-42CC-A9A4-98D83721AFBB}" destId="{34B8A14D-8A01-4014-8842-CDA0481B00A6}" srcOrd="1" destOrd="0" presId="urn:microsoft.com/office/officeart/2005/8/layout/hProcess4"/>
    <dgm:cxn modelId="{171EE3FA-E939-4745-B156-86B261C45598}" type="presOf" srcId="{3EFC4509-FD2C-4ADE-9E1B-399EA2AF51EB}" destId="{80A56A65-E457-41BC-B18E-946E70504A1C}" srcOrd="1" destOrd="1" presId="urn:microsoft.com/office/officeart/2005/8/layout/hProcess4"/>
    <dgm:cxn modelId="{803AB7C4-C35F-44BE-A0EC-78DC6699B8E1}" srcId="{7E557542-8757-4DE3-A8D2-6A283A2D1CBD}" destId="{E8DFD0A6-B18C-490B-85E1-07F83540E86F}" srcOrd="0" destOrd="0" parTransId="{826DB238-26AC-4249-B78E-3EDCD45BD1AF}" sibTransId="{EDEC05B5-E1F4-4C23-A8BA-5CF17BCA14F5}"/>
    <dgm:cxn modelId="{1978F81A-2FEB-4A3D-8407-D09EC6AB21DD}" srcId="{7E557542-8757-4DE3-A8D2-6A283A2D1CBD}" destId="{6A841D41-556D-4931-878A-BB76F6295B1F}" srcOrd="1" destOrd="0" parTransId="{13EA200E-2415-47A7-B20A-6937DD5C60D8}" sibTransId="{4239AAE1-7AFF-44BC-B638-43BE699F87DD}"/>
    <dgm:cxn modelId="{33AE7CEF-209F-4683-9CB4-CBA9893A1D73}" type="presOf" srcId="{6A841D41-556D-4931-878A-BB76F6295B1F}" destId="{7E21548E-6267-4EBF-8A06-D266CAFCA382}" srcOrd="0" destOrd="1" presId="urn:microsoft.com/office/officeart/2005/8/layout/hProcess4"/>
    <dgm:cxn modelId="{5BFFD9CE-BA13-4002-8A98-A362822C2CF0}" type="presOf" srcId="{F4000851-7A59-46A6-93FE-1EA81E38947A}" destId="{0D66952B-156C-4196-B9B8-47CA027A5BC3}" srcOrd="1" destOrd="1" presId="urn:microsoft.com/office/officeart/2005/8/layout/hProcess4"/>
    <dgm:cxn modelId="{A262A06A-3686-4D31-950D-1B821710DA74}" type="presOf" srcId="{CB7A715A-6A2F-4EE6-9496-14FC7632CFE7}" destId="{EBCE89A4-5D81-4218-9B67-E0E4E6B57660}" srcOrd="1" destOrd="2" presId="urn:microsoft.com/office/officeart/2005/8/layout/hProcess4"/>
    <dgm:cxn modelId="{EDE9B761-63FD-4E1C-88E8-C01763AE925D}" type="presOf" srcId="{6A841D41-556D-4931-878A-BB76F6295B1F}" destId="{EBCE89A4-5D81-4218-9B67-E0E4E6B57660}" srcOrd="1" destOrd="1" presId="urn:microsoft.com/office/officeart/2005/8/layout/hProcess4"/>
    <dgm:cxn modelId="{6EC05AC2-849C-496E-9931-9ED671A507A8}" type="presOf" srcId="{E8DFD0A6-B18C-490B-85E1-07F83540E86F}" destId="{7E21548E-6267-4EBF-8A06-D266CAFCA382}" srcOrd="0" destOrd="0" presId="urn:microsoft.com/office/officeart/2005/8/layout/hProcess4"/>
    <dgm:cxn modelId="{58478A34-8715-4A7F-916D-6CCEE7E441CE}" type="presParOf" srcId="{3D9BF417-2DFC-48E0-800D-1E47BB0A76DA}" destId="{8C6D00EA-73D9-4B33-815C-40AE90FD0CAD}" srcOrd="0" destOrd="0" presId="urn:microsoft.com/office/officeart/2005/8/layout/hProcess4"/>
    <dgm:cxn modelId="{6F7FF32B-1CB9-484E-9E77-4C3B305EE4FF}" type="presParOf" srcId="{3D9BF417-2DFC-48E0-800D-1E47BB0A76DA}" destId="{A0BD7E92-AB91-4CBA-B4B1-FBFFC1C94670}" srcOrd="1" destOrd="0" presId="urn:microsoft.com/office/officeart/2005/8/layout/hProcess4"/>
    <dgm:cxn modelId="{A2483B0C-23C7-4C7E-80AA-F6163A749AAC}" type="presParOf" srcId="{3D9BF417-2DFC-48E0-800D-1E47BB0A76DA}" destId="{C40D1AE9-204B-4444-891A-68D7F5B2044D}" srcOrd="2" destOrd="0" presId="urn:microsoft.com/office/officeart/2005/8/layout/hProcess4"/>
    <dgm:cxn modelId="{49DB1F3D-2CA6-41D1-AAE5-1E895BA6C547}" type="presParOf" srcId="{C40D1AE9-204B-4444-891A-68D7F5B2044D}" destId="{31220DFA-51E5-44A7-A028-5CA93BB1D9BD}" srcOrd="0" destOrd="0" presId="urn:microsoft.com/office/officeart/2005/8/layout/hProcess4"/>
    <dgm:cxn modelId="{7D435464-1E34-46F4-8D96-EBAB52900012}" type="presParOf" srcId="{31220DFA-51E5-44A7-A028-5CA93BB1D9BD}" destId="{3AF93925-1A71-4979-B972-CED1F800BBD4}" srcOrd="0" destOrd="0" presId="urn:microsoft.com/office/officeart/2005/8/layout/hProcess4"/>
    <dgm:cxn modelId="{F6AA7714-EF59-4C50-B117-FAF77E2E7A12}" type="presParOf" srcId="{31220DFA-51E5-44A7-A028-5CA93BB1D9BD}" destId="{4DD58A25-5FBC-4DCD-9F80-2423C274BB37}" srcOrd="1" destOrd="0" presId="urn:microsoft.com/office/officeart/2005/8/layout/hProcess4"/>
    <dgm:cxn modelId="{773984C3-E3D1-4F24-9167-78473319BBFA}" type="presParOf" srcId="{31220DFA-51E5-44A7-A028-5CA93BB1D9BD}" destId="{0D66952B-156C-4196-B9B8-47CA027A5BC3}" srcOrd="2" destOrd="0" presId="urn:microsoft.com/office/officeart/2005/8/layout/hProcess4"/>
    <dgm:cxn modelId="{C1AEAFF6-0345-4358-9B25-61DC10F5C991}" type="presParOf" srcId="{31220DFA-51E5-44A7-A028-5CA93BB1D9BD}" destId="{5EA05C18-DDED-4507-8C34-3CB1365506F8}" srcOrd="3" destOrd="0" presId="urn:microsoft.com/office/officeart/2005/8/layout/hProcess4"/>
    <dgm:cxn modelId="{65AA262D-86B6-44AA-BED3-30465E2E8CEA}" type="presParOf" srcId="{31220DFA-51E5-44A7-A028-5CA93BB1D9BD}" destId="{CD1E6770-BA96-4AAE-BB7E-CD0E0EDB1BEC}" srcOrd="4" destOrd="0" presId="urn:microsoft.com/office/officeart/2005/8/layout/hProcess4"/>
    <dgm:cxn modelId="{DBC4BD93-93DA-48FA-8ACF-A01410BE18D2}" type="presParOf" srcId="{C40D1AE9-204B-4444-891A-68D7F5B2044D}" destId="{70A388EB-3382-44ED-A12E-EB400D42D7B9}" srcOrd="1" destOrd="0" presId="urn:microsoft.com/office/officeart/2005/8/layout/hProcess4"/>
    <dgm:cxn modelId="{B78049C6-8B35-43AA-8954-2932F9400A79}" type="presParOf" srcId="{C40D1AE9-204B-4444-891A-68D7F5B2044D}" destId="{DEE01D1B-C2BE-4EE5-8489-1C6F343B30E8}" srcOrd="2" destOrd="0" presId="urn:microsoft.com/office/officeart/2005/8/layout/hProcess4"/>
    <dgm:cxn modelId="{719FDC83-744E-4983-B07B-62C22EA1BF4D}" type="presParOf" srcId="{DEE01D1B-C2BE-4EE5-8489-1C6F343B30E8}" destId="{B41B0890-EFA5-4EDA-8A5A-745774476C8F}" srcOrd="0" destOrd="0" presId="urn:microsoft.com/office/officeart/2005/8/layout/hProcess4"/>
    <dgm:cxn modelId="{04C357DC-8116-44A5-AE84-7905EA36378C}" type="presParOf" srcId="{DEE01D1B-C2BE-4EE5-8489-1C6F343B30E8}" destId="{489DD1E5-69A6-4908-BD6C-A4913488C97B}" srcOrd="1" destOrd="0" presId="urn:microsoft.com/office/officeart/2005/8/layout/hProcess4"/>
    <dgm:cxn modelId="{92D6FFAF-375F-4CDC-8DDB-72AF4F722D74}" type="presParOf" srcId="{DEE01D1B-C2BE-4EE5-8489-1C6F343B30E8}" destId="{80A56A65-E457-41BC-B18E-946E70504A1C}" srcOrd="2" destOrd="0" presId="urn:microsoft.com/office/officeart/2005/8/layout/hProcess4"/>
    <dgm:cxn modelId="{A1241D21-2BC6-46B4-95A7-7CD8334257B2}" type="presParOf" srcId="{DEE01D1B-C2BE-4EE5-8489-1C6F343B30E8}" destId="{E7C2EEC1-438A-47AB-A4CB-0A0C142BCCB0}" srcOrd="3" destOrd="0" presId="urn:microsoft.com/office/officeart/2005/8/layout/hProcess4"/>
    <dgm:cxn modelId="{C2C537C1-7B05-4922-9F58-E7E124ECE1A5}" type="presParOf" srcId="{DEE01D1B-C2BE-4EE5-8489-1C6F343B30E8}" destId="{07CD9871-A1EB-4073-A44A-A86476EF487A}" srcOrd="4" destOrd="0" presId="urn:microsoft.com/office/officeart/2005/8/layout/hProcess4"/>
    <dgm:cxn modelId="{1E684B9A-0205-4DFA-A988-78F02DA0F438}" type="presParOf" srcId="{C40D1AE9-204B-4444-891A-68D7F5B2044D}" destId="{E2F9DC26-E7BF-449D-BDE6-60812C06331D}" srcOrd="3" destOrd="0" presId="urn:microsoft.com/office/officeart/2005/8/layout/hProcess4"/>
    <dgm:cxn modelId="{69F1BAA1-F6F1-4DDD-8278-058443497CF3}" type="presParOf" srcId="{C40D1AE9-204B-4444-891A-68D7F5B2044D}" destId="{EE9794B0-C495-4AE4-BEA3-B2203D634A56}" srcOrd="4" destOrd="0" presId="urn:microsoft.com/office/officeart/2005/8/layout/hProcess4"/>
    <dgm:cxn modelId="{89687447-2F10-4308-B245-D570CC673802}" type="presParOf" srcId="{EE9794B0-C495-4AE4-BEA3-B2203D634A56}" destId="{E8DB1BA7-B5A3-4A40-8DD0-28CBCFD13767}" srcOrd="0" destOrd="0" presId="urn:microsoft.com/office/officeart/2005/8/layout/hProcess4"/>
    <dgm:cxn modelId="{72E7017B-0CFA-4019-9417-E5C8B2AA8739}" type="presParOf" srcId="{EE9794B0-C495-4AE4-BEA3-B2203D634A56}" destId="{1E799010-80E6-48AD-A096-645A69877568}" srcOrd="1" destOrd="0" presId="urn:microsoft.com/office/officeart/2005/8/layout/hProcess4"/>
    <dgm:cxn modelId="{61EC759F-F896-44E9-BDC8-CE102D0707B2}" type="presParOf" srcId="{EE9794B0-C495-4AE4-BEA3-B2203D634A56}" destId="{34B8A14D-8A01-4014-8842-CDA0481B00A6}" srcOrd="2" destOrd="0" presId="urn:microsoft.com/office/officeart/2005/8/layout/hProcess4"/>
    <dgm:cxn modelId="{EBDA961B-17F0-46E9-AD1B-6A7B1A6B4792}" type="presParOf" srcId="{EE9794B0-C495-4AE4-BEA3-B2203D634A56}" destId="{0486BC1C-8AB6-4EB3-8EB2-676F2B02194E}" srcOrd="3" destOrd="0" presId="urn:microsoft.com/office/officeart/2005/8/layout/hProcess4"/>
    <dgm:cxn modelId="{4177F4BE-CCDE-4B43-89B8-88B5894D1DD4}" type="presParOf" srcId="{EE9794B0-C495-4AE4-BEA3-B2203D634A56}" destId="{CBAFCB44-8970-4F5C-85FA-DF72985C1693}" srcOrd="4" destOrd="0" presId="urn:microsoft.com/office/officeart/2005/8/layout/hProcess4"/>
    <dgm:cxn modelId="{00BBEA5C-304C-4C15-BB4F-DAEB9681FF73}" type="presParOf" srcId="{C40D1AE9-204B-4444-891A-68D7F5B2044D}" destId="{97C1A2BC-2247-4F9B-A7DA-DADEAA503BEC}" srcOrd="5" destOrd="0" presId="urn:microsoft.com/office/officeart/2005/8/layout/hProcess4"/>
    <dgm:cxn modelId="{A272C5D1-6694-45AB-BCDC-904B8D56D0F2}" type="presParOf" srcId="{C40D1AE9-204B-4444-891A-68D7F5B2044D}" destId="{474C8A4C-F440-4A39-94A4-8FD5D7A62B75}" srcOrd="6" destOrd="0" presId="urn:microsoft.com/office/officeart/2005/8/layout/hProcess4"/>
    <dgm:cxn modelId="{9F36E996-5CEC-4535-AAC8-C7FD86E21E06}" type="presParOf" srcId="{474C8A4C-F440-4A39-94A4-8FD5D7A62B75}" destId="{525775AA-92F5-433F-B4AF-4F3E4A16FD73}" srcOrd="0" destOrd="0" presId="urn:microsoft.com/office/officeart/2005/8/layout/hProcess4"/>
    <dgm:cxn modelId="{52B2D7F3-31D4-4355-93A6-262239691CC3}" type="presParOf" srcId="{474C8A4C-F440-4A39-94A4-8FD5D7A62B75}" destId="{7E21548E-6267-4EBF-8A06-D266CAFCA382}" srcOrd="1" destOrd="0" presId="urn:microsoft.com/office/officeart/2005/8/layout/hProcess4"/>
    <dgm:cxn modelId="{A0B3D403-8841-45B2-BC92-4F7789872511}" type="presParOf" srcId="{474C8A4C-F440-4A39-94A4-8FD5D7A62B75}" destId="{EBCE89A4-5D81-4218-9B67-E0E4E6B57660}" srcOrd="2" destOrd="0" presId="urn:microsoft.com/office/officeart/2005/8/layout/hProcess4"/>
    <dgm:cxn modelId="{A4B7C8BC-2F0E-4DC6-9490-298213D009E2}" type="presParOf" srcId="{474C8A4C-F440-4A39-94A4-8FD5D7A62B75}" destId="{D1663662-0F65-487B-AD2C-FE5F85286878}" srcOrd="3" destOrd="0" presId="urn:microsoft.com/office/officeart/2005/8/layout/hProcess4"/>
    <dgm:cxn modelId="{EB91FEFF-814B-4452-AF35-EE19A47961FF}" type="presParOf" srcId="{474C8A4C-F440-4A39-94A4-8FD5D7A62B75}" destId="{3EF58FE3-CECD-41BE-81E2-9ED4DF2B89C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886BC7-2B58-413E-A83D-883A891BE543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/>
        </a:p>
      </dgm:t>
    </dgm:pt>
    <dgm:pt modelId="{1E98345B-8570-4AE0-9CAF-CFA50863D8EF}" type="parTrans" cxnId="{EDCF5076-CC2F-4782-976A-17F4608B80A2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1800"/>
        </a:p>
      </dgm:t>
    </dgm:pt>
    <dgm:pt modelId="{6FE71450-AD87-4562-B4F3-405EC95A082F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indent="0">
            <a:lnSpc>
              <a:spcPct val="80000"/>
            </a:lnSpc>
          </a:pPr>
          <a:r>
            <a:rPr lang="ru-RU" sz="1800" dirty="0">
              <a:solidFill>
                <a:schemeClr val="tx1"/>
              </a:solidFill>
            </a:rPr>
            <a:t>Анализ реальной ситуации в своей школе</a:t>
          </a:r>
        </a:p>
      </dgm:t>
    </dgm:pt>
    <dgm:pt modelId="{660A65A2-17E6-4149-91EA-DF103EF376BF}" type="sibTrans" cxnId="{EDCF5076-CC2F-4782-976A-17F4608B80A2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rgbClr val="DB5F13"/>
          </a:solidFill>
        </a:ln>
      </dgm:spPr>
      <dgm:t>
        <a:bodyPr/>
        <a:lstStyle/>
        <a:p>
          <a:pPr>
            <a:lnSpc>
              <a:spcPct val="80000"/>
            </a:lnSpc>
          </a:pPr>
          <a:endParaRPr lang="ru-RU" sz="1800"/>
        </a:p>
      </dgm:t>
    </dgm:pt>
    <dgm:pt modelId="{A15BFA94-7466-4BC7-A04C-8FD82FC1519A}" type="parTrans" cxnId="{BD873615-8533-4EA7-A4EB-C0DC4A8A709A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1800"/>
        </a:p>
      </dgm:t>
    </dgm:pt>
    <dgm:pt modelId="{A8361B9D-81CF-404D-B0FD-4ABEEC468565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indent="0" algn="l">
            <a:lnSpc>
              <a:spcPct val="80000"/>
            </a:lnSpc>
          </a:pPr>
          <a:r>
            <a:rPr lang="ru-RU" sz="1800" dirty="0">
              <a:solidFill>
                <a:schemeClr val="tx1"/>
              </a:solidFill>
            </a:rPr>
            <a:t>- Обозначить </a:t>
          </a:r>
          <a:r>
            <a:rPr lang="ru-RU" sz="1800" dirty="0" err="1">
              <a:solidFill>
                <a:schemeClr val="tx1"/>
              </a:solidFill>
            </a:rPr>
            <a:t>реперные</a:t>
          </a:r>
          <a:r>
            <a:rPr lang="ru-RU" sz="1800" dirty="0">
              <a:solidFill>
                <a:schemeClr val="tx1"/>
              </a:solidFill>
            </a:rPr>
            <a:t> точки</a:t>
          </a:r>
        </a:p>
        <a:p>
          <a:pPr marL="0" indent="0" algn="l">
            <a:lnSpc>
              <a:spcPct val="80000"/>
            </a:lnSpc>
          </a:pPr>
          <a:r>
            <a:rPr lang="ru-RU" sz="1800" dirty="0">
              <a:solidFill>
                <a:schemeClr val="tx1"/>
              </a:solidFill>
            </a:rPr>
            <a:t>- Выявить дефициты</a:t>
          </a:r>
        </a:p>
        <a:p>
          <a:pPr marL="0" indent="0" algn="l">
            <a:lnSpc>
              <a:spcPct val="80000"/>
            </a:lnSpc>
          </a:pPr>
          <a:r>
            <a:rPr lang="ru-RU" sz="1800" dirty="0">
              <a:solidFill>
                <a:schemeClr val="tx1"/>
              </a:solidFill>
            </a:rPr>
            <a:t>- Определить проблемы</a:t>
          </a:r>
        </a:p>
      </dgm:t>
    </dgm:pt>
    <dgm:pt modelId="{8A6D642E-4CFA-4467-BED6-C111D5507357}" type="sibTrans" cxnId="{BD873615-8533-4EA7-A4EB-C0DC4A8A709A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rgbClr val="DB5F13"/>
          </a:solidFill>
        </a:ln>
      </dgm:spPr>
      <dgm:t>
        <a:bodyPr/>
        <a:lstStyle/>
        <a:p>
          <a:pPr>
            <a:lnSpc>
              <a:spcPct val="80000"/>
            </a:lnSpc>
          </a:pPr>
          <a:endParaRPr lang="ru-RU" sz="1800"/>
        </a:p>
      </dgm:t>
    </dgm:pt>
    <dgm:pt modelId="{92E5B31E-4329-429B-B0D7-BCA88DF87FD2}" type="parTrans" cxnId="{6F8CB775-73ED-4C88-B858-EEAD7806FC13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1800"/>
        </a:p>
      </dgm:t>
    </dgm:pt>
    <dgm:pt modelId="{48B76D68-C59E-4B9F-A789-52F00AEADD3C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indent="0" algn="l">
            <a:lnSpc>
              <a:spcPct val="80000"/>
            </a:lnSpc>
          </a:pPr>
          <a:r>
            <a:rPr lang="ru-RU" sz="1800" dirty="0">
              <a:solidFill>
                <a:schemeClr val="tx1"/>
              </a:solidFill>
            </a:rPr>
            <a:t>- Выяснить причины</a:t>
          </a:r>
        </a:p>
        <a:p>
          <a:pPr marL="0" indent="0" algn="l">
            <a:lnSpc>
              <a:spcPct val="80000"/>
            </a:lnSpc>
          </a:pPr>
          <a:r>
            <a:rPr lang="ru-RU" sz="1800" dirty="0">
              <a:solidFill>
                <a:schemeClr val="tx1"/>
              </a:solidFill>
            </a:rPr>
            <a:t>- Предложить конкретные решения</a:t>
          </a:r>
        </a:p>
      </dgm:t>
    </dgm:pt>
    <dgm:pt modelId="{4CE2155F-6D27-41E1-BC20-EBD6609D8620}" type="sibTrans" cxnId="{6F8CB775-73ED-4C88-B858-EEAD7806FC13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1800"/>
        </a:p>
      </dgm:t>
    </dgm:pt>
    <dgm:pt modelId="{0F50E77E-B2CF-43FF-B1A8-E4313BDFD47A}" type="pres">
      <dgm:prSet presAssocID="{FF886BC7-2B58-413E-A83D-883A891BE5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C72116F1-B954-477F-98AE-43807FD076F2}" type="pres">
      <dgm:prSet presAssocID="{6FE71450-AD87-4562-B4F3-405EC95A082F}" presName="node" presStyleLbl="node1" presStyleIdx="0" presStyleCnt="3" custScaleX="75560" custScaleY="9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9469A-CC88-4326-93DE-5FB9E81DDB02}" type="pres">
      <dgm:prSet presAssocID="{660A65A2-17E6-4149-91EA-DF103EF376B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8CAFAAF8-EEFE-4CAC-B80B-9628B0AE7DFC}" type="pres">
      <dgm:prSet presAssocID="{660A65A2-17E6-4149-91EA-DF103EF376B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F808018-CFCC-4D10-A223-F12DBED09AFE}" type="pres">
      <dgm:prSet presAssocID="{A8361B9D-81CF-404D-B0FD-4ABEEC468565}" presName="node" presStyleLbl="node1" presStyleIdx="1" presStyleCnt="3" custScaleX="164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AF7E69-8CA6-41DA-BB09-3C4F941D0EB6}" type="pres">
      <dgm:prSet presAssocID="{8A6D642E-4CFA-4467-BED6-C111D550735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B0CC43E-3D7F-4EF6-BAAF-8FE3E13521F3}" type="pres">
      <dgm:prSet presAssocID="{8A6D642E-4CFA-4467-BED6-C111D550735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8650E92-1197-4105-B7A9-33F7E3AD1463}" type="pres">
      <dgm:prSet presAssocID="{48B76D68-C59E-4B9F-A789-52F00AEADD3C}" presName="node" presStyleLbl="node1" presStyleIdx="2" presStyleCnt="3" custScaleX="134395" custScaleY="82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878A5B-E0B6-496D-94F3-01EB8D080846}" type="presOf" srcId="{48B76D68-C59E-4B9F-A789-52F00AEADD3C}" destId="{98650E92-1197-4105-B7A9-33F7E3AD1463}" srcOrd="0" destOrd="0" presId="urn:microsoft.com/office/officeart/2005/8/layout/process1"/>
    <dgm:cxn modelId="{6F8CB775-73ED-4C88-B858-EEAD7806FC13}" srcId="{FF886BC7-2B58-413E-A83D-883A891BE543}" destId="{48B76D68-C59E-4B9F-A789-52F00AEADD3C}" srcOrd="2" destOrd="0" parTransId="{92E5B31E-4329-429B-B0D7-BCA88DF87FD2}" sibTransId="{4CE2155F-6D27-41E1-BC20-EBD6609D8620}"/>
    <dgm:cxn modelId="{4D6B36CA-7745-49B2-8925-39EE47077970}" type="presOf" srcId="{A8361B9D-81CF-404D-B0FD-4ABEEC468565}" destId="{3F808018-CFCC-4D10-A223-F12DBED09AFE}" srcOrd="0" destOrd="0" presId="urn:microsoft.com/office/officeart/2005/8/layout/process1"/>
    <dgm:cxn modelId="{5A4F89F9-011D-4BD1-83CF-84E69C457FDF}" type="presOf" srcId="{6FE71450-AD87-4562-B4F3-405EC95A082F}" destId="{C72116F1-B954-477F-98AE-43807FD076F2}" srcOrd="0" destOrd="0" presId="urn:microsoft.com/office/officeart/2005/8/layout/process1"/>
    <dgm:cxn modelId="{78E9E592-5E14-49DC-BB51-63882DEA859E}" type="presOf" srcId="{660A65A2-17E6-4149-91EA-DF103EF376BF}" destId="{86C9469A-CC88-4326-93DE-5FB9E81DDB02}" srcOrd="0" destOrd="0" presId="urn:microsoft.com/office/officeart/2005/8/layout/process1"/>
    <dgm:cxn modelId="{2E8F5534-C84F-4096-B3CD-410792D81894}" type="presOf" srcId="{FF886BC7-2B58-413E-A83D-883A891BE543}" destId="{0F50E77E-B2CF-43FF-B1A8-E4313BDFD47A}" srcOrd="0" destOrd="0" presId="urn:microsoft.com/office/officeart/2005/8/layout/process1"/>
    <dgm:cxn modelId="{A161643C-643F-4838-B150-F8810AB530CA}" type="presOf" srcId="{8A6D642E-4CFA-4467-BED6-C111D5507357}" destId="{2CAF7E69-8CA6-41DA-BB09-3C4F941D0EB6}" srcOrd="0" destOrd="0" presId="urn:microsoft.com/office/officeart/2005/8/layout/process1"/>
    <dgm:cxn modelId="{BD873615-8533-4EA7-A4EB-C0DC4A8A709A}" srcId="{FF886BC7-2B58-413E-A83D-883A891BE543}" destId="{A8361B9D-81CF-404D-B0FD-4ABEEC468565}" srcOrd="1" destOrd="0" parTransId="{A15BFA94-7466-4BC7-A04C-8FD82FC1519A}" sibTransId="{8A6D642E-4CFA-4467-BED6-C111D5507357}"/>
    <dgm:cxn modelId="{33B79978-74C9-4636-9B22-B249459A1797}" type="presOf" srcId="{8A6D642E-4CFA-4467-BED6-C111D5507357}" destId="{6B0CC43E-3D7F-4EF6-BAAF-8FE3E13521F3}" srcOrd="1" destOrd="0" presId="urn:microsoft.com/office/officeart/2005/8/layout/process1"/>
    <dgm:cxn modelId="{EDCF5076-CC2F-4782-976A-17F4608B80A2}" srcId="{FF886BC7-2B58-413E-A83D-883A891BE543}" destId="{6FE71450-AD87-4562-B4F3-405EC95A082F}" srcOrd="0" destOrd="0" parTransId="{1E98345B-8570-4AE0-9CAF-CFA50863D8EF}" sibTransId="{660A65A2-17E6-4149-91EA-DF103EF376BF}"/>
    <dgm:cxn modelId="{59CD3A68-B2CB-4E82-B3F4-134C7B45D50B}" type="presOf" srcId="{660A65A2-17E6-4149-91EA-DF103EF376BF}" destId="{8CAFAAF8-EEFE-4CAC-B80B-9628B0AE7DFC}" srcOrd="1" destOrd="0" presId="urn:microsoft.com/office/officeart/2005/8/layout/process1"/>
    <dgm:cxn modelId="{A8E115D3-C6F2-4D2C-8226-8933D6C61206}" type="presParOf" srcId="{0F50E77E-B2CF-43FF-B1A8-E4313BDFD47A}" destId="{C72116F1-B954-477F-98AE-43807FD076F2}" srcOrd="0" destOrd="0" presId="urn:microsoft.com/office/officeart/2005/8/layout/process1"/>
    <dgm:cxn modelId="{94AA162E-9375-4CA7-AE65-338EFB115C0B}" type="presParOf" srcId="{0F50E77E-B2CF-43FF-B1A8-E4313BDFD47A}" destId="{86C9469A-CC88-4326-93DE-5FB9E81DDB02}" srcOrd="1" destOrd="0" presId="urn:microsoft.com/office/officeart/2005/8/layout/process1"/>
    <dgm:cxn modelId="{AFEE985C-5CAA-4E78-88F8-94F71C7AD021}" type="presParOf" srcId="{86C9469A-CC88-4326-93DE-5FB9E81DDB02}" destId="{8CAFAAF8-EEFE-4CAC-B80B-9628B0AE7DFC}" srcOrd="0" destOrd="0" presId="urn:microsoft.com/office/officeart/2005/8/layout/process1"/>
    <dgm:cxn modelId="{0D1A0371-7995-477C-9E94-B46200B3BAA3}" type="presParOf" srcId="{0F50E77E-B2CF-43FF-B1A8-E4313BDFD47A}" destId="{3F808018-CFCC-4D10-A223-F12DBED09AFE}" srcOrd="2" destOrd="0" presId="urn:microsoft.com/office/officeart/2005/8/layout/process1"/>
    <dgm:cxn modelId="{3054F27A-DB49-48B8-A5BF-2B89850D0E21}" type="presParOf" srcId="{0F50E77E-B2CF-43FF-B1A8-E4313BDFD47A}" destId="{2CAF7E69-8CA6-41DA-BB09-3C4F941D0EB6}" srcOrd="3" destOrd="0" presId="urn:microsoft.com/office/officeart/2005/8/layout/process1"/>
    <dgm:cxn modelId="{A1EE3ED9-D9DA-4616-B401-89E607B9FFCD}" type="presParOf" srcId="{2CAF7E69-8CA6-41DA-BB09-3C4F941D0EB6}" destId="{6B0CC43E-3D7F-4EF6-BAAF-8FE3E13521F3}" srcOrd="0" destOrd="0" presId="urn:microsoft.com/office/officeart/2005/8/layout/process1"/>
    <dgm:cxn modelId="{D26FBA38-9549-4246-B4C4-42E55B3D4E52}" type="presParOf" srcId="{0F50E77E-B2CF-43FF-B1A8-E4313BDFD47A}" destId="{98650E92-1197-4105-B7A9-33F7E3AD1463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0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meto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00166" y="1857364"/>
            <a:ext cx="6500858" cy="203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altLang="ru-RU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sz="2800" b="1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внутришкольной</a:t>
            </a:r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системы оценки качества образования при управлении образовательной организацией» </a:t>
            </a:r>
            <a:endParaRPr lang="ru-RU" sz="2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1000093" y="4536995"/>
            <a:ext cx="45720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Паршонкова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Дарина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Александровна</a:t>
            </a: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14481" y="0"/>
            <a:ext cx="4390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Управление образованием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000108"/>
            <a:ext cx="65722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Целенаправленный целостный процесс воспитания и обучения,  спланированное и реализуемое единство целей, ценностей, содержания, технологий, организационных форм, диагностических процедур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Управление включает в себя функцию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контроля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внутришкольную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систему оценки качества образования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85786" y="1582341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Школа – исключительно сложный и весьма разветвленный по своей внутренней структуре механизм, который может успешно функционировать только при условии, если каждое его отдельное звено и подразделение будут действовать слаженно и эффективно. Наличие такой разветвленной структуры управленческих органов в школе требует организации их правильного взаимодействия, координации их работы и эффективного выполнения каждым из этих органов и подразделений своих специфических функций.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85786" y="857232"/>
            <a:ext cx="67866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осуществлении контроля  важен профессионализм и компетентность проверяющего. Современный  директор школы, заместитель директора выполняющий инспекторские функции, должны быть личностями. Их задача не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подлавливании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нагнетании страха, а в объективной оценке состояния дел, оказании методической помощи, поддержке, стимулировании педагогической деятельности.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1472" y="714357"/>
            <a:ext cx="65722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Внутришкольная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система оценки качества образования </a:t>
            </a: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ВСОКО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управления качеством образования на основе проектирования, сбора и анализа информации о содержании образования, результатах освоения основной образовательной программы (по уровням общего образования), условий её реализации и эффективности составляющих её подпрограмм/компонентов, а также о содержании, условиях реализации и результатах освоения дополнительных образовательных программ;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1472" y="642918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контроль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ВШК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«внутреннее» установление соответствия состояния и результатов деятельности школы внешним и внутренним требованиям к качеству деятельности школы. Он является частью управленческого труда, представляющего достоверную информацию о результатах образовательной, финансово-хозяйственной, организационной и др. видов деятельности школы.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1472" y="214291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Определяются механизмы повышения качества общего образования в России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71547"/>
            <a:ext cx="4357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Показатель 1 «Механизмы управления качеством образовательных результатов»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142984"/>
            <a:ext cx="37862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Показатель 2 «Механизмы управления качеством образовательной деятельности»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053239"/>
            <a:ext cx="35719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оценки качества подготовки обучающихся 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работы со школами с низкими результатами обучения и/или школами, функционирующими в неблагоприятных социальных условиях 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выявления, поддержки и развития способностей и талантов у детей и молодёжи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 работы по самоопределению и профессиональной ориентации обучающихся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2053239"/>
            <a:ext cx="4429156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объективности процедур оценки качества образования и олимпиад школьников 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мониторинга эффективности руководителей всех образовательных организаций региона 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мониторинга качества дополнительного профессионального образования педагогических работников Система методической работы 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организации воспитания и социализации обучающихся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71604" y="214290"/>
            <a:ext cx="614365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14290"/>
            <a:ext cx="74295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ru-RU" dirty="0" smtClean="0">
                <a:latin typeface="Arial" charset="0"/>
                <a:cs typeface="Arial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Проблемный анализ готовности ОО к ФГОС.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Формирование представления педагогического коллектива о требованиях ФГОС, особенностях его реализации в ОО.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Разработка образовательной программы с участием педагогического коллектива, родителей, социальных партнеров/научного консультанта. Проектирование в ней  системы оценки результатов.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Разработка технологии мониторинга ВСОКО.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Включение в  дорожную карту пунктов  разработки нормативных локальных актов ВСОКО, необходимого обеспечения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Планирование мониторинга, подбор/разработка оценочных средств, обучение исполнителей. Подготовка необходимых расходных средств, стимулирование исполнителей.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Сбор, анализ и обобщение информации. Организация процедур оценки и принятие управленческих решений о качестве и условиях его повышения.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7158" y="1"/>
            <a:ext cx="5286412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133600">
              <a:lnSpc>
                <a:spcPct val="90000"/>
              </a:lnSpc>
              <a:spcAft>
                <a:spcPct val="0"/>
              </a:spcAft>
              <a:defRPr/>
            </a:pPr>
            <a:r>
              <a:rPr lang="ru-RU" sz="2000" b="1" dirty="0" smtClean="0"/>
              <a:t>ОБЪЕКТЫ / НАПРАВЛЕНИЯ КОНТРОЛЯ ОПРЕДЕЛЯЮТСЯ </a:t>
            </a:r>
          </a:p>
          <a:p>
            <a:pPr defTabSz="2133600">
              <a:lnSpc>
                <a:spcPct val="90000"/>
              </a:lnSpc>
              <a:spcAft>
                <a:spcPct val="0"/>
              </a:spcAft>
              <a:defRPr/>
            </a:pPr>
            <a:r>
              <a:rPr lang="ru-RU" sz="2000" b="1" dirty="0" smtClean="0"/>
              <a:t>НА ОСНОВЕ </a:t>
            </a:r>
          </a:p>
          <a:p>
            <a:pPr defTabSz="2133600">
              <a:lnSpc>
                <a:spcPct val="90000"/>
              </a:lnSpc>
              <a:spcAft>
                <a:spcPct val="0"/>
              </a:spcAft>
              <a:defRPr/>
            </a:pPr>
            <a:r>
              <a:rPr lang="ru-RU" dirty="0" smtClean="0"/>
              <a:t>- ЦЕЛИ И ЗАДАЧ ГОСУДАРСТВЕННОЙ ПОЛИТИКИ;</a:t>
            </a:r>
          </a:p>
          <a:p>
            <a:pPr marL="179388" indent="-179388" defTabSz="2133600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ru-RU" dirty="0" smtClean="0"/>
              <a:t>АНАЛИЗА РЕАЛИЗАЦИИ ГОДОВОГО ПЛАНА;</a:t>
            </a:r>
          </a:p>
          <a:p>
            <a:pPr defTabSz="2133600">
              <a:lnSpc>
                <a:spcPct val="90000"/>
              </a:lnSpc>
              <a:spcAft>
                <a:spcPct val="0"/>
              </a:spcAft>
              <a:defRPr/>
            </a:pPr>
            <a:endParaRPr lang="ru-RU" sz="2000" b="1" dirty="0" smtClean="0"/>
          </a:p>
          <a:p>
            <a:pPr defTabSz="2133600">
              <a:lnSpc>
                <a:spcPct val="90000"/>
              </a:lnSpc>
              <a:spcAft>
                <a:spcPct val="0"/>
              </a:spcAft>
              <a:defRPr/>
            </a:pPr>
            <a:r>
              <a:rPr lang="ru-RU" sz="2000" b="1" dirty="0" smtClean="0"/>
              <a:t>ПО РЕЗУЛЬТАТАМ:</a:t>
            </a:r>
            <a:endParaRPr lang="ru-RU" sz="2000" dirty="0" smtClean="0"/>
          </a:p>
          <a:p>
            <a:pPr marL="179388" indent="-179388" defTabSz="2133600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ru-RU" dirty="0" smtClean="0"/>
              <a:t>РЕАЛИЗАЦИИ И ОСВОЕНИЯ ООП (ПО  УРОВНЯМ);</a:t>
            </a:r>
          </a:p>
          <a:p>
            <a:pPr marL="179388" indent="-179388" defTabSz="2133600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ru-RU" dirty="0" smtClean="0"/>
              <a:t>АНАЛИЗА ФУГКЦИОНИРОВАНИЯ ВСОКО;</a:t>
            </a:r>
          </a:p>
          <a:p>
            <a:pPr marL="179388" indent="-179388" defTabSz="2133600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ru-RU" dirty="0" smtClean="0"/>
              <a:t>ПО РЕЗУЛЬТАТАМ САМООБСЛЕДОВАНИЯ;</a:t>
            </a:r>
          </a:p>
          <a:p>
            <a:pPr marL="179388" indent="-179388" defTabSz="2133600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ru-RU" dirty="0" smtClean="0"/>
              <a:t>НОКО.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72198" y="357166"/>
            <a:ext cx="2357454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 smtClean="0"/>
              <a:t>ОБЪЕКТЫ / НАПРАВЛЕНИЯ </a:t>
            </a:r>
            <a:r>
              <a:rPr lang="ru-RU" dirty="0" smtClean="0"/>
              <a:t>МОНИТОРИНГА ОПРЕДЕЛЯЮТСЯ СОГЛАСНО ООП (ПО УРОВНЯМ)</a:t>
            </a:r>
            <a:endParaRPr lang="ru-RU" dirty="0"/>
          </a:p>
        </p:txBody>
      </p:sp>
      <p:grpSp>
        <p:nvGrpSpPr>
          <p:cNvPr id="6" name="Группа 10">
            <a:extLst>
              <a:ext uri="{FF2B5EF4-FFF2-40B4-BE49-F238E27FC236}">
                <a16:creationId xmlns:a16="http://schemas.microsoft.com/office/drawing/2014/main" xmlns="" id="{25EFB032-2D42-4E50-BE7C-7C1B83C0B45B}"/>
              </a:ext>
            </a:extLst>
          </p:cNvPr>
          <p:cNvGrpSpPr/>
          <p:nvPr/>
        </p:nvGrpSpPr>
        <p:grpSpPr>
          <a:xfrm>
            <a:off x="4024972" y="2793460"/>
            <a:ext cx="3745888" cy="3191195"/>
            <a:chOff x="2283594" y="1598354"/>
            <a:chExt cx="4576810" cy="4527519"/>
          </a:xfrm>
        </p:grpSpPr>
        <p:sp>
          <p:nvSpPr>
            <p:cNvPr id="7" name="Полилиния: фигура 5">
              <a:extLst>
                <a:ext uri="{FF2B5EF4-FFF2-40B4-BE49-F238E27FC236}">
                  <a16:creationId xmlns:a16="http://schemas.microsoft.com/office/drawing/2014/main" xmlns="" id="{52F921ED-717D-46CD-8806-DF5CAD024A60}"/>
                </a:ext>
              </a:extLst>
            </p:cNvPr>
            <p:cNvSpPr/>
            <p:nvPr/>
          </p:nvSpPr>
          <p:spPr>
            <a:xfrm>
              <a:off x="5152829" y="1933314"/>
              <a:ext cx="1707575" cy="1708138"/>
            </a:xfrm>
            <a:custGeom>
              <a:avLst/>
              <a:gdLst>
                <a:gd name="connsiteX0" fmla="*/ 0 w 1707802"/>
                <a:gd name="connsiteY0" fmla="*/ 0 h 1707802"/>
                <a:gd name="connsiteX1" fmla="*/ 1707802 w 1707802"/>
                <a:gd name="connsiteY1" fmla="*/ 0 h 1707802"/>
                <a:gd name="connsiteX2" fmla="*/ 1707802 w 1707802"/>
                <a:gd name="connsiteY2" fmla="*/ 1707802 h 1707802"/>
                <a:gd name="connsiteX3" fmla="*/ 0 w 1707802"/>
                <a:gd name="connsiteY3" fmla="*/ 1707802 h 1707802"/>
                <a:gd name="connsiteX4" fmla="*/ 0 w 1707802"/>
                <a:gd name="connsiteY4" fmla="*/ 0 h 1707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7802" h="1707802">
                  <a:moveTo>
                    <a:pt x="0" y="0"/>
                  </a:moveTo>
                  <a:lnTo>
                    <a:pt x="1707802" y="0"/>
                  </a:lnTo>
                  <a:lnTo>
                    <a:pt x="1707802" y="1707802"/>
                  </a:lnTo>
                  <a:lnTo>
                    <a:pt x="0" y="17078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anchor="ctr"/>
            <a:lstStyle/>
            <a:p>
              <a:pPr algn="ctr" defTabSz="2133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b="1">
                <a:solidFill>
                  <a:schemeClr val="tx1"/>
                </a:solidFill>
              </a:endParaRPr>
            </a:p>
            <a:p>
              <a:pPr algn="ctr" defTabSz="2133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>
                  <a:solidFill>
                    <a:schemeClr val="tx1"/>
                  </a:solidFill>
                </a:rPr>
                <a:t>ВМКО</a:t>
              </a:r>
            </a:p>
          </p:txBody>
        </p:sp>
        <p:sp>
          <p:nvSpPr>
            <p:cNvPr id="8" name="Стрелка: круговая 6">
              <a:extLst>
                <a:ext uri="{FF2B5EF4-FFF2-40B4-BE49-F238E27FC236}">
                  <a16:creationId xmlns:a16="http://schemas.microsoft.com/office/drawing/2014/main" xmlns="" id="{8B45C6C8-F57E-4A36-8CE4-935788B376A2}"/>
                </a:ext>
              </a:extLst>
            </p:cNvPr>
            <p:cNvSpPr/>
            <p:nvPr/>
          </p:nvSpPr>
          <p:spPr>
            <a:xfrm>
              <a:off x="2554966" y="1598354"/>
              <a:ext cx="4034068" cy="4033809"/>
            </a:xfrm>
            <a:prstGeom prst="circularArrow">
              <a:avLst>
                <a:gd name="adj1" fmla="val 8255"/>
                <a:gd name="adj2" fmla="val 576638"/>
                <a:gd name="adj3" fmla="val 2961472"/>
                <a:gd name="adj4" fmla="val 53319"/>
                <a:gd name="adj5" fmla="val 9630"/>
              </a:avLst>
            </a:prstGeom>
            <a:solidFill>
              <a:srgbClr val="DB5F1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9" name="Полилиния: фигура 7">
              <a:extLst>
                <a:ext uri="{FF2B5EF4-FFF2-40B4-BE49-F238E27FC236}">
                  <a16:creationId xmlns:a16="http://schemas.microsoft.com/office/drawing/2014/main" xmlns="" id="{071D473A-5764-458D-B9D5-C2DDE1E84027}"/>
                </a:ext>
              </a:extLst>
            </p:cNvPr>
            <p:cNvSpPr/>
            <p:nvPr/>
          </p:nvSpPr>
          <p:spPr>
            <a:xfrm>
              <a:off x="3718211" y="4417735"/>
              <a:ext cx="1707575" cy="1708138"/>
            </a:xfrm>
            <a:custGeom>
              <a:avLst/>
              <a:gdLst>
                <a:gd name="connsiteX0" fmla="*/ 0 w 1707802"/>
                <a:gd name="connsiteY0" fmla="*/ 0 h 1707802"/>
                <a:gd name="connsiteX1" fmla="*/ 1707802 w 1707802"/>
                <a:gd name="connsiteY1" fmla="*/ 0 h 1707802"/>
                <a:gd name="connsiteX2" fmla="*/ 1707802 w 1707802"/>
                <a:gd name="connsiteY2" fmla="*/ 1707802 h 1707802"/>
                <a:gd name="connsiteX3" fmla="*/ 0 w 1707802"/>
                <a:gd name="connsiteY3" fmla="*/ 1707802 h 1707802"/>
                <a:gd name="connsiteX4" fmla="*/ 0 w 1707802"/>
                <a:gd name="connsiteY4" fmla="*/ 0 h 1707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7802" h="1707802">
                  <a:moveTo>
                    <a:pt x="0" y="0"/>
                  </a:moveTo>
                  <a:lnTo>
                    <a:pt x="1707802" y="0"/>
                  </a:lnTo>
                  <a:lnTo>
                    <a:pt x="1707802" y="1707802"/>
                  </a:lnTo>
                  <a:lnTo>
                    <a:pt x="0" y="17078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anchor="ctr"/>
            <a:lstStyle/>
            <a:p>
              <a:pPr algn="ctr" defTabSz="2133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>
                  <a:solidFill>
                    <a:schemeClr val="tx1"/>
                  </a:solidFill>
                </a:rPr>
                <a:t>НОКО</a:t>
              </a:r>
            </a:p>
          </p:txBody>
        </p:sp>
        <p:sp>
          <p:nvSpPr>
            <p:cNvPr id="10" name="Стрелка: круговая 8">
              <a:extLst>
                <a:ext uri="{FF2B5EF4-FFF2-40B4-BE49-F238E27FC236}">
                  <a16:creationId xmlns:a16="http://schemas.microsoft.com/office/drawing/2014/main" xmlns="" id="{364087B6-3E56-42D1-94C4-1ACB5A58F155}"/>
                </a:ext>
              </a:extLst>
            </p:cNvPr>
            <p:cNvSpPr/>
            <p:nvPr/>
          </p:nvSpPr>
          <p:spPr>
            <a:xfrm>
              <a:off x="2554966" y="1598354"/>
              <a:ext cx="4034068" cy="4033809"/>
            </a:xfrm>
            <a:prstGeom prst="circularArrow">
              <a:avLst>
                <a:gd name="adj1" fmla="val 8255"/>
                <a:gd name="adj2" fmla="val 576638"/>
                <a:gd name="adj3" fmla="val 10170043"/>
                <a:gd name="adj4" fmla="val 7261890"/>
                <a:gd name="adj5" fmla="val 9630"/>
              </a:avLst>
            </a:prstGeom>
            <a:solidFill>
              <a:srgbClr val="DB5F1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1" name="Полилиния: фигура 9">
              <a:extLst>
                <a:ext uri="{FF2B5EF4-FFF2-40B4-BE49-F238E27FC236}">
                  <a16:creationId xmlns:a16="http://schemas.microsoft.com/office/drawing/2014/main" xmlns="" id="{7973D0C6-B89A-48C2-BC32-155CDFB1DE1B}"/>
                </a:ext>
              </a:extLst>
            </p:cNvPr>
            <p:cNvSpPr/>
            <p:nvPr/>
          </p:nvSpPr>
          <p:spPr>
            <a:xfrm>
              <a:off x="2283594" y="1933314"/>
              <a:ext cx="1707575" cy="1708138"/>
            </a:xfrm>
            <a:custGeom>
              <a:avLst/>
              <a:gdLst>
                <a:gd name="connsiteX0" fmla="*/ 0 w 1707802"/>
                <a:gd name="connsiteY0" fmla="*/ 0 h 1707802"/>
                <a:gd name="connsiteX1" fmla="*/ 1707802 w 1707802"/>
                <a:gd name="connsiteY1" fmla="*/ 0 h 1707802"/>
                <a:gd name="connsiteX2" fmla="*/ 1707802 w 1707802"/>
                <a:gd name="connsiteY2" fmla="*/ 1707802 h 1707802"/>
                <a:gd name="connsiteX3" fmla="*/ 0 w 1707802"/>
                <a:gd name="connsiteY3" fmla="*/ 1707802 h 1707802"/>
                <a:gd name="connsiteX4" fmla="*/ 0 w 1707802"/>
                <a:gd name="connsiteY4" fmla="*/ 0 h 1707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7802" h="1707802">
                  <a:moveTo>
                    <a:pt x="0" y="0"/>
                  </a:moveTo>
                  <a:lnTo>
                    <a:pt x="1707802" y="0"/>
                  </a:lnTo>
                  <a:lnTo>
                    <a:pt x="1707802" y="1707802"/>
                  </a:lnTo>
                  <a:lnTo>
                    <a:pt x="0" y="17078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60960" tIns="60960" rIns="60960" bIns="60960" anchor="ctr"/>
            <a:lstStyle/>
            <a:p>
              <a:pPr algn="ctr" defTabSz="2133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b="1" dirty="0">
                <a:solidFill>
                  <a:schemeClr val="tx1"/>
                </a:solidFill>
              </a:endParaRPr>
            </a:p>
            <a:p>
              <a:pPr algn="ctr" defTabSz="2133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ВШК</a:t>
              </a:r>
            </a:p>
          </p:txBody>
        </p:sp>
        <p:sp>
          <p:nvSpPr>
            <p:cNvPr id="12" name="Стрелка: круговая 10">
              <a:extLst>
                <a:ext uri="{FF2B5EF4-FFF2-40B4-BE49-F238E27FC236}">
                  <a16:creationId xmlns:a16="http://schemas.microsoft.com/office/drawing/2014/main" xmlns="" id="{FE20A074-CB5B-4DE3-A65F-ECC7D8251743}"/>
                </a:ext>
              </a:extLst>
            </p:cNvPr>
            <p:cNvSpPr/>
            <p:nvPr/>
          </p:nvSpPr>
          <p:spPr>
            <a:xfrm>
              <a:off x="2554966" y="1598354"/>
              <a:ext cx="4034068" cy="4033809"/>
            </a:xfrm>
            <a:prstGeom prst="circularArrow">
              <a:avLst>
                <a:gd name="adj1" fmla="val 7459"/>
                <a:gd name="adj2" fmla="val 862989"/>
                <a:gd name="adj3" fmla="val 17231218"/>
                <a:gd name="adj4" fmla="val 13923804"/>
                <a:gd name="adj5" fmla="val 7804"/>
              </a:avLst>
            </a:prstGeom>
            <a:solidFill>
              <a:srgbClr val="DB5F1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5286380" y="4721662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/>
              <a:t>ВСОКО</a:t>
            </a:r>
            <a:endParaRPr lang="ru-RU" sz="2800" b="1" dirty="0"/>
          </a:p>
        </p:txBody>
      </p:sp>
      <p:sp>
        <p:nvSpPr>
          <p:cNvPr id="14" name="Стрелка: вправо 14">
            <a:extLst>
              <a:ext uri="{FF2B5EF4-FFF2-40B4-BE49-F238E27FC236}">
                <a16:creationId xmlns:a16="http://schemas.microsoft.com/office/drawing/2014/main" xmlns="" id="{9A956D48-5D9A-421A-83AE-93C313FB094E}"/>
              </a:ext>
            </a:extLst>
          </p:cNvPr>
          <p:cNvSpPr/>
          <p:nvPr/>
        </p:nvSpPr>
        <p:spPr>
          <a:xfrm rot="8075163" flipV="1">
            <a:off x="6891991" y="3118715"/>
            <a:ext cx="726848" cy="237050"/>
          </a:xfrm>
          <a:prstGeom prst="rightArrow">
            <a:avLst/>
          </a:prstGeom>
          <a:solidFill>
            <a:srgbClr val="DB5F1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: вправо 13">
            <a:extLst>
              <a:ext uri="{FF2B5EF4-FFF2-40B4-BE49-F238E27FC236}">
                <a16:creationId xmlns:a16="http://schemas.microsoft.com/office/drawing/2014/main" xmlns="" id="{C25609C8-A97C-4B41-9AD0-AAF4A7A8B451}"/>
              </a:ext>
            </a:extLst>
          </p:cNvPr>
          <p:cNvSpPr/>
          <p:nvPr/>
        </p:nvSpPr>
        <p:spPr>
          <a:xfrm rot="2038059" flipV="1">
            <a:off x="3615063" y="3713041"/>
            <a:ext cx="726848" cy="412124"/>
          </a:xfrm>
          <a:prstGeom prst="rightArrow">
            <a:avLst/>
          </a:prstGeom>
          <a:solidFill>
            <a:srgbClr val="DB5F1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802AA179-B86D-40A1-AC7B-B6BC249B32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050580614"/>
              </p:ext>
            </p:extLst>
          </p:nvPr>
        </p:nvGraphicFramePr>
        <p:xfrm>
          <a:off x="726687" y="1825883"/>
          <a:ext cx="7833815" cy="2855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928926" y="285728"/>
            <a:ext cx="3089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b="1" dirty="0" smtClean="0"/>
              <a:t>При планировании контроля</a:t>
            </a:r>
            <a:endParaRPr lang="ru-RU" alt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857233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b="1" dirty="0" smtClean="0"/>
              <a:t>Учитывайте порядок проведения, определенный в ОО ЛНА</a:t>
            </a:r>
            <a:r>
              <a:rPr lang="ru-RU" altLang="ru-RU" b="1" dirty="0" smtClean="0">
                <a:solidFill>
                  <a:schemeClr val="tx2"/>
                </a:solidFill>
              </a:rPr>
              <a:t> </a:t>
            </a:r>
            <a:endParaRPr lang="ru-RU" altLang="ru-RU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721662"/>
            <a:ext cx="264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Обратите  внимание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4143380"/>
            <a:ext cx="342900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cs typeface="Times New Roman" panose="02020603050405020304" pitchFamily="18" charset="0"/>
              </a:rPr>
              <a:t>ЛНА: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cs typeface="Times New Roman" panose="02020603050405020304" pitchFamily="18" charset="0"/>
              </a:rPr>
              <a:t>Положение о ВСОКО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cs typeface="Times New Roman" panose="02020603050405020304" pitchFamily="18" charset="0"/>
              </a:rPr>
              <a:t>Положение о ВШК </a:t>
            </a:r>
            <a:endParaRPr lang="ru-RU" altLang="ru-RU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6a978d5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7643866" cy="392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1538" y="1571612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Управление качеством в школе начинается с работы с человеком и, прежде всего с учителем, и заканчивается работой с кадрами, повышением их профессионального уровня. Других путей нет…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Ю. А. </a:t>
            </a:r>
            <a:r>
              <a:rPr lang="ru-RU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Конаржевский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8810F7F7-5CC5-4405-A53E-35F05FD076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24915126"/>
              </p:ext>
            </p:extLst>
          </p:nvPr>
        </p:nvGraphicFramePr>
        <p:xfrm>
          <a:off x="214282" y="857232"/>
          <a:ext cx="8454224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A8292AB-D204-4133-A4FC-DCBF998E82E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28596" y="1643050"/>
            <a:ext cx="720080" cy="6866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B4A1C7E-2F39-4EEB-9BCE-EC833C6D7A3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71736" y="1643050"/>
            <a:ext cx="669496" cy="6906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285B9D5-9D76-4810-938A-C60DAF97586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86512" y="1643050"/>
            <a:ext cx="720080" cy="8158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643042" y="714356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Адекватное планирование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000504"/>
            <a:ext cx="371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Источники данных:</a:t>
            </a:r>
          </a:p>
          <a:p>
            <a:pPr marL="268288" indent="-268288">
              <a:buAutoNum type="arabicPeriod"/>
            </a:pPr>
            <a:r>
              <a:rPr lang="ru-RU" dirty="0" smtClean="0"/>
              <a:t>Самодиагностика</a:t>
            </a:r>
          </a:p>
          <a:p>
            <a:pPr marL="268288" indent="-268288">
              <a:buAutoNum type="arabicPeriod"/>
            </a:pPr>
            <a:r>
              <a:rPr lang="ru-RU" dirty="0" smtClean="0"/>
              <a:t>Отчет о </a:t>
            </a:r>
            <a:r>
              <a:rPr lang="ru-RU" dirty="0" err="1" smtClean="0"/>
              <a:t>самообследовании</a:t>
            </a:r>
            <a:r>
              <a:rPr lang="ru-RU" dirty="0" smtClean="0"/>
              <a:t> за календарный год</a:t>
            </a:r>
          </a:p>
          <a:p>
            <a:pPr marL="268288" indent="-268288">
              <a:buAutoNum type="arabicPeriod"/>
            </a:pPr>
            <a:r>
              <a:rPr lang="ru-RU" dirty="0" smtClean="0"/>
              <a:t>Анализ работы ОО за учебный год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4000504"/>
            <a:ext cx="38576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Акцент:</a:t>
            </a:r>
          </a:p>
          <a:p>
            <a:pPr marL="268288" indent="-268288">
              <a:buAutoNum type="arabicPeriod"/>
            </a:pPr>
            <a:r>
              <a:rPr lang="ru-RU" dirty="0" smtClean="0"/>
              <a:t>Управленческая команда (функционал)</a:t>
            </a:r>
          </a:p>
          <a:p>
            <a:pPr marL="268288" indent="-268288">
              <a:buAutoNum type="arabicPeriod"/>
            </a:pPr>
            <a:r>
              <a:rPr lang="ru-RU" dirty="0" smtClean="0"/>
              <a:t>Коллегиальные органы управления ОО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11" name="Стрелка: вниз 68">
            <a:extLst>
              <a:ext uri="{FF2B5EF4-FFF2-40B4-BE49-F238E27FC236}">
                <a16:creationId xmlns:a16="http://schemas.microsoft.com/office/drawing/2014/main" xmlns="" id="{B61F1341-AA53-4B28-82FC-D67CA4CE626B}"/>
              </a:ext>
            </a:extLst>
          </p:cNvPr>
          <p:cNvSpPr/>
          <p:nvPr/>
        </p:nvSpPr>
        <p:spPr>
          <a:xfrm rot="18690289">
            <a:off x="4927847" y="3378684"/>
            <a:ext cx="260605" cy="876920"/>
          </a:xfrm>
          <a:prstGeom prst="downArrow">
            <a:avLst>
              <a:gd name="adj1" fmla="val 37099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>
              <a:solidFill>
                <a:srgbClr val="92D050"/>
              </a:solidFill>
            </a:endParaRPr>
          </a:p>
        </p:txBody>
      </p:sp>
      <p:sp>
        <p:nvSpPr>
          <p:cNvPr id="13" name="Стрелка: вниз 68">
            <a:extLst>
              <a:ext uri="{FF2B5EF4-FFF2-40B4-BE49-F238E27FC236}">
                <a16:creationId xmlns:a16="http://schemas.microsoft.com/office/drawing/2014/main" xmlns="" id="{B61F1341-AA53-4B28-82FC-D67CA4CE626B}"/>
              </a:ext>
            </a:extLst>
          </p:cNvPr>
          <p:cNvSpPr/>
          <p:nvPr/>
        </p:nvSpPr>
        <p:spPr>
          <a:xfrm rot="18690289">
            <a:off x="2210435" y="3472494"/>
            <a:ext cx="331384" cy="901406"/>
          </a:xfrm>
          <a:prstGeom prst="downArrow">
            <a:avLst>
              <a:gd name="adj1" fmla="val 37099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>
              <a:solidFill>
                <a:srgbClr val="92D050"/>
              </a:solidFill>
            </a:endParaRPr>
          </a:p>
        </p:txBody>
      </p:sp>
      <p:sp>
        <p:nvSpPr>
          <p:cNvPr id="14" name="Стрелка: вниз 68">
            <a:extLst>
              <a:ext uri="{FF2B5EF4-FFF2-40B4-BE49-F238E27FC236}">
                <a16:creationId xmlns:a16="http://schemas.microsoft.com/office/drawing/2014/main" xmlns="" id="{B61F1341-AA53-4B28-82FC-D67CA4CE626B}"/>
              </a:ext>
            </a:extLst>
          </p:cNvPr>
          <p:cNvSpPr/>
          <p:nvPr/>
        </p:nvSpPr>
        <p:spPr>
          <a:xfrm rot="18690289" flipH="1">
            <a:off x="6740314" y="3161259"/>
            <a:ext cx="290200" cy="961067"/>
          </a:xfrm>
          <a:prstGeom prst="downArrow">
            <a:avLst>
              <a:gd name="adj1" fmla="val 37099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14414" y="214290"/>
            <a:ext cx="64294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При планировании контроля</a:t>
            </a: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071546"/>
            <a:ext cx="7429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ВШК это: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обеспечение гарантий качественного образования;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обязательная составляющая управленческого цикла наряду с планированием, организацией, руководством и анализом образовательной деятельности;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часть внутренней системы оценки качества.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071810"/>
            <a:ext cx="65008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ВСОКО это: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установление соответствия имеющегося качества образования требованиям образовательных стандартов и запросу потребителей, а также информирование потребителей о степени соответствия;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инструмент управления качеством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операциональный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ресурс контроля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57422" y="571480"/>
            <a:ext cx="4143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Анализ и контроль</a:t>
            </a: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E929D556-F50A-47E0-8D78-9C6AEEF56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382137" y="1509470"/>
            <a:ext cx="1276473" cy="14743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: изогнутая вниз 8">
            <a:extLst>
              <a:ext uri="{FF2B5EF4-FFF2-40B4-BE49-F238E27FC236}">
                <a16:creationId xmlns:a16="http://schemas.microsoft.com/office/drawing/2014/main" xmlns="" id="{4BDE3862-88A2-4FDB-B4E1-3354DA2B24E3}"/>
              </a:ext>
            </a:extLst>
          </p:cNvPr>
          <p:cNvSpPr/>
          <p:nvPr/>
        </p:nvSpPr>
        <p:spPr>
          <a:xfrm>
            <a:off x="1067954" y="871104"/>
            <a:ext cx="1269199" cy="591361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6" name="Стрелка: изогнутая вверх 9">
            <a:extLst>
              <a:ext uri="{FF2B5EF4-FFF2-40B4-BE49-F238E27FC236}">
                <a16:creationId xmlns:a16="http://schemas.microsoft.com/office/drawing/2014/main" xmlns="" id="{16F43A79-1393-4181-8669-754DAA7BB25E}"/>
              </a:ext>
            </a:extLst>
          </p:cNvPr>
          <p:cNvSpPr/>
          <p:nvPr/>
        </p:nvSpPr>
        <p:spPr>
          <a:xfrm>
            <a:off x="1018586" y="3030797"/>
            <a:ext cx="1269199" cy="744277"/>
          </a:xfrm>
          <a:prstGeom prst="curvedUp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7307" y="1214422"/>
            <a:ext cx="27261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Анализ данных по результатам контроля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2571744"/>
            <a:ext cx="3071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DB5F13"/>
                </a:solidFill>
              </a:rPr>
              <a:t>Контроль на основе данных анализа</a:t>
            </a:r>
            <a:endParaRPr lang="ru-RU" b="1" dirty="0">
              <a:solidFill>
                <a:srgbClr val="DB5F13"/>
              </a:solidFill>
            </a:endParaRPr>
          </a:p>
        </p:txBody>
      </p:sp>
      <p:sp>
        <p:nvSpPr>
          <p:cNvPr id="9" name="Стрелка: вниз 68">
            <a:extLst>
              <a:ext uri="{FF2B5EF4-FFF2-40B4-BE49-F238E27FC236}">
                <a16:creationId xmlns:a16="http://schemas.microsoft.com/office/drawing/2014/main" xmlns="" id="{6F4194AC-F62F-45FE-AE6C-CAFAB0746352}"/>
              </a:ext>
            </a:extLst>
          </p:cNvPr>
          <p:cNvSpPr/>
          <p:nvPr/>
        </p:nvSpPr>
        <p:spPr>
          <a:xfrm rot="16200000">
            <a:off x="4664257" y="1740375"/>
            <a:ext cx="214314" cy="876920"/>
          </a:xfrm>
          <a:prstGeom prst="downArrow">
            <a:avLst>
              <a:gd name="adj1" fmla="val 37099"/>
              <a:gd name="adj2" fmla="val 41023"/>
            </a:avLst>
          </a:prstGeom>
          <a:solidFill>
            <a:schemeClr val="accent6">
              <a:lumMod val="75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>
              <a:solidFill>
                <a:srgbClr val="92D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1214423"/>
            <a:ext cx="2786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DB5F13"/>
                </a:solidFill>
              </a:rPr>
              <a:t>Устранение </a:t>
            </a:r>
          </a:p>
          <a:p>
            <a:pPr algn="ctr"/>
            <a:r>
              <a:rPr lang="ru-RU" b="1" dirty="0" smtClean="0">
                <a:solidFill>
                  <a:srgbClr val="DB5F13"/>
                </a:solidFill>
              </a:rPr>
              <a:t>дефицитов</a:t>
            </a:r>
            <a:endParaRPr lang="ru-RU" b="1" dirty="0">
              <a:solidFill>
                <a:srgbClr val="DB5F1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2143117"/>
            <a:ext cx="3000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Выявление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дефицитов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6AD1BA70-41DB-4E1B-8D6D-D4A2570B5DD9}"/>
              </a:ext>
            </a:extLst>
          </p:cNvPr>
          <p:cNvCxnSpPr/>
          <p:nvPr/>
        </p:nvCxnSpPr>
        <p:spPr>
          <a:xfrm>
            <a:off x="1718571" y="3860047"/>
            <a:ext cx="5694363" cy="10407"/>
          </a:xfrm>
          <a:prstGeom prst="line">
            <a:avLst/>
          </a:prstGeom>
          <a:ln w="57150">
            <a:solidFill>
              <a:srgbClr val="DB5F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142976" y="4398496"/>
            <a:ext cx="2571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DB5F13"/>
                </a:solidFill>
              </a:rPr>
              <a:t>Модель управления образовательной организацией</a:t>
            </a:r>
            <a:endParaRPr lang="ru-RU" b="1" dirty="0">
              <a:solidFill>
                <a:srgbClr val="DB5F13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00562" y="4398496"/>
            <a:ext cx="20717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Принятие</a:t>
            </a:r>
          </a:p>
          <a:p>
            <a:pPr algn="ctr"/>
            <a:r>
              <a:rPr lang="ru-RU" b="1" dirty="0" smtClean="0"/>
              <a:t> управленческих решений</a:t>
            </a:r>
            <a:endParaRPr lang="ru-RU" b="1" dirty="0"/>
          </a:p>
        </p:txBody>
      </p:sp>
      <p:sp>
        <p:nvSpPr>
          <p:cNvPr id="15" name="Стрелка: вправо 20">
            <a:extLst>
              <a:ext uri="{FF2B5EF4-FFF2-40B4-BE49-F238E27FC236}">
                <a16:creationId xmlns:a16="http://schemas.microsoft.com/office/drawing/2014/main" xmlns="" id="{C5D83A28-7FC7-4AD6-91D4-80E841DC6E24}"/>
              </a:ext>
            </a:extLst>
          </p:cNvPr>
          <p:cNvSpPr/>
          <p:nvPr/>
        </p:nvSpPr>
        <p:spPr>
          <a:xfrm rot="5400000" flipV="1">
            <a:off x="5318178" y="3897269"/>
            <a:ext cx="436470" cy="357189"/>
          </a:xfrm>
          <a:prstGeom prst="rightArrow">
            <a:avLst>
              <a:gd name="adj1" fmla="val 50000"/>
              <a:gd name="adj2" fmla="val 46777"/>
            </a:avLst>
          </a:prstGeom>
          <a:solidFill>
            <a:schemeClr val="accent6">
              <a:lumMod val="50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20">
            <a:extLst>
              <a:ext uri="{FF2B5EF4-FFF2-40B4-BE49-F238E27FC236}">
                <a16:creationId xmlns:a16="http://schemas.microsoft.com/office/drawing/2014/main" xmlns="" id="{C5D83A28-7FC7-4AD6-91D4-80E841DC6E24}"/>
              </a:ext>
            </a:extLst>
          </p:cNvPr>
          <p:cNvSpPr/>
          <p:nvPr/>
        </p:nvSpPr>
        <p:spPr>
          <a:xfrm rot="5400000">
            <a:off x="2252718" y="3962332"/>
            <a:ext cx="436470" cy="227063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изогнутая вверх 16">
            <a:extLst>
              <a:ext uri="{FF2B5EF4-FFF2-40B4-BE49-F238E27FC236}">
                <a16:creationId xmlns:a16="http://schemas.microsoft.com/office/drawing/2014/main" xmlns="" id="{26D57823-2A8B-4C4A-AD3E-0E20BBB6F9DB}"/>
              </a:ext>
            </a:extLst>
          </p:cNvPr>
          <p:cNvSpPr/>
          <p:nvPr/>
        </p:nvSpPr>
        <p:spPr>
          <a:xfrm rot="5040061" flipH="1">
            <a:off x="5267762" y="1764984"/>
            <a:ext cx="1139872" cy="557935"/>
          </a:xfrm>
          <a:prstGeom prst="curvedUp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8" name="Стрелка: изогнутая вниз 15">
            <a:extLst>
              <a:ext uri="{FF2B5EF4-FFF2-40B4-BE49-F238E27FC236}">
                <a16:creationId xmlns:a16="http://schemas.microsoft.com/office/drawing/2014/main" xmlns="" id="{0EBFA455-FA96-4EBA-A3C4-456F17F9BDB7}"/>
              </a:ext>
            </a:extLst>
          </p:cNvPr>
          <p:cNvSpPr/>
          <p:nvPr/>
        </p:nvSpPr>
        <p:spPr>
          <a:xfrm rot="5400000">
            <a:off x="7376353" y="1767655"/>
            <a:ext cx="1269199" cy="591361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34" y="357166"/>
            <a:ext cx="278608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Анализ:</a:t>
            </a:r>
          </a:p>
          <a:p>
            <a:pPr lvl="0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функционирования ВСОКО;</a:t>
            </a:r>
          </a:p>
          <a:p>
            <a:pPr lvl="0"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самообследования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работы ОО за учебный год по подразделениям и направлениям;</a:t>
            </a:r>
          </a:p>
          <a:p>
            <a:pPr lvl="0"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программы развития образовательной организации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500042"/>
            <a:ext cx="38576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0"/>
              </a:spcAft>
              <a:buFont typeface="+mj-lt"/>
              <a:buAutoNum type="arabicParenR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Определить круг мероприятий, которые помогут решить проблемы.</a:t>
            </a:r>
          </a:p>
          <a:p>
            <a:pPr>
              <a:spcAft>
                <a:spcPct val="0"/>
              </a:spcAft>
              <a:buFont typeface="+mj-lt"/>
              <a:buAutoNum type="arabicParenR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Выбрать оптимальную структуру плана ВСОКО.</a:t>
            </a:r>
          </a:p>
          <a:p>
            <a:pPr>
              <a:spcAft>
                <a:spcPct val="0"/>
              </a:spcAft>
              <a:buFont typeface="+mj-lt"/>
              <a:buAutoNum type="arabicParenR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Определить функционал членов управленческой команды.</a:t>
            </a:r>
          </a:p>
          <a:p>
            <a:pPr>
              <a:spcAft>
                <a:spcPct val="0"/>
              </a:spcAft>
              <a:buFont typeface="+mj-lt"/>
              <a:buAutoNum type="arabicParenR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Сформулировать цели и задачи, которые помогут решить проблемы.</a:t>
            </a:r>
          </a:p>
          <a:p>
            <a:pPr>
              <a:spcAft>
                <a:spcPct val="0"/>
              </a:spcAft>
              <a:buFont typeface="+mj-lt"/>
              <a:buAutoNum type="arabicParenR"/>
              <a:tabLst>
                <a:tab pos="4445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Выделить основные группы проблем.</a:t>
            </a:r>
            <a:endParaRPr lang="ru-RU" sz="20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" name="Стрелка: вниз 68">
            <a:extLst>
              <a:ext uri="{FF2B5EF4-FFF2-40B4-BE49-F238E27FC236}">
                <a16:creationId xmlns:a16="http://schemas.microsoft.com/office/drawing/2014/main" xmlns="" id="{FE362D55-E356-49C6-B852-D828E3460302}"/>
              </a:ext>
            </a:extLst>
          </p:cNvPr>
          <p:cNvSpPr/>
          <p:nvPr/>
        </p:nvSpPr>
        <p:spPr>
          <a:xfrm rot="16200000">
            <a:off x="3599960" y="2722768"/>
            <a:ext cx="375628" cy="800097"/>
          </a:xfrm>
          <a:prstGeom prst="downArrow">
            <a:avLst>
              <a:gd name="adj1" fmla="val 37099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rgbClr val="DB5F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1538" y="0"/>
            <a:ext cx="57864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Перестройка инспектирования,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внутришкольной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системы оценки качества образования и регулирования заключается в изменении отношений, развитии самоуправленческих начал,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контроля.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14414" y="285728"/>
            <a:ext cx="56435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Контроль должен не только выявлять достоинства и недостатки учебно-воспитательного процесса, но и устанавливать причины и условия, их породившие, выявляя основные тенденции процесса обучения и воспитания, а это осуществляется на основе педагогического анализа всех контролируемых явлений.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57224" y="714356"/>
            <a:ext cx="67151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Значение контроля в управлении современной школой особенно возрастает в связи с предоставлением школе больших полномочий в оценке качества обучения и воспитания учащихся. С реорганизацией управленческих структур в образовании инспекторские функции за деятельностью учителей возложены на директора школы и его заместителей.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5984" y="2071678"/>
            <a:ext cx="4536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altLang="ru-RU" sz="3600" dirty="0" smtClean="0"/>
              <a:t>!</a:t>
            </a:r>
            <a:endParaRPr lang="ru-RU" alt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85918" y="285728"/>
            <a:ext cx="5214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Национальный проект «Образование»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214423"/>
            <a:ext cx="80724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обеспечения мониторинга динамики значений целевого показателя национального проекта предусмотрено внедрение во всех общеобразовательных организациях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системы оценки качества общего 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основе практики международных исследований качества подготовки обучающихся, что позволит каждой образовательной организации, муниципальным и региональным органам управления образованием отслеживать динамику показателей подготовки обучающихся и принимать соответствующие решения.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3336157"/>
            <a:ext cx="550071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Приказ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Министерства просвещения Российской Федерации и приказ Федеральной службы по надзору в сфере образования и науки от 06.05.2019 № 590/219 (с изменениями от 24.12.2019 № 1718/716)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000364" y="0"/>
            <a:ext cx="53578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Современное, качественное образование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должно быть доступно каждому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В.В.Путин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2D028C9-9C81-4870-AD69-01E7BC1194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01312" y="936706"/>
            <a:ext cx="1225378" cy="122537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D114D59-993A-41C7-92A0-9AFF9441B4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971919" y="950028"/>
            <a:ext cx="1198408" cy="119840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20A443-B5D1-4375-99B6-60429DB87F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42910" y="2428868"/>
            <a:ext cx="6741586" cy="354947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14678" y="0"/>
            <a:ext cx="5072098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21 июля 2020 г. N 474 «О национальных целях развития Российской Федерации на период до 2030 года»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Путин проводит переговоры.">
            <a:extLst>
              <a:ext uri="{FF2B5EF4-FFF2-40B4-BE49-F238E27FC236}">
                <a16:creationId xmlns:a16="http://schemas.microsoft.com/office/drawing/2014/main" xmlns="" id="{1A27DCF0-C629-40B1-A477-2DC2815A1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304800" y="500042"/>
            <a:ext cx="2838440" cy="209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2786058"/>
            <a:ext cx="84296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Определить следующие национальные цели развития Российской Федерации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(далее - национальные цели) на период до 2030 года: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сохранение населения, здоровье и благополучие людей;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возможности для самореализации и развития талантов;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комфортная и безопасная среда для жизни;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достойный, эффективный труд и успешное предпринимательство;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цифровая трансформация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5720" y="214290"/>
            <a:ext cx="7929602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Установить следующие целевые показатели, характеризующие достижение национальных целей к 2030 году: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в рамках национальной цели "Возможности для самореализации и развития талантов":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вхождение Российской Федерации в число десяти ведущих стран мира по качеству общего образования;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 и направленной на самоопределение и профессиональную ориентацию всех обучающихся;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присутствия Российской Федерации в числе десяти ведущих стран мира по объему научных исследований и разработок, в том числе за счет создания эффективной системы высшего образования;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традиций;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доли граждан, занимающихся волонтерской (добровольческой) деятельностью или вовлеченных в деятельность волонтерских (добровольческих) организаций, до 15 процентов;</a:t>
            </a: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числа посещений культурных мероприятий в три раза по сравнению с показателем 2019 года;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-1499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596" y="428604"/>
            <a:ext cx="7929618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Задача системы образования Российской Федерации: </a:t>
            </a:r>
          </a:p>
          <a:p>
            <a:endParaRPr lang="ru-RU" sz="9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обеспечение глобальной конкурентоспособности российского образования,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закрепление его высокого статуса в международном образовательном пространстве,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достижение российскими школьниками результатов лидеров мирового уровня по завершении школьного обучения.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286844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14348" y="785794"/>
            <a:ext cx="70723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школьной практике уже назрел вопрос о реализации такого управления, которое в полной мере способствовало бы развитию образовательного процесса и становилось фактором перехода образовательного учреждения на новый качественный уровень. Необходимо управление, обеспечивающее развитие педагогического процесса, ученика, профессиональных и личностных качеств учителя и, конечно же, содержания самой управленческой деятельности в новых социально-экономических условиях.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14290"/>
            <a:ext cx="4177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>
            <a:extLst>
              <a:ext uri="{FF2B5EF4-FFF2-40B4-BE49-F238E27FC236}">
                <a16:creationId xmlns:a16="http://schemas.microsoft.com/office/drawing/2014/main" xmlns="" id="{EE2407A5-A7A0-4CA2-A9B7-D2751879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-140676"/>
            <a:ext cx="9144000" cy="699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upload2.schoolrm.ru/iblock/bca/bca87d70fdf9c3512761da6cd69f1533/f512792c69e2dba0dc6954e2109980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0"/>
            <a:ext cx="6757125" cy="421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1388</Words>
  <Application>Microsoft Office PowerPoint</Application>
  <PresentationFormat>Экран (4:3)</PresentationFormat>
  <Paragraphs>144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2020-12-06T21:51:15Z</dcterms:created>
  <dcterms:modified xsi:type="dcterms:W3CDTF">2020-12-06T23:27:14Z</dcterms:modified>
</cp:coreProperties>
</file>