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69" r:id="rId5"/>
    <p:sldId id="263" r:id="rId6"/>
    <p:sldId id="265" r:id="rId7"/>
    <p:sldId id="268" r:id="rId8"/>
    <p:sldId id="267" r:id="rId9"/>
    <p:sldId id="266" r:id="rId10"/>
    <p:sldId id="264" r:id="rId11"/>
    <p:sldId id="272" r:id="rId12"/>
    <p:sldId id="273" r:id="rId13"/>
    <p:sldId id="275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Девушки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Начальная подготовка 1 года обучения</c:v>
                </c:pt>
                <c:pt idx="1">
                  <c:v>Начальная подготовка 2 года обучения</c:v>
                </c:pt>
                <c:pt idx="2">
                  <c:v>Начальная подготовка 3 года обучения</c:v>
                </c:pt>
                <c:pt idx="3">
                  <c:v>Тренировочный этап 1 года обучения</c:v>
                </c:pt>
                <c:pt idx="4">
                  <c:v>Тренировочный этап 2 года обучения</c:v>
                </c:pt>
                <c:pt idx="5">
                  <c:v>Тренировочный этап 3 года обучения</c:v>
                </c:pt>
                <c:pt idx="6">
                  <c:v>Тренировочный этап 4 года обучения</c:v>
                </c:pt>
                <c:pt idx="7">
                  <c:v>Тренировочный этап 5 года обучения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21</c:v>
                </c:pt>
                <c:pt idx="2">
                  <c:v>17</c:v>
                </c:pt>
                <c:pt idx="3">
                  <c:v>22</c:v>
                </c:pt>
                <c:pt idx="4">
                  <c:v>0</c:v>
                </c:pt>
                <c:pt idx="5">
                  <c:v>0</c:v>
                </c:pt>
                <c:pt idx="6">
                  <c:v>38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D-4D61-9E5E-7117629B0E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Юноши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Начальная подготовка 1 года обучения</c:v>
                </c:pt>
                <c:pt idx="1">
                  <c:v>Начальная подготовка 2 года обучения</c:v>
                </c:pt>
                <c:pt idx="2">
                  <c:v>Начальная подготовка 3 года обучения</c:v>
                </c:pt>
                <c:pt idx="3">
                  <c:v>Тренировочный этап 1 года обучения</c:v>
                </c:pt>
                <c:pt idx="4">
                  <c:v>Тренировочный этап 2 года обучения</c:v>
                </c:pt>
                <c:pt idx="5">
                  <c:v>Тренировочный этап 3 года обучения</c:v>
                </c:pt>
                <c:pt idx="6">
                  <c:v>Тренировочный этап 4 года обучения</c:v>
                </c:pt>
                <c:pt idx="7">
                  <c:v>Тренировочный этап 5 года обучения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</c:v>
                </c:pt>
                <c:pt idx="1">
                  <c:v>14</c:v>
                </c:pt>
                <c:pt idx="2">
                  <c:v>91</c:v>
                </c:pt>
                <c:pt idx="3">
                  <c:v>41</c:v>
                </c:pt>
                <c:pt idx="4">
                  <c:v>0</c:v>
                </c:pt>
                <c:pt idx="5">
                  <c:v>23</c:v>
                </c:pt>
                <c:pt idx="6">
                  <c:v>46</c:v>
                </c:pt>
                <c:pt idx="7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2D-4D61-9E5E-7117629B0E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Начальная подготовка 1 года обучения</c:v>
                </c:pt>
                <c:pt idx="1">
                  <c:v>Начальная подготовка 2 года обучения</c:v>
                </c:pt>
                <c:pt idx="2">
                  <c:v>Начальная подготовка 3 года обучения</c:v>
                </c:pt>
                <c:pt idx="3">
                  <c:v>Тренировочный этап 1 года обучения</c:v>
                </c:pt>
                <c:pt idx="4">
                  <c:v>Тренировочный этап 2 года обучения</c:v>
                </c:pt>
                <c:pt idx="5">
                  <c:v>Тренировочный этап 3 года обучения</c:v>
                </c:pt>
                <c:pt idx="6">
                  <c:v>Тренировочный этап 4 года обучения</c:v>
                </c:pt>
                <c:pt idx="7">
                  <c:v>Тренировочный этап 5 года обучения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2D-4D61-9E5E-7117629B0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96288"/>
        <c:axId val="56019200"/>
      </c:barChart>
      <c:catAx>
        <c:axId val="5959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19200"/>
        <c:crosses val="autoZero"/>
        <c:auto val="1"/>
        <c:lblAlgn val="ctr"/>
        <c:lblOffset val="100"/>
        <c:noMultiLvlLbl val="0"/>
      </c:catAx>
      <c:valAx>
        <c:axId val="5601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5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24E9F-880A-4AB4-8071-15E1EC2E97F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8514AB-CC2D-4BAD-AA99-5DD988BB4794}">
      <dgm:prSet phldrT="[Текст]"/>
      <dgm:spPr/>
      <dgm:t>
        <a:bodyPr/>
        <a:lstStyle/>
        <a:p>
          <a:r>
            <a:rPr lang="ru-RU"/>
            <a:t>Трудовые</a:t>
          </a:r>
          <a:r>
            <a:rPr lang="ru-RU" baseline="0"/>
            <a:t> (кадровые) ресурсы</a:t>
          </a:r>
          <a:endParaRPr lang="ru-RU"/>
        </a:p>
      </dgm:t>
    </dgm:pt>
    <dgm:pt modelId="{83F12372-4584-4283-AFFE-7B09ADAC92AB}" type="parTrans" cxnId="{D85FD456-19A4-4A4F-A3F8-EDE3D33C6F12}">
      <dgm:prSet/>
      <dgm:spPr/>
      <dgm:t>
        <a:bodyPr/>
        <a:lstStyle/>
        <a:p>
          <a:endParaRPr lang="ru-RU"/>
        </a:p>
      </dgm:t>
    </dgm:pt>
    <dgm:pt modelId="{93026BFA-4CCE-4721-AD1D-D3858589722F}" type="sibTrans" cxnId="{D85FD456-19A4-4A4F-A3F8-EDE3D33C6F12}">
      <dgm:prSet/>
      <dgm:spPr/>
      <dgm:t>
        <a:bodyPr/>
        <a:lstStyle/>
        <a:p>
          <a:endParaRPr lang="ru-RU"/>
        </a:p>
      </dgm:t>
    </dgm:pt>
    <dgm:pt modelId="{C1EE61DC-770B-49EC-8029-3949FD2D40A5}">
      <dgm:prSet phldrT="[Текст]"/>
      <dgm:spPr/>
      <dgm:t>
        <a:bodyPr/>
        <a:lstStyle/>
        <a:p>
          <a:pPr algn="ctr"/>
          <a:r>
            <a:rPr lang="ru-RU"/>
            <a:t>Главный тренер</a:t>
          </a:r>
        </a:p>
      </dgm:t>
    </dgm:pt>
    <dgm:pt modelId="{30D1B781-01D9-4972-9260-2CAFE1FA77FA}" type="parTrans" cxnId="{A7DBD492-A0A9-4A8E-BA28-75623512F966}">
      <dgm:prSet/>
      <dgm:spPr/>
      <dgm:t>
        <a:bodyPr/>
        <a:lstStyle/>
        <a:p>
          <a:endParaRPr lang="ru-RU"/>
        </a:p>
      </dgm:t>
    </dgm:pt>
    <dgm:pt modelId="{BAD0586C-0D35-46B6-97A8-3237322D4931}" type="sibTrans" cxnId="{A7DBD492-A0A9-4A8E-BA28-75623512F966}">
      <dgm:prSet/>
      <dgm:spPr/>
      <dgm:t>
        <a:bodyPr/>
        <a:lstStyle/>
        <a:p>
          <a:endParaRPr lang="ru-RU"/>
        </a:p>
      </dgm:t>
    </dgm:pt>
    <dgm:pt modelId="{3C364D59-F249-47F7-97D4-6DF10EE827EC}">
      <dgm:prSet phldrT="[Текст]"/>
      <dgm:spPr/>
      <dgm:t>
        <a:bodyPr/>
        <a:lstStyle/>
        <a:p>
          <a:pPr algn="ctr"/>
          <a:r>
            <a:rPr lang="ru-RU"/>
            <a:t>Помощник тренера</a:t>
          </a:r>
        </a:p>
      </dgm:t>
    </dgm:pt>
    <dgm:pt modelId="{FFB14DC6-BDD5-40D7-BC14-EB2037B7CBA1}" type="parTrans" cxnId="{D8EFAA19-382A-4118-9939-C6A4F6953548}">
      <dgm:prSet/>
      <dgm:spPr/>
      <dgm:t>
        <a:bodyPr/>
        <a:lstStyle/>
        <a:p>
          <a:endParaRPr lang="ru-RU"/>
        </a:p>
      </dgm:t>
    </dgm:pt>
    <dgm:pt modelId="{BC45A236-D12C-4559-9651-B69875E43EB2}" type="sibTrans" cxnId="{D8EFAA19-382A-4118-9939-C6A4F6953548}">
      <dgm:prSet/>
      <dgm:spPr/>
      <dgm:t>
        <a:bodyPr/>
        <a:lstStyle/>
        <a:p>
          <a:endParaRPr lang="ru-RU"/>
        </a:p>
      </dgm:t>
    </dgm:pt>
    <dgm:pt modelId="{4E90C746-BB61-4FF8-AB29-64A8BDC14A24}">
      <dgm:prSet phldrT="[Текст]"/>
      <dgm:spPr/>
      <dgm:t>
        <a:bodyPr/>
        <a:lstStyle/>
        <a:p>
          <a:pPr algn="ctr"/>
          <a:r>
            <a:rPr lang="ru-RU"/>
            <a:t>Спортивное оборудование и инвентарь</a:t>
          </a:r>
        </a:p>
      </dgm:t>
    </dgm:pt>
    <dgm:pt modelId="{DA32BCB3-7EB1-4221-B489-4A582A191450}" type="parTrans" cxnId="{3ED5C683-8689-43EB-9FE7-66CA2AB22866}">
      <dgm:prSet/>
      <dgm:spPr/>
      <dgm:t>
        <a:bodyPr/>
        <a:lstStyle/>
        <a:p>
          <a:endParaRPr lang="ru-RU"/>
        </a:p>
      </dgm:t>
    </dgm:pt>
    <dgm:pt modelId="{39E8ED4A-CC8A-44D3-AC47-2CF3D93239FA}" type="sibTrans" cxnId="{3ED5C683-8689-43EB-9FE7-66CA2AB22866}">
      <dgm:prSet/>
      <dgm:spPr/>
      <dgm:t>
        <a:bodyPr/>
        <a:lstStyle/>
        <a:p>
          <a:endParaRPr lang="ru-RU"/>
        </a:p>
      </dgm:t>
    </dgm:pt>
    <dgm:pt modelId="{79289D8A-916F-4618-B05A-5D0F486DA635}">
      <dgm:prSet phldrT="[Текст]"/>
      <dgm:spPr/>
      <dgm:t>
        <a:bodyPr/>
        <a:lstStyle/>
        <a:p>
          <a:pPr algn="ctr"/>
          <a:r>
            <a:rPr lang="ru-RU"/>
            <a:t>Спортивная площадка</a:t>
          </a:r>
        </a:p>
      </dgm:t>
    </dgm:pt>
    <dgm:pt modelId="{15FEA8BA-9E08-41C6-B128-7B0F4BB5E81C}" type="parTrans" cxnId="{5F4DCE97-5DAD-4296-9396-BCE9DA7F0C31}">
      <dgm:prSet/>
      <dgm:spPr/>
      <dgm:t>
        <a:bodyPr/>
        <a:lstStyle/>
        <a:p>
          <a:endParaRPr lang="ru-RU"/>
        </a:p>
      </dgm:t>
    </dgm:pt>
    <dgm:pt modelId="{877BD158-91FC-4E4C-B232-29C009E736BB}" type="sibTrans" cxnId="{5F4DCE97-5DAD-4296-9396-BCE9DA7F0C31}">
      <dgm:prSet/>
      <dgm:spPr/>
      <dgm:t>
        <a:bodyPr/>
        <a:lstStyle/>
        <a:p>
          <a:endParaRPr lang="ru-RU"/>
        </a:p>
      </dgm:t>
    </dgm:pt>
    <dgm:pt modelId="{6DA62267-1E4A-4F3A-A5BC-A9A810D63BCB}">
      <dgm:prSet phldrT="[Текст]"/>
      <dgm:spPr/>
      <dgm:t>
        <a:bodyPr/>
        <a:lstStyle/>
        <a:p>
          <a:r>
            <a:rPr lang="ru-RU"/>
            <a:t>Общехозяйственные ресурсы</a:t>
          </a:r>
        </a:p>
      </dgm:t>
    </dgm:pt>
    <dgm:pt modelId="{1E525254-0BD3-49C1-AFB1-B82BE4D6F2CC}" type="parTrans" cxnId="{071357F0-2F3F-4B5E-9368-2BE402B09F9A}">
      <dgm:prSet/>
      <dgm:spPr/>
      <dgm:t>
        <a:bodyPr/>
        <a:lstStyle/>
        <a:p>
          <a:endParaRPr lang="ru-RU"/>
        </a:p>
      </dgm:t>
    </dgm:pt>
    <dgm:pt modelId="{A9425396-DFC0-4F69-A219-6BDA7E2E3EB6}" type="sibTrans" cxnId="{071357F0-2F3F-4B5E-9368-2BE402B09F9A}">
      <dgm:prSet/>
      <dgm:spPr/>
      <dgm:t>
        <a:bodyPr/>
        <a:lstStyle/>
        <a:p>
          <a:endParaRPr lang="ru-RU"/>
        </a:p>
      </dgm:t>
    </dgm:pt>
    <dgm:pt modelId="{30209102-59F6-4590-9126-825D446F9E39}">
      <dgm:prSet phldrT="[Текст]"/>
      <dgm:spPr/>
      <dgm:t>
        <a:bodyPr/>
        <a:lstStyle/>
        <a:p>
          <a:pPr algn="ctr"/>
          <a:r>
            <a:rPr lang="ru-RU"/>
            <a:t>Комунальные услуги</a:t>
          </a:r>
        </a:p>
      </dgm:t>
    </dgm:pt>
    <dgm:pt modelId="{5F3600D5-6F8E-48FB-BF46-955AB1DD0580}" type="parTrans" cxnId="{DB1B4CAE-B1C0-41B0-94CB-48B298C78EFB}">
      <dgm:prSet/>
      <dgm:spPr/>
      <dgm:t>
        <a:bodyPr/>
        <a:lstStyle/>
        <a:p>
          <a:endParaRPr lang="ru-RU"/>
        </a:p>
      </dgm:t>
    </dgm:pt>
    <dgm:pt modelId="{84F06662-4477-400D-BAA9-5E5F9A96BFC9}" type="sibTrans" cxnId="{DB1B4CAE-B1C0-41B0-94CB-48B298C78EFB}">
      <dgm:prSet/>
      <dgm:spPr/>
      <dgm:t>
        <a:bodyPr/>
        <a:lstStyle/>
        <a:p>
          <a:endParaRPr lang="ru-RU"/>
        </a:p>
      </dgm:t>
    </dgm:pt>
    <dgm:pt modelId="{DEFCC061-9248-4CBB-A9D0-024E568328C9}">
      <dgm:prSet phldrT="[Текст]"/>
      <dgm:spPr/>
      <dgm:t>
        <a:bodyPr/>
        <a:lstStyle/>
        <a:p>
          <a:pPr algn="ctr"/>
          <a:r>
            <a:rPr lang="ru-RU"/>
            <a:t>Судейский корпус</a:t>
          </a:r>
        </a:p>
      </dgm:t>
    </dgm:pt>
    <dgm:pt modelId="{1AB98DCF-35CB-4B92-8CD6-A216FCA70BD4}" type="parTrans" cxnId="{B5B11E6B-F3E9-4AFB-8186-2BB9FFD7CA0D}">
      <dgm:prSet/>
      <dgm:spPr/>
      <dgm:t>
        <a:bodyPr/>
        <a:lstStyle/>
        <a:p>
          <a:endParaRPr lang="ru-RU"/>
        </a:p>
      </dgm:t>
    </dgm:pt>
    <dgm:pt modelId="{3A3ED03A-500C-447A-B075-AF443949DE29}" type="sibTrans" cxnId="{B5B11E6B-F3E9-4AFB-8186-2BB9FFD7CA0D}">
      <dgm:prSet/>
      <dgm:spPr/>
      <dgm:t>
        <a:bodyPr/>
        <a:lstStyle/>
        <a:p>
          <a:endParaRPr lang="ru-RU"/>
        </a:p>
      </dgm:t>
    </dgm:pt>
    <dgm:pt modelId="{6CF4FA8E-FE00-441B-B0DD-84883343DFF8}">
      <dgm:prSet phldrT="[Текст]"/>
      <dgm:spPr/>
      <dgm:t>
        <a:bodyPr/>
        <a:lstStyle/>
        <a:p>
          <a:pPr algn="ctr"/>
          <a:r>
            <a:rPr lang="ru-RU"/>
            <a:t>Административно-хозяйственный корпус</a:t>
          </a:r>
        </a:p>
      </dgm:t>
    </dgm:pt>
    <dgm:pt modelId="{0D43BA23-33F6-4C87-ACC9-C0C2E2A1D7E8}" type="parTrans" cxnId="{0075EAA8-6EFA-41B9-A1DC-DE7DF597170A}">
      <dgm:prSet/>
      <dgm:spPr/>
      <dgm:t>
        <a:bodyPr/>
        <a:lstStyle/>
        <a:p>
          <a:endParaRPr lang="ru-RU"/>
        </a:p>
      </dgm:t>
    </dgm:pt>
    <dgm:pt modelId="{CC74A470-4FD7-4585-B08F-E146AB184F33}" type="sibTrans" cxnId="{0075EAA8-6EFA-41B9-A1DC-DE7DF597170A}">
      <dgm:prSet/>
      <dgm:spPr/>
      <dgm:t>
        <a:bodyPr/>
        <a:lstStyle/>
        <a:p>
          <a:endParaRPr lang="ru-RU"/>
        </a:p>
      </dgm:t>
    </dgm:pt>
    <dgm:pt modelId="{F17EFC50-21E3-4F90-899C-2A591DB80600}">
      <dgm:prSet phldrT="[Текст]"/>
      <dgm:spPr/>
      <dgm:t>
        <a:bodyPr/>
        <a:lstStyle/>
        <a:p>
          <a:r>
            <a:rPr lang="ru-RU"/>
            <a:t>Информационные ресурсы</a:t>
          </a:r>
        </a:p>
      </dgm:t>
    </dgm:pt>
    <dgm:pt modelId="{3CFF3287-6013-4CE7-95E9-AF8B6463AE5C}" type="parTrans" cxnId="{8D994B97-B056-4F29-81A6-E6B6833C52ED}">
      <dgm:prSet/>
      <dgm:spPr/>
      <dgm:t>
        <a:bodyPr/>
        <a:lstStyle/>
        <a:p>
          <a:endParaRPr lang="ru-RU"/>
        </a:p>
      </dgm:t>
    </dgm:pt>
    <dgm:pt modelId="{03854459-8F7A-42AD-AB35-2F7E6DB1EA5D}" type="sibTrans" cxnId="{8D994B97-B056-4F29-81A6-E6B6833C52ED}">
      <dgm:prSet/>
      <dgm:spPr/>
      <dgm:t>
        <a:bodyPr/>
        <a:lstStyle/>
        <a:p>
          <a:endParaRPr lang="ru-RU"/>
        </a:p>
      </dgm:t>
    </dgm:pt>
    <dgm:pt modelId="{4C4F9DCE-EA3C-486B-B237-36807A23D0DC}">
      <dgm:prSet phldrT="[Текст]"/>
      <dgm:spPr/>
      <dgm:t>
        <a:bodyPr/>
        <a:lstStyle/>
        <a:p>
          <a:r>
            <a:rPr lang="ru-RU"/>
            <a:t>Спортивные ресурсы</a:t>
          </a:r>
        </a:p>
      </dgm:t>
    </dgm:pt>
    <dgm:pt modelId="{D4DCA12F-2EC5-48CE-9273-68EE861E1793}" type="parTrans" cxnId="{C5C22775-7137-471E-9DEE-C3E5E8B09D41}">
      <dgm:prSet/>
      <dgm:spPr/>
      <dgm:t>
        <a:bodyPr/>
        <a:lstStyle/>
        <a:p>
          <a:endParaRPr lang="ru-RU"/>
        </a:p>
      </dgm:t>
    </dgm:pt>
    <dgm:pt modelId="{EECD62E8-FB5B-4A7C-A41A-DD238E45D8EE}" type="sibTrans" cxnId="{C5C22775-7137-471E-9DEE-C3E5E8B09D41}">
      <dgm:prSet/>
      <dgm:spPr/>
      <dgm:t>
        <a:bodyPr/>
        <a:lstStyle/>
        <a:p>
          <a:endParaRPr lang="ru-RU"/>
        </a:p>
      </dgm:t>
    </dgm:pt>
    <dgm:pt modelId="{D811F575-4164-48EE-97CF-234459DB6E8A}">
      <dgm:prSet/>
      <dgm:spPr/>
      <dgm:t>
        <a:bodyPr/>
        <a:lstStyle/>
        <a:p>
          <a:pPr algn="ctr"/>
          <a:r>
            <a:rPr lang="ru-RU"/>
            <a:t>ТВ</a:t>
          </a:r>
        </a:p>
      </dgm:t>
    </dgm:pt>
    <dgm:pt modelId="{CD4F3071-B450-4ED4-B602-44250A217912}" type="parTrans" cxnId="{64628918-6831-4A9B-B88A-EC1C405BFE79}">
      <dgm:prSet/>
      <dgm:spPr/>
      <dgm:t>
        <a:bodyPr/>
        <a:lstStyle/>
        <a:p>
          <a:endParaRPr lang="ru-RU"/>
        </a:p>
      </dgm:t>
    </dgm:pt>
    <dgm:pt modelId="{7579F9AF-AC4C-4DC2-A317-6679484B540E}" type="sibTrans" cxnId="{64628918-6831-4A9B-B88A-EC1C405BFE79}">
      <dgm:prSet/>
      <dgm:spPr/>
      <dgm:t>
        <a:bodyPr/>
        <a:lstStyle/>
        <a:p>
          <a:endParaRPr lang="ru-RU"/>
        </a:p>
      </dgm:t>
    </dgm:pt>
    <dgm:pt modelId="{40B563A9-093A-4229-A250-159A07AB22A0}">
      <dgm:prSet/>
      <dgm:spPr/>
      <dgm:t>
        <a:bodyPr/>
        <a:lstStyle/>
        <a:p>
          <a:pPr algn="ctr"/>
          <a:r>
            <a:rPr lang="ru-RU"/>
            <a:t>СМИ</a:t>
          </a:r>
        </a:p>
      </dgm:t>
    </dgm:pt>
    <dgm:pt modelId="{B30A72D7-8EC6-469A-9CF1-A5D06D7346B9}" type="parTrans" cxnId="{0203DC41-242B-4EAF-80FC-1857C604F1E0}">
      <dgm:prSet/>
      <dgm:spPr/>
      <dgm:t>
        <a:bodyPr/>
        <a:lstStyle/>
        <a:p>
          <a:endParaRPr lang="ru-RU"/>
        </a:p>
      </dgm:t>
    </dgm:pt>
    <dgm:pt modelId="{4B24B675-4AF1-456B-B396-93BE03776FCC}" type="sibTrans" cxnId="{0203DC41-242B-4EAF-80FC-1857C604F1E0}">
      <dgm:prSet/>
      <dgm:spPr/>
      <dgm:t>
        <a:bodyPr/>
        <a:lstStyle/>
        <a:p>
          <a:endParaRPr lang="ru-RU"/>
        </a:p>
      </dgm:t>
    </dgm:pt>
    <dgm:pt modelId="{CD1A4B63-413B-4ACE-8B63-64077ECF35E0}">
      <dgm:prSet/>
      <dgm:spPr/>
      <dgm:t>
        <a:bodyPr/>
        <a:lstStyle/>
        <a:p>
          <a:pPr algn="ctr"/>
          <a:r>
            <a:rPr lang="ru-RU"/>
            <a:t>Соц. сети</a:t>
          </a:r>
        </a:p>
      </dgm:t>
    </dgm:pt>
    <dgm:pt modelId="{77759248-6878-4CD1-9ECD-13DE40D32B90}" type="parTrans" cxnId="{73AD6D90-5097-47C6-9C33-04AA3C67D201}">
      <dgm:prSet/>
      <dgm:spPr/>
      <dgm:t>
        <a:bodyPr/>
        <a:lstStyle/>
        <a:p>
          <a:endParaRPr lang="ru-RU"/>
        </a:p>
      </dgm:t>
    </dgm:pt>
    <dgm:pt modelId="{5EDEAC98-2F3E-4A5D-BC41-95678BDD6F16}" type="sibTrans" cxnId="{73AD6D90-5097-47C6-9C33-04AA3C67D201}">
      <dgm:prSet/>
      <dgm:spPr/>
      <dgm:t>
        <a:bodyPr/>
        <a:lstStyle/>
        <a:p>
          <a:endParaRPr lang="ru-RU"/>
        </a:p>
      </dgm:t>
    </dgm:pt>
    <dgm:pt modelId="{E973BFC1-9556-4A73-BFD6-5E17D0B283D3}">
      <dgm:prSet/>
      <dgm:spPr/>
      <dgm:t>
        <a:bodyPr/>
        <a:lstStyle/>
        <a:p>
          <a:pPr algn="ctr"/>
          <a:r>
            <a:rPr lang="ru-RU"/>
            <a:t>Раздаточный материал</a:t>
          </a:r>
        </a:p>
      </dgm:t>
    </dgm:pt>
    <dgm:pt modelId="{1DD216F4-E478-4A7D-B012-51E225C0D25E}" type="parTrans" cxnId="{F46E884A-2928-4690-933B-ED4E024DEB21}">
      <dgm:prSet/>
      <dgm:spPr/>
      <dgm:t>
        <a:bodyPr/>
        <a:lstStyle/>
        <a:p>
          <a:endParaRPr lang="ru-RU"/>
        </a:p>
      </dgm:t>
    </dgm:pt>
    <dgm:pt modelId="{79FECE95-B09D-4696-81E3-8362F7B0AD6D}" type="sibTrans" cxnId="{F46E884A-2928-4690-933B-ED4E024DEB21}">
      <dgm:prSet/>
      <dgm:spPr/>
      <dgm:t>
        <a:bodyPr/>
        <a:lstStyle/>
        <a:p>
          <a:endParaRPr lang="ru-RU"/>
        </a:p>
      </dgm:t>
    </dgm:pt>
    <dgm:pt modelId="{2AFD7CED-ECDA-4DCC-AFBD-4C1C8C45498F}">
      <dgm:prSet phldrT="[Текст]"/>
      <dgm:spPr/>
      <dgm:t>
        <a:bodyPr/>
        <a:lstStyle/>
        <a:p>
          <a:pPr algn="ctr"/>
          <a:r>
            <a:rPr lang="ru-RU"/>
            <a:t>Спортивная форма</a:t>
          </a:r>
        </a:p>
      </dgm:t>
    </dgm:pt>
    <dgm:pt modelId="{192C8848-961E-4D06-9B32-F972102184D8}" type="parTrans" cxnId="{7376932D-DB47-43F8-9A35-229D6300429F}">
      <dgm:prSet/>
      <dgm:spPr/>
      <dgm:t>
        <a:bodyPr/>
        <a:lstStyle/>
        <a:p>
          <a:endParaRPr lang="ru-RU"/>
        </a:p>
      </dgm:t>
    </dgm:pt>
    <dgm:pt modelId="{79432D05-A0FC-4268-9373-C31237AAA877}" type="sibTrans" cxnId="{7376932D-DB47-43F8-9A35-229D6300429F}">
      <dgm:prSet/>
      <dgm:spPr/>
      <dgm:t>
        <a:bodyPr/>
        <a:lstStyle/>
        <a:p>
          <a:endParaRPr lang="ru-RU"/>
        </a:p>
      </dgm:t>
    </dgm:pt>
    <dgm:pt modelId="{1C632E29-905E-4CA8-B44D-1CE924F823B6}">
      <dgm:prSet phldrT="[Текст]"/>
      <dgm:spPr/>
      <dgm:t>
        <a:bodyPr/>
        <a:lstStyle/>
        <a:p>
          <a:pPr algn="ctr"/>
          <a:r>
            <a:rPr lang="ru-RU"/>
            <a:t>Связь</a:t>
          </a:r>
        </a:p>
      </dgm:t>
    </dgm:pt>
    <dgm:pt modelId="{359629E4-851F-4D16-B6AD-23306800B389}" type="sibTrans" cxnId="{5E87E631-39CD-4FEE-9D22-D5A6D4A81E0E}">
      <dgm:prSet/>
      <dgm:spPr/>
      <dgm:t>
        <a:bodyPr/>
        <a:lstStyle/>
        <a:p>
          <a:endParaRPr lang="ru-RU"/>
        </a:p>
      </dgm:t>
    </dgm:pt>
    <dgm:pt modelId="{DE3E77E3-5F4C-4F96-ABA1-18C042CBA2A6}" type="parTrans" cxnId="{5E87E631-39CD-4FEE-9D22-D5A6D4A81E0E}">
      <dgm:prSet/>
      <dgm:spPr/>
      <dgm:t>
        <a:bodyPr/>
        <a:lstStyle/>
        <a:p>
          <a:endParaRPr lang="ru-RU"/>
        </a:p>
      </dgm:t>
    </dgm:pt>
    <dgm:pt modelId="{9063C663-1A47-4429-8526-BB9B554E64D0}">
      <dgm:prSet phldrT="[Текст]"/>
      <dgm:spPr/>
      <dgm:t>
        <a:bodyPr/>
        <a:lstStyle/>
        <a:p>
          <a:pPr algn="ctr"/>
          <a:r>
            <a:rPr lang="ru-RU"/>
            <a:t>Интернет </a:t>
          </a:r>
        </a:p>
      </dgm:t>
    </dgm:pt>
    <dgm:pt modelId="{51B1DD51-8D00-4CD2-88B3-5D6E660ED186}" type="sibTrans" cxnId="{515F363B-97CD-40E4-AFAB-F6CF491D337E}">
      <dgm:prSet/>
      <dgm:spPr/>
      <dgm:t>
        <a:bodyPr/>
        <a:lstStyle/>
        <a:p>
          <a:endParaRPr lang="ru-RU"/>
        </a:p>
      </dgm:t>
    </dgm:pt>
    <dgm:pt modelId="{36B553B3-462C-43F3-BBD5-1E1B77113105}" type="parTrans" cxnId="{515F363B-97CD-40E4-AFAB-F6CF491D337E}">
      <dgm:prSet/>
      <dgm:spPr/>
      <dgm:t>
        <a:bodyPr/>
        <a:lstStyle/>
        <a:p>
          <a:endParaRPr lang="ru-RU"/>
        </a:p>
      </dgm:t>
    </dgm:pt>
    <dgm:pt modelId="{D7D466E4-BCF1-4D10-8720-651FA7E575CB}">
      <dgm:prSet phldrT="[Текст]"/>
      <dgm:spPr/>
      <dgm:t>
        <a:bodyPr/>
        <a:lstStyle/>
        <a:p>
          <a:pPr algn="ctr"/>
          <a:r>
            <a:rPr lang="ru-RU"/>
            <a:t>Транспортные расходы</a:t>
          </a:r>
        </a:p>
      </dgm:t>
    </dgm:pt>
    <dgm:pt modelId="{88A796F3-9D96-4FF9-B270-7D272DCC42AB}" type="sibTrans" cxnId="{853172AB-A934-4479-A271-815C13D4FFF8}">
      <dgm:prSet/>
      <dgm:spPr/>
      <dgm:t>
        <a:bodyPr/>
        <a:lstStyle/>
        <a:p>
          <a:endParaRPr lang="ru-RU"/>
        </a:p>
      </dgm:t>
    </dgm:pt>
    <dgm:pt modelId="{63181657-690D-4270-A52C-C67F758D1938}" type="parTrans" cxnId="{853172AB-A934-4479-A271-815C13D4FFF8}">
      <dgm:prSet/>
      <dgm:spPr/>
      <dgm:t>
        <a:bodyPr/>
        <a:lstStyle/>
        <a:p>
          <a:endParaRPr lang="ru-RU"/>
        </a:p>
      </dgm:t>
    </dgm:pt>
    <dgm:pt modelId="{D767D14B-0F64-4052-BC3D-93BF220C7267}">
      <dgm:prSet phldrT="[Текст]"/>
      <dgm:spPr/>
      <dgm:t>
        <a:bodyPr/>
        <a:lstStyle/>
        <a:p>
          <a:pPr algn="ctr"/>
          <a:r>
            <a:rPr lang="ru-RU"/>
            <a:t>Клининговые услуги</a:t>
          </a:r>
        </a:p>
      </dgm:t>
    </dgm:pt>
    <dgm:pt modelId="{65DA4F6C-8957-47D9-B8D2-315F495699A9}" type="sibTrans" cxnId="{C296943B-ADD3-427A-B33D-E5AF0B5BB6AC}">
      <dgm:prSet/>
      <dgm:spPr/>
      <dgm:t>
        <a:bodyPr/>
        <a:lstStyle/>
        <a:p>
          <a:endParaRPr lang="ru-RU"/>
        </a:p>
      </dgm:t>
    </dgm:pt>
    <dgm:pt modelId="{2EDDA369-A76E-4586-8668-A6B812A21A38}" type="parTrans" cxnId="{C296943B-ADD3-427A-B33D-E5AF0B5BB6AC}">
      <dgm:prSet/>
      <dgm:spPr/>
      <dgm:t>
        <a:bodyPr/>
        <a:lstStyle/>
        <a:p>
          <a:endParaRPr lang="ru-RU"/>
        </a:p>
      </dgm:t>
    </dgm:pt>
    <dgm:pt modelId="{8B2AE91B-6C5A-4F0E-A78E-7FAE06447957}" type="pres">
      <dgm:prSet presAssocID="{23624E9F-880A-4AB4-8071-15E1EC2E97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9A5A00-72AA-4B17-9288-0F0D770A571B}" type="pres">
      <dgm:prSet presAssocID="{AD8514AB-CC2D-4BAD-AA99-5DD988BB4794}" presName="composite" presStyleCnt="0"/>
      <dgm:spPr/>
    </dgm:pt>
    <dgm:pt modelId="{9BF610FC-D7ED-4A34-99A2-ADAFD11C8829}" type="pres">
      <dgm:prSet presAssocID="{AD8514AB-CC2D-4BAD-AA99-5DD988BB479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0D218-85BB-4EE7-8635-AB2606886FBB}" type="pres">
      <dgm:prSet presAssocID="{AD8514AB-CC2D-4BAD-AA99-5DD988BB479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34FA6-D06D-4E29-8401-007668A4F43B}" type="pres">
      <dgm:prSet presAssocID="{93026BFA-4CCE-4721-AD1D-D3858589722F}" presName="space" presStyleCnt="0"/>
      <dgm:spPr/>
    </dgm:pt>
    <dgm:pt modelId="{3CA0B19C-2B6C-4612-BDA2-A62251A12A6A}" type="pres">
      <dgm:prSet presAssocID="{F17EFC50-21E3-4F90-899C-2A591DB80600}" presName="composite" presStyleCnt="0"/>
      <dgm:spPr/>
    </dgm:pt>
    <dgm:pt modelId="{F47D66ED-A4B6-4C6B-AE42-CCB11311C009}" type="pres">
      <dgm:prSet presAssocID="{F17EFC50-21E3-4F90-899C-2A591DB8060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C3628-C07B-4B4E-8C67-E4CC3F3E2EEE}" type="pres">
      <dgm:prSet presAssocID="{F17EFC50-21E3-4F90-899C-2A591DB8060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591F5-94B6-4842-BA92-B231D0C2D74E}" type="pres">
      <dgm:prSet presAssocID="{03854459-8F7A-42AD-AB35-2F7E6DB1EA5D}" presName="space" presStyleCnt="0"/>
      <dgm:spPr/>
    </dgm:pt>
    <dgm:pt modelId="{1545BE1B-F6BE-43C0-8188-CAFC43A1628F}" type="pres">
      <dgm:prSet presAssocID="{4C4F9DCE-EA3C-486B-B237-36807A23D0DC}" presName="composite" presStyleCnt="0"/>
      <dgm:spPr/>
    </dgm:pt>
    <dgm:pt modelId="{B5550BA1-8C51-492C-97CF-1895598737DF}" type="pres">
      <dgm:prSet presAssocID="{4C4F9DCE-EA3C-486B-B237-36807A23D0D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6A868-6FA5-43FB-9D77-3573156B9862}" type="pres">
      <dgm:prSet presAssocID="{4C4F9DCE-EA3C-486B-B237-36807A23D0DC}" presName="desTx" presStyleLbl="alignAccFollowNode1" presStyleIdx="2" presStyleCnt="4" custLinFactNeighborX="-445" custLinFactNeighborY="-2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D07B7-8914-4273-964C-B4E377D6F52E}" type="pres">
      <dgm:prSet presAssocID="{EECD62E8-FB5B-4A7C-A41A-DD238E45D8EE}" presName="space" presStyleCnt="0"/>
      <dgm:spPr/>
    </dgm:pt>
    <dgm:pt modelId="{494F0EBC-6ADF-47DD-AC71-8DFEF5B05358}" type="pres">
      <dgm:prSet presAssocID="{6DA62267-1E4A-4F3A-A5BC-A9A810D63BCB}" presName="composite" presStyleCnt="0"/>
      <dgm:spPr/>
    </dgm:pt>
    <dgm:pt modelId="{648C3860-6517-414A-8541-9E3FD5851600}" type="pres">
      <dgm:prSet presAssocID="{6DA62267-1E4A-4F3A-A5BC-A9A810D63BC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A976F-AEF8-4B63-B196-9B953685F48C}" type="pres">
      <dgm:prSet presAssocID="{6DA62267-1E4A-4F3A-A5BC-A9A810D63BC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BBB63-E97F-4643-90F2-EB5B07F8064E}" type="presOf" srcId="{AD8514AB-CC2D-4BAD-AA99-5DD988BB4794}" destId="{9BF610FC-D7ED-4A34-99A2-ADAFD11C8829}" srcOrd="0" destOrd="0" presId="urn:microsoft.com/office/officeart/2005/8/layout/hList1"/>
    <dgm:cxn modelId="{B5B11E6B-F3E9-4AFB-8186-2BB9FFD7CA0D}" srcId="{AD8514AB-CC2D-4BAD-AA99-5DD988BB4794}" destId="{DEFCC061-9248-4CBB-A9D0-024E568328C9}" srcOrd="2" destOrd="0" parTransId="{1AB98DCF-35CB-4B92-8CD6-A216FCA70BD4}" sibTransId="{3A3ED03A-500C-447A-B075-AF443949DE29}"/>
    <dgm:cxn modelId="{0075EAA8-6EFA-41B9-A1DC-DE7DF597170A}" srcId="{AD8514AB-CC2D-4BAD-AA99-5DD988BB4794}" destId="{6CF4FA8E-FE00-441B-B0DD-84883343DFF8}" srcOrd="3" destOrd="0" parTransId="{0D43BA23-33F6-4C87-ACC9-C0C2E2A1D7E8}" sibTransId="{CC74A470-4FD7-4585-B08F-E146AB184F33}"/>
    <dgm:cxn modelId="{D85FD456-19A4-4A4F-A3F8-EDE3D33C6F12}" srcId="{23624E9F-880A-4AB4-8071-15E1EC2E97FB}" destId="{AD8514AB-CC2D-4BAD-AA99-5DD988BB4794}" srcOrd="0" destOrd="0" parTransId="{83F12372-4584-4283-AFFE-7B09ADAC92AB}" sibTransId="{93026BFA-4CCE-4721-AD1D-D3858589722F}"/>
    <dgm:cxn modelId="{A7DBD492-A0A9-4A8E-BA28-75623512F966}" srcId="{AD8514AB-CC2D-4BAD-AA99-5DD988BB4794}" destId="{C1EE61DC-770B-49EC-8029-3949FD2D40A5}" srcOrd="0" destOrd="0" parTransId="{30D1B781-01D9-4972-9260-2CAFE1FA77FA}" sibTransId="{BAD0586C-0D35-46B6-97A8-3237322D4931}"/>
    <dgm:cxn modelId="{0B12BAC3-EF1B-4DD0-B849-2D46EE227BC4}" type="presOf" srcId="{9063C663-1A47-4429-8526-BB9B554E64D0}" destId="{AF3A976F-AEF8-4B63-B196-9B953685F48C}" srcOrd="0" destOrd="2" presId="urn:microsoft.com/office/officeart/2005/8/layout/hList1"/>
    <dgm:cxn modelId="{64628918-6831-4A9B-B88A-EC1C405BFE79}" srcId="{F17EFC50-21E3-4F90-899C-2A591DB80600}" destId="{D811F575-4164-48EE-97CF-234459DB6E8A}" srcOrd="0" destOrd="0" parTransId="{CD4F3071-B450-4ED4-B602-44250A217912}" sibTransId="{7579F9AF-AC4C-4DC2-A317-6679484B540E}"/>
    <dgm:cxn modelId="{16A97555-0117-4EB2-AD17-2A079C35D6A4}" type="presOf" srcId="{CD1A4B63-413B-4ACE-8B63-64077ECF35E0}" destId="{B2CC3628-C07B-4B4E-8C67-E4CC3F3E2EEE}" srcOrd="0" destOrd="2" presId="urn:microsoft.com/office/officeart/2005/8/layout/hList1"/>
    <dgm:cxn modelId="{853172AB-A934-4479-A271-815C13D4FFF8}" srcId="{6DA62267-1E4A-4F3A-A5BC-A9A810D63BCB}" destId="{D7D466E4-BCF1-4D10-8720-651FA7E575CB}" srcOrd="3" destOrd="0" parTransId="{63181657-690D-4270-A52C-C67F758D1938}" sibTransId="{88A796F3-9D96-4FF9-B270-7D272DCC42AB}"/>
    <dgm:cxn modelId="{8D994B97-B056-4F29-81A6-E6B6833C52ED}" srcId="{23624E9F-880A-4AB4-8071-15E1EC2E97FB}" destId="{F17EFC50-21E3-4F90-899C-2A591DB80600}" srcOrd="1" destOrd="0" parTransId="{3CFF3287-6013-4CE7-95E9-AF8B6463AE5C}" sibTransId="{03854459-8F7A-42AD-AB35-2F7E6DB1EA5D}"/>
    <dgm:cxn modelId="{D68C5EFF-D055-43A7-9702-98E68A41CEBF}" type="presOf" srcId="{6DA62267-1E4A-4F3A-A5BC-A9A810D63BCB}" destId="{648C3860-6517-414A-8541-9E3FD5851600}" srcOrd="0" destOrd="0" presId="urn:microsoft.com/office/officeart/2005/8/layout/hList1"/>
    <dgm:cxn modelId="{C296943B-ADD3-427A-B33D-E5AF0B5BB6AC}" srcId="{6DA62267-1E4A-4F3A-A5BC-A9A810D63BCB}" destId="{D767D14B-0F64-4052-BC3D-93BF220C7267}" srcOrd="4" destOrd="0" parTransId="{2EDDA369-A76E-4586-8668-A6B812A21A38}" sibTransId="{65DA4F6C-8957-47D9-B8D2-315F495699A9}"/>
    <dgm:cxn modelId="{29401F16-70A4-4484-AFC1-395F24FF7FE7}" type="presOf" srcId="{D767D14B-0F64-4052-BC3D-93BF220C7267}" destId="{AF3A976F-AEF8-4B63-B196-9B953685F48C}" srcOrd="0" destOrd="4" presId="urn:microsoft.com/office/officeart/2005/8/layout/hList1"/>
    <dgm:cxn modelId="{73AD6D90-5097-47C6-9C33-04AA3C67D201}" srcId="{F17EFC50-21E3-4F90-899C-2A591DB80600}" destId="{CD1A4B63-413B-4ACE-8B63-64077ECF35E0}" srcOrd="2" destOrd="0" parTransId="{77759248-6878-4CD1-9ECD-13DE40D32B90}" sibTransId="{5EDEAC98-2F3E-4A5D-BC41-95678BDD6F16}"/>
    <dgm:cxn modelId="{F46E884A-2928-4690-933B-ED4E024DEB21}" srcId="{F17EFC50-21E3-4F90-899C-2A591DB80600}" destId="{E973BFC1-9556-4A73-BFD6-5E17D0B283D3}" srcOrd="3" destOrd="0" parTransId="{1DD216F4-E478-4A7D-B012-51E225C0D25E}" sibTransId="{79FECE95-B09D-4696-81E3-8362F7B0AD6D}"/>
    <dgm:cxn modelId="{C5C22775-7137-471E-9DEE-C3E5E8B09D41}" srcId="{23624E9F-880A-4AB4-8071-15E1EC2E97FB}" destId="{4C4F9DCE-EA3C-486B-B237-36807A23D0DC}" srcOrd="2" destOrd="0" parTransId="{D4DCA12F-2EC5-48CE-9273-68EE861E1793}" sibTransId="{EECD62E8-FB5B-4A7C-A41A-DD238E45D8EE}"/>
    <dgm:cxn modelId="{8F055F82-FF10-45FF-86F1-DF9EC664FB34}" type="presOf" srcId="{DEFCC061-9248-4CBB-A9D0-024E568328C9}" destId="{2500D218-85BB-4EE7-8635-AB2606886FBB}" srcOrd="0" destOrd="2" presId="urn:microsoft.com/office/officeart/2005/8/layout/hList1"/>
    <dgm:cxn modelId="{3ED5C683-8689-43EB-9FE7-66CA2AB22866}" srcId="{4C4F9DCE-EA3C-486B-B237-36807A23D0DC}" destId="{4E90C746-BB61-4FF8-AB29-64A8BDC14A24}" srcOrd="0" destOrd="0" parTransId="{DA32BCB3-7EB1-4221-B489-4A582A191450}" sibTransId="{39E8ED4A-CC8A-44D3-AC47-2CF3D93239FA}"/>
    <dgm:cxn modelId="{752E24DB-3223-4663-A93F-149DB44F95A3}" type="presOf" srcId="{D7D466E4-BCF1-4D10-8720-651FA7E575CB}" destId="{AF3A976F-AEF8-4B63-B196-9B953685F48C}" srcOrd="0" destOrd="3" presId="urn:microsoft.com/office/officeart/2005/8/layout/hList1"/>
    <dgm:cxn modelId="{4DCD5B7B-3289-4871-B747-026725F52DF2}" type="presOf" srcId="{2AFD7CED-ECDA-4DCC-AFBD-4C1C8C45498F}" destId="{5F56A868-6FA5-43FB-9D77-3573156B9862}" srcOrd="0" destOrd="2" presId="urn:microsoft.com/office/officeart/2005/8/layout/hList1"/>
    <dgm:cxn modelId="{A16FAC92-61BA-4EFA-B013-95E11FF589DC}" type="presOf" srcId="{3C364D59-F249-47F7-97D4-6DF10EE827EC}" destId="{2500D218-85BB-4EE7-8635-AB2606886FBB}" srcOrd="0" destOrd="1" presId="urn:microsoft.com/office/officeart/2005/8/layout/hList1"/>
    <dgm:cxn modelId="{AA60A37F-89E0-443D-B409-62F7A1AEBEAC}" type="presOf" srcId="{1C632E29-905E-4CA8-B44D-1CE924F823B6}" destId="{AF3A976F-AEF8-4B63-B196-9B953685F48C}" srcOrd="0" destOrd="1" presId="urn:microsoft.com/office/officeart/2005/8/layout/hList1"/>
    <dgm:cxn modelId="{3207A5A9-480F-49F4-8F1B-A97960CD588F}" type="presOf" srcId="{30209102-59F6-4590-9126-825D446F9E39}" destId="{AF3A976F-AEF8-4B63-B196-9B953685F48C}" srcOrd="0" destOrd="0" presId="urn:microsoft.com/office/officeart/2005/8/layout/hList1"/>
    <dgm:cxn modelId="{4CE9A103-A766-403E-9C7D-F40DE375048F}" type="presOf" srcId="{6CF4FA8E-FE00-441B-B0DD-84883343DFF8}" destId="{2500D218-85BB-4EE7-8635-AB2606886FBB}" srcOrd="0" destOrd="3" presId="urn:microsoft.com/office/officeart/2005/8/layout/hList1"/>
    <dgm:cxn modelId="{B035B890-6658-4775-AF63-127A87E04600}" type="presOf" srcId="{23624E9F-880A-4AB4-8071-15E1EC2E97FB}" destId="{8B2AE91B-6C5A-4F0E-A78E-7FAE06447957}" srcOrd="0" destOrd="0" presId="urn:microsoft.com/office/officeart/2005/8/layout/hList1"/>
    <dgm:cxn modelId="{5E87E631-39CD-4FEE-9D22-D5A6D4A81E0E}" srcId="{6DA62267-1E4A-4F3A-A5BC-A9A810D63BCB}" destId="{1C632E29-905E-4CA8-B44D-1CE924F823B6}" srcOrd="1" destOrd="0" parTransId="{DE3E77E3-5F4C-4F96-ABA1-18C042CBA2A6}" sibTransId="{359629E4-851F-4D16-B6AD-23306800B389}"/>
    <dgm:cxn modelId="{DB1B4CAE-B1C0-41B0-94CB-48B298C78EFB}" srcId="{6DA62267-1E4A-4F3A-A5BC-A9A810D63BCB}" destId="{30209102-59F6-4590-9126-825D446F9E39}" srcOrd="0" destOrd="0" parTransId="{5F3600D5-6F8E-48FB-BF46-955AB1DD0580}" sibTransId="{84F06662-4477-400D-BAA9-5E5F9A96BFC9}"/>
    <dgm:cxn modelId="{071357F0-2F3F-4B5E-9368-2BE402B09F9A}" srcId="{23624E9F-880A-4AB4-8071-15E1EC2E97FB}" destId="{6DA62267-1E4A-4F3A-A5BC-A9A810D63BCB}" srcOrd="3" destOrd="0" parTransId="{1E525254-0BD3-49C1-AFB1-B82BE4D6F2CC}" sibTransId="{A9425396-DFC0-4F69-A219-6BDA7E2E3EB6}"/>
    <dgm:cxn modelId="{7376932D-DB47-43F8-9A35-229D6300429F}" srcId="{4C4F9DCE-EA3C-486B-B237-36807A23D0DC}" destId="{2AFD7CED-ECDA-4DCC-AFBD-4C1C8C45498F}" srcOrd="2" destOrd="0" parTransId="{192C8848-961E-4D06-9B32-F972102184D8}" sibTransId="{79432D05-A0FC-4268-9373-C31237AAA877}"/>
    <dgm:cxn modelId="{E101A7BA-73C0-442D-BEBD-E6E2E60F8AD7}" type="presOf" srcId="{C1EE61DC-770B-49EC-8029-3949FD2D40A5}" destId="{2500D218-85BB-4EE7-8635-AB2606886FBB}" srcOrd="0" destOrd="0" presId="urn:microsoft.com/office/officeart/2005/8/layout/hList1"/>
    <dgm:cxn modelId="{EA7C89EB-3B9A-4E82-A456-0A673D3C96C8}" type="presOf" srcId="{E973BFC1-9556-4A73-BFD6-5E17D0B283D3}" destId="{B2CC3628-C07B-4B4E-8C67-E4CC3F3E2EEE}" srcOrd="0" destOrd="3" presId="urn:microsoft.com/office/officeart/2005/8/layout/hList1"/>
    <dgm:cxn modelId="{515F363B-97CD-40E4-AFAB-F6CF491D337E}" srcId="{6DA62267-1E4A-4F3A-A5BC-A9A810D63BCB}" destId="{9063C663-1A47-4429-8526-BB9B554E64D0}" srcOrd="2" destOrd="0" parTransId="{36B553B3-462C-43F3-BBD5-1E1B77113105}" sibTransId="{51B1DD51-8D00-4CD2-88B3-5D6E660ED186}"/>
    <dgm:cxn modelId="{5F4DCE97-5DAD-4296-9396-BCE9DA7F0C31}" srcId="{4C4F9DCE-EA3C-486B-B237-36807A23D0DC}" destId="{79289D8A-916F-4618-B05A-5D0F486DA635}" srcOrd="1" destOrd="0" parTransId="{15FEA8BA-9E08-41C6-B128-7B0F4BB5E81C}" sibTransId="{877BD158-91FC-4E4C-B232-29C009E736BB}"/>
    <dgm:cxn modelId="{F96A5873-045C-4A99-84E3-06ABE6445214}" type="presOf" srcId="{40B563A9-093A-4229-A250-159A07AB22A0}" destId="{B2CC3628-C07B-4B4E-8C67-E4CC3F3E2EEE}" srcOrd="0" destOrd="1" presId="urn:microsoft.com/office/officeart/2005/8/layout/hList1"/>
    <dgm:cxn modelId="{73F01BAC-F091-4A80-B152-ED72B7D9FC0A}" type="presOf" srcId="{4C4F9DCE-EA3C-486B-B237-36807A23D0DC}" destId="{B5550BA1-8C51-492C-97CF-1895598737DF}" srcOrd="0" destOrd="0" presId="urn:microsoft.com/office/officeart/2005/8/layout/hList1"/>
    <dgm:cxn modelId="{D8EFAA19-382A-4118-9939-C6A4F6953548}" srcId="{AD8514AB-CC2D-4BAD-AA99-5DD988BB4794}" destId="{3C364D59-F249-47F7-97D4-6DF10EE827EC}" srcOrd="1" destOrd="0" parTransId="{FFB14DC6-BDD5-40D7-BC14-EB2037B7CBA1}" sibTransId="{BC45A236-D12C-4559-9651-B69875E43EB2}"/>
    <dgm:cxn modelId="{5D9E5EA3-E19F-469A-9CC2-5DD72A4E21BC}" type="presOf" srcId="{4E90C746-BB61-4FF8-AB29-64A8BDC14A24}" destId="{5F56A868-6FA5-43FB-9D77-3573156B9862}" srcOrd="0" destOrd="0" presId="urn:microsoft.com/office/officeart/2005/8/layout/hList1"/>
    <dgm:cxn modelId="{96B75C88-654D-4305-BB6C-E8EF49C11273}" type="presOf" srcId="{F17EFC50-21E3-4F90-899C-2A591DB80600}" destId="{F47D66ED-A4B6-4C6B-AE42-CCB11311C009}" srcOrd="0" destOrd="0" presId="urn:microsoft.com/office/officeart/2005/8/layout/hList1"/>
    <dgm:cxn modelId="{0203DC41-242B-4EAF-80FC-1857C604F1E0}" srcId="{F17EFC50-21E3-4F90-899C-2A591DB80600}" destId="{40B563A9-093A-4229-A250-159A07AB22A0}" srcOrd="1" destOrd="0" parTransId="{B30A72D7-8EC6-469A-9CF1-A5D06D7346B9}" sibTransId="{4B24B675-4AF1-456B-B396-93BE03776FCC}"/>
    <dgm:cxn modelId="{D8D02F56-CC93-48B7-964F-7C19A485A71E}" type="presOf" srcId="{79289D8A-916F-4618-B05A-5D0F486DA635}" destId="{5F56A868-6FA5-43FB-9D77-3573156B9862}" srcOrd="0" destOrd="1" presId="urn:microsoft.com/office/officeart/2005/8/layout/hList1"/>
    <dgm:cxn modelId="{65119142-3597-472C-8DED-6938B04A0C47}" type="presOf" srcId="{D811F575-4164-48EE-97CF-234459DB6E8A}" destId="{B2CC3628-C07B-4B4E-8C67-E4CC3F3E2EEE}" srcOrd="0" destOrd="0" presId="urn:microsoft.com/office/officeart/2005/8/layout/hList1"/>
    <dgm:cxn modelId="{171336AF-E956-404A-94B6-51437B0F26AA}" type="presParOf" srcId="{8B2AE91B-6C5A-4F0E-A78E-7FAE06447957}" destId="{A29A5A00-72AA-4B17-9288-0F0D770A571B}" srcOrd="0" destOrd="0" presId="urn:microsoft.com/office/officeart/2005/8/layout/hList1"/>
    <dgm:cxn modelId="{DF275DEA-4F72-4D2D-B6DA-50732CFFB1CD}" type="presParOf" srcId="{A29A5A00-72AA-4B17-9288-0F0D770A571B}" destId="{9BF610FC-D7ED-4A34-99A2-ADAFD11C8829}" srcOrd="0" destOrd="0" presId="urn:microsoft.com/office/officeart/2005/8/layout/hList1"/>
    <dgm:cxn modelId="{14A5CF01-E487-42FF-A856-38454AD9F252}" type="presParOf" srcId="{A29A5A00-72AA-4B17-9288-0F0D770A571B}" destId="{2500D218-85BB-4EE7-8635-AB2606886FBB}" srcOrd="1" destOrd="0" presId="urn:microsoft.com/office/officeart/2005/8/layout/hList1"/>
    <dgm:cxn modelId="{D0797ECB-31F2-4135-AF24-1BB4C7C21FAC}" type="presParOf" srcId="{8B2AE91B-6C5A-4F0E-A78E-7FAE06447957}" destId="{5B134FA6-D06D-4E29-8401-007668A4F43B}" srcOrd="1" destOrd="0" presId="urn:microsoft.com/office/officeart/2005/8/layout/hList1"/>
    <dgm:cxn modelId="{2AD5D0C9-44AA-4168-BA4A-C90D308B6AF4}" type="presParOf" srcId="{8B2AE91B-6C5A-4F0E-A78E-7FAE06447957}" destId="{3CA0B19C-2B6C-4612-BDA2-A62251A12A6A}" srcOrd="2" destOrd="0" presId="urn:microsoft.com/office/officeart/2005/8/layout/hList1"/>
    <dgm:cxn modelId="{3DDE2754-1CE2-4777-9961-EE5FF16E1E2D}" type="presParOf" srcId="{3CA0B19C-2B6C-4612-BDA2-A62251A12A6A}" destId="{F47D66ED-A4B6-4C6B-AE42-CCB11311C009}" srcOrd="0" destOrd="0" presId="urn:microsoft.com/office/officeart/2005/8/layout/hList1"/>
    <dgm:cxn modelId="{B4E01518-1A05-4911-B362-CADDD58FAEC8}" type="presParOf" srcId="{3CA0B19C-2B6C-4612-BDA2-A62251A12A6A}" destId="{B2CC3628-C07B-4B4E-8C67-E4CC3F3E2EEE}" srcOrd="1" destOrd="0" presId="urn:microsoft.com/office/officeart/2005/8/layout/hList1"/>
    <dgm:cxn modelId="{03ABBE2F-9175-4DB8-B35B-C96849E998E7}" type="presParOf" srcId="{8B2AE91B-6C5A-4F0E-A78E-7FAE06447957}" destId="{716591F5-94B6-4842-BA92-B231D0C2D74E}" srcOrd="3" destOrd="0" presId="urn:microsoft.com/office/officeart/2005/8/layout/hList1"/>
    <dgm:cxn modelId="{D5FF76B3-9955-4FA1-825C-4C3745A66CCD}" type="presParOf" srcId="{8B2AE91B-6C5A-4F0E-A78E-7FAE06447957}" destId="{1545BE1B-F6BE-43C0-8188-CAFC43A1628F}" srcOrd="4" destOrd="0" presId="urn:microsoft.com/office/officeart/2005/8/layout/hList1"/>
    <dgm:cxn modelId="{62C43CBB-4761-4A8A-B046-E25B8476C0BB}" type="presParOf" srcId="{1545BE1B-F6BE-43C0-8188-CAFC43A1628F}" destId="{B5550BA1-8C51-492C-97CF-1895598737DF}" srcOrd="0" destOrd="0" presId="urn:microsoft.com/office/officeart/2005/8/layout/hList1"/>
    <dgm:cxn modelId="{18DC793E-BC9C-4C94-9FE4-B9CCE0A13327}" type="presParOf" srcId="{1545BE1B-F6BE-43C0-8188-CAFC43A1628F}" destId="{5F56A868-6FA5-43FB-9D77-3573156B9862}" srcOrd="1" destOrd="0" presId="urn:microsoft.com/office/officeart/2005/8/layout/hList1"/>
    <dgm:cxn modelId="{1F052221-CE93-4A1B-8206-53318044B76F}" type="presParOf" srcId="{8B2AE91B-6C5A-4F0E-A78E-7FAE06447957}" destId="{C1AD07B7-8914-4273-964C-B4E377D6F52E}" srcOrd="5" destOrd="0" presId="urn:microsoft.com/office/officeart/2005/8/layout/hList1"/>
    <dgm:cxn modelId="{6780B266-38FF-456D-B2E1-E5BF6979CD0E}" type="presParOf" srcId="{8B2AE91B-6C5A-4F0E-A78E-7FAE06447957}" destId="{494F0EBC-6ADF-47DD-AC71-8DFEF5B05358}" srcOrd="6" destOrd="0" presId="urn:microsoft.com/office/officeart/2005/8/layout/hList1"/>
    <dgm:cxn modelId="{04776617-0843-4A7D-8466-36186A3E8C91}" type="presParOf" srcId="{494F0EBC-6ADF-47DD-AC71-8DFEF5B05358}" destId="{648C3860-6517-414A-8541-9E3FD5851600}" srcOrd="0" destOrd="0" presId="urn:microsoft.com/office/officeart/2005/8/layout/hList1"/>
    <dgm:cxn modelId="{D6048FC2-B2A3-4E28-B4AD-9DE6D60289CE}" type="presParOf" srcId="{494F0EBC-6ADF-47DD-AC71-8DFEF5B05358}" destId="{AF3A976F-AEF8-4B63-B196-9B953685F4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7F87B-53AE-486B-8DCE-723050EC722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35CB5-0997-4339-9C59-4B48664E89CC}">
      <dgm:prSet phldrT="[Текст]"/>
      <dgm:spPr/>
      <dgm:t>
        <a:bodyPr/>
        <a:lstStyle/>
        <a:p>
          <a:r>
            <a:rPr lang="ru-RU"/>
            <a:t>Руководитель</a:t>
          </a:r>
          <a:r>
            <a:rPr lang="ru-RU" baseline="0"/>
            <a:t> учреждения</a:t>
          </a:r>
          <a:endParaRPr lang="ru-RU"/>
        </a:p>
      </dgm:t>
    </dgm:pt>
    <dgm:pt modelId="{B4300848-A78A-4EEC-9BB8-D55A009B2A99}" type="parTrans" cxnId="{156C5E05-CEDA-429E-A32F-92E7E470579C}">
      <dgm:prSet/>
      <dgm:spPr/>
      <dgm:t>
        <a:bodyPr/>
        <a:lstStyle/>
        <a:p>
          <a:endParaRPr lang="ru-RU"/>
        </a:p>
      </dgm:t>
    </dgm:pt>
    <dgm:pt modelId="{5BDD38BA-FDBA-421C-9F29-95A1EAF3D426}" type="sibTrans" cxnId="{156C5E05-CEDA-429E-A32F-92E7E470579C}">
      <dgm:prSet/>
      <dgm:spPr/>
      <dgm:t>
        <a:bodyPr/>
        <a:lstStyle/>
        <a:p>
          <a:endParaRPr lang="ru-RU"/>
        </a:p>
      </dgm:t>
    </dgm:pt>
    <dgm:pt modelId="{2E6C2AE8-8E36-47F3-A853-21C38ED7C03A}">
      <dgm:prSet phldrT="[Текст]"/>
      <dgm:spPr/>
      <dgm:t>
        <a:bodyPr/>
        <a:lstStyle/>
        <a:p>
          <a:r>
            <a:rPr lang="ru-RU"/>
            <a:t>Руководитель проекта</a:t>
          </a:r>
        </a:p>
      </dgm:t>
    </dgm:pt>
    <dgm:pt modelId="{C9BC30C6-CC81-439B-9856-52C3A0821192}" type="parTrans" cxnId="{98105174-41DB-4109-9AB9-16EDAF3E3F92}">
      <dgm:prSet/>
      <dgm:spPr/>
      <dgm:t>
        <a:bodyPr/>
        <a:lstStyle/>
        <a:p>
          <a:endParaRPr lang="ru-RU"/>
        </a:p>
      </dgm:t>
    </dgm:pt>
    <dgm:pt modelId="{A8158646-FAEA-4F09-A2D1-BD4F2F69C166}" type="sibTrans" cxnId="{98105174-41DB-4109-9AB9-16EDAF3E3F92}">
      <dgm:prSet/>
      <dgm:spPr/>
      <dgm:t>
        <a:bodyPr/>
        <a:lstStyle/>
        <a:p>
          <a:endParaRPr lang="ru-RU"/>
        </a:p>
      </dgm:t>
    </dgm:pt>
    <dgm:pt modelId="{3D3D3910-E999-476A-9CDD-8065465D5E50}">
      <dgm:prSet phldrT="[Текст]"/>
      <dgm:spPr/>
      <dgm:t>
        <a:bodyPr/>
        <a:lstStyle/>
        <a:p>
          <a:r>
            <a:rPr lang="ru-RU"/>
            <a:t>Методист проекта</a:t>
          </a:r>
        </a:p>
      </dgm:t>
    </dgm:pt>
    <dgm:pt modelId="{EE0C4E99-B4B2-4012-8D26-092AF3878608}" type="parTrans" cxnId="{91345A68-DBEB-4DB8-80B2-FF2483A2A0D4}">
      <dgm:prSet/>
      <dgm:spPr/>
      <dgm:t>
        <a:bodyPr/>
        <a:lstStyle/>
        <a:p>
          <a:endParaRPr lang="ru-RU"/>
        </a:p>
      </dgm:t>
    </dgm:pt>
    <dgm:pt modelId="{A1425AEB-3080-46FF-AA16-0DBC837F008E}" type="sibTrans" cxnId="{91345A68-DBEB-4DB8-80B2-FF2483A2A0D4}">
      <dgm:prSet/>
      <dgm:spPr/>
      <dgm:t>
        <a:bodyPr/>
        <a:lstStyle/>
        <a:p>
          <a:endParaRPr lang="ru-RU"/>
        </a:p>
      </dgm:t>
    </dgm:pt>
    <dgm:pt modelId="{8DCE093F-3DFF-4DB8-A881-D4E7AD369743}">
      <dgm:prSet phldrT="[Текст]"/>
      <dgm:spPr/>
      <dgm:t>
        <a:bodyPr/>
        <a:lstStyle/>
        <a:p>
          <a:r>
            <a:rPr lang="ru-RU"/>
            <a:t>Тренер-методист проекта</a:t>
          </a:r>
        </a:p>
      </dgm:t>
    </dgm:pt>
    <dgm:pt modelId="{1333EE64-319F-4DA4-BF2F-F63A7F127C88}" type="parTrans" cxnId="{90A8D517-E4FF-4FBB-BC7D-B5F014C1D28A}">
      <dgm:prSet/>
      <dgm:spPr/>
      <dgm:t>
        <a:bodyPr/>
        <a:lstStyle/>
        <a:p>
          <a:endParaRPr lang="ru-RU"/>
        </a:p>
      </dgm:t>
    </dgm:pt>
    <dgm:pt modelId="{47EB7195-14B5-4B6C-832C-9EE3BDEE52D4}" type="sibTrans" cxnId="{90A8D517-E4FF-4FBB-BC7D-B5F014C1D28A}">
      <dgm:prSet/>
      <dgm:spPr/>
      <dgm:t>
        <a:bodyPr/>
        <a:lstStyle/>
        <a:p>
          <a:endParaRPr lang="ru-RU"/>
        </a:p>
      </dgm:t>
    </dgm:pt>
    <dgm:pt modelId="{70D94B92-3654-4B70-9BA9-0916BB704F49}">
      <dgm:prSet/>
      <dgm:spPr/>
      <dgm:t>
        <a:bodyPr/>
        <a:lstStyle/>
        <a:p>
          <a:r>
            <a:rPr lang="ru-RU"/>
            <a:t>Администратор проекта</a:t>
          </a:r>
        </a:p>
      </dgm:t>
    </dgm:pt>
    <dgm:pt modelId="{C008A29E-8A12-4A4C-97D0-CB3DFEFE9CBF}" type="parTrans" cxnId="{DD60F184-0E35-4A77-9D1C-B418A106CC6D}">
      <dgm:prSet/>
      <dgm:spPr/>
      <dgm:t>
        <a:bodyPr/>
        <a:lstStyle/>
        <a:p>
          <a:endParaRPr lang="ru-RU"/>
        </a:p>
      </dgm:t>
    </dgm:pt>
    <dgm:pt modelId="{30AEA353-E3C3-48F1-A41E-F5435AB270C4}" type="sibTrans" cxnId="{DD60F184-0E35-4A77-9D1C-B418A106CC6D}">
      <dgm:prSet/>
      <dgm:spPr/>
      <dgm:t>
        <a:bodyPr/>
        <a:lstStyle/>
        <a:p>
          <a:endParaRPr lang="ru-RU"/>
        </a:p>
      </dgm:t>
    </dgm:pt>
    <dgm:pt modelId="{FF0E9076-0878-4C17-B347-2D8866DCB198}">
      <dgm:prSet/>
      <dgm:spPr/>
      <dgm:t>
        <a:bodyPr/>
        <a:lstStyle/>
        <a:p>
          <a:r>
            <a:rPr lang="ru-RU" dirty="0"/>
            <a:t>Финансист проекта</a:t>
          </a:r>
        </a:p>
      </dgm:t>
    </dgm:pt>
    <dgm:pt modelId="{BA258590-A309-4FDB-9AD0-D8D89DEEF086}" type="parTrans" cxnId="{4A218F9B-6F64-43E5-A938-0FF8860C2726}">
      <dgm:prSet/>
      <dgm:spPr/>
      <dgm:t>
        <a:bodyPr/>
        <a:lstStyle/>
        <a:p>
          <a:endParaRPr lang="ru-RU"/>
        </a:p>
      </dgm:t>
    </dgm:pt>
    <dgm:pt modelId="{F936A601-7553-4DAE-A2FF-88E1A236937E}" type="sibTrans" cxnId="{4A218F9B-6F64-43E5-A938-0FF8860C2726}">
      <dgm:prSet/>
      <dgm:spPr/>
      <dgm:t>
        <a:bodyPr/>
        <a:lstStyle/>
        <a:p>
          <a:endParaRPr lang="ru-RU"/>
        </a:p>
      </dgm:t>
    </dgm:pt>
    <dgm:pt modelId="{9FAD0DC4-F241-4EC8-8EBB-2B78C08B8F69}">
      <dgm:prSet/>
      <dgm:spPr/>
      <dgm:t>
        <a:bodyPr/>
        <a:lstStyle/>
        <a:p>
          <a:r>
            <a:rPr lang="ru-RU" dirty="0"/>
            <a:t>Менеджер по </a:t>
          </a:r>
          <a:r>
            <a:rPr lang="ru-RU" dirty="0" smtClean="0"/>
            <a:t>связям </a:t>
          </a:r>
          <a:r>
            <a:rPr lang="ru-RU" dirty="0"/>
            <a:t>с общественностью</a:t>
          </a:r>
        </a:p>
      </dgm:t>
    </dgm:pt>
    <dgm:pt modelId="{22195755-5A8C-471C-B1CB-D945D95F55E4}" type="parTrans" cxnId="{B1A8B8E4-3869-4A08-A216-37E7F37488F1}">
      <dgm:prSet/>
      <dgm:spPr/>
      <dgm:t>
        <a:bodyPr/>
        <a:lstStyle/>
        <a:p>
          <a:endParaRPr lang="ru-RU"/>
        </a:p>
      </dgm:t>
    </dgm:pt>
    <dgm:pt modelId="{E8625CF1-9A2D-4783-80F3-C169F570C4F0}" type="sibTrans" cxnId="{B1A8B8E4-3869-4A08-A216-37E7F37488F1}">
      <dgm:prSet/>
      <dgm:spPr/>
      <dgm:t>
        <a:bodyPr/>
        <a:lstStyle/>
        <a:p>
          <a:endParaRPr lang="ru-RU"/>
        </a:p>
      </dgm:t>
    </dgm:pt>
    <dgm:pt modelId="{7ADE6F01-66DD-456D-8051-C6C3BED07E85}" type="pres">
      <dgm:prSet presAssocID="{6BB7F87B-53AE-486B-8DCE-723050EC72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4D7612-D149-494C-AB6B-7EB3EC760738}" type="pres">
      <dgm:prSet presAssocID="{7E435CB5-0997-4339-9C59-4B48664E89CC}" presName="hierRoot1" presStyleCnt="0"/>
      <dgm:spPr/>
    </dgm:pt>
    <dgm:pt modelId="{C5597D13-5FE3-4488-9B2A-300F8311F700}" type="pres">
      <dgm:prSet presAssocID="{7E435CB5-0997-4339-9C59-4B48664E89CC}" presName="composite" presStyleCnt="0"/>
      <dgm:spPr/>
    </dgm:pt>
    <dgm:pt modelId="{7E52CABB-5DAB-41ED-8534-CC0CE01F02E3}" type="pres">
      <dgm:prSet presAssocID="{7E435CB5-0997-4339-9C59-4B48664E89CC}" presName="background" presStyleLbl="node0" presStyleIdx="0" presStyleCnt="1"/>
      <dgm:spPr/>
    </dgm:pt>
    <dgm:pt modelId="{FC6A460F-4BB1-47FE-9E0C-CFD154771D5D}" type="pres">
      <dgm:prSet presAssocID="{7E435CB5-0997-4339-9C59-4B48664E89CC}" presName="text" presStyleLbl="fgAcc0" presStyleIdx="0" presStyleCnt="1" custScaleY="70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3A252-5BBB-4ACA-9D3F-6B9CA22E5DF5}" type="pres">
      <dgm:prSet presAssocID="{7E435CB5-0997-4339-9C59-4B48664E89CC}" presName="hierChild2" presStyleCnt="0"/>
      <dgm:spPr/>
    </dgm:pt>
    <dgm:pt modelId="{59C7D916-BD4A-4302-A0BB-B484B926DC7F}" type="pres">
      <dgm:prSet presAssocID="{C9BC30C6-CC81-439B-9856-52C3A0821192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4CAE118-9A4B-47F1-9C64-B0E90D4C028F}" type="pres">
      <dgm:prSet presAssocID="{2E6C2AE8-8E36-47F3-A853-21C38ED7C03A}" presName="hierRoot2" presStyleCnt="0"/>
      <dgm:spPr/>
    </dgm:pt>
    <dgm:pt modelId="{CFEBE671-211D-4841-A5F7-3E03071BF1EE}" type="pres">
      <dgm:prSet presAssocID="{2E6C2AE8-8E36-47F3-A853-21C38ED7C03A}" presName="composite2" presStyleCnt="0"/>
      <dgm:spPr/>
    </dgm:pt>
    <dgm:pt modelId="{C8931503-EE16-479F-87ED-A882D80CD7CD}" type="pres">
      <dgm:prSet presAssocID="{2E6C2AE8-8E36-47F3-A853-21C38ED7C03A}" presName="background2" presStyleLbl="node2" presStyleIdx="0" presStyleCnt="1"/>
      <dgm:spPr/>
    </dgm:pt>
    <dgm:pt modelId="{EBE63CE5-F14C-4E03-8584-9AFA6522DE94}" type="pres">
      <dgm:prSet presAssocID="{2E6C2AE8-8E36-47F3-A853-21C38ED7C03A}" presName="text2" presStyleLbl="fgAcc2" presStyleIdx="0" presStyleCnt="1" custScaleY="58172" custLinFactNeighborX="-1288" custLinFactNeighborY="-3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21B9E7-69F2-4E2C-9737-855BBA07E55E}" type="pres">
      <dgm:prSet presAssocID="{2E6C2AE8-8E36-47F3-A853-21C38ED7C03A}" presName="hierChild3" presStyleCnt="0"/>
      <dgm:spPr/>
    </dgm:pt>
    <dgm:pt modelId="{B7833D5B-7323-4C9B-AEDF-9980D7023ABF}" type="pres">
      <dgm:prSet presAssocID="{EE0C4E99-B4B2-4012-8D26-092AF3878608}" presName="Name17" presStyleLbl="parChTrans1D3" presStyleIdx="0" presStyleCnt="5"/>
      <dgm:spPr/>
      <dgm:t>
        <a:bodyPr/>
        <a:lstStyle/>
        <a:p>
          <a:endParaRPr lang="ru-RU"/>
        </a:p>
      </dgm:t>
    </dgm:pt>
    <dgm:pt modelId="{33ADA0D3-87EF-4259-B279-84179767188F}" type="pres">
      <dgm:prSet presAssocID="{3D3D3910-E999-476A-9CDD-8065465D5E50}" presName="hierRoot3" presStyleCnt="0"/>
      <dgm:spPr/>
    </dgm:pt>
    <dgm:pt modelId="{B85FFB29-4D44-4E22-A667-3DCCF4103505}" type="pres">
      <dgm:prSet presAssocID="{3D3D3910-E999-476A-9CDD-8065465D5E50}" presName="composite3" presStyleCnt="0"/>
      <dgm:spPr/>
    </dgm:pt>
    <dgm:pt modelId="{D216DAA3-7E2B-45F6-8936-6698659FEBD8}" type="pres">
      <dgm:prSet presAssocID="{3D3D3910-E999-476A-9CDD-8065465D5E50}" presName="background3" presStyleLbl="node3" presStyleIdx="0" presStyleCnt="5"/>
      <dgm:spPr/>
    </dgm:pt>
    <dgm:pt modelId="{9E56419A-F35E-4441-B852-4901783AF19E}" type="pres">
      <dgm:prSet presAssocID="{3D3D3910-E999-476A-9CDD-8065465D5E50}" presName="text3" presStyleLbl="fgAcc3" presStyleIdx="0" presStyleCnt="5" custScaleY="59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EA01E-AFA3-4849-AC43-7A463918FE55}" type="pres">
      <dgm:prSet presAssocID="{3D3D3910-E999-476A-9CDD-8065465D5E50}" presName="hierChild4" presStyleCnt="0"/>
      <dgm:spPr/>
    </dgm:pt>
    <dgm:pt modelId="{327790D0-DE8A-4D0F-89CF-1D3A41C1B22B}" type="pres">
      <dgm:prSet presAssocID="{1333EE64-319F-4DA4-BF2F-F63A7F127C88}" presName="Name17" presStyleLbl="parChTrans1D3" presStyleIdx="1" presStyleCnt="5"/>
      <dgm:spPr/>
      <dgm:t>
        <a:bodyPr/>
        <a:lstStyle/>
        <a:p>
          <a:endParaRPr lang="ru-RU"/>
        </a:p>
      </dgm:t>
    </dgm:pt>
    <dgm:pt modelId="{D101B67F-DD66-45D6-91E3-3934065D8080}" type="pres">
      <dgm:prSet presAssocID="{8DCE093F-3DFF-4DB8-A881-D4E7AD369743}" presName="hierRoot3" presStyleCnt="0"/>
      <dgm:spPr/>
    </dgm:pt>
    <dgm:pt modelId="{6012ADB2-AC96-43E9-B58B-CA6A8E6E73A8}" type="pres">
      <dgm:prSet presAssocID="{8DCE093F-3DFF-4DB8-A881-D4E7AD369743}" presName="composite3" presStyleCnt="0"/>
      <dgm:spPr/>
    </dgm:pt>
    <dgm:pt modelId="{67FBD6D6-6C17-46B0-B4A9-1C5C93E479AE}" type="pres">
      <dgm:prSet presAssocID="{8DCE093F-3DFF-4DB8-A881-D4E7AD369743}" presName="background3" presStyleLbl="node3" presStyleIdx="1" presStyleCnt="5"/>
      <dgm:spPr/>
    </dgm:pt>
    <dgm:pt modelId="{31939FB5-3152-4CB6-9C5C-BCD1783EAAAA}" type="pres">
      <dgm:prSet presAssocID="{8DCE093F-3DFF-4DB8-A881-D4E7AD369743}" presName="text3" presStyleLbl="fgAcc3" presStyleIdx="1" presStyleCnt="5" custScaleY="71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277283-BD97-41FB-B690-9E6E10B79C26}" type="pres">
      <dgm:prSet presAssocID="{8DCE093F-3DFF-4DB8-A881-D4E7AD369743}" presName="hierChild4" presStyleCnt="0"/>
      <dgm:spPr/>
    </dgm:pt>
    <dgm:pt modelId="{33D3FF8E-9D91-416C-99F0-37D79D0E6ADB}" type="pres">
      <dgm:prSet presAssocID="{C008A29E-8A12-4A4C-97D0-CB3DFEFE9CBF}" presName="Name17" presStyleLbl="parChTrans1D3" presStyleIdx="2" presStyleCnt="5"/>
      <dgm:spPr/>
      <dgm:t>
        <a:bodyPr/>
        <a:lstStyle/>
        <a:p>
          <a:endParaRPr lang="ru-RU"/>
        </a:p>
      </dgm:t>
    </dgm:pt>
    <dgm:pt modelId="{6C7CD9AC-C146-4A68-AE52-B0D565CECD57}" type="pres">
      <dgm:prSet presAssocID="{70D94B92-3654-4B70-9BA9-0916BB704F49}" presName="hierRoot3" presStyleCnt="0"/>
      <dgm:spPr/>
    </dgm:pt>
    <dgm:pt modelId="{35E52766-7FC5-4ADF-ACDE-1ACA42F6D33E}" type="pres">
      <dgm:prSet presAssocID="{70D94B92-3654-4B70-9BA9-0916BB704F49}" presName="composite3" presStyleCnt="0"/>
      <dgm:spPr/>
    </dgm:pt>
    <dgm:pt modelId="{A05DE5BB-89B1-4CCA-B539-B578A48E5AD8}" type="pres">
      <dgm:prSet presAssocID="{70D94B92-3654-4B70-9BA9-0916BB704F49}" presName="background3" presStyleLbl="node3" presStyleIdx="2" presStyleCnt="5"/>
      <dgm:spPr/>
    </dgm:pt>
    <dgm:pt modelId="{0DF282A7-486D-4F24-9F7E-4600429D419D}" type="pres">
      <dgm:prSet presAssocID="{70D94B92-3654-4B70-9BA9-0916BB704F49}" presName="text3" presStyleLbl="fgAcc3" presStyleIdx="2" presStyleCnt="5" custScaleY="59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1CD8A4-8A48-4C6D-BC57-512F95946408}" type="pres">
      <dgm:prSet presAssocID="{70D94B92-3654-4B70-9BA9-0916BB704F49}" presName="hierChild4" presStyleCnt="0"/>
      <dgm:spPr/>
    </dgm:pt>
    <dgm:pt modelId="{3897CB50-8708-4184-A292-D38F9C7EE848}" type="pres">
      <dgm:prSet presAssocID="{BA258590-A309-4FDB-9AD0-D8D89DEEF086}" presName="Name17" presStyleLbl="parChTrans1D3" presStyleIdx="3" presStyleCnt="5"/>
      <dgm:spPr/>
      <dgm:t>
        <a:bodyPr/>
        <a:lstStyle/>
        <a:p>
          <a:endParaRPr lang="ru-RU"/>
        </a:p>
      </dgm:t>
    </dgm:pt>
    <dgm:pt modelId="{A7E9D2B8-C136-47F2-A3CE-940E4F052DA3}" type="pres">
      <dgm:prSet presAssocID="{FF0E9076-0878-4C17-B347-2D8866DCB198}" presName="hierRoot3" presStyleCnt="0"/>
      <dgm:spPr/>
    </dgm:pt>
    <dgm:pt modelId="{E1717C5A-5310-4D9F-93F4-6B0B38E61B33}" type="pres">
      <dgm:prSet presAssocID="{FF0E9076-0878-4C17-B347-2D8866DCB198}" presName="composite3" presStyleCnt="0"/>
      <dgm:spPr/>
    </dgm:pt>
    <dgm:pt modelId="{1760B73D-9E2E-4539-8BAA-5A57FCE463B9}" type="pres">
      <dgm:prSet presAssocID="{FF0E9076-0878-4C17-B347-2D8866DCB198}" presName="background3" presStyleLbl="node3" presStyleIdx="3" presStyleCnt="5"/>
      <dgm:spPr/>
    </dgm:pt>
    <dgm:pt modelId="{522E6CA8-A6DA-4E24-BD97-E7B2F146E94E}" type="pres">
      <dgm:prSet presAssocID="{FF0E9076-0878-4C17-B347-2D8866DCB198}" presName="text3" presStyleLbl="fgAcc3" presStyleIdx="3" presStyleCnt="5" custScaleY="62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A8384-3E18-433F-AE1F-ED6FD75D2234}" type="pres">
      <dgm:prSet presAssocID="{FF0E9076-0878-4C17-B347-2D8866DCB198}" presName="hierChild4" presStyleCnt="0"/>
      <dgm:spPr/>
    </dgm:pt>
    <dgm:pt modelId="{8C0D4872-6477-4413-A62E-51D0E2E1F36B}" type="pres">
      <dgm:prSet presAssocID="{22195755-5A8C-471C-B1CB-D945D95F55E4}" presName="Name17" presStyleLbl="parChTrans1D3" presStyleIdx="4" presStyleCnt="5"/>
      <dgm:spPr/>
      <dgm:t>
        <a:bodyPr/>
        <a:lstStyle/>
        <a:p>
          <a:endParaRPr lang="ru-RU"/>
        </a:p>
      </dgm:t>
    </dgm:pt>
    <dgm:pt modelId="{235A066D-D24B-4C53-99E7-F0C9C1368B94}" type="pres">
      <dgm:prSet presAssocID="{9FAD0DC4-F241-4EC8-8EBB-2B78C08B8F69}" presName="hierRoot3" presStyleCnt="0"/>
      <dgm:spPr/>
    </dgm:pt>
    <dgm:pt modelId="{2A52559E-AC63-440F-8870-6899A382BE33}" type="pres">
      <dgm:prSet presAssocID="{9FAD0DC4-F241-4EC8-8EBB-2B78C08B8F69}" presName="composite3" presStyleCnt="0"/>
      <dgm:spPr/>
    </dgm:pt>
    <dgm:pt modelId="{509D5DCE-18E1-4C5F-8291-A1E6BF18EAA7}" type="pres">
      <dgm:prSet presAssocID="{9FAD0DC4-F241-4EC8-8EBB-2B78C08B8F69}" presName="background3" presStyleLbl="node3" presStyleIdx="4" presStyleCnt="5"/>
      <dgm:spPr/>
    </dgm:pt>
    <dgm:pt modelId="{BA87BF13-0D71-4810-81AB-E5C6B3F464FB}" type="pres">
      <dgm:prSet presAssocID="{9FAD0DC4-F241-4EC8-8EBB-2B78C08B8F69}" presName="text3" presStyleLbl="fgAcc3" presStyleIdx="4" presStyleCnt="5" custScaleY="76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9FCDD-C980-4E5E-85D9-4FE585E59AFE}" type="pres">
      <dgm:prSet presAssocID="{9FAD0DC4-F241-4EC8-8EBB-2B78C08B8F69}" presName="hierChild4" presStyleCnt="0"/>
      <dgm:spPr/>
    </dgm:pt>
  </dgm:ptLst>
  <dgm:cxnLst>
    <dgm:cxn modelId="{4A218F9B-6F64-43E5-A938-0FF8860C2726}" srcId="{2E6C2AE8-8E36-47F3-A853-21C38ED7C03A}" destId="{FF0E9076-0878-4C17-B347-2D8866DCB198}" srcOrd="3" destOrd="0" parTransId="{BA258590-A309-4FDB-9AD0-D8D89DEEF086}" sibTransId="{F936A601-7553-4DAE-A2FF-88E1A236937E}"/>
    <dgm:cxn modelId="{55692A12-D9F1-41AA-9C8F-497AF9167C66}" type="presOf" srcId="{70D94B92-3654-4B70-9BA9-0916BB704F49}" destId="{0DF282A7-486D-4F24-9F7E-4600429D419D}" srcOrd="0" destOrd="0" presId="urn:microsoft.com/office/officeart/2005/8/layout/hierarchy1"/>
    <dgm:cxn modelId="{60689B7E-E96C-4EC5-A8F8-D99C3EAD097A}" type="presOf" srcId="{C008A29E-8A12-4A4C-97D0-CB3DFEFE9CBF}" destId="{33D3FF8E-9D91-416C-99F0-37D79D0E6ADB}" srcOrd="0" destOrd="0" presId="urn:microsoft.com/office/officeart/2005/8/layout/hierarchy1"/>
    <dgm:cxn modelId="{98105174-41DB-4109-9AB9-16EDAF3E3F92}" srcId="{7E435CB5-0997-4339-9C59-4B48664E89CC}" destId="{2E6C2AE8-8E36-47F3-A853-21C38ED7C03A}" srcOrd="0" destOrd="0" parTransId="{C9BC30C6-CC81-439B-9856-52C3A0821192}" sibTransId="{A8158646-FAEA-4F09-A2D1-BD4F2F69C166}"/>
    <dgm:cxn modelId="{59906BF9-65AB-46DC-92FA-2DCD3FAAEC33}" type="presOf" srcId="{9FAD0DC4-F241-4EC8-8EBB-2B78C08B8F69}" destId="{BA87BF13-0D71-4810-81AB-E5C6B3F464FB}" srcOrd="0" destOrd="0" presId="urn:microsoft.com/office/officeart/2005/8/layout/hierarchy1"/>
    <dgm:cxn modelId="{DD60F184-0E35-4A77-9D1C-B418A106CC6D}" srcId="{2E6C2AE8-8E36-47F3-A853-21C38ED7C03A}" destId="{70D94B92-3654-4B70-9BA9-0916BB704F49}" srcOrd="2" destOrd="0" parTransId="{C008A29E-8A12-4A4C-97D0-CB3DFEFE9CBF}" sibTransId="{30AEA353-E3C3-48F1-A41E-F5435AB270C4}"/>
    <dgm:cxn modelId="{D0B0BE55-F9EA-4DB6-A072-CA832175D439}" type="presOf" srcId="{2E6C2AE8-8E36-47F3-A853-21C38ED7C03A}" destId="{EBE63CE5-F14C-4E03-8584-9AFA6522DE94}" srcOrd="0" destOrd="0" presId="urn:microsoft.com/office/officeart/2005/8/layout/hierarchy1"/>
    <dgm:cxn modelId="{7F82E215-1750-45AF-BBFB-FB9CCF4F1760}" type="presOf" srcId="{FF0E9076-0878-4C17-B347-2D8866DCB198}" destId="{522E6CA8-A6DA-4E24-BD97-E7B2F146E94E}" srcOrd="0" destOrd="0" presId="urn:microsoft.com/office/officeart/2005/8/layout/hierarchy1"/>
    <dgm:cxn modelId="{061AE745-1746-4BEB-90B0-122CE2E4F292}" type="presOf" srcId="{6BB7F87B-53AE-486B-8DCE-723050EC7223}" destId="{7ADE6F01-66DD-456D-8051-C6C3BED07E85}" srcOrd="0" destOrd="0" presId="urn:microsoft.com/office/officeart/2005/8/layout/hierarchy1"/>
    <dgm:cxn modelId="{2BFAF66C-9460-4AC1-8A8A-D66916D57B0A}" type="presOf" srcId="{EE0C4E99-B4B2-4012-8D26-092AF3878608}" destId="{B7833D5B-7323-4C9B-AEDF-9980D7023ABF}" srcOrd="0" destOrd="0" presId="urn:microsoft.com/office/officeart/2005/8/layout/hierarchy1"/>
    <dgm:cxn modelId="{B1A8B8E4-3869-4A08-A216-37E7F37488F1}" srcId="{2E6C2AE8-8E36-47F3-A853-21C38ED7C03A}" destId="{9FAD0DC4-F241-4EC8-8EBB-2B78C08B8F69}" srcOrd="4" destOrd="0" parTransId="{22195755-5A8C-471C-B1CB-D945D95F55E4}" sibTransId="{E8625CF1-9A2D-4783-80F3-C169F570C4F0}"/>
    <dgm:cxn modelId="{156C5E05-CEDA-429E-A32F-92E7E470579C}" srcId="{6BB7F87B-53AE-486B-8DCE-723050EC7223}" destId="{7E435CB5-0997-4339-9C59-4B48664E89CC}" srcOrd="0" destOrd="0" parTransId="{B4300848-A78A-4EEC-9BB8-D55A009B2A99}" sibTransId="{5BDD38BA-FDBA-421C-9F29-95A1EAF3D426}"/>
    <dgm:cxn modelId="{4A4A1EBC-7850-475F-93A3-EE00A9467F36}" type="presOf" srcId="{BA258590-A309-4FDB-9AD0-D8D89DEEF086}" destId="{3897CB50-8708-4184-A292-D38F9C7EE848}" srcOrd="0" destOrd="0" presId="urn:microsoft.com/office/officeart/2005/8/layout/hierarchy1"/>
    <dgm:cxn modelId="{90A8D517-E4FF-4FBB-BC7D-B5F014C1D28A}" srcId="{2E6C2AE8-8E36-47F3-A853-21C38ED7C03A}" destId="{8DCE093F-3DFF-4DB8-A881-D4E7AD369743}" srcOrd="1" destOrd="0" parTransId="{1333EE64-319F-4DA4-BF2F-F63A7F127C88}" sibTransId="{47EB7195-14B5-4B6C-832C-9EE3BDEE52D4}"/>
    <dgm:cxn modelId="{CD146390-3019-4445-B055-DADA817AC0DF}" type="presOf" srcId="{1333EE64-319F-4DA4-BF2F-F63A7F127C88}" destId="{327790D0-DE8A-4D0F-89CF-1D3A41C1B22B}" srcOrd="0" destOrd="0" presId="urn:microsoft.com/office/officeart/2005/8/layout/hierarchy1"/>
    <dgm:cxn modelId="{992B4677-2DFB-4492-8ED1-2933AD60FA81}" type="presOf" srcId="{8DCE093F-3DFF-4DB8-A881-D4E7AD369743}" destId="{31939FB5-3152-4CB6-9C5C-BCD1783EAAAA}" srcOrd="0" destOrd="0" presId="urn:microsoft.com/office/officeart/2005/8/layout/hierarchy1"/>
    <dgm:cxn modelId="{3CFECA13-E0D5-4A76-BB0E-656224007C53}" type="presOf" srcId="{3D3D3910-E999-476A-9CDD-8065465D5E50}" destId="{9E56419A-F35E-4441-B852-4901783AF19E}" srcOrd="0" destOrd="0" presId="urn:microsoft.com/office/officeart/2005/8/layout/hierarchy1"/>
    <dgm:cxn modelId="{91345A68-DBEB-4DB8-80B2-FF2483A2A0D4}" srcId="{2E6C2AE8-8E36-47F3-A853-21C38ED7C03A}" destId="{3D3D3910-E999-476A-9CDD-8065465D5E50}" srcOrd="0" destOrd="0" parTransId="{EE0C4E99-B4B2-4012-8D26-092AF3878608}" sibTransId="{A1425AEB-3080-46FF-AA16-0DBC837F008E}"/>
    <dgm:cxn modelId="{4F13FDAF-8E4F-4015-AE97-FCCB5716604D}" type="presOf" srcId="{C9BC30C6-CC81-439B-9856-52C3A0821192}" destId="{59C7D916-BD4A-4302-A0BB-B484B926DC7F}" srcOrd="0" destOrd="0" presId="urn:microsoft.com/office/officeart/2005/8/layout/hierarchy1"/>
    <dgm:cxn modelId="{937A34E9-44DD-4889-8C2C-15497103E6AA}" type="presOf" srcId="{7E435CB5-0997-4339-9C59-4B48664E89CC}" destId="{FC6A460F-4BB1-47FE-9E0C-CFD154771D5D}" srcOrd="0" destOrd="0" presId="urn:microsoft.com/office/officeart/2005/8/layout/hierarchy1"/>
    <dgm:cxn modelId="{35ED9171-050C-4B7C-95C5-D66BFC16265B}" type="presOf" srcId="{22195755-5A8C-471C-B1CB-D945D95F55E4}" destId="{8C0D4872-6477-4413-A62E-51D0E2E1F36B}" srcOrd="0" destOrd="0" presId="urn:microsoft.com/office/officeart/2005/8/layout/hierarchy1"/>
    <dgm:cxn modelId="{278072CF-3C17-4F14-9516-F9EF6F680C0E}" type="presParOf" srcId="{7ADE6F01-66DD-456D-8051-C6C3BED07E85}" destId="{D94D7612-D149-494C-AB6B-7EB3EC760738}" srcOrd="0" destOrd="0" presId="urn:microsoft.com/office/officeart/2005/8/layout/hierarchy1"/>
    <dgm:cxn modelId="{660B7C74-57E7-4B06-9DB8-85E788D260B7}" type="presParOf" srcId="{D94D7612-D149-494C-AB6B-7EB3EC760738}" destId="{C5597D13-5FE3-4488-9B2A-300F8311F700}" srcOrd="0" destOrd="0" presId="urn:microsoft.com/office/officeart/2005/8/layout/hierarchy1"/>
    <dgm:cxn modelId="{41D07ABF-880A-414D-BFE0-683AAF1F2A8B}" type="presParOf" srcId="{C5597D13-5FE3-4488-9B2A-300F8311F700}" destId="{7E52CABB-5DAB-41ED-8534-CC0CE01F02E3}" srcOrd="0" destOrd="0" presId="urn:microsoft.com/office/officeart/2005/8/layout/hierarchy1"/>
    <dgm:cxn modelId="{CB18F20F-76FA-47D9-B2F2-606B9407BC1C}" type="presParOf" srcId="{C5597D13-5FE3-4488-9B2A-300F8311F700}" destId="{FC6A460F-4BB1-47FE-9E0C-CFD154771D5D}" srcOrd="1" destOrd="0" presId="urn:microsoft.com/office/officeart/2005/8/layout/hierarchy1"/>
    <dgm:cxn modelId="{49ED7349-61D4-4AF9-925C-87BCF0D86326}" type="presParOf" srcId="{D94D7612-D149-494C-AB6B-7EB3EC760738}" destId="{71D3A252-5BBB-4ACA-9D3F-6B9CA22E5DF5}" srcOrd="1" destOrd="0" presId="urn:microsoft.com/office/officeart/2005/8/layout/hierarchy1"/>
    <dgm:cxn modelId="{F8DF7C8A-62A0-426E-8AAF-42644B4D04DA}" type="presParOf" srcId="{71D3A252-5BBB-4ACA-9D3F-6B9CA22E5DF5}" destId="{59C7D916-BD4A-4302-A0BB-B484B926DC7F}" srcOrd="0" destOrd="0" presId="urn:microsoft.com/office/officeart/2005/8/layout/hierarchy1"/>
    <dgm:cxn modelId="{E9239D22-7520-41AC-9292-25AD9BA9DCC4}" type="presParOf" srcId="{71D3A252-5BBB-4ACA-9D3F-6B9CA22E5DF5}" destId="{E4CAE118-9A4B-47F1-9C64-B0E90D4C028F}" srcOrd="1" destOrd="0" presId="urn:microsoft.com/office/officeart/2005/8/layout/hierarchy1"/>
    <dgm:cxn modelId="{2637414A-0CCA-4AFE-9CD0-848153E6FB05}" type="presParOf" srcId="{E4CAE118-9A4B-47F1-9C64-B0E90D4C028F}" destId="{CFEBE671-211D-4841-A5F7-3E03071BF1EE}" srcOrd="0" destOrd="0" presId="urn:microsoft.com/office/officeart/2005/8/layout/hierarchy1"/>
    <dgm:cxn modelId="{0A49051E-A111-4D31-BEFF-8DD8CE256318}" type="presParOf" srcId="{CFEBE671-211D-4841-A5F7-3E03071BF1EE}" destId="{C8931503-EE16-479F-87ED-A882D80CD7CD}" srcOrd="0" destOrd="0" presId="urn:microsoft.com/office/officeart/2005/8/layout/hierarchy1"/>
    <dgm:cxn modelId="{3A2EC91A-A3B3-499A-9663-1B6B0E54B6DC}" type="presParOf" srcId="{CFEBE671-211D-4841-A5F7-3E03071BF1EE}" destId="{EBE63CE5-F14C-4E03-8584-9AFA6522DE94}" srcOrd="1" destOrd="0" presId="urn:microsoft.com/office/officeart/2005/8/layout/hierarchy1"/>
    <dgm:cxn modelId="{3AF3C40D-416E-45C3-A7C9-93A8FF13C721}" type="presParOf" srcId="{E4CAE118-9A4B-47F1-9C64-B0E90D4C028F}" destId="{6E21B9E7-69F2-4E2C-9737-855BBA07E55E}" srcOrd="1" destOrd="0" presId="urn:microsoft.com/office/officeart/2005/8/layout/hierarchy1"/>
    <dgm:cxn modelId="{ACA78586-90E5-4505-9820-736EE4D2CF58}" type="presParOf" srcId="{6E21B9E7-69F2-4E2C-9737-855BBA07E55E}" destId="{B7833D5B-7323-4C9B-AEDF-9980D7023ABF}" srcOrd="0" destOrd="0" presId="urn:microsoft.com/office/officeart/2005/8/layout/hierarchy1"/>
    <dgm:cxn modelId="{98159AE2-60B4-4552-ACED-0C9B1AA32150}" type="presParOf" srcId="{6E21B9E7-69F2-4E2C-9737-855BBA07E55E}" destId="{33ADA0D3-87EF-4259-B279-84179767188F}" srcOrd="1" destOrd="0" presId="urn:microsoft.com/office/officeart/2005/8/layout/hierarchy1"/>
    <dgm:cxn modelId="{483B8A4D-7536-4CEB-8BD3-A2A051DE73BA}" type="presParOf" srcId="{33ADA0D3-87EF-4259-B279-84179767188F}" destId="{B85FFB29-4D44-4E22-A667-3DCCF4103505}" srcOrd="0" destOrd="0" presId="urn:microsoft.com/office/officeart/2005/8/layout/hierarchy1"/>
    <dgm:cxn modelId="{99EA776F-6578-41B5-956A-3C4218B2199B}" type="presParOf" srcId="{B85FFB29-4D44-4E22-A667-3DCCF4103505}" destId="{D216DAA3-7E2B-45F6-8936-6698659FEBD8}" srcOrd="0" destOrd="0" presId="urn:microsoft.com/office/officeart/2005/8/layout/hierarchy1"/>
    <dgm:cxn modelId="{076A3C01-3D24-4304-A233-68A9DCD1DD22}" type="presParOf" srcId="{B85FFB29-4D44-4E22-A667-3DCCF4103505}" destId="{9E56419A-F35E-4441-B852-4901783AF19E}" srcOrd="1" destOrd="0" presId="urn:microsoft.com/office/officeart/2005/8/layout/hierarchy1"/>
    <dgm:cxn modelId="{21A22A35-9259-40A9-ABAD-748C910762CD}" type="presParOf" srcId="{33ADA0D3-87EF-4259-B279-84179767188F}" destId="{D34EA01E-AFA3-4849-AC43-7A463918FE55}" srcOrd="1" destOrd="0" presId="urn:microsoft.com/office/officeart/2005/8/layout/hierarchy1"/>
    <dgm:cxn modelId="{BDC54870-FCF6-43E4-99D9-6A461047D152}" type="presParOf" srcId="{6E21B9E7-69F2-4E2C-9737-855BBA07E55E}" destId="{327790D0-DE8A-4D0F-89CF-1D3A41C1B22B}" srcOrd="2" destOrd="0" presId="urn:microsoft.com/office/officeart/2005/8/layout/hierarchy1"/>
    <dgm:cxn modelId="{CAC26880-92DC-440B-9194-1F80E0C7253D}" type="presParOf" srcId="{6E21B9E7-69F2-4E2C-9737-855BBA07E55E}" destId="{D101B67F-DD66-45D6-91E3-3934065D8080}" srcOrd="3" destOrd="0" presId="urn:microsoft.com/office/officeart/2005/8/layout/hierarchy1"/>
    <dgm:cxn modelId="{6F1234D0-2E1F-4553-87B9-9BC037FB080F}" type="presParOf" srcId="{D101B67F-DD66-45D6-91E3-3934065D8080}" destId="{6012ADB2-AC96-43E9-B58B-CA6A8E6E73A8}" srcOrd="0" destOrd="0" presId="urn:microsoft.com/office/officeart/2005/8/layout/hierarchy1"/>
    <dgm:cxn modelId="{75120A9D-62DD-40A0-A250-377927BB703E}" type="presParOf" srcId="{6012ADB2-AC96-43E9-B58B-CA6A8E6E73A8}" destId="{67FBD6D6-6C17-46B0-B4A9-1C5C93E479AE}" srcOrd="0" destOrd="0" presId="urn:microsoft.com/office/officeart/2005/8/layout/hierarchy1"/>
    <dgm:cxn modelId="{6D0D2501-73CA-466F-9B3D-B9B990DCD363}" type="presParOf" srcId="{6012ADB2-AC96-43E9-B58B-CA6A8E6E73A8}" destId="{31939FB5-3152-4CB6-9C5C-BCD1783EAAAA}" srcOrd="1" destOrd="0" presId="urn:microsoft.com/office/officeart/2005/8/layout/hierarchy1"/>
    <dgm:cxn modelId="{17D0454A-AE6F-4D1A-9F6F-A77D1D0431D8}" type="presParOf" srcId="{D101B67F-DD66-45D6-91E3-3934065D8080}" destId="{5F277283-BD97-41FB-B690-9E6E10B79C26}" srcOrd="1" destOrd="0" presId="urn:microsoft.com/office/officeart/2005/8/layout/hierarchy1"/>
    <dgm:cxn modelId="{FBDDC212-3677-4445-A6E4-1BE2D59D802F}" type="presParOf" srcId="{6E21B9E7-69F2-4E2C-9737-855BBA07E55E}" destId="{33D3FF8E-9D91-416C-99F0-37D79D0E6ADB}" srcOrd="4" destOrd="0" presId="urn:microsoft.com/office/officeart/2005/8/layout/hierarchy1"/>
    <dgm:cxn modelId="{F3A797C6-AC12-4389-8B97-AC8220EBC19F}" type="presParOf" srcId="{6E21B9E7-69F2-4E2C-9737-855BBA07E55E}" destId="{6C7CD9AC-C146-4A68-AE52-B0D565CECD57}" srcOrd="5" destOrd="0" presId="urn:microsoft.com/office/officeart/2005/8/layout/hierarchy1"/>
    <dgm:cxn modelId="{7E33CC22-51C7-42B0-8C61-CD4CE35A16CF}" type="presParOf" srcId="{6C7CD9AC-C146-4A68-AE52-B0D565CECD57}" destId="{35E52766-7FC5-4ADF-ACDE-1ACA42F6D33E}" srcOrd="0" destOrd="0" presId="urn:microsoft.com/office/officeart/2005/8/layout/hierarchy1"/>
    <dgm:cxn modelId="{5A6DE8A9-2D2D-414A-B7B4-77E069462909}" type="presParOf" srcId="{35E52766-7FC5-4ADF-ACDE-1ACA42F6D33E}" destId="{A05DE5BB-89B1-4CCA-B539-B578A48E5AD8}" srcOrd="0" destOrd="0" presId="urn:microsoft.com/office/officeart/2005/8/layout/hierarchy1"/>
    <dgm:cxn modelId="{94679031-61ED-42E5-B5B4-AE9607DF3875}" type="presParOf" srcId="{35E52766-7FC5-4ADF-ACDE-1ACA42F6D33E}" destId="{0DF282A7-486D-4F24-9F7E-4600429D419D}" srcOrd="1" destOrd="0" presId="urn:microsoft.com/office/officeart/2005/8/layout/hierarchy1"/>
    <dgm:cxn modelId="{858B1C6E-EEAE-46BF-90D1-094431D157DD}" type="presParOf" srcId="{6C7CD9AC-C146-4A68-AE52-B0D565CECD57}" destId="{241CD8A4-8A48-4C6D-BC57-512F95946408}" srcOrd="1" destOrd="0" presId="urn:microsoft.com/office/officeart/2005/8/layout/hierarchy1"/>
    <dgm:cxn modelId="{037BF4DD-3F28-4775-990D-6E28DBCF497C}" type="presParOf" srcId="{6E21B9E7-69F2-4E2C-9737-855BBA07E55E}" destId="{3897CB50-8708-4184-A292-D38F9C7EE848}" srcOrd="6" destOrd="0" presId="urn:microsoft.com/office/officeart/2005/8/layout/hierarchy1"/>
    <dgm:cxn modelId="{296FFCAF-18B9-4BF3-B03C-4EAC9D89E3FA}" type="presParOf" srcId="{6E21B9E7-69F2-4E2C-9737-855BBA07E55E}" destId="{A7E9D2B8-C136-47F2-A3CE-940E4F052DA3}" srcOrd="7" destOrd="0" presId="urn:microsoft.com/office/officeart/2005/8/layout/hierarchy1"/>
    <dgm:cxn modelId="{8C874F07-878D-4999-BC62-F75A3FE26C78}" type="presParOf" srcId="{A7E9D2B8-C136-47F2-A3CE-940E4F052DA3}" destId="{E1717C5A-5310-4D9F-93F4-6B0B38E61B33}" srcOrd="0" destOrd="0" presId="urn:microsoft.com/office/officeart/2005/8/layout/hierarchy1"/>
    <dgm:cxn modelId="{15943086-272C-4BF9-B9EC-B826F982F8FC}" type="presParOf" srcId="{E1717C5A-5310-4D9F-93F4-6B0B38E61B33}" destId="{1760B73D-9E2E-4539-8BAA-5A57FCE463B9}" srcOrd="0" destOrd="0" presId="urn:microsoft.com/office/officeart/2005/8/layout/hierarchy1"/>
    <dgm:cxn modelId="{CDA7230D-439D-492A-B213-8C4D06545BFA}" type="presParOf" srcId="{E1717C5A-5310-4D9F-93F4-6B0B38E61B33}" destId="{522E6CA8-A6DA-4E24-BD97-E7B2F146E94E}" srcOrd="1" destOrd="0" presId="urn:microsoft.com/office/officeart/2005/8/layout/hierarchy1"/>
    <dgm:cxn modelId="{E765A976-5CD7-4D5B-A45D-F73B2D544C48}" type="presParOf" srcId="{A7E9D2B8-C136-47F2-A3CE-940E4F052DA3}" destId="{15FA8384-3E18-433F-AE1F-ED6FD75D2234}" srcOrd="1" destOrd="0" presId="urn:microsoft.com/office/officeart/2005/8/layout/hierarchy1"/>
    <dgm:cxn modelId="{7CE96B34-68D5-425E-982B-E9C1BC2DA716}" type="presParOf" srcId="{6E21B9E7-69F2-4E2C-9737-855BBA07E55E}" destId="{8C0D4872-6477-4413-A62E-51D0E2E1F36B}" srcOrd="8" destOrd="0" presId="urn:microsoft.com/office/officeart/2005/8/layout/hierarchy1"/>
    <dgm:cxn modelId="{00C9B9E9-3165-410D-84AB-9B17A70481FD}" type="presParOf" srcId="{6E21B9E7-69F2-4E2C-9737-855BBA07E55E}" destId="{235A066D-D24B-4C53-99E7-F0C9C1368B94}" srcOrd="9" destOrd="0" presId="urn:microsoft.com/office/officeart/2005/8/layout/hierarchy1"/>
    <dgm:cxn modelId="{85BFD7DB-DC47-4A6A-B087-3E4CB655FD27}" type="presParOf" srcId="{235A066D-D24B-4C53-99E7-F0C9C1368B94}" destId="{2A52559E-AC63-440F-8870-6899A382BE33}" srcOrd="0" destOrd="0" presId="urn:microsoft.com/office/officeart/2005/8/layout/hierarchy1"/>
    <dgm:cxn modelId="{C057E692-5436-4A66-94AC-7460A6F76A98}" type="presParOf" srcId="{2A52559E-AC63-440F-8870-6899A382BE33}" destId="{509D5DCE-18E1-4C5F-8291-A1E6BF18EAA7}" srcOrd="0" destOrd="0" presId="urn:microsoft.com/office/officeart/2005/8/layout/hierarchy1"/>
    <dgm:cxn modelId="{7589FE5E-AD49-4B4D-81F8-93721ADCC30A}" type="presParOf" srcId="{2A52559E-AC63-440F-8870-6899A382BE33}" destId="{BA87BF13-0D71-4810-81AB-E5C6B3F464FB}" srcOrd="1" destOrd="0" presId="urn:microsoft.com/office/officeart/2005/8/layout/hierarchy1"/>
    <dgm:cxn modelId="{32F0A8A3-F625-4FBE-880A-A8A69063F69B}" type="presParOf" srcId="{235A066D-D24B-4C53-99E7-F0C9C1368B94}" destId="{B059FCDD-C980-4E5E-85D9-4FE585E59A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610FC-D7ED-4A34-99A2-ADAFD11C8829}">
      <dsp:nvSpPr>
        <dsp:cNvPr id="0" name=""/>
        <dsp:cNvSpPr/>
      </dsp:nvSpPr>
      <dsp:spPr>
        <a:xfrm>
          <a:off x="2835" y="697812"/>
          <a:ext cx="1705030" cy="470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Трудовые</a:t>
          </a:r>
          <a:r>
            <a:rPr lang="ru-RU" sz="1300" kern="1200" baseline="0"/>
            <a:t> (кадровые) ресурсы</a:t>
          </a:r>
          <a:endParaRPr lang="ru-RU" sz="1300" kern="1200"/>
        </a:p>
      </dsp:txBody>
      <dsp:txXfrm>
        <a:off x="2835" y="697812"/>
        <a:ext cx="1705030" cy="470528"/>
      </dsp:txXfrm>
    </dsp:sp>
    <dsp:sp modelId="{2500D218-85BB-4EE7-8635-AB2606886FBB}">
      <dsp:nvSpPr>
        <dsp:cNvPr id="0" name=""/>
        <dsp:cNvSpPr/>
      </dsp:nvSpPr>
      <dsp:spPr>
        <a:xfrm>
          <a:off x="2835" y="1168341"/>
          <a:ext cx="1705030" cy="17797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Главный тренер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Помощник тренера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Судейский корпус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Административно-хозяйственный корпус</a:t>
          </a:r>
        </a:p>
      </dsp:txBody>
      <dsp:txXfrm>
        <a:off x="2835" y="1168341"/>
        <a:ext cx="1705030" cy="1779789"/>
      </dsp:txXfrm>
    </dsp:sp>
    <dsp:sp modelId="{F47D66ED-A4B6-4C6B-AE42-CCB11311C009}">
      <dsp:nvSpPr>
        <dsp:cNvPr id="0" name=""/>
        <dsp:cNvSpPr/>
      </dsp:nvSpPr>
      <dsp:spPr>
        <a:xfrm>
          <a:off x="1946569" y="697812"/>
          <a:ext cx="1705030" cy="470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Информационные ресурсы</a:t>
          </a:r>
        </a:p>
      </dsp:txBody>
      <dsp:txXfrm>
        <a:off x="1946569" y="697812"/>
        <a:ext cx="1705030" cy="470528"/>
      </dsp:txXfrm>
    </dsp:sp>
    <dsp:sp modelId="{B2CC3628-C07B-4B4E-8C67-E4CC3F3E2EEE}">
      <dsp:nvSpPr>
        <dsp:cNvPr id="0" name=""/>
        <dsp:cNvSpPr/>
      </dsp:nvSpPr>
      <dsp:spPr>
        <a:xfrm>
          <a:off x="1946569" y="1168341"/>
          <a:ext cx="1705030" cy="17797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ТВ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СМИ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Соц. сети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Раздаточный материал</a:t>
          </a:r>
        </a:p>
      </dsp:txBody>
      <dsp:txXfrm>
        <a:off x="1946569" y="1168341"/>
        <a:ext cx="1705030" cy="1779789"/>
      </dsp:txXfrm>
    </dsp:sp>
    <dsp:sp modelId="{B5550BA1-8C51-492C-97CF-1895598737DF}">
      <dsp:nvSpPr>
        <dsp:cNvPr id="0" name=""/>
        <dsp:cNvSpPr/>
      </dsp:nvSpPr>
      <dsp:spPr>
        <a:xfrm>
          <a:off x="3890304" y="697812"/>
          <a:ext cx="1705030" cy="470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Спортивные ресурсы</a:t>
          </a:r>
        </a:p>
      </dsp:txBody>
      <dsp:txXfrm>
        <a:off x="3890304" y="697812"/>
        <a:ext cx="1705030" cy="470528"/>
      </dsp:txXfrm>
    </dsp:sp>
    <dsp:sp modelId="{5F56A868-6FA5-43FB-9D77-3573156B9862}">
      <dsp:nvSpPr>
        <dsp:cNvPr id="0" name=""/>
        <dsp:cNvSpPr/>
      </dsp:nvSpPr>
      <dsp:spPr>
        <a:xfrm>
          <a:off x="3882716" y="1118329"/>
          <a:ext cx="1705030" cy="17797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Спортивное оборудование и инвентарь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Спортивная площадка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Спортивная форма</a:t>
          </a:r>
        </a:p>
      </dsp:txBody>
      <dsp:txXfrm>
        <a:off x="3882716" y="1118329"/>
        <a:ext cx="1705030" cy="1779789"/>
      </dsp:txXfrm>
    </dsp:sp>
    <dsp:sp modelId="{648C3860-6517-414A-8541-9E3FD5851600}">
      <dsp:nvSpPr>
        <dsp:cNvPr id="0" name=""/>
        <dsp:cNvSpPr/>
      </dsp:nvSpPr>
      <dsp:spPr>
        <a:xfrm>
          <a:off x="5834038" y="697812"/>
          <a:ext cx="1705030" cy="470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Общехозяйственные ресурсы</a:t>
          </a:r>
        </a:p>
      </dsp:txBody>
      <dsp:txXfrm>
        <a:off x="5834038" y="697812"/>
        <a:ext cx="1705030" cy="470528"/>
      </dsp:txXfrm>
    </dsp:sp>
    <dsp:sp modelId="{AF3A976F-AEF8-4B63-B196-9B953685F48C}">
      <dsp:nvSpPr>
        <dsp:cNvPr id="0" name=""/>
        <dsp:cNvSpPr/>
      </dsp:nvSpPr>
      <dsp:spPr>
        <a:xfrm>
          <a:off x="5834038" y="1168341"/>
          <a:ext cx="1705030" cy="17797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Комунальные услуги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Связь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Интернет 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Транспортные расходы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Клининговые услуги</a:t>
          </a:r>
        </a:p>
      </dsp:txBody>
      <dsp:txXfrm>
        <a:off x="5834038" y="1168341"/>
        <a:ext cx="1705030" cy="1779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D4872-6477-4413-A62E-51D0E2E1F36B}">
      <dsp:nvSpPr>
        <dsp:cNvPr id="0" name=""/>
        <dsp:cNvSpPr/>
      </dsp:nvSpPr>
      <dsp:spPr>
        <a:xfrm>
          <a:off x="5343246" y="2581930"/>
          <a:ext cx="4475735" cy="564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83"/>
              </a:lnTo>
              <a:lnTo>
                <a:pt x="4475735" y="396183"/>
              </a:lnTo>
              <a:lnTo>
                <a:pt x="4475735" y="5649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7CB50-8708-4184-A292-D38F9C7EE848}">
      <dsp:nvSpPr>
        <dsp:cNvPr id="0" name=""/>
        <dsp:cNvSpPr/>
      </dsp:nvSpPr>
      <dsp:spPr>
        <a:xfrm>
          <a:off x="5343246" y="2581930"/>
          <a:ext cx="2249597" cy="564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83"/>
              </a:lnTo>
              <a:lnTo>
                <a:pt x="2249597" y="396183"/>
              </a:lnTo>
              <a:lnTo>
                <a:pt x="2249597" y="5649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3FF8E-9D91-416C-99F0-37D79D0E6ADB}">
      <dsp:nvSpPr>
        <dsp:cNvPr id="0" name=""/>
        <dsp:cNvSpPr/>
      </dsp:nvSpPr>
      <dsp:spPr>
        <a:xfrm>
          <a:off x="5297526" y="2581930"/>
          <a:ext cx="91440" cy="5649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183"/>
              </a:lnTo>
              <a:lnTo>
                <a:pt x="69179" y="396183"/>
              </a:lnTo>
              <a:lnTo>
                <a:pt x="69179" y="5649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790D0-DE8A-4D0F-89CF-1D3A41C1B22B}">
      <dsp:nvSpPr>
        <dsp:cNvPr id="0" name=""/>
        <dsp:cNvSpPr/>
      </dsp:nvSpPr>
      <dsp:spPr>
        <a:xfrm>
          <a:off x="3140568" y="2581930"/>
          <a:ext cx="2202678" cy="564914"/>
        </a:xfrm>
        <a:custGeom>
          <a:avLst/>
          <a:gdLst/>
          <a:ahLst/>
          <a:cxnLst/>
          <a:rect l="0" t="0" r="0" b="0"/>
          <a:pathLst>
            <a:path>
              <a:moveTo>
                <a:pt x="2202678" y="0"/>
              </a:moveTo>
              <a:lnTo>
                <a:pt x="2202678" y="396183"/>
              </a:lnTo>
              <a:lnTo>
                <a:pt x="0" y="396183"/>
              </a:lnTo>
              <a:lnTo>
                <a:pt x="0" y="5649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33D5B-7323-4C9B-AEDF-9980D7023ABF}">
      <dsp:nvSpPr>
        <dsp:cNvPr id="0" name=""/>
        <dsp:cNvSpPr/>
      </dsp:nvSpPr>
      <dsp:spPr>
        <a:xfrm>
          <a:off x="914430" y="2581930"/>
          <a:ext cx="4428816" cy="564914"/>
        </a:xfrm>
        <a:custGeom>
          <a:avLst/>
          <a:gdLst/>
          <a:ahLst/>
          <a:cxnLst/>
          <a:rect l="0" t="0" r="0" b="0"/>
          <a:pathLst>
            <a:path>
              <a:moveTo>
                <a:pt x="4428816" y="0"/>
              </a:moveTo>
              <a:lnTo>
                <a:pt x="4428816" y="396183"/>
              </a:lnTo>
              <a:lnTo>
                <a:pt x="0" y="396183"/>
              </a:lnTo>
              <a:lnTo>
                <a:pt x="0" y="5649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7D916-BD4A-4302-A0BB-B484B926DC7F}">
      <dsp:nvSpPr>
        <dsp:cNvPr id="0" name=""/>
        <dsp:cNvSpPr/>
      </dsp:nvSpPr>
      <dsp:spPr>
        <a:xfrm>
          <a:off x="5297526" y="1414600"/>
          <a:ext cx="91440" cy="494524"/>
        </a:xfrm>
        <a:custGeom>
          <a:avLst/>
          <a:gdLst/>
          <a:ahLst/>
          <a:cxnLst/>
          <a:rect l="0" t="0" r="0" b="0"/>
          <a:pathLst>
            <a:path>
              <a:moveTo>
                <a:pt x="69179" y="0"/>
              </a:moveTo>
              <a:lnTo>
                <a:pt x="69179" y="325793"/>
              </a:lnTo>
              <a:lnTo>
                <a:pt x="45720" y="325793"/>
              </a:lnTo>
              <a:lnTo>
                <a:pt x="45720" y="494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2CABB-5DAB-41ED-8534-CC0CE01F02E3}">
      <dsp:nvSpPr>
        <dsp:cNvPr id="0" name=""/>
        <dsp:cNvSpPr/>
      </dsp:nvSpPr>
      <dsp:spPr>
        <a:xfrm>
          <a:off x="4456013" y="600888"/>
          <a:ext cx="1821385" cy="813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A460F-4BB1-47FE-9E0C-CFD154771D5D}">
      <dsp:nvSpPr>
        <dsp:cNvPr id="0" name=""/>
        <dsp:cNvSpPr/>
      </dsp:nvSpPr>
      <dsp:spPr>
        <a:xfrm>
          <a:off x="4658389" y="793145"/>
          <a:ext cx="1821385" cy="813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Руководитель</a:t>
          </a:r>
          <a:r>
            <a:rPr lang="ru-RU" sz="1600" kern="1200" baseline="0"/>
            <a:t> учреждения</a:t>
          </a:r>
          <a:endParaRPr lang="ru-RU" sz="1600" kern="1200"/>
        </a:p>
      </dsp:txBody>
      <dsp:txXfrm>
        <a:off x="4682222" y="816978"/>
        <a:ext cx="1773719" cy="766045"/>
      </dsp:txXfrm>
    </dsp:sp>
    <dsp:sp modelId="{C8931503-EE16-479F-87ED-A882D80CD7CD}">
      <dsp:nvSpPr>
        <dsp:cNvPr id="0" name=""/>
        <dsp:cNvSpPr/>
      </dsp:nvSpPr>
      <dsp:spPr>
        <a:xfrm>
          <a:off x="4432554" y="1909125"/>
          <a:ext cx="1821385" cy="672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63CE5-F14C-4E03-8584-9AFA6522DE94}">
      <dsp:nvSpPr>
        <dsp:cNvPr id="0" name=""/>
        <dsp:cNvSpPr/>
      </dsp:nvSpPr>
      <dsp:spPr>
        <a:xfrm>
          <a:off x="4634930" y="2101382"/>
          <a:ext cx="1821385" cy="672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Руководитель проекта</a:t>
          </a:r>
        </a:p>
      </dsp:txBody>
      <dsp:txXfrm>
        <a:off x="4654636" y="2121088"/>
        <a:ext cx="1781973" cy="633393"/>
      </dsp:txXfrm>
    </dsp:sp>
    <dsp:sp modelId="{D216DAA3-7E2B-45F6-8936-6698659FEBD8}">
      <dsp:nvSpPr>
        <dsp:cNvPr id="0" name=""/>
        <dsp:cNvSpPr/>
      </dsp:nvSpPr>
      <dsp:spPr>
        <a:xfrm>
          <a:off x="3737" y="3146845"/>
          <a:ext cx="1821385" cy="687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6419A-F35E-4441-B852-4901783AF19E}">
      <dsp:nvSpPr>
        <dsp:cNvPr id="0" name=""/>
        <dsp:cNvSpPr/>
      </dsp:nvSpPr>
      <dsp:spPr>
        <a:xfrm>
          <a:off x="206113" y="3339102"/>
          <a:ext cx="1821385" cy="687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Методист проекта</a:t>
          </a:r>
        </a:p>
      </dsp:txBody>
      <dsp:txXfrm>
        <a:off x="226247" y="3359236"/>
        <a:ext cx="1781117" cy="647168"/>
      </dsp:txXfrm>
    </dsp:sp>
    <dsp:sp modelId="{67FBD6D6-6C17-46B0-B4A9-1C5C93E479AE}">
      <dsp:nvSpPr>
        <dsp:cNvPr id="0" name=""/>
        <dsp:cNvSpPr/>
      </dsp:nvSpPr>
      <dsp:spPr>
        <a:xfrm>
          <a:off x="2229875" y="3146845"/>
          <a:ext cx="1821385" cy="825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39FB5-3152-4CB6-9C5C-BCD1783EAAAA}">
      <dsp:nvSpPr>
        <dsp:cNvPr id="0" name=""/>
        <dsp:cNvSpPr/>
      </dsp:nvSpPr>
      <dsp:spPr>
        <a:xfrm>
          <a:off x="2432251" y="3339102"/>
          <a:ext cx="1821385" cy="825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Тренер-методист проекта</a:t>
          </a:r>
        </a:p>
      </dsp:txBody>
      <dsp:txXfrm>
        <a:off x="2456434" y="3363285"/>
        <a:ext cx="1773019" cy="777293"/>
      </dsp:txXfrm>
    </dsp:sp>
    <dsp:sp modelId="{A05DE5BB-89B1-4CCA-B539-B578A48E5AD8}">
      <dsp:nvSpPr>
        <dsp:cNvPr id="0" name=""/>
        <dsp:cNvSpPr/>
      </dsp:nvSpPr>
      <dsp:spPr>
        <a:xfrm>
          <a:off x="4456013" y="3146845"/>
          <a:ext cx="1821385" cy="687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282A7-486D-4F24-9F7E-4600429D419D}">
      <dsp:nvSpPr>
        <dsp:cNvPr id="0" name=""/>
        <dsp:cNvSpPr/>
      </dsp:nvSpPr>
      <dsp:spPr>
        <a:xfrm>
          <a:off x="4658389" y="3339102"/>
          <a:ext cx="1821385" cy="687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Администратор проекта</a:t>
          </a:r>
        </a:p>
      </dsp:txBody>
      <dsp:txXfrm>
        <a:off x="4678523" y="3359236"/>
        <a:ext cx="1781117" cy="647168"/>
      </dsp:txXfrm>
    </dsp:sp>
    <dsp:sp modelId="{1760B73D-9E2E-4539-8BAA-5A57FCE463B9}">
      <dsp:nvSpPr>
        <dsp:cNvPr id="0" name=""/>
        <dsp:cNvSpPr/>
      </dsp:nvSpPr>
      <dsp:spPr>
        <a:xfrm>
          <a:off x="6682151" y="3146845"/>
          <a:ext cx="1821385" cy="72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E6CA8-A6DA-4E24-BD97-E7B2F146E94E}">
      <dsp:nvSpPr>
        <dsp:cNvPr id="0" name=""/>
        <dsp:cNvSpPr/>
      </dsp:nvSpPr>
      <dsp:spPr>
        <a:xfrm>
          <a:off x="6884527" y="3339102"/>
          <a:ext cx="1821385" cy="72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Финансист проекта</a:t>
          </a:r>
        </a:p>
      </dsp:txBody>
      <dsp:txXfrm>
        <a:off x="6905682" y="3360257"/>
        <a:ext cx="1779075" cy="679962"/>
      </dsp:txXfrm>
    </dsp:sp>
    <dsp:sp modelId="{509D5DCE-18E1-4C5F-8291-A1E6BF18EAA7}">
      <dsp:nvSpPr>
        <dsp:cNvPr id="0" name=""/>
        <dsp:cNvSpPr/>
      </dsp:nvSpPr>
      <dsp:spPr>
        <a:xfrm>
          <a:off x="8908289" y="3146845"/>
          <a:ext cx="1821385" cy="879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7BF13-0D71-4810-81AB-E5C6B3F464FB}">
      <dsp:nvSpPr>
        <dsp:cNvPr id="0" name=""/>
        <dsp:cNvSpPr/>
      </dsp:nvSpPr>
      <dsp:spPr>
        <a:xfrm>
          <a:off x="9110665" y="3339102"/>
          <a:ext cx="1821385" cy="87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Менеджер по </a:t>
          </a:r>
          <a:r>
            <a:rPr lang="ru-RU" sz="1600" kern="1200" dirty="0" smtClean="0"/>
            <a:t>связям </a:t>
          </a:r>
          <a:r>
            <a:rPr lang="ru-RU" sz="1600" kern="1200" dirty="0"/>
            <a:t>с общественностью</a:t>
          </a:r>
        </a:p>
      </dsp:txBody>
      <dsp:txXfrm>
        <a:off x="9136411" y="3364848"/>
        <a:ext cx="1769893" cy="827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62E5-A09D-4327-BB4D-58FC78350BC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2861E-FFDB-472B-AEF9-A7EC5B8A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3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A95-7160-45D5-95AE-F31B476E84BE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7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64-6C36-47FF-94C0-4695E5FE61C8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3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FB-6948-49C8-BA3A-5F8671C5F746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CCF9-E320-46A0-A96C-6FCE55459A95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4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39A-1C14-4DA3-B21E-1E5911C0C691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2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57A2-1DA1-4B68-B8D2-0ADFE38D07D8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9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827-72E8-4C2C-A834-154472302FF6}" type="datetime1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0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9DD6-49B2-4100-A431-2504C8E3C061}" type="datetime1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0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158-43F0-4D88-8343-121B11D25AD9}" type="datetime1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0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F0DF-1D4E-49EA-9115-87401D0EC276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4F4D-29E2-4BEF-BFF0-4A680EF20A29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7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9D47-CB33-4437-8A45-EB2C39A3A395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A2E1-B0C9-4304-BFB6-8F673C0D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5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145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«Создание мужской команды детско-юношеской баскетбольной лиги (ДЮБЛ) на базе спортивной школы</a:t>
            </a:r>
            <a:r>
              <a:rPr lang="ru-RU" sz="4800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41074"/>
            <a:ext cx="9144000" cy="1016726"/>
          </a:xfrm>
        </p:spPr>
        <p:txBody>
          <a:bodyPr/>
          <a:lstStyle/>
          <a:p>
            <a:r>
              <a:rPr lang="ru-RU" dirty="0" smtClean="0"/>
              <a:t>Головкина Оксана Владимировна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34446" y="6488668"/>
            <a:ext cx="1447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Омск 2020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79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993" y="757011"/>
            <a:ext cx="4717869" cy="1325563"/>
          </a:xfrm>
        </p:spPr>
        <p:txBody>
          <a:bodyPr/>
          <a:lstStyle/>
          <a:p>
            <a:r>
              <a:rPr lang="ru-RU" dirty="0" smtClean="0"/>
              <a:t>Организационная структура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9868" y="6295390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b="1" smtClean="0">
                <a:solidFill>
                  <a:schemeClr val="bg1"/>
                </a:solidFill>
              </a:rPr>
              <a:t>10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545902"/>
              </p:ext>
            </p:extLst>
          </p:nvPr>
        </p:nvGraphicFramePr>
        <p:xfrm>
          <a:off x="838200" y="1355361"/>
          <a:ext cx="10935789" cy="481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18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4703" y="6356350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smtClean="0">
                <a:solidFill>
                  <a:schemeClr val="tx1"/>
                </a:solidFill>
              </a:rPr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703006"/>
              </p:ext>
            </p:extLst>
          </p:nvPr>
        </p:nvGraphicFramePr>
        <p:xfrm>
          <a:off x="644434" y="1332412"/>
          <a:ext cx="10546080" cy="49029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398485">
                  <a:extLst>
                    <a:ext uri="{9D8B030D-6E8A-4147-A177-3AD203B41FA5}">
                      <a16:colId xmlns:a16="http://schemas.microsoft.com/office/drawing/2014/main" xmlns="" val="3958107364"/>
                    </a:ext>
                  </a:extLst>
                </a:gridCol>
                <a:gridCol w="2147595">
                  <a:extLst>
                    <a:ext uri="{9D8B030D-6E8A-4147-A177-3AD203B41FA5}">
                      <a16:colId xmlns:a16="http://schemas.microsoft.com/office/drawing/2014/main" xmlns="" val="3113173478"/>
                    </a:ext>
                  </a:extLst>
                </a:gridCol>
              </a:tblGrid>
              <a:tr h="1062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Перечень статей расходов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Сумма (руб.)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5209968"/>
                  </a:ext>
                </a:extLst>
              </a:tr>
              <a:tr h="6761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Расходы – всего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9744990,3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37207062"/>
                  </a:ext>
                </a:extLst>
              </a:tr>
              <a:tr h="655527"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в том числе: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7271156"/>
                  </a:ext>
                </a:extLst>
              </a:tr>
              <a:tr h="676121">
                <a:tc>
                  <a:txBody>
                    <a:bodyPr/>
                    <a:lstStyle/>
                    <a:p>
                      <a:pPr marL="18034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расходы на оплату труда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8543890,3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1228671"/>
                  </a:ext>
                </a:extLst>
              </a:tr>
              <a:tr h="655527">
                <a:tc>
                  <a:txBody>
                    <a:bodyPr/>
                    <a:lstStyle/>
                    <a:p>
                      <a:pPr marL="18034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стартовые взносы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300 000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2026434"/>
                  </a:ext>
                </a:extLst>
              </a:tr>
              <a:tr h="117664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расходы на приобретение оборудования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901100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5064893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165462"/>
            <a:ext cx="12006943" cy="2299744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Сводный сметный расчет </a:t>
            </a:r>
            <a: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</a:t>
            </a:r>
            <a:r>
              <a:rPr lang="ru-RU" altLang="ru-RU" sz="5400" dirty="0">
                <a:latin typeface="Arial" panose="020B0604020202020204" pitchFamily="34" charset="0"/>
              </a:rPr>
              <a:t/>
            </a:r>
            <a:br>
              <a:rPr lang="ru-RU" altLang="ru-RU" sz="5400" dirty="0"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7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50828" y="6408601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smtClean="0">
                <a:solidFill>
                  <a:schemeClr val="bg1"/>
                </a:solidFill>
              </a:rPr>
              <a:t>12</a:t>
            </a:fld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926471"/>
              </p:ext>
            </p:extLst>
          </p:nvPr>
        </p:nvGraphicFramePr>
        <p:xfrm>
          <a:off x="4641669" y="1219200"/>
          <a:ext cx="7367451" cy="50974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11544">
                  <a:extLst>
                    <a:ext uri="{9D8B030D-6E8A-4147-A177-3AD203B41FA5}">
                      <a16:colId xmlns:a16="http://schemas.microsoft.com/office/drawing/2014/main" xmlns="" val="3626088327"/>
                    </a:ext>
                  </a:extLst>
                </a:gridCol>
                <a:gridCol w="1941356">
                  <a:extLst>
                    <a:ext uri="{9D8B030D-6E8A-4147-A177-3AD203B41FA5}">
                      <a16:colId xmlns:a16="http://schemas.microsoft.com/office/drawing/2014/main" xmlns="" val="3726308925"/>
                    </a:ext>
                  </a:extLst>
                </a:gridCol>
                <a:gridCol w="1696568">
                  <a:extLst>
                    <a:ext uri="{9D8B030D-6E8A-4147-A177-3AD203B41FA5}">
                      <a16:colId xmlns:a16="http://schemas.microsoft.com/office/drawing/2014/main" xmlns="" val="27782353"/>
                    </a:ext>
                  </a:extLst>
                </a:gridCol>
                <a:gridCol w="1517983">
                  <a:extLst>
                    <a:ext uri="{9D8B030D-6E8A-4147-A177-3AD203B41FA5}">
                      <a16:colId xmlns:a16="http://schemas.microsoft.com/office/drawing/2014/main" xmlns="" val="1824616353"/>
                    </a:ext>
                  </a:extLst>
                </a:gridCol>
              </a:tblGrid>
              <a:tr h="844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 (индикаторы)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Значение показателя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Значение показателя с проектом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Изменение показателя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18571641"/>
                  </a:ext>
                </a:extLst>
              </a:tr>
              <a:tr h="804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Условия для тренировок по баскетболу команд юношей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3575375"/>
                  </a:ext>
                </a:extLst>
              </a:tr>
              <a:tr h="1076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профессиональных команд юношей по баскетболу в регионе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8965826"/>
                  </a:ext>
                </a:extLst>
              </a:tr>
              <a:tr h="804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проводимых соревнований по баскетболу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+50 мероприятий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8205442"/>
                  </a:ext>
                </a:extLst>
              </a:tr>
              <a:tr h="764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профессиональных баскетболистов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86200561"/>
                  </a:ext>
                </a:extLst>
              </a:tr>
              <a:tr h="804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обучающихся в учреждении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500 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800 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+300 человек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5159517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02927" y="156754"/>
            <a:ext cx="6450873" cy="10636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результаты </a:t>
            </a:r>
            <a:r>
              <a:rPr lang="ru-RU" dirty="0" smtClean="0"/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1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29074" y="6299789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b="1" smtClean="0">
                <a:solidFill>
                  <a:schemeClr val="bg1"/>
                </a:solidFill>
              </a:rPr>
              <a:t>13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33" y="0"/>
            <a:ext cx="962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145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«Создание мужской команды детско-юношеской баскетбольной лиги (ДЮБЛ) на базе спортивной школы</a:t>
            </a:r>
            <a:r>
              <a:rPr lang="ru-RU" sz="4800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41074"/>
            <a:ext cx="9144000" cy="1016726"/>
          </a:xfrm>
        </p:spPr>
        <p:txBody>
          <a:bodyPr/>
          <a:lstStyle/>
          <a:p>
            <a:r>
              <a:rPr lang="ru-RU" dirty="0" smtClean="0"/>
              <a:t>Головкина Оксана Владимировна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34446" y="6488668"/>
            <a:ext cx="1447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Омск 2020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16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279" y="909365"/>
            <a:ext cx="6093823" cy="1325563"/>
          </a:xfrm>
        </p:spPr>
        <p:txBody>
          <a:bodyPr/>
          <a:lstStyle/>
          <a:p>
            <a:r>
              <a:rPr lang="ru-RU" dirty="0"/>
              <a:t>Цель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761" y="2234928"/>
            <a:ext cx="651183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создать </a:t>
            </a:r>
            <a:r>
              <a:rPr lang="ru-RU" dirty="0"/>
              <a:t>на базе БУ города Омска «Спортивной школы олимпийского резерва имени заслуженного тренера России В.Н. Промина» баскетбольную команду юношей к концу 2021 года для повышения индивидуального мастерства молодых баскетболистов, а также повышения профессионального мастерства тренеров юношеских команд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03703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b="1" smtClean="0">
                <a:solidFill>
                  <a:schemeClr val="bg1"/>
                </a:solidFill>
              </a:rPr>
              <a:t>2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98577" y="6313348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b="1" smtClean="0">
                <a:solidFill>
                  <a:schemeClr val="bg1"/>
                </a:solidFill>
              </a:rPr>
              <a:t>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8785" y="1024436"/>
            <a:ext cx="6045015" cy="56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Соотношение спортсменов по гендерному признаку в БУ города Омска «СШОР имени заслуженного тренера России В.Н. Промина»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783790"/>
              </p:ext>
            </p:extLst>
          </p:nvPr>
        </p:nvGraphicFramePr>
        <p:xfrm>
          <a:off x="838200" y="1825625"/>
          <a:ext cx="10939670" cy="445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26218" y="6396107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smtClean="0">
                <a:solidFill>
                  <a:schemeClr val="tx1"/>
                </a:solidFill>
              </a:rPr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69" y="0"/>
            <a:ext cx="10674531" cy="889499"/>
          </a:xfrm>
        </p:spPr>
        <p:txBody>
          <a:bodyPr/>
          <a:lstStyle/>
          <a:p>
            <a:pPr algn="ctr"/>
            <a:r>
              <a:rPr lang="en-US" dirty="0"/>
              <a:t>SWOT</a:t>
            </a:r>
            <a:r>
              <a:rPr lang="ru-RU" dirty="0"/>
              <a:t>-анализ </a:t>
            </a:r>
            <a:r>
              <a:rPr lang="ru-RU" dirty="0" smtClean="0"/>
              <a:t>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35120"/>
              </p:ext>
            </p:extLst>
          </p:nvPr>
        </p:nvGraphicFramePr>
        <p:xfrm>
          <a:off x="0" y="682595"/>
          <a:ext cx="12192000" cy="6195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3128">
                  <a:extLst>
                    <a:ext uri="{9D8B030D-6E8A-4147-A177-3AD203B41FA5}">
                      <a16:colId xmlns:a16="http://schemas.microsoft.com/office/drawing/2014/main" xmlns="" val="3233462112"/>
                    </a:ext>
                  </a:extLst>
                </a:gridCol>
                <a:gridCol w="4064436">
                  <a:extLst>
                    <a:ext uri="{9D8B030D-6E8A-4147-A177-3AD203B41FA5}">
                      <a16:colId xmlns:a16="http://schemas.microsoft.com/office/drawing/2014/main" xmlns="" val="790818296"/>
                    </a:ext>
                  </a:extLst>
                </a:gridCol>
                <a:gridCol w="4064436">
                  <a:extLst>
                    <a:ext uri="{9D8B030D-6E8A-4147-A177-3AD203B41FA5}">
                      <a16:colId xmlns:a16="http://schemas.microsoft.com/office/drawing/2014/main" xmlns="" val="2608286712"/>
                    </a:ext>
                  </a:extLst>
                </a:gridCol>
              </a:tblGrid>
              <a:tr h="1173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Возможности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1. Спрос на профессиональный спорт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2. Спрос на ЗОЖ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3. Развитие профессионального спорта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4. Укрепление здоровья населения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Угрозы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1. Дефицит финансирования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2. Несоответствие спортивной материально-технической базы современным требованиям для организации тренировочного процесса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84287237"/>
                  </a:ext>
                </a:extLst>
              </a:tr>
              <a:tr h="2793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Сильные стороны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1. Развитая материально-техническая база учреждения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2. Заинтересованные обучающиеся и их родители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3. Квалифицированный тренерский состав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4. Удобное расположение учреждения в городе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5. Поддержка Департамента физической культуры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6. Воспитание физически развитой молодежи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7. Наличие Сибирского государственного университета физической культуры и спорта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8. Продвижение положительного спортивного имиджа Омской области на российском и международном уровне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1. Привлечение частных инвестиций в развитие баскетбола Омской области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2. Развитие государственно-частного партнерства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3. Профилактика негативных явлений в молодежной среде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1. Финансовая поддержка со стороны Администрации города Омска, Департамента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ФКиС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и Министерства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ФКиС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2. Информационная поддержка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64188665"/>
                  </a:ext>
                </a:extLst>
              </a:tr>
              <a:tr h="1646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</a:rPr>
                        <a:t>Слабые стороны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1. Нехватка тренеров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2. Нехватка спортивного инвентаря и оборудования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3. Отсутствие финансирования и материальной помощи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4. Устаревание спортивного объекта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5. Отсутствие возможности повышения квалификации тренерского состава без выезда в другой регион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1.Низкая мотивация населения к занятиям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ФКиС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2. Слабый медицинский контроль в процессе занятий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ФКиС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3. Низкое научно-методическое обеспечение подготовки спортсменов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1. Рост негативных явлений в молодежной среде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2. Увеличение заболеваемости среди молодежи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7473883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15995" y="6408602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smtClean="0">
                <a:solidFill>
                  <a:schemeClr val="tx1"/>
                </a:solidFill>
              </a:rPr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35" y="385003"/>
            <a:ext cx="11486322" cy="1325563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Структура многолетней спортивной подготовки</a:t>
            </a:r>
            <a:r>
              <a:rPr lang="ru-RU" altLang="ru-RU" sz="2000" dirty="0">
                <a:latin typeface="Arial" panose="020B0604020202020204" pitchFamily="34" charset="0"/>
              </a:rPr>
              <a:t/>
            </a:r>
            <a:br>
              <a:rPr lang="ru-RU" altLang="ru-RU" sz="2000" dirty="0"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742404"/>
              </p:ext>
            </p:extLst>
          </p:nvPr>
        </p:nvGraphicFramePr>
        <p:xfrm>
          <a:off x="308114" y="1202637"/>
          <a:ext cx="11618842" cy="5735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6248">
                  <a:extLst>
                    <a:ext uri="{9D8B030D-6E8A-4147-A177-3AD203B41FA5}">
                      <a16:colId xmlns:a16="http://schemas.microsoft.com/office/drawing/2014/main" xmlns="" val="2540374815"/>
                    </a:ext>
                  </a:extLst>
                </a:gridCol>
                <a:gridCol w="2916248">
                  <a:extLst>
                    <a:ext uri="{9D8B030D-6E8A-4147-A177-3AD203B41FA5}">
                      <a16:colId xmlns:a16="http://schemas.microsoft.com/office/drawing/2014/main" xmlns="" val="2049071134"/>
                    </a:ext>
                  </a:extLst>
                </a:gridCol>
                <a:gridCol w="2893173">
                  <a:extLst>
                    <a:ext uri="{9D8B030D-6E8A-4147-A177-3AD203B41FA5}">
                      <a16:colId xmlns:a16="http://schemas.microsoft.com/office/drawing/2014/main" xmlns="" val="258903569"/>
                    </a:ext>
                  </a:extLst>
                </a:gridCol>
                <a:gridCol w="2893173">
                  <a:extLst>
                    <a:ext uri="{9D8B030D-6E8A-4147-A177-3AD203B41FA5}">
                      <a16:colId xmlns:a16="http://schemas.microsoft.com/office/drawing/2014/main" xmlns="" val="2125587583"/>
                    </a:ext>
                  </a:extLst>
                </a:gridCol>
              </a:tblGrid>
              <a:tr h="3566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Стадии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Этапы спортивной подготовки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365309"/>
                  </a:ext>
                </a:extLst>
              </a:tr>
              <a:tr h="364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Обозначение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Период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6774626"/>
                  </a:ext>
                </a:extLst>
              </a:tr>
              <a:tr h="35668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Базовая подготовка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Начальной подготовки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года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70678800"/>
                  </a:ext>
                </a:extLst>
              </a:tr>
              <a:tr h="35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Свыше года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64125759"/>
                  </a:ext>
                </a:extLst>
              </a:tr>
              <a:tr h="737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Тренировочный (спортивной специализации)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 (СС)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Начальной спортивной специализации (до двух лет)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9689308"/>
                  </a:ext>
                </a:extLst>
              </a:tr>
              <a:tr h="11181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Максимальная реализация индивидуальных возможностей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Углубленной спортивной специализации (свыше двух лет)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4668064"/>
                  </a:ext>
                </a:extLst>
              </a:tr>
              <a:tr h="1118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Совершенствование спортивного мастерства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ССМ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Совершенствование спортивного мастерства (без ограничения)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65706055"/>
                  </a:ext>
                </a:extLst>
              </a:tr>
              <a:tr h="1118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Высшего спортивного мастерства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Высшего спортивного мастерства (без ограничений)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179305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smtClean="0">
                <a:solidFill>
                  <a:schemeClr val="tx1"/>
                </a:solidFill>
              </a:rPr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1212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165">
                  <a:extLst>
                    <a:ext uri="{9D8B030D-6E8A-4147-A177-3AD203B41FA5}">
                      <a16:colId xmlns:a16="http://schemas.microsoft.com/office/drawing/2014/main" xmlns="" val="3630222534"/>
                    </a:ext>
                  </a:extLst>
                </a:gridCol>
                <a:gridCol w="3463404">
                  <a:extLst>
                    <a:ext uri="{9D8B030D-6E8A-4147-A177-3AD203B41FA5}">
                      <a16:colId xmlns:a16="http://schemas.microsoft.com/office/drawing/2014/main" xmlns="" val="4206138066"/>
                    </a:ext>
                  </a:extLst>
                </a:gridCol>
                <a:gridCol w="3071103">
                  <a:extLst>
                    <a:ext uri="{9D8B030D-6E8A-4147-A177-3AD203B41FA5}">
                      <a16:colId xmlns:a16="http://schemas.microsoft.com/office/drawing/2014/main" xmlns="" val="1856314150"/>
                    </a:ext>
                  </a:extLst>
                </a:gridCol>
                <a:gridCol w="3888328">
                  <a:extLst>
                    <a:ext uri="{9D8B030D-6E8A-4147-A177-3AD203B41FA5}">
                      <a16:colId xmlns:a16="http://schemas.microsoft.com/office/drawing/2014/main" xmlns="" val="1605451706"/>
                    </a:ext>
                  </a:extLst>
                </a:gridCol>
              </a:tblGrid>
              <a:tr h="195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 Управление проектом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 Подготовительный этап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3. Основной этап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4. Завершающий этап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559109262"/>
                  </a:ext>
                </a:extLst>
              </a:tr>
              <a:tr h="97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1.1. Команда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проекта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(2 дня)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2.1. Работа с родительским советом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 дня)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3.1. Анализ результатов на выбор претендентов для включения в команду ДЮБЛ </a:t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(7 дней)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4.1. Проведение процедуры соответствия учреждения требованиям регламента Чемпионата и Кубка России по баскетболу среди мужских и женских клубов/команд, Первенства России среди юниоров и юниорок до 19 лет сезона (30 дней)…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3687271029"/>
                  </a:ext>
                </a:extLst>
              </a:tr>
              <a:tr h="1369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1.2. Разработка концепции проекта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(7 дней)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2.2. Работа с Министерством по делам молодежи, физической культуры и спорта Омской области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 дней)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2.3. Работа с Департаментом по делам молодежи, физической культуры и спорта Администрации города Омска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(30 дней)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3.2. Утверждение состава команды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ДЮБЛ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(3 дня)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4.2. Отчет о реализации проекта (1 день)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1232294820"/>
                  </a:ext>
                </a:extLst>
              </a:tr>
              <a:tr h="587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1.3. Утверждение бюджета проекта </a:t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(7 дней)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2.3. Организация тренерского совета (2 дня)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3.3. Отбор тренерского штаба команды ДЮБЛ (10 дней)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534089435"/>
                  </a:ext>
                </a:extLst>
              </a:tr>
              <a:tr h="391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2.4. Разработка методики отбора детей в ДЮБЛ</a:t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 (7 дней)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3.4. Разработка учебно-тренировочного плана (10 дней)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2486338667"/>
                  </a:ext>
                </a:extLst>
              </a:tr>
              <a:tr h="97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2.5. Подготовка пакета документов для создания команды ДЮБЛ: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Регламент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Устав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 (30 дней)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3.5. Разработка календарного плана соревнований на год (10 дней)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109110168"/>
                  </a:ext>
                </a:extLst>
              </a:tr>
              <a:tr h="391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.6. Работа со спонсорами (7 дней)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3.6. Формирование бюджета для содержания команды ДЮБЛ (30 дней)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335064592"/>
                  </a:ext>
                </a:extLst>
              </a:tr>
              <a:tr h="782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2.7. Уточнить у ООО «РФБ» требования к спортивному залу для участия в соревнованиях под эгидой РФБ (30 дней)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3.7. Формирование материально-технической базы спортивной школы для тренировочного процесса команды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ДЮБЛ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(30 дней)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721648568"/>
                  </a:ext>
                </a:extLst>
              </a:tr>
              <a:tr h="595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2.8. Приведение спортивного зала в соответствие (ремонтные работы, проведение интернета, установка необходимого оборудования) 30 дней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2709401015"/>
                  </a:ext>
                </a:extLst>
              </a:tr>
              <a:tr h="587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2.9. Заключить договорные отношения с ООО «Лидер» на курсы повышения квалификации тренеров и обучить 4 тренеров </a:t>
                      </a:r>
                      <a:r>
                        <a:rPr lang="ru-RU" sz="1200" dirty="0" smtClean="0">
                          <a:effectLst/>
                        </a:rPr>
                        <a:t>(30 дней)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0" marR="32100" marT="0" marB="0" anchor="ctr"/>
                </a:tc>
                <a:extLst>
                  <a:ext uri="{0D108BD9-81ED-4DB2-BD59-A6C34878D82A}">
                    <a16:rowId xmlns:a16="http://schemas.microsoft.com/office/drawing/2014/main" xmlns="" val="103276497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15984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smtClean="0">
                <a:solidFill>
                  <a:schemeClr val="tx1"/>
                </a:solidFill>
              </a:rPr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59537" y="6331447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b="1" smtClean="0">
                <a:solidFill>
                  <a:schemeClr val="bg1"/>
                </a:solidFill>
              </a:rPr>
              <a:t>8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990" y="940477"/>
            <a:ext cx="6853618" cy="160242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72380715"/>
              </p:ext>
            </p:extLst>
          </p:nvPr>
        </p:nvGraphicFramePr>
        <p:xfrm>
          <a:off x="4406539" y="2868067"/>
          <a:ext cx="7541904" cy="364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Прямая соединительная линия 7"/>
          <p:cNvCxnSpPr>
            <a:stCxn id="5" idx="2"/>
          </p:cNvCxnSpPr>
          <p:nvPr/>
        </p:nvCxnSpPr>
        <p:spPr>
          <a:xfrm>
            <a:off x="8198799" y="2542903"/>
            <a:ext cx="0" cy="470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24822" y="3003688"/>
            <a:ext cx="5947954" cy="522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24822" y="3055939"/>
            <a:ext cx="8709" cy="670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66685" y="3029813"/>
            <a:ext cx="8709" cy="670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43530" y="3042876"/>
            <a:ext cx="8709" cy="670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164067" y="3003688"/>
            <a:ext cx="8709" cy="670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76955" y="6497864"/>
            <a:ext cx="2743200" cy="365125"/>
          </a:xfrm>
        </p:spPr>
        <p:txBody>
          <a:bodyPr/>
          <a:lstStyle/>
          <a:p>
            <a:fld id="{3C6EA2E1-B0C9-4304-BFB6-8F673C0DE1AC}" type="slidenum">
              <a:rPr lang="ru-RU" sz="1800" smtClean="0">
                <a:solidFill>
                  <a:schemeClr val="tx1"/>
                </a:solidFill>
              </a:rPr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37221"/>
              </p:ext>
            </p:extLst>
          </p:nvPr>
        </p:nvGraphicFramePr>
        <p:xfrm>
          <a:off x="-7" y="0"/>
          <a:ext cx="12052669" cy="6492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639">
                  <a:extLst>
                    <a:ext uri="{9D8B030D-6E8A-4147-A177-3AD203B41FA5}">
                      <a16:colId xmlns:a16="http://schemas.microsoft.com/office/drawing/2014/main" xmlns="" val="4070844530"/>
                    </a:ext>
                  </a:extLst>
                </a:gridCol>
                <a:gridCol w="1674332">
                  <a:extLst>
                    <a:ext uri="{9D8B030D-6E8A-4147-A177-3AD203B41FA5}">
                      <a16:colId xmlns:a16="http://schemas.microsoft.com/office/drawing/2014/main" xmlns="" val="3313533895"/>
                    </a:ext>
                  </a:extLst>
                </a:gridCol>
                <a:gridCol w="2120873">
                  <a:extLst>
                    <a:ext uri="{9D8B030D-6E8A-4147-A177-3AD203B41FA5}">
                      <a16:colId xmlns:a16="http://schemas.microsoft.com/office/drawing/2014/main" xmlns="" val="3206300413"/>
                    </a:ext>
                  </a:extLst>
                </a:gridCol>
                <a:gridCol w="1674332">
                  <a:extLst>
                    <a:ext uri="{9D8B030D-6E8A-4147-A177-3AD203B41FA5}">
                      <a16:colId xmlns:a16="http://schemas.microsoft.com/office/drawing/2014/main" xmlns="" val="2629957575"/>
                    </a:ext>
                  </a:extLst>
                </a:gridCol>
                <a:gridCol w="1563288">
                  <a:extLst>
                    <a:ext uri="{9D8B030D-6E8A-4147-A177-3AD203B41FA5}">
                      <a16:colId xmlns:a16="http://schemas.microsoft.com/office/drawing/2014/main" xmlns="" val="2537581419"/>
                    </a:ext>
                  </a:extLst>
                </a:gridCol>
                <a:gridCol w="2120873">
                  <a:extLst>
                    <a:ext uri="{9D8B030D-6E8A-4147-A177-3AD203B41FA5}">
                      <a16:colId xmlns:a16="http://schemas.microsoft.com/office/drawing/2014/main" xmlns="" val="3413503748"/>
                    </a:ext>
                  </a:extLst>
                </a:gridCol>
                <a:gridCol w="1674332">
                  <a:extLst>
                    <a:ext uri="{9D8B030D-6E8A-4147-A177-3AD203B41FA5}">
                      <a16:colId xmlns:a16="http://schemas.microsoft.com/office/drawing/2014/main" xmlns="" val="3225655616"/>
                    </a:ext>
                  </a:extLst>
                </a:gridCol>
              </a:tblGrid>
              <a:tr h="381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r>
                        <a:rPr lang="ru-RU" sz="1200" dirty="0" err="1">
                          <a:effectLst/>
                        </a:rPr>
                        <a:t>стейкхолдера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Ожидания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Требования к результату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Отношение к проекту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Степень влияния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в проекте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Стратегия взаимодействия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Механизмы взаимодействия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extLst>
                  <a:ext uri="{0D108BD9-81ED-4DB2-BD59-A6C34878D82A}">
                    <a16:rowId xmlns:a16="http://schemas.microsoft.com/office/drawing/2014/main" xmlns="" val="4268775167"/>
                  </a:ext>
                </a:extLst>
              </a:tr>
              <a:tr h="1145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Обучающийся (спортсмен)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Достижение профессионального успеха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Высокий уровень и отдача тренировочному процессу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Возможность улучшить спортивный результат, возможность играть в команде города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Повышение результативности спортивной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Комплексная работа, развитие в спорте, постоянное взаимодействие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Социальное, педагогическое, нравственное повышение качество подготовки спортсмена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extLst>
                  <a:ext uri="{0D108BD9-81ED-4DB2-BD59-A6C34878D82A}">
                    <a16:rowId xmlns:a16="http://schemas.microsoft.com/office/drawing/2014/main" xmlns="" val="1045202978"/>
                  </a:ext>
                </a:extLst>
              </a:tr>
              <a:tr h="1718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Родитель обучающегося (спортсмена)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Достижение профессионального успеха, участие в соревнованиях сборных команд России на чемпионатах и первенствах, спорт высших достижений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Готовность родителя к высокому уровню тренировочного процесса, мотивация, финансовая помощь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Возможность реализации спортивного потенциала спортсмена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Мотивация, контроль, участие, наблюдение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Взаимодействие с ОООО «ФБ», организационная, информационная, финансовая работа с куратором проекта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Обеспечение связи с субъектами проекта, организационное взаимодействие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extLst>
                  <a:ext uri="{0D108BD9-81ED-4DB2-BD59-A6C34878D82A}">
                    <a16:rowId xmlns:a16="http://schemas.microsoft.com/office/drawing/2014/main" xmlns="" val="4008171543"/>
                  </a:ext>
                </a:extLst>
              </a:tr>
              <a:tr h="1336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Спортивная школа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проекта, его реализация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Контроль, проведение в установленные сроки, высокий результат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Последовательность действий, конкретная реализация, эффективность движения по выбранному пути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Управление приоритетами проекта, отслеживание статуса, анализ, тестирование, документирование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Мониторинг, корректировка результатов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 прогресса проекта, характеристика на основе данных высшего руководства, анализ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extLst>
                  <a:ext uri="{0D108BD9-81ED-4DB2-BD59-A6C34878D82A}">
                    <a16:rowId xmlns:a16="http://schemas.microsoft.com/office/drawing/2014/main" xmlns="" val="1763443560"/>
                  </a:ext>
                </a:extLst>
              </a:tr>
              <a:tr h="1909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Органы власти (Министерство по делам молодёжи, физической культуры и спорта Омской области)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 прогресса проекта, стабильность проекта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Достижение целей проекта, фактические сроки внедрения проекта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Проблемы проекта и способы их решения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моральных, спортивных качеств спортсмена, влияние на физическое здоровье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Комплексная работа, развитие, постоянное взаимодействие (проинформировать о создании команды ДЮБЛ, предоставить пакет документов, ознакомить с необходимостью создания в регионе команды юношей ДЮБЛ)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Системный подход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/>
                </a:tc>
                <a:extLst>
                  <a:ext uri="{0D108BD9-81ED-4DB2-BD59-A6C34878D82A}">
                    <a16:rowId xmlns:a16="http://schemas.microsoft.com/office/drawing/2014/main" xmlns="" val="3473293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5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1113</Words>
  <Application>Microsoft Office PowerPoint</Application>
  <PresentationFormat>Произвольный</PresentationFormat>
  <Paragraphs>225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«Создание мужской команды детско-юношеской баскетбольной лиги (ДЮБЛ) на базе спортивной школы»</vt:lpstr>
      <vt:lpstr>Цель проекта: </vt:lpstr>
      <vt:lpstr>Презентация PowerPoint</vt:lpstr>
      <vt:lpstr>Соотношение спортсменов по гендерному признаку в БУ города Омска «СШОР имени заслуженного тренера России В.Н. Промина»</vt:lpstr>
      <vt:lpstr>SWOT-анализ проекта</vt:lpstr>
      <vt:lpstr>Структура многолетней спортивной подготовки </vt:lpstr>
      <vt:lpstr>Презентация PowerPoint</vt:lpstr>
      <vt:lpstr>Презентация PowerPoint</vt:lpstr>
      <vt:lpstr>Презентация PowerPoint</vt:lpstr>
      <vt:lpstr>Организационная структура проекта</vt:lpstr>
      <vt:lpstr>Сводный сметный расчет  по проекту </vt:lpstr>
      <vt:lpstr>Основные результаты проекта</vt:lpstr>
      <vt:lpstr>Презентация PowerPoint</vt:lpstr>
      <vt:lpstr>«Создание мужской команды детско-юношеской баскетбольной лиги (ДЮБЛ) на базе спортивной школы»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</dc:creator>
  <cp:lastModifiedBy>Гаврилов</cp:lastModifiedBy>
  <cp:revision>16</cp:revision>
  <dcterms:created xsi:type="dcterms:W3CDTF">2020-10-16T08:52:33Z</dcterms:created>
  <dcterms:modified xsi:type="dcterms:W3CDTF">2020-11-23T09:32:00Z</dcterms:modified>
</cp:coreProperties>
</file>