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86" r:id="rId3"/>
    <p:sldId id="295" r:id="rId4"/>
    <p:sldId id="305" r:id="rId5"/>
    <p:sldId id="306" r:id="rId6"/>
    <p:sldId id="307" r:id="rId7"/>
    <p:sldId id="298" r:id="rId8"/>
    <p:sldId id="299" r:id="rId9"/>
    <p:sldId id="309" r:id="rId10"/>
    <p:sldId id="310" r:id="rId11"/>
    <p:sldId id="312" r:id="rId12"/>
    <p:sldId id="279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17B8A4-8608-4DDB-A294-86727156BBA5}">
          <p14:sldIdLst>
            <p14:sldId id="311"/>
            <p14:sldId id="286"/>
            <p14:sldId id="295"/>
            <p14:sldId id="305"/>
            <p14:sldId id="306"/>
            <p14:sldId id="307"/>
            <p14:sldId id="298"/>
            <p14:sldId id="299"/>
            <p14:sldId id="309"/>
            <p14:sldId id="310"/>
            <p14:sldId id="312"/>
            <p14:sldId id="279"/>
            <p14:sldId id="27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D7FB2C-007B-4343-8B4D-DA2E8C9582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BA1840-CE21-4B83-9F65-E63772A2F4C7}">
      <dgm:prSet phldrT="[Текст]" custT="1"/>
      <dgm:spPr>
        <a:solidFill>
          <a:srgbClr val="002060"/>
        </a:solidFill>
      </dgm:spPr>
      <dgm:t>
        <a:bodyPr/>
        <a:lstStyle/>
        <a:p>
          <a:pPr algn="ctr"/>
          <a:r>
            <a:rPr lang="ru-RU" sz="2000" b="1" dirty="0"/>
            <a:t>Открытие отделения выездной патронажной паллиативной медицинской помощи взрослым</a:t>
          </a:r>
        </a:p>
      </dgm:t>
    </dgm:pt>
    <dgm:pt modelId="{319664C6-614D-404C-9856-C5D95B0FF3F8}" type="parTrans" cxnId="{0961059D-1D00-49E6-A6F2-8673C73974A2}">
      <dgm:prSet/>
      <dgm:spPr/>
      <dgm:t>
        <a:bodyPr/>
        <a:lstStyle/>
        <a:p>
          <a:endParaRPr lang="ru-RU" sz="1100"/>
        </a:p>
      </dgm:t>
    </dgm:pt>
    <dgm:pt modelId="{0DEB4F51-9B16-44B9-8C48-A0565D15DC0C}" type="sibTrans" cxnId="{0961059D-1D00-49E6-A6F2-8673C73974A2}">
      <dgm:prSet/>
      <dgm:spPr/>
      <dgm:t>
        <a:bodyPr/>
        <a:lstStyle/>
        <a:p>
          <a:endParaRPr lang="ru-RU" sz="1100"/>
        </a:p>
      </dgm:t>
    </dgm:pt>
    <dgm:pt modelId="{7257925D-E541-4461-9CCD-1C136E637B0F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dirty="0"/>
            <a:t>Формирование команды </a:t>
          </a:r>
          <a:r>
            <a:rPr lang="ru-RU" sz="1400" dirty="0" smtClean="0"/>
            <a:t> проекта</a:t>
          </a:r>
          <a:endParaRPr lang="ru-RU" sz="1400" dirty="0"/>
        </a:p>
      </dgm:t>
    </dgm:pt>
    <dgm:pt modelId="{3349878C-91A5-4EE2-98CB-3C271C81CBA1}" type="parTrans" cxnId="{B506D339-517F-490B-B340-521CCC4CA58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9229100E-5D5F-4249-A63E-716C23449080}" type="sibTrans" cxnId="{B506D339-517F-490B-B340-521CCC4CA589}">
      <dgm:prSet/>
      <dgm:spPr/>
      <dgm:t>
        <a:bodyPr/>
        <a:lstStyle/>
        <a:p>
          <a:endParaRPr lang="ru-RU" sz="1100"/>
        </a:p>
      </dgm:t>
    </dgm:pt>
    <dgm:pt modelId="{0EA84975-B1B8-4D93-A7AF-3491F0274746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400" dirty="0"/>
            <a:t>Разработка нормативных документов для функционирования отделения выездной ППМП взрослым</a:t>
          </a:r>
        </a:p>
      </dgm:t>
    </dgm:pt>
    <dgm:pt modelId="{3338C521-A41D-4643-A76D-E715E07616E7}" type="parTrans" cxnId="{232BBF1F-7B99-4486-AD16-38EBC1827C57}">
      <dgm:prSet/>
      <dgm:spPr/>
      <dgm:t>
        <a:bodyPr/>
        <a:lstStyle/>
        <a:p>
          <a:endParaRPr lang="ru-RU" sz="1100"/>
        </a:p>
      </dgm:t>
    </dgm:pt>
    <dgm:pt modelId="{E55D705A-02FD-47E5-9BB5-1A8DC47BB567}" type="sibTrans" cxnId="{232BBF1F-7B99-4486-AD16-38EBC1827C57}">
      <dgm:prSet/>
      <dgm:spPr/>
      <dgm:t>
        <a:bodyPr/>
        <a:lstStyle/>
        <a:p>
          <a:endParaRPr lang="ru-RU" sz="1100"/>
        </a:p>
      </dgm:t>
    </dgm:pt>
    <dgm:pt modelId="{9629F220-5613-4C30-BE47-F6CC4EC06C9B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Подбор участников проекта </a:t>
          </a:r>
        </a:p>
      </dgm:t>
    </dgm:pt>
    <dgm:pt modelId="{75AD161F-2827-4389-9600-926EBFBC5BB0}" type="parTrans" cxnId="{FE57EDC7-7EB2-460B-B53C-8EA4C78684C8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251D4523-C836-4B15-883A-EEB79D4B4D2F}" type="sibTrans" cxnId="{FE57EDC7-7EB2-460B-B53C-8EA4C78684C8}">
      <dgm:prSet/>
      <dgm:spPr/>
      <dgm:t>
        <a:bodyPr/>
        <a:lstStyle/>
        <a:p>
          <a:endParaRPr lang="ru-RU" sz="1100"/>
        </a:p>
      </dgm:t>
    </dgm:pt>
    <dgm:pt modelId="{241A67FE-8597-491B-86EB-675963945586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Внесение изменений и согласование структуры учреждения</a:t>
          </a:r>
        </a:p>
      </dgm:t>
    </dgm:pt>
    <dgm:pt modelId="{9A3C574B-CF5B-4370-B530-A5AC798F26A1}" type="parTrans" cxnId="{DA9A81C1-6A68-44A7-A29D-6E8F5662105C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34947EF1-9612-4D1F-A5F9-915229ADDD1F}" type="sibTrans" cxnId="{DA9A81C1-6A68-44A7-A29D-6E8F5662105C}">
      <dgm:prSet/>
      <dgm:spPr/>
      <dgm:t>
        <a:bodyPr/>
        <a:lstStyle/>
        <a:p>
          <a:endParaRPr lang="ru-RU" sz="1100"/>
        </a:p>
      </dgm:t>
    </dgm:pt>
    <dgm:pt modelId="{7A9F3BFF-BFE1-45AE-994D-38D883D1EA75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Внесение изменений и согласование штатного расписания</a:t>
          </a:r>
        </a:p>
      </dgm:t>
    </dgm:pt>
    <dgm:pt modelId="{9C2F97B0-068F-4728-8A07-9DC719717AE5}" type="parTrans" cxnId="{520464D3-E8D9-48D8-B596-CF201B125419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5F80D24B-9C69-4FD4-9185-5F1607E6CEE6}" type="sibTrans" cxnId="{520464D3-E8D9-48D8-B596-CF201B125419}">
      <dgm:prSet/>
      <dgm:spPr/>
      <dgm:t>
        <a:bodyPr/>
        <a:lstStyle/>
        <a:p>
          <a:endParaRPr lang="ru-RU" sz="1100"/>
        </a:p>
      </dgm:t>
    </dgm:pt>
    <dgm:pt modelId="{BAD38BE4-2BFB-4DF3-9E4F-76E4B28B7146}">
      <dgm:prSet custT="1"/>
      <dgm:spPr>
        <a:solidFill>
          <a:srgbClr val="002060"/>
        </a:solidFill>
      </dgm:spPr>
      <dgm:t>
        <a:bodyPr/>
        <a:lstStyle/>
        <a:p>
          <a:r>
            <a:rPr lang="ru-RU" sz="1400" dirty="0"/>
            <a:t>Разработка положения об отделении выездной патронажной паллиативной медицинской помощи</a:t>
          </a:r>
        </a:p>
      </dgm:t>
    </dgm:pt>
    <dgm:pt modelId="{9C37BE9B-6093-4162-BB0D-9D1B86C536F1}" type="parTrans" cxnId="{15D34F59-28FA-43DF-81E9-C78550D6179C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3BB3519F-CDAA-475E-9D9C-E02BF45664E0}" type="sibTrans" cxnId="{15D34F59-28FA-43DF-81E9-C78550D6179C}">
      <dgm:prSet/>
      <dgm:spPr/>
      <dgm:t>
        <a:bodyPr/>
        <a:lstStyle/>
        <a:p>
          <a:endParaRPr lang="ru-RU" sz="1100"/>
        </a:p>
      </dgm:t>
    </dgm:pt>
    <dgm:pt modelId="{E615605E-5707-4DFA-A30A-12344064AB6F}">
      <dgm:prSet custT="1"/>
      <dgm:spPr>
        <a:solidFill>
          <a:srgbClr val="002060"/>
        </a:solidFill>
      </dgm:spPr>
      <dgm:t>
        <a:bodyPr/>
        <a:lstStyle/>
        <a:p>
          <a:r>
            <a:rPr lang="ru-RU" sz="1400" dirty="0" smtClean="0"/>
            <a:t>Закупка медикаментов</a:t>
          </a:r>
          <a:r>
            <a:rPr lang="ru-RU" sz="1400" dirty="0"/>
            <a:t>, ИМН, оборудования и прочих расходных материалов</a:t>
          </a:r>
        </a:p>
      </dgm:t>
    </dgm:pt>
    <dgm:pt modelId="{D67F9846-72B7-4314-8840-717A6C36C4F6}" type="parTrans" cxnId="{6D6CF0DC-1572-4E95-B11F-4EF8EFF5F2BB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8876DD43-5D7D-405F-A7EF-342A58F74432}" type="sibTrans" cxnId="{6D6CF0DC-1572-4E95-B11F-4EF8EFF5F2BB}">
      <dgm:prSet/>
      <dgm:spPr/>
      <dgm:t>
        <a:bodyPr/>
        <a:lstStyle/>
        <a:p>
          <a:endParaRPr lang="ru-RU" sz="1100"/>
        </a:p>
      </dgm:t>
    </dgm:pt>
    <dgm:pt modelId="{28B6D49B-45B7-492F-8102-2563A6923A99}">
      <dgm:prSet custT="1"/>
      <dgm:spPr>
        <a:solidFill>
          <a:srgbClr val="002060"/>
        </a:solidFill>
      </dgm:spPr>
      <dgm:t>
        <a:bodyPr/>
        <a:lstStyle/>
        <a:p>
          <a:r>
            <a:rPr lang="ru-RU" sz="1400" dirty="0"/>
            <a:t>Сбор заявок </a:t>
          </a:r>
          <a:r>
            <a:rPr lang="ru-RU" sz="1400" dirty="0" smtClean="0"/>
            <a:t> </a:t>
          </a:r>
          <a:r>
            <a:rPr lang="ru-RU" sz="1400" dirty="0"/>
            <a:t>на приобретение медикаментов, ИМН, оборудования и прочих расходных материалов</a:t>
          </a:r>
        </a:p>
      </dgm:t>
    </dgm:pt>
    <dgm:pt modelId="{4D3360C0-1CB5-4BDF-9A25-AA65381526E4}" type="parTrans" cxnId="{5C55732F-CF57-42BB-B881-F7F45D6A4A54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B76D69CC-0C2A-449D-9700-CA92E7ACA658}" type="sibTrans" cxnId="{5C55732F-CF57-42BB-B881-F7F45D6A4A54}">
      <dgm:prSet/>
      <dgm:spPr/>
      <dgm:t>
        <a:bodyPr/>
        <a:lstStyle/>
        <a:p>
          <a:endParaRPr lang="ru-RU" sz="1100"/>
        </a:p>
      </dgm:t>
    </dgm:pt>
    <dgm:pt modelId="{4EB55664-C34F-4DCB-8A7E-C2A38E75715C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Сбор коммерческих предложений</a:t>
          </a:r>
        </a:p>
      </dgm:t>
    </dgm:pt>
    <dgm:pt modelId="{3FC1EA64-671B-4855-9454-9D77C2F4E95A}" type="parTrans" cxnId="{5E8586C4-F877-4C97-9DCA-D2F87FE52022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558DFC93-D230-4403-A7C6-01F7A3A6F161}" type="sibTrans" cxnId="{5E8586C4-F877-4C97-9DCA-D2F87FE52022}">
      <dgm:prSet/>
      <dgm:spPr/>
      <dgm:t>
        <a:bodyPr/>
        <a:lstStyle/>
        <a:p>
          <a:endParaRPr lang="ru-RU" sz="1100"/>
        </a:p>
      </dgm:t>
    </dgm:pt>
    <dgm:pt modelId="{727D699D-B69B-465A-BF3E-86341F2AD260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Организация и проведение процедуры торгов</a:t>
          </a:r>
        </a:p>
      </dgm:t>
    </dgm:pt>
    <dgm:pt modelId="{26DD36AE-DEB2-42D6-9A47-9AEEE5EC698F}" type="parTrans" cxnId="{2D87AE22-01FC-4FF6-8B0D-6E2E749AC92F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CEAD8344-01C5-4E6C-A16C-C8D9F6A9924D}" type="sibTrans" cxnId="{2D87AE22-01FC-4FF6-8B0D-6E2E749AC92F}">
      <dgm:prSet/>
      <dgm:spPr/>
      <dgm:t>
        <a:bodyPr/>
        <a:lstStyle/>
        <a:p>
          <a:endParaRPr lang="ru-RU" sz="1100"/>
        </a:p>
      </dgm:t>
    </dgm:pt>
    <dgm:pt modelId="{20278C1B-FE1D-4926-B9CA-0D14FF1600CA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Заключение договоров</a:t>
          </a:r>
        </a:p>
      </dgm:t>
    </dgm:pt>
    <dgm:pt modelId="{17D8B003-CFA3-48D4-8795-90CA8CA32421}" type="parTrans" cxnId="{41BB3580-6510-4CDA-BC76-327A7B538965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DC7D8385-7B8E-4333-B715-614A4B86ABB4}" type="sibTrans" cxnId="{41BB3580-6510-4CDA-BC76-327A7B538965}">
      <dgm:prSet/>
      <dgm:spPr/>
      <dgm:t>
        <a:bodyPr/>
        <a:lstStyle/>
        <a:p>
          <a:endParaRPr lang="ru-RU" sz="1100"/>
        </a:p>
      </dgm:t>
    </dgm:pt>
    <dgm:pt modelId="{16FFD2D5-902A-4394-B965-9BF63BB965C1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Обучение персонала</a:t>
          </a:r>
        </a:p>
      </dgm:t>
    </dgm:pt>
    <dgm:pt modelId="{E6AF6ADF-0822-49D0-B958-DE9EB3FB918B}" type="parTrans" cxnId="{9E4D8342-4BA5-4B32-A74E-5D308F9E8F0D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83D07CFA-531A-4B3E-9D8C-B1A81B91148F}" type="sibTrans" cxnId="{9E4D8342-4BA5-4B32-A74E-5D308F9E8F0D}">
      <dgm:prSet/>
      <dgm:spPr/>
      <dgm:t>
        <a:bodyPr/>
        <a:lstStyle/>
        <a:p>
          <a:endParaRPr lang="ru-RU" sz="1100"/>
        </a:p>
      </dgm:t>
    </dgm:pt>
    <dgm:pt modelId="{6AC68B00-ED51-4A12-9159-DDAC6C09E0E5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 smtClean="0"/>
            <a:t>Мониторинг </a:t>
          </a:r>
          <a:r>
            <a:rPr lang="ru-RU" sz="1600" dirty="0"/>
            <a:t>курсов повышения квалификации</a:t>
          </a:r>
        </a:p>
      </dgm:t>
    </dgm:pt>
    <dgm:pt modelId="{ED573349-5B6F-40E0-A25C-ABB5FE715977}" type="parTrans" cxnId="{F84C529B-4A2F-4DE7-91AD-3A08800F1C7D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CD118E56-4347-432F-B8B1-5359D55C6781}" type="sibTrans" cxnId="{F84C529B-4A2F-4DE7-91AD-3A08800F1C7D}">
      <dgm:prSet/>
      <dgm:spPr/>
      <dgm:t>
        <a:bodyPr/>
        <a:lstStyle/>
        <a:p>
          <a:endParaRPr lang="ru-RU" sz="1100"/>
        </a:p>
      </dgm:t>
    </dgm:pt>
    <dgm:pt modelId="{118821BB-AF6F-4606-9E71-59880B334778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Обучение на курсах повышение квалификации</a:t>
          </a:r>
        </a:p>
      </dgm:t>
    </dgm:pt>
    <dgm:pt modelId="{ED2DF7B0-4595-4BB0-B560-13FF35B204C6}" type="parTrans" cxnId="{C4E8DFB7-0C67-4CFA-AF5B-061F02833AA6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C9CBA7E2-5F24-4EF8-A5A7-B463649EDC06}" type="sibTrans" cxnId="{C4E8DFB7-0C67-4CFA-AF5B-061F02833AA6}">
      <dgm:prSet/>
      <dgm:spPr/>
      <dgm:t>
        <a:bodyPr/>
        <a:lstStyle/>
        <a:p>
          <a:endParaRPr lang="ru-RU" sz="1100"/>
        </a:p>
      </dgm:t>
    </dgm:pt>
    <dgm:pt modelId="{3C9DD358-C85C-4119-92AA-7AE66A4CA7C6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Осуществление текущего ремонта кабинета </a:t>
          </a:r>
        </a:p>
      </dgm:t>
    </dgm:pt>
    <dgm:pt modelId="{AB995775-1179-4208-806F-005195BA113B}" type="parTrans" cxnId="{BE632757-312C-4F7B-A360-404A8AF2CA44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8D1B7103-2065-4122-AAEA-91D24C02AB00}" type="sibTrans" cxnId="{BE632757-312C-4F7B-A360-404A8AF2CA44}">
      <dgm:prSet/>
      <dgm:spPr/>
      <dgm:t>
        <a:bodyPr/>
        <a:lstStyle/>
        <a:p>
          <a:endParaRPr lang="ru-RU" sz="1100"/>
        </a:p>
      </dgm:t>
    </dgm:pt>
    <dgm:pt modelId="{03291DAC-B74B-412C-B032-56CE6EA22A9C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Закупка строительных и хозяйственных материалов для ремонта </a:t>
          </a:r>
        </a:p>
      </dgm:t>
    </dgm:pt>
    <dgm:pt modelId="{60A83046-A943-4E21-8D2D-ECFCB531DBA1}" type="parTrans" cxnId="{4EBE3C44-D207-464C-A2D5-4AB8353CA66E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F930749B-5C4F-4B02-9E03-1B82F603ED38}" type="sibTrans" cxnId="{4EBE3C44-D207-464C-A2D5-4AB8353CA66E}">
      <dgm:prSet/>
      <dgm:spPr/>
      <dgm:t>
        <a:bodyPr/>
        <a:lstStyle/>
        <a:p>
          <a:endParaRPr lang="ru-RU" sz="1100"/>
        </a:p>
      </dgm:t>
    </dgm:pt>
    <dgm:pt modelId="{B23863B5-1FE3-4DF1-A2E5-25F4749ABAE6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Проведение ремонтных работ</a:t>
          </a:r>
        </a:p>
      </dgm:t>
    </dgm:pt>
    <dgm:pt modelId="{1BE079DB-8F73-4EC6-B847-D4E859B5E794}" type="parTrans" cxnId="{A73114B5-A169-4E5F-8035-7977D285F216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E07B24B6-7894-4994-9AC0-18CFBD0ED30C}" type="sibTrans" cxnId="{A73114B5-A169-4E5F-8035-7977D285F216}">
      <dgm:prSet/>
      <dgm:spPr/>
      <dgm:t>
        <a:bodyPr/>
        <a:lstStyle/>
        <a:p>
          <a:endParaRPr lang="ru-RU" sz="1100"/>
        </a:p>
      </dgm:t>
    </dgm:pt>
    <dgm:pt modelId="{15F3717B-2D3A-4008-B652-B5E1D96CE6E0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Приемка ЛС и ИМН, оборудования и прочих расходных материалов в аптеку и на склад</a:t>
          </a:r>
        </a:p>
      </dgm:t>
    </dgm:pt>
    <dgm:pt modelId="{8641F5AB-61D0-4057-8215-65EDEA804C6C}" type="parTrans" cxnId="{0D102DC6-E35F-4190-8419-24D62D8EA9E1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 sz="1100"/>
        </a:p>
      </dgm:t>
    </dgm:pt>
    <dgm:pt modelId="{D2971FE0-0221-49E7-8332-8848E2973BD8}" type="sibTrans" cxnId="{0D102DC6-E35F-4190-8419-24D62D8EA9E1}">
      <dgm:prSet/>
      <dgm:spPr/>
      <dgm:t>
        <a:bodyPr/>
        <a:lstStyle/>
        <a:p>
          <a:endParaRPr lang="ru-RU" sz="1100"/>
        </a:p>
      </dgm:t>
    </dgm:pt>
    <dgm:pt modelId="{C5A5CED3-6A79-4028-8F70-9DD2972316E7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Согласование команды проекта</a:t>
          </a:r>
        </a:p>
      </dgm:t>
    </dgm:pt>
    <dgm:pt modelId="{AD97222F-7766-4673-8B30-A9EAE393F063}" type="parTrans" cxnId="{C8760EAF-B062-4F3B-9321-CA8151F1BB00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4366522B-C182-48BB-BC07-FDD9F3A63BEF}" type="sibTrans" cxnId="{C8760EAF-B062-4F3B-9321-CA8151F1BB00}">
      <dgm:prSet/>
      <dgm:spPr/>
      <dgm:t>
        <a:bodyPr/>
        <a:lstStyle/>
        <a:p>
          <a:endParaRPr lang="ru-RU"/>
        </a:p>
      </dgm:t>
    </dgm:pt>
    <dgm:pt modelId="{F77FDA0C-081B-4326-86E8-A5F4827AEAAE}">
      <dgm:prSet custT="1"/>
      <dgm:spPr>
        <a:solidFill>
          <a:srgbClr val="002060"/>
        </a:solidFill>
      </dgm:spPr>
      <dgm:t>
        <a:bodyPr/>
        <a:lstStyle/>
        <a:p>
          <a:r>
            <a:rPr lang="ru-RU" sz="1600" dirty="0"/>
            <a:t>Распределение функциональных обязанностей</a:t>
          </a:r>
        </a:p>
      </dgm:t>
    </dgm:pt>
    <dgm:pt modelId="{DECF161E-8728-4A1C-9DC3-5BCACFB964E9}" type="parTrans" cxnId="{2BD39E49-DE7C-458B-92C6-5D232AAD8FC8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A168AA04-19CB-4A50-996C-3CBE3F48A493}" type="sibTrans" cxnId="{2BD39E49-DE7C-458B-92C6-5D232AAD8FC8}">
      <dgm:prSet/>
      <dgm:spPr/>
      <dgm:t>
        <a:bodyPr/>
        <a:lstStyle/>
        <a:p>
          <a:endParaRPr lang="ru-RU"/>
        </a:p>
      </dgm:t>
    </dgm:pt>
    <dgm:pt modelId="{C4D7C268-D105-4D60-A480-15A748C60FC1}" type="pres">
      <dgm:prSet presAssocID="{89D7FB2C-007B-4343-8B4D-DA2E8C9582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2A6946-9BAC-4FA9-A1BB-BD867CEB86D4}" type="pres">
      <dgm:prSet presAssocID="{67BA1840-CE21-4B83-9F65-E63772A2F4C7}" presName="hierRoot1" presStyleCnt="0">
        <dgm:presLayoutVars>
          <dgm:hierBranch/>
        </dgm:presLayoutVars>
      </dgm:prSet>
      <dgm:spPr/>
    </dgm:pt>
    <dgm:pt modelId="{35F7F545-6AA5-4E3F-9AD8-63DED8230C51}" type="pres">
      <dgm:prSet presAssocID="{67BA1840-CE21-4B83-9F65-E63772A2F4C7}" presName="rootComposite1" presStyleCnt="0"/>
      <dgm:spPr/>
    </dgm:pt>
    <dgm:pt modelId="{2BB5E338-D90D-4D58-A7A0-B7B73081963D}" type="pres">
      <dgm:prSet presAssocID="{67BA1840-CE21-4B83-9F65-E63772A2F4C7}" presName="rootText1" presStyleLbl="node0" presStyleIdx="0" presStyleCnt="1" custScaleX="646962" custScaleY="97227" custLinFactNeighborX="4261" custLinFactNeighborY="-73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CFFF57-917C-4AD5-9BEA-C049303D7151}" type="pres">
      <dgm:prSet presAssocID="{67BA1840-CE21-4B83-9F65-E63772A2F4C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2702A1E-67B4-45F2-9E55-EE57E4E80EE9}" type="pres">
      <dgm:prSet presAssocID="{67BA1840-CE21-4B83-9F65-E63772A2F4C7}" presName="hierChild2" presStyleCnt="0"/>
      <dgm:spPr/>
    </dgm:pt>
    <dgm:pt modelId="{B35E9D8C-CD30-4546-8503-314E65FD07DA}" type="pres">
      <dgm:prSet presAssocID="{3349878C-91A5-4EE2-98CB-3C271C81CBA1}" presName="Name35" presStyleLbl="parChTrans1D2" presStyleIdx="0" presStyleCnt="5"/>
      <dgm:spPr/>
      <dgm:t>
        <a:bodyPr/>
        <a:lstStyle/>
        <a:p>
          <a:endParaRPr lang="ru-RU"/>
        </a:p>
      </dgm:t>
    </dgm:pt>
    <dgm:pt modelId="{6533B382-0ED4-4792-B244-6CC617913D64}" type="pres">
      <dgm:prSet presAssocID="{7257925D-E541-4461-9CCD-1C136E637B0F}" presName="hierRoot2" presStyleCnt="0">
        <dgm:presLayoutVars>
          <dgm:hierBranch val="init"/>
        </dgm:presLayoutVars>
      </dgm:prSet>
      <dgm:spPr/>
    </dgm:pt>
    <dgm:pt modelId="{192E7582-B173-4681-83B2-DB3E2E43490E}" type="pres">
      <dgm:prSet presAssocID="{7257925D-E541-4461-9CCD-1C136E637B0F}" presName="rootComposite" presStyleCnt="0"/>
      <dgm:spPr/>
    </dgm:pt>
    <dgm:pt modelId="{6020A25D-5C64-43CF-8D8B-E4C0DC9D1F2F}" type="pres">
      <dgm:prSet presAssocID="{7257925D-E541-4461-9CCD-1C136E637B0F}" presName="rootText" presStyleLbl="node2" presStyleIdx="0" presStyleCnt="5" custScaleX="1311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9A4198-CD74-42F1-863F-97C418674240}" type="pres">
      <dgm:prSet presAssocID="{7257925D-E541-4461-9CCD-1C136E637B0F}" presName="rootConnector" presStyleLbl="node2" presStyleIdx="0" presStyleCnt="5"/>
      <dgm:spPr/>
      <dgm:t>
        <a:bodyPr/>
        <a:lstStyle/>
        <a:p>
          <a:endParaRPr lang="ru-RU"/>
        </a:p>
      </dgm:t>
    </dgm:pt>
    <dgm:pt modelId="{C2AFFB4C-9309-46A1-961E-3B01CD6AE361}" type="pres">
      <dgm:prSet presAssocID="{7257925D-E541-4461-9CCD-1C136E637B0F}" presName="hierChild4" presStyleCnt="0"/>
      <dgm:spPr/>
    </dgm:pt>
    <dgm:pt modelId="{01F49362-9F8C-4526-85E3-B657F02D34A8}" type="pres">
      <dgm:prSet presAssocID="{75AD161F-2827-4389-9600-926EBFBC5BB0}" presName="Name37" presStyleLbl="parChTrans1D3" presStyleIdx="0" presStyleCnt="15"/>
      <dgm:spPr/>
      <dgm:t>
        <a:bodyPr/>
        <a:lstStyle/>
        <a:p>
          <a:endParaRPr lang="ru-RU"/>
        </a:p>
      </dgm:t>
    </dgm:pt>
    <dgm:pt modelId="{EEA62BBC-9D49-48A3-9CD1-A2FC25E44161}" type="pres">
      <dgm:prSet presAssocID="{9629F220-5613-4C30-BE47-F6CC4EC06C9B}" presName="hierRoot2" presStyleCnt="0">
        <dgm:presLayoutVars>
          <dgm:hierBranch val="init"/>
        </dgm:presLayoutVars>
      </dgm:prSet>
      <dgm:spPr/>
    </dgm:pt>
    <dgm:pt modelId="{FF2A592B-F181-4D39-9630-B6618C0E8573}" type="pres">
      <dgm:prSet presAssocID="{9629F220-5613-4C30-BE47-F6CC4EC06C9B}" presName="rootComposite" presStyleCnt="0"/>
      <dgm:spPr/>
    </dgm:pt>
    <dgm:pt modelId="{57DAC0CD-CA37-4C96-90E7-FCFBD40B552B}" type="pres">
      <dgm:prSet presAssocID="{9629F220-5613-4C30-BE47-F6CC4EC06C9B}" presName="rootText" presStyleLbl="node3" presStyleIdx="0" presStyleCnt="15" custScaleX="94706" custScaleY="1540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09F015-AEFF-4286-850D-4BD0D99AF434}" type="pres">
      <dgm:prSet presAssocID="{9629F220-5613-4C30-BE47-F6CC4EC06C9B}" presName="rootConnector" presStyleLbl="node3" presStyleIdx="0" presStyleCnt="15"/>
      <dgm:spPr/>
      <dgm:t>
        <a:bodyPr/>
        <a:lstStyle/>
        <a:p>
          <a:endParaRPr lang="ru-RU"/>
        </a:p>
      </dgm:t>
    </dgm:pt>
    <dgm:pt modelId="{8D71AB67-885E-4AAD-BBB4-367BCFDA40C9}" type="pres">
      <dgm:prSet presAssocID="{9629F220-5613-4C30-BE47-F6CC4EC06C9B}" presName="hierChild4" presStyleCnt="0"/>
      <dgm:spPr/>
    </dgm:pt>
    <dgm:pt modelId="{A05D80B6-C369-4D08-A060-B1AF2D1946E1}" type="pres">
      <dgm:prSet presAssocID="{9629F220-5613-4C30-BE47-F6CC4EC06C9B}" presName="hierChild5" presStyleCnt="0"/>
      <dgm:spPr/>
    </dgm:pt>
    <dgm:pt modelId="{4D43C363-927E-4B47-B547-398C2847CFCE}" type="pres">
      <dgm:prSet presAssocID="{AD97222F-7766-4673-8B30-A9EAE393F063}" presName="Name37" presStyleLbl="parChTrans1D3" presStyleIdx="1" presStyleCnt="15"/>
      <dgm:spPr/>
      <dgm:t>
        <a:bodyPr/>
        <a:lstStyle/>
        <a:p>
          <a:endParaRPr lang="ru-RU"/>
        </a:p>
      </dgm:t>
    </dgm:pt>
    <dgm:pt modelId="{16CB9EAB-3F8B-4641-B9A6-E1D3DEF22696}" type="pres">
      <dgm:prSet presAssocID="{C5A5CED3-6A79-4028-8F70-9DD2972316E7}" presName="hierRoot2" presStyleCnt="0">
        <dgm:presLayoutVars>
          <dgm:hierBranch val="init"/>
        </dgm:presLayoutVars>
      </dgm:prSet>
      <dgm:spPr/>
    </dgm:pt>
    <dgm:pt modelId="{A9BA97CF-0F67-476C-8E38-9B011B3F1409}" type="pres">
      <dgm:prSet presAssocID="{C5A5CED3-6A79-4028-8F70-9DD2972316E7}" presName="rootComposite" presStyleCnt="0"/>
      <dgm:spPr/>
    </dgm:pt>
    <dgm:pt modelId="{0A94E76F-B57A-4E67-8A68-7AC2980E47BE}" type="pres">
      <dgm:prSet presAssocID="{C5A5CED3-6A79-4028-8F70-9DD2972316E7}" presName="rootText" presStyleLbl="node3" presStyleIdx="1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E4D728-05A9-4AAD-A280-40AC68997D69}" type="pres">
      <dgm:prSet presAssocID="{C5A5CED3-6A79-4028-8F70-9DD2972316E7}" presName="rootConnector" presStyleLbl="node3" presStyleIdx="1" presStyleCnt="15"/>
      <dgm:spPr/>
      <dgm:t>
        <a:bodyPr/>
        <a:lstStyle/>
        <a:p>
          <a:endParaRPr lang="ru-RU"/>
        </a:p>
      </dgm:t>
    </dgm:pt>
    <dgm:pt modelId="{1A31374F-588A-4A30-8C36-8F4AC35418F6}" type="pres">
      <dgm:prSet presAssocID="{C5A5CED3-6A79-4028-8F70-9DD2972316E7}" presName="hierChild4" presStyleCnt="0"/>
      <dgm:spPr/>
    </dgm:pt>
    <dgm:pt modelId="{26A6AC40-A6BC-4A9E-B296-1BED171FE083}" type="pres">
      <dgm:prSet presAssocID="{C5A5CED3-6A79-4028-8F70-9DD2972316E7}" presName="hierChild5" presStyleCnt="0"/>
      <dgm:spPr/>
    </dgm:pt>
    <dgm:pt modelId="{9CCC859A-4B1B-4AE5-8F66-0F14040D536A}" type="pres">
      <dgm:prSet presAssocID="{DECF161E-8728-4A1C-9DC3-5BCACFB964E9}" presName="Name37" presStyleLbl="parChTrans1D3" presStyleIdx="2" presStyleCnt="15"/>
      <dgm:spPr/>
      <dgm:t>
        <a:bodyPr/>
        <a:lstStyle/>
        <a:p>
          <a:endParaRPr lang="ru-RU"/>
        </a:p>
      </dgm:t>
    </dgm:pt>
    <dgm:pt modelId="{F7AF9C21-587A-4F20-9421-BB7B783EEB33}" type="pres">
      <dgm:prSet presAssocID="{F77FDA0C-081B-4326-86E8-A5F4827AEAAE}" presName="hierRoot2" presStyleCnt="0">
        <dgm:presLayoutVars>
          <dgm:hierBranch val="init"/>
        </dgm:presLayoutVars>
      </dgm:prSet>
      <dgm:spPr/>
    </dgm:pt>
    <dgm:pt modelId="{C6F377BF-538F-4A77-9FDF-E36F80D763EE}" type="pres">
      <dgm:prSet presAssocID="{F77FDA0C-081B-4326-86E8-A5F4827AEAAE}" presName="rootComposite" presStyleCnt="0"/>
      <dgm:spPr/>
    </dgm:pt>
    <dgm:pt modelId="{5FCF434B-22D9-4839-B737-223ECC0490FB}" type="pres">
      <dgm:prSet presAssocID="{F77FDA0C-081B-4326-86E8-A5F4827AEAAE}" presName="rootText" presStyleLbl="node3" presStyleIdx="2" presStyleCnt="15" custScaleX="118459" custScaleY="172462" custLinFactNeighborX="7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E0C18F-C26C-4164-AA89-74EE222F0243}" type="pres">
      <dgm:prSet presAssocID="{F77FDA0C-081B-4326-86E8-A5F4827AEAAE}" presName="rootConnector" presStyleLbl="node3" presStyleIdx="2" presStyleCnt="15"/>
      <dgm:spPr/>
      <dgm:t>
        <a:bodyPr/>
        <a:lstStyle/>
        <a:p>
          <a:endParaRPr lang="ru-RU"/>
        </a:p>
      </dgm:t>
    </dgm:pt>
    <dgm:pt modelId="{47A04E1E-6A80-4120-94BF-C427DAB4E7C2}" type="pres">
      <dgm:prSet presAssocID="{F77FDA0C-081B-4326-86E8-A5F4827AEAAE}" presName="hierChild4" presStyleCnt="0"/>
      <dgm:spPr/>
    </dgm:pt>
    <dgm:pt modelId="{B3892D4E-A846-4CA7-8BFC-2F939857F744}" type="pres">
      <dgm:prSet presAssocID="{F77FDA0C-081B-4326-86E8-A5F4827AEAAE}" presName="hierChild5" presStyleCnt="0"/>
      <dgm:spPr/>
    </dgm:pt>
    <dgm:pt modelId="{6D51895A-8F4F-4003-B021-4DBE57C2A032}" type="pres">
      <dgm:prSet presAssocID="{7257925D-E541-4461-9CCD-1C136E637B0F}" presName="hierChild5" presStyleCnt="0"/>
      <dgm:spPr/>
    </dgm:pt>
    <dgm:pt modelId="{7E49F53C-E11E-46FE-9B81-C3B4E7453460}" type="pres">
      <dgm:prSet presAssocID="{3338C521-A41D-4643-A76D-E715E07616E7}" presName="Name35" presStyleLbl="parChTrans1D2" presStyleIdx="1" presStyleCnt="5"/>
      <dgm:spPr/>
      <dgm:t>
        <a:bodyPr/>
        <a:lstStyle/>
        <a:p>
          <a:endParaRPr lang="ru-RU"/>
        </a:p>
      </dgm:t>
    </dgm:pt>
    <dgm:pt modelId="{FD3690B4-607E-4341-AC6A-84CFBEB47B93}" type="pres">
      <dgm:prSet presAssocID="{0EA84975-B1B8-4D93-A7AF-3491F0274746}" presName="hierRoot2" presStyleCnt="0">
        <dgm:presLayoutVars>
          <dgm:hierBranch val="init"/>
        </dgm:presLayoutVars>
      </dgm:prSet>
      <dgm:spPr/>
    </dgm:pt>
    <dgm:pt modelId="{7647C433-BE88-4B0B-AAE1-FBD9A2C9C1E8}" type="pres">
      <dgm:prSet presAssocID="{0EA84975-B1B8-4D93-A7AF-3491F0274746}" presName="rootComposite" presStyleCnt="0"/>
      <dgm:spPr/>
    </dgm:pt>
    <dgm:pt modelId="{E962C723-3424-41CF-9E0E-3422DA985996}" type="pres">
      <dgm:prSet presAssocID="{0EA84975-B1B8-4D93-A7AF-3491F0274746}" presName="rootText" presStyleLbl="node2" presStyleIdx="1" presStyleCnt="5" custScaleX="163007" custScaleY="2081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658968C-37D9-439A-B603-C23AA0A648E4}" type="pres">
      <dgm:prSet presAssocID="{0EA84975-B1B8-4D93-A7AF-3491F0274746}" presName="rootConnector" presStyleLbl="node2" presStyleIdx="1" presStyleCnt="5"/>
      <dgm:spPr/>
      <dgm:t>
        <a:bodyPr/>
        <a:lstStyle/>
        <a:p>
          <a:endParaRPr lang="ru-RU"/>
        </a:p>
      </dgm:t>
    </dgm:pt>
    <dgm:pt modelId="{FF08B277-F736-4009-8B78-EDB7695E8342}" type="pres">
      <dgm:prSet presAssocID="{0EA84975-B1B8-4D93-A7AF-3491F0274746}" presName="hierChild4" presStyleCnt="0"/>
      <dgm:spPr/>
    </dgm:pt>
    <dgm:pt modelId="{62F0B170-8C36-4850-A05B-D2745C0BD47F}" type="pres">
      <dgm:prSet presAssocID="{9A3C574B-CF5B-4370-B530-A5AC798F26A1}" presName="Name37" presStyleLbl="parChTrans1D3" presStyleIdx="3" presStyleCnt="15"/>
      <dgm:spPr/>
      <dgm:t>
        <a:bodyPr/>
        <a:lstStyle/>
        <a:p>
          <a:endParaRPr lang="ru-RU"/>
        </a:p>
      </dgm:t>
    </dgm:pt>
    <dgm:pt modelId="{F06A2548-6092-495E-B484-7390F9DA4561}" type="pres">
      <dgm:prSet presAssocID="{241A67FE-8597-491B-86EB-675963945586}" presName="hierRoot2" presStyleCnt="0">
        <dgm:presLayoutVars>
          <dgm:hierBranch val="init"/>
        </dgm:presLayoutVars>
      </dgm:prSet>
      <dgm:spPr/>
    </dgm:pt>
    <dgm:pt modelId="{A1AF46D3-A7A3-4FAB-AD60-4E45906DAB4E}" type="pres">
      <dgm:prSet presAssocID="{241A67FE-8597-491B-86EB-675963945586}" presName="rootComposite" presStyleCnt="0"/>
      <dgm:spPr/>
    </dgm:pt>
    <dgm:pt modelId="{10C90D99-BDFA-4D7E-AAEB-0373B5B86B30}" type="pres">
      <dgm:prSet presAssocID="{241A67FE-8597-491B-86EB-675963945586}" presName="rootText" presStyleLbl="node3" presStyleIdx="3" presStyleCnt="15" custScaleX="114907" custScaleY="1794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6AD160-2FF1-4E5E-A758-75EB4494FD85}" type="pres">
      <dgm:prSet presAssocID="{241A67FE-8597-491B-86EB-675963945586}" presName="rootConnector" presStyleLbl="node3" presStyleIdx="3" presStyleCnt="15"/>
      <dgm:spPr/>
      <dgm:t>
        <a:bodyPr/>
        <a:lstStyle/>
        <a:p>
          <a:endParaRPr lang="ru-RU"/>
        </a:p>
      </dgm:t>
    </dgm:pt>
    <dgm:pt modelId="{16DE9D2C-DFAD-4611-BE84-7BD84CDAD711}" type="pres">
      <dgm:prSet presAssocID="{241A67FE-8597-491B-86EB-675963945586}" presName="hierChild4" presStyleCnt="0"/>
      <dgm:spPr/>
    </dgm:pt>
    <dgm:pt modelId="{4242EF7F-C08E-4FBD-8187-51E7A7B0A679}" type="pres">
      <dgm:prSet presAssocID="{241A67FE-8597-491B-86EB-675963945586}" presName="hierChild5" presStyleCnt="0"/>
      <dgm:spPr/>
    </dgm:pt>
    <dgm:pt modelId="{BBE7543C-87B9-4495-82AC-BF0989DFB3C7}" type="pres">
      <dgm:prSet presAssocID="{9C2F97B0-068F-4728-8A07-9DC719717AE5}" presName="Name37" presStyleLbl="parChTrans1D3" presStyleIdx="4" presStyleCnt="15"/>
      <dgm:spPr/>
      <dgm:t>
        <a:bodyPr/>
        <a:lstStyle/>
        <a:p>
          <a:endParaRPr lang="ru-RU"/>
        </a:p>
      </dgm:t>
    </dgm:pt>
    <dgm:pt modelId="{2D0CA3A3-92F3-4BF9-A82B-0D7D08B46E88}" type="pres">
      <dgm:prSet presAssocID="{7A9F3BFF-BFE1-45AE-994D-38D883D1EA75}" presName="hierRoot2" presStyleCnt="0">
        <dgm:presLayoutVars>
          <dgm:hierBranch val="init"/>
        </dgm:presLayoutVars>
      </dgm:prSet>
      <dgm:spPr/>
    </dgm:pt>
    <dgm:pt modelId="{78F0BA9A-1C9E-4D44-A9DA-7E4A0B3B37DC}" type="pres">
      <dgm:prSet presAssocID="{7A9F3BFF-BFE1-45AE-994D-38D883D1EA75}" presName="rootComposite" presStyleCnt="0"/>
      <dgm:spPr/>
    </dgm:pt>
    <dgm:pt modelId="{EA3BC19C-693C-4CE2-921A-4018F2A276C8}" type="pres">
      <dgm:prSet presAssocID="{7A9F3BFF-BFE1-45AE-994D-38D883D1EA75}" presName="rootText" presStyleLbl="node3" presStyleIdx="4" presStyleCnt="15" custScaleX="110777" custScaleY="1721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F92CF7-4E20-4C74-BB5D-95145156BF73}" type="pres">
      <dgm:prSet presAssocID="{7A9F3BFF-BFE1-45AE-994D-38D883D1EA75}" presName="rootConnector" presStyleLbl="node3" presStyleIdx="4" presStyleCnt="15"/>
      <dgm:spPr/>
      <dgm:t>
        <a:bodyPr/>
        <a:lstStyle/>
        <a:p>
          <a:endParaRPr lang="ru-RU"/>
        </a:p>
      </dgm:t>
    </dgm:pt>
    <dgm:pt modelId="{2CA06940-6442-488A-A126-904257403590}" type="pres">
      <dgm:prSet presAssocID="{7A9F3BFF-BFE1-45AE-994D-38D883D1EA75}" presName="hierChild4" presStyleCnt="0"/>
      <dgm:spPr/>
    </dgm:pt>
    <dgm:pt modelId="{E1EC0BE7-B817-47B7-B7AD-61B43CF37473}" type="pres">
      <dgm:prSet presAssocID="{7A9F3BFF-BFE1-45AE-994D-38D883D1EA75}" presName="hierChild5" presStyleCnt="0"/>
      <dgm:spPr/>
    </dgm:pt>
    <dgm:pt modelId="{2FB1CA97-07F7-4984-B1E7-44FED3F599C3}" type="pres">
      <dgm:prSet presAssocID="{9C37BE9B-6093-4162-BB0D-9D1B86C536F1}" presName="Name37" presStyleLbl="parChTrans1D3" presStyleIdx="5" presStyleCnt="15"/>
      <dgm:spPr/>
      <dgm:t>
        <a:bodyPr/>
        <a:lstStyle/>
        <a:p>
          <a:endParaRPr lang="ru-RU"/>
        </a:p>
      </dgm:t>
    </dgm:pt>
    <dgm:pt modelId="{BFB0E718-DE6D-4DD7-A713-13D89212B878}" type="pres">
      <dgm:prSet presAssocID="{BAD38BE4-2BFB-4DF3-9E4F-76E4B28B7146}" presName="hierRoot2" presStyleCnt="0">
        <dgm:presLayoutVars>
          <dgm:hierBranch val="init"/>
        </dgm:presLayoutVars>
      </dgm:prSet>
      <dgm:spPr/>
    </dgm:pt>
    <dgm:pt modelId="{13627B1F-8EAB-40A3-A62E-4025DE73F511}" type="pres">
      <dgm:prSet presAssocID="{BAD38BE4-2BFB-4DF3-9E4F-76E4B28B7146}" presName="rootComposite" presStyleCnt="0"/>
      <dgm:spPr/>
    </dgm:pt>
    <dgm:pt modelId="{4F81AC3A-5C59-4455-A24F-7F0A86477472}" type="pres">
      <dgm:prSet presAssocID="{BAD38BE4-2BFB-4DF3-9E4F-76E4B28B7146}" presName="rootText" presStyleLbl="node3" presStyleIdx="5" presStyleCnt="15" custScaleX="137285" custScaleY="2107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6B5AF4-AFC3-49BA-B403-3DB29B51EA0F}" type="pres">
      <dgm:prSet presAssocID="{BAD38BE4-2BFB-4DF3-9E4F-76E4B28B7146}" presName="rootConnector" presStyleLbl="node3" presStyleIdx="5" presStyleCnt="15"/>
      <dgm:spPr/>
      <dgm:t>
        <a:bodyPr/>
        <a:lstStyle/>
        <a:p>
          <a:endParaRPr lang="ru-RU"/>
        </a:p>
      </dgm:t>
    </dgm:pt>
    <dgm:pt modelId="{87978900-27F8-4398-807E-D42BB8EB52F6}" type="pres">
      <dgm:prSet presAssocID="{BAD38BE4-2BFB-4DF3-9E4F-76E4B28B7146}" presName="hierChild4" presStyleCnt="0"/>
      <dgm:spPr/>
    </dgm:pt>
    <dgm:pt modelId="{2AE61BE4-598C-4C2F-883D-1F63A39D0D6C}" type="pres">
      <dgm:prSet presAssocID="{BAD38BE4-2BFB-4DF3-9E4F-76E4B28B7146}" presName="hierChild5" presStyleCnt="0"/>
      <dgm:spPr/>
    </dgm:pt>
    <dgm:pt modelId="{0981FB1B-F92F-4640-9F3E-7340979BB598}" type="pres">
      <dgm:prSet presAssocID="{0EA84975-B1B8-4D93-A7AF-3491F0274746}" presName="hierChild5" presStyleCnt="0"/>
      <dgm:spPr/>
    </dgm:pt>
    <dgm:pt modelId="{E785F813-7590-47A2-AE41-7D1547DDFDAE}" type="pres">
      <dgm:prSet presAssocID="{D67F9846-72B7-4314-8840-717A6C36C4F6}" presName="Name35" presStyleLbl="parChTrans1D2" presStyleIdx="2" presStyleCnt="5"/>
      <dgm:spPr/>
      <dgm:t>
        <a:bodyPr/>
        <a:lstStyle/>
        <a:p>
          <a:endParaRPr lang="ru-RU"/>
        </a:p>
      </dgm:t>
    </dgm:pt>
    <dgm:pt modelId="{1213D919-B16C-4FB3-B48E-1812BA17BF1B}" type="pres">
      <dgm:prSet presAssocID="{E615605E-5707-4DFA-A30A-12344064AB6F}" presName="hierRoot2" presStyleCnt="0">
        <dgm:presLayoutVars>
          <dgm:hierBranch val="init"/>
        </dgm:presLayoutVars>
      </dgm:prSet>
      <dgm:spPr/>
    </dgm:pt>
    <dgm:pt modelId="{D93707D9-C07B-4405-917D-75A1AE2D91ED}" type="pres">
      <dgm:prSet presAssocID="{E615605E-5707-4DFA-A30A-12344064AB6F}" presName="rootComposite" presStyleCnt="0"/>
      <dgm:spPr/>
    </dgm:pt>
    <dgm:pt modelId="{4F1C936B-D2F3-415B-995B-45056698DE8E}" type="pres">
      <dgm:prSet presAssocID="{E615605E-5707-4DFA-A30A-12344064AB6F}" presName="rootText" presStyleLbl="node2" presStyleIdx="2" presStyleCnt="5" custScaleX="158708" custScaleY="1332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D49BEE-BA11-43CE-B0BE-21F74E71027E}" type="pres">
      <dgm:prSet presAssocID="{E615605E-5707-4DFA-A30A-12344064AB6F}" presName="rootConnector" presStyleLbl="node2" presStyleIdx="2" presStyleCnt="5"/>
      <dgm:spPr/>
      <dgm:t>
        <a:bodyPr/>
        <a:lstStyle/>
        <a:p>
          <a:endParaRPr lang="ru-RU"/>
        </a:p>
      </dgm:t>
    </dgm:pt>
    <dgm:pt modelId="{834FB45F-1432-48C8-9F8C-3FB687204F92}" type="pres">
      <dgm:prSet presAssocID="{E615605E-5707-4DFA-A30A-12344064AB6F}" presName="hierChild4" presStyleCnt="0"/>
      <dgm:spPr/>
    </dgm:pt>
    <dgm:pt modelId="{97DEF27B-9A30-4A1D-824E-8C8A23E3F913}" type="pres">
      <dgm:prSet presAssocID="{4D3360C0-1CB5-4BDF-9A25-AA65381526E4}" presName="Name37" presStyleLbl="parChTrans1D3" presStyleIdx="6" presStyleCnt="15"/>
      <dgm:spPr/>
      <dgm:t>
        <a:bodyPr/>
        <a:lstStyle/>
        <a:p>
          <a:endParaRPr lang="ru-RU"/>
        </a:p>
      </dgm:t>
    </dgm:pt>
    <dgm:pt modelId="{A7AC2C59-CE3E-4F9D-9BFF-144EE6695897}" type="pres">
      <dgm:prSet presAssocID="{28B6D49B-45B7-492F-8102-2563A6923A99}" presName="hierRoot2" presStyleCnt="0">
        <dgm:presLayoutVars>
          <dgm:hierBranch val="init"/>
        </dgm:presLayoutVars>
      </dgm:prSet>
      <dgm:spPr/>
    </dgm:pt>
    <dgm:pt modelId="{3FD381A2-54F0-4A33-82C6-0537CC69BA5A}" type="pres">
      <dgm:prSet presAssocID="{28B6D49B-45B7-492F-8102-2563A6923A99}" presName="rootComposite" presStyleCnt="0"/>
      <dgm:spPr/>
    </dgm:pt>
    <dgm:pt modelId="{DD777F1E-7F43-4B7E-B950-E68470981ED0}" type="pres">
      <dgm:prSet presAssocID="{28B6D49B-45B7-492F-8102-2563A6923A99}" presName="rootText" presStyleLbl="node3" presStyleIdx="6" presStyleCnt="15" custScaleX="145115" custScaleY="1855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6753683-0552-4EB1-B2C3-95C204B56A9D}" type="pres">
      <dgm:prSet presAssocID="{28B6D49B-45B7-492F-8102-2563A6923A99}" presName="rootConnector" presStyleLbl="node3" presStyleIdx="6" presStyleCnt="15"/>
      <dgm:spPr/>
      <dgm:t>
        <a:bodyPr/>
        <a:lstStyle/>
        <a:p>
          <a:endParaRPr lang="ru-RU"/>
        </a:p>
      </dgm:t>
    </dgm:pt>
    <dgm:pt modelId="{E360E262-822E-4934-A572-A3ACCCA91289}" type="pres">
      <dgm:prSet presAssocID="{28B6D49B-45B7-492F-8102-2563A6923A99}" presName="hierChild4" presStyleCnt="0"/>
      <dgm:spPr/>
    </dgm:pt>
    <dgm:pt modelId="{97543985-35C6-4AB5-BB3C-7BA86C31F075}" type="pres">
      <dgm:prSet presAssocID="{28B6D49B-45B7-492F-8102-2563A6923A99}" presName="hierChild5" presStyleCnt="0"/>
      <dgm:spPr/>
    </dgm:pt>
    <dgm:pt modelId="{3CB014E9-DEDD-4D0F-A9BE-9C88EAF0F696}" type="pres">
      <dgm:prSet presAssocID="{3FC1EA64-671B-4855-9454-9D77C2F4E95A}" presName="Name37" presStyleLbl="parChTrans1D3" presStyleIdx="7" presStyleCnt="15"/>
      <dgm:spPr/>
      <dgm:t>
        <a:bodyPr/>
        <a:lstStyle/>
        <a:p>
          <a:endParaRPr lang="ru-RU"/>
        </a:p>
      </dgm:t>
    </dgm:pt>
    <dgm:pt modelId="{C395D794-283C-4F0F-8376-B1896C448FB8}" type="pres">
      <dgm:prSet presAssocID="{4EB55664-C34F-4DCB-8A7E-C2A38E75715C}" presName="hierRoot2" presStyleCnt="0">
        <dgm:presLayoutVars>
          <dgm:hierBranch val="init"/>
        </dgm:presLayoutVars>
      </dgm:prSet>
      <dgm:spPr/>
    </dgm:pt>
    <dgm:pt modelId="{5DF5F8CE-24B5-4C23-BFD8-1EB2E67F4236}" type="pres">
      <dgm:prSet presAssocID="{4EB55664-C34F-4DCB-8A7E-C2A38E75715C}" presName="rootComposite" presStyleCnt="0"/>
      <dgm:spPr/>
    </dgm:pt>
    <dgm:pt modelId="{B7CCFB49-49DE-45CD-A483-EDFBC66B2317}" type="pres">
      <dgm:prSet presAssocID="{4EB55664-C34F-4DCB-8A7E-C2A38E75715C}" presName="rootText" presStyleLbl="node3" presStyleIdx="7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6CF5A0-B929-419E-A948-2232543434C0}" type="pres">
      <dgm:prSet presAssocID="{4EB55664-C34F-4DCB-8A7E-C2A38E75715C}" presName="rootConnector" presStyleLbl="node3" presStyleIdx="7" presStyleCnt="15"/>
      <dgm:spPr/>
      <dgm:t>
        <a:bodyPr/>
        <a:lstStyle/>
        <a:p>
          <a:endParaRPr lang="ru-RU"/>
        </a:p>
      </dgm:t>
    </dgm:pt>
    <dgm:pt modelId="{74E4F33E-A479-46FC-BD2B-FF7A066B95C2}" type="pres">
      <dgm:prSet presAssocID="{4EB55664-C34F-4DCB-8A7E-C2A38E75715C}" presName="hierChild4" presStyleCnt="0"/>
      <dgm:spPr/>
    </dgm:pt>
    <dgm:pt modelId="{2A3F6076-EFBE-4714-8DAD-689BDF1E9930}" type="pres">
      <dgm:prSet presAssocID="{4EB55664-C34F-4DCB-8A7E-C2A38E75715C}" presName="hierChild5" presStyleCnt="0"/>
      <dgm:spPr/>
    </dgm:pt>
    <dgm:pt modelId="{193ACFFB-A2AC-4B63-8C42-93DBB071522C}" type="pres">
      <dgm:prSet presAssocID="{26DD36AE-DEB2-42D6-9A47-9AEEE5EC698F}" presName="Name37" presStyleLbl="parChTrans1D3" presStyleIdx="8" presStyleCnt="15"/>
      <dgm:spPr/>
      <dgm:t>
        <a:bodyPr/>
        <a:lstStyle/>
        <a:p>
          <a:endParaRPr lang="ru-RU"/>
        </a:p>
      </dgm:t>
    </dgm:pt>
    <dgm:pt modelId="{B6487F38-2311-4716-986B-544637EC5565}" type="pres">
      <dgm:prSet presAssocID="{727D699D-B69B-465A-BF3E-86341F2AD260}" presName="hierRoot2" presStyleCnt="0">
        <dgm:presLayoutVars>
          <dgm:hierBranch val="init"/>
        </dgm:presLayoutVars>
      </dgm:prSet>
      <dgm:spPr/>
    </dgm:pt>
    <dgm:pt modelId="{C40FF48F-43FB-4FDA-A13E-63373B30E39F}" type="pres">
      <dgm:prSet presAssocID="{727D699D-B69B-465A-BF3E-86341F2AD260}" presName="rootComposite" presStyleCnt="0"/>
      <dgm:spPr/>
    </dgm:pt>
    <dgm:pt modelId="{FEA755B4-1F56-4E3B-91E3-0D3CF3CCCBE2}" type="pres">
      <dgm:prSet presAssocID="{727D699D-B69B-465A-BF3E-86341F2AD260}" presName="rootText" presStyleLbl="node3" presStyleIdx="8" presStyleCnt="15" custScaleX="1355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80E87F-15F5-45C8-BCB4-723FABAE344D}" type="pres">
      <dgm:prSet presAssocID="{727D699D-B69B-465A-BF3E-86341F2AD260}" presName="rootConnector" presStyleLbl="node3" presStyleIdx="8" presStyleCnt="15"/>
      <dgm:spPr/>
      <dgm:t>
        <a:bodyPr/>
        <a:lstStyle/>
        <a:p>
          <a:endParaRPr lang="ru-RU"/>
        </a:p>
      </dgm:t>
    </dgm:pt>
    <dgm:pt modelId="{09A80DAE-92D8-4B60-8A11-44D3C81D9143}" type="pres">
      <dgm:prSet presAssocID="{727D699D-B69B-465A-BF3E-86341F2AD260}" presName="hierChild4" presStyleCnt="0"/>
      <dgm:spPr/>
    </dgm:pt>
    <dgm:pt modelId="{2A0108B1-277E-4BAF-8E3C-0E5744E7D1BD}" type="pres">
      <dgm:prSet presAssocID="{727D699D-B69B-465A-BF3E-86341F2AD260}" presName="hierChild5" presStyleCnt="0"/>
      <dgm:spPr/>
    </dgm:pt>
    <dgm:pt modelId="{D6A4FB76-DD6C-4063-9F3E-E18672BD170F}" type="pres">
      <dgm:prSet presAssocID="{17D8B003-CFA3-48D4-8795-90CA8CA32421}" presName="Name37" presStyleLbl="parChTrans1D3" presStyleIdx="9" presStyleCnt="15"/>
      <dgm:spPr/>
      <dgm:t>
        <a:bodyPr/>
        <a:lstStyle/>
        <a:p>
          <a:endParaRPr lang="ru-RU"/>
        </a:p>
      </dgm:t>
    </dgm:pt>
    <dgm:pt modelId="{2D6A295C-C947-4A95-BE52-2F11F9F42A6F}" type="pres">
      <dgm:prSet presAssocID="{20278C1B-FE1D-4926-B9CA-0D14FF1600CA}" presName="hierRoot2" presStyleCnt="0">
        <dgm:presLayoutVars>
          <dgm:hierBranch val="init"/>
        </dgm:presLayoutVars>
      </dgm:prSet>
      <dgm:spPr/>
    </dgm:pt>
    <dgm:pt modelId="{4F1D86BF-D4CA-4968-974D-C6680FBCBB75}" type="pres">
      <dgm:prSet presAssocID="{20278C1B-FE1D-4926-B9CA-0D14FF1600CA}" presName="rootComposite" presStyleCnt="0"/>
      <dgm:spPr/>
    </dgm:pt>
    <dgm:pt modelId="{35372017-EE43-444C-9D93-3B5EC1D0FD1A}" type="pres">
      <dgm:prSet presAssocID="{20278C1B-FE1D-4926-B9CA-0D14FF1600CA}" presName="rootText" presStyleLbl="node3" presStyleIdx="9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7CFD48-5C3E-4890-A934-1A3F7129A286}" type="pres">
      <dgm:prSet presAssocID="{20278C1B-FE1D-4926-B9CA-0D14FF1600CA}" presName="rootConnector" presStyleLbl="node3" presStyleIdx="9" presStyleCnt="15"/>
      <dgm:spPr/>
      <dgm:t>
        <a:bodyPr/>
        <a:lstStyle/>
        <a:p>
          <a:endParaRPr lang="ru-RU"/>
        </a:p>
      </dgm:t>
    </dgm:pt>
    <dgm:pt modelId="{05186B6F-4DFA-4897-9ABF-B1B527F6F6D0}" type="pres">
      <dgm:prSet presAssocID="{20278C1B-FE1D-4926-B9CA-0D14FF1600CA}" presName="hierChild4" presStyleCnt="0"/>
      <dgm:spPr/>
    </dgm:pt>
    <dgm:pt modelId="{CFCC4F95-DAFD-4E21-B90B-BCB1CADAD38C}" type="pres">
      <dgm:prSet presAssocID="{20278C1B-FE1D-4926-B9CA-0D14FF1600CA}" presName="hierChild5" presStyleCnt="0"/>
      <dgm:spPr/>
    </dgm:pt>
    <dgm:pt modelId="{1031B796-FE0F-42D0-B02D-00916E866770}" type="pres">
      <dgm:prSet presAssocID="{8641F5AB-61D0-4057-8215-65EDEA804C6C}" presName="Name37" presStyleLbl="parChTrans1D3" presStyleIdx="10" presStyleCnt="15"/>
      <dgm:spPr/>
      <dgm:t>
        <a:bodyPr/>
        <a:lstStyle/>
        <a:p>
          <a:endParaRPr lang="ru-RU"/>
        </a:p>
      </dgm:t>
    </dgm:pt>
    <dgm:pt modelId="{2F9115EE-E93D-419C-A975-544D14C7CFAD}" type="pres">
      <dgm:prSet presAssocID="{15F3717B-2D3A-4008-B652-B5E1D96CE6E0}" presName="hierRoot2" presStyleCnt="0">
        <dgm:presLayoutVars>
          <dgm:hierBranch val="init"/>
        </dgm:presLayoutVars>
      </dgm:prSet>
      <dgm:spPr/>
    </dgm:pt>
    <dgm:pt modelId="{B716EF90-2A57-472F-9882-2EBA4761E476}" type="pres">
      <dgm:prSet presAssocID="{15F3717B-2D3A-4008-B652-B5E1D96CE6E0}" presName="rootComposite" presStyleCnt="0"/>
      <dgm:spPr/>
    </dgm:pt>
    <dgm:pt modelId="{C3C0BB1B-9755-483F-A6D5-3AE5DE1B24FB}" type="pres">
      <dgm:prSet presAssocID="{15F3717B-2D3A-4008-B652-B5E1D96CE6E0}" presName="rootText" presStyleLbl="node3" presStyleIdx="10" presStyleCnt="15" custScaleX="2896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4AEE4E-8318-4B47-95D1-719554637318}" type="pres">
      <dgm:prSet presAssocID="{15F3717B-2D3A-4008-B652-B5E1D96CE6E0}" presName="rootConnector" presStyleLbl="node3" presStyleIdx="10" presStyleCnt="15"/>
      <dgm:spPr/>
      <dgm:t>
        <a:bodyPr/>
        <a:lstStyle/>
        <a:p>
          <a:endParaRPr lang="ru-RU"/>
        </a:p>
      </dgm:t>
    </dgm:pt>
    <dgm:pt modelId="{327EFBCD-08B7-4907-92B8-2A8A226789FF}" type="pres">
      <dgm:prSet presAssocID="{15F3717B-2D3A-4008-B652-B5E1D96CE6E0}" presName="hierChild4" presStyleCnt="0"/>
      <dgm:spPr/>
    </dgm:pt>
    <dgm:pt modelId="{6087E329-7495-4D99-9CC0-7BA86BA3BDB8}" type="pres">
      <dgm:prSet presAssocID="{15F3717B-2D3A-4008-B652-B5E1D96CE6E0}" presName="hierChild5" presStyleCnt="0"/>
      <dgm:spPr/>
    </dgm:pt>
    <dgm:pt modelId="{1015E81A-08D7-43EB-B7ED-4080DE8D5FF8}" type="pres">
      <dgm:prSet presAssocID="{E615605E-5707-4DFA-A30A-12344064AB6F}" presName="hierChild5" presStyleCnt="0"/>
      <dgm:spPr/>
    </dgm:pt>
    <dgm:pt modelId="{0D3D36BA-DB08-4610-98CE-D607C26DA5FC}" type="pres">
      <dgm:prSet presAssocID="{E6AF6ADF-0822-49D0-B958-DE9EB3FB918B}" presName="Name35" presStyleLbl="parChTrans1D2" presStyleIdx="3" presStyleCnt="5"/>
      <dgm:spPr/>
      <dgm:t>
        <a:bodyPr/>
        <a:lstStyle/>
        <a:p>
          <a:endParaRPr lang="ru-RU"/>
        </a:p>
      </dgm:t>
    </dgm:pt>
    <dgm:pt modelId="{1ACFAB36-622D-450E-BBF8-0B1208086BAE}" type="pres">
      <dgm:prSet presAssocID="{16FFD2D5-902A-4394-B965-9BF63BB965C1}" presName="hierRoot2" presStyleCnt="0">
        <dgm:presLayoutVars>
          <dgm:hierBranch val="init"/>
        </dgm:presLayoutVars>
      </dgm:prSet>
      <dgm:spPr/>
    </dgm:pt>
    <dgm:pt modelId="{A1B42FE4-FF78-43EB-8AFF-09610A2BA0AE}" type="pres">
      <dgm:prSet presAssocID="{16FFD2D5-902A-4394-B965-9BF63BB965C1}" presName="rootComposite" presStyleCnt="0"/>
      <dgm:spPr/>
    </dgm:pt>
    <dgm:pt modelId="{CA7A8689-B433-41CD-9AB1-9E5D9E59DABF}" type="pres">
      <dgm:prSet presAssocID="{16FFD2D5-902A-4394-B965-9BF63BB965C1}" presName="rootText" presStyleLbl="node2" presStyleIdx="3" presStyleCnt="5" custScaleX="1181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E4B40E-D841-4D00-8F86-16BB7E16AA49}" type="pres">
      <dgm:prSet presAssocID="{16FFD2D5-902A-4394-B965-9BF63BB965C1}" presName="rootConnector" presStyleLbl="node2" presStyleIdx="3" presStyleCnt="5"/>
      <dgm:spPr/>
      <dgm:t>
        <a:bodyPr/>
        <a:lstStyle/>
        <a:p>
          <a:endParaRPr lang="ru-RU"/>
        </a:p>
      </dgm:t>
    </dgm:pt>
    <dgm:pt modelId="{EDDACCA6-30C4-4C02-8FB9-350FB4073022}" type="pres">
      <dgm:prSet presAssocID="{16FFD2D5-902A-4394-B965-9BF63BB965C1}" presName="hierChild4" presStyleCnt="0"/>
      <dgm:spPr/>
    </dgm:pt>
    <dgm:pt modelId="{BCED1873-F7F2-4765-91C1-588CEEF50982}" type="pres">
      <dgm:prSet presAssocID="{ED573349-5B6F-40E0-A25C-ABB5FE715977}" presName="Name37" presStyleLbl="parChTrans1D3" presStyleIdx="11" presStyleCnt="15"/>
      <dgm:spPr/>
      <dgm:t>
        <a:bodyPr/>
        <a:lstStyle/>
        <a:p>
          <a:endParaRPr lang="ru-RU"/>
        </a:p>
      </dgm:t>
    </dgm:pt>
    <dgm:pt modelId="{31048560-8ADB-4C21-AA8D-D21F72FB0EBA}" type="pres">
      <dgm:prSet presAssocID="{6AC68B00-ED51-4A12-9159-DDAC6C09E0E5}" presName="hierRoot2" presStyleCnt="0">
        <dgm:presLayoutVars>
          <dgm:hierBranch val="init"/>
        </dgm:presLayoutVars>
      </dgm:prSet>
      <dgm:spPr/>
    </dgm:pt>
    <dgm:pt modelId="{22440B9E-90DE-4735-B6D5-5F5105B8B4C5}" type="pres">
      <dgm:prSet presAssocID="{6AC68B00-ED51-4A12-9159-DDAC6C09E0E5}" presName="rootComposite" presStyleCnt="0"/>
      <dgm:spPr/>
    </dgm:pt>
    <dgm:pt modelId="{5016BE49-59D6-4419-A75D-500184049D16}" type="pres">
      <dgm:prSet presAssocID="{6AC68B00-ED51-4A12-9159-DDAC6C09E0E5}" presName="rootText" presStyleLbl="node3" presStyleIdx="11" presStyleCnt="15" custScaleX="113421" custScaleY="1914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AE9BCA-FDF8-4EFC-A0C6-87038C289E20}" type="pres">
      <dgm:prSet presAssocID="{6AC68B00-ED51-4A12-9159-DDAC6C09E0E5}" presName="rootConnector" presStyleLbl="node3" presStyleIdx="11" presStyleCnt="15"/>
      <dgm:spPr/>
      <dgm:t>
        <a:bodyPr/>
        <a:lstStyle/>
        <a:p>
          <a:endParaRPr lang="ru-RU"/>
        </a:p>
      </dgm:t>
    </dgm:pt>
    <dgm:pt modelId="{9389E769-89E5-4AE3-8008-815E0E15E73F}" type="pres">
      <dgm:prSet presAssocID="{6AC68B00-ED51-4A12-9159-DDAC6C09E0E5}" presName="hierChild4" presStyleCnt="0"/>
      <dgm:spPr/>
    </dgm:pt>
    <dgm:pt modelId="{0E36DEF1-275A-4CB9-AA87-9F93CE7274E3}" type="pres">
      <dgm:prSet presAssocID="{6AC68B00-ED51-4A12-9159-DDAC6C09E0E5}" presName="hierChild5" presStyleCnt="0"/>
      <dgm:spPr/>
    </dgm:pt>
    <dgm:pt modelId="{6233734E-1E73-4DF1-B71A-B23BB9CCAE9D}" type="pres">
      <dgm:prSet presAssocID="{ED2DF7B0-4595-4BB0-B560-13FF35B204C6}" presName="Name37" presStyleLbl="parChTrans1D3" presStyleIdx="12" presStyleCnt="15"/>
      <dgm:spPr/>
      <dgm:t>
        <a:bodyPr/>
        <a:lstStyle/>
        <a:p>
          <a:endParaRPr lang="ru-RU"/>
        </a:p>
      </dgm:t>
    </dgm:pt>
    <dgm:pt modelId="{5B642FE1-B06D-46D1-B604-D891CEDAA845}" type="pres">
      <dgm:prSet presAssocID="{118821BB-AF6F-4606-9E71-59880B334778}" presName="hierRoot2" presStyleCnt="0">
        <dgm:presLayoutVars>
          <dgm:hierBranch val="init"/>
        </dgm:presLayoutVars>
      </dgm:prSet>
      <dgm:spPr/>
    </dgm:pt>
    <dgm:pt modelId="{E58C1702-73B9-4A6A-B9D2-9320162243D5}" type="pres">
      <dgm:prSet presAssocID="{118821BB-AF6F-4606-9E71-59880B334778}" presName="rootComposite" presStyleCnt="0"/>
      <dgm:spPr/>
    </dgm:pt>
    <dgm:pt modelId="{659FD5FE-3AC8-4D0D-B8A3-083AD5D72DA7}" type="pres">
      <dgm:prSet presAssocID="{118821BB-AF6F-4606-9E71-59880B334778}" presName="rootText" presStyleLbl="node3" presStyleIdx="12" presStyleCnt="15" custScaleY="1772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7513A8-338E-4957-A973-EBFC520F4D61}" type="pres">
      <dgm:prSet presAssocID="{118821BB-AF6F-4606-9E71-59880B334778}" presName="rootConnector" presStyleLbl="node3" presStyleIdx="12" presStyleCnt="15"/>
      <dgm:spPr/>
      <dgm:t>
        <a:bodyPr/>
        <a:lstStyle/>
        <a:p>
          <a:endParaRPr lang="ru-RU"/>
        </a:p>
      </dgm:t>
    </dgm:pt>
    <dgm:pt modelId="{C168F5C3-1403-4F80-AE11-8F64A603F0F8}" type="pres">
      <dgm:prSet presAssocID="{118821BB-AF6F-4606-9E71-59880B334778}" presName="hierChild4" presStyleCnt="0"/>
      <dgm:spPr/>
    </dgm:pt>
    <dgm:pt modelId="{BBDCDE1F-0D7D-4F20-A843-82D22C9A7CE9}" type="pres">
      <dgm:prSet presAssocID="{118821BB-AF6F-4606-9E71-59880B334778}" presName="hierChild5" presStyleCnt="0"/>
      <dgm:spPr/>
    </dgm:pt>
    <dgm:pt modelId="{602A68F2-164F-4AD4-AE66-E57571FC31DF}" type="pres">
      <dgm:prSet presAssocID="{16FFD2D5-902A-4394-B965-9BF63BB965C1}" presName="hierChild5" presStyleCnt="0"/>
      <dgm:spPr/>
    </dgm:pt>
    <dgm:pt modelId="{0AB61275-6AD8-4F17-BDDC-F4BC0E090D26}" type="pres">
      <dgm:prSet presAssocID="{AB995775-1179-4208-806F-005195BA113B}" presName="Name35" presStyleLbl="parChTrans1D2" presStyleIdx="4" presStyleCnt="5"/>
      <dgm:spPr/>
      <dgm:t>
        <a:bodyPr/>
        <a:lstStyle/>
        <a:p>
          <a:endParaRPr lang="ru-RU"/>
        </a:p>
      </dgm:t>
    </dgm:pt>
    <dgm:pt modelId="{A3F5372B-58A4-4919-99C3-08ECBDF9B213}" type="pres">
      <dgm:prSet presAssocID="{3C9DD358-C85C-4119-92AA-7AE66A4CA7C6}" presName="hierRoot2" presStyleCnt="0">
        <dgm:presLayoutVars>
          <dgm:hierBranch val="init"/>
        </dgm:presLayoutVars>
      </dgm:prSet>
      <dgm:spPr/>
    </dgm:pt>
    <dgm:pt modelId="{8B6FAE9F-1E2F-4B1C-800B-F8FA9088F214}" type="pres">
      <dgm:prSet presAssocID="{3C9DD358-C85C-4119-92AA-7AE66A4CA7C6}" presName="rootComposite" presStyleCnt="0"/>
      <dgm:spPr/>
    </dgm:pt>
    <dgm:pt modelId="{87343BAB-6C8C-4F80-8357-FABF057B3524}" type="pres">
      <dgm:prSet presAssocID="{3C9DD358-C85C-4119-92AA-7AE66A4CA7C6}" presName="rootText" presStyleLbl="node2" presStyleIdx="4" presStyleCnt="5" custScaleX="1550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88B9BEF-8C8F-4689-947D-EDA99699CD01}" type="pres">
      <dgm:prSet presAssocID="{3C9DD358-C85C-4119-92AA-7AE66A4CA7C6}" presName="rootConnector" presStyleLbl="node2" presStyleIdx="4" presStyleCnt="5"/>
      <dgm:spPr/>
      <dgm:t>
        <a:bodyPr/>
        <a:lstStyle/>
        <a:p>
          <a:endParaRPr lang="ru-RU"/>
        </a:p>
      </dgm:t>
    </dgm:pt>
    <dgm:pt modelId="{2266FDA3-6CA2-4BAD-92DB-64DBCC8B3F90}" type="pres">
      <dgm:prSet presAssocID="{3C9DD358-C85C-4119-92AA-7AE66A4CA7C6}" presName="hierChild4" presStyleCnt="0"/>
      <dgm:spPr/>
    </dgm:pt>
    <dgm:pt modelId="{B7E15715-3249-439A-9EA7-2142402E3DAC}" type="pres">
      <dgm:prSet presAssocID="{60A83046-A943-4E21-8D2D-ECFCB531DBA1}" presName="Name37" presStyleLbl="parChTrans1D3" presStyleIdx="13" presStyleCnt="15"/>
      <dgm:spPr/>
      <dgm:t>
        <a:bodyPr/>
        <a:lstStyle/>
        <a:p>
          <a:endParaRPr lang="ru-RU"/>
        </a:p>
      </dgm:t>
    </dgm:pt>
    <dgm:pt modelId="{66A822C7-3538-4E0B-BFF1-D7E3D6F98514}" type="pres">
      <dgm:prSet presAssocID="{03291DAC-B74B-412C-B032-56CE6EA22A9C}" presName="hierRoot2" presStyleCnt="0">
        <dgm:presLayoutVars>
          <dgm:hierBranch val="init"/>
        </dgm:presLayoutVars>
      </dgm:prSet>
      <dgm:spPr/>
    </dgm:pt>
    <dgm:pt modelId="{96FD862A-D637-4E76-823B-CC2928D17C51}" type="pres">
      <dgm:prSet presAssocID="{03291DAC-B74B-412C-B032-56CE6EA22A9C}" presName="rootComposite" presStyleCnt="0"/>
      <dgm:spPr/>
    </dgm:pt>
    <dgm:pt modelId="{C061700E-573D-4263-8BCC-D39999328E5A}" type="pres">
      <dgm:prSet presAssocID="{03291DAC-B74B-412C-B032-56CE6EA22A9C}" presName="rootText" presStyleLbl="node3" presStyleIdx="13" presStyleCnt="15" custScaleX="105977" custScaleY="2244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69252D-400D-40F8-92B0-032BE4CAB30D}" type="pres">
      <dgm:prSet presAssocID="{03291DAC-B74B-412C-B032-56CE6EA22A9C}" presName="rootConnector" presStyleLbl="node3" presStyleIdx="13" presStyleCnt="15"/>
      <dgm:spPr/>
      <dgm:t>
        <a:bodyPr/>
        <a:lstStyle/>
        <a:p>
          <a:endParaRPr lang="ru-RU"/>
        </a:p>
      </dgm:t>
    </dgm:pt>
    <dgm:pt modelId="{CE4F8C92-F234-4741-ADDB-28F572EEFECD}" type="pres">
      <dgm:prSet presAssocID="{03291DAC-B74B-412C-B032-56CE6EA22A9C}" presName="hierChild4" presStyleCnt="0"/>
      <dgm:spPr/>
    </dgm:pt>
    <dgm:pt modelId="{E388D43D-7AB1-4B9E-9AB3-B0243477C636}" type="pres">
      <dgm:prSet presAssocID="{03291DAC-B74B-412C-B032-56CE6EA22A9C}" presName="hierChild5" presStyleCnt="0"/>
      <dgm:spPr/>
    </dgm:pt>
    <dgm:pt modelId="{5F7D378D-1CBD-4BF4-8566-C5E3E3A9D9FB}" type="pres">
      <dgm:prSet presAssocID="{1BE079DB-8F73-4EC6-B847-D4E859B5E794}" presName="Name37" presStyleLbl="parChTrans1D3" presStyleIdx="14" presStyleCnt="15"/>
      <dgm:spPr/>
      <dgm:t>
        <a:bodyPr/>
        <a:lstStyle/>
        <a:p>
          <a:endParaRPr lang="ru-RU"/>
        </a:p>
      </dgm:t>
    </dgm:pt>
    <dgm:pt modelId="{B81B64D1-1B78-4AE8-8366-038DAA248CD7}" type="pres">
      <dgm:prSet presAssocID="{B23863B5-1FE3-4DF1-A2E5-25F4749ABAE6}" presName="hierRoot2" presStyleCnt="0">
        <dgm:presLayoutVars>
          <dgm:hierBranch val="init"/>
        </dgm:presLayoutVars>
      </dgm:prSet>
      <dgm:spPr/>
    </dgm:pt>
    <dgm:pt modelId="{927F5298-12DD-4C6F-8D53-1643DBE71F89}" type="pres">
      <dgm:prSet presAssocID="{B23863B5-1FE3-4DF1-A2E5-25F4749ABAE6}" presName="rootComposite" presStyleCnt="0"/>
      <dgm:spPr/>
    </dgm:pt>
    <dgm:pt modelId="{F3944F25-E301-4AF6-988E-9A1BE71D6E60}" type="pres">
      <dgm:prSet presAssocID="{B23863B5-1FE3-4DF1-A2E5-25F4749ABAE6}" presName="rootText" presStyleLbl="node3" presStyleIdx="14" presStyleCnt="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BB8695-BDEC-4BF4-9EC9-A9C8A6D449C5}" type="pres">
      <dgm:prSet presAssocID="{B23863B5-1FE3-4DF1-A2E5-25F4749ABAE6}" presName="rootConnector" presStyleLbl="node3" presStyleIdx="14" presStyleCnt="15"/>
      <dgm:spPr/>
      <dgm:t>
        <a:bodyPr/>
        <a:lstStyle/>
        <a:p>
          <a:endParaRPr lang="ru-RU"/>
        </a:p>
      </dgm:t>
    </dgm:pt>
    <dgm:pt modelId="{3849C2C2-0529-40B8-BFA4-3EFAFCE6D22C}" type="pres">
      <dgm:prSet presAssocID="{B23863B5-1FE3-4DF1-A2E5-25F4749ABAE6}" presName="hierChild4" presStyleCnt="0"/>
      <dgm:spPr/>
    </dgm:pt>
    <dgm:pt modelId="{1159EBC9-B5B0-45A1-955D-286036043086}" type="pres">
      <dgm:prSet presAssocID="{B23863B5-1FE3-4DF1-A2E5-25F4749ABAE6}" presName="hierChild5" presStyleCnt="0"/>
      <dgm:spPr/>
    </dgm:pt>
    <dgm:pt modelId="{CCE8C236-71A8-4477-A87B-8A236A64257D}" type="pres">
      <dgm:prSet presAssocID="{3C9DD358-C85C-4119-92AA-7AE66A4CA7C6}" presName="hierChild5" presStyleCnt="0"/>
      <dgm:spPr/>
    </dgm:pt>
    <dgm:pt modelId="{0C92A94F-8D13-49F3-97AB-D3213104DF35}" type="pres">
      <dgm:prSet presAssocID="{67BA1840-CE21-4B83-9F65-E63772A2F4C7}" presName="hierChild3" presStyleCnt="0"/>
      <dgm:spPr/>
    </dgm:pt>
  </dgm:ptLst>
  <dgm:cxnLst>
    <dgm:cxn modelId="{2D87AE22-01FC-4FF6-8B0D-6E2E749AC92F}" srcId="{E615605E-5707-4DFA-A30A-12344064AB6F}" destId="{727D699D-B69B-465A-BF3E-86341F2AD260}" srcOrd="2" destOrd="0" parTransId="{26DD36AE-DEB2-42D6-9A47-9AEEE5EC698F}" sibTransId="{CEAD8344-01C5-4E6C-A16C-C8D9F6A9924D}"/>
    <dgm:cxn modelId="{A59902B5-3E77-426B-8044-16014E6A32E4}" type="presOf" srcId="{6AC68B00-ED51-4A12-9159-DDAC6C09E0E5}" destId="{CEAE9BCA-FDF8-4EFC-A0C6-87038C289E20}" srcOrd="1" destOrd="0" presId="urn:microsoft.com/office/officeart/2005/8/layout/orgChart1"/>
    <dgm:cxn modelId="{969034FF-6E1A-4584-A7D6-1C76863DF98E}" type="presOf" srcId="{26DD36AE-DEB2-42D6-9A47-9AEEE5EC698F}" destId="{193ACFFB-A2AC-4B63-8C42-93DBB071522C}" srcOrd="0" destOrd="0" presId="urn:microsoft.com/office/officeart/2005/8/layout/orgChart1"/>
    <dgm:cxn modelId="{FE57EDC7-7EB2-460B-B53C-8EA4C78684C8}" srcId="{7257925D-E541-4461-9CCD-1C136E637B0F}" destId="{9629F220-5613-4C30-BE47-F6CC4EC06C9B}" srcOrd="0" destOrd="0" parTransId="{75AD161F-2827-4389-9600-926EBFBC5BB0}" sibTransId="{251D4523-C836-4B15-883A-EEB79D4B4D2F}"/>
    <dgm:cxn modelId="{B506D339-517F-490B-B340-521CCC4CA589}" srcId="{67BA1840-CE21-4B83-9F65-E63772A2F4C7}" destId="{7257925D-E541-4461-9CCD-1C136E637B0F}" srcOrd="0" destOrd="0" parTransId="{3349878C-91A5-4EE2-98CB-3C271C81CBA1}" sibTransId="{9229100E-5D5F-4249-A63E-716C23449080}"/>
    <dgm:cxn modelId="{99A53F0D-20F9-4ACC-A153-F303CA3F5E50}" type="presOf" srcId="{15F3717B-2D3A-4008-B652-B5E1D96CE6E0}" destId="{C3C0BB1B-9755-483F-A6D5-3AE5DE1B24FB}" srcOrd="0" destOrd="0" presId="urn:microsoft.com/office/officeart/2005/8/layout/orgChart1"/>
    <dgm:cxn modelId="{4A326977-E263-4037-A1F2-B4995372250A}" type="presOf" srcId="{17D8B003-CFA3-48D4-8795-90CA8CA32421}" destId="{D6A4FB76-DD6C-4063-9F3E-E18672BD170F}" srcOrd="0" destOrd="0" presId="urn:microsoft.com/office/officeart/2005/8/layout/orgChart1"/>
    <dgm:cxn modelId="{AE296256-088E-415E-B698-76F9386C31C6}" type="presOf" srcId="{9C2F97B0-068F-4728-8A07-9DC719717AE5}" destId="{BBE7543C-87B9-4495-82AC-BF0989DFB3C7}" srcOrd="0" destOrd="0" presId="urn:microsoft.com/office/officeart/2005/8/layout/orgChart1"/>
    <dgm:cxn modelId="{4C22F6B0-A2FC-445F-BC71-B879F42C6C42}" type="presOf" srcId="{E615605E-5707-4DFA-A30A-12344064AB6F}" destId="{4F1C936B-D2F3-415B-995B-45056698DE8E}" srcOrd="0" destOrd="0" presId="urn:microsoft.com/office/officeart/2005/8/layout/orgChart1"/>
    <dgm:cxn modelId="{555C1952-92F4-4984-8BC8-429B050DEC4B}" type="presOf" srcId="{7A9F3BFF-BFE1-45AE-994D-38D883D1EA75}" destId="{81F92CF7-4E20-4C74-BB5D-95145156BF73}" srcOrd="1" destOrd="0" presId="urn:microsoft.com/office/officeart/2005/8/layout/orgChart1"/>
    <dgm:cxn modelId="{E1A747F8-CE53-4663-9CBF-9CEC050A3E24}" type="presOf" srcId="{B23863B5-1FE3-4DF1-A2E5-25F4749ABAE6}" destId="{F3944F25-E301-4AF6-988E-9A1BE71D6E60}" srcOrd="0" destOrd="0" presId="urn:microsoft.com/office/officeart/2005/8/layout/orgChart1"/>
    <dgm:cxn modelId="{6B25818F-7B30-4346-8858-DB8B5A838D04}" type="presOf" srcId="{4EB55664-C34F-4DCB-8A7E-C2A38E75715C}" destId="{FA6CF5A0-B929-419E-A948-2232543434C0}" srcOrd="1" destOrd="0" presId="urn:microsoft.com/office/officeart/2005/8/layout/orgChart1"/>
    <dgm:cxn modelId="{5C55732F-CF57-42BB-B881-F7F45D6A4A54}" srcId="{E615605E-5707-4DFA-A30A-12344064AB6F}" destId="{28B6D49B-45B7-492F-8102-2563A6923A99}" srcOrd="0" destOrd="0" parTransId="{4D3360C0-1CB5-4BDF-9A25-AA65381526E4}" sibTransId="{B76D69CC-0C2A-449D-9700-CA92E7ACA658}"/>
    <dgm:cxn modelId="{3E6505D6-81D9-4D4F-9062-3C50201945EE}" type="presOf" srcId="{BAD38BE4-2BFB-4DF3-9E4F-76E4B28B7146}" destId="{4F81AC3A-5C59-4455-A24F-7F0A86477472}" srcOrd="0" destOrd="0" presId="urn:microsoft.com/office/officeart/2005/8/layout/orgChart1"/>
    <dgm:cxn modelId="{092E88F1-5D00-41C6-8BF1-617B9C87680D}" type="presOf" srcId="{20278C1B-FE1D-4926-B9CA-0D14FF1600CA}" destId="{CF7CFD48-5C3E-4890-A934-1A3F7129A286}" srcOrd="1" destOrd="0" presId="urn:microsoft.com/office/officeart/2005/8/layout/orgChart1"/>
    <dgm:cxn modelId="{4EBE3C44-D207-464C-A2D5-4AB8353CA66E}" srcId="{3C9DD358-C85C-4119-92AA-7AE66A4CA7C6}" destId="{03291DAC-B74B-412C-B032-56CE6EA22A9C}" srcOrd="0" destOrd="0" parTransId="{60A83046-A943-4E21-8D2D-ECFCB531DBA1}" sibTransId="{F930749B-5C4F-4B02-9E03-1B82F603ED38}"/>
    <dgm:cxn modelId="{D8995FD4-A973-4B2B-A331-2823892740F4}" type="presOf" srcId="{03291DAC-B74B-412C-B032-56CE6EA22A9C}" destId="{C061700E-573D-4263-8BCC-D39999328E5A}" srcOrd="0" destOrd="0" presId="urn:microsoft.com/office/officeart/2005/8/layout/orgChart1"/>
    <dgm:cxn modelId="{88663253-EA44-4A5B-AE27-8FA093FBFE19}" type="presOf" srcId="{C5A5CED3-6A79-4028-8F70-9DD2972316E7}" destId="{75E4D728-05A9-4AAD-A280-40AC68997D69}" srcOrd="1" destOrd="0" presId="urn:microsoft.com/office/officeart/2005/8/layout/orgChart1"/>
    <dgm:cxn modelId="{AAFB43DE-5E84-4D10-BB07-53CC258FBA25}" type="presOf" srcId="{89D7FB2C-007B-4343-8B4D-DA2E8C9582BD}" destId="{C4D7C268-D105-4D60-A480-15A748C60FC1}" srcOrd="0" destOrd="0" presId="urn:microsoft.com/office/officeart/2005/8/layout/orgChart1"/>
    <dgm:cxn modelId="{41BB3580-6510-4CDA-BC76-327A7B538965}" srcId="{E615605E-5707-4DFA-A30A-12344064AB6F}" destId="{20278C1B-FE1D-4926-B9CA-0D14FF1600CA}" srcOrd="3" destOrd="0" parTransId="{17D8B003-CFA3-48D4-8795-90CA8CA32421}" sibTransId="{DC7D8385-7B8E-4333-B715-614A4B86ABB4}"/>
    <dgm:cxn modelId="{4E9B3710-DE7A-4738-AD10-368DC79D659C}" type="presOf" srcId="{118821BB-AF6F-4606-9E71-59880B334778}" destId="{659FD5FE-3AC8-4D0D-B8A3-083AD5D72DA7}" srcOrd="0" destOrd="0" presId="urn:microsoft.com/office/officeart/2005/8/layout/orgChart1"/>
    <dgm:cxn modelId="{6D6CF0DC-1572-4E95-B11F-4EF8EFF5F2BB}" srcId="{67BA1840-CE21-4B83-9F65-E63772A2F4C7}" destId="{E615605E-5707-4DFA-A30A-12344064AB6F}" srcOrd="2" destOrd="0" parTransId="{D67F9846-72B7-4314-8840-717A6C36C4F6}" sibTransId="{8876DD43-5D7D-405F-A7EF-342A58F74432}"/>
    <dgm:cxn modelId="{516765A5-7223-4D37-B7C2-0A72D433CB1F}" type="presOf" srcId="{7A9F3BFF-BFE1-45AE-994D-38D883D1EA75}" destId="{EA3BC19C-693C-4CE2-921A-4018F2A276C8}" srcOrd="0" destOrd="0" presId="urn:microsoft.com/office/officeart/2005/8/layout/orgChart1"/>
    <dgm:cxn modelId="{DB171A05-CE7D-46F5-8D34-82837EFDB5F7}" type="presOf" srcId="{28B6D49B-45B7-492F-8102-2563A6923A99}" destId="{46753683-0552-4EB1-B2C3-95C204B56A9D}" srcOrd="1" destOrd="0" presId="urn:microsoft.com/office/officeart/2005/8/layout/orgChart1"/>
    <dgm:cxn modelId="{530134EE-92DD-4111-8E18-1CACF0009CE2}" type="presOf" srcId="{727D699D-B69B-465A-BF3E-86341F2AD260}" destId="{FEA755B4-1F56-4E3B-91E3-0D3CF3CCCBE2}" srcOrd="0" destOrd="0" presId="urn:microsoft.com/office/officeart/2005/8/layout/orgChart1"/>
    <dgm:cxn modelId="{957C8C27-BD0A-4CF5-8484-A7723291C89D}" type="presOf" srcId="{118821BB-AF6F-4606-9E71-59880B334778}" destId="{2D7513A8-338E-4957-A973-EBFC520F4D61}" srcOrd="1" destOrd="0" presId="urn:microsoft.com/office/officeart/2005/8/layout/orgChart1"/>
    <dgm:cxn modelId="{4B46F47E-42E9-436D-BCFD-35CEB7243C6E}" type="presOf" srcId="{0EA84975-B1B8-4D93-A7AF-3491F0274746}" destId="{C658968C-37D9-439A-B603-C23AA0A648E4}" srcOrd="1" destOrd="0" presId="urn:microsoft.com/office/officeart/2005/8/layout/orgChart1"/>
    <dgm:cxn modelId="{1DE1464F-F789-48A0-BB5F-0231913B9F81}" type="presOf" srcId="{4EB55664-C34F-4DCB-8A7E-C2A38E75715C}" destId="{B7CCFB49-49DE-45CD-A483-EDFBC66B2317}" srcOrd="0" destOrd="0" presId="urn:microsoft.com/office/officeart/2005/8/layout/orgChart1"/>
    <dgm:cxn modelId="{E15552C0-6B82-4BB4-891E-8EC3170406C6}" type="presOf" srcId="{AB995775-1179-4208-806F-005195BA113B}" destId="{0AB61275-6AD8-4F17-BDDC-F4BC0E090D26}" srcOrd="0" destOrd="0" presId="urn:microsoft.com/office/officeart/2005/8/layout/orgChart1"/>
    <dgm:cxn modelId="{42CCC5A8-E094-4777-82C2-8FEB87DD27FA}" type="presOf" srcId="{7257925D-E541-4461-9CCD-1C136E637B0F}" destId="{6F9A4198-CD74-42F1-863F-97C418674240}" srcOrd="1" destOrd="0" presId="urn:microsoft.com/office/officeart/2005/8/layout/orgChart1"/>
    <dgm:cxn modelId="{30E29E1D-92FF-4FE1-99BC-FD2E64F79B38}" type="presOf" srcId="{16FFD2D5-902A-4394-B965-9BF63BB965C1}" destId="{78E4B40E-D841-4D00-8F86-16BB7E16AA49}" srcOrd="1" destOrd="0" presId="urn:microsoft.com/office/officeart/2005/8/layout/orgChart1"/>
    <dgm:cxn modelId="{FCA3F67E-8319-4BD5-9029-41ED029B28E4}" type="presOf" srcId="{ED573349-5B6F-40E0-A25C-ABB5FE715977}" destId="{BCED1873-F7F2-4765-91C1-588CEEF50982}" srcOrd="0" destOrd="0" presId="urn:microsoft.com/office/officeart/2005/8/layout/orgChart1"/>
    <dgm:cxn modelId="{C8760EAF-B062-4F3B-9321-CA8151F1BB00}" srcId="{7257925D-E541-4461-9CCD-1C136E637B0F}" destId="{C5A5CED3-6A79-4028-8F70-9DD2972316E7}" srcOrd="1" destOrd="0" parTransId="{AD97222F-7766-4673-8B30-A9EAE393F063}" sibTransId="{4366522B-C182-48BB-BC07-FDD9F3A63BEF}"/>
    <dgm:cxn modelId="{B847F5E4-9BE2-417F-AE3B-C38EA3C285E5}" type="presOf" srcId="{3338C521-A41D-4643-A76D-E715E07616E7}" destId="{7E49F53C-E11E-46FE-9B81-C3B4E7453460}" srcOrd="0" destOrd="0" presId="urn:microsoft.com/office/officeart/2005/8/layout/orgChart1"/>
    <dgm:cxn modelId="{4709DD27-E05E-40FC-BCFE-BD48FCDCB5F5}" type="presOf" srcId="{AD97222F-7766-4673-8B30-A9EAE393F063}" destId="{4D43C363-927E-4B47-B547-398C2847CFCE}" srcOrd="0" destOrd="0" presId="urn:microsoft.com/office/officeart/2005/8/layout/orgChart1"/>
    <dgm:cxn modelId="{D766DBAB-37CF-45B7-97B5-A5E0D35CBA97}" type="presOf" srcId="{0EA84975-B1B8-4D93-A7AF-3491F0274746}" destId="{E962C723-3424-41CF-9E0E-3422DA985996}" srcOrd="0" destOrd="0" presId="urn:microsoft.com/office/officeart/2005/8/layout/orgChart1"/>
    <dgm:cxn modelId="{336AC486-39EA-4903-A216-13F8B02EF5F1}" type="presOf" srcId="{F77FDA0C-081B-4326-86E8-A5F4827AEAAE}" destId="{40E0C18F-C26C-4164-AA89-74EE222F0243}" srcOrd="1" destOrd="0" presId="urn:microsoft.com/office/officeart/2005/8/layout/orgChart1"/>
    <dgm:cxn modelId="{F82DD1E1-114B-4E80-B739-744766D44108}" type="presOf" srcId="{E615605E-5707-4DFA-A30A-12344064AB6F}" destId="{66D49BEE-BA11-43CE-B0BE-21F74E71027E}" srcOrd="1" destOrd="0" presId="urn:microsoft.com/office/officeart/2005/8/layout/orgChart1"/>
    <dgm:cxn modelId="{7DF10B8D-B553-4E18-83AF-5EDEFC6E1B54}" type="presOf" srcId="{727D699D-B69B-465A-BF3E-86341F2AD260}" destId="{B680E87F-15F5-45C8-BCB4-723FABAE344D}" srcOrd="1" destOrd="0" presId="urn:microsoft.com/office/officeart/2005/8/layout/orgChart1"/>
    <dgm:cxn modelId="{B03BCAD5-6155-4576-8B8B-519D1217C682}" type="presOf" srcId="{DECF161E-8728-4A1C-9DC3-5BCACFB964E9}" destId="{9CCC859A-4B1B-4AE5-8F66-0F14040D536A}" srcOrd="0" destOrd="0" presId="urn:microsoft.com/office/officeart/2005/8/layout/orgChart1"/>
    <dgm:cxn modelId="{33F865DA-53E6-4E72-A17C-D146D9AE6911}" type="presOf" srcId="{9629F220-5613-4C30-BE47-F6CC4EC06C9B}" destId="{4009F015-AEFF-4286-850D-4BD0D99AF434}" srcOrd="1" destOrd="0" presId="urn:microsoft.com/office/officeart/2005/8/layout/orgChart1"/>
    <dgm:cxn modelId="{842C6406-D4F6-40C8-95AE-59079EF5BA22}" type="presOf" srcId="{9629F220-5613-4C30-BE47-F6CC4EC06C9B}" destId="{57DAC0CD-CA37-4C96-90E7-FCFBD40B552B}" srcOrd="0" destOrd="0" presId="urn:microsoft.com/office/officeart/2005/8/layout/orgChart1"/>
    <dgm:cxn modelId="{C3991027-A823-4C86-932B-09EC54F04A6C}" type="presOf" srcId="{3349878C-91A5-4EE2-98CB-3C271C81CBA1}" destId="{B35E9D8C-CD30-4546-8503-314E65FD07DA}" srcOrd="0" destOrd="0" presId="urn:microsoft.com/office/officeart/2005/8/layout/orgChart1"/>
    <dgm:cxn modelId="{0D102DC6-E35F-4190-8419-24D62D8EA9E1}" srcId="{E615605E-5707-4DFA-A30A-12344064AB6F}" destId="{15F3717B-2D3A-4008-B652-B5E1D96CE6E0}" srcOrd="4" destOrd="0" parTransId="{8641F5AB-61D0-4057-8215-65EDEA804C6C}" sibTransId="{D2971FE0-0221-49E7-8332-8848E2973BD8}"/>
    <dgm:cxn modelId="{4B6C0169-9600-4616-8059-46FC8483F205}" type="presOf" srcId="{E6AF6ADF-0822-49D0-B958-DE9EB3FB918B}" destId="{0D3D36BA-DB08-4610-98CE-D607C26DA5FC}" srcOrd="0" destOrd="0" presId="urn:microsoft.com/office/officeart/2005/8/layout/orgChart1"/>
    <dgm:cxn modelId="{232BBF1F-7B99-4486-AD16-38EBC1827C57}" srcId="{67BA1840-CE21-4B83-9F65-E63772A2F4C7}" destId="{0EA84975-B1B8-4D93-A7AF-3491F0274746}" srcOrd="1" destOrd="0" parTransId="{3338C521-A41D-4643-A76D-E715E07616E7}" sibTransId="{E55D705A-02FD-47E5-9BB5-1A8DC47BB567}"/>
    <dgm:cxn modelId="{12BAC647-393E-4632-8759-7EBB330A8773}" type="presOf" srcId="{ED2DF7B0-4595-4BB0-B560-13FF35B204C6}" destId="{6233734E-1E73-4DF1-B71A-B23BB9CCAE9D}" srcOrd="0" destOrd="0" presId="urn:microsoft.com/office/officeart/2005/8/layout/orgChart1"/>
    <dgm:cxn modelId="{C500D562-1F94-4F90-A879-99089A3E08BF}" type="presOf" srcId="{F77FDA0C-081B-4326-86E8-A5F4827AEAAE}" destId="{5FCF434B-22D9-4839-B737-223ECC0490FB}" srcOrd="0" destOrd="0" presId="urn:microsoft.com/office/officeart/2005/8/layout/orgChart1"/>
    <dgm:cxn modelId="{2C2A824D-6A83-4AAB-8A1C-71A0A5EC7415}" type="presOf" srcId="{8641F5AB-61D0-4057-8215-65EDEA804C6C}" destId="{1031B796-FE0F-42D0-B02D-00916E866770}" srcOrd="0" destOrd="0" presId="urn:microsoft.com/office/officeart/2005/8/layout/orgChart1"/>
    <dgm:cxn modelId="{70EDA889-F92C-4CBA-A8C5-57A675F99E0D}" type="presOf" srcId="{9C37BE9B-6093-4162-BB0D-9D1B86C536F1}" destId="{2FB1CA97-07F7-4984-B1E7-44FED3F599C3}" srcOrd="0" destOrd="0" presId="urn:microsoft.com/office/officeart/2005/8/layout/orgChart1"/>
    <dgm:cxn modelId="{73276526-6941-47E7-B15D-10EA0469D3F4}" type="presOf" srcId="{3FC1EA64-671B-4855-9454-9D77C2F4E95A}" destId="{3CB014E9-DEDD-4D0F-A9BE-9C88EAF0F696}" srcOrd="0" destOrd="0" presId="urn:microsoft.com/office/officeart/2005/8/layout/orgChart1"/>
    <dgm:cxn modelId="{F4459427-67A5-4636-9C5C-BF17398CCA7C}" type="presOf" srcId="{241A67FE-8597-491B-86EB-675963945586}" destId="{10C90D99-BDFA-4D7E-AAEB-0373B5B86B30}" srcOrd="0" destOrd="0" presId="urn:microsoft.com/office/officeart/2005/8/layout/orgChart1"/>
    <dgm:cxn modelId="{F8C1B446-723E-40DB-9E40-32DBE62E8DBC}" type="presOf" srcId="{3C9DD358-C85C-4119-92AA-7AE66A4CA7C6}" destId="{87343BAB-6C8C-4F80-8357-FABF057B3524}" srcOrd="0" destOrd="0" presId="urn:microsoft.com/office/officeart/2005/8/layout/orgChart1"/>
    <dgm:cxn modelId="{C8C1EFF9-4000-4074-BA2B-9BC239BC4C81}" type="presOf" srcId="{28B6D49B-45B7-492F-8102-2563A6923A99}" destId="{DD777F1E-7F43-4B7E-B950-E68470981ED0}" srcOrd="0" destOrd="0" presId="urn:microsoft.com/office/officeart/2005/8/layout/orgChart1"/>
    <dgm:cxn modelId="{0495F90A-564D-49BD-953F-03B02970A8A2}" type="presOf" srcId="{BAD38BE4-2BFB-4DF3-9E4F-76E4B28B7146}" destId="{E46B5AF4-AFC3-49BA-B403-3DB29B51EA0F}" srcOrd="1" destOrd="0" presId="urn:microsoft.com/office/officeart/2005/8/layout/orgChart1"/>
    <dgm:cxn modelId="{0961059D-1D00-49E6-A6F2-8673C73974A2}" srcId="{89D7FB2C-007B-4343-8B4D-DA2E8C9582BD}" destId="{67BA1840-CE21-4B83-9F65-E63772A2F4C7}" srcOrd="0" destOrd="0" parTransId="{319664C6-614D-404C-9856-C5D95B0FF3F8}" sibTransId="{0DEB4F51-9B16-44B9-8C48-A0565D15DC0C}"/>
    <dgm:cxn modelId="{A73114B5-A169-4E5F-8035-7977D285F216}" srcId="{3C9DD358-C85C-4119-92AA-7AE66A4CA7C6}" destId="{B23863B5-1FE3-4DF1-A2E5-25F4749ABAE6}" srcOrd="1" destOrd="0" parTransId="{1BE079DB-8F73-4EC6-B847-D4E859B5E794}" sibTransId="{E07B24B6-7894-4994-9AC0-18CFBD0ED30C}"/>
    <dgm:cxn modelId="{EE1426A4-3BA5-4667-9AAC-6E24CD251306}" type="presOf" srcId="{B23863B5-1FE3-4DF1-A2E5-25F4749ABAE6}" destId="{72BB8695-BDEC-4BF4-9EC9-A9C8A6D449C5}" srcOrd="1" destOrd="0" presId="urn:microsoft.com/office/officeart/2005/8/layout/orgChart1"/>
    <dgm:cxn modelId="{048D5957-7253-49E3-8C56-C443E474C706}" type="presOf" srcId="{03291DAC-B74B-412C-B032-56CE6EA22A9C}" destId="{6969252D-400D-40F8-92B0-032BE4CAB30D}" srcOrd="1" destOrd="0" presId="urn:microsoft.com/office/officeart/2005/8/layout/orgChart1"/>
    <dgm:cxn modelId="{05511DE5-E2BC-475E-A4A4-3D7558D3872A}" type="presOf" srcId="{D67F9846-72B7-4314-8840-717A6C36C4F6}" destId="{E785F813-7590-47A2-AE41-7D1547DDFDAE}" srcOrd="0" destOrd="0" presId="urn:microsoft.com/office/officeart/2005/8/layout/orgChart1"/>
    <dgm:cxn modelId="{520464D3-E8D9-48D8-B596-CF201B125419}" srcId="{0EA84975-B1B8-4D93-A7AF-3491F0274746}" destId="{7A9F3BFF-BFE1-45AE-994D-38D883D1EA75}" srcOrd="1" destOrd="0" parTransId="{9C2F97B0-068F-4728-8A07-9DC719717AE5}" sibTransId="{5F80D24B-9C69-4FD4-9185-5F1607E6CEE6}"/>
    <dgm:cxn modelId="{045E61FE-4B5D-4864-B292-81851461D536}" type="presOf" srcId="{6AC68B00-ED51-4A12-9159-DDAC6C09E0E5}" destId="{5016BE49-59D6-4419-A75D-500184049D16}" srcOrd="0" destOrd="0" presId="urn:microsoft.com/office/officeart/2005/8/layout/orgChart1"/>
    <dgm:cxn modelId="{FF78E477-0C28-4C46-90F7-116764FDF2A8}" type="presOf" srcId="{15F3717B-2D3A-4008-B652-B5E1D96CE6E0}" destId="{CC4AEE4E-8318-4B47-95D1-719554637318}" srcOrd="1" destOrd="0" presId="urn:microsoft.com/office/officeart/2005/8/layout/orgChart1"/>
    <dgm:cxn modelId="{DA9A81C1-6A68-44A7-A29D-6E8F5662105C}" srcId="{0EA84975-B1B8-4D93-A7AF-3491F0274746}" destId="{241A67FE-8597-491B-86EB-675963945586}" srcOrd="0" destOrd="0" parTransId="{9A3C574B-CF5B-4370-B530-A5AC798F26A1}" sibTransId="{34947EF1-9612-4D1F-A5F9-915229ADDD1F}"/>
    <dgm:cxn modelId="{E2BA6226-D2DA-49A1-99B3-F1D6D3B2FBCB}" type="presOf" srcId="{20278C1B-FE1D-4926-B9CA-0D14FF1600CA}" destId="{35372017-EE43-444C-9D93-3B5EC1D0FD1A}" srcOrd="0" destOrd="0" presId="urn:microsoft.com/office/officeart/2005/8/layout/orgChart1"/>
    <dgm:cxn modelId="{8F7702A1-B0DF-4CE5-9FD6-2B6C802A613B}" type="presOf" srcId="{75AD161F-2827-4389-9600-926EBFBC5BB0}" destId="{01F49362-9F8C-4526-85E3-B657F02D34A8}" srcOrd="0" destOrd="0" presId="urn:microsoft.com/office/officeart/2005/8/layout/orgChart1"/>
    <dgm:cxn modelId="{33637896-9E82-4BDF-985F-FEA52589E0A3}" type="presOf" srcId="{16FFD2D5-902A-4394-B965-9BF63BB965C1}" destId="{CA7A8689-B433-41CD-9AB1-9E5D9E59DABF}" srcOrd="0" destOrd="0" presId="urn:microsoft.com/office/officeart/2005/8/layout/orgChart1"/>
    <dgm:cxn modelId="{BF8825AD-7385-490E-8CDF-DB3C57CF8013}" type="presOf" srcId="{67BA1840-CE21-4B83-9F65-E63772A2F4C7}" destId="{90CFFF57-917C-4AD5-9BEA-C049303D7151}" srcOrd="1" destOrd="0" presId="urn:microsoft.com/office/officeart/2005/8/layout/orgChart1"/>
    <dgm:cxn modelId="{BE632757-312C-4F7B-A360-404A8AF2CA44}" srcId="{67BA1840-CE21-4B83-9F65-E63772A2F4C7}" destId="{3C9DD358-C85C-4119-92AA-7AE66A4CA7C6}" srcOrd="4" destOrd="0" parTransId="{AB995775-1179-4208-806F-005195BA113B}" sibTransId="{8D1B7103-2065-4122-AAEA-91D24C02AB00}"/>
    <dgm:cxn modelId="{2BD39E49-DE7C-458B-92C6-5D232AAD8FC8}" srcId="{7257925D-E541-4461-9CCD-1C136E637B0F}" destId="{F77FDA0C-081B-4326-86E8-A5F4827AEAAE}" srcOrd="2" destOrd="0" parTransId="{DECF161E-8728-4A1C-9DC3-5BCACFB964E9}" sibTransId="{A168AA04-19CB-4A50-996C-3CBE3F48A493}"/>
    <dgm:cxn modelId="{C4E8DFB7-0C67-4CFA-AF5B-061F02833AA6}" srcId="{16FFD2D5-902A-4394-B965-9BF63BB965C1}" destId="{118821BB-AF6F-4606-9E71-59880B334778}" srcOrd="1" destOrd="0" parTransId="{ED2DF7B0-4595-4BB0-B560-13FF35B204C6}" sibTransId="{C9CBA7E2-5F24-4EF8-A5A7-B463649EDC06}"/>
    <dgm:cxn modelId="{3B48DA5E-36B6-4D1C-9713-9B1025AD3FF4}" type="presOf" srcId="{C5A5CED3-6A79-4028-8F70-9DD2972316E7}" destId="{0A94E76F-B57A-4E67-8A68-7AC2980E47BE}" srcOrd="0" destOrd="0" presId="urn:microsoft.com/office/officeart/2005/8/layout/orgChart1"/>
    <dgm:cxn modelId="{6BB6D5E8-AF5A-498B-8658-DE17EE45584A}" type="presOf" srcId="{60A83046-A943-4E21-8D2D-ECFCB531DBA1}" destId="{B7E15715-3249-439A-9EA7-2142402E3DAC}" srcOrd="0" destOrd="0" presId="urn:microsoft.com/office/officeart/2005/8/layout/orgChart1"/>
    <dgm:cxn modelId="{9E4D8342-4BA5-4B32-A74E-5D308F9E8F0D}" srcId="{67BA1840-CE21-4B83-9F65-E63772A2F4C7}" destId="{16FFD2D5-902A-4394-B965-9BF63BB965C1}" srcOrd="3" destOrd="0" parTransId="{E6AF6ADF-0822-49D0-B958-DE9EB3FB918B}" sibTransId="{83D07CFA-531A-4B3E-9D8C-B1A81B91148F}"/>
    <dgm:cxn modelId="{5E8586C4-F877-4C97-9DCA-D2F87FE52022}" srcId="{E615605E-5707-4DFA-A30A-12344064AB6F}" destId="{4EB55664-C34F-4DCB-8A7E-C2A38E75715C}" srcOrd="1" destOrd="0" parTransId="{3FC1EA64-671B-4855-9454-9D77C2F4E95A}" sibTransId="{558DFC93-D230-4403-A7C6-01F7A3A6F161}"/>
    <dgm:cxn modelId="{8F5DCDC5-61E5-4818-BBFB-E8D305805DB9}" type="presOf" srcId="{9A3C574B-CF5B-4370-B530-A5AC798F26A1}" destId="{62F0B170-8C36-4850-A05B-D2745C0BD47F}" srcOrd="0" destOrd="0" presId="urn:microsoft.com/office/officeart/2005/8/layout/orgChart1"/>
    <dgm:cxn modelId="{27D38BFA-0944-47DB-A513-946CB2507BAA}" type="presOf" srcId="{67BA1840-CE21-4B83-9F65-E63772A2F4C7}" destId="{2BB5E338-D90D-4D58-A7A0-B7B73081963D}" srcOrd="0" destOrd="0" presId="urn:microsoft.com/office/officeart/2005/8/layout/orgChart1"/>
    <dgm:cxn modelId="{CB158165-7B60-45D4-9222-8000A86E7D3D}" type="presOf" srcId="{4D3360C0-1CB5-4BDF-9A25-AA65381526E4}" destId="{97DEF27B-9A30-4A1D-824E-8C8A23E3F913}" srcOrd="0" destOrd="0" presId="urn:microsoft.com/office/officeart/2005/8/layout/orgChart1"/>
    <dgm:cxn modelId="{F84C529B-4A2F-4DE7-91AD-3A08800F1C7D}" srcId="{16FFD2D5-902A-4394-B965-9BF63BB965C1}" destId="{6AC68B00-ED51-4A12-9159-DDAC6C09E0E5}" srcOrd="0" destOrd="0" parTransId="{ED573349-5B6F-40E0-A25C-ABB5FE715977}" sibTransId="{CD118E56-4347-432F-B8B1-5359D55C6781}"/>
    <dgm:cxn modelId="{3AE5576F-9543-4469-8E79-2C35C251412A}" type="presOf" srcId="{1BE079DB-8F73-4EC6-B847-D4E859B5E794}" destId="{5F7D378D-1CBD-4BF4-8566-C5E3E3A9D9FB}" srcOrd="0" destOrd="0" presId="urn:microsoft.com/office/officeart/2005/8/layout/orgChart1"/>
    <dgm:cxn modelId="{15D34F59-28FA-43DF-81E9-C78550D6179C}" srcId="{0EA84975-B1B8-4D93-A7AF-3491F0274746}" destId="{BAD38BE4-2BFB-4DF3-9E4F-76E4B28B7146}" srcOrd="2" destOrd="0" parTransId="{9C37BE9B-6093-4162-BB0D-9D1B86C536F1}" sibTransId="{3BB3519F-CDAA-475E-9D9C-E02BF45664E0}"/>
    <dgm:cxn modelId="{5A600575-33CB-42CC-A40D-D7EE8AAA3F67}" type="presOf" srcId="{7257925D-E541-4461-9CCD-1C136E637B0F}" destId="{6020A25D-5C64-43CF-8D8B-E4C0DC9D1F2F}" srcOrd="0" destOrd="0" presId="urn:microsoft.com/office/officeart/2005/8/layout/orgChart1"/>
    <dgm:cxn modelId="{DD2CFDD0-DC4A-4681-8003-4DE24AA4B8BB}" type="presOf" srcId="{3C9DD358-C85C-4119-92AA-7AE66A4CA7C6}" destId="{E88B9BEF-8C8F-4689-947D-EDA99699CD01}" srcOrd="1" destOrd="0" presId="urn:microsoft.com/office/officeart/2005/8/layout/orgChart1"/>
    <dgm:cxn modelId="{785E6FB6-A497-4845-B9B1-7989EEC2F599}" type="presOf" srcId="{241A67FE-8597-491B-86EB-675963945586}" destId="{786AD160-2FF1-4E5E-A758-75EB4494FD85}" srcOrd="1" destOrd="0" presId="urn:microsoft.com/office/officeart/2005/8/layout/orgChart1"/>
    <dgm:cxn modelId="{85E8CD6F-1D94-4467-A741-2F23253427E8}" type="presParOf" srcId="{C4D7C268-D105-4D60-A480-15A748C60FC1}" destId="{552A6946-9BAC-4FA9-A1BB-BD867CEB86D4}" srcOrd="0" destOrd="0" presId="urn:microsoft.com/office/officeart/2005/8/layout/orgChart1"/>
    <dgm:cxn modelId="{A8FA8158-F0E6-4CF0-AC3D-0E9C9368343A}" type="presParOf" srcId="{552A6946-9BAC-4FA9-A1BB-BD867CEB86D4}" destId="{35F7F545-6AA5-4E3F-9AD8-63DED8230C51}" srcOrd="0" destOrd="0" presId="urn:microsoft.com/office/officeart/2005/8/layout/orgChart1"/>
    <dgm:cxn modelId="{3A3F4908-74EA-4C39-A718-E940B528C881}" type="presParOf" srcId="{35F7F545-6AA5-4E3F-9AD8-63DED8230C51}" destId="{2BB5E338-D90D-4D58-A7A0-B7B73081963D}" srcOrd="0" destOrd="0" presId="urn:microsoft.com/office/officeart/2005/8/layout/orgChart1"/>
    <dgm:cxn modelId="{E7647C34-C429-444D-B471-E1B9A5DE87CC}" type="presParOf" srcId="{35F7F545-6AA5-4E3F-9AD8-63DED8230C51}" destId="{90CFFF57-917C-4AD5-9BEA-C049303D7151}" srcOrd="1" destOrd="0" presId="urn:microsoft.com/office/officeart/2005/8/layout/orgChart1"/>
    <dgm:cxn modelId="{711F2D8E-1932-4528-91F6-147F4C60C93A}" type="presParOf" srcId="{552A6946-9BAC-4FA9-A1BB-BD867CEB86D4}" destId="{E2702A1E-67B4-45F2-9E55-EE57E4E80EE9}" srcOrd="1" destOrd="0" presId="urn:microsoft.com/office/officeart/2005/8/layout/orgChart1"/>
    <dgm:cxn modelId="{83E0954A-B4A2-42AD-9902-E956CDFF3A3D}" type="presParOf" srcId="{E2702A1E-67B4-45F2-9E55-EE57E4E80EE9}" destId="{B35E9D8C-CD30-4546-8503-314E65FD07DA}" srcOrd="0" destOrd="0" presId="urn:microsoft.com/office/officeart/2005/8/layout/orgChart1"/>
    <dgm:cxn modelId="{59E5CDC5-0610-40DA-B7F4-C5B4457C52B5}" type="presParOf" srcId="{E2702A1E-67B4-45F2-9E55-EE57E4E80EE9}" destId="{6533B382-0ED4-4792-B244-6CC617913D64}" srcOrd="1" destOrd="0" presId="urn:microsoft.com/office/officeart/2005/8/layout/orgChart1"/>
    <dgm:cxn modelId="{14493B96-8B43-4394-86D8-31E97E95334B}" type="presParOf" srcId="{6533B382-0ED4-4792-B244-6CC617913D64}" destId="{192E7582-B173-4681-83B2-DB3E2E43490E}" srcOrd="0" destOrd="0" presId="urn:microsoft.com/office/officeart/2005/8/layout/orgChart1"/>
    <dgm:cxn modelId="{B7E197EB-0796-4263-96C0-7C84A1E136D9}" type="presParOf" srcId="{192E7582-B173-4681-83B2-DB3E2E43490E}" destId="{6020A25D-5C64-43CF-8D8B-E4C0DC9D1F2F}" srcOrd="0" destOrd="0" presId="urn:microsoft.com/office/officeart/2005/8/layout/orgChart1"/>
    <dgm:cxn modelId="{4539DCA3-AFE3-4FB1-8015-B3B2C7448C8B}" type="presParOf" srcId="{192E7582-B173-4681-83B2-DB3E2E43490E}" destId="{6F9A4198-CD74-42F1-863F-97C418674240}" srcOrd="1" destOrd="0" presId="urn:microsoft.com/office/officeart/2005/8/layout/orgChart1"/>
    <dgm:cxn modelId="{33F904FE-89A9-4A4E-88BE-E7C27E9596D0}" type="presParOf" srcId="{6533B382-0ED4-4792-B244-6CC617913D64}" destId="{C2AFFB4C-9309-46A1-961E-3B01CD6AE361}" srcOrd="1" destOrd="0" presId="urn:microsoft.com/office/officeart/2005/8/layout/orgChart1"/>
    <dgm:cxn modelId="{60EF4B09-B3B8-4781-A521-13B49BE7014A}" type="presParOf" srcId="{C2AFFB4C-9309-46A1-961E-3B01CD6AE361}" destId="{01F49362-9F8C-4526-85E3-B657F02D34A8}" srcOrd="0" destOrd="0" presId="urn:microsoft.com/office/officeart/2005/8/layout/orgChart1"/>
    <dgm:cxn modelId="{60F502D0-F35D-4CE8-A49F-49BBB03E8EB6}" type="presParOf" srcId="{C2AFFB4C-9309-46A1-961E-3B01CD6AE361}" destId="{EEA62BBC-9D49-48A3-9CD1-A2FC25E44161}" srcOrd="1" destOrd="0" presId="urn:microsoft.com/office/officeart/2005/8/layout/orgChart1"/>
    <dgm:cxn modelId="{98384F57-58E9-4851-9DA9-6F0C1EA495FF}" type="presParOf" srcId="{EEA62BBC-9D49-48A3-9CD1-A2FC25E44161}" destId="{FF2A592B-F181-4D39-9630-B6618C0E8573}" srcOrd="0" destOrd="0" presId="urn:microsoft.com/office/officeart/2005/8/layout/orgChart1"/>
    <dgm:cxn modelId="{67B32608-1A47-4496-8D04-4EAE8B4C9690}" type="presParOf" srcId="{FF2A592B-F181-4D39-9630-B6618C0E8573}" destId="{57DAC0CD-CA37-4C96-90E7-FCFBD40B552B}" srcOrd="0" destOrd="0" presId="urn:microsoft.com/office/officeart/2005/8/layout/orgChart1"/>
    <dgm:cxn modelId="{54C5ACCB-7D50-43EF-BC12-BDEC93779DFC}" type="presParOf" srcId="{FF2A592B-F181-4D39-9630-B6618C0E8573}" destId="{4009F015-AEFF-4286-850D-4BD0D99AF434}" srcOrd="1" destOrd="0" presId="urn:microsoft.com/office/officeart/2005/8/layout/orgChart1"/>
    <dgm:cxn modelId="{1F08FF20-6CC2-4FD8-991D-3E363292C313}" type="presParOf" srcId="{EEA62BBC-9D49-48A3-9CD1-A2FC25E44161}" destId="{8D71AB67-885E-4AAD-BBB4-367BCFDA40C9}" srcOrd="1" destOrd="0" presId="urn:microsoft.com/office/officeart/2005/8/layout/orgChart1"/>
    <dgm:cxn modelId="{799FC2CD-B7BF-47A1-8184-16128DA825CC}" type="presParOf" srcId="{EEA62BBC-9D49-48A3-9CD1-A2FC25E44161}" destId="{A05D80B6-C369-4D08-A060-B1AF2D1946E1}" srcOrd="2" destOrd="0" presId="urn:microsoft.com/office/officeart/2005/8/layout/orgChart1"/>
    <dgm:cxn modelId="{FFECDEAC-975F-4C21-8174-DA2AEF4482DF}" type="presParOf" srcId="{C2AFFB4C-9309-46A1-961E-3B01CD6AE361}" destId="{4D43C363-927E-4B47-B547-398C2847CFCE}" srcOrd="2" destOrd="0" presId="urn:microsoft.com/office/officeart/2005/8/layout/orgChart1"/>
    <dgm:cxn modelId="{F072A0CE-6C76-4321-97D6-07674822991C}" type="presParOf" srcId="{C2AFFB4C-9309-46A1-961E-3B01CD6AE361}" destId="{16CB9EAB-3F8B-4641-B9A6-E1D3DEF22696}" srcOrd="3" destOrd="0" presId="urn:microsoft.com/office/officeart/2005/8/layout/orgChart1"/>
    <dgm:cxn modelId="{DC74C4D0-653F-4F40-8CA7-8D299BE0277C}" type="presParOf" srcId="{16CB9EAB-3F8B-4641-B9A6-E1D3DEF22696}" destId="{A9BA97CF-0F67-476C-8E38-9B011B3F1409}" srcOrd="0" destOrd="0" presId="urn:microsoft.com/office/officeart/2005/8/layout/orgChart1"/>
    <dgm:cxn modelId="{336BFD77-BC27-4A75-9622-BE9A5DB36D77}" type="presParOf" srcId="{A9BA97CF-0F67-476C-8E38-9B011B3F1409}" destId="{0A94E76F-B57A-4E67-8A68-7AC2980E47BE}" srcOrd="0" destOrd="0" presId="urn:microsoft.com/office/officeart/2005/8/layout/orgChart1"/>
    <dgm:cxn modelId="{F72B8FA5-76D7-411A-90C1-F7A1D9AAB73E}" type="presParOf" srcId="{A9BA97CF-0F67-476C-8E38-9B011B3F1409}" destId="{75E4D728-05A9-4AAD-A280-40AC68997D69}" srcOrd="1" destOrd="0" presId="urn:microsoft.com/office/officeart/2005/8/layout/orgChart1"/>
    <dgm:cxn modelId="{4A750E1A-9CD7-4E92-940D-11BC9BE81528}" type="presParOf" srcId="{16CB9EAB-3F8B-4641-B9A6-E1D3DEF22696}" destId="{1A31374F-588A-4A30-8C36-8F4AC35418F6}" srcOrd="1" destOrd="0" presId="urn:microsoft.com/office/officeart/2005/8/layout/orgChart1"/>
    <dgm:cxn modelId="{DF7102EA-48D8-4CEB-9244-2D4FFF98EA69}" type="presParOf" srcId="{16CB9EAB-3F8B-4641-B9A6-E1D3DEF22696}" destId="{26A6AC40-A6BC-4A9E-B296-1BED171FE083}" srcOrd="2" destOrd="0" presId="urn:microsoft.com/office/officeart/2005/8/layout/orgChart1"/>
    <dgm:cxn modelId="{8B72F921-DD9E-4D98-A8E4-6CABEBFFB393}" type="presParOf" srcId="{C2AFFB4C-9309-46A1-961E-3B01CD6AE361}" destId="{9CCC859A-4B1B-4AE5-8F66-0F14040D536A}" srcOrd="4" destOrd="0" presId="urn:microsoft.com/office/officeart/2005/8/layout/orgChart1"/>
    <dgm:cxn modelId="{4C83E484-89CA-4C3B-97D7-A0770A049B15}" type="presParOf" srcId="{C2AFFB4C-9309-46A1-961E-3B01CD6AE361}" destId="{F7AF9C21-587A-4F20-9421-BB7B783EEB33}" srcOrd="5" destOrd="0" presId="urn:microsoft.com/office/officeart/2005/8/layout/orgChart1"/>
    <dgm:cxn modelId="{5B7BC76D-AD2B-4CD7-8AA3-BC7553C70DCF}" type="presParOf" srcId="{F7AF9C21-587A-4F20-9421-BB7B783EEB33}" destId="{C6F377BF-538F-4A77-9FDF-E36F80D763EE}" srcOrd="0" destOrd="0" presId="urn:microsoft.com/office/officeart/2005/8/layout/orgChart1"/>
    <dgm:cxn modelId="{BB15D673-5EA5-4153-9C2F-1EFAA4F14871}" type="presParOf" srcId="{C6F377BF-538F-4A77-9FDF-E36F80D763EE}" destId="{5FCF434B-22D9-4839-B737-223ECC0490FB}" srcOrd="0" destOrd="0" presId="urn:microsoft.com/office/officeart/2005/8/layout/orgChart1"/>
    <dgm:cxn modelId="{11A68ED6-D6C5-449E-8F77-030060F0CB47}" type="presParOf" srcId="{C6F377BF-538F-4A77-9FDF-E36F80D763EE}" destId="{40E0C18F-C26C-4164-AA89-74EE222F0243}" srcOrd="1" destOrd="0" presId="urn:microsoft.com/office/officeart/2005/8/layout/orgChart1"/>
    <dgm:cxn modelId="{2D22ED4A-7308-42AE-96CE-F8AACB299987}" type="presParOf" srcId="{F7AF9C21-587A-4F20-9421-BB7B783EEB33}" destId="{47A04E1E-6A80-4120-94BF-C427DAB4E7C2}" srcOrd="1" destOrd="0" presId="urn:microsoft.com/office/officeart/2005/8/layout/orgChart1"/>
    <dgm:cxn modelId="{1E6A91CE-845E-4309-939E-DBA95AF8DE08}" type="presParOf" srcId="{F7AF9C21-587A-4F20-9421-BB7B783EEB33}" destId="{B3892D4E-A846-4CA7-8BFC-2F939857F744}" srcOrd="2" destOrd="0" presId="urn:microsoft.com/office/officeart/2005/8/layout/orgChart1"/>
    <dgm:cxn modelId="{CAFBC977-1926-4B2B-9AA5-A0133EEA1B9D}" type="presParOf" srcId="{6533B382-0ED4-4792-B244-6CC617913D64}" destId="{6D51895A-8F4F-4003-B021-4DBE57C2A032}" srcOrd="2" destOrd="0" presId="urn:microsoft.com/office/officeart/2005/8/layout/orgChart1"/>
    <dgm:cxn modelId="{567AD728-1112-4753-803B-DEAE2E6AD5CA}" type="presParOf" srcId="{E2702A1E-67B4-45F2-9E55-EE57E4E80EE9}" destId="{7E49F53C-E11E-46FE-9B81-C3B4E7453460}" srcOrd="2" destOrd="0" presId="urn:microsoft.com/office/officeart/2005/8/layout/orgChart1"/>
    <dgm:cxn modelId="{299A4191-CEAC-4EA7-83EB-A2A23F47BCC8}" type="presParOf" srcId="{E2702A1E-67B4-45F2-9E55-EE57E4E80EE9}" destId="{FD3690B4-607E-4341-AC6A-84CFBEB47B93}" srcOrd="3" destOrd="0" presId="urn:microsoft.com/office/officeart/2005/8/layout/orgChart1"/>
    <dgm:cxn modelId="{EC1A1930-EE15-4173-A244-E8D8C13B0CCD}" type="presParOf" srcId="{FD3690B4-607E-4341-AC6A-84CFBEB47B93}" destId="{7647C433-BE88-4B0B-AAE1-FBD9A2C9C1E8}" srcOrd="0" destOrd="0" presId="urn:microsoft.com/office/officeart/2005/8/layout/orgChart1"/>
    <dgm:cxn modelId="{8C1ED9C0-03A4-4526-A5D6-F0D7E1BA0EE6}" type="presParOf" srcId="{7647C433-BE88-4B0B-AAE1-FBD9A2C9C1E8}" destId="{E962C723-3424-41CF-9E0E-3422DA985996}" srcOrd="0" destOrd="0" presId="urn:microsoft.com/office/officeart/2005/8/layout/orgChart1"/>
    <dgm:cxn modelId="{081F5546-45CB-4ABB-B2AF-755A6A863644}" type="presParOf" srcId="{7647C433-BE88-4B0B-AAE1-FBD9A2C9C1E8}" destId="{C658968C-37D9-439A-B603-C23AA0A648E4}" srcOrd="1" destOrd="0" presId="urn:microsoft.com/office/officeart/2005/8/layout/orgChart1"/>
    <dgm:cxn modelId="{8A067F11-5B6E-4813-A716-D0F3EA147945}" type="presParOf" srcId="{FD3690B4-607E-4341-AC6A-84CFBEB47B93}" destId="{FF08B277-F736-4009-8B78-EDB7695E8342}" srcOrd="1" destOrd="0" presId="urn:microsoft.com/office/officeart/2005/8/layout/orgChart1"/>
    <dgm:cxn modelId="{E1997D8B-EB8C-45CC-89FC-E4DB17F19B64}" type="presParOf" srcId="{FF08B277-F736-4009-8B78-EDB7695E8342}" destId="{62F0B170-8C36-4850-A05B-D2745C0BD47F}" srcOrd="0" destOrd="0" presId="urn:microsoft.com/office/officeart/2005/8/layout/orgChart1"/>
    <dgm:cxn modelId="{5F0C243D-BA5E-4A67-838F-C19F64FF21A2}" type="presParOf" srcId="{FF08B277-F736-4009-8B78-EDB7695E8342}" destId="{F06A2548-6092-495E-B484-7390F9DA4561}" srcOrd="1" destOrd="0" presId="urn:microsoft.com/office/officeart/2005/8/layout/orgChart1"/>
    <dgm:cxn modelId="{68D06FA3-07E9-4CDB-BE31-11A1E5995668}" type="presParOf" srcId="{F06A2548-6092-495E-B484-7390F9DA4561}" destId="{A1AF46D3-A7A3-4FAB-AD60-4E45906DAB4E}" srcOrd="0" destOrd="0" presId="urn:microsoft.com/office/officeart/2005/8/layout/orgChart1"/>
    <dgm:cxn modelId="{755A796C-3FC6-4E16-842D-DFB09E363BA4}" type="presParOf" srcId="{A1AF46D3-A7A3-4FAB-AD60-4E45906DAB4E}" destId="{10C90D99-BDFA-4D7E-AAEB-0373B5B86B30}" srcOrd="0" destOrd="0" presId="urn:microsoft.com/office/officeart/2005/8/layout/orgChart1"/>
    <dgm:cxn modelId="{9282670B-3865-4BE0-9263-7194259796BD}" type="presParOf" srcId="{A1AF46D3-A7A3-4FAB-AD60-4E45906DAB4E}" destId="{786AD160-2FF1-4E5E-A758-75EB4494FD85}" srcOrd="1" destOrd="0" presId="urn:microsoft.com/office/officeart/2005/8/layout/orgChart1"/>
    <dgm:cxn modelId="{039E7C0D-B678-4FDF-947A-0DDA2734A9F3}" type="presParOf" srcId="{F06A2548-6092-495E-B484-7390F9DA4561}" destId="{16DE9D2C-DFAD-4611-BE84-7BD84CDAD711}" srcOrd="1" destOrd="0" presId="urn:microsoft.com/office/officeart/2005/8/layout/orgChart1"/>
    <dgm:cxn modelId="{3A300848-39E1-460A-AD80-2BF1EE81A4AF}" type="presParOf" srcId="{F06A2548-6092-495E-B484-7390F9DA4561}" destId="{4242EF7F-C08E-4FBD-8187-51E7A7B0A679}" srcOrd="2" destOrd="0" presId="urn:microsoft.com/office/officeart/2005/8/layout/orgChart1"/>
    <dgm:cxn modelId="{1A52A316-B561-4341-93E5-A2150F08BA9A}" type="presParOf" srcId="{FF08B277-F736-4009-8B78-EDB7695E8342}" destId="{BBE7543C-87B9-4495-82AC-BF0989DFB3C7}" srcOrd="2" destOrd="0" presId="urn:microsoft.com/office/officeart/2005/8/layout/orgChart1"/>
    <dgm:cxn modelId="{05048FED-5F93-4059-8C2B-FA52002E008C}" type="presParOf" srcId="{FF08B277-F736-4009-8B78-EDB7695E8342}" destId="{2D0CA3A3-92F3-4BF9-A82B-0D7D08B46E88}" srcOrd="3" destOrd="0" presId="urn:microsoft.com/office/officeart/2005/8/layout/orgChart1"/>
    <dgm:cxn modelId="{5884DDDE-725E-4C66-A592-086831E449AB}" type="presParOf" srcId="{2D0CA3A3-92F3-4BF9-A82B-0D7D08B46E88}" destId="{78F0BA9A-1C9E-4D44-A9DA-7E4A0B3B37DC}" srcOrd="0" destOrd="0" presId="urn:microsoft.com/office/officeart/2005/8/layout/orgChart1"/>
    <dgm:cxn modelId="{6E10A632-758C-46AB-889A-BCA9DCCB8087}" type="presParOf" srcId="{78F0BA9A-1C9E-4D44-A9DA-7E4A0B3B37DC}" destId="{EA3BC19C-693C-4CE2-921A-4018F2A276C8}" srcOrd="0" destOrd="0" presId="urn:microsoft.com/office/officeart/2005/8/layout/orgChart1"/>
    <dgm:cxn modelId="{75BE43C9-E4E8-4BC4-AF5A-6B3ACC5FCDC2}" type="presParOf" srcId="{78F0BA9A-1C9E-4D44-A9DA-7E4A0B3B37DC}" destId="{81F92CF7-4E20-4C74-BB5D-95145156BF73}" srcOrd="1" destOrd="0" presId="urn:microsoft.com/office/officeart/2005/8/layout/orgChart1"/>
    <dgm:cxn modelId="{E37908F4-A299-48E8-8C6B-1413A477C84F}" type="presParOf" srcId="{2D0CA3A3-92F3-4BF9-A82B-0D7D08B46E88}" destId="{2CA06940-6442-488A-A126-904257403590}" srcOrd="1" destOrd="0" presId="urn:microsoft.com/office/officeart/2005/8/layout/orgChart1"/>
    <dgm:cxn modelId="{91AA68B0-6436-4FD7-9948-A41FFE84A60E}" type="presParOf" srcId="{2D0CA3A3-92F3-4BF9-A82B-0D7D08B46E88}" destId="{E1EC0BE7-B817-47B7-B7AD-61B43CF37473}" srcOrd="2" destOrd="0" presId="urn:microsoft.com/office/officeart/2005/8/layout/orgChart1"/>
    <dgm:cxn modelId="{64EA479F-E314-435D-B6F7-1F201A82DF14}" type="presParOf" srcId="{FF08B277-F736-4009-8B78-EDB7695E8342}" destId="{2FB1CA97-07F7-4984-B1E7-44FED3F599C3}" srcOrd="4" destOrd="0" presId="urn:microsoft.com/office/officeart/2005/8/layout/orgChart1"/>
    <dgm:cxn modelId="{7DD6350B-C361-4022-A92A-B1FF96BB01D6}" type="presParOf" srcId="{FF08B277-F736-4009-8B78-EDB7695E8342}" destId="{BFB0E718-DE6D-4DD7-A713-13D89212B878}" srcOrd="5" destOrd="0" presId="urn:microsoft.com/office/officeart/2005/8/layout/orgChart1"/>
    <dgm:cxn modelId="{3B0EA770-7E1C-45D2-92F6-F1E69AE4836E}" type="presParOf" srcId="{BFB0E718-DE6D-4DD7-A713-13D89212B878}" destId="{13627B1F-8EAB-40A3-A62E-4025DE73F511}" srcOrd="0" destOrd="0" presId="urn:microsoft.com/office/officeart/2005/8/layout/orgChart1"/>
    <dgm:cxn modelId="{0F874195-1AC0-48D7-9D8A-EB605F7F83C7}" type="presParOf" srcId="{13627B1F-8EAB-40A3-A62E-4025DE73F511}" destId="{4F81AC3A-5C59-4455-A24F-7F0A86477472}" srcOrd="0" destOrd="0" presId="urn:microsoft.com/office/officeart/2005/8/layout/orgChart1"/>
    <dgm:cxn modelId="{6D9E48DA-63E8-452C-BDFD-62F80813BE3F}" type="presParOf" srcId="{13627B1F-8EAB-40A3-A62E-4025DE73F511}" destId="{E46B5AF4-AFC3-49BA-B403-3DB29B51EA0F}" srcOrd="1" destOrd="0" presId="urn:microsoft.com/office/officeart/2005/8/layout/orgChart1"/>
    <dgm:cxn modelId="{240348F5-24EE-417D-B264-24553EE8EE46}" type="presParOf" srcId="{BFB0E718-DE6D-4DD7-A713-13D89212B878}" destId="{87978900-27F8-4398-807E-D42BB8EB52F6}" srcOrd="1" destOrd="0" presId="urn:microsoft.com/office/officeart/2005/8/layout/orgChart1"/>
    <dgm:cxn modelId="{4AAE4124-8C7E-41A5-8AB7-D1E11C7CB471}" type="presParOf" srcId="{BFB0E718-DE6D-4DD7-A713-13D89212B878}" destId="{2AE61BE4-598C-4C2F-883D-1F63A39D0D6C}" srcOrd="2" destOrd="0" presId="urn:microsoft.com/office/officeart/2005/8/layout/orgChart1"/>
    <dgm:cxn modelId="{94F6347A-2520-415E-8C06-52F9A7304579}" type="presParOf" srcId="{FD3690B4-607E-4341-AC6A-84CFBEB47B93}" destId="{0981FB1B-F92F-4640-9F3E-7340979BB598}" srcOrd="2" destOrd="0" presId="urn:microsoft.com/office/officeart/2005/8/layout/orgChart1"/>
    <dgm:cxn modelId="{D5C58B4F-670D-4238-A365-766E1BEA9688}" type="presParOf" srcId="{E2702A1E-67B4-45F2-9E55-EE57E4E80EE9}" destId="{E785F813-7590-47A2-AE41-7D1547DDFDAE}" srcOrd="4" destOrd="0" presId="urn:microsoft.com/office/officeart/2005/8/layout/orgChart1"/>
    <dgm:cxn modelId="{E8EC39D2-A193-475E-A94A-45C9FDF5567A}" type="presParOf" srcId="{E2702A1E-67B4-45F2-9E55-EE57E4E80EE9}" destId="{1213D919-B16C-4FB3-B48E-1812BA17BF1B}" srcOrd="5" destOrd="0" presId="urn:microsoft.com/office/officeart/2005/8/layout/orgChart1"/>
    <dgm:cxn modelId="{25879843-41CB-46BA-B6D2-C8B3029DEB34}" type="presParOf" srcId="{1213D919-B16C-4FB3-B48E-1812BA17BF1B}" destId="{D93707D9-C07B-4405-917D-75A1AE2D91ED}" srcOrd="0" destOrd="0" presId="urn:microsoft.com/office/officeart/2005/8/layout/orgChart1"/>
    <dgm:cxn modelId="{19CA85AD-34D4-4287-A58D-DBB96E04478F}" type="presParOf" srcId="{D93707D9-C07B-4405-917D-75A1AE2D91ED}" destId="{4F1C936B-D2F3-415B-995B-45056698DE8E}" srcOrd="0" destOrd="0" presId="urn:microsoft.com/office/officeart/2005/8/layout/orgChart1"/>
    <dgm:cxn modelId="{78DFA174-C513-43F4-956D-9B5C0140C569}" type="presParOf" srcId="{D93707D9-C07B-4405-917D-75A1AE2D91ED}" destId="{66D49BEE-BA11-43CE-B0BE-21F74E71027E}" srcOrd="1" destOrd="0" presId="urn:microsoft.com/office/officeart/2005/8/layout/orgChart1"/>
    <dgm:cxn modelId="{4A3C1CD0-8C4F-4924-98AE-7A836E238072}" type="presParOf" srcId="{1213D919-B16C-4FB3-B48E-1812BA17BF1B}" destId="{834FB45F-1432-48C8-9F8C-3FB687204F92}" srcOrd="1" destOrd="0" presId="urn:microsoft.com/office/officeart/2005/8/layout/orgChart1"/>
    <dgm:cxn modelId="{7174854D-9FBD-465F-A59F-B62F5DC7144B}" type="presParOf" srcId="{834FB45F-1432-48C8-9F8C-3FB687204F92}" destId="{97DEF27B-9A30-4A1D-824E-8C8A23E3F913}" srcOrd="0" destOrd="0" presId="urn:microsoft.com/office/officeart/2005/8/layout/orgChart1"/>
    <dgm:cxn modelId="{9814E8C3-BFE1-4AC0-9AF5-39A1B7F6E01C}" type="presParOf" srcId="{834FB45F-1432-48C8-9F8C-3FB687204F92}" destId="{A7AC2C59-CE3E-4F9D-9BFF-144EE6695897}" srcOrd="1" destOrd="0" presId="urn:microsoft.com/office/officeart/2005/8/layout/orgChart1"/>
    <dgm:cxn modelId="{1916AC92-3AFF-4856-9488-69E89A9FB89F}" type="presParOf" srcId="{A7AC2C59-CE3E-4F9D-9BFF-144EE6695897}" destId="{3FD381A2-54F0-4A33-82C6-0537CC69BA5A}" srcOrd="0" destOrd="0" presId="urn:microsoft.com/office/officeart/2005/8/layout/orgChart1"/>
    <dgm:cxn modelId="{44074A8F-1D47-4384-85DE-8267D78ADBE2}" type="presParOf" srcId="{3FD381A2-54F0-4A33-82C6-0537CC69BA5A}" destId="{DD777F1E-7F43-4B7E-B950-E68470981ED0}" srcOrd="0" destOrd="0" presId="urn:microsoft.com/office/officeart/2005/8/layout/orgChart1"/>
    <dgm:cxn modelId="{D7FC68FF-6C3F-4B97-A516-0CCC5C9F6672}" type="presParOf" srcId="{3FD381A2-54F0-4A33-82C6-0537CC69BA5A}" destId="{46753683-0552-4EB1-B2C3-95C204B56A9D}" srcOrd="1" destOrd="0" presId="urn:microsoft.com/office/officeart/2005/8/layout/orgChart1"/>
    <dgm:cxn modelId="{C32E2B15-FEFD-4553-B717-02807D679AAC}" type="presParOf" srcId="{A7AC2C59-CE3E-4F9D-9BFF-144EE6695897}" destId="{E360E262-822E-4934-A572-A3ACCCA91289}" srcOrd="1" destOrd="0" presId="urn:microsoft.com/office/officeart/2005/8/layout/orgChart1"/>
    <dgm:cxn modelId="{E4B4C81D-2265-495E-BA71-64717443E68A}" type="presParOf" srcId="{A7AC2C59-CE3E-4F9D-9BFF-144EE6695897}" destId="{97543985-35C6-4AB5-BB3C-7BA86C31F075}" srcOrd="2" destOrd="0" presId="urn:microsoft.com/office/officeart/2005/8/layout/orgChart1"/>
    <dgm:cxn modelId="{FB306E79-7841-4A6E-B26E-8BABF3258070}" type="presParOf" srcId="{834FB45F-1432-48C8-9F8C-3FB687204F92}" destId="{3CB014E9-DEDD-4D0F-A9BE-9C88EAF0F696}" srcOrd="2" destOrd="0" presId="urn:microsoft.com/office/officeart/2005/8/layout/orgChart1"/>
    <dgm:cxn modelId="{45C46764-6953-49D8-ABBE-9ECF17344562}" type="presParOf" srcId="{834FB45F-1432-48C8-9F8C-3FB687204F92}" destId="{C395D794-283C-4F0F-8376-B1896C448FB8}" srcOrd="3" destOrd="0" presId="urn:microsoft.com/office/officeart/2005/8/layout/orgChart1"/>
    <dgm:cxn modelId="{3886CB92-7F64-4EC5-8835-4388E6B94C18}" type="presParOf" srcId="{C395D794-283C-4F0F-8376-B1896C448FB8}" destId="{5DF5F8CE-24B5-4C23-BFD8-1EB2E67F4236}" srcOrd="0" destOrd="0" presId="urn:microsoft.com/office/officeart/2005/8/layout/orgChart1"/>
    <dgm:cxn modelId="{C5EDF0A9-927C-4B8E-B406-27EB41116D29}" type="presParOf" srcId="{5DF5F8CE-24B5-4C23-BFD8-1EB2E67F4236}" destId="{B7CCFB49-49DE-45CD-A483-EDFBC66B2317}" srcOrd="0" destOrd="0" presId="urn:microsoft.com/office/officeart/2005/8/layout/orgChart1"/>
    <dgm:cxn modelId="{7906BB38-98F2-421D-81CD-2773FFD870E7}" type="presParOf" srcId="{5DF5F8CE-24B5-4C23-BFD8-1EB2E67F4236}" destId="{FA6CF5A0-B929-419E-A948-2232543434C0}" srcOrd="1" destOrd="0" presId="urn:microsoft.com/office/officeart/2005/8/layout/orgChart1"/>
    <dgm:cxn modelId="{D650325F-62FC-4E01-935E-4E13F8B6438E}" type="presParOf" srcId="{C395D794-283C-4F0F-8376-B1896C448FB8}" destId="{74E4F33E-A479-46FC-BD2B-FF7A066B95C2}" srcOrd="1" destOrd="0" presId="urn:microsoft.com/office/officeart/2005/8/layout/orgChart1"/>
    <dgm:cxn modelId="{7D9A559A-22D2-4C47-87DA-641D1A646805}" type="presParOf" srcId="{C395D794-283C-4F0F-8376-B1896C448FB8}" destId="{2A3F6076-EFBE-4714-8DAD-689BDF1E9930}" srcOrd="2" destOrd="0" presId="urn:microsoft.com/office/officeart/2005/8/layout/orgChart1"/>
    <dgm:cxn modelId="{5DC5CB88-0D97-4227-AA9E-39C4FBF23E20}" type="presParOf" srcId="{834FB45F-1432-48C8-9F8C-3FB687204F92}" destId="{193ACFFB-A2AC-4B63-8C42-93DBB071522C}" srcOrd="4" destOrd="0" presId="urn:microsoft.com/office/officeart/2005/8/layout/orgChart1"/>
    <dgm:cxn modelId="{7998489A-8347-4192-BF6A-A8D26B4FDF2E}" type="presParOf" srcId="{834FB45F-1432-48C8-9F8C-3FB687204F92}" destId="{B6487F38-2311-4716-986B-544637EC5565}" srcOrd="5" destOrd="0" presId="urn:microsoft.com/office/officeart/2005/8/layout/orgChart1"/>
    <dgm:cxn modelId="{30493ACE-8698-4296-A140-ED722288C52E}" type="presParOf" srcId="{B6487F38-2311-4716-986B-544637EC5565}" destId="{C40FF48F-43FB-4FDA-A13E-63373B30E39F}" srcOrd="0" destOrd="0" presId="urn:microsoft.com/office/officeart/2005/8/layout/orgChart1"/>
    <dgm:cxn modelId="{71E58385-7F28-4B01-A7A7-834A05E8CD54}" type="presParOf" srcId="{C40FF48F-43FB-4FDA-A13E-63373B30E39F}" destId="{FEA755B4-1F56-4E3B-91E3-0D3CF3CCCBE2}" srcOrd="0" destOrd="0" presId="urn:microsoft.com/office/officeart/2005/8/layout/orgChart1"/>
    <dgm:cxn modelId="{885D9A19-1300-4E70-B272-7ABE0E2B2C73}" type="presParOf" srcId="{C40FF48F-43FB-4FDA-A13E-63373B30E39F}" destId="{B680E87F-15F5-45C8-BCB4-723FABAE344D}" srcOrd="1" destOrd="0" presId="urn:microsoft.com/office/officeart/2005/8/layout/orgChart1"/>
    <dgm:cxn modelId="{064754BF-2108-4F86-A0DE-DC7A9F7D1179}" type="presParOf" srcId="{B6487F38-2311-4716-986B-544637EC5565}" destId="{09A80DAE-92D8-4B60-8A11-44D3C81D9143}" srcOrd="1" destOrd="0" presId="urn:microsoft.com/office/officeart/2005/8/layout/orgChart1"/>
    <dgm:cxn modelId="{2BDFEBA0-6EA9-4C38-909C-2A9D62482D71}" type="presParOf" srcId="{B6487F38-2311-4716-986B-544637EC5565}" destId="{2A0108B1-277E-4BAF-8E3C-0E5744E7D1BD}" srcOrd="2" destOrd="0" presId="urn:microsoft.com/office/officeart/2005/8/layout/orgChart1"/>
    <dgm:cxn modelId="{38DF16F0-41E6-418D-8BCE-63DFC4C98CAF}" type="presParOf" srcId="{834FB45F-1432-48C8-9F8C-3FB687204F92}" destId="{D6A4FB76-DD6C-4063-9F3E-E18672BD170F}" srcOrd="6" destOrd="0" presId="urn:microsoft.com/office/officeart/2005/8/layout/orgChart1"/>
    <dgm:cxn modelId="{0D6D8B82-3F3F-4E2B-800E-4F487351842A}" type="presParOf" srcId="{834FB45F-1432-48C8-9F8C-3FB687204F92}" destId="{2D6A295C-C947-4A95-BE52-2F11F9F42A6F}" srcOrd="7" destOrd="0" presId="urn:microsoft.com/office/officeart/2005/8/layout/orgChart1"/>
    <dgm:cxn modelId="{5A45AC67-F122-4519-900B-BF145A7D7138}" type="presParOf" srcId="{2D6A295C-C947-4A95-BE52-2F11F9F42A6F}" destId="{4F1D86BF-D4CA-4968-974D-C6680FBCBB75}" srcOrd="0" destOrd="0" presId="urn:microsoft.com/office/officeart/2005/8/layout/orgChart1"/>
    <dgm:cxn modelId="{132D66C5-36FC-4E73-83A7-679E496402A6}" type="presParOf" srcId="{4F1D86BF-D4CA-4968-974D-C6680FBCBB75}" destId="{35372017-EE43-444C-9D93-3B5EC1D0FD1A}" srcOrd="0" destOrd="0" presId="urn:microsoft.com/office/officeart/2005/8/layout/orgChart1"/>
    <dgm:cxn modelId="{3F78306E-0C78-4BA4-A2CA-D8B8DD058369}" type="presParOf" srcId="{4F1D86BF-D4CA-4968-974D-C6680FBCBB75}" destId="{CF7CFD48-5C3E-4890-A934-1A3F7129A286}" srcOrd="1" destOrd="0" presId="urn:microsoft.com/office/officeart/2005/8/layout/orgChart1"/>
    <dgm:cxn modelId="{B5641B0D-93F2-4F9F-AFF2-7997109DCC82}" type="presParOf" srcId="{2D6A295C-C947-4A95-BE52-2F11F9F42A6F}" destId="{05186B6F-4DFA-4897-9ABF-B1B527F6F6D0}" srcOrd="1" destOrd="0" presId="urn:microsoft.com/office/officeart/2005/8/layout/orgChart1"/>
    <dgm:cxn modelId="{3E1F7A0D-8941-40C7-99BB-03870BF73672}" type="presParOf" srcId="{2D6A295C-C947-4A95-BE52-2F11F9F42A6F}" destId="{CFCC4F95-DAFD-4E21-B90B-BCB1CADAD38C}" srcOrd="2" destOrd="0" presId="urn:microsoft.com/office/officeart/2005/8/layout/orgChart1"/>
    <dgm:cxn modelId="{FFE7A257-0A7E-4C85-9D15-C0A2B6F55D06}" type="presParOf" srcId="{834FB45F-1432-48C8-9F8C-3FB687204F92}" destId="{1031B796-FE0F-42D0-B02D-00916E866770}" srcOrd="8" destOrd="0" presId="urn:microsoft.com/office/officeart/2005/8/layout/orgChart1"/>
    <dgm:cxn modelId="{9F43F4DE-B236-44D4-A347-A8EFA32CE811}" type="presParOf" srcId="{834FB45F-1432-48C8-9F8C-3FB687204F92}" destId="{2F9115EE-E93D-419C-A975-544D14C7CFAD}" srcOrd="9" destOrd="0" presId="urn:microsoft.com/office/officeart/2005/8/layout/orgChart1"/>
    <dgm:cxn modelId="{CC5A3F3C-1816-4120-8E2D-BECA22FDB5AE}" type="presParOf" srcId="{2F9115EE-E93D-419C-A975-544D14C7CFAD}" destId="{B716EF90-2A57-472F-9882-2EBA4761E476}" srcOrd="0" destOrd="0" presId="urn:microsoft.com/office/officeart/2005/8/layout/orgChart1"/>
    <dgm:cxn modelId="{F31F0CF6-4FDA-48BD-AD5D-1F2256C1808C}" type="presParOf" srcId="{B716EF90-2A57-472F-9882-2EBA4761E476}" destId="{C3C0BB1B-9755-483F-A6D5-3AE5DE1B24FB}" srcOrd="0" destOrd="0" presId="urn:microsoft.com/office/officeart/2005/8/layout/orgChart1"/>
    <dgm:cxn modelId="{1B46B491-602B-43EB-A577-393AB621FBC0}" type="presParOf" srcId="{B716EF90-2A57-472F-9882-2EBA4761E476}" destId="{CC4AEE4E-8318-4B47-95D1-719554637318}" srcOrd="1" destOrd="0" presId="urn:microsoft.com/office/officeart/2005/8/layout/orgChart1"/>
    <dgm:cxn modelId="{E6DEEEE9-760A-4C35-8A86-982E717BA2F3}" type="presParOf" srcId="{2F9115EE-E93D-419C-A975-544D14C7CFAD}" destId="{327EFBCD-08B7-4907-92B8-2A8A226789FF}" srcOrd="1" destOrd="0" presId="urn:microsoft.com/office/officeart/2005/8/layout/orgChart1"/>
    <dgm:cxn modelId="{5CC59265-85BF-44BB-9D71-05F0B9B4A629}" type="presParOf" srcId="{2F9115EE-E93D-419C-A975-544D14C7CFAD}" destId="{6087E329-7495-4D99-9CC0-7BA86BA3BDB8}" srcOrd="2" destOrd="0" presId="urn:microsoft.com/office/officeart/2005/8/layout/orgChart1"/>
    <dgm:cxn modelId="{19E4591A-4A9C-47B2-AE3E-1F13FF05A615}" type="presParOf" srcId="{1213D919-B16C-4FB3-B48E-1812BA17BF1B}" destId="{1015E81A-08D7-43EB-B7ED-4080DE8D5FF8}" srcOrd="2" destOrd="0" presId="urn:microsoft.com/office/officeart/2005/8/layout/orgChart1"/>
    <dgm:cxn modelId="{55A6A7DD-CDAC-4D64-92FF-653DC2E3A5D6}" type="presParOf" srcId="{E2702A1E-67B4-45F2-9E55-EE57E4E80EE9}" destId="{0D3D36BA-DB08-4610-98CE-D607C26DA5FC}" srcOrd="6" destOrd="0" presId="urn:microsoft.com/office/officeart/2005/8/layout/orgChart1"/>
    <dgm:cxn modelId="{7023AC70-23BC-4A8C-91DD-53F94B20396A}" type="presParOf" srcId="{E2702A1E-67B4-45F2-9E55-EE57E4E80EE9}" destId="{1ACFAB36-622D-450E-BBF8-0B1208086BAE}" srcOrd="7" destOrd="0" presId="urn:microsoft.com/office/officeart/2005/8/layout/orgChart1"/>
    <dgm:cxn modelId="{9B59D625-B790-4EED-B1F3-22124760C362}" type="presParOf" srcId="{1ACFAB36-622D-450E-BBF8-0B1208086BAE}" destId="{A1B42FE4-FF78-43EB-8AFF-09610A2BA0AE}" srcOrd="0" destOrd="0" presId="urn:microsoft.com/office/officeart/2005/8/layout/orgChart1"/>
    <dgm:cxn modelId="{BEA1D1EF-0786-43D6-AD94-9EF415FD20C1}" type="presParOf" srcId="{A1B42FE4-FF78-43EB-8AFF-09610A2BA0AE}" destId="{CA7A8689-B433-41CD-9AB1-9E5D9E59DABF}" srcOrd="0" destOrd="0" presId="urn:microsoft.com/office/officeart/2005/8/layout/orgChart1"/>
    <dgm:cxn modelId="{A2440D39-0E83-4AC8-90CD-B6F73DC4EF46}" type="presParOf" srcId="{A1B42FE4-FF78-43EB-8AFF-09610A2BA0AE}" destId="{78E4B40E-D841-4D00-8F86-16BB7E16AA49}" srcOrd="1" destOrd="0" presId="urn:microsoft.com/office/officeart/2005/8/layout/orgChart1"/>
    <dgm:cxn modelId="{00899CE2-C0FD-4791-ABD2-47E00AAB1088}" type="presParOf" srcId="{1ACFAB36-622D-450E-BBF8-0B1208086BAE}" destId="{EDDACCA6-30C4-4C02-8FB9-350FB4073022}" srcOrd="1" destOrd="0" presId="urn:microsoft.com/office/officeart/2005/8/layout/orgChart1"/>
    <dgm:cxn modelId="{5357D3BF-961F-45FE-B8A3-B84825B5744F}" type="presParOf" srcId="{EDDACCA6-30C4-4C02-8FB9-350FB4073022}" destId="{BCED1873-F7F2-4765-91C1-588CEEF50982}" srcOrd="0" destOrd="0" presId="urn:microsoft.com/office/officeart/2005/8/layout/orgChart1"/>
    <dgm:cxn modelId="{8D25B0B8-A74D-4481-A694-FF05E507FFAB}" type="presParOf" srcId="{EDDACCA6-30C4-4C02-8FB9-350FB4073022}" destId="{31048560-8ADB-4C21-AA8D-D21F72FB0EBA}" srcOrd="1" destOrd="0" presId="urn:microsoft.com/office/officeart/2005/8/layout/orgChart1"/>
    <dgm:cxn modelId="{D4F3C284-3B8D-48D6-A73C-B4AC55B9C07D}" type="presParOf" srcId="{31048560-8ADB-4C21-AA8D-D21F72FB0EBA}" destId="{22440B9E-90DE-4735-B6D5-5F5105B8B4C5}" srcOrd="0" destOrd="0" presId="urn:microsoft.com/office/officeart/2005/8/layout/orgChart1"/>
    <dgm:cxn modelId="{0F005F0A-EA05-4C15-B5E7-0A103333746F}" type="presParOf" srcId="{22440B9E-90DE-4735-B6D5-5F5105B8B4C5}" destId="{5016BE49-59D6-4419-A75D-500184049D16}" srcOrd="0" destOrd="0" presId="urn:microsoft.com/office/officeart/2005/8/layout/orgChart1"/>
    <dgm:cxn modelId="{2250F4DC-3D81-405B-8046-EB00FF94DFE3}" type="presParOf" srcId="{22440B9E-90DE-4735-B6D5-5F5105B8B4C5}" destId="{CEAE9BCA-FDF8-4EFC-A0C6-87038C289E20}" srcOrd="1" destOrd="0" presId="urn:microsoft.com/office/officeart/2005/8/layout/orgChart1"/>
    <dgm:cxn modelId="{2FF898ED-3B55-4092-9C99-9985BAFCC9A2}" type="presParOf" srcId="{31048560-8ADB-4C21-AA8D-D21F72FB0EBA}" destId="{9389E769-89E5-4AE3-8008-815E0E15E73F}" srcOrd="1" destOrd="0" presId="urn:microsoft.com/office/officeart/2005/8/layout/orgChart1"/>
    <dgm:cxn modelId="{26C85D3A-6529-4FFB-B15B-E4D8A2FECD9E}" type="presParOf" srcId="{31048560-8ADB-4C21-AA8D-D21F72FB0EBA}" destId="{0E36DEF1-275A-4CB9-AA87-9F93CE7274E3}" srcOrd="2" destOrd="0" presId="urn:microsoft.com/office/officeart/2005/8/layout/orgChart1"/>
    <dgm:cxn modelId="{33B1E5E4-6FFB-435E-AD78-0C5247ABF6A0}" type="presParOf" srcId="{EDDACCA6-30C4-4C02-8FB9-350FB4073022}" destId="{6233734E-1E73-4DF1-B71A-B23BB9CCAE9D}" srcOrd="2" destOrd="0" presId="urn:microsoft.com/office/officeart/2005/8/layout/orgChart1"/>
    <dgm:cxn modelId="{B1C22AFA-5126-4599-A315-53A76AFAC645}" type="presParOf" srcId="{EDDACCA6-30C4-4C02-8FB9-350FB4073022}" destId="{5B642FE1-B06D-46D1-B604-D891CEDAA845}" srcOrd="3" destOrd="0" presId="urn:microsoft.com/office/officeart/2005/8/layout/orgChart1"/>
    <dgm:cxn modelId="{0C2322B1-611C-4BD0-AA39-07C887E5F010}" type="presParOf" srcId="{5B642FE1-B06D-46D1-B604-D891CEDAA845}" destId="{E58C1702-73B9-4A6A-B9D2-9320162243D5}" srcOrd="0" destOrd="0" presId="urn:microsoft.com/office/officeart/2005/8/layout/orgChart1"/>
    <dgm:cxn modelId="{5AA345E4-309A-48E2-975B-5D5ED7E986A6}" type="presParOf" srcId="{E58C1702-73B9-4A6A-B9D2-9320162243D5}" destId="{659FD5FE-3AC8-4D0D-B8A3-083AD5D72DA7}" srcOrd="0" destOrd="0" presId="urn:microsoft.com/office/officeart/2005/8/layout/orgChart1"/>
    <dgm:cxn modelId="{8FEAB676-3E5F-4391-A499-10FAAE088AD1}" type="presParOf" srcId="{E58C1702-73B9-4A6A-B9D2-9320162243D5}" destId="{2D7513A8-338E-4957-A973-EBFC520F4D61}" srcOrd="1" destOrd="0" presId="urn:microsoft.com/office/officeart/2005/8/layout/orgChart1"/>
    <dgm:cxn modelId="{99BA1A5D-BF5B-4724-8BF3-84C0A07EAF7E}" type="presParOf" srcId="{5B642FE1-B06D-46D1-B604-D891CEDAA845}" destId="{C168F5C3-1403-4F80-AE11-8F64A603F0F8}" srcOrd="1" destOrd="0" presId="urn:microsoft.com/office/officeart/2005/8/layout/orgChart1"/>
    <dgm:cxn modelId="{86743129-C5A1-4B47-A4C5-6325838EB851}" type="presParOf" srcId="{5B642FE1-B06D-46D1-B604-D891CEDAA845}" destId="{BBDCDE1F-0D7D-4F20-A843-82D22C9A7CE9}" srcOrd="2" destOrd="0" presId="urn:microsoft.com/office/officeart/2005/8/layout/orgChart1"/>
    <dgm:cxn modelId="{2D2867B2-EE4D-4C30-931B-47B10898F475}" type="presParOf" srcId="{1ACFAB36-622D-450E-BBF8-0B1208086BAE}" destId="{602A68F2-164F-4AD4-AE66-E57571FC31DF}" srcOrd="2" destOrd="0" presId="urn:microsoft.com/office/officeart/2005/8/layout/orgChart1"/>
    <dgm:cxn modelId="{06D9335D-6423-4870-B987-0EB946616B69}" type="presParOf" srcId="{E2702A1E-67B4-45F2-9E55-EE57E4E80EE9}" destId="{0AB61275-6AD8-4F17-BDDC-F4BC0E090D26}" srcOrd="8" destOrd="0" presId="urn:microsoft.com/office/officeart/2005/8/layout/orgChart1"/>
    <dgm:cxn modelId="{8F832E10-954E-41D3-8451-08FAF7A0C105}" type="presParOf" srcId="{E2702A1E-67B4-45F2-9E55-EE57E4E80EE9}" destId="{A3F5372B-58A4-4919-99C3-08ECBDF9B213}" srcOrd="9" destOrd="0" presId="urn:microsoft.com/office/officeart/2005/8/layout/orgChart1"/>
    <dgm:cxn modelId="{E3B3DD74-6B4A-43D3-BBB3-9DD1CD77D881}" type="presParOf" srcId="{A3F5372B-58A4-4919-99C3-08ECBDF9B213}" destId="{8B6FAE9F-1E2F-4B1C-800B-F8FA9088F214}" srcOrd="0" destOrd="0" presId="urn:microsoft.com/office/officeart/2005/8/layout/orgChart1"/>
    <dgm:cxn modelId="{B2A93061-1ED1-4218-8908-E7D1DE724717}" type="presParOf" srcId="{8B6FAE9F-1E2F-4B1C-800B-F8FA9088F214}" destId="{87343BAB-6C8C-4F80-8357-FABF057B3524}" srcOrd="0" destOrd="0" presId="urn:microsoft.com/office/officeart/2005/8/layout/orgChart1"/>
    <dgm:cxn modelId="{A6D941A6-ECEF-4ABC-B54B-5A0D1B08396B}" type="presParOf" srcId="{8B6FAE9F-1E2F-4B1C-800B-F8FA9088F214}" destId="{E88B9BEF-8C8F-4689-947D-EDA99699CD01}" srcOrd="1" destOrd="0" presId="urn:microsoft.com/office/officeart/2005/8/layout/orgChart1"/>
    <dgm:cxn modelId="{97CD293E-0066-46F9-B4A9-9F9CBAC505B1}" type="presParOf" srcId="{A3F5372B-58A4-4919-99C3-08ECBDF9B213}" destId="{2266FDA3-6CA2-4BAD-92DB-64DBCC8B3F90}" srcOrd="1" destOrd="0" presId="urn:microsoft.com/office/officeart/2005/8/layout/orgChart1"/>
    <dgm:cxn modelId="{FA5A9142-952E-4ECA-A411-B4E79FA647BB}" type="presParOf" srcId="{2266FDA3-6CA2-4BAD-92DB-64DBCC8B3F90}" destId="{B7E15715-3249-439A-9EA7-2142402E3DAC}" srcOrd="0" destOrd="0" presId="urn:microsoft.com/office/officeart/2005/8/layout/orgChart1"/>
    <dgm:cxn modelId="{1FB1FD0F-5D80-4C78-BB15-867D7E9BA5AC}" type="presParOf" srcId="{2266FDA3-6CA2-4BAD-92DB-64DBCC8B3F90}" destId="{66A822C7-3538-4E0B-BFF1-D7E3D6F98514}" srcOrd="1" destOrd="0" presId="urn:microsoft.com/office/officeart/2005/8/layout/orgChart1"/>
    <dgm:cxn modelId="{8FE54A53-9489-488B-BF3C-5D43665B4B56}" type="presParOf" srcId="{66A822C7-3538-4E0B-BFF1-D7E3D6F98514}" destId="{96FD862A-D637-4E76-823B-CC2928D17C51}" srcOrd="0" destOrd="0" presId="urn:microsoft.com/office/officeart/2005/8/layout/orgChart1"/>
    <dgm:cxn modelId="{5A82CDB8-EA0E-47E3-AEF2-DA24428816A3}" type="presParOf" srcId="{96FD862A-D637-4E76-823B-CC2928D17C51}" destId="{C061700E-573D-4263-8BCC-D39999328E5A}" srcOrd="0" destOrd="0" presId="urn:microsoft.com/office/officeart/2005/8/layout/orgChart1"/>
    <dgm:cxn modelId="{1C148136-1D4B-4FC8-A7AC-EED9F4EF72FA}" type="presParOf" srcId="{96FD862A-D637-4E76-823B-CC2928D17C51}" destId="{6969252D-400D-40F8-92B0-032BE4CAB30D}" srcOrd="1" destOrd="0" presId="urn:microsoft.com/office/officeart/2005/8/layout/orgChart1"/>
    <dgm:cxn modelId="{DCD1FB7F-E707-4A5D-89E9-33F5164670A4}" type="presParOf" srcId="{66A822C7-3538-4E0B-BFF1-D7E3D6F98514}" destId="{CE4F8C92-F234-4741-ADDB-28F572EEFECD}" srcOrd="1" destOrd="0" presId="urn:microsoft.com/office/officeart/2005/8/layout/orgChart1"/>
    <dgm:cxn modelId="{D6DE00BC-B131-4053-AF3F-10DCB6AACD4A}" type="presParOf" srcId="{66A822C7-3538-4E0B-BFF1-D7E3D6F98514}" destId="{E388D43D-7AB1-4B9E-9AB3-B0243477C636}" srcOrd="2" destOrd="0" presId="urn:microsoft.com/office/officeart/2005/8/layout/orgChart1"/>
    <dgm:cxn modelId="{23AC1386-F3E4-4D49-BB2C-DB62CCF35282}" type="presParOf" srcId="{2266FDA3-6CA2-4BAD-92DB-64DBCC8B3F90}" destId="{5F7D378D-1CBD-4BF4-8566-C5E3E3A9D9FB}" srcOrd="2" destOrd="0" presId="urn:microsoft.com/office/officeart/2005/8/layout/orgChart1"/>
    <dgm:cxn modelId="{278811E4-45D0-4910-901E-DD1E5905B314}" type="presParOf" srcId="{2266FDA3-6CA2-4BAD-92DB-64DBCC8B3F90}" destId="{B81B64D1-1B78-4AE8-8366-038DAA248CD7}" srcOrd="3" destOrd="0" presId="urn:microsoft.com/office/officeart/2005/8/layout/orgChart1"/>
    <dgm:cxn modelId="{A273FFDF-1E40-44E8-A73D-08235C0C12DE}" type="presParOf" srcId="{B81B64D1-1B78-4AE8-8366-038DAA248CD7}" destId="{927F5298-12DD-4C6F-8D53-1643DBE71F89}" srcOrd="0" destOrd="0" presId="urn:microsoft.com/office/officeart/2005/8/layout/orgChart1"/>
    <dgm:cxn modelId="{50E92C92-0429-4A62-95DB-8937D8856DD1}" type="presParOf" srcId="{927F5298-12DD-4C6F-8D53-1643DBE71F89}" destId="{F3944F25-E301-4AF6-988E-9A1BE71D6E60}" srcOrd="0" destOrd="0" presId="urn:microsoft.com/office/officeart/2005/8/layout/orgChart1"/>
    <dgm:cxn modelId="{52A50FDB-D9A8-4C6C-A2CC-65DC86E408BA}" type="presParOf" srcId="{927F5298-12DD-4C6F-8D53-1643DBE71F89}" destId="{72BB8695-BDEC-4BF4-9EC9-A9C8A6D449C5}" srcOrd="1" destOrd="0" presId="urn:microsoft.com/office/officeart/2005/8/layout/orgChart1"/>
    <dgm:cxn modelId="{1229B6C4-D3C6-4F22-9BFD-E8FE7A13AB8C}" type="presParOf" srcId="{B81B64D1-1B78-4AE8-8366-038DAA248CD7}" destId="{3849C2C2-0529-40B8-BFA4-3EFAFCE6D22C}" srcOrd="1" destOrd="0" presId="urn:microsoft.com/office/officeart/2005/8/layout/orgChart1"/>
    <dgm:cxn modelId="{45C7D617-0FD9-472C-98D8-37ACDD933065}" type="presParOf" srcId="{B81B64D1-1B78-4AE8-8366-038DAA248CD7}" destId="{1159EBC9-B5B0-45A1-955D-286036043086}" srcOrd="2" destOrd="0" presId="urn:microsoft.com/office/officeart/2005/8/layout/orgChart1"/>
    <dgm:cxn modelId="{A915A166-5D94-4A76-8F73-3779F1170467}" type="presParOf" srcId="{A3F5372B-58A4-4919-99C3-08ECBDF9B213}" destId="{CCE8C236-71A8-4477-A87B-8A236A64257D}" srcOrd="2" destOrd="0" presId="urn:microsoft.com/office/officeart/2005/8/layout/orgChart1"/>
    <dgm:cxn modelId="{0D55D098-E8B7-4C64-BD08-605BE188F8CB}" type="presParOf" srcId="{552A6946-9BAC-4FA9-A1BB-BD867CEB86D4}" destId="{0C92A94F-8D13-49F3-97AB-D3213104DF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3BC4E1-1641-4C0B-ADF1-2966E390B4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D7CBFD-29CD-4508-B8B1-C1ADF03F58C2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МЕНЕДЖЕР</a:t>
          </a:r>
        </a:p>
      </dgm:t>
    </dgm:pt>
    <dgm:pt modelId="{EA9721ED-D014-450C-8C20-6B537B8E1EF3}" type="parTrans" cxnId="{3F51B9ED-EF01-4188-81D2-8D97ED14F97C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7FEEEE5A-B837-42F8-A1B8-3426799B58EF}" type="sibTrans" cxnId="{3F51B9ED-EF01-4188-81D2-8D97ED14F97C}">
      <dgm:prSet/>
      <dgm:spPr/>
      <dgm:t>
        <a:bodyPr/>
        <a:lstStyle/>
        <a:p>
          <a:endParaRPr lang="ru-RU"/>
        </a:p>
      </dgm:t>
    </dgm:pt>
    <dgm:pt modelId="{B93BFA87-CD90-4939-83F2-D35FE6DB64CE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ГЛАВНЫЙ БУХГАЛТЕР</a:t>
          </a:r>
        </a:p>
      </dgm:t>
    </dgm:pt>
    <dgm:pt modelId="{106D75D9-9316-43AF-B26F-842D3F93149A}" type="sibTrans" cxnId="{6EC03640-28B1-4E22-A51B-CDFC780DA538}">
      <dgm:prSet/>
      <dgm:spPr/>
      <dgm:t>
        <a:bodyPr/>
        <a:lstStyle/>
        <a:p>
          <a:endParaRPr lang="ru-RU"/>
        </a:p>
      </dgm:t>
    </dgm:pt>
    <dgm:pt modelId="{CF477E18-5D1F-4217-8A2C-188F1A624B16}" type="parTrans" cxnId="{6EC03640-28B1-4E22-A51B-CDFC780DA538}">
      <dgm:prSet/>
      <dgm:spPr/>
      <dgm:t>
        <a:bodyPr/>
        <a:lstStyle/>
        <a:p>
          <a:endParaRPr lang="ru-RU"/>
        </a:p>
      </dgm:t>
    </dgm:pt>
    <dgm:pt modelId="{C3CED271-A2CF-45AC-81BE-39F82526DB45}">
      <dgm:prSet phldrT="[Текст]"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НАЧАЛЬНИК ОТДЕЛА КАДРОВ</a:t>
          </a:r>
        </a:p>
      </dgm:t>
    </dgm:pt>
    <dgm:pt modelId="{BB5FF88E-F618-4213-A3D5-EED72E97F5A8}" type="sibTrans" cxnId="{6A86FFB8-A1EA-4B9D-948C-CDE33F755A3F}">
      <dgm:prSet/>
      <dgm:spPr/>
      <dgm:t>
        <a:bodyPr/>
        <a:lstStyle/>
        <a:p>
          <a:endParaRPr lang="ru-RU"/>
        </a:p>
      </dgm:t>
    </dgm:pt>
    <dgm:pt modelId="{3E332AB2-C5C0-48B6-8D9F-F9A85C55EAB7}" type="parTrans" cxnId="{6A86FFB8-A1EA-4B9D-948C-CDE33F755A3F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CEE71B4A-475B-4363-8474-8DBDDF14B098}">
      <dgm:prSet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ЗАКАЗЧИК</a:t>
          </a:r>
        </a:p>
      </dgm:t>
    </dgm:pt>
    <dgm:pt modelId="{2DA5C746-9CDB-4F51-B076-FB8174AB8369}" type="parTrans" cxnId="{054A64B5-79FD-48F2-A6CD-68CA4508E1D7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0004DA90-83AF-465C-9D7D-8D3635299BBF}" type="sibTrans" cxnId="{054A64B5-79FD-48F2-A6CD-68CA4508E1D7}">
      <dgm:prSet/>
      <dgm:spPr/>
      <dgm:t>
        <a:bodyPr/>
        <a:lstStyle/>
        <a:p>
          <a:endParaRPr lang="ru-RU"/>
        </a:p>
      </dgm:t>
    </dgm:pt>
    <dgm:pt modelId="{44C612E5-99EF-4749-91FD-AE4573524147}">
      <dgm:prSet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ЮРИСКОНСУЛЬТ</a:t>
          </a:r>
        </a:p>
      </dgm:t>
    </dgm:pt>
    <dgm:pt modelId="{524E4B20-8709-432F-AF0E-0C1961237CA5}" type="parTrans" cxnId="{BF59F354-D633-494C-A82E-047793D1EDCE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D455AFF1-D7F2-4ED0-BF02-13585C0D485E}" type="sibTrans" cxnId="{BF59F354-D633-494C-A82E-047793D1EDCE}">
      <dgm:prSet/>
      <dgm:spPr/>
      <dgm:t>
        <a:bodyPr/>
        <a:lstStyle/>
        <a:p>
          <a:endParaRPr lang="ru-RU"/>
        </a:p>
      </dgm:t>
    </dgm:pt>
    <dgm:pt modelId="{323FDB1D-CE0C-416C-8FF3-99BE7CBDA7B5}">
      <dgm:prSet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ЗАВЕДУЮЩИЙ АПТЕКОЙ, ПРОВИЗОР</a:t>
          </a:r>
        </a:p>
      </dgm:t>
    </dgm:pt>
    <dgm:pt modelId="{B991625C-5AB1-49DC-9C67-4A7BD8B42126}" type="parTrans" cxnId="{0444A298-0486-4A11-B62B-C2A8F7BA5D43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67ACCA3A-F61F-4C28-85DA-8E81F1805F91}" type="sibTrans" cxnId="{0444A298-0486-4A11-B62B-C2A8F7BA5D43}">
      <dgm:prSet/>
      <dgm:spPr/>
      <dgm:t>
        <a:bodyPr/>
        <a:lstStyle/>
        <a:p>
          <a:endParaRPr lang="ru-RU"/>
        </a:p>
      </dgm:t>
    </dgm:pt>
    <dgm:pt modelId="{B9B7C038-AD5C-4EEB-B410-ACDB82F4A741}">
      <dgm:prSet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НАЧАЛЬНИК ХОЗЯЙСТВЕННОГО ОТДЕЛА</a:t>
          </a:r>
        </a:p>
      </dgm:t>
    </dgm:pt>
    <dgm:pt modelId="{5914A89B-CA35-4D20-9DB7-9E38E72F1831}" type="parTrans" cxnId="{C21BDFD9-BDF2-4261-9D65-7C34204AE4A7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3046BD92-6000-4644-94E8-DC1C94887D30}" type="sibTrans" cxnId="{C21BDFD9-BDF2-4261-9D65-7C34204AE4A7}">
      <dgm:prSet/>
      <dgm:spPr/>
      <dgm:t>
        <a:bodyPr/>
        <a:lstStyle/>
        <a:p>
          <a:endParaRPr lang="ru-RU"/>
        </a:p>
      </dgm:t>
    </dgm:pt>
    <dgm:pt modelId="{82FBAB6A-0427-4C25-AD65-BB6700003D16}">
      <dgm:prSet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РАБОЧИЙ ПО ОБСЛУЖИВАНИЮ И РЕМОНТУ ЗДАНИЙ</a:t>
          </a:r>
        </a:p>
      </dgm:t>
    </dgm:pt>
    <dgm:pt modelId="{06B78CC4-43C5-4F94-952A-094B39099E51}" type="parTrans" cxnId="{6BF67CA6-11C0-494E-A06F-3E32DB0E09E5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716466DD-3318-4B6C-9901-5DBB798C86A3}" type="sibTrans" cxnId="{6BF67CA6-11C0-494E-A06F-3E32DB0E09E5}">
      <dgm:prSet/>
      <dgm:spPr/>
      <dgm:t>
        <a:bodyPr/>
        <a:lstStyle/>
        <a:p>
          <a:endParaRPr lang="ru-RU"/>
        </a:p>
      </dgm:t>
    </dgm:pt>
    <dgm:pt modelId="{E49B6434-A576-4487-BFA7-5CD0AA81D96D}">
      <dgm:prSet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ЗАМ.ГЛ. ВРАЧА ПО МЕД ЧАСТИ</a:t>
          </a:r>
        </a:p>
      </dgm:t>
    </dgm:pt>
    <dgm:pt modelId="{064A81FE-F89A-4341-953B-B52FF8B86AD8}" type="sibTrans" cxnId="{70494F33-D5C2-4112-9FC7-D5C086D88C61}">
      <dgm:prSet/>
      <dgm:spPr/>
      <dgm:t>
        <a:bodyPr/>
        <a:lstStyle/>
        <a:p>
          <a:endParaRPr lang="ru-RU"/>
        </a:p>
      </dgm:t>
    </dgm:pt>
    <dgm:pt modelId="{66D7B6B8-70B3-44FD-8F70-4ACB5036CAD8}" type="parTrans" cxnId="{70494F33-D5C2-4112-9FC7-D5C086D88C61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AFC69275-780E-4CFB-B703-368CCF63CA4F}">
      <dgm:prSet custT="1"/>
      <dgm:spPr>
        <a:solidFill>
          <a:srgbClr val="002060"/>
        </a:solidFill>
      </dgm:spPr>
      <dgm:t>
        <a:bodyPr/>
        <a:lstStyle/>
        <a:p>
          <a:r>
            <a:rPr lang="ru-RU" sz="1800" dirty="0"/>
            <a:t>СПЕЦИАЛИСТ ПО ЗАКУПКАМ </a:t>
          </a:r>
        </a:p>
      </dgm:t>
    </dgm:pt>
    <dgm:pt modelId="{5D3EA9CC-116C-46E4-BB39-D967267E6441}" type="sibTrans" cxnId="{DE161220-5153-4F81-BDE5-F34D3036A042}">
      <dgm:prSet/>
      <dgm:spPr/>
      <dgm:t>
        <a:bodyPr/>
        <a:lstStyle/>
        <a:p>
          <a:endParaRPr lang="ru-RU"/>
        </a:p>
      </dgm:t>
    </dgm:pt>
    <dgm:pt modelId="{24C2B989-47A3-4C1A-9E65-6AA3EF2F0EA9}" type="parTrans" cxnId="{DE161220-5153-4F81-BDE5-F34D3036A042}">
      <dgm:prSet/>
      <dgm:spPr>
        <a:ln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31C63099-6EFA-4BA3-A4E2-F70CDBB2376D}" type="pres">
      <dgm:prSet presAssocID="{A73BC4E1-1641-4C0B-ADF1-2966E390B4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18E713-977D-4F06-ABD8-3E3793D23E7E}" type="pres">
      <dgm:prSet presAssocID="{CEE71B4A-475B-4363-8474-8DBDDF14B098}" presName="hierRoot1" presStyleCnt="0">
        <dgm:presLayoutVars>
          <dgm:hierBranch val="init"/>
        </dgm:presLayoutVars>
      </dgm:prSet>
      <dgm:spPr/>
    </dgm:pt>
    <dgm:pt modelId="{E569717A-DAF4-4F64-8BE4-021A8E610181}" type="pres">
      <dgm:prSet presAssocID="{CEE71B4A-475B-4363-8474-8DBDDF14B098}" presName="rootComposite1" presStyleCnt="0"/>
      <dgm:spPr/>
    </dgm:pt>
    <dgm:pt modelId="{53726673-6563-4F19-B152-54F18B7AEE9E}" type="pres">
      <dgm:prSet presAssocID="{CEE71B4A-475B-4363-8474-8DBDDF14B09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0DAC1-44AF-45FC-962D-22CE27D923B0}" type="pres">
      <dgm:prSet presAssocID="{CEE71B4A-475B-4363-8474-8DBDDF14B098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5B6AF32-8F46-45A9-90A7-356590C8CEC2}" type="pres">
      <dgm:prSet presAssocID="{CEE71B4A-475B-4363-8474-8DBDDF14B098}" presName="hierChild2" presStyleCnt="0"/>
      <dgm:spPr/>
    </dgm:pt>
    <dgm:pt modelId="{7330B764-CC5E-44C2-B6E4-E6D343527F3C}" type="pres">
      <dgm:prSet presAssocID="{EA9721ED-D014-450C-8C20-6B537B8E1EF3}" presName="Name37" presStyleLbl="parChTrans1D2" presStyleIdx="0" presStyleCnt="1"/>
      <dgm:spPr/>
      <dgm:t>
        <a:bodyPr/>
        <a:lstStyle/>
        <a:p>
          <a:endParaRPr lang="ru-RU"/>
        </a:p>
      </dgm:t>
    </dgm:pt>
    <dgm:pt modelId="{801D204C-5A3E-44C0-9218-801E20527A51}" type="pres">
      <dgm:prSet presAssocID="{8ED7CBFD-29CD-4508-B8B1-C1ADF03F58C2}" presName="hierRoot2" presStyleCnt="0">
        <dgm:presLayoutVars>
          <dgm:hierBranch val="init"/>
        </dgm:presLayoutVars>
      </dgm:prSet>
      <dgm:spPr/>
    </dgm:pt>
    <dgm:pt modelId="{9E393A54-979B-48D6-BCCA-DA0619F7237E}" type="pres">
      <dgm:prSet presAssocID="{8ED7CBFD-29CD-4508-B8B1-C1ADF03F58C2}" presName="rootComposite" presStyleCnt="0"/>
      <dgm:spPr/>
    </dgm:pt>
    <dgm:pt modelId="{64263360-429F-4EAB-B01C-E43276954CDA}" type="pres">
      <dgm:prSet presAssocID="{8ED7CBFD-29CD-4508-B8B1-C1ADF03F58C2}" presName="rootText" presStyleLbl="node2" presStyleIdx="0" presStyleCnt="1" custScaleX="2733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838385-68A1-4A16-8FA6-E3E3DC7AAE1F}" type="pres">
      <dgm:prSet presAssocID="{8ED7CBFD-29CD-4508-B8B1-C1ADF03F58C2}" presName="rootConnector" presStyleLbl="node2" presStyleIdx="0" presStyleCnt="1"/>
      <dgm:spPr/>
      <dgm:t>
        <a:bodyPr/>
        <a:lstStyle/>
        <a:p>
          <a:endParaRPr lang="ru-RU"/>
        </a:p>
      </dgm:t>
    </dgm:pt>
    <dgm:pt modelId="{E5CF089B-A195-48A4-BB8A-58334855CB17}" type="pres">
      <dgm:prSet presAssocID="{8ED7CBFD-29CD-4508-B8B1-C1ADF03F58C2}" presName="hierChild4" presStyleCnt="0"/>
      <dgm:spPr/>
    </dgm:pt>
    <dgm:pt modelId="{444C7F55-0456-4F29-A53A-64D85A1707D6}" type="pres">
      <dgm:prSet presAssocID="{3E332AB2-C5C0-48B6-8D9F-F9A85C55EAB7}" presName="Name37" presStyleLbl="parChTrans1D3" presStyleIdx="0" presStyleCnt="4"/>
      <dgm:spPr/>
      <dgm:t>
        <a:bodyPr/>
        <a:lstStyle/>
        <a:p>
          <a:endParaRPr lang="ru-RU"/>
        </a:p>
      </dgm:t>
    </dgm:pt>
    <dgm:pt modelId="{90AA6D06-1FD0-472F-8FC8-01EC8D5F66C5}" type="pres">
      <dgm:prSet presAssocID="{C3CED271-A2CF-45AC-81BE-39F82526DB45}" presName="hierRoot2" presStyleCnt="0">
        <dgm:presLayoutVars>
          <dgm:hierBranch val="init"/>
        </dgm:presLayoutVars>
      </dgm:prSet>
      <dgm:spPr/>
    </dgm:pt>
    <dgm:pt modelId="{433EA4C1-BCCF-4CFF-97F2-9859A1F9B13A}" type="pres">
      <dgm:prSet presAssocID="{C3CED271-A2CF-45AC-81BE-39F82526DB45}" presName="rootComposite" presStyleCnt="0"/>
      <dgm:spPr/>
    </dgm:pt>
    <dgm:pt modelId="{4C0109D7-B794-4694-9C3A-F40B68CA397B}" type="pres">
      <dgm:prSet presAssocID="{C3CED271-A2CF-45AC-81BE-39F82526DB45}" presName="rootText" presStyleLbl="node3" presStyleIdx="0" presStyleCnt="4" custScaleX="2509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956F09-9177-47A8-A5F3-6B1F8C998212}" type="pres">
      <dgm:prSet presAssocID="{C3CED271-A2CF-45AC-81BE-39F82526DB45}" presName="rootConnector" presStyleLbl="node3" presStyleIdx="0" presStyleCnt="4"/>
      <dgm:spPr/>
      <dgm:t>
        <a:bodyPr/>
        <a:lstStyle/>
        <a:p>
          <a:endParaRPr lang="ru-RU"/>
        </a:p>
      </dgm:t>
    </dgm:pt>
    <dgm:pt modelId="{D3875D2A-074A-4D1B-B530-DFA7E8BC9D30}" type="pres">
      <dgm:prSet presAssocID="{C3CED271-A2CF-45AC-81BE-39F82526DB45}" presName="hierChild4" presStyleCnt="0"/>
      <dgm:spPr/>
    </dgm:pt>
    <dgm:pt modelId="{EBE99CB6-8410-4CA6-81C0-E9E63AC76A9C}" type="pres">
      <dgm:prSet presAssocID="{C3CED271-A2CF-45AC-81BE-39F82526DB45}" presName="hierChild5" presStyleCnt="0"/>
      <dgm:spPr/>
    </dgm:pt>
    <dgm:pt modelId="{925EDCDB-B9E7-4C76-89DE-EED795898BD1}" type="pres">
      <dgm:prSet presAssocID="{CF477E18-5D1F-4217-8A2C-188F1A624B16}" presName="Name37" presStyleLbl="parChTrans1D3" presStyleIdx="1" presStyleCnt="4"/>
      <dgm:spPr/>
      <dgm:t>
        <a:bodyPr/>
        <a:lstStyle/>
        <a:p>
          <a:endParaRPr lang="ru-RU"/>
        </a:p>
      </dgm:t>
    </dgm:pt>
    <dgm:pt modelId="{C1B77B85-B1B5-43E6-9A6B-BAF699D36B07}" type="pres">
      <dgm:prSet presAssocID="{B93BFA87-CD90-4939-83F2-D35FE6DB64CE}" presName="hierRoot2" presStyleCnt="0">
        <dgm:presLayoutVars>
          <dgm:hierBranch val="init"/>
        </dgm:presLayoutVars>
      </dgm:prSet>
      <dgm:spPr/>
    </dgm:pt>
    <dgm:pt modelId="{452F92BF-E8EA-4639-AF12-DD1F03C8EF2F}" type="pres">
      <dgm:prSet presAssocID="{B93BFA87-CD90-4939-83F2-D35FE6DB64CE}" presName="rootComposite" presStyleCnt="0"/>
      <dgm:spPr/>
    </dgm:pt>
    <dgm:pt modelId="{F1BDFDCC-F117-4FEF-8635-83F619481ACD}" type="pres">
      <dgm:prSet presAssocID="{B93BFA87-CD90-4939-83F2-D35FE6DB64CE}" presName="rootText" presStyleLbl="node3" presStyleIdx="1" presStyleCnt="4" custScaleX="2017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8B458F-946A-4914-A77B-DF12BF75870B}" type="pres">
      <dgm:prSet presAssocID="{B93BFA87-CD90-4939-83F2-D35FE6DB64CE}" presName="rootConnector" presStyleLbl="node3" presStyleIdx="1" presStyleCnt="4"/>
      <dgm:spPr/>
      <dgm:t>
        <a:bodyPr/>
        <a:lstStyle/>
        <a:p>
          <a:endParaRPr lang="ru-RU"/>
        </a:p>
      </dgm:t>
    </dgm:pt>
    <dgm:pt modelId="{58EF06C9-5486-4926-8A21-EFE5F54F4D98}" type="pres">
      <dgm:prSet presAssocID="{B93BFA87-CD90-4939-83F2-D35FE6DB64CE}" presName="hierChild4" presStyleCnt="0"/>
      <dgm:spPr/>
    </dgm:pt>
    <dgm:pt modelId="{21DD6485-56CA-4BB0-9451-628DBC8B22E4}" type="pres">
      <dgm:prSet presAssocID="{524E4B20-8709-432F-AF0E-0C1961237CA5}" presName="Name37" presStyleLbl="parChTrans1D4" presStyleIdx="0" presStyleCnt="4"/>
      <dgm:spPr/>
      <dgm:t>
        <a:bodyPr/>
        <a:lstStyle/>
        <a:p>
          <a:endParaRPr lang="ru-RU"/>
        </a:p>
      </dgm:t>
    </dgm:pt>
    <dgm:pt modelId="{12AFF4B7-CF1A-4268-8FC8-69878BDFCD31}" type="pres">
      <dgm:prSet presAssocID="{44C612E5-99EF-4749-91FD-AE4573524147}" presName="hierRoot2" presStyleCnt="0">
        <dgm:presLayoutVars>
          <dgm:hierBranch val="init"/>
        </dgm:presLayoutVars>
      </dgm:prSet>
      <dgm:spPr/>
    </dgm:pt>
    <dgm:pt modelId="{318D7974-F81E-4636-AA4F-BA1650D40237}" type="pres">
      <dgm:prSet presAssocID="{44C612E5-99EF-4749-91FD-AE4573524147}" presName="rootComposite" presStyleCnt="0"/>
      <dgm:spPr/>
    </dgm:pt>
    <dgm:pt modelId="{B7B432DA-193C-41EF-99F9-32F579834302}" type="pres">
      <dgm:prSet presAssocID="{44C612E5-99EF-4749-91FD-AE4573524147}" presName="rootText" presStyleLbl="node4" presStyleIdx="0" presStyleCnt="4" custScaleX="194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5707B10-AB90-4AFC-BA28-670D7248089E}" type="pres">
      <dgm:prSet presAssocID="{44C612E5-99EF-4749-91FD-AE4573524147}" presName="rootConnector" presStyleLbl="node4" presStyleIdx="0" presStyleCnt="4"/>
      <dgm:spPr/>
      <dgm:t>
        <a:bodyPr/>
        <a:lstStyle/>
        <a:p>
          <a:endParaRPr lang="ru-RU"/>
        </a:p>
      </dgm:t>
    </dgm:pt>
    <dgm:pt modelId="{156EF0ED-460A-4521-A953-69C78E473693}" type="pres">
      <dgm:prSet presAssocID="{44C612E5-99EF-4749-91FD-AE4573524147}" presName="hierChild4" presStyleCnt="0"/>
      <dgm:spPr/>
    </dgm:pt>
    <dgm:pt modelId="{535DF238-C155-47C9-96B2-025F11C5F2FF}" type="pres">
      <dgm:prSet presAssocID="{44C612E5-99EF-4749-91FD-AE4573524147}" presName="hierChild5" presStyleCnt="0"/>
      <dgm:spPr/>
    </dgm:pt>
    <dgm:pt modelId="{B682E7B2-BB86-4B75-8438-1732C8FCD181}" type="pres">
      <dgm:prSet presAssocID="{B991625C-5AB1-49DC-9C67-4A7BD8B42126}" presName="Name37" presStyleLbl="parChTrans1D4" presStyleIdx="1" presStyleCnt="4"/>
      <dgm:spPr/>
      <dgm:t>
        <a:bodyPr/>
        <a:lstStyle/>
        <a:p>
          <a:endParaRPr lang="ru-RU"/>
        </a:p>
      </dgm:t>
    </dgm:pt>
    <dgm:pt modelId="{8A1E5249-51F2-4CDA-9961-753CCD9675B6}" type="pres">
      <dgm:prSet presAssocID="{323FDB1D-CE0C-416C-8FF3-99BE7CBDA7B5}" presName="hierRoot2" presStyleCnt="0">
        <dgm:presLayoutVars>
          <dgm:hierBranch val="init"/>
        </dgm:presLayoutVars>
      </dgm:prSet>
      <dgm:spPr/>
    </dgm:pt>
    <dgm:pt modelId="{7C107B68-B2EC-4697-BB28-28746D24DD57}" type="pres">
      <dgm:prSet presAssocID="{323FDB1D-CE0C-416C-8FF3-99BE7CBDA7B5}" presName="rootComposite" presStyleCnt="0"/>
      <dgm:spPr/>
    </dgm:pt>
    <dgm:pt modelId="{8D7B74D4-B639-4B93-8E34-23B2BC36EE6E}" type="pres">
      <dgm:prSet presAssocID="{323FDB1D-CE0C-416C-8FF3-99BE7CBDA7B5}" presName="rootText" presStyleLbl="node4" presStyleIdx="1" presStyleCnt="4" custScaleX="2137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62C3BD-DA74-4E6E-9DC9-C1D4A2D7BFB2}" type="pres">
      <dgm:prSet presAssocID="{323FDB1D-CE0C-416C-8FF3-99BE7CBDA7B5}" presName="rootConnector" presStyleLbl="node4" presStyleIdx="1" presStyleCnt="4"/>
      <dgm:spPr/>
      <dgm:t>
        <a:bodyPr/>
        <a:lstStyle/>
        <a:p>
          <a:endParaRPr lang="ru-RU"/>
        </a:p>
      </dgm:t>
    </dgm:pt>
    <dgm:pt modelId="{53266393-6D1A-4F64-AF70-85B48A79C9BD}" type="pres">
      <dgm:prSet presAssocID="{323FDB1D-CE0C-416C-8FF3-99BE7CBDA7B5}" presName="hierChild4" presStyleCnt="0"/>
      <dgm:spPr/>
    </dgm:pt>
    <dgm:pt modelId="{7558BFC2-A248-43EB-8154-64BD87FC0C01}" type="pres">
      <dgm:prSet presAssocID="{323FDB1D-CE0C-416C-8FF3-99BE7CBDA7B5}" presName="hierChild5" presStyleCnt="0"/>
      <dgm:spPr/>
    </dgm:pt>
    <dgm:pt modelId="{F58BB4A1-2765-478D-8A74-2BF36691CB8F}" type="pres">
      <dgm:prSet presAssocID="{5914A89B-CA35-4D20-9DB7-9E38E72F1831}" presName="Name37" presStyleLbl="parChTrans1D4" presStyleIdx="2" presStyleCnt="4"/>
      <dgm:spPr/>
      <dgm:t>
        <a:bodyPr/>
        <a:lstStyle/>
        <a:p>
          <a:endParaRPr lang="ru-RU"/>
        </a:p>
      </dgm:t>
    </dgm:pt>
    <dgm:pt modelId="{F1118504-039A-454A-BAB6-9161E002EE50}" type="pres">
      <dgm:prSet presAssocID="{B9B7C038-AD5C-4EEB-B410-ACDB82F4A741}" presName="hierRoot2" presStyleCnt="0">
        <dgm:presLayoutVars>
          <dgm:hierBranch val="init"/>
        </dgm:presLayoutVars>
      </dgm:prSet>
      <dgm:spPr/>
    </dgm:pt>
    <dgm:pt modelId="{600E22D9-AD37-4AB4-BA15-2CA3A860821D}" type="pres">
      <dgm:prSet presAssocID="{B9B7C038-AD5C-4EEB-B410-ACDB82F4A741}" presName="rootComposite" presStyleCnt="0"/>
      <dgm:spPr/>
    </dgm:pt>
    <dgm:pt modelId="{02EA0242-14C0-47AD-8110-64D0F81B1696}" type="pres">
      <dgm:prSet presAssocID="{B9B7C038-AD5C-4EEB-B410-ACDB82F4A741}" presName="rootText" presStyleLbl="node4" presStyleIdx="2" presStyleCnt="4" custScaleX="2761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762F2C-8280-49E8-A301-88E43286C0EC}" type="pres">
      <dgm:prSet presAssocID="{B9B7C038-AD5C-4EEB-B410-ACDB82F4A741}" presName="rootConnector" presStyleLbl="node4" presStyleIdx="2" presStyleCnt="4"/>
      <dgm:spPr/>
      <dgm:t>
        <a:bodyPr/>
        <a:lstStyle/>
        <a:p>
          <a:endParaRPr lang="ru-RU"/>
        </a:p>
      </dgm:t>
    </dgm:pt>
    <dgm:pt modelId="{5574148D-A6BD-4F6F-84FA-63C8504AED25}" type="pres">
      <dgm:prSet presAssocID="{B9B7C038-AD5C-4EEB-B410-ACDB82F4A741}" presName="hierChild4" presStyleCnt="0"/>
      <dgm:spPr/>
    </dgm:pt>
    <dgm:pt modelId="{B7C0FE19-C561-4AD2-97F0-1A4DCD85B90B}" type="pres">
      <dgm:prSet presAssocID="{06B78CC4-43C5-4F94-952A-094B39099E51}" presName="Name37" presStyleLbl="parChTrans1D4" presStyleIdx="3" presStyleCnt="4"/>
      <dgm:spPr/>
      <dgm:t>
        <a:bodyPr/>
        <a:lstStyle/>
        <a:p>
          <a:endParaRPr lang="ru-RU"/>
        </a:p>
      </dgm:t>
    </dgm:pt>
    <dgm:pt modelId="{B135B269-736F-401E-B818-FC3B31770820}" type="pres">
      <dgm:prSet presAssocID="{82FBAB6A-0427-4C25-AD65-BB6700003D16}" presName="hierRoot2" presStyleCnt="0">
        <dgm:presLayoutVars>
          <dgm:hierBranch val="init"/>
        </dgm:presLayoutVars>
      </dgm:prSet>
      <dgm:spPr/>
    </dgm:pt>
    <dgm:pt modelId="{7CD224AF-DE55-4D93-80C0-ED9322FE8619}" type="pres">
      <dgm:prSet presAssocID="{82FBAB6A-0427-4C25-AD65-BB6700003D16}" presName="rootComposite" presStyleCnt="0"/>
      <dgm:spPr/>
    </dgm:pt>
    <dgm:pt modelId="{3EEC23DF-83AA-4BCA-911C-D6EC45425D7F}" type="pres">
      <dgm:prSet presAssocID="{82FBAB6A-0427-4C25-AD65-BB6700003D16}" presName="rootText" presStyleLbl="node4" presStyleIdx="3" presStyleCnt="4" custScaleX="301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39FF6F-01F7-433F-B3F8-403EBBD390E0}" type="pres">
      <dgm:prSet presAssocID="{82FBAB6A-0427-4C25-AD65-BB6700003D16}" presName="rootConnector" presStyleLbl="node4" presStyleIdx="3" presStyleCnt="4"/>
      <dgm:spPr/>
      <dgm:t>
        <a:bodyPr/>
        <a:lstStyle/>
        <a:p>
          <a:endParaRPr lang="ru-RU"/>
        </a:p>
      </dgm:t>
    </dgm:pt>
    <dgm:pt modelId="{4EE65573-3270-45B2-94DF-7BE0A2F7114C}" type="pres">
      <dgm:prSet presAssocID="{82FBAB6A-0427-4C25-AD65-BB6700003D16}" presName="hierChild4" presStyleCnt="0"/>
      <dgm:spPr/>
    </dgm:pt>
    <dgm:pt modelId="{D906D694-7383-4A01-BD66-A4FCFC0EAA9E}" type="pres">
      <dgm:prSet presAssocID="{82FBAB6A-0427-4C25-AD65-BB6700003D16}" presName="hierChild5" presStyleCnt="0"/>
      <dgm:spPr/>
    </dgm:pt>
    <dgm:pt modelId="{9BC018E0-7C23-410B-9771-447B88BA656D}" type="pres">
      <dgm:prSet presAssocID="{B9B7C038-AD5C-4EEB-B410-ACDB82F4A741}" presName="hierChild5" presStyleCnt="0"/>
      <dgm:spPr/>
    </dgm:pt>
    <dgm:pt modelId="{12CDC8C3-B231-4980-811C-A3169A9FA974}" type="pres">
      <dgm:prSet presAssocID="{B93BFA87-CD90-4939-83F2-D35FE6DB64CE}" presName="hierChild5" presStyleCnt="0"/>
      <dgm:spPr/>
    </dgm:pt>
    <dgm:pt modelId="{ABE8CF5F-14AA-49A8-8DBA-82B360093F1D}" type="pres">
      <dgm:prSet presAssocID="{66D7B6B8-70B3-44FD-8F70-4ACB5036CAD8}" presName="Name37" presStyleLbl="parChTrans1D3" presStyleIdx="2" presStyleCnt="4"/>
      <dgm:spPr/>
      <dgm:t>
        <a:bodyPr/>
        <a:lstStyle/>
        <a:p>
          <a:endParaRPr lang="ru-RU"/>
        </a:p>
      </dgm:t>
    </dgm:pt>
    <dgm:pt modelId="{19F92537-75EC-4F54-B39E-390B1412C4AC}" type="pres">
      <dgm:prSet presAssocID="{E49B6434-A576-4487-BFA7-5CD0AA81D96D}" presName="hierRoot2" presStyleCnt="0">
        <dgm:presLayoutVars>
          <dgm:hierBranch val="l"/>
        </dgm:presLayoutVars>
      </dgm:prSet>
      <dgm:spPr/>
    </dgm:pt>
    <dgm:pt modelId="{AEDA930D-45CF-4678-91DF-E1D127770E2B}" type="pres">
      <dgm:prSet presAssocID="{E49B6434-A576-4487-BFA7-5CD0AA81D96D}" presName="rootComposite" presStyleCnt="0"/>
      <dgm:spPr/>
    </dgm:pt>
    <dgm:pt modelId="{E05FB260-1053-4B4B-A902-5301D5814927}" type="pres">
      <dgm:prSet presAssocID="{E49B6434-A576-4487-BFA7-5CD0AA81D96D}" presName="rootText" presStyleLbl="node3" presStyleIdx="2" presStyleCnt="4" custScaleX="1794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85D3CC1-78EF-471D-B6F4-B0E976D17EBD}" type="pres">
      <dgm:prSet presAssocID="{E49B6434-A576-4487-BFA7-5CD0AA81D96D}" presName="rootConnector" presStyleLbl="node3" presStyleIdx="2" presStyleCnt="4"/>
      <dgm:spPr/>
      <dgm:t>
        <a:bodyPr/>
        <a:lstStyle/>
        <a:p>
          <a:endParaRPr lang="ru-RU"/>
        </a:p>
      </dgm:t>
    </dgm:pt>
    <dgm:pt modelId="{CF3568AF-BA0A-4AB6-A83C-81F01F312448}" type="pres">
      <dgm:prSet presAssocID="{E49B6434-A576-4487-BFA7-5CD0AA81D96D}" presName="hierChild4" presStyleCnt="0"/>
      <dgm:spPr/>
    </dgm:pt>
    <dgm:pt modelId="{BCA60016-6EE4-4506-8FA7-A9FE33645E83}" type="pres">
      <dgm:prSet presAssocID="{E49B6434-A576-4487-BFA7-5CD0AA81D96D}" presName="hierChild5" presStyleCnt="0"/>
      <dgm:spPr/>
    </dgm:pt>
    <dgm:pt modelId="{C0AFF4EA-944A-4FD2-8A0E-F16CE5CC47FE}" type="pres">
      <dgm:prSet presAssocID="{24C2B989-47A3-4C1A-9E65-6AA3EF2F0EA9}" presName="Name37" presStyleLbl="parChTrans1D3" presStyleIdx="3" presStyleCnt="4"/>
      <dgm:spPr/>
      <dgm:t>
        <a:bodyPr/>
        <a:lstStyle/>
        <a:p>
          <a:endParaRPr lang="ru-RU"/>
        </a:p>
      </dgm:t>
    </dgm:pt>
    <dgm:pt modelId="{FCB960FB-B677-4E25-8F68-6E7DDB448946}" type="pres">
      <dgm:prSet presAssocID="{AFC69275-780E-4CFB-B703-368CCF63CA4F}" presName="hierRoot2" presStyleCnt="0">
        <dgm:presLayoutVars>
          <dgm:hierBranch val="init"/>
        </dgm:presLayoutVars>
      </dgm:prSet>
      <dgm:spPr/>
    </dgm:pt>
    <dgm:pt modelId="{EA10A523-10BE-4269-A010-D08F648A343C}" type="pres">
      <dgm:prSet presAssocID="{AFC69275-780E-4CFB-B703-368CCF63CA4F}" presName="rootComposite" presStyleCnt="0"/>
      <dgm:spPr/>
    </dgm:pt>
    <dgm:pt modelId="{FEBDAB03-387C-4522-9B6F-83D67736D24B}" type="pres">
      <dgm:prSet presAssocID="{AFC69275-780E-4CFB-B703-368CCF63CA4F}" presName="rootText" presStyleLbl="node3" presStyleIdx="3" presStyleCnt="4" custScaleX="1853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9FB0EE-DDD1-472B-AB80-88121A9A5E84}" type="pres">
      <dgm:prSet presAssocID="{AFC69275-780E-4CFB-B703-368CCF63CA4F}" presName="rootConnector" presStyleLbl="node3" presStyleIdx="3" presStyleCnt="4"/>
      <dgm:spPr/>
      <dgm:t>
        <a:bodyPr/>
        <a:lstStyle/>
        <a:p>
          <a:endParaRPr lang="ru-RU"/>
        </a:p>
      </dgm:t>
    </dgm:pt>
    <dgm:pt modelId="{B534ED98-6413-4F94-B341-60099DC95E75}" type="pres">
      <dgm:prSet presAssocID="{AFC69275-780E-4CFB-B703-368CCF63CA4F}" presName="hierChild4" presStyleCnt="0"/>
      <dgm:spPr/>
    </dgm:pt>
    <dgm:pt modelId="{BAB96F7C-A856-4318-A37B-E7941B3C03AD}" type="pres">
      <dgm:prSet presAssocID="{AFC69275-780E-4CFB-B703-368CCF63CA4F}" presName="hierChild5" presStyleCnt="0"/>
      <dgm:spPr/>
    </dgm:pt>
    <dgm:pt modelId="{A6FF2FB9-7FE9-4FFF-9769-177FF94B1BB1}" type="pres">
      <dgm:prSet presAssocID="{8ED7CBFD-29CD-4508-B8B1-C1ADF03F58C2}" presName="hierChild5" presStyleCnt="0"/>
      <dgm:spPr/>
    </dgm:pt>
    <dgm:pt modelId="{E64812EB-A4DC-427D-A1A4-58F94BA8E1A5}" type="pres">
      <dgm:prSet presAssocID="{CEE71B4A-475B-4363-8474-8DBDDF14B098}" presName="hierChild3" presStyleCnt="0"/>
      <dgm:spPr/>
    </dgm:pt>
  </dgm:ptLst>
  <dgm:cxnLst>
    <dgm:cxn modelId="{4E21E0BC-B083-4909-9E6D-1413F3429256}" type="presOf" srcId="{44C612E5-99EF-4749-91FD-AE4573524147}" destId="{15707B10-AB90-4AFC-BA28-670D7248089E}" srcOrd="1" destOrd="0" presId="urn:microsoft.com/office/officeart/2005/8/layout/orgChart1"/>
    <dgm:cxn modelId="{DA621FF7-353A-42BC-9898-A75FF4B5B134}" type="presOf" srcId="{B93BFA87-CD90-4939-83F2-D35FE6DB64CE}" destId="{208B458F-946A-4914-A77B-DF12BF75870B}" srcOrd="1" destOrd="0" presId="urn:microsoft.com/office/officeart/2005/8/layout/orgChart1"/>
    <dgm:cxn modelId="{8A83DB74-5B32-421B-99EC-C7540AA3C886}" type="presOf" srcId="{C3CED271-A2CF-45AC-81BE-39F82526DB45}" destId="{4C0109D7-B794-4694-9C3A-F40B68CA397B}" srcOrd="0" destOrd="0" presId="urn:microsoft.com/office/officeart/2005/8/layout/orgChart1"/>
    <dgm:cxn modelId="{C21BDFD9-BDF2-4261-9D65-7C34204AE4A7}" srcId="{B93BFA87-CD90-4939-83F2-D35FE6DB64CE}" destId="{B9B7C038-AD5C-4EEB-B410-ACDB82F4A741}" srcOrd="2" destOrd="0" parTransId="{5914A89B-CA35-4D20-9DB7-9E38E72F1831}" sibTransId="{3046BD92-6000-4644-94E8-DC1C94887D30}"/>
    <dgm:cxn modelId="{7312D873-58D4-4A2E-A200-4F82E4D01663}" type="presOf" srcId="{C3CED271-A2CF-45AC-81BE-39F82526DB45}" destId="{AB956F09-9177-47A8-A5F3-6B1F8C998212}" srcOrd="1" destOrd="0" presId="urn:microsoft.com/office/officeart/2005/8/layout/orgChart1"/>
    <dgm:cxn modelId="{012CB36E-1F63-4CF0-80D5-875C3840F39A}" type="presOf" srcId="{EA9721ED-D014-450C-8C20-6B537B8E1EF3}" destId="{7330B764-CC5E-44C2-B6E4-E6D343527F3C}" srcOrd="0" destOrd="0" presId="urn:microsoft.com/office/officeart/2005/8/layout/orgChart1"/>
    <dgm:cxn modelId="{97795E66-DAF1-4ABD-9930-9B81EE71ECE3}" type="presOf" srcId="{B9B7C038-AD5C-4EEB-B410-ACDB82F4A741}" destId="{38762F2C-8280-49E8-A301-88E43286C0EC}" srcOrd="1" destOrd="0" presId="urn:microsoft.com/office/officeart/2005/8/layout/orgChart1"/>
    <dgm:cxn modelId="{8473419B-2E46-45AE-BF06-C98553A2AF9B}" type="presOf" srcId="{AFC69275-780E-4CFB-B703-368CCF63CA4F}" destId="{FEBDAB03-387C-4522-9B6F-83D67736D24B}" srcOrd="0" destOrd="0" presId="urn:microsoft.com/office/officeart/2005/8/layout/orgChart1"/>
    <dgm:cxn modelId="{054A64B5-79FD-48F2-A6CD-68CA4508E1D7}" srcId="{A73BC4E1-1641-4C0B-ADF1-2966E390B427}" destId="{CEE71B4A-475B-4363-8474-8DBDDF14B098}" srcOrd="0" destOrd="0" parTransId="{2DA5C746-9CDB-4F51-B076-FB8174AB8369}" sibTransId="{0004DA90-83AF-465C-9D7D-8D3635299BBF}"/>
    <dgm:cxn modelId="{AC7B7748-C0F0-4679-8BD2-25A92D9D4AE6}" type="presOf" srcId="{CF477E18-5D1F-4217-8A2C-188F1A624B16}" destId="{925EDCDB-B9E7-4C76-89DE-EED795898BD1}" srcOrd="0" destOrd="0" presId="urn:microsoft.com/office/officeart/2005/8/layout/orgChart1"/>
    <dgm:cxn modelId="{3F8363DA-2AD5-40B6-B7E1-9D93DF837345}" type="presOf" srcId="{323FDB1D-CE0C-416C-8FF3-99BE7CBDA7B5}" destId="{8D7B74D4-B639-4B93-8E34-23B2BC36EE6E}" srcOrd="0" destOrd="0" presId="urn:microsoft.com/office/officeart/2005/8/layout/orgChart1"/>
    <dgm:cxn modelId="{FC830899-EF4E-4E42-A312-86B2482DE84C}" type="presOf" srcId="{24C2B989-47A3-4C1A-9E65-6AA3EF2F0EA9}" destId="{C0AFF4EA-944A-4FD2-8A0E-F16CE5CC47FE}" srcOrd="0" destOrd="0" presId="urn:microsoft.com/office/officeart/2005/8/layout/orgChart1"/>
    <dgm:cxn modelId="{2507515F-296E-4F02-91F8-F6F1D50D6B45}" type="presOf" srcId="{66D7B6B8-70B3-44FD-8F70-4ACB5036CAD8}" destId="{ABE8CF5F-14AA-49A8-8DBA-82B360093F1D}" srcOrd="0" destOrd="0" presId="urn:microsoft.com/office/officeart/2005/8/layout/orgChart1"/>
    <dgm:cxn modelId="{6BF67CA6-11C0-494E-A06F-3E32DB0E09E5}" srcId="{B9B7C038-AD5C-4EEB-B410-ACDB82F4A741}" destId="{82FBAB6A-0427-4C25-AD65-BB6700003D16}" srcOrd="0" destOrd="0" parTransId="{06B78CC4-43C5-4F94-952A-094B39099E51}" sibTransId="{716466DD-3318-4B6C-9901-5DBB798C86A3}"/>
    <dgm:cxn modelId="{55AE354D-A046-4D52-B150-A717AD708C92}" type="presOf" srcId="{B991625C-5AB1-49DC-9C67-4A7BD8B42126}" destId="{B682E7B2-BB86-4B75-8438-1732C8FCD181}" srcOrd="0" destOrd="0" presId="urn:microsoft.com/office/officeart/2005/8/layout/orgChart1"/>
    <dgm:cxn modelId="{0444A298-0486-4A11-B62B-C2A8F7BA5D43}" srcId="{B93BFA87-CD90-4939-83F2-D35FE6DB64CE}" destId="{323FDB1D-CE0C-416C-8FF3-99BE7CBDA7B5}" srcOrd="1" destOrd="0" parTransId="{B991625C-5AB1-49DC-9C67-4A7BD8B42126}" sibTransId="{67ACCA3A-F61F-4C28-85DA-8E81F1805F91}"/>
    <dgm:cxn modelId="{387C7367-E51B-44C5-8D0F-B78A68B76B06}" type="presOf" srcId="{8ED7CBFD-29CD-4508-B8B1-C1ADF03F58C2}" destId="{64263360-429F-4EAB-B01C-E43276954CDA}" srcOrd="0" destOrd="0" presId="urn:microsoft.com/office/officeart/2005/8/layout/orgChart1"/>
    <dgm:cxn modelId="{BF59F354-D633-494C-A82E-047793D1EDCE}" srcId="{B93BFA87-CD90-4939-83F2-D35FE6DB64CE}" destId="{44C612E5-99EF-4749-91FD-AE4573524147}" srcOrd="0" destOrd="0" parTransId="{524E4B20-8709-432F-AF0E-0C1961237CA5}" sibTransId="{D455AFF1-D7F2-4ED0-BF02-13585C0D485E}"/>
    <dgm:cxn modelId="{1D35471E-B49E-4A7C-A50E-F014145DC895}" type="presOf" srcId="{524E4B20-8709-432F-AF0E-0C1961237CA5}" destId="{21DD6485-56CA-4BB0-9451-628DBC8B22E4}" srcOrd="0" destOrd="0" presId="urn:microsoft.com/office/officeart/2005/8/layout/orgChart1"/>
    <dgm:cxn modelId="{3F51B9ED-EF01-4188-81D2-8D97ED14F97C}" srcId="{CEE71B4A-475B-4363-8474-8DBDDF14B098}" destId="{8ED7CBFD-29CD-4508-B8B1-C1ADF03F58C2}" srcOrd="0" destOrd="0" parTransId="{EA9721ED-D014-450C-8C20-6B537B8E1EF3}" sibTransId="{7FEEEE5A-B837-42F8-A1B8-3426799B58EF}"/>
    <dgm:cxn modelId="{DE161220-5153-4F81-BDE5-F34D3036A042}" srcId="{8ED7CBFD-29CD-4508-B8B1-C1ADF03F58C2}" destId="{AFC69275-780E-4CFB-B703-368CCF63CA4F}" srcOrd="3" destOrd="0" parTransId="{24C2B989-47A3-4C1A-9E65-6AA3EF2F0EA9}" sibTransId="{5D3EA9CC-116C-46E4-BB39-D967267E6441}"/>
    <dgm:cxn modelId="{E0F94DD4-BD55-45BB-B195-6524FA5E63E7}" type="presOf" srcId="{CEE71B4A-475B-4363-8474-8DBDDF14B098}" destId="{CFE0DAC1-44AF-45FC-962D-22CE27D923B0}" srcOrd="1" destOrd="0" presId="urn:microsoft.com/office/officeart/2005/8/layout/orgChart1"/>
    <dgm:cxn modelId="{6EC03640-28B1-4E22-A51B-CDFC780DA538}" srcId="{8ED7CBFD-29CD-4508-B8B1-C1ADF03F58C2}" destId="{B93BFA87-CD90-4939-83F2-D35FE6DB64CE}" srcOrd="1" destOrd="0" parTransId="{CF477E18-5D1F-4217-8A2C-188F1A624B16}" sibTransId="{106D75D9-9316-43AF-B26F-842D3F93149A}"/>
    <dgm:cxn modelId="{A373E963-BDB2-4F20-A7CA-71FAEC1CCB44}" type="presOf" srcId="{82FBAB6A-0427-4C25-AD65-BB6700003D16}" destId="{3EEC23DF-83AA-4BCA-911C-D6EC45425D7F}" srcOrd="0" destOrd="0" presId="urn:microsoft.com/office/officeart/2005/8/layout/orgChart1"/>
    <dgm:cxn modelId="{8A174363-145E-4ECD-AF4E-8DD5173280B1}" type="presOf" srcId="{323FDB1D-CE0C-416C-8FF3-99BE7CBDA7B5}" destId="{6162C3BD-DA74-4E6E-9DC9-C1D4A2D7BFB2}" srcOrd="1" destOrd="0" presId="urn:microsoft.com/office/officeart/2005/8/layout/orgChart1"/>
    <dgm:cxn modelId="{6DF2958D-A9BC-4C02-95F8-48FD115D1383}" type="presOf" srcId="{E49B6434-A576-4487-BFA7-5CD0AA81D96D}" destId="{E05FB260-1053-4B4B-A902-5301D5814927}" srcOrd="0" destOrd="0" presId="urn:microsoft.com/office/officeart/2005/8/layout/orgChart1"/>
    <dgm:cxn modelId="{6A86FFB8-A1EA-4B9D-948C-CDE33F755A3F}" srcId="{8ED7CBFD-29CD-4508-B8B1-C1ADF03F58C2}" destId="{C3CED271-A2CF-45AC-81BE-39F82526DB45}" srcOrd="0" destOrd="0" parTransId="{3E332AB2-C5C0-48B6-8D9F-F9A85C55EAB7}" sibTransId="{BB5FF88E-F618-4213-A3D5-EED72E97F5A8}"/>
    <dgm:cxn modelId="{A62EAEED-0CF0-4055-AF79-606CC54DBC65}" type="presOf" srcId="{44C612E5-99EF-4749-91FD-AE4573524147}" destId="{B7B432DA-193C-41EF-99F9-32F579834302}" srcOrd="0" destOrd="0" presId="urn:microsoft.com/office/officeart/2005/8/layout/orgChart1"/>
    <dgm:cxn modelId="{EBD797FC-2D02-4269-88C9-D48A8D4DB0B0}" type="presOf" srcId="{8ED7CBFD-29CD-4508-B8B1-C1ADF03F58C2}" destId="{15838385-68A1-4A16-8FA6-E3E3DC7AAE1F}" srcOrd="1" destOrd="0" presId="urn:microsoft.com/office/officeart/2005/8/layout/orgChart1"/>
    <dgm:cxn modelId="{32344F1A-BC98-4877-B8CA-9A2EED10020D}" type="presOf" srcId="{B9B7C038-AD5C-4EEB-B410-ACDB82F4A741}" destId="{02EA0242-14C0-47AD-8110-64D0F81B1696}" srcOrd="0" destOrd="0" presId="urn:microsoft.com/office/officeart/2005/8/layout/orgChart1"/>
    <dgm:cxn modelId="{03AB0158-8C4C-4483-B1BF-9DC45FC112A1}" type="presOf" srcId="{CEE71B4A-475B-4363-8474-8DBDDF14B098}" destId="{53726673-6563-4F19-B152-54F18B7AEE9E}" srcOrd="0" destOrd="0" presId="urn:microsoft.com/office/officeart/2005/8/layout/orgChart1"/>
    <dgm:cxn modelId="{32C54500-6227-414B-A7E6-81EA7ED7632D}" type="presOf" srcId="{AFC69275-780E-4CFB-B703-368CCF63CA4F}" destId="{289FB0EE-DDD1-472B-AB80-88121A9A5E84}" srcOrd="1" destOrd="0" presId="urn:microsoft.com/office/officeart/2005/8/layout/orgChart1"/>
    <dgm:cxn modelId="{398BD693-0DCC-43B5-949A-9FBA1DFF8325}" type="presOf" srcId="{82FBAB6A-0427-4C25-AD65-BB6700003D16}" destId="{EE39FF6F-01F7-433F-B3F8-403EBBD390E0}" srcOrd="1" destOrd="0" presId="urn:microsoft.com/office/officeart/2005/8/layout/orgChart1"/>
    <dgm:cxn modelId="{27EA42C7-A642-4964-BBDA-05F889A73FFA}" type="presOf" srcId="{B93BFA87-CD90-4939-83F2-D35FE6DB64CE}" destId="{F1BDFDCC-F117-4FEF-8635-83F619481ACD}" srcOrd="0" destOrd="0" presId="urn:microsoft.com/office/officeart/2005/8/layout/orgChart1"/>
    <dgm:cxn modelId="{7E76D289-9DFC-4B6D-93E4-D7C3502B6A3B}" type="presOf" srcId="{5914A89B-CA35-4D20-9DB7-9E38E72F1831}" destId="{F58BB4A1-2765-478D-8A74-2BF36691CB8F}" srcOrd="0" destOrd="0" presId="urn:microsoft.com/office/officeart/2005/8/layout/orgChart1"/>
    <dgm:cxn modelId="{3F976742-13A7-4F50-A3C6-53FDA695F9E6}" type="presOf" srcId="{06B78CC4-43C5-4F94-952A-094B39099E51}" destId="{B7C0FE19-C561-4AD2-97F0-1A4DCD85B90B}" srcOrd="0" destOrd="0" presId="urn:microsoft.com/office/officeart/2005/8/layout/orgChart1"/>
    <dgm:cxn modelId="{70494F33-D5C2-4112-9FC7-D5C086D88C61}" srcId="{8ED7CBFD-29CD-4508-B8B1-C1ADF03F58C2}" destId="{E49B6434-A576-4487-BFA7-5CD0AA81D96D}" srcOrd="2" destOrd="0" parTransId="{66D7B6B8-70B3-44FD-8F70-4ACB5036CAD8}" sibTransId="{064A81FE-F89A-4341-953B-B52FF8B86AD8}"/>
    <dgm:cxn modelId="{F711B868-5DED-4404-B809-D3A9D3540D72}" type="presOf" srcId="{A73BC4E1-1641-4C0B-ADF1-2966E390B427}" destId="{31C63099-6EFA-4BA3-A4E2-F70CDBB2376D}" srcOrd="0" destOrd="0" presId="urn:microsoft.com/office/officeart/2005/8/layout/orgChart1"/>
    <dgm:cxn modelId="{F67227BA-AE33-43BC-8854-E544AC1C95A8}" type="presOf" srcId="{E49B6434-A576-4487-BFA7-5CD0AA81D96D}" destId="{785D3CC1-78EF-471D-B6F4-B0E976D17EBD}" srcOrd="1" destOrd="0" presId="urn:microsoft.com/office/officeart/2005/8/layout/orgChart1"/>
    <dgm:cxn modelId="{B171CC7A-5083-42F0-9975-6A11C2986DD6}" type="presOf" srcId="{3E332AB2-C5C0-48B6-8D9F-F9A85C55EAB7}" destId="{444C7F55-0456-4F29-A53A-64D85A1707D6}" srcOrd="0" destOrd="0" presId="urn:microsoft.com/office/officeart/2005/8/layout/orgChart1"/>
    <dgm:cxn modelId="{78828AE9-A5AF-4126-B434-BCB1DD63CE56}" type="presParOf" srcId="{31C63099-6EFA-4BA3-A4E2-F70CDBB2376D}" destId="{4018E713-977D-4F06-ABD8-3E3793D23E7E}" srcOrd="0" destOrd="0" presId="urn:microsoft.com/office/officeart/2005/8/layout/orgChart1"/>
    <dgm:cxn modelId="{5EB1AD3C-AD0B-4479-9EA0-054321D6E126}" type="presParOf" srcId="{4018E713-977D-4F06-ABD8-3E3793D23E7E}" destId="{E569717A-DAF4-4F64-8BE4-021A8E610181}" srcOrd="0" destOrd="0" presId="urn:microsoft.com/office/officeart/2005/8/layout/orgChart1"/>
    <dgm:cxn modelId="{0C96FF36-9D4E-4780-ACBA-D86C7868A8A5}" type="presParOf" srcId="{E569717A-DAF4-4F64-8BE4-021A8E610181}" destId="{53726673-6563-4F19-B152-54F18B7AEE9E}" srcOrd="0" destOrd="0" presId="urn:microsoft.com/office/officeart/2005/8/layout/orgChart1"/>
    <dgm:cxn modelId="{8E9E028C-495E-41BB-85E3-662E9223CE6B}" type="presParOf" srcId="{E569717A-DAF4-4F64-8BE4-021A8E610181}" destId="{CFE0DAC1-44AF-45FC-962D-22CE27D923B0}" srcOrd="1" destOrd="0" presId="urn:microsoft.com/office/officeart/2005/8/layout/orgChart1"/>
    <dgm:cxn modelId="{7133DBFE-6CE0-4751-949E-578AB5971396}" type="presParOf" srcId="{4018E713-977D-4F06-ABD8-3E3793D23E7E}" destId="{25B6AF32-8F46-45A9-90A7-356590C8CEC2}" srcOrd="1" destOrd="0" presId="urn:microsoft.com/office/officeart/2005/8/layout/orgChart1"/>
    <dgm:cxn modelId="{0E31BC4E-9B6D-4023-82C0-79E26D627787}" type="presParOf" srcId="{25B6AF32-8F46-45A9-90A7-356590C8CEC2}" destId="{7330B764-CC5E-44C2-B6E4-E6D343527F3C}" srcOrd="0" destOrd="0" presId="urn:microsoft.com/office/officeart/2005/8/layout/orgChart1"/>
    <dgm:cxn modelId="{25635B0B-E0E2-4F67-91C7-EA0E7A969ADC}" type="presParOf" srcId="{25B6AF32-8F46-45A9-90A7-356590C8CEC2}" destId="{801D204C-5A3E-44C0-9218-801E20527A51}" srcOrd="1" destOrd="0" presId="urn:microsoft.com/office/officeart/2005/8/layout/orgChart1"/>
    <dgm:cxn modelId="{7FD7ECFD-66AD-4351-A6E2-D90C5E544EE0}" type="presParOf" srcId="{801D204C-5A3E-44C0-9218-801E20527A51}" destId="{9E393A54-979B-48D6-BCCA-DA0619F7237E}" srcOrd="0" destOrd="0" presId="urn:microsoft.com/office/officeart/2005/8/layout/orgChart1"/>
    <dgm:cxn modelId="{56A0C4AB-87D4-487C-9C19-FF2423053CF7}" type="presParOf" srcId="{9E393A54-979B-48D6-BCCA-DA0619F7237E}" destId="{64263360-429F-4EAB-B01C-E43276954CDA}" srcOrd="0" destOrd="0" presId="urn:microsoft.com/office/officeart/2005/8/layout/orgChart1"/>
    <dgm:cxn modelId="{FEFF5862-4315-4F2C-9F85-666E112F5100}" type="presParOf" srcId="{9E393A54-979B-48D6-BCCA-DA0619F7237E}" destId="{15838385-68A1-4A16-8FA6-E3E3DC7AAE1F}" srcOrd="1" destOrd="0" presId="urn:microsoft.com/office/officeart/2005/8/layout/orgChart1"/>
    <dgm:cxn modelId="{144385F3-3BC4-4C42-A4E4-2A942184DB8F}" type="presParOf" srcId="{801D204C-5A3E-44C0-9218-801E20527A51}" destId="{E5CF089B-A195-48A4-BB8A-58334855CB17}" srcOrd="1" destOrd="0" presId="urn:microsoft.com/office/officeart/2005/8/layout/orgChart1"/>
    <dgm:cxn modelId="{02FA6F5C-F8FC-4D8E-B618-780A5C02550F}" type="presParOf" srcId="{E5CF089B-A195-48A4-BB8A-58334855CB17}" destId="{444C7F55-0456-4F29-A53A-64D85A1707D6}" srcOrd="0" destOrd="0" presId="urn:microsoft.com/office/officeart/2005/8/layout/orgChart1"/>
    <dgm:cxn modelId="{10E95BDD-D93C-46DB-A2C4-DF33D99769EC}" type="presParOf" srcId="{E5CF089B-A195-48A4-BB8A-58334855CB17}" destId="{90AA6D06-1FD0-472F-8FC8-01EC8D5F66C5}" srcOrd="1" destOrd="0" presId="urn:microsoft.com/office/officeart/2005/8/layout/orgChart1"/>
    <dgm:cxn modelId="{A079B6AA-D192-41EA-9F7E-2F693282F4FA}" type="presParOf" srcId="{90AA6D06-1FD0-472F-8FC8-01EC8D5F66C5}" destId="{433EA4C1-BCCF-4CFF-97F2-9859A1F9B13A}" srcOrd="0" destOrd="0" presId="urn:microsoft.com/office/officeart/2005/8/layout/orgChart1"/>
    <dgm:cxn modelId="{29E7C2AA-4AC8-464E-AD64-0C702C80EB5B}" type="presParOf" srcId="{433EA4C1-BCCF-4CFF-97F2-9859A1F9B13A}" destId="{4C0109D7-B794-4694-9C3A-F40B68CA397B}" srcOrd="0" destOrd="0" presId="urn:microsoft.com/office/officeart/2005/8/layout/orgChart1"/>
    <dgm:cxn modelId="{1305FBBB-1610-40B8-AE91-68B68AFCF3C8}" type="presParOf" srcId="{433EA4C1-BCCF-4CFF-97F2-9859A1F9B13A}" destId="{AB956F09-9177-47A8-A5F3-6B1F8C998212}" srcOrd="1" destOrd="0" presId="urn:microsoft.com/office/officeart/2005/8/layout/orgChart1"/>
    <dgm:cxn modelId="{A45B5704-F21D-44C5-84EB-58F4CC0295EA}" type="presParOf" srcId="{90AA6D06-1FD0-472F-8FC8-01EC8D5F66C5}" destId="{D3875D2A-074A-4D1B-B530-DFA7E8BC9D30}" srcOrd="1" destOrd="0" presId="urn:microsoft.com/office/officeart/2005/8/layout/orgChart1"/>
    <dgm:cxn modelId="{7909FAEA-FF96-43BF-8605-9992ACF3BF65}" type="presParOf" srcId="{90AA6D06-1FD0-472F-8FC8-01EC8D5F66C5}" destId="{EBE99CB6-8410-4CA6-81C0-E9E63AC76A9C}" srcOrd="2" destOrd="0" presId="urn:microsoft.com/office/officeart/2005/8/layout/orgChart1"/>
    <dgm:cxn modelId="{22ACE1A2-4DA7-41B3-ACB4-93D9C22E057F}" type="presParOf" srcId="{E5CF089B-A195-48A4-BB8A-58334855CB17}" destId="{925EDCDB-B9E7-4C76-89DE-EED795898BD1}" srcOrd="2" destOrd="0" presId="urn:microsoft.com/office/officeart/2005/8/layout/orgChart1"/>
    <dgm:cxn modelId="{33BA1F54-2054-441B-BAA6-183A3F90F2F2}" type="presParOf" srcId="{E5CF089B-A195-48A4-BB8A-58334855CB17}" destId="{C1B77B85-B1B5-43E6-9A6B-BAF699D36B07}" srcOrd="3" destOrd="0" presId="urn:microsoft.com/office/officeart/2005/8/layout/orgChart1"/>
    <dgm:cxn modelId="{EFFC6EE5-3998-416B-8EE3-396AE66402AE}" type="presParOf" srcId="{C1B77B85-B1B5-43E6-9A6B-BAF699D36B07}" destId="{452F92BF-E8EA-4639-AF12-DD1F03C8EF2F}" srcOrd="0" destOrd="0" presId="urn:microsoft.com/office/officeart/2005/8/layout/orgChart1"/>
    <dgm:cxn modelId="{DDC9BE05-198D-4C8E-A031-369D1E9492E2}" type="presParOf" srcId="{452F92BF-E8EA-4639-AF12-DD1F03C8EF2F}" destId="{F1BDFDCC-F117-4FEF-8635-83F619481ACD}" srcOrd="0" destOrd="0" presId="urn:microsoft.com/office/officeart/2005/8/layout/orgChart1"/>
    <dgm:cxn modelId="{602C0D3D-8985-4DDC-A257-D6E0AAA89DD4}" type="presParOf" srcId="{452F92BF-E8EA-4639-AF12-DD1F03C8EF2F}" destId="{208B458F-946A-4914-A77B-DF12BF75870B}" srcOrd="1" destOrd="0" presId="urn:microsoft.com/office/officeart/2005/8/layout/orgChart1"/>
    <dgm:cxn modelId="{4E371B3C-8991-4462-BAD3-BFE02FFE25A1}" type="presParOf" srcId="{C1B77B85-B1B5-43E6-9A6B-BAF699D36B07}" destId="{58EF06C9-5486-4926-8A21-EFE5F54F4D98}" srcOrd="1" destOrd="0" presId="urn:microsoft.com/office/officeart/2005/8/layout/orgChart1"/>
    <dgm:cxn modelId="{450789EB-2BF8-4658-B0B1-1C8C915A543C}" type="presParOf" srcId="{58EF06C9-5486-4926-8A21-EFE5F54F4D98}" destId="{21DD6485-56CA-4BB0-9451-628DBC8B22E4}" srcOrd="0" destOrd="0" presId="urn:microsoft.com/office/officeart/2005/8/layout/orgChart1"/>
    <dgm:cxn modelId="{A61D8E9B-D7D0-40C1-A4E1-3F9E5BB6E480}" type="presParOf" srcId="{58EF06C9-5486-4926-8A21-EFE5F54F4D98}" destId="{12AFF4B7-CF1A-4268-8FC8-69878BDFCD31}" srcOrd="1" destOrd="0" presId="urn:microsoft.com/office/officeart/2005/8/layout/orgChart1"/>
    <dgm:cxn modelId="{FEB3D9E3-8023-498C-AA46-300D5ED36839}" type="presParOf" srcId="{12AFF4B7-CF1A-4268-8FC8-69878BDFCD31}" destId="{318D7974-F81E-4636-AA4F-BA1650D40237}" srcOrd="0" destOrd="0" presId="urn:microsoft.com/office/officeart/2005/8/layout/orgChart1"/>
    <dgm:cxn modelId="{8C2C6989-9063-4FF7-8CB2-DD91F312D512}" type="presParOf" srcId="{318D7974-F81E-4636-AA4F-BA1650D40237}" destId="{B7B432DA-193C-41EF-99F9-32F579834302}" srcOrd="0" destOrd="0" presId="urn:microsoft.com/office/officeart/2005/8/layout/orgChart1"/>
    <dgm:cxn modelId="{3C5B8021-AA2C-487C-A474-753AA055FE90}" type="presParOf" srcId="{318D7974-F81E-4636-AA4F-BA1650D40237}" destId="{15707B10-AB90-4AFC-BA28-670D7248089E}" srcOrd="1" destOrd="0" presId="urn:microsoft.com/office/officeart/2005/8/layout/orgChart1"/>
    <dgm:cxn modelId="{C7B89ABA-996F-4AB6-B441-7391E90043EA}" type="presParOf" srcId="{12AFF4B7-CF1A-4268-8FC8-69878BDFCD31}" destId="{156EF0ED-460A-4521-A953-69C78E473693}" srcOrd="1" destOrd="0" presId="urn:microsoft.com/office/officeart/2005/8/layout/orgChart1"/>
    <dgm:cxn modelId="{24493F49-44DA-4DE3-B739-E30698B50ED5}" type="presParOf" srcId="{12AFF4B7-CF1A-4268-8FC8-69878BDFCD31}" destId="{535DF238-C155-47C9-96B2-025F11C5F2FF}" srcOrd="2" destOrd="0" presId="urn:microsoft.com/office/officeart/2005/8/layout/orgChart1"/>
    <dgm:cxn modelId="{1D444D01-7FD2-459A-8F5F-A6E8BB22D64E}" type="presParOf" srcId="{58EF06C9-5486-4926-8A21-EFE5F54F4D98}" destId="{B682E7B2-BB86-4B75-8438-1732C8FCD181}" srcOrd="2" destOrd="0" presId="urn:microsoft.com/office/officeart/2005/8/layout/orgChart1"/>
    <dgm:cxn modelId="{0556FC29-C370-48F7-A16D-04196FB2C0EB}" type="presParOf" srcId="{58EF06C9-5486-4926-8A21-EFE5F54F4D98}" destId="{8A1E5249-51F2-4CDA-9961-753CCD9675B6}" srcOrd="3" destOrd="0" presId="urn:microsoft.com/office/officeart/2005/8/layout/orgChart1"/>
    <dgm:cxn modelId="{C9442DD1-C32C-4139-A893-FF01EB2E49AD}" type="presParOf" srcId="{8A1E5249-51F2-4CDA-9961-753CCD9675B6}" destId="{7C107B68-B2EC-4697-BB28-28746D24DD57}" srcOrd="0" destOrd="0" presId="urn:microsoft.com/office/officeart/2005/8/layout/orgChart1"/>
    <dgm:cxn modelId="{2AF5295C-6CF6-47B2-8E81-0B1EDB4146DC}" type="presParOf" srcId="{7C107B68-B2EC-4697-BB28-28746D24DD57}" destId="{8D7B74D4-B639-4B93-8E34-23B2BC36EE6E}" srcOrd="0" destOrd="0" presId="urn:microsoft.com/office/officeart/2005/8/layout/orgChart1"/>
    <dgm:cxn modelId="{8C8477E9-C3C4-4C8F-8133-D1303B013DA3}" type="presParOf" srcId="{7C107B68-B2EC-4697-BB28-28746D24DD57}" destId="{6162C3BD-DA74-4E6E-9DC9-C1D4A2D7BFB2}" srcOrd="1" destOrd="0" presId="urn:microsoft.com/office/officeart/2005/8/layout/orgChart1"/>
    <dgm:cxn modelId="{98C2667B-7F4E-4D9E-8CDA-74295F1CCD17}" type="presParOf" srcId="{8A1E5249-51F2-4CDA-9961-753CCD9675B6}" destId="{53266393-6D1A-4F64-AF70-85B48A79C9BD}" srcOrd="1" destOrd="0" presId="urn:microsoft.com/office/officeart/2005/8/layout/orgChart1"/>
    <dgm:cxn modelId="{FC5887CF-E1F8-4847-A5C2-7FF0EDC4B190}" type="presParOf" srcId="{8A1E5249-51F2-4CDA-9961-753CCD9675B6}" destId="{7558BFC2-A248-43EB-8154-64BD87FC0C01}" srcOrd="2" destOrd="0" presId="urn:microsoft.com/office/officeart/2005/8/layout/orgChart1"/>
    <dgm:cxn modelId="{4F6C7C8A-0866-438E-8E47-C189E2A5CEBB}" type="presParOf" srcId="{58EF06C9-5486-4926-8A21-EFE5F54F4D98}" destId="{F58BB4A1-2765-478D-8A74-2BF36691CB8F}" srcOrd="4" destOrd="0" presId="urn:microsoft.com/office/officeart/2005/8/layout/orgChart1"/>
    <dgm:cxn modelId="{76DED504-8E23-42B6-AFD8-2B9B411C3A82}" type="presParOf" srcId="{58EF06C9-5486-4926-8A21-EFE5F54F4D98}" destId="{F1118504-039A-454A-BAB6-9161E002EE50}" srcOrd="5" destOrd="0" presId="urn:microsoft.com/office/officeart/2005/8/layout/orgChart1"/>
    <dgm:cxn modelId="{43BBD6E5-B1F7-4ACE-9243-D10216E1207A}" type="presParOf" srcId="{F1118504-039A-454A-BAB6-9161E002EE50}" destId="{600E22D9-AD37-4AB4-BA15-2CA3A860821D}" srcOrd="0" destOrd="0" presId="urn:microsoft.com/office/officeart/2005/8/layout/orgChart1"/>
    <dgm:cxn modelId="{06ED4493-1466-43E4-86D5-89E52E5763F3}" type="presParOf" srcId="{600E22D9-AD37-4AB4-BA15-2CA3A860821D}" destId="{02EA0242-14C0-47AD-8110-64D0F81B1696}" srcOrd="0" destOrd="0" presId="urn:microsoft.com/office/officeart/2005/8/layout/orgChart1"/>
    <dgm:cxn modelId="{03444C84-0D5C-4500-8105-017DC6C3E324}" type="presParOf" srcId="{600E22D9-AD37-4AB4-BA15-2CA3A860821D}" destId="{38762F2C-8280-49E8-A301-88E43286C0EC}" srcOrd="1" destOrd="0" presId="urn:microsoft.com/office/officeart/2005/8/layout/orgChart1"/>
    <dgm:cxn modelId="{632C4D41-26D5-445B-96E8-0C8631A8EF97}" type="presParOf" srcId="{F1118504-039A-454A-BAB6-9161E002EE50}" destId="{5574148D-A6BD-4F6F-84FA-63C8504AED25}" srcOrd="1" destOrd="0" presId="urn:microsoft.com/office/officeart/2005/8/layout/orgChart1"/>
    <dgm:cxn modelId="{50AEFB50-DC52-466F-991D-AAF66DF984C1}" type="presParOf" srcId="{5574148D-A6BD-4F6F-84FA-63C8504AED25}" destId="{B7C0FE19-C561-4AD2-97F0-1A4DCD85B90B}" srcOrd="0" destOrd="0" presId="urn:microsoft.com/office/officeart/2005/8/layout/orgChart1"/>
    <dgm:cxn modelId="{21C80854-3198-4217-9EDF-233602DBA915}" type="presParOf" srcId="{5574148D-A6BD-4F6F-84FA-63C8504AED25}" destId="{B135B269-736F-401E-B818-FC3B31770820}" srcOrd="1" destOrd="0" presId="urn:microsoft.com/office/officeart/2005/8/layout/orgChart1"/>
    <dgm:cxn modelId="{6B180309-287E-415A-9DC0-27249F6D6CF8}" type="presParOf" srcId="{B135B269-736F-401E-B818-FC3B31770820}" destId="{7CD224AF-DE55-4D93-80C0-ED9322FE8619}" srcOrd="0" destOrd="0" presId="urn:microsoft.com/office/officeart/2005/8/layout/orgChart1"/>
    <dgm:cxn modelId="{A69D58EF-27FF-40D3-8542-87F47EB4073B}" type="presParOf" srcId="{7CD224AF-DE55-4D93-80C0-ED9322FE8619}" destId="{3EEC23DF-83AA-4BCA-911C-D6EC45425D7F}" srcOrd="0" destOrd="0" presId="urn:microsoft.com/office/officeart/2005/8/layout/orgChart1"/>
    <dgm:cxn modelId="{9D04FB3C-E5CC-4F16-9F9B-22FB8E5A461A}" type="presParOf" srcId="{7CD224AF-DE55-4D93-80C0-ED9322FE8619}" destId="{EE39FF6F-01F7-433F-B3F8-403EBBD390E0}" srcOrd="1" destOrd="0" presId="urn:microsoft.com/office/officeart/2005/8/layout/orgChart1"/>
    <dgm:cxn modelId="{0B4B285F-7A04-4D7E-AEA7-F2CF5D66D54C}" type="presParOf" srcId="{B135B269-736F-401E-B818-FC3B31770820}" destId="{4EE65573-3270-45B2-94DF-7BE0A2F7114C}" srcOrd="1" destOrd="0" presId="urn:microsoft.com/office/officeart/2005/8/layout/orgChart1"/>
    <dgm:cxn modelId="{69FF2C02-588B-42B7-BA62-F3A11C57F282}" type="presParOf" srcId="{B135B269-736F-401E-B818-FC3B31770820}" destId="{D906D694-7383-4A01-BD66-A4FCFC0EAA9E}" srcOrd="2" destOrd="0" presId="urn:microsoft.com/office/officeart/2005/8/layout/orgChart1"/>
    <dgm:cxn modelId="{90B4CB0F-DA71-49E4-ABEB-607E2AFDAC39}" type="presParOf" srcId="{F1118504-039A-454A-BAB6-9161E002EE50}" destId="{9BC018E0-7C23-410B-9771-447B88BA656D}" srcOrd="2" destOrd="0" presId="urn:microsoft.com/office/officeart/2005/8/layout/orgChart1"/>
    <dgm:cxn modelId="{9871B235-78E4-4632-992C-660B5D446B8D}" type="presParOf" srcId="{C1B77B85-B1B5-43E6-9A6B-BAF699D36B07}" destId="{12CDC8C3-B231-4980-811C-A3169A9FA974}" srcOrd="2" destOrd="0" presId="urn:microsoft.com/office/officeart/2005/8/layout/orgChart1"/>
    <dgm:cxn modelId="{7A4BBCED-D024-4F0F-83D3-F3A82FC99366}" type="presParOf" srcId="{E5CF089B-A195-48A4-BB8A-58334855CB17}" destId="{ABE8CF5F-14AA-49A8-8DBA-82B360093F1D}" srcOrd="4" destOrd="0" presId="urn:microsoft.com/office/officeart/2005/8/layout/orgChart1"/>
    <dgm:cxn modelId="{30E092BD-B8A4-43A4-BF68-E47EF4398D7B}" type="presParOf" srcId="{E5CF089B-A195-48A4-BB8A-58334855CB17}" destId="{19F92537-75EC-4F54-B39E-390B1412C4AC}" srcOrd="5" destOrd="0" presId="urn:microsoft.com/office/officeart/2005/8/layout/orgChart1"/>
    <dgm:cxn modelId="{63CE2023-F552-4CCF-AB76-6F270EFEA889}" type="presParOf" srcId="{19F92537-75EC-4F54-B39E-390B1412C4AC}" destId="{AEDA930D-45CF-4678-91DF-E1D127770E2B}" srcOrd="0" destOrd="0" presId="urn:microsoft.com/office/officeart/2005/8/layout/orgChart1"/>
    <dgm:cxn modelId="{F33B45A7-60BA-48FE-B1C5-6A6E693C89B6}" type="presParOf" srcId="{AEDA930D-45CF-4678-91DF-E1D127770E2B}" destId="{E05FB260-1053-4B4B-A902-5301D5814927}" srcOrd="0" destOrd="0" presId="urn:microsoft.com/office/officeart/2005/8/layout/orgChart1"/>
    <dgm:cxn modelId="{480FBC10-9361-4AC7-B151-5951ED2BBFE6}" type="presParOf" srcId="{AEDA930D-45CF-4678-91DF-E1D127770E2B}" destId="{785D3CC1-78EF-471D-B6F4-B0E976D17EBD}" srcOrd="1" destOrd="0" presId="urn:microsoft.com/office/officeart/2005/8/layout/orgChart1"/>
    <dgm:cxn modelId="{1CDFD931-E205-482A-B8CF-664563340F20}" type="presParOf" srcId="{19F92537-75EC-4F54-B39E-390B1412C4AC}" destId="{CF3568AF-BA0A-4AB6-A83C-81F01F312448}" srcOrd="1" destOrd="0" presId="urn:microsoft.com/office/officeart/2005/8/layout/orgChart1"/>
    <dgm:cxn modelId="{75B3DFFC-B333-465C-B516-122F5778BA03}" type="presParOf" srcId="{19F92537-75EC-4F54-B39E-390B1412C4AC}" destId="{BCA60016-6EE4-4506-8FA7-A9FE33645E83}" srcOrd="2" destOrd="0" presId="urn:microsoft.com/office/officeart/2005/8/layout/orgChart1"/>
    <dgm:cxn modelId="{71FD7216-3201-4F32-9793-6F7DCDA25FBD}" type="presParOf" srcId="{E5CF089B-A195-48A4-BB8A-58334855CB17}" destId="{C0AFF4EA-944A-4FD2-8A0E-F16CE5CC47FE}" srcOrd="6" destOrd="0" presId="urn:microsoft.com/office/officeart/2005/8/layout/orgChart1"/>
    <dgm:cxn modelId="{B0EE9DDE-6F8A-4785-8B2D-1BD5D214375D}" type="presParOf" srcId="{E5CF089B-A195-48A4-BB8A-58334855CB17}" destId="{FCB960FB-B677-4E25-8F68-6E7DDB448946}" srcOrd="7" destOrd="0" presId="urn:microsoft.com/office/officeart/2005/8/layout/orgChart1"/>
    <dgm:cxn modelId="{A956B824-7108-4F03-8373-865EF2120924}" type="presParOf" srcId="{FCB960FB-B677-4E25-8F68-6E7DDB448946}" destId="{EA10A523-10BE-4269-A010-D08F648A343C}" srcOrd="0" destOrd="0" presId="urn:microsoft.com/office/officeart/2005/8/layout/orgChart1"/>
    <dgm:cxn modelId="{B88E6DD3-F207-4C3F-85F7-160764DEAC63}" type="presParOf" srcId="{EA10A523-10BE-4269-A010-D08F648A343C}" destId="{FEBDAB03-387C-4522-9B6F-83D67736D24B}" srcOrd="0" destOrd="0" presId="urn:microsoft.com/office/officeart/2005/8/layout/orgChart1"/>
    <dgm:cxn modelId="{DE984EE6-C5E3-43F2-A724-9A0EC7D47A86}" type="presParOf" srcId="{EA10A523-10BE-4269-A010-D08F648A343C}" destId="{289FB0EE-DDD1-472B-AB80-88121A9A5E84}" srcOrd="1" destOrd="0" presId="urn:microsoft.com/office/officeart/2005/8/layout/orgChart1"/>
    <dgm:cxn modelId="{36A23455-14DE-4D7C-9F6E-72B6DD667B06}" type="presParOf" srcId="{FCB960FB-B677-4E25-8F68-6E7DDB448946}" destId="{B534ED98-6413-4F94-B341-60099DC95E75}" srcOrd="1" destOrd="0" presId="urn:microsoft.com/office/officeart/2005/8/layout/orgChart1"/>
    <dgm:cxn modelId="{7759F2BC-243A-4A8D-8421-78DAE655EE6C}" type="presParOf" srcId="{FCB960FB-B677-4E25-8F68-6E7DDB448946}" destId="{BAB96F7C-A856-4318-A37B-E7941B3C03AD}" srcOrd="2" destOrd="0" presId="urn:microsoft.com/office/officeart/2005/8/layout/orgChart1"/>
    <dgm:cxn modelId="{0091CCF1-E8B8-4048-8E37-C03592DC3E7F}" type="presParOf" srcId="{801D204C-5A3E-44C0-9218-801E20527A51}" destId="{A6FF2FB9-7FE9-4FFF-9769-177FF94B1BB1}" srcOrd="2" destOrd="0" presId="urn:microsoft.com/office/officeart/2005/8/layout/orgChart1"/>
    <dgm:cxn modelId="{5FD42455-4358-4EFE-804B-57149A698D24}" type="presParOf" srcId="{4018E713-977D-4F06-ABD8-3E3793D23E7E}" destId="{E64812EB-A4DC-427D-A1A4-58F94BA8E1A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D378D-1CBD-4BF4-8566-C5E3E3A9D9FB}">
      <dsp:nvSpPr>
        <dsp:cNvPr id="0" name=""/>
        <dsp:cNvSpPr/>
      </dsp:nvSpPr>
      <dsp:spPr>
        <a:xfrm>
          <a:off x="9503945" y="1536942"/>
          <a:ext cx="298518" cy="2300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0852"/>
              </a:lnTo>
              <a:lnTo>
                <a:pt x="298518" y="2300852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15715-3249-439A-9EA7-2142402E3DAC}">
      <dsp:nvSpPr>
        <dsp:cNvPr id="0" name=""/>
        <dsp:cNvSpPr/>
      </dsp:nvSpPr>
      <dsp:spPr>
        <a:xfrm>
          <a:off x="9503945" y="1536942"/>
          <a:ext cx="298518" cy="989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9970"/>
              </a:lnTo>
              <a:lnTo>
                <a:pt x="298518" y="989970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61275-6AD8-4F17-BDDC-F4BC0E090D26}">
      <dsp:nvSpPr>
        <dsp:cNvPr id="0" name=""/>
        <dsp:cNvSpPr/>
      </dsp:nvSpPr>
      <dsp:spPr>
        <a:xfrm>
          <a:off x="6150696" y="624023"/>
          <a:ext cx="4149297" cy="271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15"/>
              </a:lnTo>
              <a:lnTo>
                <a:pt x="4149297" y="136315"/>
              </a:lnTo>
              <a:lnTo>
                <a:pt x="4149297" y="271098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3734E-1E73-4DF1-B71A-B23BB9CCAE9D}">
      <dsp:nvSpPr>
        <dsp:cNvPr id="0" name=""/>
        <dsp:cNvSpPr/>
      </dsp:nvSpPr>
      <dsp:spPr>
        <a:xfrm>
          <a:off x="7670268" y="1536942"/>
          <a:ext cx="227516" cy="23363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36325"/>
              </a:lnTo>
              <a:lnTo>
                <a:pt x="227516" y="2336325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ED1873-F7F2-4765-91C1-588CEEF50982}">
      <dsp:nvSpPr>
        <dsp:cNvPr id="0" name=""/>
        <dsp:cNvSpPr/>
      </dsp:nvSpPr>
      <dsp:spPr>
        <a:xfrm>
          <a:off x="7670268" y="1536942"/>
          <a:ext cx="227516" cy="883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3800"/>
              </a:lnTo>
              <a:lnTo>
                <a:pt x="227516" y="883800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3D36BA-DB08-4610-98CE-D607C26DA5FC}">
      <dsp:nvSpPr>
        <dsp:cNvPr id="0" name=""/>
        <dsp:cNvSpPr/>
      </dsp:nvSpPr>
      <dsp:spPr>
        <a:xfrm>
          <a:off x="6150696" y="624023"/>
          <a:ext cx="2126283" cy="271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6315"/>
              </a:lnTo>
              <a:lnTo>
                <a:pt x="2126283" y="136315"/>
              </a:lnTo>
              <a:lnTo>
                <a:pt x="2126283" y="271098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1B796-FE0F-42D0-B02D-00916E866770}">
      <dsp:nvSpPr>
        <dsp:cNvPr id="0" name=""/>
        <dsp:cNvSpPr/>
      </dsp:nvSpPr>
      <dsp:spPr>
        <a:xfrm>
          <a:off x="5415506" y="1750226"/>
          <a:ext cx="305586" cy="47853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85329"/>
              </a:lnTo>
              <a:lnTo>
                <a:pt x="305586" y="4785329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4FB76-DD6C-4063-9F3E-E18672BD170F}">
      <dsp:nvSpPr>
        <dsp:cNvPr id="0" name=""/>
        <dsp:cNvSpPr/>
      </dsp:nvSpPr>
      <dsp:spPr>
        <a:xfrm>
          <a:off x="5415506" y="1750226"/>
          <a:ext cx="305586" cy="3873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3943"/>
              </a:lnTo>
              <a:lnTo>
                <a:pt x="305586" y="3873943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3ACFFB-A2AC-4B63-8C42-93DBB071522C}">
      <dsp:nvSpPr>
        <dsp:cNvPr id="0" name=""/>
        <dsp:cNvSpPr/>
      </dsp:nvSpPr>
      <dsp:spPr>
        <a:xfrm>
          <a:off x="5415506" y="1750226"/>
          <a:ext cx="305586" cy="2962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62557"/>
              </a:lnTo>
              <a:lnTo>
                <a:pt x="305586" y="2962557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014E9-DEDD-4D0F-A9BE-9C88EAF0F696}">
      <dsp:nvSpPr>
        <dsp:cNvPr id="0" name=""/>
        <dsp:cNvSpPr/>
      </dsp:nvSpPr>
      <dsp:spPr>
        <a:xfrm>
          <a:off x="5415506" y="1750226"/>
          <a:ext cx="305586" cy="2051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1170"/>
              </a:lnTo>
              <a:lnTo>
                <a:pt x="305586" y="2051170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DEF27B-9A30-4A1D-824E-8C8A23E3F913}">
      <dsp:nvSpPr>
        <dsp:cNvPr id="0" name=""/>
        <dsp:cNvSpPr/>
      </dsp:nvSpPr>
      <dsp:spPr>
        <a:xfrm>
          <a:off x="5415506" y="1750226"/>
          <a:ext cx="305586" cy="865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5130"/>
              </a:lnTo>
              <a:lnTo>
                <a:pt x="305586" y="865130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5F813-7590-47A2-AE41-7D1547DDFDAE}">
      <dsp:nvSpPr>
        <dsp:cNvPr id="0" name=""/>
        <dsp:cNvSpPr/>
      </dsp:nvSpPr>
      <dsp:spPr>
        <a:xfrm>
          <a:off x="6104976" y="624023"/>
          <a:ext cx="91440" cy="2710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6315"/>
              </a:lnTo>
              <a:lnTo>
                <a:pt x="125427" y="136315"/>
              </a:lnTo>
              <a:lnTo>
                <a:pt x="125427" y="271098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1CA97-07F7-4984-B1E7-44FED3F599C3}">
      <dsp:nvSpPr>
        <dsp:cNvPr id="0" name=""/>
        <dsp:cNvSpPr/>
      </dsp:nvSpPr>
      <dsp:spPr>
        <a:xfrm>
          <a:off x="3059032" y="2231002"/>
          <a:ext cx="313864" cy="3741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1734"/>
              </a:lnTo>
              <a:lnTo>
                <a:pt x="313864" y="3741734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7543C-87B9-4495-82AC-BF0989DFB3C7}">
      <dsp:nvSpPr>
        <dsp:cNvPr id="0" name=""/>
        <dsp:cNvSpPr/>
      </dsp:nvSpPr>
      <dsp:spPr>
        <a:xfrm>
          <a:off x="3059032" y="2231002"/>
          <a:ext cx="313864" cy="22433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3313"/>
              </a:lnTo>
              <a:lnTo>
                <a:pt x="313864" y="2243313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0B170-8C36-4850-A05B-D2745C0BD47F}">
      <dsp:nvSpPr>
        <dsp:cNvPr id="0" name=""/>
        <dsp:cNvSpPr/>
      </dsp:nvSpPr>
      <dsp:spPr>
        <a:xfrm>
          <a:off x="3059032" y="2231002"/>
          <a:ext cx="313864" cy="8454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5413"/>
              </a:lnTo>
              <a:lnTo>
                <a:pt x="313864" y="845413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49F53C-E11E-46FE-9B81-C3B4E7453460}">
      <dsp:nvSpPr>
        <dsp:cNvPr id="0" name=""/>
        <dsp:cNvSpPr/>
      </dsp:nvSpPr>
      <dsp:spPr>
        <a:xfrm>
          <a:off x="3896003" y="624023"/>
          <a:ext cx="2254692" cy="271098"/>
        </a:xfrm>
        <a:custGeom>
          <a:avLst/>
          <a:gdLst/>
          <a:ahLst/>
          <a:cxnLst/>
          <a:rect l="0" t="0" r="0" b="0"/>
          <a:pathLst>
            <a:path>
              <a:moveTo>
                <a:pt x="2254692" y="0"/>
              </a:moveTo>
              <a:lnTo>
                <a:pt x="2254692" y="136315"/>
              </a:lnTo>
              <a:lnTo>
                <a:pt x="0" y="136315"/>
              </a:lnTo>
              <a:lnTo>
                <a:pt x="0" y="2710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CC859A-4B1B-4AE5-8F66-0F14040D536A}">
      <dsp:nvSpPr>
        <dsp:cNvPr id="0" name=""/>
        <dsp:cNvSpPr/>
      </dsp:nvSpPr>
      <dsp:spPr>
        <a:xfrm>
          <a:off x="1065273" y="1536942"/>
          <a:ext cx="351486" cy="2992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2453"/>
              </a:lnTo>
              <a:lnTo>
                <a:pt x="351486" y="2992453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43C363-927E-4B47-B547-398C2847CFCE}">
      <dsp:nvSpPr>
        <dsp:cNvPr id="0" name=""/>
        <dsp:cNvSpPr/>
      </dsp:nvSpPr>
      <dsp:spPr>
        <a:xfrm>
          <a:off x="1065273" y="1536942"/>
          <a:ext cx="252491" cy="18485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8528"/>
              </a:lnTo>
              <a:lnTo>
                <a:pt x="252491" y="1848528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F49362-9F8C-4526-85E3-B657F02D34A8}">
      <dsp:nvSpPr>
        <dsp:cNvPr id="0" name=""/>
        <dsp:cNvSpPr/>
      </dsp:nvSpPr>
      <dsp:spPr>
        <a:xfrm>
          <a:off x="1065273" y="1536942"/>
          <a:ext cx="252491" cy="763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3809"/>
              </a:lnTo>
              <a:lnTo>
                <a:pt x="252491" y="763809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E9D8C-CD30-4546-8503-314E65FD07DA}">
      <dsp:nvSpPr>
        <dsp:cNvPr id="0" name=""/>
        <dsp:cNvSpPr/>
      </dsp:nvSpPr>
      <dsp:spPr>
        <a:xfrm>
          <a:off x="1738585" y="624023"/>
          <a:ext cx="4412110" cy="271098"/>
        </a:xfrm>
        <a:custGeom>
          <a:avLst/>
          <a:gdLst/>
          <a:ahLst/>
          <a:cxnLst/>
          <a:rect l="0" t="0" r="0" b="0"/>
          <a:pathLst>
            <a:path>
              <a:moveTo>
                <a:pt x="4412110" y="0"/>
              </a:moveTo>
              <a:lnTo>
                <a:pt x="4412110" y="136315"/>
              </a:lnTo>
              <a:lnTo>
                <a:pt x="0" y="136315"/>
              </a:lnTo>
              <a:lnTo>
                <a:pt x="0" y="271098"/>
              </a:lnTo>
            </a:path>
          </a:pathLst>
        </a:custGeom>
        <a:noFill/>
        <a:ln w="63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2BB5E338-D90D-4D58-A7A0-B7B73081963D}">
      <dsp:nvSpPr>
        <dsp:cNvPr id="0" name=""/>
        <dsp:cNvSpPr/>
      </dsp:nvSpPr>
      <dsp:spPr>
        <a:xfrm>
          <a:off x="1998356" y="0"/>
          <a:ext cx="8304679" cy="624023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Открытие отделения выездной патронажной паллиативной медицинской помощи взрослым</a:t>
          </a:r>
        </a:p>
      </dsp:txBody>
      <dsp:txXfrm>
        <a:off x="1998356" y="0"/>
        <a:ext cx="8304679" cy="624023"/>
      </dsp:txXfrm>
    </dsp:sp>
    <dsp:sp modelId="{6020A25D-5C64-43CF-8D8B-E4C0DC9D1F2F}">
      <dsp:nvSpPr>
        <dsp:cNvPr id="0" name=""/>
        <dsp:cNvSpPr/>
      </dsp:nvSpPr>
      <dsp:spPr>
        <a:xfrm>
          <a:off x="896945" y="895121"/>
          <a:ext cx="1683279" cy="6418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Формирование команды </a:t>
          </a:r>
          <a:r>
            <a:rPr lang="ru-RU" sz="1400" kern="1200" dirty="0" smtClean="0"/>
            <a:t> проекта</a:t>
          </a:r>
          <a:endParaRPr lang="ru-RU" sz="1400" kern="1200" dirty="0"/>
        </a:p>
      </dsp:txBody>
      <dsp:txXfrm>
        <a:off x="896945" y="895121"/>
        <a:ext cx="1683279" cy="641821"/>
      </dsp:txXfrm>
    </dsp:sp>
    <dsp:sp modelId="{57DAC0CD-CA37-4C96-90E7-FCFBD40B552B}">
      <dsp:nvSpPr>
        <dsp:cNvPr id="0" name=""/>
        <dsp:cNvSpPr/>
      </dsp:nvSpPr>
      <dsp:spPr>
        <a:xfrm>
          <a:off x="1317765" y="1806507"/>
          <a:ext cx="1215686" cy="98848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Подбор участников проекта </a:t>
          </a:r>
        </a:p>
      </dsp:txBody>
      <dsp:txXfrm>
        <a:off x="1317765" y="1806507"/>
        <a:ext cx="1215686" cy="988488"/>
      </dsp:txXfrm>
    </dsp:sp>
    <dsp:sp modelId="{0A94E76F-B57A-4E67-8A68-7AC2980E47BE}">
      <dsp:nvSpPr>
        <dsp:cNvPr id="0" name=""/>
        <dsp:cNvSpPr/>
      </dsp:nvSpPr>
      <dsp:spPr>
        <a:xfrm>
          <a:off x="1317765" y="3064561"/>
          <a:ext cx="1283642" cy="6418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Согласование команды проекта</a:t>
          </a:r>
        </a:p>
      </dsp:txBody>
      <dsp:txXfrm>
        <a:off x="1317765" y="3064561"/>
        <a:ext cx="1283642" cy="641821"/>
      </dsp:txXfrm>
    </dsp:sp>
    <dsp:sp modelId="{5FCF434B-22D9-4839-B737-223ECC0490FB}">
      <dsp:nvSpPr>
        <dsp:cNvPr id="0" name=""/>
        <dsp:cNvSpPr/>
      </dsp:nvSpPr>
      <dsp:spPr>
        <a:xfrm>
          <a:off x="1416760" y="3975947"/>
          <a:ext cx="1520590" cy="1106897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Распределение функциональных обязанностей</a:t>
          </a:r>
        </a:p>
      </dsp:txBody>
      <dsp:txXfrm>
        <a:off x="1416760" y="3975947"/>
        <a:ext cx="1520590" cy="1106897"/>
      </dsp:txXfrm>
    </dsp:sp>
    <dsp:sp modelId="{E962C723-3424-41CF-9E0E-3422DA985996}">
      <dsp:nvSpPr>
        <dsp:cNvPr id="0" name=""/>
        <dsp:cNvSpPr/>
      </dsp:nvSpPr>
      <dsp:spPr>
        <a:xfrm>
          <a:off x="2849789" y="895121"/>
          <a:ext cx="2092427" cy="133588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Разработка нормативных документов для функционирования отделения выездной ППМП взрослым</a:t>
          </a:r>
        </a:p>
      </dsp:txBody>
      <dsp:txXfrm>
        <a:off x="2849789" y="895121"/>
        <a:ext cx="2092427" cy="1335880"/>
      </dsp:txXfrm>
    </dsp:sp>
    <dsp:sp modelId="{10C90D99-BDFA-4D7E-AAEB-0373B5B86B30}">
      <dsp:nvSpPr>
        <dsp:cNvPr id="0" name=""/>
        <dsp:cNvSpPr/>
      </dsp:nvSpPr>
      <dsp:spPr>
        <a:xfrm>
          <a:off x="3372896" y="2500566"/>
          <a:ext cx="1474995" cy="1151696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Внесение изменений и согласование структуры учреждения</a:t>
          </a:r>
        </a:p>
      </dsp:txBody>
      <dsp:txXfrm>
        <a:off x="3372896" y="2500566"/>
        <a:ext cx="1474995" cy="1151696"/>
      </dsp:txXfrm>
    </dsp:sp>
    <dsp:sp modelId="{EA3BC19C-693C-4CE2-921A-4018F2A276C8}">
      <dsp:nvSpPr>
        <dsp:cNvPr id="0" name=""/>
        <dsp:cNvSpPr/>
      </dsp:nvSpPr>
      <dsp:spPr>
        <a:xfrm>
          <a:off x="3372896" y="3921828"/>
          <a:ext cx="1421980" cy="1104972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Внесение изменений и согласование штатного расписания</a:t>
          </a:r>
        </a:p>
      </dsp:txBody>
      <dsp:txXfrm>
        <a:off x="3372896" y="3921828"/>
        <a:ext cx="1421980" cy="1104972"/>
      </dsp:txXfrm>
    </dsp:sp>
    <dsp:sp modelId="{4F81AC3A-5C59-4455-A24F-7F0A86477472}">
      <dsp:nvSpPr>
        <dsp:cNvPr id="0" name=""/>
        <dsp:cNvSpPr/>
      </dsp:nvSpPr>
      <dsp:spPr>
        <a:xfrm>
          <a:off x="3372896" y="5296366"/>
          <a:ext cx="1762248" cy="135274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Разработка положения об отделении выездной патронажной паллиативной медицинской помощи</a:t>
          </a:r>
        </a:p>
      </dsp:txBody>
      <dsp:txXfrm>
        <a:off x="3372896" y="5296366"/>
        <a:ext cx="1762248" cy="1352741"/>
      </dsp:txXfrm>
    </dsp:sp>
    <dsp:sp modelId="{4F1C936B-D2F3-415B-995B-45056698DE8E}">
      <dsp:nvSpPr>
        <dsp:cNvPr id="0" name=""/>
        <dsp:cNvSpPr/>
      </dsp:nvSpPr>
      <dsp:spPr>
        <a:xfrm>
          <a:off x="5211782" y="895121"/>
          <a:ext cx="2037243" cy="85510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Закупка медикаментов</a:t>
          </a:r>
          <a:r>
            <a:rPr lang="ru-RU" sz="1400" kern="1200" dirty="0"/>
            <a:t>, ИМН, оборудования и прочих расходных материалов</a:t>
          </a:r>
        </a:p>
      </dsp:txBody>
      <dsp:txXfrm>
        <a:off x="5211782" y="895121"/>
        <a:ext cx="2037243" cy="855104"/>
      </dsp:txXfrm>
    </dsp:sp>
    <dsp:sp modelId="{DD777F1E-7F43-4B7E-B950-E68470981ED0}">
      <dsp:nvSpPr>
        <dsp:cNvPr id="0" name=""/>
        <dsp:cNvSpPr/>
      </dsp:nvSpPr>
      <dsp:spPr>
        <a:xfrm>
          <a:off x="5721092" y="2019791"/>
          <a:ext cx="1862757" cy="1191130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Сбор заявок </a:t>
          </a:r>
          <a:r>
            <a:rPr lang="ru-RU" sz="1400" kern="1200" dirty="0" smtClean="0"/>
            <a:t> </a:t>
          </a:r>
          <a:r>
            <a:rPr lang="ru-RU" sz="1400" kern="1200" dirty="0"/>
            <a:t>на приобретение медикаментов, ИМН, оборудования и прочих расходных материалов</a:t>
          </a:r>
        </a:p>
      </dsp:txBody>
      <dsp:txXfrm>
        <a:off x="5721092" y="2019791"/>
        <a:ext cx="1862757" cy="1191130"/>
      </dsp:txXfrm>
    </dsp:sp>
    <dsp:sp modelId="{B7CCFB49-49DE-45CD-A483-EDFBC66B2317}">
      <dsp:nvSpPr>
        <dsp:cNvPr id="0" name=""/>
        <dsp:cNvSpPr/>
      </dsp:nvSpPr>
      <dsp:spPr>
        <a:xfrm>
          <a:off x="5721092" y="3480486"/>
          <a:ext cx="1283642" cy="6418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Сбор коммерческих предложений</a:t>
          </a:r>
        </a:p>
      </dsp:txBody>
      <dsp:txXfrm>
        <a:off x="5721092" y="3480486"/>
        <a:ext cx="1283642" cy="641821"/>
      </dsp:txXfrm>
    </dsp:sp>
    <dsp:sp modelId="{FEA755B4-1F56-4E3B-91E3-0D3CF3CCCBE2}">
      <dsp:nvSpPr>
        <dsp:cNvPr id="0" name=""/>
        <dsp:cNvSpPr/>
      </dsp:nvSpPr>
      <dsp:spPr>
        <a:xfrm>
          <a:off x="5721092" y="4391873"/>
          <a:ext cx="1740324" cy="6418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Организация и проведение процедуры торгов</a:t>
          </a:r>
        </a:p>
      </dsp:txBody>
      <dsp:txXfrm>
        <a:off x="5721092" y="4391873"/>
        <a:ext cx="1740324" cy="641821"/>
      </dsp:txXfrm>
    </dsp:sp>
    <dsp:sp modelId="{35372017-EE43-444C-9D93-3B5EC1D0FD1A}">
      <dsp:nvSpPr>
        <dsp:cNvPr id="0" name=""/>
        <dsp:cNvSpPr/>
      </dsp:nvSpPr>
      <dsp:spPr>
        <a:xfrm>
          <a:off x="5721092" y="5303259"/>
          <a:ext cx="1283642" cy="6418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Заключение договоров</a:t>
          </a:r>
        </a:p>
      </dsp:txBody>
      <dsp:txXfrm>
        <a:off x="5721092" y="5303259"/>
        <a:ext cx="1283642" cy="641821"/>
      </dsp:txXfrm>
    </dsp:sp>
    <dsp:sp modelId="{C3C0BB1B-9755-483F-A6D5-3AE5DE1B24FB}">
      <dsp:nvSpPr>
        <dsp:cNvPr id="0" name=""/>
        <dsp:cNvSpPr/>
      </dsp:nvSpPr>
      <dsp:spPr>
        <a:xfrm>
          <a:off x="5721092" y="6214645"/>
          <a:ext cx="3718365" cy="6418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Приемка ЛС и ИМН, оборудования и прочих расходных материалов в аптеку и на склад</a:t>
          </a:r>
        </a:p>
      </dsp:txBody>
      <dsp:txXfrm>
        <a:off x="5721092" y="6214645"/>
        <a:ext cx="3718365" cy="641821"/>
      </dsp:txXfrm>
    </dsp:sp>
    <dsp:sp modelId="{CA7A8689-B433-41CD-9AB1-9E5D9E59DABF}">
      <dsp:nvSpPr>
        <dsp:cNvPr id="0" name=""/>
        <dsp:cNvSpPr/>
      </dsp:nvSpPr>
      <dsp:spPr>
        <a:xfrm>
          <a:off x="7518590" y="895121"/>
          <a:ext cx="1516777" cy="6418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Обучение персонала</a:t>
          </a:r>
        </a:p>
      </dsp:txBody>
      <dsp:txXfrm>
        <a:off x="7518590" y="895121"/>
        <a:ext cx="1516777" cy="641821"/>
      </dsp:txXfrm>
    </dsp:sp>
    <dsp:sp modelId="{5016BE49-59D6-4419-A75D-500184049D16}">
      <dsp:nvSpPr>
        <dsp:cNvPr id="0" name=""/>
        <dsp:cNvSpPr/>
      </dsp:nvSpPr>
      <dsp:spPr>
        <a:xfrm>
          <a:off x="7897784" y="1806507"/>
          <a:ext cx="1455920" cy="122847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Мониторинг </a:t>
          </a:r>
          <a:r>
            <a:rPr lang="ru-RU" sz="1600" kern="1200" dirty="0"/>
            <a:t>курсов повышения квалификации</a:t>
          </a:r>
        </a:p>
      </dsp:txBody>
      <dsp:txXfrm>
        <a:off x="7897784" y="1806507"/>
        <a:ext cx="1455920" cy="1228471"/>
      </dsp:txXfrm>
    </dsp:sp>
    <dsp:sp modelId="{659FD5FE-3AC8-4D0D-B8A3-083AD5D72DA7}">
      <dsp:nvSpPr>
        <dsp:cNvPr id="0" name=""/>
        <dsp:cNvSpPr/>
      </dsp:nvSpPr>
      <dsp:spPr>
        <a:xfrm>
          <a:off x="7897784" y="3304544"/>
          <a:ext cx="1283642" cy="113744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Обучение на курсах повышение квалификации</a:t>
          </a:r>
        </a:p>
      </dsp:txBody>
      <dsp:txXfrm>
        <a:off x="7897784" y="3304544"/>
        <a:ext cx="1283642" cy="1137448"/>
      </dsp:txXfrm>
    </dsp:sp>
    <dsp:sp modelId="{87343BAB-6C8C-4F80-8357-FABF057B3524}">
      <dsp:nvSpPr>
        <dsp:cNvPr id="0" name=""/>
        <dsp:cNvSpPr/>
      </dsp:nvSpPr>
      <dsp:spPr>
        <a:xfrm>
          <a:off x="9304933" y="895121"/>
          <a:ext cx="1990120" cy="6418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Осуществление текущего ремонта кабинета </a:t>
          </a:r>
        </a:p>
      </dsp:txBody>
      <dsp:txXfrm>
        <a:off x="9304933" y="895121"/>
        <a:ext cx="1990120" cy="641821"/>
      </dsp:txXfrm>
    </dsp:sp>
    <dsp:sp modelId="{C061700E-573D-4263-8BCC-D39999328E5A}">
      <dsp:nvSpPr>
        <dsp:cNvPr id="0" name=""/>
        <dsp:cNvSpPr/>
      </dsp:nvSpPr>
      <dsp:spPr>
        <a:xfrm>
          <a:off x="9802463" y="1806507"/>
          <a:ext cx="1360365" cy="144081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Закупка строительных и хозяйственных материалов для ремонта </a:t>
          </a:r>
        </a:p>
      </dsp:txBody>
      <dsp:txXfrm>
        <a:off x="9802463" y="1806507"/>
        <a:ext cx="1360365" cy="1440811"/>
      </dsp:txXfrm>
    </dsp:sp>
    <dsp:sp modelId="{F3944F25-E301-4AF6-988E-9A1BE71D6E60}">
      <dsp:nvSpPr>
        <dsp:cNvPr id="0" name=""/>
        <dsp:cNvSpPr/>
      </dsp:nvSpPr>
      <dsp:spPr>
        <a:xfrm>
          <a:off x="9802463" y="3516884"/>
          <a:ext cx="1283642" cy="641821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Проведение ремонтных работ</a:t>
          </a:r>
        </a:p>
      </dsp:txBody>
      <dsp:txXfrm>
        <a:off x="9802463" y="3516884"/>
        <a:ext cx="1283642" cy="6418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FF4EA-944A-4FD2-8A0E-F16CE5CC47FE}">
      <dsp:nvSpPr>
        <dsp:cNvPr id="0" name=""/>
        <dsp:cNvSpPr/>
      </dsp:nvSpPr>
      <dsp:spPr>
        <a:xfrm>
          <a:off x="6063698" y="1618404"/>
          <a:ext cx="4643397" cy="280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85"/>
              </a:lnTo>
              <a:lnTo>
                <a:pt x="4643397" y="140285"/>
              </a:lnTo>
              <a:lnTo>
                <a:pt x="4643397" y="280571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8CF5F-14AA-49A8-8DBA-82B360093F1D}">
      <dsp:nvSpPr>
        <dsp:cNvPr id="0" name=""/>
        <dsp:cNvSpPr/>
      </dsp:nvSpPr>
      <dsp:spPr>
        <a:xfrm>
          <a:off x="6063698" y="1618404"/>
          <a:ext cx="1925758" cy="280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85"/>
              </a:lnTo>
              <a:lnTo>
                <a:pt x="1925758" y="140285"/>
              </a:lnTo>
              <a:lnTo>
                <a:pt x="1925758" y="280571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C0FE19-C561-4AD2-97F0-1A4DCD85B90B}">
      <dsp:nvSpPr>
        <dsp:cNvPr id="0" name=""/>
        <dsp:cNvSpPr/>
      </dsp:nvSpPr>
      <dsp:spPr>
        <a:xfrm>
          <a:off x="6696211" y="3515604"/>
          <a:ext cx="553434" cy="6145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85"/>
              </a:lnTo>
              <a:lnTo>
                <a:pt x="553434" y="614585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8BB4A1-2765-478D-8A74-2BF36691CB8F}">
      <dsp:nvSpPr>
        <dsp:cNvPr id="0" name=""/>
        <dsp:cNvSpPr/>
      </dsp:nvSpPr>
      <dsp:spPr>
        <a:xfrm>
          <a:off x="5162755" y="2567004"/>
          <a:ext cx="3009280" cy="280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85"/>
              </a:lnTo>
              <a:lnTo>
                <a:pt x="3009280" y="140285"/>
              </a:lnTo>
              <a:lnTo>
                <a:pt x="3009280" y="280571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2E7B2-BB86-4B75-8438-1732C8FCD181}">
      <dsp:nvSpPr>
        <dsp:cNvPr id="0" name=""/>
        <dsp:cNvSpPr/>
      </dsp:nvSpPr>
      <dsp:spPr>
        <a:xfrm>
          <a:off x="4618980" y="2567004"/>
          <a:ext cx="543774" cy="280571"/>
        </a:xfrm>
        <a:custGeom>
          <a:avLst/>
          <a:gdLst/>
          <a:ahLst/>
          <a:cxnLst/>
          <a:rect l="0" t="0" r="0" b="0"/>
          <a:pathLst>
            <a:path>
              <a:moveTo>
                <a:pt x="543774" y="0"/>
              </a:moveTo>
              <a:lnTo>
                <a:pt x="543774" y="140285"/>
              </a:lnTo>
              <a:lnTo>
                <a:pt x="0" y="140285"/>
              </a:lnTo>
              <a:lnTo>
                <a:pt x="0" y="280571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D6485-56CA-4BB0-9451-628DBC8B22E4}">
      <dsp:nvSpPr>
        <dsp:cNvPr id="0" name=""/>
        <dsp:cNvSpPr/>
      </dsp:nvSpPr>
      <dsp:spPr>
        <a:xfrm>
          <a:off x="1609699" y="2567004"/>
          <a:ext cx="3553055" cy="280571"/>
        </a:xfrm>
        <a:custGeom>
          <a:avLst/>
          <a:gdLst/>
          <a:ahLst/>
          <a:cxnLst/>
          <a:rect l="0" t="0" r="0" b="0"/>
          <a:pathLst>
            <a:path>
              <a:moveTo>
                <a:pt x="3553055" y="0"/>
              </a:moveTo>
              <a:lnTo>
                <a:pt x="3553055" y="140285"/>
              </a:lnTo>
              <a:lnTo>
                <a:pt x="0" y="140285"/>
              </a:lnTo>
              <a:lnTo>
                <a:pt x="0" y="280571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EDCDB-B9E7-4C76-89DE-EED795898BD1}">
      <dsp:nvSpPr>
        <dsp:cNvPr id="0" name=""/>
        <dsp:cNvSpPr/>
      </dsp:nvSpPr>
      <dsp:spPr>
        <a:xfrm>
          <a:off x="5162755" y="1618404"/>
          <a:ext cx="900942" cy="280571"/>
        </a:xfrm>
        <a:custGeom>
          <a:avLst/>
          <a:gdLst/>
          <a:ahLst/>
          <a:cxnLst/>
          <a:rect l="0" t="0" r="0" b="0"/>
          <a:pathLst>
            <a:path>
              <a:moveTo>
                <a:pt x="900942" y="0"/>
              </a:moveTo>
              <a:lnTo>
                <a:pt x="900942" y="140285"/>
              </a:lnTo>
              <a:lnTo>
                <a:pt x="0" y="140285"/>
              </a:lnTo>
              <a:lnTo>
                <a:pt x="0" y="2805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4C7F55-0456-4F29-A53A-64D85A1707D6}">
      <dsp:nvSpPr>
        <dsp:cNvPr id="0" name=""/>
        <dsp:cNvSpPr/>
      </dsp:nvSpPr>
      <dsp:spPr>
        <a:xfrm>
          <a:off x="1858326" y="1618404"/>
          <a:ext cx="4205371" cy="280571"/>
        </a:xfrm>
        <a:custGeom>
          <a:avLst/>
          <a:gdLst/>
          <a:ahLst/>
          <a:cxnLst/>
          <a:rect l="0" t="0" r="0" b="0"/>
          <a:pathLst>
            <a:path>
              <a:moveTo>
                <a:pt x="4205371" y="0"/>
              </a:moveTo>
              <a:lnTo>
                <a:pt x="4205371" y="140285"/>
              </a:lnTo>
              <a:lnTo>
                <a:pt x="0" y="140285"/>
              </a:lnTo>
              <a:lnTo>
                <a:pt x="0" y="280571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0B764-CC5E-44C2-B6E4-E6D343527F3C}">
      <dsp:nvSpPr>
        <dsp:cNvPr id="0" name=""/>
        <dsp:cNvSpPr/>
      </dsp:nvSpPr>
      <dsp:spPr>
        <a:xfrm>
          <a:off x="6017977" y="669804"/>
          <a:ext cx="91440" cy="2805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0571"/>
              </a:lnTo>
            </a:path>
          </a:pathLst>
        </a:custGeom>
        <a:noFill/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26673-6563-4F19-B152-54F18B7AEE9E}">
      <dsp:nvSpPr>
        <dsp:cNvPr id="0" name=""/>
        <dsp:cNvSpPr/>
      </dsp:nvSpPr>
      <dsp:spPr>
        <a:xfrm>
          <a:off x="5395669" y="1776"/>
          <a:ext cx="1336056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ЗАКАЗЧИК</a:t>
          </a:r>
        </a:p>
      </dsp:txBody>
      <dsp:txXfrm>
        <a:off x="5395669" y="1776"/>
        <a:ext cx="1336056" cy="668028"/>
      </dsp:txXfrm>
    </dsp:sp>
    <dsp:sp modelId="{64263360-429F-4EAB-B01C-E43276954CDA}">
      <dsp:nvSpPr>
        <dsp:cNvPr id="0" name=""/>
        <dsp:cNvSpPr/>
      </dsp:nvSpPr>
      <dsp:spPr>
        <a:xfrm>
          <a:off x="4237522" y="950376"/>
          <a:ext cx="3652350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МЕНЕДЖЕР</a:t>
          </a:r>
        </a:p>
      </dsp:txBody>
      <dsp:txXfrm>
        <a:off x="4237522" y="950376"/>
        <a:ext cx="3652350" cy="668028"/>
      </dsp:txXfrm>
    </dsp:sp>
    <dsp:sp modelId="{4C0109D7-B794-4694-9C3A-F40B68CA397B}">
      <dsp:nvSpPr>
        <dsp:cNvPr id="0" name=""/>
        <dsp:cNvSpPr/>
      </dsp:nvSpPr>
      <dsp:spPr>
        <a:xfrm>
          <a:off x="181916" y="1898976"/>
          <a:ext cx="3352820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НАЧАЛЬНИК ОТДЕЛА КАДРОВ</a:t>
          </a:r>
        </a:p>
      </dsp:txBody>
      <dsp:txXfrm>
        <a:off x="181916" y="1898976"/>
        <a:ext cx="3352820" cy="668028"/>
      </dsp:txXfrm>
    </dsp:sp>
    <dsp:sp modelId="{F1BDFDCC-F117-4FEF-8635-83F619481ACD}">
      <dsp:nvSpPr>
        <dsp:cNvPr id="0" name=""/>
        <dsp:cNvSpPr/>
      </dsp:nvSpPr>
      <dsp:spPr>
        <a:xfrm>
          <a:off x="3815308" y="1898976"/>
          <a:ext cx="2694892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ГЛАВНЫЙ БУХГАЛТЕР</a:t>
          </a:r>
        </a:p>
      </dsp:txBody>
      <dsp:txXfrm>
        <a:off x="3815308" y="1898976"/>
        <a:ext cx="2694892" cy="668028"/>
      </dsp:txXfrm>
    </dsp:sp>
    <dsp:sp modelId="{B7B432DA-193C-41EF-99F9-32F579834302}">
      <dsp:nvSpPr>
        <dsp:cNvPr id="0" name=""/>
        <dsp:cNvSpPr/>
      </dsp:nvSpPr>
      <dsp:spPr>
        <a:xfrm>
          <a:off x="308694" y="2847576"/>
          <a:ext cx="2602010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ЮРИСКОНСУЛЬТ</a:t>
          </a:r>
        </a:p>
      </dsp:txBody>
      <dsp:txXfrm>
        <a:off x="308694" y="2847576"/>
        <a:ext cx="2602010" cy="668028"/>
      </dsp:txXfrm>
    </dsp:sp>
    <dsp:sp modelId="{8D7B74D4-B639-4B93-8E34-23B2BC36EE6E}">
      <dsp:nvSpPr>
        <dsp:cNvPr id="0" name=""/>
        <dsp:cNvSpPr/>
      </dsp:nvSpPr>
      <dsp:spPr>
        <a:xfrm>
          <a:off x="3191276" y="2847576"/>
          <a:ext cx="2855406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ЗАВЕДУЮЩИЙ АПТЕКОЙ, ПРОВИЗОР</a:t>
          </a:r>
        </a:p>
      </dsp:txBody>
      <dsp:txXfrm>
        <a:off x="3191276" y="2847576"/>
        <a:ext cx="2855406" cy="668028"/>
      </dsp:txXfrm>
    </dsp:sp>
    <dsp:sp modelId="{02EA0242-14C0-47AD-8110-64D0F81B1696}">
      <dsp:nvSpPr>
        <dsp:cNvPr id="0" name=""/>
        <dsp:cNvSpPr/>
      </dsp:nvSpPr>
      <dsp:spPr>
        <a:xfrm>
          <a:off x="6327255" y="2847576"/>
          <a:ext cx="3689560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НАЧАЛЬНИК ХОЗЯЙСТВЕННОГО ОТДЕЛА</a:t>
          </a:r>
        </a:p>
      </dsp:txBody>
      <dsp:txXfrm>
        <a:off x="6327255" y="2847576"/>
        <a:ext cx="3689560" cy="668028"/>
      </dsp:txXfrm>
    </dsp:sp>
    <dsp:sp modelId="{3EEC23DF-83AA-4BCA-911C-D6EC45425D7F}">
      <dsp:nvSpPr>
        <dsp:cNvPr id="0" name=""/>
        <dsp:cNvSpPr/>
      </dsp:nvSpPr>
      <dsp:spPr>
        <a:xfrm>
          <a:off x="7249645" y="3796176"/>
          <a:ext cx="4028277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РАБОЧИЙ ПО ОБСЛУЖИВАНИЮ И РЕМОНТУ ЗДАНИЙ</a:t>
          </a:r>
        </a:p>
      </dsp:txBody>
      <dsp:txXfrm>
        <a:off x="7249645" y="3796176"/>
        <a:ext cx="4028277" cy="668028"/>
      </dsp:txXfrm>
    </dsp:sp>
    <dsp:sp modelId="{E05FB260-1053-4B4B-A902-5301D5814927}">
      <dsp:nvSpPr>
        <dsp:cNvPr id="0" name=""/>
        <dsp:cNvSpPr/>
      </dsp:nvSpPr>
      <dsp:spPr>
        <a:xfrm>
          <a:off x="6790773" y="1898976"/>
          <a:ext cx="2397366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ЗАМ.ГЛ. ВРАЧА ПО МЕД ЧАСТИ</a:t>
          </a:r>
        </a:p>
      </dsp:txBody>
      <dsp:txXfrm>
        <a:off x="6790773" y="1898976"/>
        <a:ext cx="2397366" cy="668028"/>
      </dsp:txXfrm>
    </dsp:sp>
    <dsp:sp modelId="{FEBDAB03-387C-4522-9B6F-83D67736D24B}">
      <dsp:nvSpPr>
        <dsp:cNvPr id="0" name=""/>
        <dsp:cNvSpPr/>
      </dsp:nvSpPr>
      <dsp:spPr>
        <a:xfrm>
          <a:off x="9468711" y="1898976"/>
          <a:ext cx="2476768" cy="668028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СПЕЦИАЛИСТ ПО ЗАКУПКАМ </a:t>
          </a:r>
        </a:p>
      </dsp:txBody>
      <dsp:txXfrm>
        <a:off x="9468711" y="1898976"/>
        <a:ext cx="2476768" cy="668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DB18FCC-1D9C-4F7C-96E9-F1150C39D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4EAFD60-876A-48FF-914A-666427341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D8FD954-B6D5-4613-8702-DE5E056E8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3104655-2346-46D0-A8BE-3679CA70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A7C575-1E56-46AF-B6FD-773DDEAAF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13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D2A67C-38E7-4FED-9878-80C82F9F9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BB2126C-934D-44B8-9B60-181AEE04F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DC6E202-5E0B-4E86-80E3-F7428128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77D5E52-776C-4F45-977F-372CBF03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A9AA186-9760-459D-84F8-2B5063B9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43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1EF76F8D-8C90-4C21-988B-860129857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3C5D502-6D90-4079-8F00-51BDFC851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D3466ED-64C0-45FF-BD0C-79D06A976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E13E718-77A0-4AD9-A148-E24FE38D5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05A0B37-CC1E-4223-BF5A-4EAEA898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100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C5C3B0-8CAE-4B27-AAAC-FA60D0155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15BED58-9866-465C-8647-C64DBBEC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E8EC38D-549B-4D82-AEB7-828F6B58D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6B82C4E-94DA-48B1-9539-564CDD8D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71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CEFAEF-2B73-43F8-9E1C-F3F0C0E71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5060CE-F50E-418A-AFC2-DABF98CC6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6FE8385-B9D5-4B06-B8CE-404CF7C2E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CB38318-2655-4D48-908E-31E9490C8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197B043-3C3A-4B68-8412-CD666BC9D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355FCA7-B74C-46CD-B4FE-99D827DA1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9F99826-49D2-4369-84EE-21BC022D0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1ECEA42-3F6E-42F2-9A6B-1BF7D1FB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655C007-1C88-424B-A994-6ED1D9FEE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D3DA7D6-D03E-4D9A-9991-5D340F8B4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98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09100B-4A88-4ADD-BDD8-8BFCB55E5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6603F81-A928-4251-87AD-B226ABADC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B8CF3EA-35D2-4C3D-BBF1-82BD949E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E8F1A2B-1C2F-456A-8DDC-21C96FCA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41488A1-A616-4BB2-B2A7-C5677D79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F936C74-5C36-44C7-BC79-F46E83673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8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A762B5-DCF8-4AD0-BD83-A439C2453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AA3DEE-44F1-40CD-A671-86160BC32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8C6F08E-CCD0-424C-ADFB-2463709CB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EF9F65A-D3F4-4EEB-B6B6-8E07477A5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0F8879A-3695-4464-BAC5-8D855314C9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94FCAF4-FB05-49F0-BC1E-2011CD3C1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8474CE2-A848-4A10-AEB7-43B7F556E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C5067D5-A5A1-4E35-8090-2C286657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2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835DEB0-C0BB-4692-9577-7AE3E6FC2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D8204DB-5E55-4FEF-A752-F7ADE3867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E5EB125-F4E1-4DC2-8695-7BC6C1D86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876CB0B5-675B-4238-8CCB-9B92DA7E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5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F99B471-EEFB-438C-8FFE-B38A40E4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603F58A-49B2-487F-A363-EC26B8B4E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EE7A5C7-E4F4-4D4C-8AB1-A7E9974F3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3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4D6BAE-2812-4B7F-AD52-9900765C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2DF1CF-AB74-477C-A874-064FBBA44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EAA0DB2-A777-4E3D-976B-6BF64D46F2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C1C9A03-DBCC-4A83-8EF5-04154306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4A33784-B679-490E-87A6-C4536121F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750FFF6-FE8D-4613-AA60-DDDFB361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1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0293C3-7054-496B-ABF3-7C145801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F1BD94B-B218-4CFE-80B6-F65873F66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E91F074-F4C7-4BC8-9F3F-763E65254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CAEB26C-63AE-4872-A6EC-634C6E8A8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C89CF00-7581-4B0B-A33D-83FBD6CC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9130752-75AD-4053-9856-8B59B3E51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0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4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8102E7-4B8C-4CA3-8702-56FBC0D3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52FD585-04C0-4C44-ADD5-D06C87D97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13F96B8-BF0E-4937-97E9-D2F1A87B3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67BF-1D04-46AF-B063-A319F1BFCE5F}" type="datetimeFigureOut">
              <a:rPr lang="ru-RU" smtClean="0"/>
              <a:pPr/>
              <a:t>26.11.2020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7D3C25A-7CE9-4CEE-9877-45E729A3D8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D4E239D-5F3C-4E0C-B5F9-FF6F916AA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03F8B-52E9-45B6-AAB1-00473B6237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29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7F84CF2-CCF5-4E4C-8EEC-4984D04C09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330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object 3">
            <a:extLst>
              <a:ext uri="{FF2B5EF4-FFF2-40B4-BE49-F238E27FC236}">
                <a16:creationId xmlns:a16="http://schemas.microsoft.com/office/drawing/2014/main" xmlns="" id="{A3919E76-3852-423E-B83A-9C04AD2BCDFB}"/>
              </a:ext>
            </a:extLst>
          </p:cNvPr>
          <p:cNvSpPr txBox="1"/>
          <p:nvPr/>
        </p:nvSpPr>
        <p:spPr>
          <a:xfrm>
            <a:off x="6483178" y="3814119"/>
            <a:ext cx="5708822" cy="1694212"/>
          </a:xfrm>
          <a:prstGeom prst="rect">
            <a:avLst/>
          </a:prstGeom>
          <a:solidFill>
            <a:srgbClr val="002060">
              <a:alpha val="56077"/>
            </a:srgbClr>
          </a:solidFill>
        </p:spPr>
        <p:txBody>
          <a:bodyPr vert="horz" wrap="square" lIns="0" tIns="38735" rIns="0" bIns="0" rtlCol="0">
            <a:spAutoFit/>
          </a:bodyPr>
          <a:lstStyle/>
          <a:p>
            <a:pPr marL="85725" marR="350520"/>
            <a:r>
              <a:rPr lang="ru-RU" dirty="0">
                <a:solidFill>
                  <a:schemeClr val="bg1"/>
                </a:solidFill>
              </a:rPr>
              <a:t>Выполнили: слушатели </a:t>
            </a:r>
            <a:r>
              <a:rPr lang="ru-RU" dirty="0" smtClean="0">
                <a:solidFill>
                  <a:schemeClr val="bg1"/>
                </a:solidFill>
              </a:rPr>
              <a:t>группы</a:t>
            </a:r>
          </a:p>
          <a:p>
            <a:pPr marL="85725" marR="350520"/>
            <a:r>
              <a:rPr lang="ru-RU" dirty="0" smtClean="0">
                <a:solidFill>
                  <a:schemeClr val="bg1"/>
                </a:solidFill>
              </a:rPr>
              <a:t> «Управление </a:t>
            </a:r>
            <a:r>
              <a:rPr lang="ru-RU" dirty="0">
                <a:solidFill>
                  <a:schemeClr val="bg1"/>
                </a:solidFill>
              </a:rPr>
              <a:t>устойчивым развитием организации в условии глобальных вызовов»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Программы подготовки управленческих кадров</a:t>
            </a:r>
            <a:r>
              <a:rPr lang="ru-RU" b="1" dirty="0">
                <a:solidFill>
                  <a:schemeClr val="bg1"/>
                </a:solidFill>
              </a:rPr>
              <a:t/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 err="1">
                <a:solidFill>
                  <a:schemeClr val="bg1"/>
                </a:solidFill>
              </a:rPr>
              <a:t>Лавринович</a:t>
            </a:r>
            <a:r>
              <a:rPr lang="ru-RU" b="1" dirty="0">
                <a:solidFill>
                  <a:schemeClr val="bg1"/>
                </a:solidFill>
              </a:rPr>
              <a:t> Татьяна Михайловна</a:t>
            </a:r>
            <a:br>
              <a:rPr lang="ru-RU" b="1" dirty="0">
                <a:solidFill>
                  <a:schemeClr val="bg1"/>
                </a:solidFill>
              </a:rPr>
            </a:br>
            <a:r>
              <a:rPr lang="ru-RU" b="1" dirty="0" err="1">
                <a:solidFill>
                  <a:schemeClr val="bg1"/>
                </a:solidFill>
              </a:rPr>
              <a:t>Прошакова</a:t>
            </a:r>
            <a:r>
              <a:rPr lang="ru-RU" b="1" dirty="0">
                <a:solidFill>
                  <a:schemeClr val="bg1"/>
                </a:solidFill>
              </a:rPr>
              <a:t> Ирина Николаевна</a:t>
            </a:r>
            <a:endParaRPr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object 7">
            <a:extLst>
              <a:ext uri="{FF2B5EF4-FFF2-40B4-BE49-F238E27FC236}">
                <a16:creationId xmlns:a16="http://schemas.microsoft.com/office/drawing/2014/main" xmlns="" id="{5D7D6D89-2215-4137-AC26-645784E263C4}"/>
              </a:ext>
            </a:extLst>
          </p:cNvPr>
          <p:cNvSpPr/>
          <p:nvPr/>
        </p:nvSpPr>
        <p:spPr>
          <a:xfrm>
            <a:off x="6516130" y="5700584"/>
            <a:ext cx="5675870" cy="984421"/>
          </a:xfrm>
          <a:custGeom>
            <a:avLst/>
            <a:gdLst/>
            <a:ahLst/>
            <a:cxnLst/>
            <a:rect l="l" t="t" r="r" b="b"/>
            <a:pathLst>
              <a:path w="3996690" h="584834">
                <a:moveTo>
                  <a:pt x="0" y="0"/>
                </a:moveTo>
                <a:lnTo>
                  <a:pt x="3996681" y="0"/>
                </a:lnTo>
                <a:lnTo>
                  <a:pt x="3996681" y="584774"/>
                </a:lnTo>
                <a:lnTo>
                  <a:pt x="0" y="584774"/>
                </a:lnTo>
                <a:lnTo>
                  <a:pt x="0" y="0"/>
                </a:lnTo>
                <a:close/>
              </a:path>
            </a:pathLst>
          </a:custGeom>
          <a:solidFill>
            <a:srgbClr val="002060">
              <a:alpha val="56077"/>
            </a:srgbClr>
          </a:solidFill>
        </p:spPr>
        <p:txBody>
          <a:bodyPr wrap="square" lIns="0" tIns="0" rIns="0" bIns="0" rtlCol="0"/>
          <a:lstStyle/>
          <a:p>
            <a:r>
              <a:rPr lang="ru-RU" dirty="0">
                <a:solidFill>
                  <a:schemeClr val="bg1"/>
                </a:solidFill>
              </a:rPr>
              <a:t>Научный руководитель: </a:t>
            </a:r>
          </a:p>
          <a:p>
            <a:r>
              <a:rPr lang="ru-RU" dirty="0">
                <a:solidFill>
                  <a:schemeClr val="bg1"/>
                </a:solidFill>
              </a:rPr>
              <a:t>к.э.н., доцент</a:t>
            </a:r>
          </a:p>
          <a:p>
            <a:r>
              <a:rPr lang="ru-RU" b="1" dirty="0">
                <a:solidFill>
                  <a:schemeClr val="bg1"/>
                </a:solidFill>
              </a:rPr>
              <a:t>Завьялова Лилия Владимировна</a:t>
            </a:r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22262EA1-CDC1-47CB-A969-43A0EE12ED7A}"/>
              </a:ext>
            </a:extLst>
          </p:cNvPr>
          <p:cNvSpPr txBox="1"/>
          <p:nvPr/>
        </p:nvSpPr>
        <p:spPr>
          <a:xfrm>
            <a:off x="683741" y="1738185"/>
            <a:ext cx="11129318" cy="1124026"/>
          </a:xfrm>
          <a:prstGeom prst="rect">
            <a:avLst/>
          </a:prstGeom>
          <a:solidFill>
            <a:srgbClr val="002060">
              <a:alpha val="56077"/>
            </a:srgbClr>
          </a:solidFill>
        </p:spPr>
        <p:txBody>
          <a:bodyPr vert="horz" wrap="square" lIns="0" tIns="38735" rIns="0" bIns="0" rtlCol="0">
            <a:spAutoFit/>
          </a:bodyPr>
          <a:lstStyle/>
          <a:p>
            <a:pPr marL="85725" marR="350520" algn="ctr">
              <a:spcBef>
                <a:spcPts val="305"/>
              </a:spcBef>
            </a:pPr>
            <a:r>
              <a:rPr lang="ru-RU" sz="2000" b="1" i="1" dirty="0">
                <a:solidFill>
                  <a:schemeClr val="bg1"/>
                </a:solidFill>
                <a:latin typeface="Arial"/>
                <a:cs typeface="Arial"/>
              </a:rPr>
              <a:t>Выпускной проект на </a:t>
            </a:r>
            <a:r>
              <a:rPr lang="ru-RU" sz="2000" b="1" i="1" dirty="0" smtClean="0">
                <a:solidFill>
                  <a:schemeClr val="bg1"/>
                </a:solidFill>
                <a:latin typeface="Arial"/>
                <a:cs typeface="Arial"/>
              </a:rPr>
              <a:t>тему:</a:t>
            </a:r>
            <a:endParaRPr lang="ru-RU" sz="2000" b="1" i="1" dirty="0">
              <a:solidFill>
                <a:schemeClr val="bg1"/>
              </a:solidFill>
              <a:latin typeface="Arial"/>
              <a:cs typeface="Arial"/>
            </a:endParaRPr>
          </a:p>
          <a:p>
            <a:pPr marL="85725" marR="350520" algn="ctr">
              <a:spcBef>
                <a:spcPts val="305"/>
              </a:spcBef>
            </a:pPr>
            <a:r>
              <a:rPr lang="ru-RU" sz="2400" b="1" i="1" dirty="0">
                <a:solidFill>
                  <a:schemeClr val="bg1"/>
                </a:solidFill>
                <a:latin typeface="Arial"/>
                <a:cs typeface="Arial"/>
              </a:rPr>
              <a:t>«Открытие отделения выездной патронажной паллиативной медицинской помощи взрослым»</a:t>
            </a:r>
            <a:endParaRPr sz="2400" b="1" i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67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260" y="131835"/>
            <a:ext cx="11065476" cy="746983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</a:rPr>
              <a:t>Организационный</a:t>
            </a: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i="1" dirty="0">
                <a:solidFill>
                  <a:srgbClr val="002060"/>
                </a:solidFill>
              </a:rPr>
              <a:t>план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822514"/>
              </p:ext>
            </p:extLst>
          </p:nvPr>
        </p:nvGraphicFramePr>
        <p:xfrm>
          <a:off x="1252330" y="2198406"/>
          <a:ext cx="9687339" cy="4521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87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6851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534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5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№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п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/</a:t>
                      </a:r>
                      <a:r>
                        <a:rPr lang="ru-RU" sz="2000" dirty="0" err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п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Перечень  расходов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Сумма  в год, руб.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Расходы на оплату труда, всего: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3 784 226,54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1.1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в.т. числе оплата труда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2 906 472,00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1.2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начисления на оплату труда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877 754,54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2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Коммунальные услуги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30 022,86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3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Расходы на содержание имущества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40 548,00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5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4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Приобретение лекарственных средств, изделий медицинского назначения 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96 775,66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5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Прочие расходы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169 126,45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6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Всего расходов в год, руб.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4 120 699,51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7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Количество посещений в год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1 848,00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8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Средняя стоимость одного посещения </a:t>
                      </a:r>
                      <a:endParaRPr lang="ru-RU" sz="120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</a:rPr>
                        <a:t>2 229,82</a:t>
                      </a:r>
                      <a:endParaRPr lang="ru-RU" sz="1200" dirty="0">
                        <a:solidFill>
                          <a:schemeClr val="bg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0659" y="543693"/>
            <a:ext cx="6928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252330" y="1097165"/>
            <a:ext cx="965456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Times New Roman" pitchFamily="18" charset="0"/>
              </a:rPr>
              <a:t>Планируемые расходы на содержание отделения выездной патронажной паллиативной медицинской помощи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478" y="120072"/>
            <a:ext cx="11189043" cy="919978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cs typeface="Times New Roman" pitchFamily="18" charset="0"/>
              </a:rPr>
              <a:t>Эффективность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04951" y="2166552"/>
            <a:ext cx="6771503" cy="34763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600" b="1" dirty="0" smtClean="0">
                <a:solidFill>
                  <a:srgbClr val="002060"/>
                </a:solidFill>
              </a:rPr>
              <a:t>осуществление 1 848 посещений в год больных на дому;</a:t>
            </a:r>
            <a:endParaRPr lang="ru-RU" sz="2600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 smtClean="0">
                <a:solidFill>
                  <a:srgbClr val="002060"/>
                </a:solidFill>
              </a:rPr>
              <a:t>создание </a:t>
            </a:r>
            <a:r>
              <a:rPr lang="ru-RU" sz="2600" b="1" dirty="0">
                <a:solidFill>
                  <a:srgbClr val="002060"/>
                </a:solidFill>
              </a:rPr>
              <a:t>6 новых рабочих </a:t>
            </a:r>
            <a:r>
              <a:rPr lang="ru-RU" sz="2600" b="1" dirty="0" smtClean="0">
                <a:solidFill>
                  <a:srgbClr val="002060"/>
                </a:solidFill>
              </a:rPr>
              <a:t>мест;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600" b="1" dirty="0" smtClean="0">
                <a:solidFill>
                  <a:srgbClr val="002060"/>
                </a:solidFill>
              </a:rPr>
              <a:t>поступление в бюджет налоговых платежей и страховых взносов в размере    1 212 127,42 рубля</a:t>
            </a:r>
            <a:endParaRPr lang="ru-RU" sz="2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8193" name="Picture 1" descr="C:\Users\user\Desktop\Учеба\20.11.2020\89b2e55bdb554736b644b3e4d14069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336371"/>
            <a:ext cx="3662852" cy="24015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4" name="Picture 2" descr="C:\Users\user\Desktop\Учеба\20.11.2020\f51bdc81-9b81-438d-858a-1c37091234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1252150"/>
            <a:ext cx="3662851" cy="27471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0151F3-FCC5-443E-86E1-AD7509FB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40"/>
            <a:ext cx="10515600" cy="893832"/>
          </a:xfrm>
        </p:spPr>
        <p:txBody>
          <a:bodyPr/>
          <a:lstStyle/>
          <a:p>
            <a:pPr algn="ctr"/>
            <a:r>
              <a:rPr lang="ru-RU" i="1" dirty="0">
                <a:solidFill>
                  <a:srgbClr val="002060"/>
                </a:solidFill>
              </a:rPr>
              <a:t>Основные результаты проекта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B82B8596-D176-4C40-AAA5-B00A8FAFA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449791"/>
              </p:ext>
            </p:extLst>
          </p:nvPr>
        </p:nvGraphicFramePr>
        <p:xfrm>
          <a:off x="838200" y="1601170"/>
          <a:ext cx="10515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8617">
                  <a:extLst>
                    <a:ext uri="{9D8B030D-6E8A-4147-A177-3AD203B41FA5}">
                      <a16:colId xmlns="" xmlns:a16="http://schemas.microsoft.com/office/drawing/2014/main" val="3406960516"/>
                    </a:ext>
                  </a:extLst>
                </a:gridCol>
                <a:gridCol w="1563757">
                  <a:extLst>
                    <a:ext uri="{9D8B030D-6E8A-4147-A177-3AD203B41FA5}">
                      <a16:colId xmlns="" xmlns:a16="http://schemas.microsoft.com/office/drawing/2014/main" val="244989331"/>
                    </a:ext>
                  </a:extLst>
                </a:gridCol>
                <a:gridCol w="1842052">
                  <a:extLst>
                    <a:ext uri="{9D8B030D-6E8A-4147-A177-3AD203B41FA5}">
                      <a16:colId xmlns="" xmlns:a16="http://schemas.microsoft.com/office/drawing/2014/main" val="3811522841"/>
                    </a:ext>
                  </a:extLst>
                </a:gridCol>
                <a:gridCol w="1441174">
                  <a:extLst>
                    <a:ext uri="{9D8B030D-6E8A-4147-A177-3AD203B41FA5}">
                      <a16:colId xmlns="" xmlns:a16="http://schemas.microsoft.com/office/drawing/2014/main" val="3862003897"/>
                    </a:ext>
                  </a:extLst>
                </a:gridCol>
              </a:tblGrid>
              <a:tr h="72591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Значение показателя без проекта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Значение показателя с проектом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Изменение показателя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2771345"/>
                  </a:ext>
                </a:extLst>
              </a:tr>
              <a:tr h="367363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Количество выездных патронажных бригад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+1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0394037"/>
                  </a:ext>
                </a:extLst>
              </a:tr>
              <a:tr h="524805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Доля пациентов, получивших ПМП в общем количестве пациентов, нуждающихся в ПМП, %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33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34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+1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66389673"/>
                  </a:ext>
                </a:extLst>
              </a:tr>
              <a:tr h="839687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Доля амбулаторных посещений с целью получения ПМП врачей специалистов среднего медицинского персонала любых специальностей на 10 тыс. населения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120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140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+20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6269277"/>
                  </a:ext>
                </a:extLst>
              </a:tr>
              <a:tr h="725919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Доля посещений отделениями выездной патронажной ПМП в общем количестве амбулаторных посещений ПМП, %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45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48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+3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43862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72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C48A97-C8FA-4898-B321-66AAD609C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0" y="5395706"/>
            <a:ext cx="6477000" cy="787056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</a:rPr>
              <a:t>Спасибо за внимание!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54CD2B4-1447-4E68-ABA9-00E777493E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0" y="1462294"/>
            <a:ext cx="6477000" cy="414337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0" name="Объект 2">
            <a:extLst>
              <a:ext uri="{FF2B5EF4-FFF2-40B4-BE49-F238E27FC236}">
                <a16:creationId xmlns="" xmlns:a16="http://schemas.microsoft.com/office/drawing/2014/main" id="{67402D22-4867-42F0-B3CB-81DF4EA7A3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368" y="107466"/>
            <a:ext cx="11063416" cy="12600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>
                <a:solidFill>
                  <a:srgbClr val="002060"/>
                </a:solidFill>
              </a:rPr>
              <a:t>«Символ проекта – сердце в ладонях! Пока сердце бьется – человек жив! И только в профессиональных заботливых руках оно бьется дольше!»</a:t>
            </a:r>
          </a:p>
        </p:txBody>
      </p:sp>
    </p:spTree>
    <p:extLst>
      <p:ext uri="{BB962C8B-B14F-4D97-AF65-F5344CB8AC3E}">
        <p14:creationId xmlns:p14="http://schemas.microsoft.com/office/powerpoint/2010/main" val="21894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516" y="90511"/>
            <a:ext cx="10562968" cy="804648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cs typeface="Times New Roman" pitchFamily="18" charset="0"/>
              </a:rPr>
              <a:t>Резюме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91514"/>
            <a:ext cx="12192000" cy="57664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i="1" u="sng" dirty="0">
                <a:solidFill>
                  <a:srgbClr val="002060"/>
                </a:solidFill>
                <a:cs typeface="Times New Roman" pitchFamily="18" charset="0"/>
              </a:rPr>
              <a:t>Цель проекта</a:t>
            </a:r>
            <a:r>
              <a:rPr lang="ru-RU" sz="2400" b="1" i="1" dirty="0">
                <a:solidFill>
                  <a:srgbClr val="002060"/>
                </a:solidFill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200" i="1" dirty="0">
                <a:solidFill>
                  <a:srgbClr val="002060"/>
                </a:solidFill>
              </a:rPr>
              <a:t> </a:t>
            </a:r>
            <a:r>
              <a:rPr lang="ru-RU" sz="2200" i="1" dirty="0" smtClean="0">
                <a:solidFill>
                  <a:srgbClr val="002060"/>
                </a:solidFill>
              </a:rPr>
              <a:t>   </a:t>
            </a: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Открытие </a:t>
            </a:r>
            <a:r>
              <a:rPr lang="ru-RU" sz="2200" i="1" dirty="0">
                <a:solidFill>
                  <a:srgbClr val="002060"/>
                </a:solidFill>
                <a:cs typeface="Times New Roman" pitchFamily="18" charset="0"/>
              </a:rPr>
              <a:t>отделения выездной патронажной паллиативной медицинской помощи взрослым на базе бюджетного учреждения здравоохранения Омской области «Городская больница № </a:t>
            </a: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9   1 апреля2021 года</a:t>
            </a:r>
            <a:endParaRPr lang="ru-RU" sz="2200" i="1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u="sng" dirty="0">
                <a:solidFill>
                  <a:srgbClr val="002060"/>
                </a:solidFill>
                <a:cs typeface="Times New Roman" pitchFamily="18" charset="0"/>
              </a:rPr>
              <a:t>Заказчик проекта:</a:t>
            </a:r>
          </a:p>
          <a:p>
            <a:pPr>
              <a:buNone/>
            </a:pP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Главный врач</a:t>
            </a:r>
            <a:endParaRPr lang="ru-RU" sz="2200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i="1" u="sng" dirty="0">
                <a:solidFill>
                  <a:srgbClr val="002060"/>
                </a:solidFill>
                <a:cs typeface="Times New Roman" pitchFamily="18" charset="0"/>
              </a:rPr>
              <a:t>Участники  и команда проекта:</a:t>
            </a:r>
          </a:p>
          <a:p>
            <a:pPr>
              <a:buNone/>
            </a:pP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Сотрудники</a:t>
            </a:r>
            <a:r>
              <a:rPr lang="ru-RU" sz="2200" i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БУЗОО </a:t>
            </a:r>
            <a:r>
              <a:rPr lang="ru-RU" sz="2200" i="1" dirty="0">
                <a:solidFill>
                  <a:srgbClr val="002060"/>
                </a:solidFill>
                <a:cs typeface="Times New Roman" pitchFamily="18" charset="0"/>
              </a:rPr>
              <a:t>«Городская больница №9»</a:t>
            </a:r>
            <a:endParaRPr lang="ru-RU" sz="2000" i="1" u="sng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u="sng" dirty="0">
                <a:solidFill>
                  <a:srgbClr val="002060"/>
                </a:solidFill>
                <a:cs typeface="Times New Roman" pitchFamily="18" charset="0"/>
              </a:rPr>
              <a:t>Период реализации проекта:</a:t>
            </a:r>
          </a:p>
          <a:p>
            <a:pPr>
              <a:buNone/>
            </a:pPr>
            <a:r>
              <a:rPr lang="ru-RU" sz="2200" i="1" dirty="0">
                <a:solidFill>
                  <a:srgbClr val="002060"/>
                </a:solidFill>
                <a:cs typeface="Times New Roman" pitchFamily="18" charset="0"/>
              </a:rPr>
              <a:t>01.01.2021-31.03.2021г.</a:t>
            </a:r>
            <a:endParaRPr lang="ru-RU" sz="2000" i="1" u="sng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u="sng" dirty="0">
                <a:solidFill>
                  <a:srgbClr val="002060"/>
                </a:solidFill>
                <a:cs typeface="Times New Roman" pitchFamily="18" charset="0"/>
              </a:rPr>
              <a:t>Стоимость проекта:</a:t>
            </a:r>
          </a:p>
          <a:p>
            <a:pPr>
              <a:buNone/>
            </a:pPr>
            <a:r>
              <a:rPr lang="ru-RU" sz="2200" i="1" dirty="0">
                <a:solidFill>
                  <a:srgbClr val="002060"/>
                </a:solidFill>
                <a:cs typeface="Times New Roman" pitchFamily="18" charset="0"/>
              </a:rPr>
              <a:t>203 </a:t>
            </a:r>
            <a:r>
              <a:rPr lang="ru-RU" sz="2200" i="1" dirty="0" smtClean="0">
                <a:solidFill>
                  <a:srgbClr val="002060"/>
                </a:solidFill>
                <a:cs typeface="Times New Roman" pitchFamily="18" charset="0"/>
              </a:rPr>
              <a:t>280,00 </a:t>
            </a:r>
            <a:r>
              <a:rPr lang="ru-RU" sz="2200" i="1" dirty="0">
                <a:solidFill>
                  <a:srgbClr val="002060"/>
                </a:solidFill>
                <a:cs typeface="Times New Roman" pitchFamily="18" charset="0"/>
              </a:rPr>
              <a:t>рублей</a:t>
            </a:r>
            <a:endParaRPr lang="ru-RU" sz="2200" i="1" u="sng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600" b="1" i="1" u="sng" dirty="0">
                <a:solidFill>
                  <a:srgbClr val="002060"/>
                </a:solidFill>
                <a:cs typeface="Times New Roman" pitchFamily="18" charset="0"/>
              </a:rPr>
              <a:t>Источник финансирования:</a:t>
            </a:r>
            <a:endParaRPr lang="ru-RU" sz="2600" dirty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buNone/>
            </a:pPr>
            <a:r>
              <a:rPr lang="ru-RU" sz="2200" i="1" dirty="0">
                <a:solidFill>
                  <a:srgbClr val="002060"/>
                </a:solidFill>
                <a:cs typeface="Times New Roman" pitchFamily="18" charset="0"/>
              </a:rPr>
              <a:t>субсидии на финансовое обеспечение выполнения государственного задания</a:t>
            </a:r>
          </a:p>
          <a:p>
            <a:pPr>
              <a:buNone/>
            </a:pP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i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6BB4D5E-F6C5-45AF-9FE1-177F1551DE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4226" y="2323196"/>
            <a:ext cx="4591053" cy="344329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249" y="126228"/>
            <a:ext cx="10439400" cy="919977"/>
          </a:xfrm>
        </p:spPr>
        <p:txBody>
          <a:bodyPr>
            <a:noAutofit/>
          </a:bodyPr>
          <a:lstStyle/>
          <a:p>
            <a:pPr algn="ctr"/>
            <a:r>
              <a:rPr lang="ru-RU" sz="2400" b="1" spc="-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/>
            </a:r>
            <a:br>
              <a:rPr lang="ru-RU" sz="2400" b="1" spc="-5" dirty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62185"/>
              </p:ext>
            </p:extLst>
          </p:nvPr>
        </p:nvGraphicFramePr>
        <p:xfrm>
          <a:off x="131804" y="1854146"/>
          <a:ext cx="7669427" cy="4809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7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36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410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61579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Субъект СФО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Обеспеченность койками на 10 тыс. населения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амбулаторных посещений с паллиативной целью к врачам-специалистам любых специальностей на 10 тыс. населения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 Алтай 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0,41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23,03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 Тыва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0,89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76,32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6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Республика Хакасия 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0,8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60,09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9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Алтайский край 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0,36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196,46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20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Красноярский край 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1,93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46,09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Иркутская область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1,49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71,16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Кемеровская область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2,91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89,91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85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Новосибирская область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0,25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51,45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692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Омская область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1,57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18,04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20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Томская область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2,47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46,15</a:t>
                      </a:r>
                    </a:p>
                  </a:txBody>
                  <a:tcPr marL="68580" marR="68580" marT="0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2158314" y="214184"/>
            <a:ext cx="75952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i="1" spc="-5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Положение </a:t>
            </a:r>
            <a:r>
              <a:rPr lang="ru-RU" sz="4400" i="1" spc="-5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дел в отрасли</a:t>
            </a:r>
            <a:endParaRPr lang="ru-RU" sz="4400" i="1" dirty="0">
              <a:latin typeface="+mj-lt"/>
              <a:cs typeface="Times New Roman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4F8198D-D2C5-41E0-82F1-0059ABF9A1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539" y="3624788"/>
            <a:ext cx="4449461" cy="2958892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-115330" y="967896"/>
            <a:ext cx="843554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стационарной и амбулаторной паллиативной медицинской помощи по Сибирскому Федеральному округу по данным мониторинга за 1 полугодие 2020 г.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0"/>
            <a:ext cx="10900719" cy="911740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</a:rPr>
              <a:t>Концепция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11740"/>
            <a:ext cx="12192000" cy="5946259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11200" b="1" i="1" u="sng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1200" b="1" i="1" u="sng" dirty="0" smtClean="0">
                <a:solidFill>
                  <a:srgbClr val="002060"/>
                </a:solidFill>
              </a:rPr>
              <a:t>Функции </a:t>
            </a:r>
            <a:r>
              <a:rPr lang="ru-RU" sz="11200" b="1" i="1" u="sng" dirty="0">
                <a:solidFill>
                  <a:srgbClr val="002060"/>
                </a:solidFill>
              </a:rPr>
              <a:t>отделения выездной патронажной ПМП </a:t>
            </a:r>
            <a:r>
              <a:rPr lang="ru-RU" sz="11200" b="1" i="1" u="sng" dirty="0" smtClean="0">
                <a:solidFill>
                  <a:srgbClr val="002060"/>
                </a:solidFill>
              </a:rPr>
              <a:t>:</a:t>
            </a:r>
          </a:p>
          <a:p>
            <a:pPr algn="ctr">
              <a:buNone/>
            </a:pPr>
            <a:endParaRPr lang="ru-RU" sz="11200" b="1" i="1" u="sng" dirty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9200" b="1" i="1" dirty="0">
                <a:solidFill>
                  <a:srgbClr val="002060"/>
                </a:solidFill>
              </a:rPr>
              <a:t>оказание паллиативной </a:t>
            </a:r>
            <a:r>
              <a:rPr lang="ru-RU" sz="9200" b="1" i="1" dirty="0" smtClean="0">
                <a:solidFill>
                  <a:srgbClr val="002060"/>
                </a:solidFill>
              </a:rPr>
              <a:t>помощи </a:t>
            </a:r>
            <a:r>
              <a:rPr lang="ru-RU" sz="9200" b="1" i="1" dirty="0">
                <a:solidFill>
                  <a:srgbClr val="002060"/>
                </a:solidFill>
              </a:rPr>
              <a:t>взрослым на дому, в том числе пациентам, нуждающимся в длительной респираторной поддержке;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9200" b="1" i="1" dirty="0" smtClean="0">
                <a:solidFill>
                  <a:srgbClr val="002060"/>
                </a:solidFill>
              </a:rPr>
              <a:t>лечение </a:t>
            </a:r>
            <a:r>
              <a:rPr lang="ru-RU" sz="9200" b="1" i="1" dirty="0">
                <a:solidFill>
                  <a:srgbClr val="002060"/>
                </a:solidFill>
              </a:rPr>
              <a:t>болевого синдрома и других тяжелых проявлений заболевания;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9200" b="1" i="1" dirty="0">
                <a:solidFill>
                  <a:srgbClr val="002060"/>
                </a:solidFill>
              </a:rPr>
              <a:t>назначение лекарственных препаратов, в том числе </a:t>
            </a:r>
            <a:r>
              <a:rPr lang="ru-RU" sz="9200" b="1" i="1" dirty="0" smtClean="0">
                <a:solidFill>
                  <a:srgbClr val="002060"/>
                </a:solidFill>
              </a:rPr>
              <a:t>наркотических;</a:t>
            </a:r>
            <a:endParaRPr lang="ru-RU" sz="9200" b="1" i="1" dirty="0">
              <a:solidFill>
                <a:srgbClr val="002060"/>
              </a:solidFill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9200" b="1" i="1" dirty="0" smtClean="0">
                <a:solidFill>
                  <a:srgbClr val="002060"/>
                </a:solidFill>
              </a:rPr>
              <a:t>оказание </a:t>
            </a:r>
            <a:r>
              <a:rPr lang="ru-RU" sz="9200" b="1" i="1" dirty="0">
                <a:solidFill>
                  <a:srgbClr val="002060"/>
                </a:solidFill>
              </a:rPr>
              <a:t>психологической помощи </a:t>
            </a:r>
            <a:r>
              <a:rPr lang="ru-RU" sz="9200" b="1" i="1" dirty="0" smtClean="0">
                <a:solidFill>
                  <a:srgbClr val="002060"/>
                </a:solidFill>
              </a:rPr>
              <a:t>пациентам и их родственникам;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ru-RU" sz="9200" b="1" i="1" dirty="0" smtClean="0">
                <a:solidFill>
                  <a:srgbClr val="002060"/>
                </a:solidFill>
              </a:rPr>
              <a:t>обучение пациентов и их родственников мероприятиям по уходу.</a:t>
            </a:r>
            <a:endParaRPr lang="ru-RU" sz="9200" b="1" i="1" dirty="0">
              <a:solidFill>
                <a:srgbClr val="002060"/>
              </a:solidFill>
            </a:endParaRPr>
          </a:p>
          <a:p>
            <a:endParaRPr lang="ru-RU" sz="9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="" xmlns:a16="http://schemas.microsoft.com/office/drawing/2014/main" id="{13868BF2-6C23-4DCA-81E8-7465CD929C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95907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7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1975C7C-DA79-4C4A-95D2-F68BE956A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808" y="2"/>
            <a:ext cx="10848533" cy="881448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</a:rPr>
              <a:t>План управления проекта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="" xmlns:a16="http://schemas.microsoft.com/office/drawing/2014/main" id="{1FD55928-00DC-4239-8C6E-A1CDD10A27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8971771"/>
              </p:ext>
            </p:extLst>
          </p:nvPr>
        </p:nvGraphicFramePr>
        <p:xfrm>
          <a:off x="64604" y="1380923"/>
          <a:ext cx="12127396" cy="446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956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27724" cy="664605"/>
          </a:xfrm>
        </p:spPr>
        <p:txBody>
          <a:bodyPr>
            <a:no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  <a:cs typeface="Times New Roman" pitchFamily="18" charset="0"/>
              </a:rPr>
              <a:t>План управления рисками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78301" y="1424207"/>
            <a:ext cx="9235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Риски проекта</a:t>
            </a:r>
            <a:endParaRPr lang="ru-RU" sz="3200" b="1" i="1" u="sng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37967" y="4635082"/>
            <a:ext cx="39871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Не включение в региональную программу;</a:t>
            </a:r>
          </a:p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не получение бюджетного финансирования</a:t>
            </a:r>
          </a:p>
        </p:txBody>
      </p:sp>
      <p:pic>
        <p:nvPicPr>
          <p:cNvPr id="31750" name="Picture 6" descr="C:\Users\user\Desktop\Учеба\20.11.2020\962892_orig-300x1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2168" y="2211566"/>
            <a:ext cx="3636201" cy="2412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Прямоугольник 14"/>
          <p:cNvSpPr/>
          <p:nvPr/>
        </p:nvSpPr>
        <p:spPr>
          <a:xfrm>
            <a:off x="7339915" y="4548956"/>
            <a:ext cx="35669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</a:rPr>
              <a:t>Дефицит квалифицированного персонала на рынке труда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7C3B39EC-2168-4450-AAC0-9873621D2D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43" y="2137994"/>
            <a:ext cx="3899159" cy="2440873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562" y="140043"/>
            <a:ext cx="10074875" cy="93087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cs typeface="Times New Roman" pitchFamily="18" charset="0"/>
              </a:rPr>
              <a:t>Финансовый </a:t>
            </a:r>
            <a:r>
              <a:rPr lang="ru-RU" i="1" dirty="0">
                <a:solidFill>
                  <a:srgbClr val="002060"/>
                </a:solidFill>
                <a:cs typeface="Times New Roman" pitchFamily="18" charset="0"/>
              </a:rPr>
              <a:t>план</a:t>
            </a:r>
            <a:endParaRPr lang="ru-RU" i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="" xmlns:a16="http://schemas.microsoft.com/office/drawing/2014/main" id="{90E84226-8141-4EF5-8FF6-E8AA1DF42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041517"/>
              </p:ext>
            </p:extLst>
          </p:nvPr>
        </p:nvGraphicFramePr>
        <p:xfrm>
          <a:off x="345987" y="1846998"/>
          <a:ext cx="7578812" cy="4859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406">
                  <a:extLst>
                    <a:ext uri="{9D8B030D-6E8A-4147-A177-3AD203B41FA5}">
                      <a16:colId xmlns="" xmlns:a16="http://schemas.microsoft.com/office/drawing/2014/main" val="109815812"/>
                    </a:ext>
                  </a:extLst>
                </a:gridCol>
                <a:gridCol w="3789406">
                  <a:extLst>
                    <a:ext uri="{9D8B030D-6E8A-4147-A177-3AD203B41FA5}">
                      <a16:colId xmlns="" xmlns:a16="http://schemas.microsoft.com/office/drawing/2014/main" val="2279280385"/>
                    </a:ext>
                  </a:extLst>
                </a:gridCol>
              </a:tblGrid>
              <a:tr h="47951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Сводный сметный расчет по проекту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7816012"/>
                  </a:ext>
                </a:extLst>
              </a:tr>
              <a:tr h="81558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Перечень статей расходов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bg1"/>
                          </a:solidFill>
                        </a:rPr>
                        <a:t>Сумма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5731219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Расходы – всего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203 280,00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423512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В том числе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97798471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Расходы на оплату труда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56 524,99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30139858"/>
                  </a:ext>
                </a:extLst>
              </a:tr>
              <a:tr h="479516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Страховые взносы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17 070,55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1508390"/>
                  </a:ext>
                </a:extLst>
              </a:tr>
              <a:tr h="81558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Расходы на</a:t>
                      </a:r>
                      <a:r>
                        <a:rPr lang="ru-RU" sz="2400" baseline="0" dirty="0" smtClean="0">
                          <a:solidFill>
                            <a:schemeClr val="bg1"/>
                          </a:solidFill>
                        </a:rPr>
                        <a:t> приобретение медикаментов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96 775,66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815582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</a:rPr>
                        <a:t>Расходы на приобретение материалов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32 908,80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7482298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1B3CC857-505F-4C8F-B551-CC5EF87E3C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304" y="2183027"/>
            <a:ext cx="4240696" cy="439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785" y="107218"/>
            <a:ext cx="11098427" cy="821124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</a:rPr>
              <a:t>Организационный план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882156"/>
              </p:ext>
            </p:extLst>
          </p:nvPr>
        </p:nvGraphicFramePr>
        <p:xfrm>
          <a:off x="924787" y="1834607"/>
          <a:ext cx="10342426" cy="453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7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864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92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689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3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Наименование должности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Количество ставок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Заработная плата в месяц, в том числе районный коэффициент,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Заведующий - врач по паллиативной медицинской помощи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62 000,00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7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Врач по паллиативной медицинской помощи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58 706,00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Медицинский психолог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48 000,00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7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Медицинская сестра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30 000,00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5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Младшая медицинская сестра по уходу за больными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29 000,00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7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Санитар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14 500,00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7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200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5,5</a:t>
                      </a:r>
                      <a:endParaRPr lang="ru-RU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 pitchFamily="18" charset="0"/>
                        </a:rPr>
                        <a:t>242 206,00</a:t>
                      </a:r>
                      <a:endParaRPr lang="ru-RU" sz="20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11596" y="1311387"/>
            <a:ext cx="33688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</a:rPr>
              <a:t>Штатное расписание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790</Words>
  <Application>Microsoft Office PowerPoint</Application>
  <PresentationFormat>Произвольный</PresentationFormat>
  <Paragraphs>217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Резюме проекта</vt:lpstr>
      <vt:lpstr> </vt:lpstr>
      <vt:lpstr>Концепция проекта</vt:lpstr>
      <vt:lpstr>Презентация PowerPoint</vt:lpstr>
      <vt:lpstr>План управления проекта</vt:lpstr>
      <vt:lpstr>План управления рисками</vt:lpstr>
      <vt:lpstr> Финансовый план</vt:lpstr>
      <vt:lpstr>Организационный план</vt:lpstr>
      <vt:lpstr>Организационный план</vt:lpstr>
      <vt:lpstr>Эффективность проекта</vt:lpstr>
      <vt:lpstr>Основные результаты проекта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Илья Костяев</dc:creator>
  <cp:lastModifiedBy>Гаврилов</cp:lastModifiedBy>
  <cp:revision>179</cp:revision>
  <dcterms:created xsi:type="dcterms:W3CDTF">2020-11-17T15:14:13Z</dcterms:created>
  <dcterms:modified xsi:type="dcterms:W3CDTF">2020-11-26T02:52:01Z</dcterms:modified>
</cp:coreProperties>
</file>