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theme/themeOverride9.xml" ContentType="application/vnd.openxmlformats-officedocument.themeOverrid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theme/themeOverride6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2" r:id="rId9"/>
    <p:sldId id="264" r:id="rId10"/>
    <p:sldId id="265" r:id="rId11"/>
    <p:sldId id="266" r:id="rId12"/>
    <p:sldId id="267" r:id="rId13"/>
    <p:sldId id="268" r:id="rId14"/>
    <p:sldId id="273" r:id="rId15"/>
    <p:sldId id="274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103A3378-CAED-4595-86F0-FAC1B1AE96B6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  <p14:section name="Раздел без заголовка" id="{C7C9B3EF-5233-4DC9-A4C2-BAB187FF2A13}">
          <p14:sldIdLst>
            <p14:sldId id="264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AD22D3-04D0-4A82-8E88-0AF503699C48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23A7BB-C1EA-4F96-9742-076E5E265A71}">
      <dgm:prSet phldrT="[Текст]" custT="1"/>
      <dgm:spPr/>
      <dgm:t>
        <a:bodyPr/>
        <a:lstStyle/>
        <a:p>
          <a:r>
            <a:rPr lang="ru-RU" sz="1050" b="1" dirty="0">
              <a:latin typeface="Times New Roman" pitchFamily="18" charset="0"/>
              <a:cs typeface="Times New Roman" pitchFamily="18" charset="0"/>
            </a:rPr>
            <a:t>Руководитель Сети ФО</a:t>
          </a:r>
        </a:p>
      </dgm:t>
    </dgm:pt>
    <dgm:pt modelId="{C0CE8BDF-5FFE-4769-8C9B-D6A6D36C24EE}" type="parTrans" cxnId="{559535F6-71E4-4532-B843-04117F69000C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94ECA735-029E-41B8-8E4B-7451EFD388DD}" type="sibTrans" cxnId="{559535F6-71E4-4532-B843-04117F69000C}">
      <dgm:prSet/>
      <dgm:spPr/>
      <dgm:t>
        <a:bodyPr/>
        <a:lstStyle/>
        <a:p>
          <a:endParaRPr lang="ru-RU"/>
        </a:p>
      </dgm:t>
    </dgm:pt>
    <dgm:pt modelId="{D943686B-1ADA-4057-B3C2-A78373816131}">
      <dgm:prSet phldrT="[Текст]" custT="1"/>
      <dgm:spPr/>
      <dgm:t>
        <a:bodyPr/>
        <a:lstStyle/>
        <a:p>
          <a:r>
            <a:rPr lang="ru-RU" sz="1050" b="1" dirty="0">
              <a:latin typeface="Times New Roman" pitchFamily="18" charset="0"/>
              <a:cs typeface="Times New Roman" pitchFamily="18" charset="0"/>
            </a:rPr>
            <a:t>Бухгалтерия Региона 1</a:t>
          </a:r>
        </a:p>
      </dgm:t>
    </dgm:pt>
    <dgm:pt modelId="{DB48FC64-4D53-45E9-91E1-09B855AA5D72}" type="parTrans" cxnId="{424B0288-86C8-4DDE-9C28-4B6C2E0EAE94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9131FF08-429B-47AF-BCAE-22BA8931FE26}" type="sibTrans" cxnId="{424B0288-86C8-4DDE-9C28-4B6C2E0EAE94}">
      <dgm:prSet/>
      <dgm:spPr/>
      <dgm:t>
        <a:bodyPr/>
        <a:lstStyle/>
        <a:p>
          <a:endParaRPr lang="ru-RU"/>
        </a:p>
      </dgm:t>
    </dgm:pt>
    <dgm:pt modelId="{3E0E9CD4-F4DA-4F26-9A49-D389DF159191}">
      <dgm:prSet phldrT="[Текст]" custT="1"/>
      <dgm:spPr/>
      <dgm:t>
        <a:bodyPr/>
        <a:lstStyle/>
        <a:p>
          <a:r>
            <a:rPr lang="ru-RU" sz="1050" b="1" dirty="0">
              <a:latin typeface="Times New Roman" pitchFamily="18" charset="0"/>
              <a:cs typeface="Times New Roman" pitchFamily="18" charset="0"/>
            </a:rPr>
            <a:t>Руководитель Закупа ФО</a:t>
          </a:r>
        </a:p>
      </dgm:t>
    </dgm:pt>
    <dgm:pt modelId="{F9BCE871-775D-40A2-8DD3-7297260D75B6}" type="parTrans" cxnId="{2E3F5423-E5AA-4161-9AC9-E627DB72D7C6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912D14F1-EB1D-482E-9B86-DB4B4962410E}" type="sibTrans" cxnId="{2E3F5423-E5AA-4161-9AC9-E627DB72D7C6}">
      <dgm:prSet/>
      <dgm:spPr/>
      <dgm:t>
        <a:bodyPr/>
        <a:lstStyle/>
        <a:p>
          <a:endParaRPr lang="ru-RU"/>
        </a:p>
      </dgm:t>
    </dgm:pt>
    <dgm:pt modelId="{89327CD8-D3D8-414C-AD46-D759A0F54790}">
      <dgm:prSet phldrT="[Текст]" custT="1"/>
      <dgm:spPr/>
      <dgm:t>
        <a:bodyPr/>
        <a:lstStyle/>
        <a:p>
          <a:r>
            <a:rPr lang="ru-RU" sz="1050" b="1" dirty="0" err="1">
              <a:latin typeface="Times New Roman" pitchFamily="18" charset="0"/>
              <a:cs typeface="Times New Roman" pitchFamily="18" charset="0"/>
            </a:rPr>
            <a:t>Категорийные</a:t>
          </a:r>
          <a:r>
            <a:rPr lang="ru-RU" sz="1050" b="1" dirty="0">
              <a:latin typeface="Times New Roman" pitchFamily="18" charset="0"/>
              <a:cs typeface="Times New Roman" pitchFamily="18" charset="0"/>
            </a:rPr>
            <a:t> Менеджеры  ФО Продовольственные товары</a:t>
          </a:r>
        </a:p>
      </dgm:t>
    </dgm:pt>
    <dgm:pt modelId="{6ECE46A4-FD5A-4034-AE8D-CBAB63D0E8BE}" type="parTrans" cxnId="{7B83ABD5-5633-4023-A0CF-F805D49AD998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843040F7-C946-471B-97D6-8CACC8B8C0EB}" type="sibTrans" cxnId="{7B83ABD5-5633-4023-A0CF-F805D49AD998}">
      <dgm:prSet/>
      <dgm:spPr/>
      <dgm:t>
        <a:bodyPr/>
        <a:lstStyle/>
        <a:p>
          <a:endParaRPr lang="ru-RU"/>
        </a:p>
      </dgm:t>
    </dgm:pt>
    <dgm:pt modelId="{522CE5E6-8F5F-485A-82A2-6B79EBC7DBE1}">
      <dgm:prSet custT="1"/>
      <dgm:spPr/>
      <dgm:t>
        <a:bodyPr/>
        <a:lstStyle/>
        <a:p>
          <a:r>
            <a:rPr lang="ru-RU" sz="1050" b="1" dirty="0" err="1">
              <a:latin typeface="Times New Roman" pitchFamily="18" charset="0"/>
              <a:cs typeface="Times New Roman" pitchFamily="18" charset="0"/>
            </a:rPr>
            <a:t>Собственики</a:t>
          </a:r>
          <a:endParaRPr lang="ru-RU" sz="1050" b="1" dirty="0">
            <a:latin typeface="Times New Roman" pitchFamily="18" charset="0"/>
            <a:cs typeface="Times New Roman" pitchFamily="18" charset="0"/>
          </a:endParaRPr>
        </a:p>
      </dgm:t>
    </dgm:pt>
    <dgm:pt modelId="{83560124-6B25-41DF-838D-E4B676FE66F6}" type="parTrans" cxnId="{2F038A89-B106-4F72-A051-7C64DC3AAC29}">
      <dgm:prSet/>
      <dgm:spPr/>
      <dgm:t>
        <a:bodyPr/>
        <a:lstStyle/>
        <a:p>
          <a:endParaRPr lang="ru-RU"/>
        </a:p>
      </dgm:t>
    </dgm:pt>
    <dgm:pt modelId="{FAFB43D5-B977-4569-ABA7-C6B5A8429E4E}" type="sibTrans" cxnId="{2F038A89-B106-4F72-A051-7C64DC3AAC29}">
      <dgm:prSet/>
      <dgm:spPr/>
      <dgm:t>
        <a:bodyPr/>
        <a:lstStyle/>
        <a:p>
          <a:endParaRPr lang="ru-RU"/>
        </a:p>
      </dgm:t>
    </dgm:pt>
    <dgm:pt modelId="{86C1AB63-B7A2-44D2-91F5-360C67CCC968}">
      <dgm:prSet custT="1"/>
      <dgm:spPr/>
      <dgm:t>
        <a:bodyPr/>
        <a:lstStyle/>
        <a:p>
          <a:r>
            <a:rPr lang="ru-RU" sz="1050" b="1" dirty="0" err="1">
              <a:latin typeface="Times New Roman" pitchFamily="18" charset="0"/>
              <a:cs typeface="Times New Roman" pitchFamily="18" charset="0"/>
            </a:rPr>
            <a:t>Категорийные</a:t>
          </a:r>
          <a:r>
            <a:rPr lang="ru-RU" sz="1050" b="1" dirty="0">
              <a:latin typeface="Times New Roman" pitchFamily="18" charset="0"/>
              <a:cs typeface="Times New Roman" pitchFamily="18" charset="0"/>
            </a:rPr>
            <a:t> менеджеры ФО НЕ Продовольственные товары</a:t>
          </a:r>
        </a:p>
      </dgm:t>
    </dgm:pt>
    <dgm:pt modelId="{47B518A6-B47C-4557-A7BD-9DCBDB09A9B8}" type="parTrans" cxnId="{458E7C80-B94D-4FFC-97FE-E29588B3DB44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FCF6D533-20B1-40A2-909B-BBAD224A6ECA}" type="sibTrans" cxnId="{458E7C80-B94D-4FFC-97FE-E29588B3DB44}">
      <dgm:prSet/>
      <dgm:spPr/>
      <dgm:t>
        <a:bodyPr/>
        <a:lstStyle/>
        <a:p>
          <a:endParaRPr lang="ru-RU"/>
        </a:p>
      </dgm:t>
    </dgm:pt>
    <dgm:pt modelId="{DD3462EE-B2AA-4B44-8FE9-AC3B2AD12DB6}">
      <dgm:prSet custT="1"/>
      <dgm:spPr/>
      <dgm:t>
        <a:bodyPr/>
        <a:lstStyle/>
        <a:p>
          <a:r>
            <a:rPr lang="ru-RU" sz="1050" b="1" dirty="0">
              <a:latin typeface="Times New Roman" pitchFamily="18" charset="0"/>
              <a:cs typeface="Times New Roman" pitchFamily="18" charset="0"/>
            </a:rPr>
            <a:t>Департамент Финансов</a:t>
          </a:r>
        </a:p>
      </dgm:t>
    </dgm:pt>
    <dgm:pt modelId="{6C811045-39E1-4EBE-AD3B-6E0878C1A622}" type="parTrans" cxnId="{2F986F10-C0D3-44AC-A14F-41B1B7E2D3DB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77B9AD82-3620-4B09-9D1D-A7E7E4193AA1}" type="sibTrans" cxnId="{2F986F10-C0D3-44AC-A14F-41B1B7E2D3DB}">
      <dgm:prSet/>
      <dgm:spPr/>
      <dgm:t>
        <a:bodyPr/>
        <a:lstStyle/>
        <a:p>
          <a:endParaRPr lang="ru-RU"/>
        </a:p>
      </dgm:t>
    </dgm:pt>
    <dgm:pt modelId="{7FBD2561-0501-460E-8705-75BD343D0FA9}">
      <dgm:prSet custT="1"/>
      <dgm:spPr/>
      <dgm:t>
        <a:bodyPr/>
        <a:lstStyle/>
        <a:p>
          <a:r>
            <a:rPr lang="ru-RU" sz="1050" b="1" dirty="0">
              <a:latin typeface="Times New Roman" pitchFamily="18" charset="0"/>
              <a:cs typeface="Times New Roman" pitchFamily="18" charset="0"/>
            </a:rPr>
            <a:t>Департамент Открытия</a:t>
          </a:r>
        </a:p>
      </dgm:t>
    </dgm:pt>
    <dgm:pt modelId="{A1CCD68F-6370-4E4F-9868-9E30E3D2B9C8}" type="parTrans" cxnId="{65EF8463-36D3-4C6A-8226-4346E560EE7A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179509F0-4112-48FC-A5EA-28BAF35428C0}" type="sibTrans" cxnId="{65EF8463-36D3-4C6A-8226-4346E560EE7A}">
      <dgm:prSet/>
      <dgm:spPr/>
      <dgm:t>
        <a:bodyPr/>
        <a:lstStyle/>
        <a:p>
          <a:endParaRPr lang="ru-RU"/>
        </a:p>
      </dgm:t>
    </dgm:pt>
    <dgm:pt modelId="{52D80456-4385-4DC7-9F19-05625AC739D3}">
      <dgm:prSet phldrT="[Текст]" custT="1"/>
      <dgm:spPr/>
      <dgm:t>
        <a:bodyPr/>
        <a:lstStyle/>
        <a:p>
          <a:r>
            <a:rPr lang="ru-RU" sz="1050" b="1" dirty="0">
              <a:latin typeface="Times New Roman" pitchFamily="18" charset="0"/>
              <a:cs typeface="Times New Roman" pitchFamily="18" charset="0"/>
            </a:rPr>
            <a:t>Магазины Региона 1</a:t>
          </a:r>
        </a:p>
      </dgm:t>
    </dgm:pt>
    <dgm:pt modelId="{8730D713-7E20-498D-B8B4-82EDE9D99611}" type="sibTrans" cxnId="{05B137A7-31C8-4068-A939-C03A406D4488}">
      <dgm:prSet/>
      <dgm:spPr/>
      <dgm:t>
        <a:bodyPr/>
        <a:lstStyle/>
        <a:p>
          <a:endParaRPr lang="ru-RU"/>
        </a:p>
      </dgm:t>
    </dgm:pt>
    <dgm:pt modelId="{7753F7AB-2BA2-4E0A-8D50-4F9F88770754}" type="parTrans" cxnId="{05B137A7-31C8-4068-A939-C03A406D4488}">
      <dgm:prSet/>
      <dgm:spPr/>
      <dgm:t>
        <a:bodyPr/>
        <a:lstStyle/>
        <a:p>
          <a:endParaRPr lang="ru-RU"/>
        </a:p>
      </dgm:t>
    </dgm:pt>
    <dgm:pt modelId="{20732384-8C9A-4028-8E19-0661CD81E563}">
      <dgm:prSet phldrT="[Текст]" custT="1"/>
      <dgm:spPr/>
      <dgm:t>
        <a:bodyPr/>
        <a:lstStyle/>
        <a:p>
          <a:r>
            <a:rPr lang="ru-RU" sz="1000" b="1">
              <a:latin typeface="Times New Roman" pitchFamily="18" charset="0"/>
              <a:cs typeface="Times New Roman" pitchFamily="18" charset="0"/>
            </a:rPr>
            <a:t>Руководитель Региона 1</a:t>
          </a:r>
        </a:p>
      </dgm:t>
    </dgm:pt>
    <dgm:pt modelId="{61117FE8-6D6E-480B-B2AD-687B43529009}" type="sibTrans" cxnId="{00E165A2-7961-485B-AFA1-B904C0201D92}">
      <dgm:prSet/>
      <dgm:spPr/>
      <dgm:t>
        <a:bodyPr/>
        <a:lstStyle/>
        <a:p>
          <a:endParaRPr lang="ru-RU"/>
        </a:p>
      </dgm:t>
    </dgm:pt>
    <dgm:pt modelId="{9E5A5F96-63DF-4165-853D-B5102750452A}" type="parTrans" cxnId="{00E165A2-7961-485B-AFA1-B904C0201D92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946C281D-C797-47A1-B2F3-997E79D1D8EF}">
      <dgm:prSet custT="1"/>
      <dgm:spPr/>
      <dgm:t>
        <a:bodyPr/>
        <a:lstStyle/>
        <a:p>
          <a:r>
            <a:rPr lang="ru-RU" sz="1050" b="1" dirty="0" err="1">
              <a:latin typeface="Times New Roman" pitchFamily="18" charset="0"/>
              <a:cs typeface="Times New Roman" pitchFamily="18" charset="0"/>
            </a:rPr>
            <a:t>Руговодитель</a:t>
          </a:r>
          <a:r>
            <a:rPr lang="ru-RU" sz="1050" b="1" dirty="0">
              <a:latin typeface="Times New Roman" pitchFamily="18" charset="0"/>
              <a:cs typeface="Times New Roman" pitchFamily="18" charset="0"/>
            </a:rPr>
            <a:t> Региона 2</a:t>
          </a:r>
        </a:p>
      </dgm:t>
    </dgm:pt>
    <dgm:pt modelId="{6B014DBD-926A-4B4E-B8C6-2867D7C86636}" type="parTrans" cxnId="{4EC5BC02-E996-48A2-92CE-AE9D83B437FF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DF851FDC-CAA6-4807-84BF-C8F6F82A232C}" type="sibTrans" cxnId="{4EC5BC02-E996-48A2-92CE-AE9D83B437FF}">
      <dgm:prSet/>
      <dgm:spPr/>
      <dgm:t>
        <a:bodyPr/>
        <a:lstStyle/>
        <a:p>
          <a:endParaRPr lang="ru-RU"/>
        </a:p>
      </dgm:t>
    </dgm:pt>
    <dgm:pt modelId="{6D231FD8-9447-4AD9-BA33-A9C4F6243685}">
      <dgm:prSet custT="1"/>
      <dgm:spPr/>
      <dgm:t>
        <a:bodyPr/>
        <a:lstStyle/>
        <a:p>
          <a:r>
            <a:rPr lang="ru-RU" sz="1050" b="1" dirty="0">
              <a:latin typeface="Times New Roman" pitchFamily="18" charset="0"/>
              <a:cs typeface="Times New Roman" pitchFamily="18" charset="0"/>
            </a:rPr>
            <a:t>Магазины Региона 2</a:t>
          </a:r>
        </a:p>
      </dgm:t>
    </dgm:pt>
    <dgm:pt modelId="{C30E8BED-4B20-4FFB-ACDE-FEA4A8850A04}" type="parTrans" cxnId="{E0D6D4CC-C7A7-4BDB-91CA-041790757FCD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83232997-42F9-4607-9F4A-0CA1D75557CC}" type="sibTrans" cxnId="{E0D6D4CC-C7A7-4BDB-91CA-041790757FCD}">
      <dgm:prSet/>
      <dgm:spPr/>
      <dgm:t>
        <a:bodyPr/>
        <a:lstStyle/>
        <a:p>
          <a:endParaRPr lang="ru-RU"/>
        </a:p>
      </dgm:t>
    </dgm:pt>
    <dgm:pt modelId="{3EF627C9-10C0-4F82-BAFF-1A030D6E7E2D}">
      <dgm:prSet custT="1"/>
      <dgm:spPr/>
      <dgm:t>
        <a:bodyPr/>
        <a:lstStyle/>
        <a:p>
          <a:r>
            <a:rPr lang="ru-RU" sz="1050" b="1" dirty="0">
              <a:latin typeface="Times New Roman" pitchFamily="18" charset="0"/>
              <a:cs typeface="Times New Roman" pitchFamily="18" charset="0"/>
            </a:rPr>
            <a:t>Бухгалтерия Региона 2</a:t>
          </a:r>
        </a:p>
      </dgm:t>
    </dgm:pt>
    <dgm:pt modelId="{0D40FCAF-CC4D-41FD-BD7A-91DEFC6AB2E4}" type="parTrans" cxnId="{C6BF377F-E4CE-48E1-8048-844531F6599A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A08D63B1-5807-4391-AC95-69DA83814263}" type="sibTrans" cxnId="{C6BF377F-E4CE-48E1-8048-844531F6599A}">
      <dgm:prSet/>
      <dgm:spPr/>
      <dgm:t>
        <a:bodyPr/>
        <a:lstStyle/>
        <a:p>
          <a:endParaRPr lang="ru-RU"/>
        </a:p>
      </dgm:t>
    </dgm:pt>
    <dgm:pt modelId="{39DB6134-0145-463E-9AFE-5101CCFBABEF}">
      <dgm:prSet custT="1"/>
      <dgm:spPr/>
      <dgm:t>
        <a:bodyPr/>
        <a:lstStyle/>
        <a:p>
          <a:r>
            <a:rPr lang="ru-RU" sz="1050" b="1" dirty="0" err="1">
              <a:latin typeface="Times New Roman" pitchFamily="18" charset="0"/>
              <a:cs typeface="Times New Roman" pitchFamily="18" charset="0"/>
            </a:rPr>
            <a:t>Категорийные</a:t>
          </a:r>
          <a:r>
            <a:rPr lang="ru-RU" sz="1050" b="1" dirty="0">
              <a:latin typeface="Times New Roman" pitchFamily="18" charset="0"/>
              <a:cs typeface="Times New Roman" pitchFamily="18" charset="0"/>
            </a:rPr>
            <a:t> Менеджеры Региона </a:t>
          </a:r>
          <a:r>
            <a:rPr lang="ru-RU" sz="1000" b="1" dirty="0">
              <a:latin typeface="Times New Roman" pitchFamily="18" charset="0"/>
              <a:cs typeface="Times New Roman" pitchFamily="18" charset="0"/>
            </a:rPr>
            <a:t>1</a:t>
          </a:r>
        </a:p>
      </dgm:t>
    </dgm:pt>
    <dgm:pt modelId="{CFEDEC8B-51A7-44E7-A332-EF1036484E9C}" type="parTrans" cxnId="{69615878-B7A1-44AB-9E45-A140F1B9E2EF}">
      <dgm:prSet/>
      <dgm:spPr/>
      <dgm:t>
        <a:bodyPr/>
        <a:lstStyle/>
        <a:p>
          <a:endParaRPr lang="ru-RU"/>
        </a:p>
      </dgm:t>
    </dgm:pt>
    <dgm:pt modelId="{961E4E48-2A42-4B30-A06A-C359A9EE78E7}" type="sibTrans" cxnId="{69615878-B7A1-44AB-9E45-A140F1B9E2EF}">
      <dgm:prSet/>
      <dgm:spPr/>
      <dgm:t>
        <a:bodyPr/>
        <a:lstStyle/>
        <a:p>
          <a:endParaRPr lang="ru-RU"/>
        </a:p>
      </dgm:t>
    </dgm:pt>
    <dgm:pt modelId="{7508C3AC-865B-451E-9F4D-6D632D7D2F35}">
      <dgm:prSet custT="1"/>
      <dgm:spPr/>
      <dgm:t>
        <a:bodyPr/>
        <a:lstStyle/>
        <a:p>
          <a:r>
            <a:rPr lang="ru-RU" sz="1050" b="1" dirty="0" err="1">
              <a:latin typeface="Times New Roman" pitchFamily="18" charset="0"/>
              <a:cs typeface="Times New Roman" pitchFamily="18" charset="0"/>
            </a:rPr>
            <a:t>Категорийные</a:t>
          </a:r>
          <a:r>
            <a:rPr lang="ru-RU" sz="1050" b="1" dirty="0">
              <a:latin typeface="Times New Roman" pitchFamily="18" charset="0"/>
              <a:cs typeface="Times New Roman" pitchFamily="18" charset="0"/>
            </a:rPr>
            <a:t> Менеджеры Региона 2</a:t>
          </a:r>
        </a:p>
      </dgm:t>
    </dgm:pt>
    <dgm:pt modelId="{67C7B546-9335-4D69-8855-EC0034E7A72A}" type="parTrans" cxnId="{ACDAD6D8-636E-4A9C-8FE6-A7C94346BF3B}">
      <dgm:prSet/>
      <dgm:spPr/>
      <dgm:t>
        <a:bodyPr/>
        <a:lstStyle/>
        <a:p>
          <a:endParaRPr lang="ru-RU"/>
        </a:p>
      </dgm:t>
    </dgm:pt>
    <dgm:pt modelId="{F04CA2E6-E630-4A9B-BAB1-6796D2A4D392}" type="sibTrans" cxnId="{ACDAD6D8-636E-4A9C-8FE6-A7C94346BF3B}">
      <dgm:prSet/>
      <dgm:spPr/>
      <dgm:t>
        <a:bodyPr/>
        <a:lstStyle/>
        <a:p>
          <a:endParaRPr lang="ru-RU"/>
        </a:p>
      </dgm:t>
    </dgm:pt>
    <dgm:pt modelId="{CB9CA934-94C4-445F-8605-E6B5F171D26A}" type="pres">
      <dgm:prSet presAssocID="{E6AD22D3-04D0-4A82-8E88-0AF503699C4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76A29A-6927-4A1B-A190-B83C60871255}" type="pres">
      <dgm:prSet presAssocID="{522CE5E6-8F5F-485A-82A2-6B79EBC7DBE1}" presName="hierRoot1" presStyleCnt="0"/>
      <dgm:spPr/>
    </dgm:pt>
    <dgm:pt modelId="{35F7F29A-3137-40E2-BB3B-DB1202482C71}" type="pres">
      <dgm:prSet presAssocID="{522CE5E6-8F5F-485A-82A2-6B79EBC7DBE1}" presName="composite" presStyleCnt="0"/>
      <dgm:spPr/>
    </dgm:pt>
    <dgm:pt modelId="{7B5BD388-AC38-4CEC-8553-E6B4DBFE6F70}" type="pres">
      <dgm:prSet presAssocID="{522CE5E6-8F5F-485A-82A2-6B79EBC7DBE1}" presName="background" presStyleLbl="node0" presStyleIdx="0" presStyleCnt="1"/>
      <dgm:spPr/>
    </dgm:pt>
    <dgm:pt modelId="{DEDAD210-1375-4656-9BD9-9F3025EFD014}" type="pres">
      <dgm:prSet presAssocID="{522CE5E6-8F5F-485A-82A2-6B79EBC7DBE1}" presName="text" presStyleLbl="fgAcc0" presStyleIdx="0" presStyleCnt="1" custScaleX="386259" custLinFactX="-100000" custLinFactNeighborX="-119009" custLinFactNeighborY="-867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62E5C0-D924-4D33-A5A6-559026B8CB93}" type="pres">
      <dgm:prSet presAssocID="{522CE5E6-8F5F-485A-82A2-6B79EBC7DBE1}" presName="hierChild2" presStyleCnt="0"/>
      <dgm:spPr/>
    </dgm:pt>
    <dgm:pt modelId="{0523745B-F900-44E1-9C69-C2E59C1DF0A5}" type="pres">
      <dgm:prSet presAssocID="{C0CE8BDF-5FFE-4769-8C9B-D6A6D36C24EE}" presName="Name10" presStyleLbl="parChTrans1D2" presStyleIdx="0" presStyleCnt="3"/>
      <dgm:spPr/>
      <dgm:t>
        <a:bodyPr/>
        <a:lstStyle/>
        <a:p>
          <a:endParaRPr lang="ru-RU"/>
        </a:p>
      </dgm:t>
    </dgm:pt>
    <dgm:pt modelId="{7EC6C22C-0152-4651-B62F-9CF37AC45843}" type="pres">
      <dgm:prSet presAssocID="{E123A7BB-C1EA-4F96-9742-076E5E265A71}" presName="hierRoot2" presStyleCnt="0"/>
      <dgm:spPr/>
    </dgm:pt>
    <dgm:pt modelId="{AE69AC11-13EF-4C59-865E-D1E259DCA7BB}" type="pres">
      <dgm:prSet presAssocID="{E123A7BB-C1EA-4F96-9742-076E5E265A71}" presName="composite2" presStyleCnt="0"/>
      <dgm:spPr/>
    </dgm:pt>
    <dgm:pt modelId="{9B4C8529-8E06-4C44-AA4D-5EB94B4E688F}" type="pres">
      <dgm:prSet presAssocID="{E123A7BB-C1EA-4F96-9742-076E5E265A71}" presName="background2" presStyleLbl="node2" presStyleIdx="0" presStyleCnt="3"/>
      <dgm:spPr/>
    </dgm:pt>
    <dgm:pt modelId="{40F60058-5FAE-4A9F-B218-EF0F986C4241}" type="pres">
      <dgm:prSet presAssocID="{E123A7BB-C1EA-4F96-9742-076E5E265A71}" presName="text2" presStyleLbl="fgAcc2" presStyleIdx="0" presStyleCnt="3" custScaleX="200271" custLinFactNeighborX="-15846" custLinFactNeighborY="-336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3ACE7D-B7B6-4177-B348-C91701CA192D}" type="pres">
      <dgm:prSet presAssocID="{E123A7BB-C1EA-4F96-9742-076E5E265A71}" presName="hierChild3" presStyleCnt="0"/>
      <dgm:spPr/>
    </dgm:pt>
    <dgm:pt modelId="{A62E4415-FE80-4AE4-985D-427FC5A24C60}" type="pres">
      <dgm:prSet presAssocID="{9E5A5F96-63DF-4165-853D-B5102750452A}" presName="Name17" presStyleLbl="parChTrans1D3" presStyleIdx="0" presStyleCnt="3"/>
      <dgm:spPr/>
      <dgm:t>
        <a:bodyPr/>
        <a:lstStyle/>
        <a:p>
          <a:endParaRPr lang="ru-RU"/>
        </a:p>
      </dgm:t>
    </dgm:pt>
    <dgm:pt modelId="{F23592E9-F1A8-4C8F-A609-4DD1758D8953}" type="pres">
      <dgm:prSet presAssocID="{20732384-8C9A-4028-8E19-0661CD81E563}" presName="hierRoot3" presStyleCnt="0"/>
      <dgm:spPr/>
    </dgm:pt>
    <dgm:pt modelId="{8B048EA6-5929-48F1-B23F-4E949DC142B1}" type="pres">
      <dgm:prSet presAssocID="{20732384-8C9A-4028-8E19-0661CD81E563}" presName="composite3" presStyleCnt="0"/>
      <dgm:spPr/>
    </dgm:pt>
    <dgm:pt modelId="{2799F5EA-EF66-4470-B8CC-2BDB446E2FC6}" type="pres">
      <dgm:prSet presAssocID="{20732384-8C9A-4028-8E19-0661CD81E563}" presName="background3" presStyleLbl="node3" presStyleIdx="0" presStyleCnt="3"/>
      <dgm:spPr/>
    </dgm:pt>
    <dgm:pt modelId="{8479437E-2423-4DB3-A715-93764EF4E08A}" type="pres">
      <dgm:prSet presAssocID="{20732384-8C9A-4028-8E19-0661CD81E563}" presName="text3" presStyleLbl="fgAcc3" presStyleIdx="0" presStyleCnt="3" custScaleX="1310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DAF04D-3D16-4B48-9FF1-839C44111774}" type="pres">
      <dgm:prSet presAssocID="{20732384-8C9A-4028-8E19-0661CD81E563}" presName="hierChild4" presStyleCnt="0"/>
      <dgm:spPr/>
    </dgm:pt>
    <dgm:pt modelId="{5F4456F7-4733-4D89-9D9D-F9DE64C62872}" type="pres">
      <dgm:prSet presAssocID="{7753F7AB-2BA2-4E0A-8D50-4F9F88770754}" presName="Name23" presStyleLbl="parChTrans1D4" presStyleIdx="0" presStyleCnt="8"/>
      <dgm:spPr/>
      <dgm:t>
        <a:bodyPr/>
        <a:lstStyle/>
        <a:p>
          <a:endParaRPr lang="ru-RU"/>
        </a:p>
      </dgm:t>
    </dgm:pt>
    <dgm:pt modelId="{E9B0E87F-A566-4CD6-A7AA-A8CF44F26D89}" type="pres">
      <dgm:prSet presAssocID="{52D80456-4385-4DC7-9F19-05625AC739D3}" presName="hierRoot4" presStyleCnt="0"/>
      <dgm:spPr/>
    </dgm:pt>
    <dgm:pt modelId="{F93C9C5C-5170-4531-B5A3-DD31012E993A}" type="pres">
      <dgm:prSet presAssocID="{52D80456-4385-4DC7-9F19-05625AC739D3}" presName="composite4" presStyleCnt="0"/>
      <dgm:spPr/>
    </dgm:pt>
    <dgm:pt modelId="{D711E308-87D8-4603-819C-671D474F6FEC}" type="pres">
      <dgm:prSet presAssocID="{52D80456-4385-4DC7-9F19-05625AC739D3}" presName="background4" presStyleLbl="node4" presStyleIdx="0" presStyleCnt="8"/>
      <dgm:spPr/>
    </dgm:pt>
    <dgm:pt modelId="{75CC8081-D98A-42FF-BA32-0393F289037C}" type="pres">
      <dgm:prSet presAssocID="{52D80456-4385-4DC7-9F19-05625AC739D3}" presName="text4" presStyleLbl="fgAcc4" presStyleIdx="0" presStyleCnt="8" custScaleY="2109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218314-C691-459E-9B78-9CF7078AB8B2}" type="pres">
      <dgm:prSet presAssocID="{52D80456-4385-4DC7-9F19-05625AC739D3}" presName="hierChild5" presStyleCnt="0"/>
      <dgm:spPr/>
    </dgm:pt>
    <dgm:pt modelId="{FD28D1D0-F516-47E3-B504-B58451F8C1CB}" type="pres">
      <dgm:prSet presAssocID="{DB48FC64-4D53-45E9-91E1-09B855AA5D72}" presName="Name23" presStyleLbl="parChTrans1D4" presStyleIdx="1" presStyleCnt="8"/>
      <dgm:spPr/>
      <dgm:t>
        <a:bodyPr/>
        <a:lstStyle/>
        <a:p>
          <a:endParaRPr lang="ru-RU"/>
        </a:p>
      </dgm:t>
    </dgm:pt>
    <dgm:pt modelId="{9E2EB988-2D9A-4ACB-B54B-D59BF42A61EF}" type="pres">
      <dgm:prSet presAssocID="{D943686B-1ADA-4057-B3C2-A78373816131}" presName="hierRoot4" presStyleCnt="0"/>
      <dgm:spPr/>
    </dgm:pt>
    <dgm:pt modelId="{46D7E18F-3F5B-46E6-B02D-E6982ACE5128}" type="pres">
      <dgm:prSet presAssocID="{D943686B-1ADA-4057-B3C2-A78373816131}" presName="composite4" presStyleCnt="0"/>
      <dgm:spPr/>
    </dgm:pt>
    <dgm:pt modelId="{E07BBC0F-299D-4157-8A01-26AC38D0F5A3}" type="pres">
      <dgm:prSet presAssocID="{D943686B-1ADA-4057-B3C2-A78373816131}" presName="background4" presStyleLbl="node4" presStyleIdx="1" presStyleCnt="8"/>
      <dgm:spPr/>
    </dgm:pt>
    <dgm:pt modelId="{DA02D9C5-389F-4253-A6EE-373AC3395690}" type="pres">
      <dgm:prSet presAssocID="{D943686B-1ADA-4057-B3C2-A78373816131}" presName="text4" presStyleLbl="fgAcc4" presStyleIdx="1" presStyleCnt="8" custScaleX="111447" custScaleY="2059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E47B5C-19DA-4709-B693-DC822F396C01}" type="pres">
      <dgm:prSet presAssocID="{D943686B-1ADA-4057-B3C2-A78373816131}" presName="hierChild5" presStyleCnt="0"/>
      <dgm:spPr/>
    </dgm:pt>
    <dgm:pt modelId="{2832DB35-453C-438C-8412-7EF4A388BA14}" type="pres">
      <dgm:prSet presAssocID="{CFEDEC8B-51A7-44E7-A332-EF1036484E9C}" presName="Name23" presStyleLbl="parChTrans1D4" presStyleIdx="2" presStyleCnt="8"/>
      <dgm:spPr/>
      <dgm:t>
        <a:bodyPr/>
        <a:lstStyle/>
        <a:p>
          <a:endParaRPr lang="ru-RU"/>
        </a:p>
      </dgm:t>
    </dgm:pt>
    <dgm:pt modelId="{FEE52AFD-B9EA-4424-8912-4376CF241ECB}" type="pres">
      <dgm:prSet presAssocID="{39DB6134-0145-463E-9AFE-5101CCFBABEF}" presName="hierRoot4" presStyleCnt="0"/>
      <dgm:spPr/>
    </dgm:pt>
    <dgm:pt modelId="{848D7DA9-F6B9-409F-8393-51964147C8DC}" type="pres">
      <dgm:prSet presAssocID="{39DB6134-0145-463E-9AFE-5101CCFBABEF}" presName="composite4" presStyleCnt="0"/>
      <dgm:spPr/>
    </dgm:pt>
    <dgm:pt modelId="{83075100-17AB-4345-A5AD-9BAADB6953D5}" type="pres">
      <dgm:prSet presAssocID="{39DB6134-0145-463E-9AFE-5101CCFBABEF}" presName="background4" presStyleLbl="node4" presStyleIdx="2" presStyleCnt="8"/>
      <dgm:spPr/>
    </dgm:pt>
    <dgm:pt modelId="{CB04133B-40D0-474A-A289-72D5B33180E1}" type="pres">
      <dgm:prSet presAssocID="{39DB6134-0145-463E-9AFE-5101CCFBABEF}" presName="text4" presStyleLbl="fgAcc4" presStyleIdx="2" presStyleCnt="8" custScaleX="147111" custScaleY="200949" custLinFactNeighborX="-22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232613-46A4-4587-841B-3BD5C52D1343}" type="pres">
      <dgm:prSet presAssocID="{39DB6134-0145-463E-9AFE-5101CCFBABEF}" presName="hierChild5" presStyleCnt="0"/>
      <dgm:spPr/>
    </dgm:pt>
    <dgm:pt modelId="{D136A2E5-C296-4228-8906-5F3FB9492F44}" type="pres">
      <dgm:prSet presAssocID="{F9BCE871-775D-40A2-8DD3-7297260D75B6}" presName="Name17" presStyleLbl="parChTrans1D3" presStyleIdx="1" presStyleCnt="3"/>
      <dgm:spPr/>
      <dgm:t>
        <a:bodyPr/>
        <a:lstStyle/>
        <a:p>
          <a:endParaRPr lang="ru-RU"/>
        </a:p>
      </dgm:t>
    </dgm:pt>
    <dgm:pt modelId="{BFA019D2-32C9-44D3-9F47-4578ABB2F575}" type="pres">
      <dgm:prSet presAssocID="{3E0E9CD4-F4DA-4F26-9A49-D389DF159191}" presName="hierRoot3" presStyleCnt="0"/>
      <dgm:spPr/>
    </dgm:pt>
    <dgm:pt modelId="{0B11FFCF-7FBB-4FEB-8CA2-C508A6895381}" type="pres">
      <dgm:prSet presAssocID="{3E0E9CD4-F4DA-4F26-9A49-D389DF159191}" presName="composite3" presStyleCnt="0"/>
      <dgm:spPr/>
    </dgm:pt>
    <dgm:pt modelId="{77B854C4-623B-495D-B91B-B797CE5E7CDF}" type="pres">
      <dgm:prSet presAssocID="{3E0E9CD4-F4DA-4F26-9A49-D389DF159191}" presName="background3" presStyleLbl="node3" presStyleIdx="1" presStyleCnt="3"/>
      <dgm:spPr/>
    </dgm:pt>
    <dgm:pt modelId="{14FFE037-C1FF-4A7A-A5CD-21A462CF8CA8}" type="pres">
      <dgm:prSet presAssocID="{3E0E9CD4-F4DA-4F26-9A49-D389DF159191}" presName="text3" presStyleLbl="fgAcc3" presStyleIdx="1" presStyleCnt="3" custScaleX="124986" custLinFactNeighborX="44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9BB353-2222-4C82-8981-DB8B8DBB8F10}" type="pres">
      <dgm:prSet presAssocID="{3E0E9CD4-F4DA-4F26-9A49-D389DF159191}" presName="hierChild4" presStyleCnt="0"/>
      <dgm:spPr/>
    </dgm:pt>
    <dgm:pt modelId="{E38598C4-C349-42ED-B0BA-068E526F3610}" type="pres">
      <dgm:prSet presAssocID="{6ECE46A4-FD5A-4034-AE8D-CBAB63D0E8BE}" presName="Name23" presStyleLbl="parChTrans1D4" presStyleIdx="3" presStyleCnt="8"/>
      <dgm:spPr/>
      <dgm:t>
        <a:bodyPr/>
        <a:lstStyle/>
        <a:p>
          <a:endParaRPr lang="ru-RU"/>
        </a:p>
      </dgm:t>
    </dgm:pt>
    <dgm:pt modelId="{DC708383-036C-431B-9FAB-4DF2E06680BD}" type="pres">
      <dgm:prSet presAssocID="{89327CD8-D3D8-414C-AD46-D759A0F54790}" presName="hierRoot4" presStyleCnt="0"/>
      <dgm:spPr/>
    </dgm:pt>
    <dgm:pt modelId="{076890D7-697F-4A38-842D-8E7489A3279C}" type="pres">
      <dgm:prSet presAssocID="{89327CD8-D3D8-414C-AD46-D759A0F54790}" presName="composite4" presStyleCnt="0"/>
      <dgm:spPr/>
    </dgm:pt>
    <dgm:pt modelId="{6B050620-901F-4292-BB33-063A7883FE14}" type="pres">
      <dgm:prSet presAssocID="{89327CD8-D3D8-414C-AD46-D759A0F54790}" presName="background4" presStyleLbl="node4" presStyleIdx="3" presStyleCnt="8"/>
      <dgm:spPr/>
    </dgm:pt>
    <dgm:pt modelId="{CB197869-66AD-468A-B403-5241E0596D82}" type="pres">
      <dgm:prSet presAssocID="{89327CD8-D3D8-414C-AD46-D759A0F54790}" presName="text4" presStyleLbl="fgAcc4" presStyleIdx="3" presStyleCnt="8" custScaleX="133078" custScaleY="2105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34181D-7B3E-4F83-AAB2-9A860026C321}" type="pres">
      <dgm:prSet presAssocID="{89327CD8-D3D8-414C-AD46-D759A0F54790}" presName="hierChild5" presStyleCnt="0"/>
      <dgm:spPr/>
    </dgm:pt>
    <dgm:pt modelId="{1F7004F6-47E3-451A-AC07-B2CF3567B0D5}" type="pres">
      <dgm:prSet presAssocID="{47B518A6-B47C-4557-A7BD-9DCBDB09A9B8}" presName="Name23" presStyleLbl="parChTrans1D4" presStyleIdx="4" presStyleCnt="8"/>
      <dgm:spPr/>
      <dgm:t>
        <a:bodyPr/>
        <a:lstStyle/>
        <a:p>
          <a:endParaRPr lang="ru-RU"/>
        </a:p>
      </dgm:t>
    </dgm:pt>
    <dgm:pt modelId="{1CA6BF3B-9EF6-4DAB-818A-81AE75AF4FF5}" type="pres">
      <dgm:prSet presAssocID="{86C1AB63-B7A2-44D2-91F5-360C67CCC968}" presName="hierRoot4" presStyleCnt="0"/>
      <dgm:spPr/>
    </dgm:pt>
    <dgm:pt modelId="{D3945E68-4C30-4A48-B74A-457BAD2E7611}" type="pres">
      <dgm:prSet presAssocID="{86C1AB63-B7A2-44D2-91F5-360C67CCC968}" presName="composite4" presStyleCnt="0"/>
      <dgm:spPr/>
    </dgm:pt>
    <dgm:pt modelId="{EE5FA184-0680-4398-B233-7F35A0A4A769}" type="pres">
      <dgm:prSet presAssocID="{86C1AB63-B7A2-44D2-91F5-360C67CCC968}" presName="background4" presStyleLbl="node4" presStyleIdx="4" presStyleCnt="8"/>
      <dgm:spPr/>
    </dgm:pt>
    <dgm:pt modelId="{A11E991B-EF57-413B-92C6-C1733F79C7F3}" type="pres">
      <dgm:prSet presAssocID="{86C1AB63-B7A2-44D2-91F5-360C67CCC968}" presName="text4" presStyleLbl="fgAcc4" presStyleIdx="4" presStyleCnt="8" custScaleX="117975" custScaleY="2154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F06599-A0F3-47FD-AC98-60EA351C9723}" type="pres">
      <dgm:prSet presAssocID="{86C1AB63-B7A2-44D2-91F5-360C67CCC968}" presName="hierChild5" presStyleCnt="0"/>
      <dgm:spPr/>
    </dgm:pt>
    <dgm:pt modelId="{B2B1CF69-7AC3-4929-816E-3B8116F0D871}" type="pres">
      <dgm:prSet presAssocID="{6B014DBD-926A-4B4E-B8C6-2867D7C86636}" presName="Name17" presStyleLbl="parChTrans1D3" presStyleIdx="2" presStyleCnt="3"/>
      <dgm:spPr/>
      <dgm:t>
        <a:bodyPr/>
        <a:lstStyle/>
        <a:p>
          <a:endParaRPr lang="ru-RU"/>
        </a:p>
      </dgm:t>
    </dgm:pt>
    <dgm:pt modelId="{22C72182-EF3C-415C-8A90-B6E9EFB1F603}" type="pres">
      <dgm:prSet presAssocID="{946C281D-C797-47A1-B2F3-997E79D1D8EF}" presName="hierRoot3" presStyleCnt="0"/>
      <dgm:spPr/>
    </dgm:pt>
    <dgm:pt modelId="{CB5CD40F-8EC8-4EF9-89B6-0E717812D8A1}" type="pres">
      <dgm:prSet presAssocID="{946C281D-C797-47A1-B2F3-997E79D1D8EF}" presName="composite3" presStyleCnt="0"/>
      <dgm:spPr/>
    </dgm:pt>
    <dgm:pt modelId="{912B3138-C88A-44B6-BB64-BB4F98D0FE57}" type="pres">
      <dgm:prSet presAssocID="{946C281D-C797-47A1-B2F3-997E79D1D8EF}" presName="background3" presStyleLbl="node3" presStyleIdx="2" presStyleCnt="3"/>
      <dgm:spPr/>
    </dgm:pt>
    <dgm:pt modelId="{7DC5EB45-46A3-462E-8424-4693CE721E6A}" type="pres">
      <dgm:prSet presAssocID="{946C281D-C797-47A1-B2F3-997E79D1D8EF}" presName="text3" presStyleLbl="fgAcc3" presStyleIdx="2" presStyleCnt="3" custScaleX="131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0B6350-D510-46C2-80CA-7DCC36A1BBDA}" type="pres">
      <dgm:prSet presAssocID="{946C281D-C797-47A1-B2F3-997E79D1D8EF}" presName="hierChild4" presStyleCnt="0"/>
      <dgm:spPr/>
    </dgm:pt>
    <dgm:pt modelId="{C6B3A4A5-02D1-488F-814E-A064C060FE0D}" type="pres">
      <dgm:prSet presAssocID="{C30E8BED-4B20-4FFB-ACDE-FEA4A8850A04}" presName="Name23" presStyleLbl="parChTrans1D4" presStyleIdx="5" presStyleCnt="8"/>
      <dgm:spPr/>
      <dgm:t>
        <a:bodyPr/>
        <a:lstStyle/>
        <a:p>
          <a:endParaRPr lang="ru-RU"/>
        </a:p>
      </dgm:t>
    </dgm:pt>
    <dgm:pt modelId="{F3E56CDA-298F-4F99-B8D1-5976300EECCB}" type="pres">
      <dgm:prSet presAssocID="{6D231FD8-9447-4AD9-BA33-A9C4F6243685}" presName="hierRoot4" presStyleCnt="0"/>
      <dgm:spPr/>
    </dgm:pt>
    <dgm:pt modelId="{A5D04AF4-3143-451A-8222-4570C04B4563}" type="pres">
      <dgm:prSet presAssocID="{6D231FD8-9447-4AD9-BA33-A9C4F6243685}" presName="composite4" presStyleCnt="0"/>
      <dgm:spPr/>
    </dgm:pt>
    <dgm:pt modelId="{2571CCAD-E525-4FB7-A7FE-40D44934DC42}" type="pres">
      <dgm:prSet presAssocID="{6D231FD8-9447-4AD9-BA33-A9C4F6243685}" presName="background4" presStyleLbl="node4" presStyleIdx="5" presStyleCnt="8"/>
      <dgm:spPr/>
    </dgm:pt>
    <dgm:pt modelId="{80D6D426-4FF8-4F9A-A460-30CE82322017}" type="pres">
      <dgm:prSet presAssocID="{6D231FD8-9447-4AD9-BA33-A9C4F6243685}" presName="text4" presStyleLbl="fgAcc4" presStyleIdx="5" presStyleCnt="8" custScaleY="2067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196DE8-70B9-42E2-B7A6-E3A85AAF1096}" type="pres">
      <dgm:prSet presAssocID="{6D231FD8-9447-4AD9-BA33-A9C4F6243685}" presName="hierChild5" presStyleCnt="0"/>
      <dgm:spPr/>
    </dgm:pt>
    <dgm:pt modelId="{5AC78B43-426A-4434-B33D-6906588206DC}" type="pres">
      <dgm:prSet presAssocID="{0D40FCAF-CC4D-41FD-BD7A-91DEFC6AB2E4}" presName="Name23" presStyleLbl="parChTrans1D4" presStyleIdx="6" presStyleCnt="8"/>
      <dgm:spPr/>
      <dgm:t>
        <a:bodyPr/>
        <a:lstStyle/>
        <a:p>
          <a:endParaRPr lang="ru-RU"/>
        </a:p>
      </dgm:t>
    </dgm:pt>
    <dgm:pt modelId="{02597B59-2ACE-46B1-9F5C-FD5D3BABD8C6}" type="pres">
      <dgm:prSet presAssocID="{3EF627C9-10C0-4F82-BAFF-1A030D6E7E2D}" presName="hierRoot4" presStyleCnt="0"/>
      <dgm:spPr/>
    </dgm:pt>
    <dgm:pt modelId="{8B505DEC-5E42-4971-8777-39F89A66B5CA}" type="pres">
      <dgm:prSet presAssocID="{3EF627C9-10C0-4F82-BAFF-1A030D6E7E2D}" presName="composite4" presStyleCnt="0"/>
      <dgm:spPr/>
    </dgm:pt>
    <dgm:pt modelId="{68692C7F-88AD-41C0-ABCB-AB712E80C185}" type="pres">
      <dgm:prSet presAssocID="{3EF627C9-10C0-4F82-BAFF-1A030D6E7E2D}" presName="background4" presStyleLbl="node4" presStyleIdx="6" presStyleCnt="8"/>
      <dgm:spPr/>
    </dgm:pt>
    <dgm:pt modelId="{9393037E-D8EE-4510-9F24-9A47ED6F0B0C}" type="pres">
      <dgm:prSet presAssocID="{3EF627C9-10C0-4F82-BAFF-1A030D6E7E2D}" presName="text4" presStyleLbl="fgAcc4" presStyleIdx="6" presStyleCnt="8" custScaleX="122656" custScaleY="2032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217FBE-01BF-4561-869C-C0044DC1F95F}" type="pres">
      <dgm:prSet presAssocID="{3EF627C9-10C0-4F82-BAFF-1A030D6E7E2D}" presName="hierChild5" presStyleCnt="0"/>
      <dgm:spPr/>
    </dgm:pt>
    <dgm:pt modelId="{3A80353D-293E-4891-B1AA-E7D0D01C7074}" type="pres">
      <dgm:prSet presAssocID="{67C7B546-9335-4D69-8855-EC0034E7A72A}" presName="Name23" presStyleLbl="parChTrans1D4" presStyleIdx="7" presStyleCnt="8"/>
      <dgm:spPr/>
      <dgm:t>
        <a:bodyPr/>
        <a:lstStyle/>
        <a:p>
          <a:endParaRPr lang="ru-RU"/>
        </a:p>
      </dgm:t>
    </dgm:pt>
    <dgm:pt modelId="{34AD008C-12C0-49CB-BA72-C80B27244E65}" type="pres">
      <dgm:prSet presAssocID="{7508C3AC-865B-451E-9F4D-6D632D7D2F35}" presName="hierRoot4" presStyleCnt="0"/>
      <dgm:spPr/>
    </dgm:pt>
    <dgm:pt modelId="{57D89AF1-74DB-403F-825C-FB336873254E}" type="pres">
      <dgm:prSet presAssocID="{7508C3AC-865B-451E-9F4D-6D632D7D2F35}" presName="composite4" presStyleCnt="0"/>
      <dgm:spPr/>
    </dgm:pt>
    <dgm:pt modelId="{F2EDFA2E-3AE5-4AE1-9E78-571DFCA2E083}" type="pres">
      <dgm:prSet presAssocID="{7508C3AC-865B-451E-9F4D-6D632D7D2F35}" presName="background4" presStyleLbl="node4" presStyleIdx="7" presStyleCnt="8"/>
      <dgm:spPr/>
    </dgm:pt>
    <dgm:pt modelId="{47F661CC-E76D-44EB-B0E8-9E4AF57545FC}" type="pres">
      <dgm:prSet presAssocID="{7508C3AC-865B-451E-9F4D-6D632D7D2F35}" presName="text4" presStyleLbl="fgAcc4" presStyleIdx="7" presStyleCnt="8" custScaleX="166590" custScaleY="2048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B69A78-4FF2-46E4-9BC0-6951E76215A2}" type="pres">
      <dgm:prSet presAssocID="{7508C3AC-865B-451E-9F4D-6D632D7D2F35}" presName="hierChild5" presStyleCnt="0"/>
      <dgm:spPr/>
    </dgm:pt>
    <dgm:pt modelId="{73414178-8261-427C-829C-72009673EBA3}" type="pres">
      <dgm:prSet presAssocID="{6C811045-39E1-4EBE-AD3B-6E0878C1A622}" presName="Name10" presStyleLbl="parChTrans1D2" presStyleIdx="1" presStyleCnt="3"/>
      <dgm:spPr/>
      <dgm:t>
        <a:bodyPr/>
        <a:lstStyle/>
        <a:p>
          <a:endParaRPr lang="ru-RU"/>
        </a:p>
      </dgm:t>
    </dgm:pt>
    <dgm:pt modelId="{A3231EC0-9B30-49EB-98BF-FB0C41E8598A}" type="pres">
      <dgm:prSet presAssocID="{DD3462EE-B2AA-4B44-8FE9-AC3B2AD12DB6}" presName="hierRoot2" presStyleCnt="0"/>
      <dgm:spPr/>
    </dgm:pt>
    <dgm:pt modelId="{56D8478E-0309-413C-869B-0DA8DC811ABB}" type="pres">
      <dgm:prSet presAssocID="{DD3462EE-B2AA-4B44-8FE9-AC3B2AD12DB6}" presName="composite2" presStyleCnt="0"/>
      <dgm:spPr/>
    </dgm:pt>
    <dgm:pt modelId="{8C30A3E1-0B8A-491C-BB1A-732D24BEC2BF}" type="pres">
      <dgm:prSet presAssocID="{DD3462EE-B2AA-4B44-8FE9-AC3B2AD12DB6}" presName="background2" presStyleLbl="node2" presStyleIdx="1" presStyleCnt="3"/>
      <dgm:spPr/>
    </dgm:pt>
    <dgm:pt modelId="{65DAC2D0-F54D-4833-80FF-447B9DA04D75}" type="pres">
      <dgm:prSet presAssocID="{DD3462EE-B2AA-4B44-8FE9-AC3B2AD12DB6}" presName="text2" presStyleLbl="fgAcc2" presStyleIdx="1" presStyleCnt="3" custScaleX="232186" custLinFactX="-254378" custLinFactNeighborX="-300000" custLinFactNeighborY="-344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5EB91C-A255-4B28-A8D0-D15F326DFF2A}" type="pres">
      <dgm:prSet presAssocID="{DD3462EE-B2AA-4B44-8FE9-AC3B2AD12DB6}" presName="hierChild3" presStyleCnt="0"/>
      <dgm:spPr/>
    </dgm:pt>
    <dgm:pt modelId="{5CB4680F-658C-4AE5-A5C3-A2E94A1460C8}" type="pres">
      <dgm:prSet presAssocID="{A1CCD68F-6370-4E4F-9868-9E30E3D2B9C8}" presName="Name10" presStyleLbl="parChTrans1D2" presStyleIdx="2" presStyleCnt="3"/>
      <dgm:spPr/>
      <dgm:t>
        <a:bodyPr/>
        <a:lstStyle/>
        <a:p>
          <a:endParaRPr lang="ru-RU"/>
        </a:p>
      </dgm:t>
    </dgm:pt>
    <dgm:pt modelId="{BB3CF0A2-2B74-4FFB-A309-5D99200D4ABB}" type="pres">
      <dgm:prSet presAssocID="{7FBD2561-0501-460E-8705-75BD343D0FA9}" presName="hierRoot2" presStyleCnt="0"/>
      <dgm:spPr/>
    </dgm:pt>
    <dgm:pt modelId="{7FA4B141-A82B-4BE2-B39C-A141C941A29B}" type="pres">
      <dgm:prSet presAssocID="{7FBD2561-0501-460E-8705-75BD343D0FA9}" presName="composite2" presStyleCnt="0"/>
      <dgm:spPr/>
    </dgm:pt>
    <dgm:pt modelId="{6C9D6231-2C94-4D4F-B387-2DA1B3B64D3C}" type="pres">
      <dgm:prSet presAssocID="{7FBD2561-0501-460E-8705-75BD343D0FA9}" presName="background2" presStyleLbl="node2" presStyleIdx="2" presStyleCnt="3"/>
      <dgm:spPr/>
    </dgm:pt>
    <dgm:pt modelId="{12A9A4DE-8475-4A5B-99AF-7BAE3BDD14DF}" type="pres">
      <dgm:prSet presAssocID="{7FBD2561-0501-460E-8705-75BD343D0FA9}" presName="text2" presStyleLbl="fgAcc2" presStyleIdx="2" presStyleCnt="3" custScaleX="185286" custScaleY="90438" custLinFactX="-25772" custLinFactNeighborX="-100000" custLinFactNeighborY="-334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3ED550-E3E9-42FB-A37B-D58AF0BBC62B}" type="pres">
      <dgm:prSet presAssocID="{7FBD2561-0501-460E-8705-75BD343D0FA9}" presName="hierChild3" presStyleCnt="0"/>
      <dgm:spPr/>
    </dgm:pt>
  </dgm:ptLst>
  <dgm:cxnLst>
    <dgm:cxn modelId="{E85D550F-CC71-48E9-B8AC-D9A11CB8F79E}" type="presOf" srcId="{D943686B-1ADA-4057-B3C2-A78373816131}" destId="{DA02D9C5-389F-4253-A6EE-373AC3395690}" srcOrd="0" destOrd="0" presId="urn:microsoft.com/office/officeart/2005/8/layout/hierarchy1"/>
    <dgm:cxn modelId="{0A4808FB-1981-4A02-8551-0D97DFFA08D2}" type="presOf" srcId="{3EF627C9-10C0-4F82-BAFF-1A030D6E7E2D}" destId="{9393037E-D8EE-4510-9F24-9A47ED6F0B0C}" srcOrd="0" destOrd="0" presId="urn:microsoft.com/office/officeart/2005/8/layout/hierarchy1"/>
    <dgm:cxn modelId="{69615878-B7A1-44AB-9E45-A140F1B9E2EF}" srcId="{20732384-8C9A-4028-8E19-0661CD81E563}" destId="{39DB6134-0145-463E-9AFE-5101CCFBABEF}" srcOrd="2" destOrd="0" parTransId="{CFEDEC8B-51A7-44E7-A332-EF1036484E9C}" sibTransId="{961E4E48-2A42-4B30-A06A-C359A9EE78E7}"/>
    <dgm:cxn modelId="{E904A7C8-859B-4F24-8DF8-0DDEA095EEFA}" type="presOf" srcId="{9E5A5F96-63DF-4165-853D-B5102750452A}" destId="{A62E4415-FE80-4AE4-985D-427FC5A24C60}" srcOrd="0" destOrd="0" presId="urn:microsoft.com/office/officeart/2005/8/layout/hierarchy1"/>
    <dgm:cxn modelId="{2846BB2B-0441-4585-A57A-70ADD1096E4D}" type="presOf" srcId="{86C1AB63-B7A2-44D2-91F5-360C67CCC968}" destId="{A11E991B-EF57-413B-92C6-C1733F79C7F3}" srcOrd="0" destOrd="0" presId="urn:microsoft.com/office/officeart/2005/8/layout/hierarchy1"/>
    <dgm:cxn modelId="{05B137A7-31C8-4068-A939-C03A406D4488}" srcId="{20732384-8C9A-4028-8E19-0661CD81E563}" destId="{52D80456-4385-4DC7-9F19-05625AC739D3}" srcOrd="0" destOrd="0" parTransId="{7753F7AB-2BA2-4E0A-8D50-4F9F88770754}" sibTransId="{8730D713-7E20-498D-B8B4-82EDE9D99611}"/>
    <dgm:cxn modelId="{4EC5BC02-E996-48A2-92CE-AE9D83B437FF}" srcId="{E123A7BB-C1EA-4F96-9742-076E5E265A71}" destId="{946C281D-C797-47A1-B2F3-997E79D1D8EF}" srcOrd="2" destOrd="0" parTransId="{6B014DBD-926A-4B4E-B8C6-2867D7C86636}" sibTransId="{DF851FDC-CAA6-4807-84BF-C8F6F82A232C}"/>
    <dgm:cxn modelId="{1ED6F74A-2077-410E-947B-613D312F03D0}" type="presOf" srcId="{6B014DBD-926A-4B4E-B8C6-2867D7C86636}" destId="{B2B1CF69-7AC3-4929-816E-3B8116F0D871}" srcOrd="0" destOrd="0" presId="urn:microsoft.com/office/officeart/2005/8/layout/hierarchy1"/>
    <dgm:cxn modelId="{F87FB257-09CE-4EFD-B066-6494A3138488}" type="presOf" srcId="{7FBD2561-0501-460E-8705-75BD343D0FA9}" destId="{12A9A4DE-8475-4A5B-99AF-7BAE3BDD14DF}" srcOrd="0" destOrd="0" presId="urn:microsoft.com/office/officeart/2005/8/layout/hierarchy1"/>
    <dgm:cxn modelId="{6AC7C217-0615-409E-BAAB-ACBB4353F13E}" type="presOf" srcId="{522CE5E6-8F5F-485A-82A2-6B79EBC7DBE1}" destId="{DEDAD210-1375-4656-9BD9-9F3025EFD014}" srcOrd="0" destOrd="0" presId="urn:microsoft.com/office/officeart/2005/8/layout/hierarchy1"/>
    <dgm:cxn modelId="{14F71568-2928-421C-AD74-1671E5B953DB}" type="presOf" srcId="{67C7B546-9335-4D69-8855-EC0034E7A72A}" destId="{3A80353D-293E-4891-B1AA-E7D0D01C7074}" srcOrd="0" destOrd="0" presId="urn:microsoft.com/office/officeart/2005/8/layout/hierarchy1"/>
    <dgm:cxn modelId="{1088E4A8-CBF8-44BE-B1E6-6B4237E75A6B}" type="presOf" srcId="{52D80456-4385-4DC7-9F19-05625AC739D3}" destId="{75CC8081-D98A-42FF-BA32-0393F289037C}" srcOrd="0" destOrd="0" presId="urn:microsoft.com/office/officeart/2005/8/layout/hierarchy1"/>
    <dgm:cxn modelId="{7B83ABD5-5633-4023-A0CF-F805D49AD998}" srcId="{3E0E9CD4-F4DA-4F26-9A49-D389DF159191}" destId="{89327CD8-D3D8-414C-AD46-D759A0F54790}" srcOrd="0" destOrd="0" parTransId="{6ECE46A4-FD5A-4034-AE8D-CBAB63D0E8BE}" sibTransId="{843040F7-C946-471B-97D6-8CACC8B8C0EB}"/>
    <dgm:cxn modelId="{C92DCF74-69C6-4463-A772-C207DB1BA275}" type="presOf" srcId="{E123A7BB-C1EA-4F96-9742-076E5E265A71}" destId="{40F60058-5FAE-4A9F-B218-EF0F986C4241}" srcOrd="0" destOrd="0" presId="urn:microsoft.com/office/officeart/2005/8/layout/hierarchy1"/>
    <dgm:cxn modelId="{2F038A89-B106-4F72-A051-7C64DC3AAC29}" srcId="{E6AD22D3-04D0-4A82-8E88-0AF503699C48}" destId="{522CE5E6-8F5F-485A-82A2-6B79EBC7DBE1}" srcOrd="0" destOrd="0" parTransId="{83560124-6B25-41DF-838D-E4B676FE66F6}" sibTransId="{FAFB43D5-B977-4569-ABA7-C6B5A8429E4E}"/>
    <dgm:cxn modelId="{29E3FB50-A9AE-47DB-AE82-63DB51432009}" type="presOf" srcId="{47B518A6-B47C-4557-A7BD-9DCBDB09A9B8}" destId="{1F7004F6-47E3-451A-AC07-B2CF3567B0D5}" srcOrd="0" destOrd="0" presId="urn:microsoft.com/office/officeart/2005/8/layout/hierarchy1"/>
    <dgm:cxn modelId="{C6BF377F-E4CE-48E1-8048-844531F6599A}" srcId="{946C281D-C797-47A1-B2F3-997E79D1D8EF}" destId="{3EF627C9-10C0-4F82-BAFF-1A030D6E7E2D}" srcOrd="1" destOrd="0" parTransId="{0D40FCAF-CC4D-41FD-BD7A-91DEFC6AB2E4}" sibTransId="{A08D63B1-5807-4391-AC95-69DA83814263}"/>
    <dgm:cxn modelId="{A75E7098-6C75-4EE3-8789-84DA86E1B6AD}" type="presOf" srcId="{946C281D-C797-47A1-B2F3-997E79D1D8EF}" destId="{7DC5EB45-46A3-462E-8424-4693CE721E6A}" srcOrd="0" destOrd="0" presId="urn:microsoft.com/office/officeart/2005/8/layout/hierarchy1"/>
    <dgm:cxn modelId="{7A4DEECA-CEE0-4139-83A6-9970026118B3}" type="presOf" srcId="{3E0E9CD4-F4DA-4F26-9A49-D389DF159191}" destId="{14FFE037-C1FF-4A7A-A5CD-21A462CF8CA8}" srcOrd="0" destOrd="0" presId="urn:microsoft.com/office/officeart/2005/8/layout/hierarchy1"/>
    <dgm:cxn modelId="{317CEB62-17ED-41AE-A699-FFDCF7099022}" type="presOf" srcId="{89327CD8-D3D8-414C-AD46-D759A0F54790}" destId="{CB197869-66AD-468A-B403-5241E0596D82}" srcOrd="0" destOrd="0" presId="urn:microsoft.com/office/officeart/2005/8/layout/hierarchy1"/>
    <dgm:cxn modelId="{2E3F5423-E5AA-4161-9AC9-E627DB72D7C6}" srcId="{E123A7BB-C1EA-4F96-9742-076E5E265A71}" destId="{3E0E9CD4-F4DA-4F26-9A49-D389DF159191}" srcOrd="1" destOrd="0" parTransId="{F9BCE871-775D-40A2-8DD3-7297260D75B6}" sibTransId="{912D14F1-EB1D-482E-9B86-DB4B4962410E}"/>
    <dgm:cxn modelId="{63A5A9B4-E054-4DB2-B064-AEE71E45F9C9}" type="presOf" srcId="{7753F7AB-2BA2-4E0A-8D50-4F9F88770754}" destId="{5F4456F7-4733-4D89-9D9D-F9DE64C62872}" srcOrd="0" destOrd="0" presId="urn:microsoft.com/office/officeart/2005/8/layout/hierarchy1"/>
    <dgm:cxn modelId="{6F6B1FD4-0D91-4302-BCC6-FF639ACDBAC5}" type="presOf" srcId="{A1CCD68F-6370-4E4F-9868-9E30E3D2B9C8}" destId="{5CB4680F-658C-4AE5-A5C3-A2E94A1460C8}" srcOrd="0" destOrd="0" presId="urn:microsoft.com/office/officeart/2005/8/layout/hierarchy1"/>
    <dgm:cxn modelId="{A5D101CA-478E-467C-994D-796274AF2257}" type="presOf" srcId="{DB48FC64-4D53-45E9-91E1-09B855AA5D72}" destId="{FD28D1D0-F516-47E3-B504-B58451F8C1CB}" srcOrd="0" destOrd="0" presId="urn:microsoft.com/office/officeart/2005/8/layout/hierarchy1"/>
    <dgm:cxn modelId="{185BEC3F-1CBA-4C03-B552-8BEB081AD90A}" type="presOf" srcId="{7508C3AC-865B-451E-9F4D-6D632D7D2F35}" destId="{47F661CC-E76D-44EB-B0E8-9E4AF57545FC}" srcOrd="0" destOrd="0" presId="urn:microsoft.com/office/officeart/2005/8/layout/hierarchy1"/>
    <dgm:cxn modelId="{E837BBA6-2A48-449D-AEE7-4A8B1E1524B7}" type="presOf" srcId="{6C811045-39E1-4EBE-AD3B-6E0878C1A622}" destId="{73414178-8261-427C-829C-72009673EBA3}" srcOrd="0" destOrd="0" presId="urn:microsoft.com/office/officeart/2005/8/layout/hierarchy1"/>
    <dgm:cxn modelId="{2F986F10-C0D3-44AC-A14F-41B1B7E2D3DB}" srcId="{522CE5E6-8F5F-485A-82A2-6B79EBC7DBE1}" destId="{DD3462EE-B2AA-4B44-8FE9-AC3B2AD12DB6}" srcOrd="1" destOrd="0" parTransId="{6C811045-39E1-4EBE-AD3B-6E0878C1A622}" sibTransId="{77B9AD82-3620-4B09-9D1D-A7E7E4193AA1}"/>
    <dgm:cxn modelId="{424B0288-86C8-4DDE-9C28-4B6C2E0EAE94}" srcId="{20732384-8C9A-4028-8E19-0661CD81E563}" destId="{D943686B-1ADA-4057-B3C2-A78373816131}" srcOrd="1" destOrd="0" parTransId="{DB48FC64-4D53-45E9-91E1-09B855AA5D72}" sibTransId="{9131FF08-429B-47AF-BCAE-22BA8931FE26}"/>
    <dgm:cxn modelId="{7573E38E-14A3-4EEB-B370-A43D19B68A5C}" type="presOf" srcId="{6D231FD8-9447-4AD9-BA33-A9C4F6243685}" destId="{80D6D426-4FF8-4F9A-A460-30CE82322017}" srcOrd="0" destOrd="0" presId="urn:microsoft.com/office/officeart/2005/8/layout/hierarchy1"/>
    <dgm:cxn modelId="{E85E7726-E035-41A8-838B-6319535A5829}" type="presOf" srcId="{20732384-8C9A-4028-8E19-0661CD81E563}" destId="{8479437E-2423-4DB3-A715-93764EF4E08A}" srcOrd="0" destOrd="0" presId="urn:microsoft.com/office/officeart/2005/8/layout/hierarchy1"/>
    <dgm:cxn modelId="{65EF8463-36D3-4C6A-8226-4346E560EE7A}" srcId="{522CE5E6-8F5F-485A-82A2-6B79EBC7DBE1}" destId="{7FBD2561-0501-460E-8705-75BD343D0FA9}" srcOrd="2" destOrd="0" parTransId="{A1CCD68F-6370-4E4F-9868-9E30E3D2B9C8}" sibTransId="{179509F0-4112-48FC-A5EA-28BAF35428C0}"/>
    <dgm:cxn modelId="{225B6B86-4EA7-4720-98A0-6D8B36989FAC}" type="presOf" srcId="{39DB6134-0145-463E-9AFE-5101CCFBABEF}" destId="{CB04133B-40D0-474A-A289-72D5B33180E1}" srcOrd="0" destOrd="0" presId="urn:microsoft.com/office/officeart/2005/8/layout/hierarchy1"/>
    <dgm:cxn modelId="{9A11A86F-C033-4D05-AFC5-BCCAE74BE04E}" type="presOf" srcId="{CFEDEC8B-51A7-44E7-A332-EF1036484E9C}" destId="{2832DB35-453C-438C-8412-7EF4A388BA14}" srcOrd="0" destOrd="0" presId="urn:microsoft.com/office/officeart/2005/8/layout/hierarchy1"/>
    <dgm:cxn modelId="{ACDAD6D8-636E-4A9C-8FE6-A7C94346BF3B}" srcId="{946C281D-C797-47A1-B2F3-997E79D1D8EF}" destId="{7508C3AC-865B-451E-9F4D-6D632D7D2F35}" srcOrd="2" destOrd="0" parTransId="{67C7B546-9335-4D69-8855-EC0034E7A72A}" sibTransId="{F04CA2E6-E630-4A9B-BAB1-6796D2A4D392}"/>
    <dgm:cxn modelId="{458E7C80-B94D-4FFC-97FE-E29588B3DB44}" srcId="{3E0E9CD4-F4DA-4F26-9A49-D389DF159191}" destId="{86C1AB63-B7A2-44D2-91F5-360C67CCC968}" srcOrd="1" destOrd="0" parTransId="{47B518A6-B47C-4557-A7BD-9DCBDB09A9B8}" sibTransId="{FCF6D533-20B1-40A2-909B-BBAD224A6ECA}"/>
    <dgm:cxn modelId="{E0D6D4CC-C7A7-4BDB-91CA-041790757FCD}" srcId="{946C281D-C797-47A1-B2F3-997E79D1D8EF}" destId="{6D231FD8-9447-4AD9-BA33-A9C4F6243685}" srcOrd="0" destOrd="0" parTransId="{C30E8BED-4B20-4FFB-ACDE-FEA4A8850A04}" sibTransId="{83232997-42F9-4607-9F4A-0CA1D75557CC}"/>
    <dgm:cxn modelId="{559535F6-71E4-4532-B843-04117F69000C}" srcId="{522CE5E6-8F5F-485A-82A2-6B79EBC7DBE1}" destId="{E123A7BB-C1EA-4F96-9742-076E5E265A71}" srcOrd="0" destOrd="0" parTransId="{C0CE8BDF-5FFE-4769-8C9B-D6A6D36C24EE}" sibTransId="{94ECA735-029E-41B8-8E4B-7451EFD388DD}"/>
    <dgm:cxn modelId="{99C60473-7BA1-4134-8B82-AE5E42E6014F}" type="presOf" srcId="{E6AD22D3-04D0-4A82-8E88-0AF503699C48}" destId="{CB9CA934-94C4-445F-8605-E6B5F171D26A}" srcOrd="0" destOrd="0" presId="urn:microsoft.com/office/officeart/2005/8/layout/hierarchy1"/>
    <dgm:cxn modelId="{A5F2E895-3083-44E1-842F-D689AEAD544C}" type="presOf" srcId="{0D40FCAF-CC4D-41FD-BD7A-91DEFC6AB2E4}" destId="{5AC78B43-426A-4434-B33D-6906588206DC}" srcOrd="0" destOrd="0" presId="urn:microsoft.com/office/officeart/2005/8/layout/hierarchy1"/>
    <dgm:cxn modelId="{6AF1EEF3-7F11-418C-B08F-252B614C48D8}" type="presOf" srcId="{C30E8BED-4B20-4FFB-ACDE-FEA4A8850A04}" destId="{C6B3A4A5-02D1-488F-814E-A064C060FE0D}" srcOrd="0" destOrd="0" presId="urn:microsoft.com/office/officeart/2005/8/layout/hierarchy1"/>
    <dgm:cxn modelId="{71EDF63D-6677-4569-AACC-214AC2585D1B}" type="presOf" srcId="{C0CE8BDF-5FFE-4769-8C9B-D6A6D36C24EE}" destId="{0523745B-F900-44E1-9C69-C2E59C1DF0A5}" srcOrd="0" destOrd="0" presId="urn:microsoft.com/office/officeart/2005/8/layout/hierarchy1"/>
    <dgm:cxn modelId="{799307CA-BE08-48FE-96F9-E3B33939CB4D}" type="presOf" srcId="{6ECE46A4-FD5A-4034-AE8D-CBAB63D0E8BE}" destId="{E38598C4-C349-42ED-B0BA-068E526F3610}" srcOrd="0" destOrd="0" presId="urn:microsoft.com/office/officeart/2005/8/layout/hierarchy1"/>
    <dgm:cxn modelId="{00E165A2-7961-485B-AFA1-B904C0201D92}" srcId="{E123A7BB-C1EA-4F96-9742-076E5E265A71}" destId="{20732384-8C9A-4028-8E19-0661CD81E563}" srcOrd="0" destOrd="0" parTransId="{9E5A5F96-63DF-4165-853D-B5102750452A}" sibTransId="{61117FE8-6D6E-480B-B2AD-687B43529009}"/>
    <dgm:cxn modelId="{75387088-89CD-4AD1-A8B5-B64128DFAAB6}" type="presOf" srcId="{F9BCE871-775D-40A2-8DD3-7297260D75B6}" destId="{D136A2E5-C296-4228-8906-5F3FB9492F44}" srcOrd="0" destOrd="0" presId="urn:microsoft.com/office/officeart/2005/8/layout/hierarchy1"/>
    <dgm:cxn modelId="{9728A058-4AC4-4551-93ED-0D8ABD6D63D5}" type="presOf" srcId="{DD3462EE-B2AA-4B44-8FE9-AC3B2AD12DB6}" destId="{65DAC2D0-F54D-4833-80FF-447B9DA04D75}" srcOrd="0" destOrd="0" presId="urn:microsoft.com/office/officeart/2005/8/layout/hierarchy1"/>
    <dgm:cxn modelId="{3B200919-998E-4485-A91A-C40DECEF445C}" type="presParOf" srcId="{CB9CA934-94C4-445F-8605-E6B5F171D26A}" destId="{EF76A29A-6927-4A1B-A190-B83C60871255}" srcOrd="0" destOrd="0" presId="urn:microsoft.com/office/officeart/2005/8/layout/hierarchy1"/>
    <dgm:cxn modelId="{A1F510C9-971F-410D-94F7-3DE0A74F68D2}" type="presParOf" srcId="{EF76A29A-6927-4A1B-A190-B83C60871255}" destId="{35F7F29A-3137-40E2-BB3B-DB1202482C71}" srcOrd="0" destOrd="0" presId="urn:microsoft.com/office/officeart/2005/8/layout/hierarchy1"/>
    <dgm:cxn modelId="{245AC499-259B-4C4F-B6A8-EF92786D70F8}" type="presParOf" srcId="{35F7F29A-3137-40E2-BB3B-DB1202482C71}" destId="{7B5BD388-AC38-4CEC-8553-E6B4DBFE6F70}" srcOrd="0" destOrd="0" presId="urn:microsoft.com/office/officeart/2005/8/layout/hierarchy1"/>
    <dgm:cxn modelId="{A64A2D93-50F8-45D1-96D4-4A49C8923B08}" type="presParOf" srcId="{35F7F29A-3137-40E2-BB3B-DB1202482C71}" destId="{DEDAD210-1375-4656-9BD9-9F3025EFD014}" srcOrd="1" destOrd="0" presId="urn:microsoft.com/office/officeart/2005/8/layout/hierarchy1"/>
    <dgm:cxn modelId="{43739045-2C30-481D-BF42-E8819722A0B4}" type="presParOf" srcId="{EF76A29A-6927-4A1B-A190-B83C60871255}" destId="{DC62E5C0-D924-4D33-A5A6-559026B8CB93}" srcOrd="1" destOrd="0" presId="urn:microsoft.com/office/officeart/2005/8/layout/hierarchy1"/>
    <dgm:cxn modelId="{52774467-F7E1-4359-A4BC-E5DD3E5FB61B}" type="presParOf" srcId="{DC62E5C0-D924-4D33-A5A6-559026B8CB93}" destId="{0523745B-F900-44E1-9C69-C2E59C1DF0A5}" srcOrd="0" destOrd="0" presId="urn:microsoft.com/office/officeart/2005/8/layout/hierarchy1"/>
    <dgm:cxn modelId="{74443E56-DE0C-454E-8D50-282DAB0175B4}" type="presParOf" srcId="{DC62E5C0-D924-4D33-A5A6-559026B8CB93}" destId="{7EC6C22C-0152-4651-B62F-9CF37AC45843}" srcOrd="1" destOrd="0" presId="urn:microsoft.com/office/officeart/2005/8/layout/hierarchy1"/>
    <dgm:cxn modelId="{E9D1A6CF-DDA1-484B-900C-0BFBB9CE633C}" type="presParOf" srcId="{7EC6C22C-0152-4651-B62F-9CF37AC45843}" destId="{AE69AC11-13EF-4C59-865E-D1E259DCA7BB}" srcOrd="0" destOrd="0" presId="urn:microsoft.com/office/officeart/2005/8/layout/hierarchy1"/>
    <dgm:cxn modelId="{8D1A6FAE-E223-4B7B-8D33-6F937CFBF2C1}" type="presParOf" srcId="{AE69AC11-13EF-4C59-865E-D1E259DCA7BB}" destId="{9B4C8529-8E06-4C44-AA4D-5EB94B4E688F}" srcOrd="0" destOrd="0" presId="urn:microsoft.com/office/officeart/2005/8/layout/hierarchy1"/>
    <dgm:cxn modelId="{D0E15BD9-ABDE-4A27-986A-45DBE45C5DF1}" type="presParOf" srcId="{AE69AC11-13EF-4C59-865E-D1E259DCA7BB}" destId="{40F60058-5FAE-4A9F-B218-EF0F986C4241}" srcOrd="1" destOrd="0" presId="urn:microsoft.com/office/officeart/2005/8/layout/hierarchy1"/>
    <dgm:cxn modelId="{CC65C1A4-8A0F-4850-B8A7-42BD325A6C30}" type="presParOf" srcId="{7EC6C22C-0152-4651-B62F-9CF37AC45843}" destId="{1A3ACE7D-B7B6-4177-B348-C91701CA192D}" srcOrd="1" destOrd="0" presId="urn:microsoft.com/office/officeart/2005/8/layout/hierarchy1"/>
    <dgm:cxn modelId="{EB928EC7-9CA3-4603-9403-FD72DD9709AA}" type="presParOf" srcId="{1A3ACE7D-B7B6-4177-B348-C91701CA192D}" destId="{A62E4415-FE80-4AE4-985D-427FC5A24C60}" srcOrd="0" destOrd="0" presId="urn:microsoft.com/office/officeart/2005/8/layout/hierarchy1"/>
    <dgm:cxn modelId="{F84B4B77-4EB9-4F0D-AD3B-11D15D0BFDDE}" type="presParOf" srcId="{1A3ACE7D-B7B6-4177-B348-C91701CA192D}" destId="{F23592E9-F1A8-4C8F-A609-4DD1758D8953}" srcOrd="1" destOrd="0" presId="urn:microsoft.com/office/officeart/2005/8/layout/hierarchy1"/>
    <dgm:cxn modelId="{CD76B54D-C6EC-47FD-B5EB-9700A9EDD3A9}" type="presParOf" srcId="{F23592E9-F1A8-4C8F-A609-4DD1758D8953}" destId="{8B048EA6-5929-48F1-B23F-4E949DC142B1}" srcOrd="0" destOrd="0" presId="urn:microsoft.com/office/officeart/2005/8/layout/hierarchy1"/>
    <dgm:cxn modelId="{FE145107-E131-4021-AC71-DC07A463AFB0}" type="presParOf" srcId="{8B048EA6-5929-48F1-B23F-4E949DC142B1}" destId="{2799F5EA-EF66-4470-B8CC-2BDB446E2FC6}" srcOrd="0" destOrd="0" presId="urn:microsoft.com/office/officeart/2005/8/layout/hierarchy1"/>
    <dgm:cxn modelId="{E4928034-29EB-43F2-8E52-4F4C806BB7E1}" type="presParOf" srcId="{8B048EA6-5929-48F1-B23F-4E949DC142B1}" destId="{8479437E-2423-4DB3-A715-93764EF4E08A}" srcOrd="1" destOrd="0" presId="urn:microsoft.com/office/officeart/2005/8/layout/hierarchy1"/>
    <dgm:cxn modelId="{1C870A75-566B-4FB4-898E-A3CAC7DCAAD9}" type="presParOf" srcId="{F23592E9-F1A8-4C8F-A609-4DD1758D8953}" destId="{16DAF04D-3D16-4B48-9FF1-839C44111774}" srcOrd="1" destOrd="0" presId="urn:microsoft.com/office/officeart/2005/8/layout/hierarchy1"/>
    <dgm:cxn modelId="{6D7BBB6B-BDD3-4333-ABA2-C0851BA52F0B}" type="presParOf" srcId="{16DAF04D-3D16-4B48-9FF1-839C44111774}" destId="{5F4456F7-4733-4D89-9D9D-F9DE64C62872}" srcOrd="0" destOrd="0" presId="urn:microsoft.com/office/officeart/2005/8/layout/hierarchy1"/>
    <dgm:cxn modelId="{D925846A-A066-4BE9-90D1-E36F3B4BF943}" type="presParOf" srcId="{16DAF04D-3D16-4B48-9FF1-839C44111774}" destId="{E9B0E87F-A566-4CD6-A7AA-A8CF44F26D89}" srcOrd="1" destOrd="0" presId="urn:microsoft.com/office/officeart/2005/8/layout/hierarchy1"/>
    <dgm:cxn modelId="{BC1771D8-6E33-4C68-AA5F-F4FBD44A3258}" type="presParOf" srcId="{E9B0E87F-A566-4CD6-A7AA-A8CF44F26D89}" destId="{F93C9C5C-5170-4531-B5A3-DD31012E993A}" srcOrd="0" destOrd="0" presId="urn:microsoft.com/office/officeart/2005/8/layout/hierarchy1"/>
    <dgm:cxn modelId="{71F18385-D2BD-4B7B-A3A8-A072E1166773}" type="presParOf" srcId="{F93C9C5C-5170-4531-B5A3-DD31012E993A}" destId="{D711E308-87D8-4603-819C-671D474F6FEC}" srcOrd="0" destOrd="0" presId="urn:microsoft.com/office/officeart/2005/8/layout/hierarchy1"/>
    <dgm:cxn modelId="{4C18558E-24DA-45EB-A335-7089773BF385}" type="presParOf" srcId="{F93C9C5C-5170-4531-B5A3-DD31012E993A}" destId="{75CC8081-D98A-42FF-BA32-0393F289037C}" srcOrd="1" destOrd="0" presId="urn:microsoft.com/office/officeart/2005/8/layout/hierarchy1"/>
    <dgm:cxn modelId="{D9A7C6B3-80FA-4C97-AC5D-B713004D37F5}" type="presParOf" srcId="{E9B0E87F-A566-4CD6-A7AA-A8CF44F26D89}" destId="{3C218314-C691-459E-9B78-9CF7078AB8B2}" srcOrd="1" destOrd="0" presId="urn:microsoft.com/office/officeart/2005/8/layout/hierarchy1"/>
    <dgm:cxn modelId="{AAD2A458-FC79-412D-BA35-39D075D22F55}" type="presParOf" srcId="{16DAF04D-3D16-4B48-9FF1-839C44111774}" destId="{FD28D1D0-F516-47E3-B504-B58451F8C1CB}" srcOrd="2" destOrd="0" presId="urn:microsoft.com/office/officeart/2005/8/layout/hierarchy1"/>
    <dgm:cxn modelId="{091CFC7E-318D-4071-9C8F-EDC1C6C1046B}" type="presParOf" srcId="{16DAF04D-3D16-4B48-9FF1-839C44111774}" destId="{9E2EB988-2D9A-4ACB-B54B-D59BF42A61EF}" srcOrd="3" destOrd="0" presId="urn:microsoft.com/office/officeart/2005/8/layout/hierarchy1"/>
    <dgm:cxn modelId="{14452390-AC55-4A4A-B9DB-C0B5EB7BA4F2}" type="presParOf" srcId="{9E2EB988-2D9A-4ACB-B54B-D59BF42A61EF}" destId="{46D7E18F-3F5B-46E6-B02D-E6982ACE5128}" srcOrd="0" destOrd="0" presId="urn:microsoft.com/office/officeart/2005/8/layout/hierarchy1"/>
    <dgm:cxn modelId="{BCBE38B0-1156-4568-96E4-F63B277BCDFC}" type="presParOf" srcId="{46D7E18F-3F5B-46E6-B02D-E6982ACE5128}" destId="{E07BBC0F-299D-4157-8A01-26AC38D0F5A3}" srcOrd="0" destOrd="0" presId="urn:microsoft.com/office/officeart/2005/8/layout/hierarchy1"/>
    <dgm:cxn modelId="{E4B20B0B-D9C4-4B2E-B168-FBF2FD0626EC}" type="presParOf" srcId="{46D7E18F-3F5B-46E6-B02D-E6982ACE5128}" destId="{DA02D9C5-389F-4253-A6EE-373AC3395690}" srcOrd="1" destOrd="0" presId="urn:microsoft.com/office/officeart/2005/8/layout/hierarchy1"/>
    <dgm:cxn modelId="{F2185B57-1DBC-482F-BA45-08057FF54F42}" type="presParOf" srcId="{9E2EB988-2D9A-4ACB-B54B-D59BF42A61EF}" destId="{F5E47B5C-19DA-4709-B693-DC822F396C01}" srcOrd="1" destOrd="0" presId="urn:microsoft.com/office/officeart/2005/8/layout/hierarchy1"/>
    <dgm:cxn modelId="{C4B14104-FA88-4A10-9CD5-E4FFB8C4D688}" type="presParOf" srcId="{16DAF04D-3D16-4B48-9FF1-839C44111774}" destId="{2832DB35-453C-438C-8412-7EF4A388BA14}" srcOrd="4" destOrd="0" presId="urn:microsoft.com/office/officeart/2005/8/layout/hierarchy1"/>
    <dgm:cxn modelId="{6D2BC70B-BB30-4529-B128-F9FE8FD0DA37}" type="presParOf" srcId="{16DAF04D-3D16-4B48-9FF1-839C44111774}" destId="{FEE52AFD-B9EA-4424-8912-4376CF241ECB}" srcOrd="5" destOrd="0" presId="urn:microsoft.com/office/officeart/2005/8/layout/hierarchy1"/>
    <dgm:cxn modelId="{F2D4BD21-3C61-4FA8-8FD1-30A625CE3971}" type="presParOf" srcId="{FEE52AFD-B9EA-4424-8912-4376CF241ECB}" destId="{848D7DA9-F6B9-409F-8393-51964147C8DC}" srcOrd="0" destOrd="0" presId="urn:microsoft.com/office/officeart/2005/8/layout/hierarchy1"/>
    <dgm:cxn modelId="{D6A45D85-F3F5-4C0F-815C-5265819C23C0}" type="presParOf" srcId="{848D7DA9-F6B9-409F-8393-51964147C8DC}" destId="{83075100-17AB-4345-A5AD-9BAADB6953D5}" srcOrd="0" destOrd="0" presId="urn:microsoft.com/office/officeart/2005/8/layout/hierarchy1"/>
    <dgm:cxn modelId="{709BBCF9-CC82-4CD7-82CE-79E64B13C546}" type="presParOf" srcId="{848D7DA9-F6B9-409F-8393-51964147C8DC}" destId="{CB04133B-40D0-474A-A289-72D5B33180E1}" srcOrd="1" destOrd="0" presId="urn:microsoft.com/office/officeart/2005/8/layout/hierarchy1"/>
    <dgm:cxn modelId="{CF176786-996E-4E7A-B7D0-02C607779B30}" type="presParOf" srcId="{FEE52AFD-B9EA-4424-8912-4376CF241ECB}" destId="{96232613-46A4-4587-841B-3BD5C52D1343}" srcOrd="1" destOrd="0" presId="urn:microsoft.com/office/officeart/2005/8/layout/hierarchy1"/>
    <dgm:cxn modelId="{7A8064C3-6AD7-4160-833C-D66A54EBB778}" type="presParOf" srcId="{1A3ACE7D-B7B6-4177-B348-C91701CA192D}" destId="{D136A2E5-C296-4228-8906-5F3FB9492F44}" srcOrd="2" destOrd="0" presId="urn:microsoft.com/office/officeart/2005/8/layout/hierarchy1"/>
    <dgm:cxn modelId="{E5256A01-A609-4946-8580-84B5C570C888}" type="presParOf" srcId="{1A3ACE7D-B7B6-4177-B348-C91701CA192D}" destId="{BFA019D2-32C9-44D3-9F47-4578ABB2F575}" srcOrd="3" destOrd="0" presId="urn:microsoft.com/office/officeart/2005/8/layout/hierarchy1"/>
    <dgm:cxn modelId="{ACE5C4B5-8431-4644-9025-570390D95F35}" type="presParOf" srcId="{BFA019D2-32C9-44D3-9F47-4578ABB2F575}" destId="{0B11FFCF-7FBB-4FEB-8CA2-C508A6895381}" srcOrd="0" destOrd="0" presId="urn:microsoft.com/office/officeart/2005/8/layout/hierarchy1"/>
    <dgm:cxn modelId="{566B9093-F678-48AC-B774-F9961FD7FDA4}" type="presParOf" srcId="{0B11FFCF-7FBB-4FEB-8CA2-C508A6895381}" destId="{77B854C4-623B-495D-B91B-B797CE5E7CDF}" srcOrd="0" destOrd="0" presId="urn:microsoft.com/office/officeart/2005/8/layout/hierarchy1"/>
    <dgm:cxn modelId="{D59D5C62-EB86-4C6E-A4DF-6676B17B40D8}" type="presParOf" srcId="{0B11FFCF-7FBB-4FEB-8CA2-C508A6895381}" destId="{14FFE037-C1FF-4A7A-A5CD-21A462CF8CA8}" srcOrd="1" destOrd="0" presId="urn:microsoft.com/office/officeart/2005/8/layout/hierarchy1"/>
    <dgm:cxn modelId="{26BC3608-BFD2-49F3-8626-7084ECF07CA2}" type="presParOf" srcId="{BFA019D2-32C9-44D3-9F47-4578ABB2F575}" destId="{0E9BB353-2222-4C82-8981-DB8B8DBB8F10}" srcOrd="1" destOrd="0" presId="urn:microsoft.com/office/officeart/2005/8/layout/hierarchy1"/>
    <dgm:cxn modelId="{1330E9EE-912A-4683-973F-1A04FFE18F39}" type="presParOf" srcId="{0E9BB353-2222-4C82-8981-DB8B8DBB8F10}" destId="{E38598C4-C349-42ED-B0BA-068E526F3610}" srcOrd="0" destOrd="0" presId="urn:microsoft.com/office/officeart/2005/8/layout/hierarchy1"/>
    <dgm:cxn modelId="{8F338B16-9C9F-4880-A661-1D02D9DE4341}" type="presParOf" srcId="{0E9BB353-2222-4C82-8981-DB8B8DBB8F10}" destId="{DC708383-036C-431B-9FAB-4DF2E06680BD}" srcOrd="1" destOrd="0" presId="urn:microsoft.com/office/officeart/2005/8/layout/hierarchy1"/>
    <dgm:cxn modelId="{0F1BB9BF-8556-4443-A764-AEE7DFB301A2}" type="presParOf" srcId="{DC708383-036C-431B-9FAB-4DF2E06680BD}" destId="{076890D7-697F-4A38-842D-8E7489A3279C}" srcOrd="0" destOrd="0" presId="urn:microsoft.com/office/officeart/2005/8/layout/hierarchy1"/>
    <dgm:cxn modelId="{A7C067CE-AEB9-4542-8BB1-C99878801129}" type="presParOf" srcId="{076890D7-697F-4A38-842D-8E7489A3279C}" destId="{6B050620-901F-4292-BB33-063A7883FE14}" srcOrd="0" destOrd="0" presId="urn:microsoft.com/office/officeart/2005/8/layout/hierarchy1"/>
    <dgm:cxn modelId="{4727F53A-C910-47CD-AB4B-6635138BD0AF}" type="presParOf" srcId="{076890D7-697F-4A38-842D-8E7489A3279C}" destId="{CB197869-66AD-468A-B403-5241E0596D82}" srcOrd="1" destOrd="0" presId="urn:microsoft.com/office/officeart/2005/8/layout/hierarchy1"/>
    <dgm:cxn modelId="{6D858475-68D4-45B6-967F-8C60DB3EB4C5}" type="presParOf" srcId="{DC708383-036C-431B-9FAB-4DF2E06680BD}" destId="{6934181D-7B3E-4F83-AAB2-9A860026C321}" srcOrd="1" destOrd="0" presId="urn:microsoft.com/office/officeart/2005/8/layout/hierarchy1"/>
    <dgm:cxn modelId="{421AAA57-0340-4A51-AFA0-62B334145B6B}" type="presParOf" srcId="{0E9BB353-2222-4C82-8981-DB8B8DBB8F10}" destId="{1F7004F6-47E3-451A-AC07-B2CF3567B0D5}" srcOrd="2" destOrd="0" presId="urn:microsoft.com/office/officeart/2005/8/layout/hierarchy1"/>
    <dgm:cxn modelId="{AC6F3F41-A59A-4EB7-B2FB-BEC31F226BC0}" type="presParOf" srcId="{0E9BB353-2222-4C82-8981-DB8B8DBB8F10}" destId="{1CA6BF3B-9EF6-4DAB-818A-81AE75AF4FF5}" srcOrd="3" destOrd="0" presId="urn:microsoft.com/office/officeart/2005/8/layout/hierarchy1"/>
    <dgm:cxn modelId="{842C26D1-8E8B-429D-AFCC-CDBFD8939A9A}" type="presParOf" srcId="{1CA6BF3B-9EF6-4DAB-818A-81AE75AF4FF5}" destId="{D3945E68-4C30-4A48-B74A-457BAD2E7611}" srcOrd="0" destOrd="0" presId="urn:microsoft.com/office/officeart/2005/8/layout/hierarchy1"/>
    <dgm:cxn modelId="{D40043AF-98D2-4DD9-9E47-05F1F1BEF436}" type="presParOf" srcId="{D3945E68-4C30-4A48-B74A-457BAD2E7611}" destId="{EE5FA184-0680-4398-B233-7F35A0A4A769}" srcOrd="0" destOrd="0" presId="urn:microsoft.com/office/officeart/2005/8/layout/hierarchy1"/>
    <dgm:cxn modelId="{28556109-A4D6-4199-8C67-7DE6297F6FBE}" type="presParOf" srcId="{D3945E68-4C30-4A48-B74A-457BAD2E7611}" destId="{A11E991B-EF57-413B-92C6-C1733F79C7F3}" srcOrd="1" destOrd="0" presId="urn:microsoft.com/office/officeart/2005/8/layout/hierarchy1"/>
    <dgm:cxn modelId="{782008A0-F535-4AAA-9D38-B8A962B35D7A}" type="presParOf" srcId="{1CA6BF3B-9EF6-4DAB-818A-81AE75AF4FF5}" destId="{00F06599-A0F3-47FD-AC98-60EA351C9723}" srcOrd="1" destOrd="0" presId="urn:microsoft.com/office/officeart/2005/8/layout/hierarchy1"/>
    <dgm:cxn modelId="{CD85003F-E42F-4C5C-8864-1E1B9A96B331}" type="presParOf" srcId="{1A3ACE7D-B7B6-4177-B348-C91701CA192D}" destId="{B2B1CF69-7AC3-4929-816E-3B8116F0D871}" srcOrd="4" destOrd="0" presId="urn:microsoft.com/office/officeart/2005/8/layout/hierarchy1"/>
    <dgm:cxn modelId="{D1C55870-BCB3-4DF2-9253-D88EAEBB05C7}" type="presParOf" srcId="{1A3ACE7D-B7B6-4177-B348-C91701CA192D}" destId="{22C72182-EF3C-415C-8A90-B6E9EFB1F603}" srcOrd="5" destOrd="0" presId="urn:microsoft.com/office/officeart/2005/8/layout/hierarchy1"/>
    <dgm:cxn modelId="{D4303D96-3D6D-485E-B6F4-1AC2F6362FCD}" type="presParOf" srcId="{22C72182-EF3C-415C-8A90-B6E9EFB1F603}" destId="{CB5CD40F-8EC8-4EF9-89B6-0E717812D8A1}" srcOrd="0" destOrd="0" presId="urn:microsoft.com/office/officeart/2005/8/layout/hierarchy1"/>
    <dgm:cxn modelId="{515DA5F0-7C01-4EEC-93AF-1579AEDF4108}" type="presParOf" srcId="{CB5CD40F-8EC8-4EF9-89B6-0E717812D8A1}" destId="{912B3138-C88A-44B6-BB64-BB4F98D0FE57}" srcOrd="0" destOrd="0" presId="urn:microsoft.com/office/officeart/2005/8/layout/hierarchy1"/>
    <dgm:cxn modelId="{88F8888F-539C-4A86-96C3-6A377213E002}" type="presParOf" srcId="{CB5CD40F-8EC8-4EF9-89B6-0E717812D8A1}" destId="{7DC5EB45-46A3-462E-8424-4693CE721E6A}" srcOrd="1" destOrd="0" presId="urn:microsoft.com/office/officeart/2005/8/layout/hierarchy1"/>
    <dgm:cxn modelId="{812220FF-3A19-4767-9037-772B2617A741}" type="presParOf" srcId="{22C72182-EF3C-415C-8A90-B6E9EFB1F603}" destId="{CA0B6350-D510-46C2-80CA-7DCC36A1BBDA}" srcOrd="1" destOrd="0" presId="urn:microsoft.com/office/officeart/2005/8/layout/hierarchy1"/>
    <dgm:cxn modelId="{6EFE6CE9-7689-4FFD-8B07-0786623A5902}" type="presParOf" srcId="{CA0B6350-D510-46C2-80CA-7DCC36A1BBDA}" destId="{C6B3A4A5-02D1-488F-814E-A064C060FE0D}" srcOrd="0" destOrd="0" presId="urn:microsoft.com/office/officeart/2005/8/layout/hierarchy1"/>
    <dgm:cxn modelId="{235396E6-394B-4F96-9635-E766971DA6C8}" type="presParOf" srcId="{CA0B6350-D510-46C2-80CA-7DCC36A1BBDA}" destId="{F3E56CDA-298F-4F99-B8D1-5976300EECCB}" srcOrd="1" destOrd="0" presId="urn:microsoft.com/office/officeart/2005/8/layout/hierarchy1"/>
    <dgm:cxn modelId="{F0973EEB-E376-47ED-8272-F64673D938EA}" type="presParOf" srcId="{F3E56CDA-298F-4F99-B8D1-5976300EECCB}" destId="{A5D04AF4-3143-451A-8222-4570C04B4563}" srcOrd="0" destOrd="0" presId="urn:microsoft.com/office/officeart/2005/8/layout/hierarchy1"/>
    <dgm:cxn modelId="{5AB1DBDF-257C-4BB4-B597-471FB306C7BF}" type="presParOf" srcId="{A5D04AF4-3143-451A-8222-4570C04B4563}" destId="{2571CCAD-E525-4FB7-A7FE-40D44934DC42}" srcOrd="0" destOrd="0" presId="urn:microsoft.com/office/officeart/2005/8/layout/hierarchy1"/>
    <dgm:cxn modelId="{1791A588-BFBC-443E-A54B-00AD44F84591}" type="presParOf" srcId="{A5D04AF4-3143-451A-8222-4570C04B4563}" destId="{80D6D426-4FF8-4F9A-A460-30CE82322017}" srcOrd="1" destOrd="0" presId="urn:microsoft.com/office/officeart/2005/8/layout/hierarchy1"/>
    <dgm:cxn modelId="{621B016F-1821-4C0C-AB30-E70B459E5E3C}" type="presParOf" srcId="{F3E56CDA-298F-4F99-B8D1-5976300EECCB}" destId="{2D196DE8-70B9-42E2-B7A6-E3A85AAF1096}" srcOrd="1" destOrd="0" presId="urn:microsoft.com/office/officeart/2005/8/layout/hierarchy1"/>
    <dgm:cxn modelId="{1FA90B2B-F2B5-4638-AAA2-8EEFE3F1B255}" type="presParOf" srcId="{CA0B6350-D510-46C2-80CA-7DCC36A1BBDA}" destId="{5AC78B43-426A-4434-B33D-6906588206DC}" srcOrd="2" destOrd="0" presId="urn:microsoft.com/office/officeart/2005/8/layout/hierarchy1"/>
    <dgm:cxn modelId="{3FFEE2DC-48D3-4746-8A18-7EDE8DCD893B}" type="presParOf" srcId="{CA0B6350-D510-46C2-80CA-7DCC36A1BBDA}" destId="{02597B59-2ACE-46B1-9F5C-FD5D3BABD8C6}" srcOrd="3" destOrd="0" presId="urn:microsoft.com/office/officeart/2005/8/layout/hierarchy1"/>
    <dgm:cxn modelId="{C0BC5556-A720-4DC7-8CC9-286178D96192}" type="presParOf" srcId="{02597B59-2ACE-46B1-9F5C-FD5D3BABD8C6}" destId="{8B505DEC-5E42-4971-8777-39F89A66B5CA}" srcOrd="0" destOrd="0" presId="urn:microsoft.com/office/officeart/2005/8/layout/hierarchy1"/>
    <dgm:cxn modelId="{4CF02D03-E944-4C3B-A7D5-25FE15266B80}" type="presParOf" srcId="{8B505DEC-5E42-4971-8777-39F89A66B5CA}" destId="{68692C7F-88AD-41C0-ABCB-AB712E80C185}" srcOrd="0" destOrd="0" presId="urn:microsoft.com/office/officeart/2005/8/layout/hierarchy1"/>
    <dgm:cxn modelId="{69BD3F7D-FBA5-4E0B-AC78-61458733BB22}" type="presParOf" srcId="{8B505DEC-5E42-4971-8777-39F89A66B5CA}" destId="{9393037E-D8EE-4510-9F24-9A47ED6F0B0C}" srcOrd="1" destOrd="0" presId="urn:microsoft.com/office/officeart/2005/8/layout/hierarchy1"/>
    <dgm:cxn modelId="{336C9F9F-CA6D-4985-95F3-CCC1C14543FA}" type="presParOf" srcId="{02597B59-2ACE-46B1-9F5C-FD5D3BABD8C6}" destId="{30217FBE-01BF-4561-869C-C0044DC1F95F}" srcOrd="1" destOrd="0" presId="urn:microsoft.com/office/officeart/2005/8/layout/hierarchy1"/>
    <dgm:cxn modelId="{6029EA87-3008-4F51-96D5-E5C74629A322}" type="presParOf" srcId="{CA0B6350-D510-46C2-80CA-7DCC36A1BBDA}" destId="{3A80353D-293E-4891-B1AA-E7D0D01C7074}" srcOrd="4" destOrd="0" presId="urn:microsoft.com/office/officeart/2005/8/layout/hierarchy1"/>
    <dgm:cxn modelId="{D0455B53-5878-4E5C-BED1-904A31EA0C83}" type="presParOf" srcId="{CA0B6350-D510-46C2-80CA-7DCC36A1BBDA}" destId="{34AD008C-12C0-49CB-BA72-C80B27244E65}" srcOrd="5" destOrd="0" presId="urn:microsoft.com/office/officeart/2005/8/layout/hierarchy1"/>
    <dgm:cxn modelId="{E5F18469-D35C-416B-88DD-B4D36C4AAB51}" type="presParOf" srcId="{34AD008C-12C0-49CB-BA72-C80B27244E65}" destId="{57D89AF1-74DB-403F-825C-FB336873254E}" srcOrd="0" destOrd="0" presId="urn:microsoft.com/office/officeart/2005/8/layout/hierarchy1"/>
    <dgm:cxn modelId="{F54CD7AE-DEFF-496E-BC09-1992BADA6C98}" type="presParOf" srcId="{57D89AF1-74DB-403F-825C-FB336873254E}" destId="{F2EDFA2E-3AE5-4AE1-9E78-571DFCA2E083}" srcOrd="0" destOrd="0" presId="urn:microsoft.com/office/officeart/2005/8/layout/hierarchy1"/>
    <dgm:cxn modelId="{8A38214F-3DCD-47A3-9568-3993128E65F7}" type="presParOf" srcId="{57D89AF1-74DB-403F-825C-FB336873254E}" destId="{47F661CC-E76D-44EB-B0E8-9E4AF57545FC}" srcOrd="1" destOrd="0" presId="urn:microsoft.com/office/officeart/2005/8/layout/hierarchy1"/>
    <dgm:cxn modelId="{81807B02-D7A3-4F01-930C-F1E1BF987D53}" type="presParOf" srcId="{34AD008C-12C0-49CB-BA72-C80B27244E65}" destId="{01B69A78-4FF2-46E4-9BC0-6951E76215A2}" srcOrd="1" destOrd="0" presId="urn:microsoft.com/office/officeart/2005/8/layout/hierarchy1"/>
    <dgm:cxn modelId="{67033197-E36B-4AC0-B79D-3F72F0416776}" type="presParOf" srcId="{DC62E5C0-D924-4D33-A5A6-559026B8CB93}" destId="{73414178-8261-427C-829C-72009673EBA3}" srcOrd="2" destOrd="0" presId="urn:microsoft.com/office/officeart/2005/8/layout/hierarchy1"/>
    <dgm:cxn modelId="{5533309A-0EF6-4E77-9499-7CDCC87C1E95}" type="presParOf" srcId="{DC62E5C0-D924-4D33-A5A6-559026B8CB93}" destId="{A3231EC0-9B30-49EB-98BF-FB0C41E8598A}" srcOrd="3" destOrd="0" presId="urn:microsoft.com/office/officeart/2005/8/layout/hierarchy1"/>
    <dgm:cxn modelId="{1608E8CE-AEB3-4366-9512-DC1CA56B1812}" type="presParOf" srcId="{A3231EC0-9B30-49EB-98BF-FB0C41E8598A}" destId="{56D8478E-0309-413C-869B-0DA8DC811ABB}" srcOrd="0" destOrd="0" presId="urn:microsoft.com/office/officeart/2005/8/layout/hierarchy1"/>
    <dgm:cxn modelId="{CA580CF6-E6AA-4346-8386-6DDCE2C232A3}" type="presParOf" srcId="{56D8478E-0309-413C-869B-0DA8DC811ABB}" destId="{8C30A3E1-0B8A-491C-BB1A-732D24BEC2BF}" srcOrd="0" destOrd="0" presId="urn:microsoft.com/office/officeart/2005/8/layout/hierarchy1"/>
    <dgm:cxn modelId="{03626282-9C37-4359-9286-71AF88357312}" type="presParOf" srcId="{56D8478E-0309-413C-869B-0DA8DC811ABB}" destId="{65DAC2D0-F54D-4833-80FF-447B9DA04D75}" srcOrd="1" destOrd="0" presId="urn:microsoft.com/office/officeart/2005/8/layout/hierarchy1"/>
    <dgm:cxn modelId="{FA562F68-0FE3-444F-99B2-4CA14218CF5B}" type="presParOf" srcId="{A3231EC0-9B30-49EB-98BF-FB0C41E8598A}" destId="{855EB91C-A255-4B28-A8D0-D15F326DFF2A}" srcOrd="1" destOrd="0" presId="urn:microsoft.com/office/officeart/2005/8/layout/hierarchy1"/>
    <dgm:cxn modelId="{03178849-477C-40BA-B2AE-6A574FB04A07}" type="presParOf" srcId="{DC62E5C0-D924-4D33-A5A6-559026B8CB93}" destId="{5CB4680F-658C-4AE5-A5C3-A2E94A1460C8}" srcOrd="4" destOrd="0" presId="urn:microsoft.com/office/officeart/2005/8/layout/hierarchy1"/>
    <dgm:cxn modelId="{E2E41493-B385-4D9C-9B79-0770BFDFAC83}" type="presParOf" srcId="{DC62E5C0-D924-4D33-A5A6-559026B8CB93}" destId="{BB3CF0A2-2B74-4FFB-A309-5D99200D4ABB}" srcOrd="5" destOrd="0" presId="urn:microsoft.com/office/officeart/2005/8/layout/hierarchy1"/>
    <dgm:cxn modelId="{66455FC9-AF0B-4D17-BD43-09257C686DC2}" type="presParOf" srcId="{BB3CF0A2-2B74-4FFB-A309-5D99200D4ABB}" destId="{7FA4B141-A82B-4BE2-B39C-A141C941A29B}" srcOrd="0" destOrd="0" presId="urn:microsoft.com/office/officeart/2005/8/layout/hierarchy1"/>
    <dgm:cxn modelId="{08C23DAD-3611-46D0-8E27-6FBCCD275DA9}" type="presParOf" srcId="{7FA4B141-A82B-4BE2-B39C-A141C941A29B}" destId="{6C9D6231-2C94-4D4F-B387-2DA1B3B64D3C}" srcOrd="0" destOrd="0" presId="urn:microsoft.com/office/officeart/2005/8/layout/hierarchy1"/>
    <dgm:cxn modelId="{4F45CBEB-E5C0-4D4A-9585-8CA619E2C6FF}" type="presParOf" srcId="{7FA4B141-A82B-4BE2-B39C-A141C941A29B}" destId="{12A9A4DE-8475-4A5B-99AF-7BAE3BDD14DF}" srcOrd="1" destOrd="0" presId="urn:microsoft.com/office/officeart/2005/8/layout/hierarchy1"/>
    <dgm:cxn modelId="{A67D9658-3724-40AE-987B-61AEA37BA110}" type="presParOf" srcId="{BB3CF0A2-2B74-4FFB-A309-5D99200D4ABB}" destId="{CF3ED550-E3E9-42FB-A37B-D58AF0BBC62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71AEA72-6DCE-469B-970C-36332581781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1A9E870-D2E6-4DE5-A6B5-2D1B17BBF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EA72-6DCE-469B-970C-36332581781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E870-D2E6-4DE5-A6B5-2D1B17BBF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EA72-6DCE-469B-970C-36332581781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E870-D2E6-4DE5-A6B5-2D1B17BBF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71AEA72-6DCE-469B-970C-36332581781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E870-D2E6-4DE5-A6B5-2D1B17BBF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71AEA72-6DCE-469B-970C-36332581781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1A9E870-D2E6-4DE5-A6B5-2D1B17BBF7C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71AEA72-6DCE-469B-970C-36332581781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1A9E870-D2E6-4DE5-A6B5-2D1B17BBF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71AEA72-6DCE-469B-970C-36332581781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1A9E870-D2E6-4DE5-A6B5-2D1B17BBF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EA72-6DCE-469B-970C-36332581781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E870-D2E6-4DE5-A6B5-2D1B17BBF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71AEA72-6DCE-469B-970C-36332581781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1A9E870-D2E6-4DE5-A6B5-2D1B17BBF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71AEA72-6DCE-469B-970C-36332581781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1A9E870-D2E6-4DE5-A6B5-2D1B17BBF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71AEA72-6DCE-469B-970C-36332581781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1A9E870-D2E6-4DE5-A6B5-2D1B17BBF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71AEA72-6DCE-469B-970C-36332581781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1A9E870-D2E6-4DE5-A6B5-2D1B17BBF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58200" cy="38164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Разработка проекта нового формата розничной торговли в малонаселенных пунктах, на примере магазина низких цен «СВЕТОФОР»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6564018"/>
            <a:ext cx="6400800" cy="288032"/>
          </a:xfrm>
        </p:spPr>
        <p:txBody>
          <a:bodyPr>
            <a:normAutofit/>
          </a:bodyPr>
          <a:lstStyle/>
          <a:p>
            <a:r>
              <a:rPr lang="ru-RU" sz="1050" dirty="0" smtClean="0"/>
              <a:t>Владивосток 2020</a:t>
            </a:r>
            <a:endParaRPr lang="ru-RU" sz="1050" dirty="0"/>
          </a:p>
        </p:txBody>
      </p:sp>
      <p:pic>
        <p:nvPicPr>
          <p:cNvPr id="4" name="Picture 2" descr="C:\Users\user.PUSH10-225CC16\Downloads\logo-svetof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85184"/>
            <a:ext cx="2664296" cy="1522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03848" y="5085184"/>
            <a:ext cx="4752528" cy="108012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484632" lvl="0" algn="r">
              <a:spcBef>
                <a:spcPct val="0"/>
              </a:spcBef>
            </a:pPr>
            <a:r>
              <a:rPr lang="ru-RU" sz="2400" b="1" dirty="0" smtClean="0">
                <a:solidFill>
                  <a:schemeClr val="bg1"/>
                </a:solidFill>
              </a:rPr>
              <a:t>Подготовил - </a:t>
            </a:r>
            <a:r>
              <a:rPr lang="ru-RU" sz="2400" b="1" smtClean="0">
                <a:solidFill>
                  <a:schemeClr val="bg1"/>
                </a:solidFill>
              </a:rPr>
              <a:t>Олейник Сергей</a:t>
            </a:r>
            <a:r>
              <a:rPr kumimoji="0" lang="ru-RU" sz="2400" b="1" i="0" strike="noStrike" kern="1200" cap="none" spc="0" normalizeH="0" baseline="0" noProof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400" b="1" i="0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430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Проект новый формат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785795"/>
          <a:ext cx="8462744" cy="3435293"/>
        </p:xfrm>
        <a:graphic>
          <a:graphicData uri="http://schemas.openxmlformats.org/drawingml/2006/table">
            <a:tbl>
              <a:tblPr/>
              <a:tblGrid>
                <a:gridCol w="2617547"/>
                <a:gridCol w="5845197"/>
              </a:tblGrid>
              <a:tr h="456594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Вид деятельности</a:t>
                      </a:r>
                      <a:endParaRPr lang="ru-RU" sz="1400" b="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19050" marB="19050">
                    <a:lnL>
                      <a:noFill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Торговля товарами народного потребления в розницу</a:t>
                      </a:r>
                      <a:endParaRPr lang="ru-RU" sz="1400" b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19050" marB="1905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79305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Месторасположение</a:t>
                      </a:r>
                      <a:endParaRPr lang="ru-RU" sz="1400" b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19050" marB="19050">
                    <a:lnL>
                      <a:noFill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Отдельное здание. Расположено в непосредственной близости от градообразующего предприятия</a:t>
                      </a:r>
                      <a:endParaRPr lang="ru-RU" sz="1400" b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19050" marB="1905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FA"/>
                    </a:solidFill>
                  </a:tcPr>
                </a:tc>
              </a:tr>
              <a:tr h="456594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Местонахождение</a:t>
                      </a:r>
                      <a:endParaRPr lang="ru-RU" sz="1400" b="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19050" marB="19050">
                    <a:lnL>
                      <a:noFill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Населенный пункт (население ~ 7 000 человек)</a:t>
                      </a:r>
                      <a:endParaRPr lang="ru-RU" sz="1400" b="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19050" marB="1905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6509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Площадь объекта</a:t>
                      </a:r>
                      <a:endParaRPr lang="ru-RU" sz="1400" b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19050" marB="19050">
                    <a:lnL>
                      <a:noFill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500 кв. м.</a:t>
                      </a:r>
                      <a:endParaRPr lang="ru-RU" sz="1400" b="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19050" marB="1905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FA"/>
                    </a:solidFill>
                  </a:tcPr>
                </a:tc>
              </a:tr>
              <a:tr h="236509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Тип собственности</a:t>
                      </a:r>
                      <a:endParaRPr lang="ru-RU" sz="1400" b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19050" marB="19050">
                    <a:lnL>
                      <a:noFill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Аренда помещения</a:t>
                      </a:r>
                      <a:endParaRPr lang="ru-RU" sz="1400" b="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19050" marB="1905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56594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Режим работы объекта</a:t>
                      </a:r>
                      <a:endParaRPr lang="ru-RU" sz="1400" b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19050" marB="19050">
                    <a:lnL>
                      <a:noFill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10.00– 19.00</a:t>
                      </a:r>
                      <a:endParaRPr lang="ru-RU" sz="1400" b="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19050" marB="1905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FA"/>
                    </a:solidFill>
                  </a:tcPr>
                </a:tc>
              </a:tr>
              <a:tr h="456594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Реализуемый товар</a:t>
                      </a:r>
                      <a:endParaRPr lang="ru-RU" sz="1400" b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19050" marB="19050">
                    <a:lnL>
                      <a:noFill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Продукты питания, бытовая химия, хозяйственные товары, алкоголь</a:t>
                      </a:r>
                      <a:endParaRPr lang="ru-RU" sz="1400" b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19050" marB="1905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56594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Формат торговой точки</a:t>
                      </a:r>
                      <a:endParaRPr lang="ru-RU" sz="1400" b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19050" marB="19050">
                    <a:lnL>
                      <a:noFill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Магазин самообслуживания</a:t>
                      </a:r>
                      <a:endParaRPr lang="ru-RU" sz="1400" b="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7625" marR="47625" marT="19050" marB="1905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FA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4279557"/>
            <a:ext cx="8424936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ОРТ </a:t>
            </a:r>
            <a:r>
              <a:rPr lang="ru-RU" sz="1400" dirty="0" smtClean="0">
                <a:latin typeface="Arial Black" pitchFamily="34" charset="0"/>
              </a:rPr>
              <a:t>в год на данной территории составит 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1,2млрд. </a:t>
            </a:r>
            <a:r>
              <a:rPr lang="ru-RU" sz="1400" dirty="0" smtClean="0">
                <a:latin typeface="Arial Black" pitchFamily="34" charset="0"/>
              </a:rPr>
              <a:t>руб. в год / 105,6 млн. </a:t>
            </a:r>
            <a:r>
              <a:rPr lang="ru-RU" sz="1400" dirty="0" err="1" smtClean="0">
                <a:latin typeface="Arial Black" pitchFamily="34" charset="0"/>
              </a:rPr>
              <a:t>руб</a:t>
            </a:r>
            <a:r>
              <a:rPr lang="ru-RU" sz="1400" dirty="0" smtClean="0">
                <a:latin typeface="Arial Black" pitchFamily="34" charset="0"/>
              </a:rPr>
              <a:t> в месяц)</a:t>
            </a:r>
          </a:p>
          <a:p>
            <a:r>
              <a:rPr lang="ru-RU" sz="1400" dirty="0" smtClean="0">
                <a:latin typeface="Arial Black" pitchFamily="34" charset="0"/>
              </a:rPr>
              <a:t>(</a:t>
            </a:r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7 000чел. </a:t>
            </a:r>
            <a:r>
              <a:rPr lang="ru-RU" sz="1400" dirty="0" smtClean="0">
                <a:latin typeface="Arial Black" pitchFamily="34" charset="0"/>
              </a:rPr>
              <a:t>(численность населения) * 235 572руб (ОРТ на душу в Приморском крае) * 0,75, (0.75 – коэффициент на низкие доходы)) </a:t>
            </a:r>
          </a:p>
          <a:p>
            <a:r>
              <a:rPr lang="ru-RU" sz="1400" dirty="0" smtClean="0">
                <a:latin typeface="Arial Black" pitchFamily="34" charset="0"/>
              </a:rPr>
              <a:t>Доля товаров предлагаемых к реализации – 50%, (магазин не будет торговать некоторыми видами товаров).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Емкость рынка </a:t>
            </a:r>
            <a:r>
              <a:rPr lang="ru-RU" sz="1400" dirty="0" smtClean="0">
                <a:latin typeface="Arial Black" pitchFamily="34" charset="0"/>
              </a:rPr>
              <a:t>на котором будет работать магазин – 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618млн.руб</a:t>
            </a:r>
            <a:r>
              <a:rPr lang="ru-RU" sz="1400" dirty="0" smtClean="0">
                <a:latin typeface="Arial Black" pitchFamily="34" charset="0"/>
              </a:rPr>
              <a:t>. в год (51,5 млн.руб. в месяц)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Целевая доля рынка </a:t>
            </a:r>
            <a:r>
              <a:rPr lang="ru-RU" sz="1400" dirty="0" smtClean="0">
                <a:latin typeface="Arial Black" pitchFamily="34" charset="0"/>
              </a:rPr>
              <a:t>для магазина – 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20% - 124 млн.руб</a:t>
            </a:r>
            <a:r>
              <a:rPr lang="ru-RU" sz="1400" dirty="0" smtClean="0">
                <a:latin typeface="Arial Black" pitchFamily="34" charset="0"/>
              </a:rPr>
              <a:t>. в год (10,3млн.руб в месяц).</a:t>
            </a:r>
            <a:endParaRPr lang="ru-RU" sz="1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7471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733926"/>
            <a:ext cx="79295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/>
              <a:t>Инвестиции в открытие магазина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42852"/>
            <a:ext cx="77690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Календарный план </a:t>
            </a:r>
            <a:r>
              <a:rPr lang="ru-RU" dirty="0" smtClean="0"/>
              <a:t> </a:t>
            </a: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проекта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55576" y="1124744"/>
            <a:ext cx="7776864" cy="48245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0519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395536" y="1124744"/>
            <a:ext cx="8391306" cy="54475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692696"/>
            <a:ext cx="7072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Этапы открытия магазина и сроки их реализации: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42852"/>
            <a:ext cx="77690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Календарный план </a:t>
            </a:r>
            <a:r>
              <a:rPr lang="ru-RU" dirty="0" smtClean="0"/>
              <a:t> </a:t>
            </a: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проекта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764704"/>
            <a:ext cx="7072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Этапы открытия магазина и сроки их реализации: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467544" y="1268760"/>
            <a:ext cx="8390736" cy="53578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71600" y="142852"/>
            <a:ext cx="77690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Календарный план </a:t>
            </a:r>
            <a:r>
              <a:rPr lang="ru-RU" dirty="0" smtClean="0"/>
              <a:t> </a:t>
            </a: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проекта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01266"/>
          </a:xfrm>
        </p:spPr>
        <p:txBody>
          <a:bodyPr>
            <a:normAutofit fontScale="90000"/>
          </a:bodyPr>
          <a:lstStyle/>
          <a:p>
            <a:pPr marL="0" algn="ctr"/>
            <a:r>
              <a:rPr lang="ru-RU" sz="3200" dirty="0" smtClean="0"/>
              <a:t>Финансовый план проекта</a:t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67544" y="548680"/>
            <a:ext cx="34563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Ассортимент продуктов проекта: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79512" y="980728"/>
            <a:ext cx="4248472" cy="2589917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79512" y="3717032"/>
            <a:ext cx="8712968" cy="288032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535488" y="980729"/>
            <a:ext cx="4429000" cy="2592287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716016" y="548680"/>
            <a:ext cx="42484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Сезонность продаж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продуктов проекта: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995936" y="3717032"/>
            <a:ext cx="42484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План продаж магазина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4572000" y="980728"/>
            <a:ext cx="4320480" cy="2664296"/>
          </a:xfrm>
          <a:prstGeom prst="rect">
            <a:avLst/>
          </a:prstGeo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548680"/>
            <a:ext cx="4139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Структура постоянных расходов проекта: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714876" y="548680"/>
            <a:ext cx="25717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Постоянные расходы: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285720" y="4149080"/>
            <a:ext cx="3926240" cy="250065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14348" y="3857628"/>
            <a:ext cx="2202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Расходы</a:t>
            </a:r>
            <a:r>
              <a:rPr lang="ru-RU" b="1" dirty="0" smtClean="0"/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 персонал</a:t>
            </a:r>
            <a:r>
              <a:rPr lang="ru-RU" b="1" dirty="0" smtClean="0"/>
              <a:t>:</a:t>
            </a:r>
            <a:endParaRPr lang="ru-RU" dirty="0"/>
          </a:p>
        </p:txBody>
      </p:sp>
      <p:pic>
        <p:nvPicPr>
          <p:cNvPr id="11" name="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4427984" y="4149080"/>
            <a:ext cx="4464496" cy="2492896"/>
          </a:xfrm>
          <a:prstGeom prst="rect">
            <a:avLst/>
          </a:prstGeom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004048" y="3861048"/>
            <a:ext cx="20002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Расходы на налоги: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 fontScale="90000"/>
          </a:bodyPr>
          <a:lstStyle/>
          <a:p>
            <a:pPr marL="0" algn="ctr"/>
            <a:r>
              <a:rPr lang="ru-RU" sz="3200" dirty="0" smtClean="0"/>
              <a:t>Финансовый план проекта</a:t>
            </a:r>
            <a:br>
              <a:rPr lang="ru-RU" sz="3200" dirty="0" smtClean="0"/>
            </a:br>
            <a:endParaRPr lang="ru-RU" sz="3200" dirty="0" smtClean="0"/>
          </a:p>
        </p:txBody>
      </p:sp>
      <p:pic>
        <p:nvPicPr>
          <p:cNvPr id="14" name="Рисунок 13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51520" y="980728"/>
            <a:ext cx="4032448" cy="273630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6206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Кэш-фло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проекта: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 fontScale="90000"/>
          </a:bodyPr>
          <a:lstStyle/>
          <a:p>
            <a:pPr marL="0" algn="ctr"/>
            <a:r>
              <a:rPr lang="ru-RU" sz="3200" dirty="0" smtClean="0"/>
              <a:t>Финансовый план проекта</a:t>
            </a:r>
            <a:br>
              <a:rPr lang="ru-RU" sz="3200" dirty="0" smtClean="0"/>
            </a:br>
            <a:endParaRPr lang="ru-RU" sz="3200" dirty="0" smtClean="0"/>
          </a:p>
        </p:txBody>
      </p:sp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051720" y="620688"/>
            <a:ext cx="6696744" cy="2880320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-63703" y="3645024"/>
            <a:ext cx="19479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Отчет о прибылях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и убытках проекта: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051720" y="3645024"/>
            <a:ext cx="6768752" cy="302433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 fontScale="90000"/>
          </a:bodyPr>
          <a:lstStyle/>
          <a:p>
            <a:pPr marL="0" algn="ctr"/>
            <a:r>
              <a:rPr lang="ru-RU" sz="3200" dirty="0" smtClean="0"/>
              <a:t>Финансовый план проекта</a:t>
            </a:r>
            <a:br>
              <a:rPr lang="ru-RU" sz="3200" dirty="0" smtClean="0"/>
            </a:br>
            <a:endParaRPr lang="ru-RU" sz="3200" dirty="0" smtClean="0"/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print"/>
          <a:srcRect l="33848" t="36762" r="28457" b="28854"/>
          <a:stretch/>
        </p:blipFill>
        <p:spPr bwMode="auto">
          <a:xfrm>
            <a:off x="467544" y="908720"/>
            <a:ext cx="8208912" cy="3744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5013176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 Black" pitchFamily="34" charset="0"/>
              </a:rPr>
              <a:t>В результате проведенного анализа и расчета финансовых показателей проект рекомендуется к реализации, а такое направление развития имеет за собой перспективы на активное развитие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483768" y="548680"/>
            <a:ext cx="36536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Эффективность инвестиций проекта: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14282" y="2571744"/>
            <a:ext cx="8678198" cy="139903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СПАСИБО ЗА ВНИМАНИЕ!</a:t>
            </a:r>
            <a:br>
              <a:rPr kumimoji="0" lang="ru-RU" sz="4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:\Users\user.PUSH10-225CC16\Downloads\logo-svetof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91293"/>
            <a:ext cx="2664296" cy="1522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.PUSH10-225CC16\Downloads\logo-svetof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648"/>
            <a:ext cx="2664296" cy="1522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6912768" cy="1145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Розничная торговля –</a:t>
            </a:r>
            <a:br>
              <a:rPr lang="ru-RU" dirty="0" smtClean="0"/>
            </a:br>
            <a:r>
              <a:rPr lang="ru-RU" dirty="0" smtClean="0"/>
              <a:t> важная часть экономики.</a:t>
            </a:r>
            <a:endParaRPr lang="ru-RU" dirty="0"/>
          </a:p>
        </p:txBody>
      </p:sp>
      <p:pic>
        <p:nvPicPr>
          <p:cNvPr id="1026" name="Picture 2" descr="C:\Users\user.PUSH10-225CC16\Downloads\logo-svetof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639"/>
            <a:ext cx="2664296" cy="1522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7504" y="1772816"/>
            <a:ext cx="5544616" cy="367240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7544" y="5157192"/>
            <a:ext cx="4608512" cy="1327024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484632"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2400" b="1" dirty="0" smtClean="0">
                <a:latin typeface="Arial Black" pitchFamily="34" charset="0"/>
              </a:rPr>
              <a:t>17% в структуре ВВП</a:t>
            </a:r>
            <a:endParaRPr kumimoji="0" lang="ru-RU" sz="2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7412" name="Picture 4" descr="https://present5.com/docs/l_2_rynok_i_konkurentsia_images/l_2_rynok_i_konkurentsia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772816"/>
            <a:ext cx="3113584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86683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Современные форматы торговли</a:t>
            </a:r>
            <a:endParaRPr lang="ru-RU" sz="3200" dirty="0"/>
          </a:p>
        </p:txBody>
      </p:sp>
      <p:pic>
        <p:nvPicPr>
          <p:cNvPr id="4" name="Picture 2" descr="C:\Users\user.PUSH10-225CC16\Downloads\logo-svetof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57192"/>
            <a:ext cx="2664296" cy="1522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s://tradernet.ru/data/blogs/users/273259/1457943472_q-cuKFeec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645024"/>
            <a:ext cx="4355976" cy="3212976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83568" y="1196752"/>
          <a:ext cx="7704857" cy="2304258"/>
        </p:xfrm>
        <a:graphic>
          <a:graphicData uri="http://schemas.openxmlformats.org/drawingml/2006/table">
            <a:tbl>
              <a:tblPr/>
              <a:tblGrid>
                <a:gridCol w="2468792"/>
                <a:gridCol w="1745355"/>
                <a:gridCol w="1745355"/>
                <a:gridCol w="1745355"/>
              </a:tblGrid>
              <a:tr h="7056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Arial Cyr"/>
                        </a:rPr>
                        <a:t>Формат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Arial Cyr"/>
                        </a:rPr>
                        <a:t>Площадь, м2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Arial Cyr"/>
                        </a:rPr>
                        <a:t>Ассортимент, </a:t>
                      </a:r>
                      <a:r>
                        <a:rPr lang="en-US" sz="1400" b="1" i="0" u="none" strike="noStrike">
                          <a:latin typeface="Arial Cyr"/>
                        </a:rPr>
                        <a:t>SKU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Arial Cyr"/>
                        </a:rPr>
                        <a:t>Средний чек, руб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Arial Cyr"/>
                        </a:rPr>
                        <a:t>Магазин у Дома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Arial Cyr"/>
                        </a:rPr>
                        <a:t>до 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Arial Cyr"/>
                        </a:rPr>
                        <a:t>до 1 000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Arial Cyr"/>
                        </a:rPr>
                        <a:t>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Arial Cyr"/>
                        </a:rPr>
                        <a:t>Супермаркет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Arial Cyr"/>
                        </a:rPr>
                        <a:t>500-1 000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Arial Cyr"/>
                        </a:rPr>
                        <a:t>4 000- 5 000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Arial Cyr"/>
                        </a:rPr>
                        <a:t>450-500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Arial Cyr"/>
                        </a:rPr>
                        <a:t>Гипермаркет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Arial Cyr"/>
                        </a:rPr>
                        <a:t>3 000-5 000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Arial Cyr"/>
                        </a:rPr>
                        <a:t>15 000-25 000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Arial Cyr"/>
                        </a:rPr>
                        <a:t>2 500- 3 000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Arial Cyr"/>
                        </a:rPr>
                        <a:t>Дискаунтер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Arial Cyr"/>
                        </a:rPr>
                        <a:t>1 000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Arial Cyr"/>
                        </a:rPr>
                        <a:t>2 000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Arial Cyr"/>
                        </a:rPr>
                        <a:t>1 000 - 1 200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388" name="Picture 4" descr="https://www.akit.ru/wp-content/uploads/2013/07/ecommer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5147" y="3645024"/>
            <a:ext cx="1508853" cy="113164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028384" y="3356992"/>
            <a:ext cx="504056" cy="86409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?</a:t>
            </a:r>
            <a:endParaRPr kumimoji="0" lang="ru-RU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64288" y="4653136"/>
            <a:ext cx="2304256" cy="2287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4632" lvl="0">
              <a:spcBef>
                <a:spcPct val="0"/>
              </a:spcBef>
              <a:defRPr/>
            </a:pPr>
            <a:r>
              <a:rPr lang="ru-RU" sz="1380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?</a:t>
            </a:r>
            <a:endParaRPr lang="ru-RU" sz="13800" dirty="0">
              <a:ln w="6350">
                <a:solidFill>
                  <a:srgbClr val="FF388C">
                    <a:shade val="43000"/>
                  </a:srgbClr>
                </a:solidFill>
              </a:ln>
              <a:solidFill>
                <a:srgbClr val="FF388C">
                  <a:tint val="83000"/>
                  <a:satMod val="150000"/>
                </a:srgb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8616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24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Торговля в мире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5157192"/>
            <a:ext cx="2592288" cy="1441632"/>
          </a:xfrm>
        </p:spPr>
        <p:txBody>
          <a:bodyPr>
            <a:normAutofit fontScale="92500" lnSpcReduction="10000"/>
          </a:bodyPr>
          <a:lstStyle/>
          <a:p>
            <a:r>
              <a:rPr lang="ru-RU" sz="3500" b="1" dirty="0" smtClean="0">
                <a:latin typeface="Arial Black" pitchFamily="34" charset="0"/>
              </a:rPr>
              <a:t>РОСТА</a:t>
            </a:r>
            <a:r>
              <a:rPr lang="ru-RU" sz="4000" b="1" dirty="0" smtClean="0"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ru-RU" sz="4000" b="1" dirty="0" smtClean="0">
                <a:latin typeface="Arial Black" pitchFamily="34" charset="0"/>
              </a:rPr>
              <a:t>  </a:t>
            </a:r>
            <a:r>
              <a:rPr lang="ru-RU" sz="4800" b="1" dirty="0" smtClean="0">
                <a:latin typeface="Arial Black" pitchFamily="34" charset="0"/>
              </a:rPr>
              <a:t>ЕСТЬ!</a:t>
            </a:r>
            <a:endParaRPr lang="ru-RU" sz="4000" b="1" dirty="0">
              <a:latin typeface="Arial Black" pitchFamily="34" charset="0"/>
            </a:endParaRPr>
          </a:p>
        </p:txBody>
      </p:sp>
      <p:pic>
        <p:nvPicPr>
          <p:cNvPr id="4" name="Picture 2" descr="C:\Users\user.PUSH10-225CC16\Downloads\logo-svetof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57192"/>
            <a:ext cx="2664296" cy="1522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67544" y="836712"/>
            <a:ext cx="8316416" cy="4104456"/>
          </a:xfrm>
          <a:prstGeom prst="rect">
            <a:avLst/>
          </a:prstGeom>
        </p:spPr>
      </p:pic>
      <p:pic>
        <p:nvPicPr>
          <p:cNvPr id="15362" name="Picture 2" descr="http://dmitrov-reg.ru/wp-content/uploads/2018/07/%D1%80%D0%BE%D1%81%D1%82-2-1024x7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6202" y="5013176"/>
            <a:ext cx="2459765" cy="1844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93620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.PUSH10-225CC16\Downloads\logo-svetof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941168"/>
            <a:ext cx="2664296" cy="1522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3528" y="4725146"/>
          <a:ext cx="5832647" cy="1665899"/>
        </p:xfrm>
        <a:graphic>
          <a:graphicData uri="http://schemas.openxmlformats.org/drawingml/2006/table">
            <a:tbl>
              <a:tblPr/>
              <a:tblGrid>
                <a:gridCol w="898462"/>
                <a:gridCol w="986837"/>
                <a:gridCol w="986837"/>
                <a:gridCol w="986837"/>
                <a:gridCol w="986837"/>
                <a:gridCol w="986837"/>
              </a:tblGrid>
              <a:tr h="30880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Arial Cyr"/>
                        </a:rPr>
                        <a:t>ОРТ</a:t>
                      </a:r>
                      <a:r>
                        <a:rPr lang="ru-RU" sz="1400" b="1" i="0" u="none" strike="noStrike" baseline="0" dirty="0" smtClean="0">
                          <a:latin typeface="Arial Cyr"/>
                        </a:rPr>
                        <a:t> </a:t>
                      </a:r>
                      <a:r>
                        <a:rPr lang="ru-RU" sz="1400" b="1" i="0" u="none" strike="noStrike" dirty="0" smtClean="0">
                          <a:latin typeface="Arial Cyr"/>
                        </a:rPr>
                        <a:t>в </a:t>
                      </a:r>
                      <a:r>
                        <a:rPr lang="ru-RU" sz="1400" b="1" i="0" u="none" strike="noStrike" dirty="0">
                          <a:latin typeface="Arial Cyr"/>
                        </a:rPr>
                        <a:t>млн.руб.</a:t>
                      </a:r>
                    </a:p>
                  </a:txBody>
                  <a:tcPr marL="5773" marR="5773" marT="5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5773" marR="5773" marT="5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5773" marR="5773" marT="5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5773" marR="5773" marT="5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5773" marR="5773" marT="5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5773" marR="5773" marT="5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Год. 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5773" marR="5773" marT="5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2015</a:t>
                      </a:r>
                    </a:p>
                  </a:txBody>
                  <a:tcPr marL="5773" marR="5773" marT="5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2016</a:t>
                      </a:r>
                    </a:p>
                  </a:txBody>
                  <a:tcPr marL="5773" marR="5773" marT="5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2017</a:t>
                      </a:r>
                    </a:p>
                  </a:txBody>
                  <a:tcPr marL="5773" marR="5773" marT="5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2018</a:t>
                      </a:r>
                    </a:p>
                  </a:txBody>
                  <a:tcPr marL="5773" marR="5773" marT="5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2019</a:t>
                      </a:r>
                    </a:p>
                  </a:txBody>
                  <a:tcPr marL="5773" marR="5773" marT="5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1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РФ </a:t>
                      </a:r>
                    </a:p>
                  </a:txBody>
                  <a:tcPr marL="5773" marR="5773" marT="5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27 526 793</a:t>
                      </a:r>
                    </a:p>
                  </a:txBody>
                  <a:tcPr marL="5773" marR="5773" marT="5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28 240 885</a:t>
                      </a:r>
                    </a:p>
                  </a:txBody>
                  <a:tcPr marL="5773" marR="5773" marT="5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29 745 536</a:t>
                      </a:r>
                    </a:p>
                  </a:txBody>
                  <a:tcPr marL="5773" marR="5773" marT="5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31 579 372</a:t>
                      </a:r>
                    </a:p>
                  </a:txBody>
                  <a:tcPr marL="5773" marR="5773" marT="5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33 624 303</a:t>
                      </a:r>
                    </a:p>
                  </a:txBody>
                  <a:tcPr marL="5773" marR="5773" marT="5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4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Рост %</a:t>
                      </a:r>
                    </a:p>
                  </a:txBody>
                  <a:tcPr marL="5773" marR="5773" marT="5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4,4</a:t>
                      </a:r>
                    </a:p>
                  </a:txBody>
                  <a:tcPr marL="5773" marR="5773" marT="5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2,6</a:t>
                      </a:r>
                    </a:p>
                  </a:txBody>
                  <a:tcPr marL="5773" marR="5773" marT="5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5,3</a:t>
                      </a:r>
                    </a:p>
                  </a:txBody>
                  <a:tcPr marL="5773" marR="5773" marT="5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6,2</a:t>
                      </a:r>
                    </a:p>
                  </a:txBody>
                  <a:tcPr marL="5773" marR="5773" marT="5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6,5</a:t>
                      </a:r>
                    </a:p>
                  </a:txBody>
                  <a:tcPr marL="5773" marR="5773" marT="57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23528" y="692696"/>
            <a:ext cx="8532439" cy="4032448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9144000" cy="78524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Торговля в России</a:t>
            </a:r>
            <a:endParaRPr kumimoji="0" lang="ru-RU" sz="3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1289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Магазины низких цен «СВЕТОФОР»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785794"/>
            <a:ext cx="49320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Штаб квартира – г.Красноярск.</a:t>
            </a:r>
          </a:p>
          <a:p>
            <a:r>
              <a:rPr lang="ru-RU" dirty="0" smtClean="0">
                <a:latin typeface="Arial Black" pitchFamily="34" charset="0"/>
              </a:rPr>
              <a:t>2015г. – Открытие первого </a:t>
            </a:r>
          </a:p>
          <a:p>
            <a:r>
              <a:rPr lang="ru-RU" dirty="0" smtClean="0">
                <a:latin typeface="Arial Black" pitchFamily="34" charset="0"/>
              </a:rPr>
              <a:t>              магазина в г.Красноярск.</a:t>
            </a:r>
          </a:p>
          <a:p>
            <a:r>
              <a:rPr lang="ru-RU" dirty="0" smtClean="0">
                <a:latin typeface="Arial Black" pitchFamily="34" charset="0"/>
              </a:rPr>
              <a:t>2016г. – Освоение Сибири и ДВ.</a:t>
            </a:r>
          </a:p>
          <a:p>
            <a:r>
              <a:rPr lang="ru-RU" dirty="0" smtClean="0">
                <a:latin typeface="Arial Black" pitchFamily="34" charset="0"/>
              </a:rPr>
              <a:t>2017г. – Открытие магазинов в УФО,</a:t>
            </a:r>
          </a:p>
          <a:p>
            <a:r>
              <a:rPr lang="ru-RU" dirty="0" smtClean="0">
                <a:latin typeface="Arial Black" pitchFamily="34" charset="0"/>
              </a:rPr>
              <a:t>              ЮФО,УФО, странах СНГ.</a:t>
            </a:r>
          </a:p>
          <a:p>
            <a:r>
              <a:rPr lang="ru-RU" dirty="0" smtClean="0">
                <a:latin typeface="Arial Black" pitchFamily="34" charset="0"/>
              </a:rPr>
              <a:t>2018г. – Открытие магазинов в</a:t>
            </a:r>
          </a:p>
          <a:p>
            <a:r>
              <a:rPr lang="ru-RU" dirty="0" smtClean="0">
                <a:latin typeface="Arial Black" pitchFamily="34" charset="0"/>
              </a:rPr>
              <a:t>              Европе.</a:t>
            </a:r>
          </a:p>
          <a:p>
            <a:r>
              <a:rPr lang="ru-RU" dirty="0" smtClean="0">
                <a:latin typeface="Arial Black" pitchFamily="34" charset="0"/>
              </a:rPr>
              <a:t>2019г. – Вошли в ТОП10 сетей</a:t>
            </a:r>
          </a:p>
          <a:p>
            <a:r>
              <a:rPr lang="ru-RU" dirty="0" smtClean="0">
                <a:latin typeface="Arial Black" pitchFamily="34" charset="0"/>
              </a:rPr>
              <a:t>              России. </a:t>
            </a:r>
          </a:p>
          <a:p>
            <a:r>
              <a:rPr lang="ru-RU" dirty="0" smtClean="0">
                <a:latin typeface="Arial Black" pitchFamily="34" charset="0"/>
              </a:rPr>
              <a:t>              Выручка 100млрд.руб. + </a:t>
            </a:r>
          </a:p>
          <a:p>
            <a:r>
              <a:rPr lang="ru-RU" dirty="0" smtClean="0">
                <a:latin typeface="Arial Black" pitchFamily="34" charset="0"/>
              </a:rPr>
              <a:t>2020г. – 1 764 магазина на </a:t>
            </a:r>
          </a:p>
          <a:p>
            <a:r>
              <a:rPr lang="ru-RU" dirty="0" smtClean="0">
                <a:latin typeface="Arial Black" pitchFamily="34" charset="0"/>
              </a:rPr>
              <a:t>              01,01,2020</a:t>
            </a:r>
          </a:p>
          <a:p>
            <a:pPr algn="just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581128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ФОРМАТ – ЖЁСТКИЙ ДИСКАУНТЕР.</a:t>
            </a:r>
          </a:p>
          <a:p>
            <a:pPr algn="just"/>
            <a:endParaRPr lang="ru-RU" dirty="0"/>
          </a:p>
        </p:txBody>
      </p:sp>
      <p:pic>
        <p:nvPicPr>
          <p:cNvPr id="9" name="Рисунок 8" descr="C:\Users\Олейник Сергей\Desktop\В рекламу\setifor-logo-vertic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836712"/>
            <a:ext cx="4269953" cy="351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79512" y="530120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В Приморском крае:</a:t>
            </a:r>
          </a:p>
          <a:p>
            <a:r>
              <a:rPr lang="ru-RU" dirty="0" smtClean="0">
                <a:latin typeface="Arial Black" pitchFamily="34" charset="0"/>
              </a:rPr>
              <a:t>2016г. – Первый магазин в г.Лесозаводск.</a:t>
            </a:r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2020г. – на конец года 36 магазинов по всему краю.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70280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Магазины низких цен «СВЕТОФОР»</a:t>
            </a:r>
            <a:endParaRPr lang="ru-RU" sz="3200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41275" y="764705"/>
          <a:ext cx="9061450" cy="5107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3347864" y="5445224"/>
            <a:ext cx="5544616" cy="115212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484632" lvl="0">
              <a:spcBef>
                <a:spcPct val="0"/>
              </a:spcBef>
            </a:pPr>
            <a:r>
              <a:rPr lang="ru-RU" sz="2400" b="1" noProof="0" dirty="0" smtClean="0">
                <a:latin typeface="Arial Black" pitchFamily="34" charset="0"/>
              </a:rPr>
              <a:t>Структура</a:t>
            </a:r>
          </a:p>
          <a:p>
            <a:pPr marL="484632" lvl="0">
              <a:spcBef>
                <a:spcPct val="0"/>
              </a:spcBef>
            </a:pPr>
            <a:r>
              <a:rPr lang="ru-RU" sz="2400" b="1" dirty="0" smtClean="0">
                <a:latin typeface="Arial Black" pitchFamily="34" charset="0"/>
              </a:rPr>
              <a:t>управления</a:t>
            </a:r>
            <a:endParaRPr lang="ru-RU" sz="2400" b="1" noProof="0" dirty="0" smtClean="0">
              <a:latin typeface="Arial Black" pitchFamily="34" charset="0"/>
            </a:endParaRPr>
          </a:p>
          <a:p>
            <a:pPr marL="484632" lvl="0">
              <a:spcBef>
                <a:spcPct val="0"/>
              </a:spcBef>
            </a:pPr>
            <a:r>
              <a:rPr lang="ru-RU" sz="2400" b="1" noProof="0" dirty="0" smtClean="0">
                <a:latin typeface="Arial Black" pitchFamily="34" charset="0"/>
              </a:rPr>
              <a:t>компании.</a:t>
            </a:r>
            <a:endParaRPr kumimoji="0" lang="ru-RU" sz="2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0" name="Picture 2" descr="C:\Users\user.PUSH10-225CC16\Downloads\logo-svetofo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91293"/>
            <a:ext cx="2664296" cy="1522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3.bp.blogspot.com/-RuIBD2OtNtA/W163Wo2j9wI/AAAAAAAAJIU/iMUmOq5Cz2EciTU8rzmMhw1wD6Ml8_UnQCLcBGAs/s1600/komanda_foto_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5153030"/>
            <a:ext cx="2376264" cy="1704969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Торговля на Дальнем Востоке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500042"/>
            <a:ext cx="421481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Специфика Дальнего Востока – низкая плотность населения, концентрация в крупных городах,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доходы выше среднероссийских.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142844" y="1285860"/>
            <a:ext cx="4285140" cy="5286412"/>
          </a:xfrm>
          <a:prstGeom prst="rect">
            <a:avLst/>
          </a:prstGeom>
        </p:spPr>
      </p:pic>
      <p:sp>
        <p:nvSpPr>
          <p:cNvPr id="5122" name="Овал 7"/>
          <p:cNvSpPr>
            <a:spLocks noChangeArrowheads="1"/>
          </p:cNvSpPr>
          <p:nvPr/>
        </p:nvSpPr>
        <p:spPr bwMode="auto">
          <a:xfrm>
            <a:off x="0" y="4714884"/>
            <a:ext cx="4214810" cy="1785926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72000" y="4365104"/>
            <a:ext cx="421484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Все игроки розничной торговли первоначально идут в крупные населенные пункты из-за высокого объема рынка.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571999" y="692696"/>
          <a:ext cx="4320480" cy="3514725"/>
        </p:xfrm>
        <a:graphic>
          <a:graphicData uri="http://schemas.openxmlformats.org/drawingml/2006/table">
            <a:tbl>
              <a:tblPr/>
              <a:tblGrid>
                <a:gridCol w="1927599"/>
                <a:gridCol w="797627"/>
                <a:gridCol w="797627"/>
                <a:gridCol w="797627"/>
              </a:tblGrid>
              <a:tr h="238125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ОРТ на душу населения, рублей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РФ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202 568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215 074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229 104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ДВФО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213 001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212 494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229 680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Сахалинская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289 573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303 112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327 601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Хабаровский край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231 134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244 591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262 321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Республика Саха (Якутия)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220 700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236 872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254 681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Магаданская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213 558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226 312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240 162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Приморский край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195 525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212 958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235 572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Амурская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202 038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214 688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231 113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Чукотский авт.округ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183 781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193 391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209 839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Камчатский край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171 259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181 491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197 448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Республика Бурятия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173 586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180 022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192 070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Еврейская авт.область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138 444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149 572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165 356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Забайкальский край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147 016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154 257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163 264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2" name="Рисунок 11" descr="https://www.samberi.com/images/icons/samberi.pn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085184"/>
            <a:ext cx="1368152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300192" y="5157192"/>
            <a:ext cx="1080120" cy="403678"/>
          </a:xfrm>
          <a:prstGeom prst="rect">
            <a:avLst/>
          </a:prstGeom>
        </p:spPr>
      </p:pic>
      <p:pic>
        <p:nvPicPr>
          <p:cNvPr id="14" name="Рисунок 13" descr="http://www.fresh25.ru/bitrix/templates/index_global/images/logo.png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733256"/>
            <a:ext cx="1008112" cy="541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228184" y="5805264"/>
            <a:ext cx="1080120" cy="489402"/>
          </a:xfrm>
          <a:prstGeom prst="rect">
            <a:avLst/>
          </a:prstGeom>
        </p:spPr>
      </p:pic>
      <p:pic>
        <p:nvPicPr>
          <p:cNvPr id="16" name="Рисунок 15" descr="https://ambar.trade/sites/default/files/logo.png"/>
          <p:cNvPicPr/>
          <p:nvPr/>
        </p:nvPicPr>
        <p:blipFill>
          <a:blip r:embed="rId8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229200"/>
            <a:ext cx="1080120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svetofore.ru/wp-content/themes/svetofor/img/logo.png"/>
          <p:cNvPicPr/>
          <p:nvPr/>
        </p:nvPicPr>
        <p:blipFill>
          <a:blip r:embed="rId9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877272"/>
            <a:ext cx="1440160" cy="302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51684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4788024" y="1052736"/>
            <a:ext cx="4143404" cy="41044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Тенденции в розничной торговле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08720"/>
            <a:ext cx="4248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 Black" pitchFamily="34" charset="0"/>
              </a:rPr>
              <a:t>Основные тренды:</a:t>
            </a:r>
          </a:p>
          <a:p>
            <a:r>
              <a:rPr lang="ru-RU" sz="1400" dirty="0" smtClean="0">
                <a:latin typeface="Arial Black" pitchFamily="34" charset="0"/>
              </a:rPr>
              <a:t>развитие экономики остаётся нестабильным, потребители находятся в режиме экономии, конкуренция в </a:t>
            </a:r>
            <a:r>
              <a:rPr lang="ru-RU" sz="1400" dirty="0" err="1" smtClean="0">
                <a:latin typeface="Arial Black" pitchFamily="34" charset="0"/>
              </a:rPr>
              <a:t>ритейле</a:t>
            </a:r>
            <a:r>
              <a:rPr lang="ru-RU" sz="1400" dirty="0" smtClean="0">
                <a:latin typeface="Arial Black" pitchFamily="34" charset="0"/>
              </a:rPr>
              <a:t> возрастает, настроения потребителей ухудшаются</a:t>
            </a:r>
            <a:endParaRPr lang="ru-RU" sz="1400" dirty="0">
              <a:latin typeface="Arial Black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357158" y="2348880"/>
            <a:ext cx="4142834" cy="4248472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788024" y="5348255"/>
            <a:ext cx="4104456" cy="11695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При планировании покупок в РФ, все больше населения выбирает стратегию – покупка в магазинах с более низкими ценами, покупка товаров по акциям.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3580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10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1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1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13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3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4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5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6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7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8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9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698</Words>
  <Application>Microsoft Office PowerPoint</Application>
  <PresentationFormat>Экран (4:3)</PresentationFormat>
  <Paragraphs>198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Яркая</vt:lpstr>
      <vt:lpstr>Разработка проекта нового формата розничной торговли в малонаселенных пунктах, на примере магазина низких цен «СВЕТОФОР» </vt:lpstr>
      <vt:lpstr>Розничная торговля –  важная часть экономики.</vt:lpstr>
      <vt:lpstr>Современные форматы торговли</vt:lpstr>
      <vt:lpstr>Торговля в мире</vt:lpstr>
      <vt:lpstr>Слайд 5</vt:lpstr>
      <vt:lpstr>Магазины низких цен «СВЕТОФОР»</vt:lpstr>
      <vt:lpstr>Магазины низких цен «СВЕТОФОР»</vt:lpstr>
      <vt:lpstr>Торговля на Дальнем Востоке  </vt:lpstr>
      <vt:lpstr>Тенденции в розничной торговле  </vt:lpstr>
      <vt:lpstr>Проект новый формат  </vt:lpstr>
      <vt:lpstr>Слайд 11</vt:lpstr>
      <vt:lpstr>Слайд 12</vt:lpstr>
      <vt:lpstr>Слайд 13</vt:lpstr>
      <vt:lpstr>Финансовый план проекта </vt:lpstr>
      <vt:lpstr>Финансовый план проекта </vt:lpstr>
      <vt:lpstr>Финансовый план проекта </vt:lpstr>
      <vt:lpstr>Финансовый план проекта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проекта нового формата магазина (на примере магазина «Светофор»)</dc:title>
  <dc:creator>user</dc:creator>
  <cp:lastModifiedBy>Олейник Сергей</cp:lastModifiedBy>
  <cp:revision>23</cp:revision>
  <dcterms:created xsi:type="dcterms:W3CDTF">2020-10-16T09:16:12Z</dcterms:created>
  <dcterms:modified xsi:type="dcterms:W3CDTF">2020-11-17T23:31:40Z</dcterms:modified>
</cp:coreProperties>
</file>