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52" r:id="rId5"/>
    <p:sldId id="355" r:id="rId6"/>
    <p:sldId id="366" r:id="rId7"/>
    <p:sldId id="346" r:id="rId8"/>
    <p:sldId id="361" r:id="rId9"/>
    <p:sldId id="348" r:id="rId10"/>
    <p:sldId id="351" r:id="rId11"/>
    <p:sldId id="363" r:id="rId12"/>
    <p:sldId id="365" r:id="rId13"/>
    <p:sldId id="354" r:id="rId14"/>
    <p:sldId id="358" r:id="rId15"/>
    <p:sldId id="359" r:id="rId16"/>
    <p:sldId id="360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4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114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  <p15:guide id="5" orient="horz" pos="1457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1933" userDrawn="1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756" userDrawn="1">
          <p15:clr>
            <a:srgbClr val="A4A3A4"/>
          </p15:clr>
        </p15:guide>
        <p15:guide id="10" pos="5745" userDrawn="1">
          <p15:clr>
            <a:srgbClr val="A4A3A4"/>
          </p15:clr>
        </p15:guide>
        <p15:guide id="11" orient="horz" pos="2364" userDrawn="1">
          <p15:clr>
            <a:srgbClr val="A4A3A4"/>
          </p15:clr>
        </p15:guide>
        <p15:guide id="12" orient="horz" pos="1321" userDrawn="1">
          <p15:clr>
            <a:srgbClr val="A4A3A4"/>
          </p15:clr>
        </p15:guide>
        <p15:guide id="13" orient="horz" pos="2523" userDrawn="1">
          <p15:clr>
            <a:srgbClr val="A4A3A4"/>
          </p15:clr>
        </p15:guide>
        <p15:guide id="14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A"/>
    <a:srgbClr val="FFFFFF"/>
    <a:srgbClr val="0032A0"/>
    <a:srgbClr val="FF6900"/>
    <a:srgbClr val="000000"/>
    <a:srgbClr val="172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C6F36-112A-5D45-A088-823347EB8C40}" v="32" dt="2020-06-01T08:08:17.454"/>
    <p1510:client id="{8CB2CF9B-B1D7-8D62-6931-19052591C1AC}" v="2" dt="2020-06-05T14:05:16.140"/>
    <p1510:client id="{DD9AA392-0C77-65A2-3EDD-06B9E40BAA66}" v="169" dt="2020-06-05T06:47:53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299" autoAdjust="0"/>
  </p:normalViewPr>
  <p:slideViewPr>
    <p:cSldViewPr snapToGrid="0">
      <p:cViewPr varScale="1">
        <p:scale>
          <a:sx n="118" d="100"/>
          <a:sy n="118" d="100"/>
        </p:scale>
        <p:origin x="368" y="0"/>
      </p:cViewPr>
      <p:guideLst>
        <p:guide orient="horz" pos="2931"/>
        <p:guide pos="3114"/>
        <p:guide pos="393"/>
        <p:guide orient="horz" pos="2137"/>
        <p:guide orient="horz" pos="1457"/>
        <p:guide pos="3840"/>
        <p:guide orient="horz" pos="1933"/>
        <p:guide orient="horz" pos="3657"/>
        <p:guide pos="756"/>
        <p:guide pos="5745"/>
        <p:guide orient="horz" pos="2364"/>
        <p:guide orient="horz" pos="1321"/>
        <p:guide orient="horz" pos="2523"/>
        <p:guide orient="horz" pos="37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40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Коэффициент абсолютной ликвидности </c:v>
                </c:pt>
                <c:pt idx="1">
                  <c:v>Коэффициент     быстрой      ликвидности </c:v>
                </c:pt>
                <c:pt idx="2">
                  <c:v>Коэффициент     текущей     ликвидности 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0.30962352107931</c:v>
                </c:pt>
                <c:pt idx="1">
                  <c:v>1.171104543420291</c:v>
                </c:pt>
                <c:pt idx="2">
                  <c:v>1.349523035859347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Коэффициент абсолютной ликвидности </c:v>
                </c:pt>
                <c:pt idx="1">
                  <c:v>Коэффициент     быстрой      ликвидности </c:v>
                </c:pt>
                <c:pt idx="2">
                  <c:v>Коэффициент     текущей     ликвидности </c:v>
                </c:pt>
              </c:strCache>
            </c:strRef>
          </c:cat>
          <c:val>
            <c:numRef>
              <c:f>Лист1!$C$2:$C$4</c:f>
              <c:numCache>
                <c:formatCode>_(* #,##0.00_);_(* \(#,##0.00\);_(* "-"??_);_(@_)</c:formatCode>
                <c:ptCount val="3"/>
                <c:pt idx="0">
                  <c:v>0.141556512109346</c:v>
                </c:pt>
                <c:pt idx="1">
                  <c:v>1.234101624671327</c:v>
                </c:pt>
                <c:pt idx="2">
                  <c:v>1.387614472390942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Коэффициент абсолютной ликвидности </c:v>
                </c:pt>
                <c:pt idx="1">
                  <c:v>Коэффициент     быстрой      ликвидности </c:v>
                </c:pt>
                <c:pt idx="2">
                  <c:v>Коэффициент     текущей     ликвидности </c:v>
                </c:pt>
              </c:strCache>
            </c:strRef>
          </c:cat>
          <c:val>
            <c:numRef>
              <c:f>Лист1!$D$2:$D$4</c:f>
              <c:numCache>
                <c:formatCode>_(* #,##0.00_);_(* \(#,##0.00\);_(* "-"??_);_(@_)</c:formatCode>
                <c:ptCount val="3"/>
                <c:pt idx="0">
                  <c:v>0.100524275224126</c:v>
                </c:pt>
                <c:pt idx="1">
                  <c:v>1.162473625156916</c:v>
                </c:pt>
                <c:pt idx="2">
                  <c:v>1.410348971546135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952106096"/>
        <c:axId val="-951359168"/>
      </c:barChart>
      <c:catAx>
        <c:axId val="-95210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1359168"/>
        <c:crosses val="autoZero"/>
        <c:auto val="1"/>
        <c:lblAlgn val="ctr"/>
        <c:lblOffset val="100"/>
        <c:noMultiLvlLbl val="0"/>
      </c:catAx>
      <c:valAx>
        <c:axId val="-95135916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5210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9983563881688"/>
          <c:y val="0.208972769510306"/>
          <c:w val="0.928503013288357"/>
          <c:h val="0.782293528187431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Лист1!$A$1:$F$1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Лист1!$A$5:$F$5</c:f>
              <c:numCache>
                <c:formatCode>0.00%</c:formatCode>
                <c:ptCount val="6"/>
                <c:pt idx="0">
                  <c:v>0.193</c:v>
                </c:pt>
                <c:pt idx="1">
                  <c:v>0.108</c:v>
                </c:pt>
                <c:pt idx="2">
                  <c:v>0.101</c:v>
                </c:pt>
                <c:pt idx="3">
                  <c:v>0.121</c:v>
                </c:pt>
                <c:pt idx="4">
                  <c:v>0.172</c:v>
                </c:pt>
                <c:pt idx="5">
                  <c:v>0.157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9850560"/>
        <c:axId val="-949848240"/>
        <c:extLst/>
      </c:lineChart>
      <c:dateAx>
        <c:axId val="-949850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-949848240"/>
        <c:crosses val="autoZero"/>
        <c:auto val="0"/>
        <c:lblOffset val="100"/>
        <c:baseTimeUnit val="days"/>
      </c:dateAx>
      <c:valAx>
        <c:axId val="-9498482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9498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9983563881688"/>
          <c:y val="0.208972769510306"/>
          <c:w val="0.928503013288357"/>
          <c:h val="0.782293528187431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Лист1!$A$1:$F$1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Лист1!$A$4:$F$4</c:f>
              <c:numCache>
                <c:formatCode>0%</c:formatCode>
                <c:ptCount val="6"/>
                <c:pt idx="0">
                  <c:v>0.37</c:v>
                </c:pt>
                <c:pt idx="1">
                  <c:v>0.23</c:v>
                </c:pt>
                <c:pt idx="2">
                  <c:v>0.23</c:v>
                </c:pt>
                <c:pt idx="3">
                  <c:v>0.3</c:v>
                </c:pt>
                <c:pt idx="4">
                  <c:v>0.48</c:v>
                </c:pt>
                <c:pt idx="5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1478384"/>
        <c:axId val="-991476064"/>
        <c:extLst/>
      </c:lineChart>
      <c:dateAx>
        <c:axId val="-99147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-991476064"/>
        <c:crosses val="autoZero"/>
        <c:auto val="0"/>
        <c:lblOffset val="100"/>
        <c:baseTimeUnit val="days"/>
      </c:dateAx>
      <c:valAx>
        <c:axId val="-991476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99147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9983563881688"/>
          <c:y val="0.208972769510306"/>
          <c:w val="0.928503013288357"/>
          <c:h val="0.625831365264155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Лист1!$A$1:$F$1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Лист1!$A$2:$F$2</c:f>
              <c:numCache>
                <c:formatCode>#,##0</c:formatCode>
                <c:ptCount val="6"/>
                <c:pt idx="0">
                  <c:v>998390.0</c:v>
                </c:pt>
                <c:pt idx="1">
                  <c:v>725242.0</c:v>
                </c:pt>
                <c:pt idx="2">
                  <c:v>648729.0</c:v>
                </c:pt>
                <c:pt idx="3">
                  <c:v>931453.0</c:v>
                </c:pt>
                <c:pt idx="4">
                  <c:v>1.916542E6</c:v>
                </c:pt>
                <c:pt idx="5">
                  <c:v>2.223975E6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30117376"/>
        <c:axId val="-930115600"/>
        <c:extLst/>
      </c:lineChart>
      <c:dateAx>
        <c:axId val="-93011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30115600"/>
        <c:crosses val="autoZero"/>
        <c:auto val="0"/>
        <c:lblOffset val="100"/>
        <c:baseTimeUnit val="days"/>
      </c:dateAx>
      <c:valAx>
        <c:axId val="-9301156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93011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9983563881688"/>
          <c:y val="0.313280983177271"/>
          <c:w val="0.928503013288357"/>
          <c:h val="0.669293300270557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Лист1!$A$1:$F$1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Лист1!$A$3:$F$3</c:f>
              <c:numCache>
                <c:formatCode>0.00%</c:formatCode>
                <c:ptCount val="6"/>
                <c:pt idx="0">
                  <c:v>0.083</c:v>
                </c:pt>
                <c:pt idx="1">
                  <c:v>0.059</c:v>
                </c:pt>
                <c:pt idx="2" formatCode="0%">
                  <c:v>0.05</c:v>
                </c:pt>
                <c:pt idx="3">
                  <c:v>0.047</c:v>
                </c:pt>
                <c:pt idx="4">
                  <c:v>0.077</c:v>
                </c:pt>
                <c:pt idx="5">
                  <c:v>0.073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91456592"/>
        <c:axId val="-991454272"/>
        <c:extLst/>
      </c:lineChart>
      <c:dateAx>
        <c:axId val="-99145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-991454272"/>
        <c:crosses val="autoZero"/>
        <c:auto val="0"/>
        <c:lblOffset val="100"/>
        <c:baseTimeUnit val="days"/>
      </c:dateAx>
      <c:valAx>
        <c:axId val="-9914542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99145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4D0D0-F809-4AAC-92D6-7ED8984E1596}" type="doc">
      <dgm:prSet loTypeId="urn:microsoft.com/office/officeart/2005/8/layout/radial2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9157E7D-9756-4001-BB49-6A26EDBBF90A}">
      <dgm:prSet phldrT="[Текст]" custT="1"/>
      <dgm:spPr/>
      <dgm:t>
        <a:bodyPr/>
        <a:lstStyle/>
        <a:p>
          <a:r>
            <a:rPr lang="ru-RU" sz="1600" dirty="0" err="1" smtClean="0"/>
            <a:t>Бухгал-терия</a:t>
          </a:r>
          <a:endParaRPr lang="ru-RU" sz="1200" dirty="0"/>
        </a:p>
      </dgm:t>
    </dgm:pt>
    <dgm:pt modelId="{19F5908F-375A-465A-B0EB-6F696408D879}" type="parTrans" cxnId="{46B6BFDE-D73E-4354-A826-749CD97C8F8E}">
      <dgm:prSet/>
      <dgm:spPr/>
      <dgm:t>
        <a:bodyPr/>
        <a:lstStyle/>
        <a:p>
          <a:endParaRPr lang="ru-RU"/>
        </a:p>
      </dgm:t>
    </dgm:pt>
    <dgm:pt modelId="{1494526A-0EB1-4B0C-B15F-6C0F95E94F0D}" type="sibTrans" cxnId="{46B6BFDE-D73E-4354-A826-749CD97C8F8E}">
      <dgm:prSet/>
      <dgm:spPr/>
      <dgm:t>
        <a:bodyPr/>
        <a:lstStyle/>
        <a:p>
          <a:endParaRPr lang="ru-RU"/>
        </a:p>
      </dgm:t>
    </dgm:pt>
    <dgm:pt modelId="{53615E1C-05E9-472F-8208-F52367EB0BF3}">
      <dgm:prSet phldrT="[Текст]" custT="1"/>
      <dgm:spPr/>
      <dgm:t>
        <a:bodyPr/>
        <a:lstStyle/>
        <a:p>
          <a:r>
            <a:rPr lang="ru-RU" sz="2000" dirty="0" smtClean="0"/>
            <a:t>ФИТ</a:t>
          </a:r>
          <a:endParaRPr lang="ru-RU" sz="2000" dirty="0"/>
        </a:p>
      </dgm:t>
    </dgm:pt>
    <dgm:pt modelId="{03884F94-274E-4B4F-8DF8-DB03FE52EC91}" type="parTrans" cxnId="{78F1CFBD-223F-4F7A-9A3F-DB75F9AE5AD5}">
      <dgm:prSet/>
      <dgm:spPr/>
      <dgm:t>
        <a:bodyPr/>
        <a:lstStyle/>
        <a:p>
          <a:endParaRPr lang="ru-RU"/>
        </a:p>
      </dgm:t>
    </dgm:pt>
    <dgm:pt modelId="{1162B2AD-40A0-45D3-BF25-A40951F35FBC}" type="sibTrans" cxnId="{78F1CFBD-223F-4F7A-9A3F-DB75F9AE5AD5}">
      <dgm:prSet/>
      <dgm:spPr/>
      <dgm:t>
        <a:bodyPr/>
        <a:lstStyle/>
        <a:p>
          <a:endParaRPr lang="ru-RU"/>
        </a:p>
      </dgm:t>
    </dgm:pt>
    <dgm:pt modelId="{13D17B0F-31C5-45F4-8227-0DF763FCA589}">
      <dgm:prSet phldrT="[Текст]" custT="1"/>
      <dgm:spPr/>
      <dgm:t>
        <a:bodyPr/>
        <a:lstStyle/>
        <a:p>
          <a:r>
            <a:rPr lang="ru-RU" sz="1600" dirty="0" smtClean="0"/>
            <a:t>Казна-</a:t>
          </a:r>
          <a:r>
            <a:rPr lang="ru-RU" sz="1600" dirty="0" err="1" smtClean="0"/>
            <a:t>чейство</a:t>
          </a:r>
          <a:endParaRPr lang="ru-RU" sz="1100" dirty="0"/>
        </a:p>
      </dgm:t>
    </dgm:pt>
    <dgm:pt modelId="{F4340A66-1EF0-4E3A-A309-A3FB320B4877}" type="parTrans" cxnId="{33685D93-534C-4E5A-AF59-7FAF80268935}">
      <dgm:prSet/>
      <dgm:spPr/>
      <dgm:t>
        <a:bodyPr/>
        <a:lstStyle/>
        <a:p>
          <a:endParaRPr lang="ru-RU"/>
        </a:p>
      </dgm:t>
    </dgm:pt>
    <dgm:pt modelId="{3E03932E-97ED-4D1A-AF17-06C05D22CA93}" type="sibTrans" cxnId="{33685D93-534C-4E5A-AF59-7FAF80268935}">
      <dgm:prSet/>
      <dgm:spPr/>
      <dgm:t>
        <a:bodyPr/>
        <a:lstStyle/>
        <a:p>
          <a:endParaRPr lang="ru-RU"/>
        </a:p>
      </dgm:t>
    </dgm:pt>
    <dgm:pt modelId="{321C62D1-D939-4352-8EB8-B7B3AD7B114D}">
      <dgm:prSet phldrT="[Текст]" custT="1"/>
      <dgm:spPr/>
      <dgm:t>
        <a:bodyPr/>
        <a:lstStyle/>
        <a:p>
          <a:r>
            <a:rPr lang="ru-RU" sz="2000" dirty="0" err="1" smtClean="0"/>
            <a:t>Дальрефтранс</a:t>
          </a:r>
          <a:endParaRPr lang="ru-RU" sz="2000" dirty="0"/>
        </a:p>
      </dgm:t>
    </dgm:pt>
    <dgm:pt modelId="{3AEAF271-49DE-4DF3-9B40-140D39134D67}" type="parTrans" cxnId="{201A2FF6-2E8B-4B7F-A378-0DE5A732298B}">
      <dgm:prSet/>
      <dgm:spPr/>
      <dgm:t>
        <a:bodyPr/>
        <a:lstStyle/>
        <a:p>
          <a:endParaRPr lang="ru-RU"/>
        </a:p>
      </dgm:t>
    </dgm:pt>
    <dgm:pt modelId="{79840EBA-9C87-4325-81ED-DCAFE8F015D3}" type="sibTrans" cxnId="{201A2FF6-2E8B-4B7F-A378-0DE5A732298B}">
      <dgm:prSet/>
      <dgm:spPr/>
      <dgm:t>
        <a:bodyPr/>
        <a:lstStyle/>
        <a:p>
          <a:endParaRPr lang="ru-RU"/>
        </a:p>
      </dgm:t>
    </dgm:pt>
    <dgm:pt modelId="{6986DFB0-CE3D-4309-8309-675012BB1A94}">
      <dgm:prSet phldrT="[Текст]" custT="1"/>
      <dgm:spPr/>
      <dgm:t>
        <a:bodyPr/>
        <a:lstStyle/>
        <a:p>
          <a:r>
            <a:rPr lang="ru-RU" sz="1600" dirty="0" smtClean="0"/>
            <a:t>Кадры</a:t>
          </a:r>
          <a:endParaRPr lang="ru-RU" sz="1600" dirty="0"/>
        </a:p>
      </dgm:t>
    </dgm:pt>
    <dgm:pt modelId="{866824C4-635F-43B4-AC43-2E28B6B675CC}" type="parTrans" cxnId="{A17BDA2B-71EB-4D15-A9E0-0E996125300C}">
      <dgm:prSet/>
      <dgm:spPr/>
      <dgm:t>
        <a:bodyPr/>
        <a:lstStyle/>
        <a:p>
          <a:endParaRPr lang="ru-RU"/>
        </a:p>
      </dgm:t>
    </dgm:pt>
    <dgm:pt modelId="{03BE611F-05B7-42F0-A6A2-D687C5A72C02}" type="sibTrans" cxnId="{A17BDA2B-71EB-4D15-A9E0-0E996125300C}">
      <dgm:prSet/>
      <dgm:spPr/>
      <dgm:t>
        <a:bodyPr/>
        <a:lstStyle/>
        <a:p>
          <a:endParaRPr lang="ru-RU"/>
        </a:p>
      </dgm:t>
    </dgm:pt>
    <dgm:pt modelId="{A11489C2-BB28-4C48-988F-DFBF985DA2C7}">
      <dgm:prSet phldrT="[Текст]" custT="1"/>
      <dgm:spPr/>
      <dgm:t>
        <a:bodyPr/>
        <a:lstStyle/>
        <a:p>
          <a:r>
            <a:rPr lang="ru-RU" sz="2000" dirty="0" err="1" smtClean="0"/>
            <a:t>Феско</a:t>
          </a:r>
          <a:r>
            <a:rPr lang="ru-RU" sz="2000" dirty="0" smtClean="0"/>
            <a:t>-Бункер</a:t>
          </a:r>
          <a:endParaRPr lang="ru-RU" sz="2000" dirty="0"/>
        </a:p>
      </dgm:t>
    </dgm:pt>
    <dgm:pt modelId="{D7ED94C7-3644-4641-9A25-EE3A1A772C0A}" type="parTrans" cxnId="{15181694-331A-42B8-813C-3E61FBFE10F6}">
      <dgm:prSet/>
      <dgm:spPr/>
      <dgm:t>
        <a:bodyPr/>
        <a:lstStyle/>
        <a:p>
          <a:endParaRPr lang="ru-RU"/>
        </a:p>
      </dgm:t>
    </dgm:pt>
    <dgm:pt modelId="{BC1B7E75-95A3-4671-A3FD-EA2B212D974F}" type="sibTrans" cxnId="{15181694-331A-42B8-813C-3E61FBFE10F6}">
      <dgm:prSet/>
      <dgm:spPr/>
      <dgm:t>
        <a:bodyPr/>
        <a:lstStyle/>
        <a:p>
          <a:endParaRPr lang="ru-RU"/>
        </a:p>
      </dgm:t>
    </dgm:pt>
    <dgm:pt modelId="{A8A4FDC7-2328-4A94-8EDB-3F3A5CB37899}">
      <dgm:prSet phldrT="[Текст]" custT="1"/>
      <dgm:spPr/>
      <dgm:t>
        <a:bodyPr/>
        <a:lstStyle/>
        <a:p>
          <a:r>
            <a:rPr lang="ru-RU" sz="2000" dirty="0" err="1" smtClean="0"/>
            <a:t>Феско</a:t>
          </a:r>
          <a:r>
            <a:rPr lang="ru-RU" sz="2000" dirty="0" smtClean="0"/>
            <a:t>-Сервис</a:t>
          </a:r>
          <a:endParaRPr lang="ru-RU" sz="2000" dirty="0"/>
        </a:p>
      </dgm:t>
    </dgm:pt>
    <dgm:pt modelId="{68522549-7850-4691-A7F4-5C8289BB4E9B}" type="parTrans" cxnId="{1468E81F-95B1-46D2-97D3-0CFCBF7C4E15}">
      <dgm:prSet/>
      <dgm:spPr/>
      <dgm:t>
        <a:bodyPr/>
        <a:lstStyle/>
        <a:p>
          <a:endParaRPr lang="ru-RU"/>
        </a:p>
      </dgm:t>
    </dgm:pt>
    <dgm:pt modelId="{4BD843A6-5032-4CC4-8368-03F32EBA2479}" type="sibTrans" cxnId="{1468E81F-95B1-46D2-97D3-0CFCBF7C4E15}">
      <dgm:prSet/>
      <dgm:spPr/>
      <dgm:t>
        <a:bodyPr/>
        <a:lstStyle/>
        <a:p>
          <a:endParaRPr lang="ru-RU"/>
        </a:p>
      </dgm:t>
    </dgm:pt>
    <dgm:pt modelId="{6D8B4043-DE48-425F-9524-E0237B1BDD63}">
      <dgm:prSet phldrT="[Текст]" custT="1"/>
      <dgm:spPr/>
      <dgm:t>
        <a:bodyPr/>
        <a:lstStyle/>
        <a:p>
          <a:r>
            <a:rPr lang="ru-RU" sz="2000" dirty="0" smtClean="0"/>
            <a:t>Топливная компания ФЕСКО</a:t>
          </a:r>
          <a:endParaRPr lang="ru-RU" sz="2000" dirty="0"/>
        </a:p>
      </dgm:t>
    </dgm:pt>
    <dgm:pt modelId="{33D58A1A-FD72-42C2-8302-2C975BB05F4E}" type="sibTrans" cxnId="{13116486-4EE2-484D-B007-B4EC0C3B2A86}">
      <dgm:prSet/>
      <dgm:spPr/>
      <dgm:t>
        <a:bodyPr/>
        <a:lstStyle/>
        <a:p>
          <a:endParaRPr lang="ru-RU"/>
        </a:p>
      </dgm:t>
    </dgm:pt>
    <dgm:pt modelId="{AF1EE0F7-AEBD-4B2F-883F-B6A21A607E28}" type="parTrans" cxnId="{13116486-4EE2-484D-B007-B4EC0C3B2A86}">
      <dgm:prSet/>
      <dgm:spPr/>
      <dgm:t>
        <a:bodyPr/>
        <a:lstStyle/>
        <a:p>
          <a:endParaRPr lang="ru-RU"/>
        </a:p>
      </dgm:t>
    </dgm:pt>
    <dgm:pt modelId="{1B9B3835-C140-4122-877C-CD3A53CB156A}">
      <dgm:prSet phldrT="[Текст]" custT="1"/>
      <dgm:spPr/>
      <dgm:t>
        <a:bodyPr/>
        <a:lstStyle/>
        <a:p>
          <a:r>
            <a:rPr lang="ru-RU" sz="2000" dirty="0" smtClean="0"/>
            <a:t>ДВМП</a:t>
          </a:r>
          <a:endParaRPr lang="ru-RU" sz="2000" dirty="0"/>
        </a:p>
      </dgm:t>
    </dgm:pt>
    <dgm:pt modelId="{1F78EDDB-D004-416F-ACDD-74422D6910F6}" type="parTrans" cxnId="{78B734A0-930A-4090-B175-CE89AF556343}">
      <dgm:prSet/>
      <dgm:spPr/>
      <dgm:t>
        <a:bodyPr/>
        <a:lstStyle/>
        <a:p>
          <a:endParaRPr lang="ru-RU"/>
        </a:p>
      </dgm:t>
    </dgm:pt>
    <dgm:pt modelId="{DB20D27F-45D5-40B0-824A-72ECE57667E5}" type="sibTrans" cxnId="{78B734A0-930A-4090-B175-CE89AF556343}">
      <dgm:prSet/>
      <dgm:spPr/>
      <dgm:t>
        <a:bodyPr/>
        <a:lstStyle/>
        <a:p>
          <a:endParaRPr lang="ru-RU"/>
        </a:p>
      </dgm:t>
    </dgm:pt>
    <dgm:pt modelId="{DD319937-1C37-4073-989B-677DB87C7D8E}" type="pres">
      <dgm:prSet presAssocID="{23A4D0D0-F809-4AAC-92D6-7ED8984E159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E7752-D796-4E52-BA9F-20EEC11A5F72}" type="pres">
      <dgm:prSet presAssocID="{23A4D0D0-F809-4AAC-92D6-7ED8984E1596}" presName="cycle" presStyleCnt="0"/>
      <dgm:spPr/>
    </dgm:pt>
    <dgm:pt modelId="{C0740819-9510-4C90-8596-08CF15EF6425}" type="pres">
      <dgm:prSet presAssocID="{23A4D0D0-F809-4AAC-92D6-7ED8984E1596}" presName="centerShape" presStyleCnt="0"/>
      <dgm:spPr/>
    </dgm:pt>
    <dgm:pt modelId="{F17E03ED-8B75-447C-B856-7D833B1D41B7}" type="pres">
      <dgm:prSet presAssocID="{23A4D0D0-F809-4AAC-92D6-7ED8984E1596}" presName="connSite" presStyleLbl="node1" presStyleIdx="0" presStyleCnt="4"/>
      <dgm:spPr/>
    </dgm:pt>
    <dgm:pt modelId="{698CCDBB-6724-4EDA-9565-7583AC417F3A}" type="pres">
      <dgm:prSet presAssocID="{23A4D0D0-F809-4AAC-92D6-7ED8984E1596}" presName="visible" presStyleLbl="node1" presStyleIdx="0" presStyleCnt="4"/>
      <dgm:spPr/>
    </dgm:pt>
    <dgm:pt modelId="{46313517-59FA-4D86-BBEB-2665F918C765}" type="pres">
      <dgm:prSet presAssocID="{19F5908F-375A-465A-B0EB-6F696408D87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74D1B13-2BE7-49E6-A203-751B26A32909}" type="pres">
      <dgm:prSet presAssocID="{B9157E7D-9756-4001-BB49-6A26EDBBF90A}" presName="node" presStyleCnt="0"/>
      <dgm:spPr/>
    </dgm:pt>
    <dgm:pt modelId="{9085983B-153B-48ED-84DD-A987BF006751}" type="pres">
      <dgm:prSet presAssocID="{B9157E7D-9756-4001-BB49-6A26EDBBF9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D022C-C700-4F59-8CEE-1AFBB87B815B}" type="pres">
      <dgm:prSet presAssocID="{B9157E7D-9756-4001-BB49-6A26EDBBF9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495A2-F217-4629-8FA8-755007577EC1}" type="pres">
      <dgm:prSet presAssocID="{F4340A66-1EF0-4E3A-A309-A3FB320B487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2066631-01F6-4EF0-A9D8-F9D85DAA1611}" type="pres">
      <dgm:prSet presAssocID="{13D17B0F-31C5-45F4-8227-0DF763FCA589}" presName="node" presStyleCnt="0"/>
      <dgm:spPr/>
    </dgm:pt>
    <dgm:pt modelId="{EB33BB92-F891-48F7-9F16-F26871F00E85}" type="pres">
      <dgm:prSet presAssocID="{13D17B0F-31C5-45F4-8227-0DF763FCA589}" presName="parentNode" presStyleLbl="node1" presStyleIdx="2" presStyleCnt="4" custLinFactNeighborY="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6BAC1-CD48-4207-8DD5-DDF6BB57FAE4}" type="pres">
      <dgm:prSet presAssocID="{13D17B0F-31C5-45F4-8227-0DF763FCA58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FD3B-B095-4887-89BE-FC14F0ECAF6C}" type="pres">
      <dgm:prSet presAssocID="{866824C4-635F-43B4-AC43-2E28B6B675C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4C54BE1-DDCA-4853-817B-92D30EC60856}" type="pres">
      <dgm:prSet presAssocID="{6986DFB0-CE3D-4309-8309-675012BB1A94}" presName="node" presStyleCnt="0"/>
      <dgm:spPr/>
    </dgm:pt>
    <dgm:pt modelId="{EA5A892C-3BE3-4891-8677-1E7E368E00FA}" type="pres">
      <dgm:prSet presAssocID="{6986DFB0-CE3D-4309-8309-675012BB1A9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D702D-141C-4152-9237-E9FB1D738B0B}" type="pres">
      <dgm:prSet presAssocID="{6986DFB0-CE3D-4309-8309-675012BB1A9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734A0-930A-4090-B175-CE89AF556343}" srcId="{B9157E7D-9756-4001-BB49-6A26EDBBF90A}" destId="{1B9B3835-C140-4122-877C-CD3A53CB156A}" srcOrd="1" destOrd="0" parTransId="{1F78EDDB-D004-416F-ACDD-74422D6910F6}" sibTransId="{DB20D27F-45D5-40B0-824A-72ECE57667E5}"/>
    <dgm:cxn modelId="{201A2FF6-2E8B-4B7F-A378-0DE5A732298B}" srcId="{13D17B0F-31C5-45F4-8227-0DF763FCA589}" destId="{321C62D1-D939-4352-8EB8-B7B3AD7B114D}" srcOrd="0" destOrd="0" parTransId="{3AEAF271-49DE-4DF3-9B40-140D39134D67}" sibTransId="{79840EBA-9C87-4325-81ED-DCAFE8F015D3}"/>
    <dgm:cxn modelId="{2C1EA052-38DB-4161-9C0C-8F57AC752ED7}" type="presOf" srcId="{F4340A66-1EF0-4E3A-A309-A3FB320B4877}" destId="{EF7495A2-F217-4629-8FA8-755007577EC1}" srcOrd="0" destOrd="0" presId="urn:microsoft.com/office/officeart/2005/8/layout/radial2"/>
    <dgm:cxn modelId="{0B129CF5-F253-405D-9298-A252597D5F35}" type="presOf" srcId="{A8A4FDC7-2328-4A94-8EDB-3F3A5CB37899}" destId="{AB5D702D-141C-4152-9237-E9FB1D738B0B}" srcOrd="0" destOrd="1" presId="urn:microsoft.com/office/officeart/2005/8/layout/radial2"/>
    <dgm:cxn modelId="{0950B143-C931-4CD4-B41A-5BF3BC83C417}" type="presOf" srcId="{1B9B3835-C140-4122-877C-CD3A53CB156A}" destId="{133D022C-C700-4F59-8CEE-1AFBB87B815B}" srcOrd="0" destOrd="1" presId="urn:microsoft.com/office/officeart/2005/8/layout/radial2"/>
    <dgm:cxn modelId="{7634FA7B-9654-428B-8392-E1C9C82CF15C}" type="presOf" srcId="{A11489C2-BB28-4C48-988F-DFBF985DA2C7}" destId="{AB5D702D-141C-4152-9237-E9FB1D738B0B}" srcOrd="0" destOrd="0" presId="urn:microsoft.com/office/officeart/2005/8/layout/radial2"/>
    <dgm:cxn modelId="{46B6BFDE-D73E-4354-A826-749CD97C8F8E}" srcId="{23A4D0D0-F809-4AAC-92D6-7ED8984E1596}" destId="{B9157E7D-9756-4001-BB49-6A26EDBBF90A}" srcOrd="0" destOrd="0" parTransId="{19F5908F-375A-465A-B0EB-6F696408D879}" sibTransId="{1494526A-0EB1-4B0C-B15F-6C0F95E94F0D}"/>
    <dgm:cxn modelId="{33685D93-534C-4E5A-AF59-7FAF80268935}" srcId="{23A4D0D0-F809-4AAC-92D6-7ED8984E1596}" destId="{13D17B0F-31C5-45F4-8227-0DF763FCA589}" srcOrd="1" destOrd="0" parTransId="{F4340A66-1EF0-4E3A-A309-A3FB320B4877}" sibTransId="{3E03932E-97ED-4D1A-AF17-06C05D22CA93}"/>
    <dgm:cxn modelId="{A17BDA2B-71EB-4D15-A9E0-0E996125300C}" srcId="{23A4D0D0-F809-4AAC-92D6-7ED8984E1596}" destId="{6986DFB0-CE3D-4309-8309-675012BB1A94}" srcOrd="2" destOrd="0" parTransId="{866824C4-635F-43B4-AC43-2E28B6B675CC}" sibTransId="{03BE611F-05B7-42F0-A6A2-D687C5A72C02}"/>
    <dgm:cxn modelId="{13116486-4EE2-484D-B007-B4EC0C3B2A86}" srcId="{13D17B0F-31C5-45F4-8227-0DF763FCA589}" destId="{6D8B4043-DE48-425F-9524-E0237B1BDD63}" srcOrd="1" destOrd="0" parTransId="{AF1EE0F7-AEBD-4B2F-883F-B6A21A607E28}" sibTransId="{33D58A1A-FD72-42C2-8302-2C975BB05F4E}"/>
    <dgm:cxn modelId="{64797BC9-E5E2-4D48-98D9-99FEB6B78265}" type="presOf" srcId="{6D8B4043-DE48-425F-9524-E0237B1BDD63}" destId="{CBB6BAC1-CD48-4207-8DD5-DDF6BB57FAE4}" srcOrd="0" destOrd="1" presId="urn:microsoft.com/office/officeart/2005/8/layout/radial2"/>
    <dgm:cxn modelId="{19F3411D-FEE9-4EC8-8FA3-6B654A50D00D}" type="presOf" srcId="{B9157E7D-9756-4001-BB49-6A26EDBBF90A}" destId="{9085983B-153B-48ED-84DD-A987BF006751}" srcOrd="0" destOrd="0" presId="urn:microsoft.com/office/officeart/2005/8/layout/radial2"/>
    <dgm:cxn modelId="{DC3541F3-57BA-44E3-9449-3F3E654C8595}" type="presOf" srcId="{321C62D1-D939-4352-8EB8-B7B3AD7B114D}" destId="{CBB6BAC1-CD48-4207-8DD5-DDF6BB57FAE4}" srcOrd="0" destOrd="0" presId="urn:microsoft.com/office/officeart/2005/8/layout/radial2"/>
    <dgm:cxn modelId="{15181694-331A-42B8-813C-3E61FBFE10F6}" srcId="{6986DFB0-CE3D-4309-8309-675012BB1A94}" destId="{A11489C2-BB28-4C48-988F-DFBF985DA2C7}" srcOrd="0" destOrd="0" parTransId="{D7ED94C7-3644-4641-9A25-EE3A1A772C0A}" sibTransId="{BC1B7E75-95A3-4671-A3FD-EA2B212D974F}"/>
    <dgm:cxn modelId="{B3887CB4-1947-4A72-9FE3-891DE1B6010A}" type="presOf" srcId="{19F5908F-375A-465A-B0EB-6F696408D879}" destId="{46313517-59FA-4D86-BBEB-2665F918C765}" srcOrd="0" destOrd="0" presId="urn:microsoft.com/office/officeart/2005/8/layout/radial2"/>
    <dgm:cxn modelId="{13176DE1-01D4-4B29-96AA-7AFC05CBBE7B}" type="presOf" srcId="{53615E1C-05E9-472F-8208-F52367EB0BF3}" destId="{133D022C-C700-4F59-8CEE-1AFBB87B815B}" srcOrd="0" destOrd="0" presId="urn:microsoft.com/office/officeart/2005/8/layout/radial2"/>
    <dgm:cxn modelId="{1ADDAA2B-BCE1-4258-AC3E-BB23013C8D59}" type="presOf" srcId="{866824C4-635F-43B4-AC43-2E28B6B675CC}" destId="{4A72FD3B-B095-4887-89BE-FC14F0ECAF6C}" srcOrd="0" destOrd="0" presId="urn:microsoft.com/office/officeart/2005/8/layout/radial2"/>
    <dgm:cxn modelId="{78F1CFBD-223F-4F7A-9A3F-DB75F9AE5AD5}" srcId="{B9157E7D-9756-4001-BB49-6A26EDBBF90A}" destId="{53615E1C-05E9-472F-8208-F52367EB0BF3}" srcOrd="0" destOrd="0" parTransId="{03884F94-274E-4B4F-8DF8-DB03FE52EC91}" sibTransId="{1162B2AD-40A0-45D3-BF25-A40951F35FBC}"/>
    <dgm:cxn modelId="{1468E81F-95B1-46D2-97D3-0CFCBF7C4E15}" srcId="{6986DFB0-CE3D-4309-8309-675012BB1A94}" destId="{A8A4FDC7-2328-4A94-8EDB-3F3A5CB37899}" srcOrd="1" destOrd="0" parTransId="{68522549-7850-4691-A7F4-5C8289BB4E9B}" sibTransId="{4BD843A6-5032-4CC4-8368-03F32EBA2479}"/>
    <dgm:cxn modelId="{CFE5425F-2356-4BF4-A7CF-0EFA5983CDC4}" type="presOf" srcId="{23A4D0D0-F809-4AAC-92D6-7ED8984E1596}" destId="{DD319937-1C37-4073-989B-677DB87C7D8E}" srcOrd="0" destOrd="0" presId="urn:microsoft.com/office/officeart/2005/8/layout/radial2"/>
    <dgm:cxn modelId="{EC53C50D-8D14-4C2D-9309-C64A94BD541B}" type="presOf" srcId="{13D17B0F-31C5-45F4-8227-0DF763FCA589}" destId="{EB33BB92-F891-48F7-9F16-F26871F00E85}" srcOrd="0" destOrd="0" presId="urn:microsoft.com/office/officeart/2005/8/layout/radial2"/>
    <dgm:cxn modelId="{CB1AD967-57AF-46EC-984C-81409FBC7F7C}" type="presOf" srcId="{6986DFB0-CE3D-4309-8309-675012BB1A94}" destId="{EA5A892C-3BE3-4891-8677-1E7E368E00FA}" srcOrd="0" destOrd="0" presId="urn:microsoft.com/office/officeart/2005/8/layout/radial2"/>
    <dgm:cxn modelId="{1B5B49F0-D57C-4F11-8E34-A645571F1FCE}" type="presParOf" srcId="{DD319937-1C37-4073-989B-677DB87C7D8E}" destId="{F28E7752-D796-4E52-BA9F-20EEC11A5F72}" srcOrd="0" destOrd="0" presId="urn:microsoft.com/office/officeart/2005/8/layout/radial2"/>
    <dgm:cxn modelId="{2D108325-7A24-483A-B887-FAF01A68E959}" type="presParOf" srcId="{F28E7752-D796-4E52-BA9F-20EEC11A5F72}" destId="{C0740819-9510-4C90-8596-08CF15EF6425}" srcOrd="0" destOrd="0" presId="urn:microsoft.com/office/officeart/2005/8/layout/radial2"/>
    <dgm:cxn modelId="{76B339A3-1B8A-44FA-88D2-A35976BEE74E}" type="presParOf" srcId="{C0740819-9510-4C90-8596-08CF15EF6425}" destId="{F17E03ED-8B75-447C-B856-7D833B1D41B7}" srcOrd="0" destOrd="0" presId="urn:microsoft.com/office/officeart/2005/8/layout/radial2"/>
    <dgm:cxn modelId="{3D65EA99-6032-44FA-93BB-9DA054E8B52E}" type="presParOf" srcId="{C0740819-9510-4C90-8596-08CF15EF6425}" destId="{698CCDBB-6724-4EDA-9565-7583AC417F3A}" srcOrd="1" destOrd="0" presId="urn:microsoft.com/office/officeart/2005/8/layout/radial2"/>
    <dgm:cxn modelId="{48C98840-44C0-4D56-AECD-2B3A57B81933}" type="presParOf" srcId="{F28E7752-D796-4E52-BA9F-20EEC11A5F72}" destId="{46313517-59FA-4D86-BBEB-2665F918C765}" srcOrd="1" destOrd="0" presId="urn:microsoft.com/office/officeart/2005/8/layout/radial2"/>
    <dgm:cxn modelId="{2976A5ED-CD5A-46D4-99CE-4D1559E49C0C}" type="presParOf" srcId="{F28E7752-D796-4E52-BA9F-20EEC11A5F72}" destId="{174D1B13-2BE7-49E6-A203-751B26A32909}" srcOrd="2" destOrd="0" presId="urn:microsoft.com/office/officeart/2005/8/layout/radial2"/>
    <dgm:cxn modelId="{2203DBD7-CDB0-4697-BC6D-F9D5F7831260}" type="presParOf" srcId="{174D1B13-2BE7-49E6-A203-751B26A32909}" destId="{9085983B-153B-48ED-84DD-A987BF006751}" srcOrd="0" destOrd="0" presId="urn:microsoft.com/office/officeart/2005/8/layout/radial2"/>
    <dgm:cxn modelId="{86D83FA1-E798-4D08-B789-7189363AF0E7}" type="presParOf" srcId="{174D1B13-2BE7-49E6-A203-751B26A32909}" destId="{133D022C-C700-4F59-8CEE-1AFBB87B815B}" srcOrd="1" destOrd="0" presId="urn:microsoft.com/office/officeart/2005/8/layout/radial2"/>
    <dgm:cxn modelId="{A34EC888-1825-4D2A-8712-F6BB916E681C}" type="presParOf" srcId="{F28E7752-D796-4E52-BA9F-20EEC11A5F72}" destId="{EF7495A2-F217-4629-8FA8-755007577EC1}" srcOrd="3" destOrd="0" presId="urn:microsoft.com/office/officeart/2005/8/layout/radial2"/>
    <dgm:cxn modelId="{BDF22552-D2C2-4C8C-BFA8-EE80BA74CD7B}" type="presParOf" srcId="{F28E7752-D796-4E52-BA9F-20EEC11A5F72}" destId="{E2066631-01F6-4EF0-A9D8-F9D85DAA1611}" srcOrd="4" destOrd="0" presId="urn:microsoft.com/office/officeart/2005/8/layout/radial2"/>
    <dgm:cxn modelId="{C97AA72A-E1D4-4C28-9578-AE00AB9A2284}" type="presParOf" srcId="{E2066631-01F6-4EF0-A9D8-F9D85DAA1611}" destId="{EB33BB92-F891-48F7-9F16-F26871F00E85}" srcOrd="0" destOrd="0" presId="urn:microsoft.com/office/officeart/2005/8/layout/radial2"/>
    <dgm:cxn modelId="{DE5D581A-4A29-48A5-90A9-16A6255F7105}" type="presParOf" srcId="{E2066631-01F6-4EF0-A9D8-F9D85DAA1611}" destId="{CBB6BAC1-CD48-4207-8DD5-DDF6BB57FAE4}" srcOrd="1" destOrd="0" presId="urn:microsoft.com/office/officeart/2005/8/layout/radial2"/>
    <dgm:cxn modelId="{91FC14FB-AC11-405D-87D9-459551B5D9D2}" type="presParOf" srcId="{F28E7752-D796-4E52-BA9F-20EEC11A5F72}" destId="{4A72FD3B-B095-4887-89BE-FC14F0ECAF6C}" srcOrd="5" destOrd="0" presId="urn:microsoft.com/office/officeart/2005/8/layout/radial2"/>
    <dgm:cxn modelId="{6D36215A-62E6-4B89-8AA1-3799FCF5AB2B}" type="presParOf" srcId="{F28E7752-D796-4E52-BA9F-20EEC11A5F72}" destId="{D4C54BE1-DDCA-4853-817B-92D30EC60856}" srcOrd="6" destOrd="0" presId="urn:microsoft.com/office/officeart/2005/8/layout/radial2"/>
    <dgm:cxn modelId="{AE76B672-DA4D-47C4-A9BD-6B2674D50E1A}" type="presParOf" srcId="{D4C54BE1-DDCA-4853-817B-92D30EC60856}" destId="{EA5A892C-3BE3-4891-8677-1E7E368E00FA}" srcOrd="0" destOrd="0" presId="urn:microsoft.com/office/officeart/2005/8/layout/radial2"/>
    <dgm:cxn modelId="{A4D5F80E-805A-46B1-B30A-663B50EC2D31}" type="presParOf" srcId="{D4C54BE1-DDCA-4853-817B-92D30EC60856}" destId="{AB5D702D-141C-4152-9237-E9FB1D738B0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FD3B-B095-4887-89BE-FC14F0ECAF6C}">
      <dsp:nvSpPr>
        <dsp:cNvPr id="0" name=""/>
        <dsp:cNvSpPr/>
      </dsp:nvSpPr>
      <dsp:spPr>
        <a:xfrm rot="2561846">
          <a:off x="4293475" y="3271898"/>
          <a:ext cx="706172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706172" y="180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95A2-F217-4629-8FA8-755007577EC1}">
      <dsp:nvSpPr>
        <dsp:cNvPr id="0" name=""/>
        <dsp:cNvSpPr/>
      </dsp:nvSpPr>
      <dsp:spPr>
        <a:xfrm rot="6636">
          <a:off x="4387062" y="2312275"/>
          <a:ext cx="784956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784956" y="180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13517-59FA-4D86-BBEB-2665F918C765}">
      <dsp:nvSpPr>
        <dsp:cNvPr id="0" name=""/>
        <dsp:cNvSpPr/>
      </dsp:nvSpPr>
      <dsp:spPr>
        <a:xfrm rot="19038154">
          <a:off x="4293475" y="1348115"/>
          <a:ext cx="706172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706172" y="180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CDBB-6724-4EDA-9565-7583AC417F3A}">
      <dsp:nvSpPr>
        <dsp:cNvPr id="0" name=""/>
        <dsp:cNvSpPr/>
      </dsp:nvSpPr>
      <dsp:spPr>
        <a:xfrm>
          <a:off x="2485523" y="1209515"/>
          <a:ext cx="2237105" cy="2237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85983B-153B-48ED-84DD-A987BF006751}">
      <dsp:nvSpPr>
        <dsp:cNvPr id="0" name=""/>
        <dsp:cNvSpPr/>
      </dsp:nvSpPr>
      <dsp:spPr>
        <a:xfrm>
          <a:off x="4728174" y="495"/>
          <a:ext cx="1342263" cy="1342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Бухгал-терия</a:t>
          </a:r>
          <a:endParaRPr lang="ru-RU" sz="1200" kern="1200" dirty="0"/>
        </a:p>
      </dsp:txBody>
      <dsp:txXfrm>
        <a:off x="4924744" y="197065"/>
        <a:ext cx="949123" cy="949123"/>
      </dsp:txXfrm>
    </dsp:sp>
    <dsp:sp modelId="{133D022C-C700-4F59-8CEE-1AFBB87B815B}">
      <dsp:nvSpPr>
        <dsp:cNvPr id="0" name=""/>
        <dsp:cNvSpPr/>
      </dsp:nvSpPr>
      <dsp:spPr>
        <a:xfrm>
          <a:off x="6204664" y="495"/>
          <a:ext cx="2013394" cy="13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smtClean="0"/>
            <a:t>ФИТ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smtClean="0"/>
            <a:t>ДВМП</a:t>
          </a:r>
          <a:endParaRPr lang="ru-RU" sz="2000" kern="1200" dirty="0"/>
        </a:p>
      </dsp:txBody>
      <dsp:txXfrm>
        <a:off x="6204664" y="495"/>
        <a:ext cx="2013394" cy="1342263"/>
      </dsp:txXfrm>
    </dsp:sp>
    <dsp:sp modelId="{EB33BB92-F891-48F7-9F16-F26871F00E85}">
      <dsp:nvSpPr>
        <dsp:cNvPr id="0" name=""/>
        <dsp:cNvSpPr/>
      </dsp:nvSpPr>
      <dsp:spPr>
        <a:xfrm>
          <a:off x="5172016" y="1661258"/>
          <a:ext cx="1342263" cy="1342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Казна-</a:t>
          </a:r>
          <a:r>
            <a:rPr lang="ru-RU" sz="1600" kern="1200" dirty="0" err="1" smtClean="0"/>
            <a:t>чейство</a:t>
          </a:r>
          <a:endParaRPr lang="ru-RU" sz="1100" kern="1200" dirty="0"/>
        </a:p>
      </dsp:txBody>
      <dsp:txXfrm>
        <a:off x="5368586" y="1857828"/>
        <a:ext cx="949123" cy="949123"/>
      </dsp:txXfrm>
    </dsp:sp>
    <dsp:sp modelId="{CBB6BAC1-CD48-4207-8DD5-DDF6BB57FAE4}">
      <dsp:nvSpPr>
        <dsp:cNvPr id="0" name=""/>
        <dsp:cNvSpPr/>
      </dsp:nvSpPr>
      <dsp:spPr>
        <a:xfrm>
          <a:off x="6648506" y="1661258"/>
          <a:ext cx="2013394" cy="13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 smtClean="0"/>
            <a:t>Дальрефтранс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smtClean="0"/>
            <a:t>Топливная компания ФЕСКО</a:t>
          </a:r>
          <a:endParaRPr lang="ru-RU" sz="2000" kern="1200" dirty="0"/>
        </a:p>
      </dsp:txBody>
      <dsp:txXfrm>
        <a:off x="6648506" y="1661258"/>
        <a:ext cx="2013394" cy="1342263"/>
      </dsp:txXfrm>
    </dsp:sp>
    <dsp:sp modelId="{EA5A892C-3BE3-4891-8677-1E7E368E00FA}">
      <dsp:nvSpPr>
        <dsp:cNvPr id="0" name=""/>
        <dsp:cNvSpPr/>
      </dsp:nvSpPr>
      <dsp:spPr>
        <a:xfrm>
          <a:off x="4728174" y="3313378"/>
          <a:ext cx="1342263" cy="13422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Кадры</a:t>
          </a:r>
          <a:endParaRPr lang="ru-RU" sz="1600" kern="1200" dirty="0"/>
        </a:p>
      </dsp:txBody>
      <dsp:txXfrm>
        <a:off x="4924744" y="3509948"/>
        <a:ext cx="949123" cy="949123"/>
      </dsp:txXfrm>
    </dsp:sp>
    <dsp:sp modelId="{AB5D702D-141C-4152-9237-E9FB1D738B0B}">
      <dsp:nvSpPr>
        <dsp:cNvPr id="0" name=""/>
        <dsp:cNvSpPr/>
      </dsp:nvSpPr>
      <dsp:spPr>
        <a:xfrm>
          <a:off x="6204664" y="3313378"/>
          <a:ext cx="2013394" cy="134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 smtClean="0"/>
            <a:t>Феско</a:t>
          </a:r>
          <a:r>
            <a:rPr lang="ru-RU" sz="2000" kern="1200" dirty="0" smtClean="0"/>
            <a:t>-Бункер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 smtClean="0"/>
            <a:t>Феско</a:t>
          </a:r>
          <a:r>
            <a:rPr lang="ru-RU" sz="2000" kern="1200" dirty="0" smtClean="0"/>
            <a:t>-Сервис</a:t>
          </a:r>
          <a:endParaRPr lang="ru-RU" sz="2000" kern="1200" dirty="0"/>
        </a:p>
      </dsp:txBody>
      <dsp:txXfrm>
        <a:off x="6204664" y="3313378"/>
        <a:ext cx="2013394" cy="134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5FF8-73AE-EA44-8C2D-30BF7C85830B}" type="datetimeFigureOut">
              <a:rPr lang="ru-RU" smtClean="0"/>
              <a:t>17.11.20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7594-4530-BE47-8BE7-4A28FE757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EBE2-C521-4AEA-BAA1-CF242A90A6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5.svg"/><Relationship Id="rId8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5.svg"/><Relationship Id="rId8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25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9776728-D0EB-48E9-AE8D-1767CF273B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3005058-2BBF-4757-97DE-FE7E3683A8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2D394-152C-41D0-AB6C-D54C1E45D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577710"/>
            <a:ext cx="9144000" cy="821354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178A3B-EDF5-4C44-BF8C-654C42E6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399064"/>
            <a:ext cx="9144000" cy="54932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ФИО Спикера. Отдел или департамент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C473E2-1031-4400-BEF0-E348469E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704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77EB9EEA-5D32-4872-B07C-DCEC95A84D3F}" type="datetime1">
              <a:rPr lang="ru-RU" smtClean="0"/>
              <a:t>17.11.20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10F17-268D-425A-BD5D-E2CE7433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C90904-93C5-4062-A4DC-1F93C7A7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096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EA179FC-EA00-4E98-AAA8-95F312826C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D1FBFD4-28BA-407A-A8EC-3D576DDFD7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261A832B-0458-413B-828A-8E7962937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5774" y="201117"/>
            <a:ext cx="1387522" cy="492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0"/>
            </a:lvl1pPr>
          </a:lstStyle>
          <a:p>
            <a:pPr lvl="0"/>
            <a:r>
              <a:rPr lang="en-US"/>
              <a:t>fesco.com</a:t>
            </a:r>
            <a:endParaRPr lang="ru-RU"/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xmlns="" id="{2DE03C66-6CFB-481E-ABF3-DF37D1499D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04" y="195298"/>
            <a:ext cx="3052695" cy="49212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/>
            </a:lvl1pPr>
          </a:lstStyle>
          <a:p>
            <a:pPr lvl="0"/>
            <a:r>
              <a:rPr lang="ru-RU"/>
              <a:t>Дата, город, страна</a:t>
            </a:r>
          </a:p>
        </p:txBody>
      </p:sp>
    </p:spTree>
    <p:extLst>
      <p:ext uri="{BB962C8B-B14F-4D97-AF65-F5344CB8AC3E}">
        <p14:creationId xmlns:p14="http://schemas.microsoft.com/office/powerpoint/2010/main" val="79773583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F2C5F7-E515-4AD3-B536-F7ACD5D8A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7B0CA5-6822-4350-AB68-C577D8915A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124" y="1506995"/>
            <a:ext cx="54514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2A1633-91DF-4EA1-98A4-BC409A388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24" y="2505075"/>
            <a:ext cx="5451452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7632CA-D4D8-407C-A2D2-8AC6B5BC51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06995"/>
            <a:ext cx="54514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0AA979-A48E-4B26-ACDF-CE87F8979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51452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8171E32-2356-4283-8899-B23BAD8E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5D695C4-0FB6-45F1-97B5-534E27184016}" type="datetime1">
              <a:rPr lang="ru-RU" smtClean="0"/>
              <a:t>17.11.20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04573B-10DC-4178-BCBA-80EF806E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08E053A-FC04-45AD-AAB7-AA3967C4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43C6B9-8438-4850-9C6D-FB34A6E09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78F7DE-E053-4844-BBEB-61A928B38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B69558-CCA6-4DCB-ADBA-9D15C271D9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3004AEA-8064-4899-885C-35E89DCE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6" name="Рисунок 15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2365AD0-7165-4AAC-A933-45BD85A8A3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81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D8FDD45-0F10-4FF6-B8F5-765851D3B9AD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49A26428-8275-6C47-B220-E47168709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463" y="1468438"/>
            <a:ext cx="10902950" cy="44926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CD933177-DA64-2E4C-9EBF-B18EC30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6" y="321584"/>
            <a:ext cx="8581570" cy="418646"/>
          </a:xfrm>
        </p:spPr>
        <p:txBody>
          <a:bodyPr anchor="ctr">
            <a:no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72852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240C314F-071C-434F-845E-66F802654718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266" y="-1"/>
            <a:ext cx="2607733" cy="11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690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SCO сего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EEFCE8-AA1A-2245-AFE5-BE2F44E02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B6BA637-393D-CB44-AC2A-017B9D3510D9}"/>
              </a:ext>
            </a:extLst>
          </p:cNvPr>
          <p:cNvSpPr/>
          <p:nvPr userDrawn="1"/>
        </p:nvSpPr>
        <p:spPr>
          <a:xfrm flipH="1">
            <a:off x="6095997" y="0"/>
            <a:ext cx="6096002" cy="6858000"/>
          </a:xfrm>
          <a:prstGeom prst="rect">
            <a:avLst/>
          </a:prstGeom>
          <a:solidFill>
            <a:srgbClr val="0032A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489657A-5525-441D-82CA-BDCB1F4C5115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04EC0A9-66CA-C841-B7E7-157F0589B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85324" t="-32212" r="1"/>
          <a:stretch/>
        </p:blipFill>
        <p:spPr>
          <a:xfrm>
            <a:off x="9583386" y="105452"/>
            <a:ext cx="2624795" cy="1127138"/>
          </a:xfrm>
          <a:prstGeom prst="rect">
            <a:avLst/>
          </a:prstGeom>
        </p:spPr>
      </p:pic>
      <p:sp>
        <p:nvSpPr>
          <p:cNvPr id="19" name="Заголовок 15">
            <a:extLst>
              <a:ext uri="{FF2B5EF4-FFF2-40B4-BE49-F238E27FC236}">
                <a16:creationId xmlns:a16="http://schemas.microsoft.com/office/drawing/2014/main" xmlns="" id="{3DEA521A-F4D5-014E-B426-354BFF66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6" y="321584"/>
            <a:ext cx="8581570" cy="418646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6D5636C-4686-524E-9771-A4D8999DE1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5115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919A18-FC23-B94D-9FB1-40703ADC3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19CAD9C-2375-4E4F-884F-C92D0D6F70D0}"/>
              </a:ext>
            </a:extLst>
          </p:cNvPr>
          <p:cNvSpPr/>
          <p:nvPr userDrawn="1"/>
        </p:nvSpPr>
        <p:spPr>
          <a:xfrm flipH="1">
            <a:off x="0" y="0"/>
            <a:ext cx="12188343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87B82ED6-5035-41CA-BB0E-7FA0D25A7391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07876F-5613-4442-BA95-0DFFB69A103F}"/>
              </a:ext>
            </a:extLst>
          </p:cNvPr>
          <p:cNvSpPr txBox="1"/>
          <p:nvPr userDrawn="1"/>
        </p:nvSpPr>
        <p:spPr>
          <a:xfrm>
            <a:off x="456513" y="425885"/>
            <a:ext cx="635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/>
              <a:t>FESCO </a:t>
            </a:r>
            <a:r>
              <a:rPr lang="ru-RU" sz="5600" b="1"/>
              <a:t>СЕГОДНЯ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789CEF1-F0BA-CE4E-BC79-25706A224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84" y="-1"/>
            <a:ext cx="2622115" cy="11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923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SCO сегодн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EEFCE8-AA1A-2245-AFE5-BE2F44E02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олилиния 24">
            <a:extLst>
              <a:ext uri="{FF2B5EF4-FFF2-40B4-BE49-F238E27FC236}">
                <a16:creationId xmlns:a16="http://schemas.microsoft.com/office/drawing/2014/main" xmlns="" id="{4D0B203A-04C3-9247-AA9A-8224B513DBDE}"/>
              </a:ext>
            </a:extLst>
          </p:cNvPr>
          <p:cNvSpPr/>
          <p:nvPr userDrawn="1"/>
        </p:nvSpPr>
        <p:spPr>
          <a:xfrm flipH="1">
            <a:off x="0" y="0"/>
            <a:ext cx="12191998" cy="6857999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6615688" y="729243"/>
                </a:moveTo>
                <a:lnTo>
                  <a:pt x="6494394" y="729243"/>
                </a:lnTo>
                <a:lnTo>
                  <a:pt x="6494394" y="1071548"/>
                </a:lnTo>
                <a:lnTo>
                  <a:pt x="6696056" y="1071548"/>
                </a:lnTo>
                <a:cubicBezTo>
                  <a:pt x="6674972" y="1027644"/>
                  <a:pt x="6657485" y="976360"/>
                  <a:pt x="6643594" y="917697"/>
                </a:cubicBezTo>
                <a:cubicBezTo>
                  <a:pt x="6629703" y="859034"/>
                  <a:pt x="6620402" y="796216"/>
                  <a:pt x="6615688" y="729243"/>
                </a:cubicBezTo>
                <a:close/>
                <a:moveTo>
                  <a:pt x="5404525" y="725523"/>
                </a:moveTo>
                <a:lnTo>
                  <a:pt x="5359877" y="725523"/>
                </a:lnTo>
                <a:lnTo>
                  <a:pt x="5359877" y="874723"/>
                </a:lnTo>
                <a:lnTo>
                  <a:pt x="5403781" y="874723"/>
                </a:lnTo>
                <a:cubicBezTo>
                  <a:pt x="5424617" y="874723"/>
                  <a:pt x="5441422" y="873855"/>
                  <a:pt x="5454197" y="872118"/>
                </a:cubicBezTo>
                <a:cubicBezTo>
                  <a:pt x="5466971" y="870382"/>
                  <a:pt x="5478071" y="865793"/>
                  <a:pt x="5487497" y="858352"/>
                </a:cubicBezTo>
                <a:cubicBezTo>
                  <a:pt x="5495931" y="851903"/>
                  <a:pt x="5502504" y="843655"/>
                  <a:pt x="5507217" y="833609"/>
                </a:cubicBezTo>
                <a:cubicBezTo>
                  <a:pt x="5511930" y="823563"/>
                  <a:pt x="5514286" y="812215"/>
                  <a:pt x="5514286" y="799565"/>
                </a:cubicBezTo>
                <a:cubicBezTo>
                  <a:pt x="5514286" y="787410"/>
                  <a:pt x="5512053" y="776310"/>
                  <a:pt x="5507589" y="766264"/>
                </a:cubicBezTo>
                <a:cubicBezTo>
                  <a:pt x="5503124" y="756219"/>
                  <a:pt x="5496675" y="748095"/>
                  <a:pt x="5488241" y="741894"/>
                </a:cubicBezTo>
                <a:cubicBezTo>
                  <a:pt x="5477327" y="733708"/>
                  <a:pt x="5466041" y="728933"/>
                  <a:pt x="5454383" y="727569"/>
                </a:cubicBezTo>
                <a:cubicBezTo>
                  <a:pt x="5442725" y="726205"/>
                  <a:pt x="5426106" y="725523"/>
                  <a:pt x="5404525" y="725523"/>
                </a:cubicBezTo>
                <a:close/>
                <a:moveTo>
                  <a:pt x="7169032" y="716593"/>
                </a:moveTo>
                <a:cubicBezTo>
                  <a:pt x="7152909" y="716593"/>
                  <a:pt x="7137344" y="719880"/>
                  <a:pt x="7122337" y="726453"/>
                </a:cubicBezTo>
                <a:cubicBezTo>
                  <a:pt x="7107330" y="733026"/>
                  <a:pt x="7093874" y="743878"/>
                  <a:pt x="7081967" y="759009"/>
                </a:cubicBezTo>
                <a:cubicBezTo>
                  <a:pt x="7070557" y="773892"/>
                  <a:pt x="7061441" y="792930"/>
                  <a:pt x="7054620" y="816122"/>
                </a:cubicBezTo>
                <a:cubicBezTo>
                  <a:pt x="7047799" y="839314"/>
                  <a:pt x="7044388" y="867406"/>
                  <a:pt x="7044388" y="900396"/>
                </a:cubicBezTo>
                <a:cubicBezTo>
                  <a:pt x="7044388" y="935122"/>
                  <a:pt x="7047613" y="963214"/>
                  <a:pt x="7054062" y="984670"/>
                </a:cubicBezTo>
                <a:cubicBezTo>
                  <a:pt x="7060511" y="1006126"/>
                  <a:pt x="7069689" y="1024915"/>
                  <a:pt x="7081595" y="1041038"/>
                </a:cubicBezTo>
                <a:cubicBezTo>
                  <a:pt x="7092757" y="1055921"/>
                  <a:pt x="7106028" y="1066897"/>
                  <a:pt x="7121407" y="1073967"/>
                </a:cubicBezTo>
                <a:cubicBezTo>
                  <a:pt x="7136786" y="1081036"/>
                  <a:pt x="7152661" y="1084571"/>
                  <a:pt x="7169032" y="1084571"/>
                </a:cubicBezTo>
                <a:cubicBezTo>
                  <a:pt x="7185155" y="1084571"/>
                  <a:pt x="7200782" y="1081284"/>
                  <a:pt x="7215913" y="1074711"/>
                </a:cubicBezTo>
                <a:cubicBezTo>
                  <a:pt x="7231044" y="1068137"/>
                  <a:pt x="7244562" y="1057161"/>
                  <a:pt x="7256468" y="1041782"/>
                </a:cubicBezTo>
                <a:cubicBezTo>
                  <a:pt x="7268126" y="1026652"/>
                  <a:pt x="7277304" y="1007862"/>
                  <a:pt x="7284001" y="985414"/>
                </a:cubicBezTo>
                <a:cubicBezTo>
                  <a:pt x="7290699" y="962966"/>
                  <a:pt x="7294047" y="934750"/>
                  <a:pt x="7294047" y="900768"/>
                </a:cubicBezTo>
                <a:cubicBezTo>
                  <a:pt x="7294047" y="867778"/>
                  <a:pt x="7290512" y="839376"/>
                  <a:pt x="7283443" y="815564"/>
                </a:cubicBezTo>
                <a:cubicBezTo>
                  <a:pt x="7276374" y="791751"/>
                  <a:pt x="7267134" y="772652"/>
                  <a:pt x="7255724" y="758265"/>
                </a:cubicBezTo>
                <a:cubicBezTo>
                  <a:pt x="7242826" y="742638"/>
                  <a:pt x="7229431" y="731786"/>
                  <a:pt x="7215541" y="725709"/>
                </a:cubicBezTo>
                <a:cubicBezTo>
                  <a:pt x="7201650" y="719632"/>
                  <a:pt x="7186147" y="716593"/>
                  <a:pt x="7169032" y="716593"/>
                </a:cubicBezTo>
                <a:close/>
                <a:moveTo>
                  <a:pt x="9388356" y="716593"/>
                </a:moveTo>
                <a:cubicBezTo>
                  <a:pt x="9372233" y="716593"/>
                  <a:pt x="9356668" y="719880"/>
                  <a:pt x="9341662" y="726453"/>
                </a:cubicBezTo>
                <a:cubicBezTo>
                  <a:pt x="9326655" y="733026"/>
                  <a:pt x="9313198" y="743878"/>
                  <a:pt x="9301292" y="759009"/>
                </a:cubicBezTo>
                <a:cubicBezTo>
                  <a:pt x="9289882" y="773892"/>
                  <a:pt x="9280766" y="792930"/>
                  <a:pt x="9273945" y="816122"/>
                </a:cubicBezTo>
                <a:cubicBezTo>
                  <a:pt x="9267123" y="839314"/>
                  <a:pt x="9263713" y="867406"/>
                  <a:pt x="9263713" y="900396"/>
                </a:cubicBezTo>
                <a:cubicBezTo>
                  <a:pt x="9263713" y="935122"/>
                  <a:pt x="9266937" y="963214"/>
                  <a:pt x="9273386" y="984670"/>
                </a:cubicBezTo>
                <a:cubicBezTo>
                  <a:pt x="9279836" y="1006126"/>
                  <a:pt x="9289014" y="1024915"/>
                  <a:pt x="9300920" y="1041038"/>
                </a:cubicBezTo>
                <a:cubicBezTo>
                  <a:pt x="9312082" y="1055921"/>
                  <a:pt x="9325352" y="1066897"/>
                  <a:pt x="9340731" y="1073967"/>
                </a:cubicBezTo>
                <a:cubicBezTo>
                  <a:pt x="9356110" y="1081036"/>
                  <a:pt x="9371985" y="1084571"/>
                  <a:pt x="9388356" y="1084571"/>
                </a:cubicBezTo>
                <a:cubicBezTo>
                  <a:pt x="9404479" y="1084571"/>
                  <a:pt x="9420106" y="1081284"/>
                  <a:pt x="9435237" y="1074711"/>
                </a:cubicBezTo>
                <a:cubicBezTo>
                  <a:pt x="9450368" y="1068137"/>
                  <a:pt x="9463886" y="1057161"/>
                  <a:pt x="9475793" y="1041782"/>
                </a:cubicBezTo>
                <a:cubicBezTo>
                  <a:pt x="9487451" y="1026652"/>
                  <a:pt x="9496629" y="1007862"/>
                  <a:pt x="9503326" y="985414"/>
                </a:cubicBezTo>
                <a:cubicBezTo>
                  <a:pt x="9510023" y="962966"/>
                  <a:pt x="9513372" y="934750"/>
                  <a:pt x="9513372" y="900768"/>
                </a:cubicBezTo>
                <a:cubicBezTo>
                  <a:pt x="9513372" y="867778"/>
                  <a:pt x="9509837" y="839376"/>
                  <a:pt x="9502768" y="815564"/>
                </a:cubicBezTo>
                <a:cubicBezTo>
                  <a:pt x="9495698" y="791751"/>
                  <a:pt x="9486459" y="772652"/>
                  <a:pt x="9475049" y="758265"/>
                </a:cubicBezTo>
                <a:cubicBezTo>
                  <a:pt x="9462150" y="742638"/>
                  <a:pt x="9448756" y="731786"/>
                  <a:pt x="9434865" y="725709"/>
                </a:cubicBezTo>
                <a:cubicBezTo>
                  <a:pt x="9420974" y="719632"/>
                  <a:pt x="9405471" y="716593"/>
                  <a:pt x="9388356" y="716593"/>
                </a:cubicBezTo>
                <a:close/>
                <a:moveTo>
                  <a:pt x="5446941" y="623575"/>
                </a:moveTo>
                <a:cubicBezTo>
                  <a:pt x="5478196" y="623575"/>
                  <a:pt x="5505915" y="626366"/>
                  <a:pt x="5530099" y="631947"/>
                </a:cubicBezTo>
                <a:cubicBezTo>
                  <a:pt x="5554284" y="637528"/>
                  <a:pt x="5574810" y="646148"/>
                  <a:pt x="5591677" y="657806"/>
                </a:cubicBezTo>
                <a:cubicBezTo>
                  <a:pt x="5611024" y="671200"/>
                  <a:pt x="5626962" y="688440"/>
                  <a:pt x="5639488" y="709524"/>
                </a:cubicBezTo>
                <a:cubicBezTo>
                  <a:pt x="5652014" y="730608"/>
                  <a:pt x="5658277" y="755288"/>
                  <a:pt x="5658277" y="783566"/>
                </a:cubicBezTo>
                <a:cubicBezTo>
                  <a:pt x="5658277" y="825486"/>
                  <a:pt x="5649038" y="859716"/>
                  <a:pt x="5630558" y="886257"/>
                </a:cubicBezTo>
                <a:cubicBezTo>
                  <a:pt x="5612079" y="912798"/>
                  <a:pt x="5585848" y="933386"/>
                  <a:pt x="5551865" y="948021"/>
                </a:cubicBezTo>
                <a:lnTo>
                  <a:pt x="5717064" y="1177588"/>
                </a:lnTo>
                <a:lnTo>
                  <a:pt x="5551865" y="1177588"/>
                </a:lnTo>
                <a:lnTo>
                  <a:pt x="5412339" y="974438"/>
                </a:lnTo>
                <a:lnTo>
                  <a:pt x="5359877" y="974438"/>
                </a:lnTo>
                <a:lnTo>
                  <a:pt x="5359877" y="1177588"/>
                </a:lnTo>
                <a:lnTo>
                  <a:pt x="5221467" y="1177588"/>
                </a:lnTo>
                <a:lnTo>
                  <a:pt x="5221467" y="623575"/>
                </a:lnTo>
                <a:close/>
                <a:moveTo>
                  <a:pt x="6233721" y="623575"/>
                </a:moveTo>
                <a:lnTo>
                  <a:pt x="6233721" y="1177588"/>
                </a:lnTo>
                <a:lnTo>
                  <a:pt x="6094567" y="1177588"/>
                </a:lnTo>
                <a:lnTo>
                  <a:pt x="6094567" y="932022"/>
                </a:lnTo>
                <a:lnTo>
                  <a:pt x="5905183" y="932022"/>
                </a:lnTo>
                <a:lnTo>
                  <a:pt x="5905183" y="1177588"/>
                </a:lnTo>
                <a:lnTo>
                  <a:pt x="5766029" y="1177588"/>
                </a:lnTo>
                <a:lnTo>
                  <a:pt x="5766029" y="623575"/>
                </a:lnTo>
                <a:lnTo>
                  <a:pt x="5905183" y="623575"/>
                </a:lnTo>
                <a:lnTo>
                  <a:pt x="5905183" y="826354"/>
                </a:lnTo>
                <a:lnTo>
                  <a:pt x="6094567" y="826354"/>
                </a:lnTo>
                <a:lnTo>
                  <a:pt x="6094567" y="623575"/>
                </a:lnTo>
                <a:close/>
                <a:moveTo>
                  <a:pt x="6745913" y="623575"/>
                </a:moveTo>
                <a:cubicBezTo>
                  <a:pt x="6745913" y="713120"/>
                  <a:pt x="6753479" y="796650"/>
                  <a:pt x="6768609" y="874165"/>
                </a:cubicBezTo>
                <a:cubicBezTo>
                  <a:pt x="6783740" y="951679"/>
                  <a:pt x="6804328" y="1017474"/>
                  <a:pt x="6830373" y="1071548"/>
                </a:cubicBezTo>
                <a:lnTo>
                  <a:pt x="6867580" y="1071548"/>
                </a:lnTo>
                <a:lnTo>
                  <a:pt x="6867580" y="1304836"/>
                </a:lnTo>
                <a:lnTo>
                  <a:pt x="6739959" y="1304836"/>
                </a:lnTo>
                <a:lnTo>
                  <a:pt x="6739959" y="1175728"/>
                </a:lnTo>
                <a:lnTo>
                  <a:pt x="6430397" y="1175728"/>
                </a:lnTo>
                <a:lnTo>
                  <a:pt x="6430397" y="1304836"/>
                </a:lnTo>
                <a:lnTo>
                  <a:pt x="6302778" y="1304836"/>
                </a:lnTo>
                <a:lnTo>
                  <a:pt x="6302778" y="1071548"/>
                </a:lnTo>
                <a:lnTo>
                  <a:pt x="6355240" y="1071548"/>
                </a:lnTo>
                <a:lnTo>
                  <a:pt x="6355240" y="623575"/>
                </a:lnTo>
                <a:close/>
                <a:moveTo>
                  <a:pt x="7833921" y="623575"/>
                </a:moveTo>
                <a:lnTo>
                  <a:pt x="7833921" y="1177588"/>
                </a:lnTo>
                <a:lnTo>
                  <a:pt x="7694767" y="1177588"/>
                </a:lnTo>
                <a:lnTo>
                  <a:pt x="7694767" y="729243"/>
                </a:lnTo>
                <a:lnTo>
                  <a:pt x="7460363" y="729243"/>
                </a:lnTo>
                <a:lnTo>
                  <a:pt x="7460363" y="623575"/>
                </a:lnTo>
                <a:close/>
                <a:moveTo>
                  <a:pt x="8300646" y="623575"/>
                </a:moveTo>
                <a:lnTo>
                  <a:pt x="8300646" y="1177588"/>
                </a:lnTo>
                <a:lnTo>
                  <a:pt x="7925971" y="1177588"/>
                </a:lnTo>
                <a:lnTo>
                  <a:pt x="7925971" y="1071920"/>
                </a:lnTo>
                <a:lnTo>
                  <a:pt x="8162236" y="1071920"/>
                </a:lnTo>
                <a:lnTo>
                  <a:pt x="8162236" y="932022"/>
                </a:lnTo>
                <a:lnTo>
                  <a:pt x="7944575" y="932022"/>
                </a:lnTo>
                <a:lnTo>
                  <a:pt x="7944575" y="826354"/>
                </a:lnTo>
                <a:lnTo>
                  <a:pt x="8162236" y="826354"/>
                </a:lnTo>
                <a:lnTo>
                  <a:pt x="8162236" y="729243"/>
                </a:lnTo>
                <a:lnTo>
                  <a:pt x="7925971" y="729243"/>
                </a:lnTo>
                <a:lnTo>
                  <a:pt x="7925971" y="623575"/>
                </a:lnTo>
                <a:close/>
                <a:moveTo>
                  <a:pt x="11081946" y="623575"/>
                </a:moveTo>
                <a:lnTo>
                  <a:pt x="11081946" y="1177588"/>
                </a:lnTo>
                <a:lnTo>
                  <a:pt x="10707271" y="1177588"/>
                </a:lnTo>
                <a:lnTo>
                  <a:pt x="10707271" y="1071920"/>
                </a:lnTo>
                <a:lnTo>
                  <a:pt x="10943536" y="1071920"/>
                </a:lnTo>
                <a:lnTo>
                  <a:pt x="10943536" y="932022"/>
                </a:lnTo>
                <a:lnTo>
                  <a:pt x="10725874" y="932022"/>
                </a:lnTo>
                <a:lnTo>
                  <a:pt x="10725874" y="826354"/>
                </a:lnTo>
                <a:lnTo>
                  <a:pt x="10943536" y="826354"/>
                </a:lnTo>
                <a:lnTo>
                  <a:pt x="10943536" y="729243"/>
                </a:lnTo>
                <a:lnTo>
                  <a:pt x="10707271" y="729243"/>
                </a:lnTo>
                <a:lnTo>
                  <a:pt x="10707271" y="623575"/>
                </a:lnTo>
                <a:close/>
                <a:moveTo>
                  <a:pt x="11520096" y="623575"/>
                </a:moveTo>
                <a:lnTo>
                  <a:pt x="11520096" y="1177588"/>
                </a:lnTo>
                <a:lnTo>
                  <a:pt x="11381686" y="1177588"/>
                </a:lnTo>
                <a:lnTo>
                  <a:pt x="11381686" y="939463"/>
                </a:lnTo>
                <a:lnTo>
                  <a:pt x="11167745" y="939463"/>
                </a:lnTo>
                <a:lnTo>
                  <a:pt x="11167745" y="833795"/>
                </a:lnTo>
                <a:lnTo>
                  <a:pt x="11381686" y="833795"/>
                </a:lnTo>
                <a:lnTo>
                  <a:pt x="11381686" y="729243"/>
                </a:lnTo>
                <a:lnTo>
                  <a:pt x="11149142" y="729243"/>
                </a:lnTo>
                <a:lnTo>
                  <a:pt x="11149142" y="623575"/>
                </a:lnTo>
                <a:close/>
                <a:moveTo>
                  <a:pt x="10411698" y="613530"/>
                </a:moveTo>
                <a:cubicBezTo>
                  <a:pt x="10477431" y="613530"/>
                  <a:pt x="10532249" y="629591"/>
                  <a:pt x="10576153" y="661713"/>
                </a:cubicBezTo>
                <a:cubicBezTo>
                  <a:pt x="10620058" y="693835"/>
                  <a:pt x="10642010" y="735817"/>
                  <a:pt x="10642010" y="787658"/>
                </a:cubicBezTo>
                <a:cubicBezTo>
                  <a:pt x="10642010" y="826106"/>
                  <a:pt x="10632708" y="858104"/>
                  <a:pt x="10614105" y="883653"/>
                </a:cubicBezTo>
                <a:cubicBezTo>
                  <a:pt x="10595501" y="909201"/>
                  <a:pt x="10564744" y="929541"/>
                  <a:pt x="10521831" y="944672"/>
                </a:cubicBezTo>
                <a:cubicBezTo>
                  <a:pt x="10503228" y="951121"/>
                  <a:pt x="10483198" y="956578"/>
                  <a:pt x="10461742" y="961043"/>
                </a:cubicBezTo>
                <a:cubicBezTo>
                  <a:pt x="10440286" y="965508"/>
                  <a:pt x="10420132" y="970221"/>
                  <a:pt x="10401280" y="975182"/>
                </a:cubicBezTo>
                <a:cubicBezTo>
                  <a:pt x="10386150" y="979151"/>
                  <a:pt x="10373127" y="985476"/>
                  <a:pt x="10362213" y="994158"/>
                </a:cubicBezTo>
                <a:cubicBezTo>
                  <a:pt x="10351299" y="1002839"/>
                  <a:pt x="10345842" y="1014125"/>
                  <a:pt x="10345842" y="1028016"/>
                </a:cubicBezTo>
                <a:cubicBezTo>
                  <a:pt x="10345842" y="1040418"/>
                  <a:pt x="10349191" y="1050402"/>
                  <a:pt x="10355888" y="1057968"/>
                </a:cubicBezTo>
                <a:cubicBezTo>
                  <a:pt x="10362585" y="1065533"/>
                  <a:pt x="10370771" y="1071424"/>
                  <a:pt x="10380444" y="1075641"/>
                </a:cubicBezTo>
                <a:cubicBezTo>
                  <a:pt x="10388382" y="1079362"/>
                  <a:pt x="10398862" y="1082090"/>
                  <a:pt x="10411885" y="1083826"/>
                </a:cubicBezTo>
                <a:cubicBezTo>
                  <a:pt x="10424907" y="1085563"/>
                  <a:pt x="10435387" y="1086431"/>
                  <a:pt x="10443324" y="1086431"/>
                </a:cubicBezTo>
                <a:cubicBezTo>
                  <a:pt x="10474827" y="1086431"/>
                  <a:pt x="10507320" y="1080106"/>
                  <a:pt x="10540807" y="1067455"/>
                </a:cubicBezTo>
                <a:cubicBezTo>
                  <a:pt x="10574293" y="1054805"/>
                  <a:pt x="10604927" y="1036697"/>
                  <a:pt x="10632708" y="1013133"/>
                </a:cubicBezTo>
                <a:lnTo>
                  <a:pt x="10645358" y="1013133"/>
                </a:lnTo>
                <a:lnTo>
                  <a:pt x="10645358" y="1144846"/>
                </a:lnTo>
                <a:cubicBezTo>
                  <a:pt x="10617825" y="1157000"/>
                  <a:pt x="10587998" y="1167170"/>
                  <a:pt x="10555876" y="1175356"/>
                </a:cubicBezTo>
                <a:cubicBezTo>
                  <a:pt x="10523754" y="1183541"/>
                  <a:pt x="10486485" y="1187634"/>
                  <a:pt x="10444068" y="1187634"/>
                </a:cubicBezTo>
                <a:cubicBezTo>
                  <a:pt x="10370399" y="1187634"/>
                  <a:pt x="10311922" y="1170891"/>
                  <a:pt x="10268637" y="1137405"/>
                </a:cubicBezTo>
                <a:cubicBezTo>
                  <a:pt x="10225353" y="1103918"/>
                  <a:pt x="10203711" y="1059642"/>
                  <a:pt x="10203711" y="1004575"/>
                </a:cubicBezTo>
                <a:cubicBezTo>
                  <a:pt x="10203711" y="966128"/>
                  <a:pt x="10213075" y="935184"/>
                  <a:pt x="10231802" y="911744"/>
                </a:cubicBezTo>
                <a:cubicBezTo>
                  <a:pt x="10250530" y="888304"/>
                  <a:pt x="10279117" y="869638"/>
                  <a:pt x="10317565" y="855747"/>
                </a:cubicBezTo>
                <a:cubicBezTo>
                  <a:pt x="10337160" y="848802"/>
                  <a:pt x="10355578" y="843345"/>
                  <a:pt x="10372817" y="839376"/>
                </a:cubicBezTo>
                <a:cubicBezTo>
                  <a:pt x="10390056" y="835407"/>
                  <a:pt x="10407978" y="831315"/>
                  <a:pt x="10426581" y="827098"/>
                </a:cubicBezTo>
                <a:cubicBezTo>
                  <a:pt x="10455355" y="820401"/>
                  <a:pt x="10474764" y="812897"/>
                  <a:pt x="10484810" y="804588"/>
                </a:cubicBezTo>
                <a:cubicBezTo>
                  <a:pt x="10494856" y="796278"/>
                  <a:pt x="10499879" y="785054"/>
                  <a:pt x="10499879" y="770915"/>
                </a:cubicBezTo>
                <a:cubicBezTo>
                  <a:pt x="10499879" y="761241"/>
                  <a:pt x="10496716" y="752498"/>
                  <a:pt x="10490391" y="744684"/>
                </a:cubicBezTo>
                <a:cubicBezTo>
                  <a:pt x="10484066" y="736871"/>
                  <a:pt x="10476563" y="730980"/>
                  <a:pt x="10467881" y="727011"/>
                </a:cubicBezTo>
                <a:cubicBezTo>
                  <a:pt x="10457215" y="722050"/>
                  <a:pt x="10447045" y="718701"/>
                  <a:pt x="10437371" y="716965"/>
                </a:cubicBezTo>
                <a:cubicBezTo>
                  <a:pt x="10427697" y="715229"/>
                  <a:pt x="10416783" y="714361"/>
                  <a:pt x="10404629" y="714361"/>
                </a:cubicBezTo>
                <a:cubicBezTo>
                  <a:pt x="10373375" y="714361"/>
                  <a:pt x="10342927" y="720438"/>
                  <a:pt x="10313286" y="732592"/>
                </a:cubicBezTo>
                <a:cubicBezTo>
                  <a:pt x="10283644" y="744746"/>
                  <a:pt x="10258529" y="759629"/>
                  <a:pt x="10237942" y="777241"/>
                </a:cubicBezTo>
                <a:lnTo>
                  <a:pt x="10225663" y="777241"/>
                </a:lnTo>
                <a:lnTo>
                  <a:pt x="10225663" y="650737"/>
                </a:lnTo>
                <a:cubicBezTo>
                  <a:pt x="10251460" y="639326"/>
                  <a:pt x="10280668" y="630273"/>
                  <a:pt x="10313286" y="623575"/>
                </a:cubicBezTo>
                <a:cubicBezTo>
                  <a:pt x="10345904" y="616878"/>
                  <a:pt x="10378708" y="613530"/>
                  <a:pt x="10411698" y="613530"/>
                </a:cubicBezTo>
                <a:close/>
                <a:moveTo>
                  <a:pt x="8566230" y="612785"/>
                </a:moveTo>
                <a:cubicBezTo>
                  <a:pt x="8649325" y="612785"/>
                  <a:pt x="8715368" y="638892"/>
                  <a:pt x="8764357" y="691106"/>
                </a:cubicBezTo>
                <a:cubicBezTo>
                  <a:pt x="8813346" y="743320"/>
                  <a:pt x="8837841" y="813331"/>
                  <a:pt x="8837841" y="901140"/>
                </a:cubicBezTo>
                <a:cubicBezTo>
                  <a:pt x="8837841" y="992173"/>
                  <a:pt x="8813409" y="1062804"/>
                  <a:pt x="8764543" y="1113034"/>
                </a:cubicBezTo>
                <a:cubicBezTo>
                  <a:pt x="8715678" y="1163263"/>
                  <a:pt x="8649698" y="1188378"/>
                  <a:pt x="8566602" y="1188378"/>
                </a:cubicBezTo>
                <a:cubicBezTo>
                  <a:pt x="8540061" y="1188378"/>
                  <a:pt x="8519225" y="1187014"/>
                  <a:pt x="8504094" y="1184285"/>
                </a:cubicBezTo>
                <a:cubicBezTo>
                  <a:pt x="8488963" y="1181557"/>
                  <a:pt x="8472716" y="1177588"/>
                  <a:pt x="8455353" y="1172379"/>
                </a:cubicBezTo>
                <a:cubicBezTo>
                  <a:pt x="8441214" y="1168162"/>
                  <a:pt x="8427448" y="1163015"/>
                  <a:pt x="8414053" y="1156938"/>
                </a:cubicBezTo>
                <a:cubicBezTo>
                  <a:pt x="8400658" y="1150861"/>
                  <a:pt x="8388876" y="1145466"/>
                  <a:pt x="8378706" y="1140753"/>
                </a:cubicBezTo>
                <a:lnTo>
                  <a:pt x="8378706" y="1010529"/>
                </a:lnTo>
                <a:lnTo>
                  <a:pt x="8391357" y="1010529"/>
                </a:lnTo>
                <a:cubicBezTo>
                  <a:pt x="8398302" y="1016730"/>
                  <a:pt x="8406487" y="1023799"/>
                  <a:pt x="8415913" y="1031737"/>
                </a:cubicBezTo>
                <a:cubicBezTo>
                  <a:pt x="8425339" y="1039674"/>
                  <a:pt x="8436253" y="1047488"/>
                  <a:pt x="8448656" y="1055177"/>
                </a:cubicBezTo>
                <a:cubicBezTo>
                  <a:pt x="8460066" y="1062618"/>
                  <a:pt x="8474080" y="1069378"/>
                  <a:pt x="8490700" y="1075455"/>
                </a:cubicBezTo>
                <a:cubicBezTo>
                  <a:pt x="8507319" y="1081532"/>
                  <a:pt x="8524806" y="1084571"/>
                  <a:pt x="8543161" y="1084571"/>
                </a:cubicBezTo>
                <a:cubicBezTo>
                  <a:pt x="8560773" y="1084571"/>
                  <a:pt x="8578446" y="1081470"/>
                  <a:pt x="8596181" y="1075269"/>
                </a:cubicBezTo>
                <a:cubicBezTo>
                  <a:pt x="8613917" y="1069068"/>
                  <a:pt x="8629978" y="1059022"/>
                  <a:pt x="8644365" y="1045131"/>
                </a:cubicBezTo>
                <a:cubicBezTo>
                  <a:pt x="8659247" y="1030744"/>
                  <a:pt x="8671277" y="1011831"/>
                  <a:pt x="8680455" y="988390"/>
                </a:cubicBezTo>
                <a:cubicBezTo>
                  <a:pt x="8689633" y="964950"/>
                  <a:pt x="8694222" y="935990"/>
                  <a:pt x="8694222" y="901512"/>
                </a:cubicBezTo>
                <a:cubicBezTo>
                  <a:pt x="8694222" y="868770"/>
                  <a:pt x="8689819" y="840368"/>
                  <a:pt x="8681014" y="816308"/>
                </a:cubicBezTo>
                <a:cubicBezTo>
                  <a:pt x="8672208" y="792247"/>
                  <a:pt x="8660860" y="773148"/>
                  <a:pt x="8646969" y="759009"/>
                </a:cubicBezTo>
                <a:cubicBezTo>
                  <a:pt x="8631838" y="743382"/>
                  <a:pt x="8615901" y="732406"/>
                  <a:pt x="8599158" y="726081"/>
                </a:cubicBezTo>
                <a:cubicBezTo>
                  <a:pt x="8582415" y="719756"/>
                  <a:pt x="8563997" y="716593"/>
                  <a:pt x="8543906" y="716593"/>
                </a:cubicBezTo>
                <a:cubicBezTo>
                  <a:pt x="8527038" y="716593"/>
                  <a:pt x="8510853" y="719384"/>
                  <a:pt x="8495350" y="724965"/>
                </a:cubicBezTo>
                <a:cubicBezTo>
                  <a:pt x="8479848" y="730546"/>
                  <a:pt x="8465647" y="737305"/>
                  <a:pt x="8452748" y="745242"/>
                </a:cubicBezTo>
                <a:cubicBezTo>
                  <a:pt x="8439850" y="753180"/>
                  <a:pt x="8428316" y="761304"/>
                  <a:pt x="8418146" y="769613"/>
                </a:cubicBezTo>
                <a:cubicBezTo>
                  <a:pt x="8407976" y="777923"/>
                  <a:pt x="8399543" y="785054"/>
                  <a:pt x="8392845" y="791007"/>
                </a:cubicBezTo>
                <a:lnTo>
                  <a:pt x="8378706" y="791007"/>
                </a:lnTo>
                <a:lnTo>
                  <a:pt x="8378706" y="658922"/>
                </a:lnTo>
                <a:cubicBezTo>
                  <a:pt x="8387884" y="654209"/>
                  <a:pt x="8399914" y="648628"/>
                  <a:pt x="8414797" y="642179"/>
                </a:cubicBezTo>
                <a:cubicBezTo>
                  <a:pt x="8429680" y="635730"/>
                  <a:pt x="8443447" y="630645"/>
                  <a:pt x="8456097" y="626924"/>
                </a:cubicBezTo>
                <a:cubicBezTo>
                  <a:pt x="8472220" y="622459"/>
                  <a:pt x="8489087" y="618987"/>
                  <a:pt x="8506698" y="616506"/>
                </a:cubicBezTo>
                <a:cubicBezTo>
                  <a:pt x="8524310" y="614026"/>
                  <a:pt x="8544153" y="612785"/>
                  <a:pt x="8566230" y="612785"/>
                </a:cubicBezTo>
                <a:close/>
                <a:moveTo>
                  <a:pt x="9890205" y="612785"/>
                </a:moveTo>
                <a:cubicBezTo>
                  <a:pt x="9973301" y="612785"/>
                  <a:pt x="10039343" y="638892"/>
                  <a:pt x="10088332" y="691106"/>
                </a:cubicBezTo>
                <a:cubicBezTo>
                  <a:pt x="10137322" y="743320"/>
                  <a:pt x="10161816" y="813331"/>
                  <a:pt x="10161816" y="901140"/>
                </a:cubicBezTo>
                <a:cubicBezTo>
                  <a:pt x="10161816" y="992173"/>
                  <a:pt x="10137384" y="1062804"/>
                  <a:pt x="10088518" y="1113034"/>
                </a:cubicBezTo>
                <a:cubicBezTo>
                  <a:pt x="10039653" y="1163263"/>
                  <a:pt x="9973673" y="1188378"/>
                  <a:pt x="9890577" y="1188378"/>
                </a:cubicBezTo>
                <a:cubicBezTo>
                  <a:pt x="9864036" y="1188378"/>
                  <a:pt x="9843200" y="1187014"/>
                  <a:pt x="9828069" y="1184285"/>
                </a:cubicBezTo>
                <a:cubicBezTo>
                  <a:pt x="9812939" y="1181557"/>
                  <a:pt x="9796691" y="1177588"/>
                  <a:pt x="9779328" y="1172379"/>
                </a:cubicBezTo>
                <a:cubicBezTo>
                  <a:pt x="9765189" y="1168162"/>
                  <a:pt x="9751423" y="1163015"/>
                  <a:pt x="9738028" y="1156938"/>
                </a:cubicBezTo>
                <a:cubicBezTo>
                  <a:pt x="9724634" y="1150861"/>
                  <a:pt x="9712851" y="1145466"/>
                  <a:pt x="9702681" y="1140753"/>
                </a:cubicBezTo>
                <a:lnTo>
                  <a:pt x="9702681" y="1010529"/>
                </a:lnTo>
                <a:lnTo>
                  <a:pt x="9715332" y="1010529"/>
                </a:lnTo>
                <a:cubicBezTo>
                  <a:pt x="9722277" y="1016730"/>
                  <a:pt x="9730463" y="1023799"/>
                  <a:pt x="9739888" y="1031737"/>
                </a:cubicBezTo>
                <a:cubicBezTo>
                  <a:pt x="9749314" y="1039674"/>
                  <a:pt x="9760228" y="1047488"/>
                  <a:pt x="9772630" y="1055177"/>
                </a:cubicBezTo>
                <a:cubicBezTo>
                  <a:pt x="9784041" y="1062618"/>
                  <a:pt x="9798055" y="1069378"/>
                  <a:pt x="9814674" y="1075455"/>
                </a:cubicBezTo>
                <a:cubicBezTo>
                  <a:pt x="9831294" y="1081532"/>
                  <a:pt x="9848781" y="1084571"/>
                  <a:pt x="9867136" y="1084571"/>
                </a:cubicBezTo>
                <a:cubicBezTo>
                  <a:pt x="9884748" y="1084571"/>
                  <a:pt x="9902421" y="1081470"/>
                  <a:pt x="9920157" y="1075269"/>
                </a:cubicBezTo>
                <a:cubicBezTo>
                  <a:pt x="9937892" y="1069068"/>
                  <a:pt x="9953953" y="1059022"/>
                  <a:pt x="9968339" y="1045131"/>
                </a:cubicBezTo>
                <a:cubicBezTo>
                  <a:pt x="9983222" y="1030744"/>
                  <a:pt x="9995253" y="1011831"/>
                  <a:pt x="10004430" y="988390"/>
                </a:cubicBezTo>
                <a:cubicBezTo>
                  <a:pt x="10013608" y="964950"/>
                  <a:pt x="10018197" y="935990"/>
                  <a:pt x="10018197" y="901512"/>
                </a:cubicBezTo>
                <a:cubicBezTo>
                  <a:pt x="10018197" y="868770"/>
                  <a:pt x="10013794" y="840368"/>
                  <a:pt x="10004988" y="816308"/>
                </a:cubicBezTo>
                <a:cubicBezTo>
                  <a:pt x="9996183" y="792247"/>
                  <a:pt x="9984835" y="773148"/>
                  <a:pt x="9970944" y="759009"/>
                </a:cubicBezTo>
                <a:cubicBezTo>
                  <a:pt x="9955813" y="743382"/>
                  <a:pt x="9939876" y="732406"/>
                  <a:pt x="9923133" y="726081"/>
                </a:cubicBezTo>
                <a:cubicBezTo>
                  <a:pt x="9906390" y="719756"/>
                  <a:pt x="9887972" y="716593"/>
                  <a:pt x="9867880" y="716593"/>
                </a:cubicBezTo>
                <a:cubicBezTo>
                  <a:pt x="9851013" y="716593"/>
                  <a:pt x="9834829" y="719384"/>
                  <a:pt x="9819325" y="724965"/>
                </a:cubicBezTo>
                <a:cubicBezTo>
                  <a:pt x="9803822" y="730546"/>
                  <a:pt x="9789622" y="737305"/>
                  <a:pt x="9776723" y="745242"/>
                </a:cubicBezTo>
                <a:cubicBezTo>
                  <a:pt x="9763825" y="753180"/>
                  <a:pt x="9752291" y="761304"/>
                  <a:pt x="9742121" y="769613"/>
                </a:cubicBezTo>
                <a:cubicBezTo>
                  <a:pt x="9731951" y="777923"/>
                  <a:pt x="9723517" y="785054"/>
                  <a:pt x="9716820" y="791007"/>
                </a:cubicBezTo>
                <a:lnTo>
                  <a:pt x="9702681" y="791007"/>
                </a:lnTo>
                <a:lnTo>
                  <a:pt x="9702681" y="658922"/>
                </a:lnTo>
                <a:cubicBezTo>
                  <a:pt x="9711859" y="654209"/>
                  <a:pt x="9723889" y="648628"/>
                  <a:pt x="9738772" y="642179"/>
                </a:cubicBezTo>
                <a:cubicBezTo>
                  <a:pt x="9753655" y="635730"/>
                  <a:pt x="9767422" y="630645"/>
                  <a:pt x="9780072" y="626924"/>
                </a:cubicBezTo>
                <a:cubicBezTo>
                  <a:pt x="9796195" y="622459"/>
                  <a:pt x="9813062" y="618987"/>
                  <a:pt x="9830673" y="616506"/>
                </a:cubicBezTo>
                <a:cubicBezTo>
                  <a:pt x="9848285" y="614026"/>
                  <a:pt x="9868128" y="612785"/>
                  <a:pt x="9890205" y="612785"/>
                </a:cubicBezTo>
                <a:close/>
                <a:moveTo>
                  <a:pt x="7169404" y="612041"/>
                </a:moveTo>
                <a:cubicBezTo>
                  <a:pt x="7252996" y="612041"/>
                  <a:pt x="7318604" y="637900"/>
                  <a:pt x="7366229" y="689618"/>
                </a:cubicBezTo>
                <a:cubicBezTo>
                  <a:pt x="7413854" y="741336"/>
                  <a:pt x="7437666" y="811719"/>
                  <a:pt x="7437666" y="900768"/>
                </a:cubicBezTo>
                <a:cubicBezTo>
                  <a:pt x="7437666" y="989072"/>
                  <a:pt x="7413854" y="1059208"/>
                  <a:pt x="7366229" y="1111174"/>
                </a:cubicBezTo>
                <a:cubicBezTo>
                  <a:pt x="7318604" y="1163139"/>
                  <a:pt x="7252996" y="1189122"/>
                  <a:pt x="7169404" y="1189122"/>
                </a:cubicBezTo>
                <a:cubicBezTo>
                  <a:pt x="7086060" y="1189122"/>
                  <a:pt x="7020452" y="1163449"/>
                  <a:pt x="6972579" y="1112104"/>
                </a:cubicBezTo>
                <a:cubicBezTo>
                  <a:pt x="6924706" y="1060758"/>
                  <a:pt x="6900769" y="990313"/>
                  <a:pt x="6900769" y="900768"/>
                </a:cubicBezTo>
                <a:cubicBezTo>
                  <a:pt x="6900769" y="811223"/>
                  <a:pt x="6924706" y="740716"/>
                  <a:pt x="6972579" y="689246"/>
                </a:cubicBezTo>
                <a:cubicBezTo>
                  <a:pt x="7020452" y="637776"/>
                  <a:pt x="7086060" y="612041"/>
                  <a:pt x="7169404" y="612041"/>
                </a:cubicBezTo>
                <a:close/>
                <a:moveTo>
                  <a:pt x="9388728" y="612041"/>
                </a:moveTo>
                <a:cubicBezTo>
                  <a:pt x="9472320" y="612041"/>
                  <a:pt x="9537928" y="637900"/>
                  <a:pt x="9585553" y="689618"/>
                </a:cubicBezTo>
                <a:cubicBezTo>
                  <a:pt x="9633178" y="741336"/>
                  <a:pt x="9656991" y="811719"/>
                  <a:pt x="9656991" y="900768"/>
                </a:cubicBezTo>
                <a:cubicBezTo>
                  <a:pt x="9656991" y="989072"/>
                  <a:pt x="9633178" y="1059208"/>
                  <a:pt x="9585553" y="1111174"/>
                </a:cubicBezTo>
                <a:cubicBezTo>
                  <a:pt x="9537928" y="1163139"/>
                  <a:pt x="9472320" y="1189122"/>
                  <a:pt x="9388728" y="1189122"/>
                </a:cubicBezTo>
                <a:cubicBezTo>
                  <a:pt x="9305385" y="1189122"/>
                  <a:pt x="9239776" y="1163449"/>
                  <a:pt x="9191903" y="1112104"/>
                </a:cubicBezTo>
                <a:cubicBezTo>
                  <a:pt x="9144030" y="1060758"/>
                  <a:pt x="9120094" y="990313"/>
                  <a:pt x="9120094" y="900768"/>
                </a:cubicBezTo>
                <a:cubicBezTo>
                  <a:pt x="9120094" y="811223"/>
                  <a:pt x="9144030" y="740716"/>
                  <a:pt x="9191903" y="689246"/>
                </a:cubicBezTo>
                <a:cubicBezTo>
                  <a:pt x="9239776" y="637776"/>
                  <a:pt x="9305385" y="612041"/>
                  <a:pt x="9388728" y="612041"/>
                </a:cubicBezTo>
                <a:close/>
                <a:moveTo>
                  <a:pt x="12191999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0032A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86AF038-C1C6-435A-8349-C1585F539AB0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04EC0A9-66CA-C841-B7E7-157F0589B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85324" t="-32212" r="1"/>
          <a:stretch/>
        </p:blipFill>
        <p:spPr>
          <a:xfrm>
            <a:off x="9583386" y="105452"/>
            <a:ext cx="2624795" cy="1127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EE4009-4BD0-024E-9B4C-E7D64D65C1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542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айда (версия digit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D339AB1-2AFF-D242-BDAB-E5B550284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2061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33D160-B1FB-A64A-BD2C-DE3CC339A5F7}"/>
              </a:ext>
            </a:extLst>
          </p:cNvPr>
          <p:cNvSpPr/>
          <p:nvPr userDrawn="1"/>
        </p:nvSpPr>
        <p:spPr>
          <a:xfrm>
            <a:off x="0" y="0"/>
            <a:ext cx="12191998" cy="6920614"/>
          </a:xfrm>
          <a:prstGeom prst="rect">
            <a:avLst/>
          </a:prstGeom>
          <a:solidFill>
            <a:srgbClr val="0032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04EC0A9-66CA-C841-B7E7-157F0589B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31744" t="-32212"/>
          <a:stretch/>
        </p:blipFill>
        <p:spPr>
          <a:xfrm>
            <a:off x="0" y="105452"/>
            <a:ext cx="12208182" cy="1127138"/>
          </a:xfrm>
          <a:prstGeom prst="rect">
            <a:avLst/>
          </a:prstGeom>
        </p:spPr>
      </p:pic>
      <p:sp>
        <p:nvSpPr>
          <p:cNvPr id="19" name="Заголовок 15">
            <a:extLst>
              <a:ext uri="{FF2B5EF4-FFF2-40B4-BE49-F238E27FC236}">
                <a16:creationId xmlns:a16="http://schemas.microsoft.com/office/drawing/2014/main" xmlns="" id="{3DEA521A-F4D5-014E-B426-354BFF66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6" y="321584"/>
            <a:ext cx="8581570" cy="418646"/>
          </a:xfr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90150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AD54888-806B-416E-9A93-7CA15929A4DE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7" y="-777412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40A38A2-2611-074A-A5AB-B64936DF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05" y="134684"/>
            <a:ext cx="8702381" cy="38462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47EA2AE0-D5AB-1D4A-A7D0-B58A179C9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534535"/>
            <a:ext cx="8710613" cy="379412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xmlns="" id="{2D78C50C-3AA8-084E-94AC-643023E74E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700" y="1467853"/>
            <a:ext cx="11147425" cy="465672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43151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86A7301-7E04-4E33-A306-27C3DAF38931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7" y="-777412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40A38A2-2611-074A-A5AB-B64936DF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05" y="134684"/>
            <a:ext cx="8702381" cy="38462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47EA2AE0-D5AB-1D4A-A7D0-B58A179C9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534535"/>
            <a:ext cx="8710613" cy="379412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xmlns="" id="{2D78C50C-3AA8-084E-94AC-643023E74E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6667" y="1467853"/>
            <a:ext cx="5741458" cy="465672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248626E-7C6D-E64C-B9D7-9BE20D731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638" y="1468438"/>
            <a:ext cx="5008562" cy="4656137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ru-RU"/>
              <a:t>Подпись к объекту</a:t>
            </a:r>
          </a:p>
        </p:txBody>
      </p:sp>
    </p:spTree>
    <p:extLst>
      <p:ext uri="{BB962C8B-B14F-4D97-AF65-F5344CB8AC3E}">
        <p14:creationId xmlns:p14="http://schemas.microsoft.com/office/powerpoint/2010/main" val="86326920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3E1D30A-C567-4BF2-8D66-469F5D748C74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7" y="-777412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40A38A2-2611-074A-A5AB-B64936DF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05" y="134684"/>
            <a:ext cx="8702381" cy="38462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47EA2AE0-D5AB-1D4A-A7D0-B58A179C9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700" y="534535"/>
            <a:ext cx="8710613" cy="379412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248626E-7C6D-E64C-B9D7-9BE20D731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638" y="1468438"/>
            <a:ext cx="5008562" cy="4656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/>
              <a:t>Подпись к рисунку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CADBDEC-7B77-9A41-8DF8-B15B5F8FE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468438"/>
            <a:ext cx="5257800" cy="4656137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253830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B1E71-C70F-43C7-A97E-AC12EFF43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6118" y="4467026"/>
            <a:ext cx="5740021" cy="768313"/>
          </a:xfrm>
        </p:spPr>
        <p:txBody>
          <a:bodyPr>
            <a:normAutofit/>
          </a:bodyPr>
          <a:lstStyle>
            <a:lvl1pPr algn="r">
              <a:defRPr sz="3200" b="1"/>
            </a:lvl1pPr>
          </a:lstStyle>
          <a:p>
            <a:r>
              <a:rPr lang="ru-RU"/>
              <a:t>Название презентации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235B14-D4BF-44E8-98B3-2F0A2A8C6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132A31-0B22-4970-87E1-27E1CD2D2D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B358A8-61CC-4991-9BE1-0C8D1DAFD4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1D9BDA1-CBD4-424A-B485-EE19F2ECCA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53A611A-2A59-4818-871C-1819AB842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877" y="5401174"/>
            <a:ext cx="6824663" cy="465138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ru-RU"/>
              <a:t>ФИО спикера.  Отдел или департамент</a:t>
            </a:r>
          </a:p>
        </p:txBody>
      </p:sp>
      <p:sp>
        <p:nvSpPr>
          <p:cNvPr id="13" name="Текст 31">
            <a:extLst>
              <a:ext uri="{FF2B5EF4-FFF2-40B4-BE49-F238E27FC236}">
                <a16:creationId xmlns:a16="http://schemas.microsoft.com/office/drawing/2014/main" xmlns="" id="{221B9D3D-6809-4A4F-B7C4-C494CB285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7" y="6110286"/>
            <a:ext cx="1387522" cy="49212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/>
            </a:lvl1pPr>
          </a:lstStyle>
          <a:p>
            <a:pPr lvl="0"/>
            <a:r>
              <a:rPr lang="en-US"/>
              <a:t>fesco.com</a:t>
            </a:r>
            <a:endParaRPr lang="ru-RU"/>
          </a:p>
        </p:txBody>
      </p:sp>
      <p:sp>
        <p:nvSpPr>
          <p:cNvPr id="14" name="Текст 31">
            <a:extLst>
              <a:ext uri="{FF2B5EF4-FFF2-40B4-BE49-F238E27FC236}">
                <a16:creationId xmlns:a16="http://schemas.microsoft.com/office/drawing/2014/main" xmlns="" id="{51D29998-D184-4808-BFAD-482C1B10F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8215" y="6110286"/>
            <a:ext cx="2887924" cy="492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0"/>
            </a:lvl1pPr>
          </a:lstStyle>
          <a:p>
            <a:pPr lvl="0"/>
            <a:r>
              <a:rPr lang="ru-RU"/>
              <a:t>Дата, город, страна</a:t>
            </a:r>
          </a:p>
        </p:txBody>
      </p:sp>
    </p:spTree>
    <p:extLst>
      <p:ext uri="{BB962C8B-B14F-4D97-AF65-F5344CB8AC3E}">
        <p14:creationId xmlns:p14="http://schemas.microsoft.com/office/powerpoint/2010/main" val="158115648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еография регулярных маршру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ADA29F4-DCFB-4339-BBB9-258541C7ABA1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52442641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исы и представительства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4312CD2-98BB-4E81-A7FE-A1EEE4CD32E9}" type="datetime1">
              <a:rPr lang="ru-RU" smtClean="0"/>
              <a:t>17.11.20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7" y="-777412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06732-CAE7-40DE-8F7A-3F865D9BC8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040A38A2-2611-074A-A5AB-B64936DF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05" y="258668"/>
            <a:ext cx="8702381" cy="516247"/>
          </a:xfrm>
        </p:spPr>
        <p:txBody>
          <a:bodyPr anchor="b">
            <a:noAutofit/>
          </a:bodyPr>
          <a:lstStyle>
            <a:lvl1pPr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Офисы и представительства </a:t>
            </a:r>
            <a:r>
              <a:rPr lang="en-US"/>
              <a:t>FESCO</a:t>
            </a: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A03AB5-DC2B-1D49-BE22-B9089E850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96173"/>
            <a:ext cx="10718909" cy="58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35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_карт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9941E8FC-E9EB-404E-9EAE-B91F7A328490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3" name="Рисунок 7">
            <a:extLst>
              <a:ext uri="{FF2B5EF4-FFF2-40B4-BE49-F238E27FC236}">
                <a16:creationId xmlns:a16="http://schemas.microsoft.com/office/drawing/2014/main" xmlns="" id="{7A2188E7-74BA-774C-B1E8-F51AEDEE8FDB}"/>
              </a:ext>
            </a:extLst>
          </p:cNvPr>
          <p:cNvGrpSpPr/>
          <p:nvPr/>
        </p:nvGrpSpPr>
        <p:grpSpPr>
          <a:xfrm>
            <a:off x="430471" y="599239"/>
            <a:ext cx="12192000" cy="6536006"/>
            <a:chOff x="430471" y="599239"/>
            <a:chExt cx="12192000" cy="6536006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500066A2-841D-4243-AEFD-68227210F80D}"/>
                </a:ext>
              </a:extLst>
            </p:cNvPr>
            <p:cNvSpPr/>
            <p:nvPr/>
          </p:nvSpPr>
          <p:spPr>
            <a:xfrm>
              <a:off x="7514772" y="5519680"/>
              <a:ext cx="25627" cy="51213"/>
            </a:xfrm>
            <a:custGeom>
              <a:avLst/>
              <a:gdLst>
                <a:gd name="connsiteX0" fmla="*/ 0 w 25626"/>
                <a:gd name="connsiteY0" fmla="*/ 51661 h 51212"/>
                <a:gd name="connsiteX1" fmla="*/ 26267 w 25626"/>
                <a:gd name="connsiteY1" fmla="*/ 0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6" h="51212">
                  <a:moveTo>
                    <a:pt x="0" y="51661"/>
                  </a:moveTo>
                  <a:cubicBezTo>
                    <a:pt x="9896" y="35043"/>
                    <a:pt x="18671" y="17785"/>
                    <a:pt x="26267" y="0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EF7A2FAB-891B-B940-A4B2-7AC0A4D52E72}"/>
                </a:ext>
              </a:extLst>
            </p:cNvPr>
            <p:cNvSpPr/>
            <p:nvPr/>
          </p:nvSpPr>
          <p:spPr>
            <a:xfrm>
              <a:off x="7646687" y="5136162"/>
              <a:ext cx="38440" cy="38409"/>
            </a:xfrm>
            <a:custGeom>
              <a:avLst/>
              <a:gdLst>
                <a:gd name="connsiteX0" fmla="*/ 0 w 38440"/>
                <a:gd name="connsiteY0" fmla="*/ 40266 h 38409"/>
                <a:gd name="connsiteX1" fmla="*/ 40105 w 38440"/>
                <a:gd name="connsiteY1" fmla="*/ 0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40" h="38409">
                  <a:moveTo>
                    <a:pt x="0" y="40266"/>
                  </a:moveTo>
                  <a:cubicBezTo>
                    <a:pt x="12813" y="26694"/>
                    <a:pt x="25627" y="13699"/>
                    <a:pt x="40105" y="0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2089413A-3620-734B-A1A0-82BEE3C0B592}"/>
                </a:ext>
              </a:extLst>
            </p:cNvPr>
            <p:cNvSpPr/>
            <p:nvPr/>
          </p:nvSpPr>
          <p:spPr>
            <a:xfrm>
              <a:off x="7723119" y="5012932"/>
              <a:ext cx="12813" cy="44811"/>
            </a:xfrm>
            <a:custGeom>
              <a:avLst/>
              <a:gdLst>
                <a:gd name="connsiteX0" fmla="*/ 0 w 12813"/>
                <a:gd name="connsiteY0" fmla="*/ 50508 h 44811"/>
                <a:gd name="connsiteX1" fmla="*/ 13838 w 12813"/>
                <a:gd name="connsiteY1" fmla="*/ 0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13" h="44811">
                  <a:moveTo>
                    <a:pt x="0" y="50508"/>
                  </a:moveTo>
                  <a:lnTo>
                    <a:pt x="13838" y="0"/>
                  </a:lnTo>
                </a:path>
              </a:pathLst>
            </a:custGeom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202B4A29-6E07-2949-8BD8-1C4BE87E3FC5}"/>
                </a:ext>
              </a:extLst>
            </p:cNvPr>
            <p:cNvSpPr/>
            <p:nvPr/>
          </p:nvSpPr>
          <p:spPr>
            <a:xfrm>
              <a:off x="7073969" y="5696364"/>
              <a:ext cx="6407" cy="57614"/>
            </a:xfrm>
            <a:custGeom>
              <a:avLst/>
              <a:gdLst>
                <a:gd name="connsiteX0" fmla="*/ 1814 w 0"/>
                <a:gd name="connsiteY0" fmla="*/ 0 h 57614"/>
                <a:gd name="connsiteX1" fmla="*/ 1430 w 0"/>
                <a:gd name="connsiteY1" fmla="*/ 58318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614">
                  <a:moveTo>
                    <a:pt x="1814" y="0"/>
                  </a:moveTo>
                  <a:cubicBezTo>
                    <a:pt x="-1645" y="19845"/>
                    <a:pt x="790" y="39114"/>
                    <a:pt x="1430" y="58318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5B73FD8E-8503-204B-A053-84BECF535DC6}"/>
                </a:ext>
              </a:extLst>
            </p:cNvPr>
            <p:cNvSpPr/>
            <p:nvPr/>
          </p:nvSpPr>
          <p:spPr>
            <a:xfrm>
              <a:off x="7204495" y="5851794"/>
              <a:ext cx="57661" cy="12803"/>
            </a:xfrm>
            <a:custGeom>
              <a:avLst/>
              <a:gdLst>
                <a:gd name="connsiteX0" fmla="*/ 0 w 57660"/>
                <a:gd name="connsiteY0" fmla="*/ 17092 h 12803"/>
                <a:gd name="connsiteX1" fmla="*/ 29983 w 57660"/>
                <a:gd name="connsiteY1" fmla="*/ 10691 h 12803"/>
                <a:gd name="connsiteX2" fmla="*/ 60479 w 57660"/>
                <a:gd name="connsiteY2" fmla="*/ 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60" h="12803">
                  <a:moveTo>
                    <a:pt x="0" y="17092"/>
                  </a:moveTo>
                  <a:cubicBezTo>
                    <a:pt x="4869" y="15812"/>
                    <a:pt x="17105" y="14276"/>
                    <a:pt x="29983" y="10691"/>
                  </a:cubicBezTo>
                  <a:cubicBezTo>
                    <a:pt x="42861" y="7106"/>
                    <a:pt x="55610" y="1536"/>
                    <a:pt x="60479" y="0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2EE33AB2-D2DF-734C-9A47-36998F47063A}"/>
                </a:ext>
              </a:extLst>
            </p:cNvPr>
            <p:cNvSpPr/>
            <p:nvPr/>
          </p:nvSpPr>
          <p:spPr>
            <a:xfrm>
              <a:off x="7367931" y="5683625"/>
              <a:ext cx="38440" cy="38409"/>
            </a:xfrm>
            <a:custGeom>
              <a:avLst/>
              <a:gdLst>
                <a:gd name="connsiteX0" fmla="*/ 0 w 38440"/>
                <a:gd name="connsiteY0" fmla="*/ 44427 h 38409"/>
                <a:gd name="connsiteX1" fmla="*/ 43886 w 38440"/>
                <a:gd name="connsiteY1" fmla="*/ 0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40" h="38409">
                  <a:moveTo>
                    <a:pt x="0" y="44427"/>
                  </a:moveTo>
                  <a:cubicBezTo>
                    <a:pt x="16081" y="30407"/>
                    <a:pt x="34340" y="15299"/>
                    <a:pt x="43886" y="0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69077191-C9BC-ED4D-9700-93638704E48F}"/>
                </a:ext>
              </a:extLst>
            </p:cNvPr>
            <p:cNvSpPr/>
            <p:nvPr/>
          </p:nvSpPr>
          <p:spPr>
            <a:xfrm>
              <a:off x="7149461" y="5346069"/>
              <a:ext cx="12813" cy="44811"/>
            </a:xfrm>
            <a:custGeom>
              <a:avLst/>
              <a:gdLst>
                <a:gd name="connsiteX0" fmla="*/ 0 w 12813"/>
                <a:gd name="connsiteY0" fmla="*/ 0 h 44811"/>
                <a:gd name="connsiteX1" fmla="*/ 18003 w 12813"/>
                <a:gd name="connsiteY1" fmla="*/ 45643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13" h="44811">
                  <a:moveTo>
                    <a:pt x="0" y="0"/>
                  </a:moveTo>
                  <a:cubicBezTo>
                    <a:pt x="14928" y="14019"/>
                    <a:pt x="16337" y="27847"/>
                    <a:pt x="18003" y="45643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17A4863D-2A88-9E44-A3C7-AEE07C5FFFC3}"/>
                </a:ext>
              </a:extLst>
            </p:cNvPr>
            <p:cNvSpPr/>
            <p:nvPr/>
          </p:nvSpPr>
          <p:spPr>
            <a:xfrm>
              <a:off x="7163556" y="5496186"/>
              <a:ext cx="6407" cy="51213"/>
            </a:xfrm>
            <a:custGeom>
              <a:avLst/>
              <a:gdLst>
                <a:gd name="connsiteX0" fmla="*/ 11212 w 6406"/>
                <a:gd name="connsiteY0" fmla="*/ 0 h 51212"/>
                <a:gd name="connsiteX1" fmla="*/ 0 w 6406"/>
                <a:gd name="connsiteY1" fmla="*/ 55117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6" h="51212">
                  <a:moveTo>
                    <a:pt x="11212" y="0"/>
                  </a:moveTo>
                  <a:cubicBezTo>
                    <a:pt x="9738" y="19781"/>
                    <a:pt x="9802" y="36169"/>
                    <a:pt x="0" y="55117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BA17ACBB-2A88-214F-B4D3-0D7EEE886108}"/>
                </a:ext>
              </a:extLst>
            </p:cNvPr>
            <p:cNvSpPr/>
            <p:nvPr/>
          </p:nvSpPr>
          <p:spPr>
            <a:xfrm>
              <a:off x="7547127" y="5356760"/>
              <a:ext cx="6407" cy="51213"/>
            </a:xfrm>
            <a:custGeom>
              <a:avLst/>
              <a:gdLst>
                <a:gd name="connsiteX0" fmla="*/ 3395 w 0"/>
                <a:gd name="connsiteY0" fmla="*/ 0 h 51212"/>
                <a:gd name="connsiteX1" fmla="*/ 0 w 0"/>
                <a:gd name="connsiteY1" fmla="*/ 54926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1212">
                  <a:moveTo>
                    <a:pt x="3395" y="0"/>
                  </a:moveTo>
                  <a:lnTo>
                    <a:pt x="0" y="54926"/>
                  </a:lnTo>
                </a:path>
              </a:pathLst>
            </a:custGeom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E7F87422-430C-3C48-92AB-4F5A6989C318}"/>
                </a:ext>
              </a:extLst>
            </p:cNvPr>
            <p:cNvSpPr/>
            <p:nvPr/>
          </p:nvSpPr>
          <p:spPr>
            <a:xfrm>
              <a:off x="7574291" y="5242044"/>
              <a:ext cx="19220" cy="44811"/>
            </a:xfrm>
            <a:custGeom>
              <a:avLst/>
              <a:gdLst>
                <a:gd name="connsiteX0" fmla="*/ 0 w 19220"/>
                <a:gd name="connsiteY0" fmla="*/ 48524 h 44811"/>
                <a:gd name="connsiteX1" fmla="*/ 10763 w 19220"/>
                <a:gd name="connsiteY1" fmla="*/ 20805 h 44811"/>
                <a:gd name="connsiteX2" fmla="*/ 21783 w 19220"/>
                <a:gd name="connsiteY2" fmla="*/ 0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20" h="44811">
                  <a:moveTo>
                    <a:pt x="0" y="48524"/>
                  </a:moveTo>
                  <a:cubicBezTo>
                    <a:pt x="0" y="48524"/>
                    <a:pt x="7432" y="28487"/>
                    <a:pt x="10763" y="20805"/>
                  </a:cubicBezTo>
                  <a:cubicBezTo>
                    <a:pt x="14094" y="13123"/>
                    <a:pt x="21783" y="0"/>
                    <a:pt x="21783" y="0"/>
                  </a:cubicBezTo>
                </a:path>
              </a:pathLst>
            </a:custGeom>
            <a:noFill/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A2079FAD-583E-E345-99C8-17683BB12C96}"/>
                </a:ext>
              </a:extLst>
            </p:cNvPr>
            <p:cNvSpPr/>
            <p:nvPr/>
          </p:nvSpPr>
          <p:spPr>
            <a:xfrm>
              <a:off x="5628426" y="1852625"/>
              <a:ext cx="38440" cy="25606"/>
            </a:xfrm>
            <a:custGeom>
              <a:avLst/>
              <a:gdLst>
                <a:gd name="connsiteX0" fmla="*/ 3730 w 38440"/>
                <a:gd name="connsiteY0" fmla="*/ 22383 h 25606"/>
                <a:gd name="connsiteX1" fmla="*/ 41338 w 38440"/>
                <a:gd name="connsiteY1" fmla="*/ 8236 h 25606"/>
                <a:gd name="connsiteX2" fmla="*/ 3730 w 38440"/>
                <a:gd name="connsiteY2" fmla="*/ 22383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40" h="25606">
                  <a:moveTo>
                    <a:pt x="3730" y="22383"/>
                  </a:moveTo>
                  <a:cubicBezTo>
                    <a:pt x="26410" y="33586"/>
                    <a:pt x="43708" y="29873"/>
                    <a:pt x="41338" y="8236"/>
                  </a:cubicBezTo>
                  <a:cubicBezTo>
                    <a:pt x="38967" y="-13402"/>
                    <a:pt x="-14337" y="13421"/>
                    <a:pt x="3730" y="22383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238F8B82-7222-EA44-BA53-C9579F8D95DF}"/>
                </a:ext>
              </a:extLst>
            </p:cNvPr>
            <p:cNvSpPr/>
            <p:nvPr/>
          </p:nvSpPr>
          <p:spPr>
            <a:xfrm>
              <a:off x="5205060" y="1810344"/>
              <a:ext cx="83287" cy="32008"/>
            </a:xfrm>
            <a:custGeom>
              <a:avLst/>
              <a:gdLst>
                <a:gd name="connsiteX0" fmla="*/ 8737 w 83287"/>
                <a:gd name="connsiteY0" fmla="*/ 35986 h 32007"/>
                <a:gd name="connsiteX1" fmla="*/ 83695 w 83287"/>
                <a:gd name="connsiteY1" fmla="*/ 21326 h 32007"/>
                <a:gd name="connsiteX2" fmla="*/ 31032 w 83287"/>
                <a:gd name="connsiteY2" fmla="*/ 9 h 32007"/>
                <a:gd name="connsiteX3" fmla="*/ 8737 w 83287"/>
                <a:gd name="connsiteY3" fmla="*/ 35986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87" h="32007">
                  <a:moveTo>
                    <a:pt x="8737" y="35986"/>
                  </a:moveTo>
                  <a:cubicBezTo>
                    <a:pt x="27380" y="39059"/>
                    <a:pt x="77737" y="30608"/>
                    <a:pt x="83695" y="21326"/>
                  </a:cubicBezTo>
                  <a:cubicBezTo>
                    <a:pt x="89654" y="12044"/>
                    <a:pt x="64027" y="649"/>
                    <a:pt x="31032" y="9"/>
                  </a:cubicBezTo>
                  <a:cubicBezTo>
                    <a:pt x="-1962" y="-631"/>
                    <a:pt x="-7344" y="33361"/>
                    <a:pt x="8737" y="3598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26DA5A4A-CAFA-5343-A280-FC5ECB2820BC}"/>
                </a:ext>
              </a:extLst>
            </p:cNvPr>
            <p:cNvSpPr/>
            <p:nvPr/>
          </p:nvSpPr>
          <p:spPr>
            <a:xfrm>
              <a:off x="6235732" y="1061653"/>
              <a:ext cx="269083" cy="172842"/>
            </a:xfrm>
            <a:custGeom>
              <a:avLst/>
              <a:gdLst>
                <a:gd name="connsiteX0" fmla="*/ 53113 w 269082"/>
                <a:gd name="connsiteY0" fmla="*/ 116032 h 172842"/>
                <a:gd name="connsiteX1" fmla="*/ 41261 w 269082"/>
                <a:gd name="connsiteY1" fmla="*/ 133380 h 172842"/>
                <a:gd name="connsiteX2" fmla="*/ 6536 w 269082"/>
                <a:gd name="connsiteY2" fmla="*/ 148872 h 172842"/>
                <a:gd name="connsiteX3" fmla="*/ 48949 w 269082"/>
                <a:gd name="connsiteY3" fmla="*/ 176719 h 172842"/>
                <a:gd name="connsiteX4" fmla="*/ 106994 w 269082"/>
                <a:gd name="connsiteY4" fmla="*/ 145479 h 172842"/>
                <a:gd name="connsiteX5" fmla="*/ 241535 w 269082"/>
                <a:gd name="connsiteY5" fmla="*/ 110335 h 172842"/>
                <a:gd name="connsiteX6" fmla="*/ 255245 w 269082"/>
                <a:gd name="connsiteY6" fmla="*/ 72821 h 172842"/>
                <a:gd name="connsiteX7" fmla="*/ 235641 w 269082"/>
                <a:gd name="connsiteY7" fmla="*/ 50800 h 172842"/>
                <a:gd name="connsiteX8" fmla="*/ 200852 w 269082"/>
                <a:gd name="connsiteY8" fmla="*/ 2852 h 172842"/>
                <a:gd name="connsiteX9" fmla="*/ 130378 w 269082"/>
                <a:gd name="connsiteY9" fmla="*/ 24362 h 172842"/>
                <a:gd name="connsiteX10" fmla="*/ 75152 w 269082"/>
                <a:gd name="connsiteY10" fmla="*/ 54321 h 172842"/>
                <a:gd name="connsiteX11" fmla="*/ 52985 w 269082"/>
                <a:gd name="connsiteY11" fmla="*/ 84984 h 172842"/>
                <a:gd name="connsiteX12" fmla="*/ 53113 w 269082"/>
                <a:gd name="connsiteY12" fmla="*/ 116032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082" h="172842">
                  <a:moveTo>
                    <a:pt x="53113" y="116032"/>
                  </a:moveTo>
                  <a:cubicBezTo>
                    <a:pt x="80150" y="127363"/>
                    <a:pt x="69963" y="133956"/>
                    <a:pt x="41261" y="133380"/>
                  </a:cubicBezTo>
                  <a:cubicBezTo>
                    <a:pt x="12558" y="132804"/>
                    <a:pt x="-12236" y="141382"/>
                    <a:pt x="6536" y="148872"/>
                  </a:cubicBezTo>
                  <a:cubicBezTo>
                    <a:pt x="20759" y="154570"/>
                    <a:pt x="18965" y="169357"/>
                    <a:pt x="48949" y="176719"/>
                  </a:cubicBezTo>
                  <a:cubicBezTo>
                    <a:pt x="78932" y="184081"/>
                    <a:pt x="109492" y="161739"/>
                    <a:pt x="106994" y="145479"/>
                  </a:cubicBezTo>
                  <a:cubicBezTo>
                    <a:pt x="104495" y="129219"/>
                    <a:pt x="212384" y="116544"/>
                    <a:pt x="241535" y="110335"/>
                  </a:cubicBezTo>
                  <a:cubicBezTo>
                    <a:pt x="270686" y="104125"/>
                    <a:pt x="223596" y="74870"/>
                    <a:pt x="255245" y="72821"/>
                  </a:cubicBezTo>
                  <a:cubicBezTo>
                    <a:pt x="286895" y="70773"/>
                    <a:pt x="274465" y="57010"/>
                    <a:pt x="235641" y="50800"/>
                  </a:cubicBezTo>
                  <a:cubicBezTo>
                    <a:pt x="196816" y="44591"/>
                    <a:pt x="213474" y="13863"/>
                    <a:pt x="200852" y="2852"/>
                  </a:cubicBezTo>
                  <a:cubicBezTo>
                    <a:pt x="188231" y="-8158"/>
                    <a:pt x="180415" y="15655"/>
                    <a:pt x="130378" y="24362"/>
                  </a:cubicBezTo>
                  <a:cubicBezTo>
                    <a:pt x="80342" y="33068"/>
                    <a:pt x="55292" y="44463"/>
                    <a:pt x="75152" y="54321"/>
                  </a:cubicBezTo>
                  <a:cubicBezTo>
                    <a:pt x="95013" y="64179"/>
                    <a:pt x="74448" y="86713"/>
                    <a:pt x="52985" y="84984"/>
                  </a:cubicBezTo>
                  <a:cubicBezTo>
                    <a:pt x="31523" y="83256"/>
                    <a:pt x="26141" y="104701"/>
                    <a:pt x="53113" y="11603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10743E4D-AA20-EC40-B7C1-1A10D739BC3B}"/>
                </a:ext>
              </a:extLst>
            </p:cNvPr>
            <p:cNvSpPr/>
            <p:nvPr/>
          </p:nvSpPr>
          <p:spPr>
            <a:xfrm>
              <a:off x="6235732" y="1061653"/>
              <a:ext cx="269083" cy="172842"/>
            </a:xfrm>
            <a:custGeom>
              <a:avLst/>
              <a:gdLst>
                <a:gd name="connsiteX0" fmla="*/ 53113 w 269082"/>
                <a:gd name="connsiteY0" fmla="*/ 116032 h 172842"/>
                <a:gd name="connsiteX1" fmla="*/ 41261 w 269082"/>
                <a:gd name="connsiteY1" fmla="*/ 133380 h 172842"/>
                <a:gd name="connsiteX2" fmla="*/ 6536 w 269082"/>
                <a:gd name="connsiteY2" fmla="*/ 148872 h 172842"/>
                <a:gd name="connsiteX3" fmla="*/ 48949 w 269082"/>
                <a:gd name="connsiteY3" fmla="*/ 176719 h 172842"/>
                <a:gd name="connsiteX4" fmla="*/ 106994 w 269082"/>
                <a:gd name="connsiteY4" fmla="*/ 145479 h 172842"/>
                <a:gd name="connsiteX5" fmla="*/ 241535 w 269082"/>
                <a:gd name="connsiteY5" fmla="*/ 110335 h 172842"/>
                <a:gd name="connsiteX6" fmla="*/ 255245 w 269082"/>
                <a:gd name="connsiteY6" fmla="*/ 72821 h 172842"/>
                <a:gd name="connsiteX7" fmla="*/ 235641 w 269082"/>
                <a:gd name="connsiteY7" fmla="*/ 50800 h 172842"/>
                <a:gd name="connsiteX8" fmla="*/ 200852 w 269082"/>
                <a:gd name="connsiteY8" fmla="*/ 2852 h 172842"/>
                <a:gd name="connsiteX9" fmla="*/ 130378 w 269082"/>
                <a:gd name="connsiteY9" fmla="*/ 24362 h 172842"/>
                <a:gd name="connsiteX10" fmla="*/ 75152 w 269082"/>
                <a:gd name="connsiteY10" fmla="*/ 54321 h 172842"/>
                <a:gd name="connsiteX11" fmla="*/ 52985 w 269082"/>
                <a:gd name="connsiteY11" fmla="*/ 84984 h 172842"/>
                <a:gd name="connsiteX12" fmla="*/ 53113 w 269082"/>
                <a:gd name="connsiteY12" fmla="*/ 116032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082" h="172842">
                  <a:moveTo>
                    <a:pt x="53113" y="116032"/>
                  </a:moveTo>
                  <a:cubicBezTo>
                    <a:pt x="80150" y="127363"/>
                    <a:pt x="69963" y="133956"/>
                    <a:pt x="41261" y="133380"/>
                  </a:cubicBezTo>
                  <a:cubicBezTo>
                    <a:pt x="12558" y="132804"/>
                    <a:pt x="-12236" y="141382"/>
                    <a:pt x="6536" y="148872"/>
                  </a:cubicBezTo>
                  <a:cubicBezTo>
                    <a:pt x="20759" y="154570"/>
                    <a:pt x="18965" y="169357"/>
                    <a:pt x="48949" y="176719"/>
                  </a:cubicBezTo>
                  <a:cubicBezTo>
                    <a:pt x="78932" y="184081"/>
                    <a:pt x="109492" y="161739"/>
                    <a:pt x="106994" y="145479"/>
                  </a:cubicBezTo>
                  <a:cubicBezTo>
                    <a:pt x="104495" y="129219"/>
                    <a:pt x="212384" y="116544"/>
                    <a:pt x="241535" y="110335"/>
                  </a:cubicBezTo>
                  <a:cubicBezTo>
                    <a:pt x="270686" y="104125"/>
                    <a:pt x="223596" y="74870"/>
                    <a:pt x="255245" y="72821"/>
                  </a:cubicBezTo>
                  <a:cubicBezTo>
                    <a:pt x="286895" y="70773"/>
                    <a:pt x="274465" y="57010"/>
                    <a:pt x="235641" y="50800"/>
                  </a:cubicBezTo>
                  <a:cubicBezTo>
                    <a:pt x="196816" y="44591"/>
                    <a:pt x="213474" y="13863"/>
                    <a:pt x="200852" y="2852"/>
                  </a:cubicBezTo>
                  <a:cubicBezTo>
                    <a:pt x="188231" y="-8158"/>
                    <a:pt x="180415" y="15655"/>
                    <a:pt x="130378" y="24362"/>
                  </a:cubicBezTo>
                  <a:cubicBezTo>
                    <a:pt x="80342" y="33068"/>
                    <a:pt x="55292" y="44463"/>
                    <a:pt x="75152" y="54321"/>
                  </a:cubicBezTo>
                  <a:cubicBezTo>
                    <a:pt x="95013" y="64179"/>
                    <a:pt x="74448" y="86713"/>
                    <a:pt x="52985" y="84984"/>
                  </a:cubicBezTo>
                  <a:cubicBezTo>
                    <a:pt x="31523" y="83256"/>
                    <a:pt x="26141" y="104701"/>
                    <a:pt x="53113" y="11603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E4463852-D7E2-BB47-9D5D-F9B121E37A63}"/>
                </a:ext>
              </a:extLst>
            </p:cNvPr>
            <p:cNvSpPr/>
            <p:nvPr/>
          </p:nvSpPr>
          <p:spPr>
            <a:xfrm>
              <a:off x="6327895" y="1187676"/>
              <a:ext cx="275489" cy="140835"/>
            </a:xfrm>
            <a:custGeom>
              <a:avLst/>
              <a:gdLst>
                <a:gd name="connsiteX0" fmla="*/ 36165 w 275489"/>
                <a:gd name="connsiteY0" fmla="*/ 29315 h 140834"/>
                <a:gd name="connsiteX1" fmla="*/ 2274 w 275489"/>
                <a:gd name="connsiteY1" fmla="*/ 69197 h 140834"/>
                <a:gd name="connsiteX2" fmla="*/ 37959 w 275489"/>
                <a:gd name="connsiteY2" fmla="*/ 79312 h 140834"/>
                <a:gd name="connsiteX3" fmla="*/ 84536 w 275489"/>
                <a:gd name="connsiteY3" fmla="*/ 111319 h 140834"/>
                <a:gd name="connsiteX4" fmla="*/ 221640 w 275489"/>
                <a:gd name="connsiteY4" fmla="*/ 141087 h 140834"/>
                <a:gd name="connsiteX5" fmla="*/ 255339 w 275489"/>
                <a:gd name="connsiteY5" fmla="*/ 107991 h 140834"/>
                <a:gd name="connsiteX6" fmla="*/ 278019 w 275489"/>
                <a:gd name="connsiteY6" fmla="*/ 56778 h 140834"/>
                <a:gd name="connsiteX7" fmla="*/ 206969 w 275489"/>
                <a:gd name="connsiteY7" fmla="*/ 25666 h 140834"/>
                <a:gd name="connsiteX8" fmla="*/ 171539 w 275489"/>
                <a:gd name="connsiteY8" fmla="*/ 4669 h 140834"/>
                <a:gd name="connsiteX9" fmla="*/ 36165 w 275489"/>
                <a:gd name="connsiteY9" fmla="*/ 29315 h 14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489" h="140834">
                  <a:moveTo>
                    <a:pt x="36165" y="29315"/>
                  </a:moveTo>
                  <a:cubicBezTo>
                    <a:pt x="35845" y="44167"/>
                    <a:pt x="-10668" y="58058"/>
                    <a:pt x="2274" y="69197"/>
                  </a:cubicBezTo>
                  <a:cubicBezTo>
                    <a:pt x="13550" y="78863"/>
                    <a:pt x="23608" y="76367"/>
                    <a:pt x="37959" y="79312"/>
                  </a:cubicBezTo>
                  <a:cubicBezTo>
                    <a:pt x="52310" y="82256"/>
                    <a:pt x="58653" y="116185"/>
                    <a:pt x="84536" y="111319"/>
                  </a:cubicBezTo>
                  <a:cubicBezTo>
                    <a:pt x="110419" y="106454"/>
                    <a:pt x="180060" y="140255"/>
                    <a:pt x="221640" y="141087"/>
                  </a:cubicBezTo>
                  <a:cubicBezTo>
                    <a:pt x="263220" y="141919"/>
                    <a:pt x="268217" y="109591"/>
                    <a:pt x="255339" y="107991"/>
                  </a:cubicBezTo>
                  <a:cubicBezTo>
                    <a:pt x="242462" y="106390"/>
                    <a:pt x="254442" y="87698"/>
                    <a:pt x="278019" y="56778"/>
                  </a:cubicBezTo>
                  <a:cubicBezTo>
                    <a:pt x="301596" y="25858"/>
                    <a:pt x="207545" y="1340"/>
                    <a:pt x="206969" y="25666"/>
                  </a:cubicBezTo>
                  <a:cubicBezTo>
                    <a:pt x="206392" y="49992"/>
                    <a:pt x="179868" y="19713"/>
                    <a:pt x="171539" y="4669"/>
                  </a:cubicBezTo>
                  <a:cubicBezTo>
                    <a:pt x="163211" y="-10375"/>
                    <a:pt x="36485" y="14464"/>
                    <a:pt x="36165" y="2931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9728832B-C276-EB43-B8FF-3DC5B314E2FA}"/>
                </a:ext>
              </a:extLst>
            </p:cNvPr>
            <p:cNvSpPr/>
            <p:nvPr/>
          </p:nvSpPr>
          <p:spPr>
            <a:xfrm>
              <a:off x="6327895" y="1187676"/>
              <a:ext cx="275489" cy="140835"/>
            </a:xfrm>
            <a:custGeom>
              <a:avLst/>
              <a:gdLst>
                <a:gd name="connsiteX0" fmla="*/ 36165 w 275489"/>
                <a:gd name="connsiteY0" fmla="*/ 29315 h 140834"/>
                <a:gd name="connsiteX1" fmla="*/ 2274 w 275489"/>
                <a:gd name="connsiteY1" fmla="*/ 69197 h 140834"/>
                <a:gd name="connsiteX2" fmla="*/ 37959 w 275489"/>
                <a:gd name="connsiteY2" fmla="*/ 79312 h 140834"/>
                <a:gd name="connsiteX3" fmla="*/ 84536 w 275489"/>
                <a:gd name="connsiteY3" fmla="*/ 111319 h 140834"/>
                <a:gd name="connsiteX4" fmla="*/ 221640 w 275489"/>
                <a:gd name="connsiteY4" fmla="*/ 141087 h 140834"/>
                <a:gd name="connsiteX5" fmla="*/ 255339 w 275489"/>
                <a:gd name="connsiteY5" fmla="*/ 107991 h 140834"/>
                <a:gd name="connsiteX6" fmla="*/ 278019 w 275489"/>
                <a:gd name="connsiteY6" fmla="*/ 56778 h 140834"/>
                <a:gd name="connsiteX7" fmla="*/ 206969 w 275489"/>
                <a:gd name="connsiteY7" fmla="*/ 25666 h 140834"/>
                <a:gd name="connsiteX8" fmla="*/ 171539 w 275489"/>
                <a:gd name="connsiteY8" fmla="*/ 4669 h 140834"/>
                <a:gd name="connsiteX9" fmla="*/ 36165 w 275489"/>
                <a:gd name="connsiteY9" fmla="*/ 29315 h 14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489" h="140834">
                  <a:moveTo>
                    <a:pt x="36165" y="29315"/>
                  </a:moveTo>
                  <a:cubicBezTo>
                    <a:pt x="35845" y="44167"/>
                    <a:pt x="-10668" y="58058"/>
                    <a:pt x="2274" y="69197"/>
                  </a:cubicBezTo>
                  <a:cubicBezTo>
                    <a:pt x="13550" y="78863"/>
                    <a:pt x="23608" y="76367"/>
                    <a:pt x="37959" y="79312"/>
                  </a:cubicBezTo>
                  <a:cubicBezTo>
                    <a:pt x="52310" y="82256"/>
                    <a:pt x="58653" y="116185"/>
                    <a:pt x="84536" y="111319"/>
                  </a:cubicBezTo>
                  <a:cubicBezTo>
                    <a:pt x="110419" y="106454"/>
                    <a:pt x="180060" y="140255"/>
                    <a:pt x="221640" y="141087"/>
                  </a:cubicBezTo>
                  <a:cubicBezTo>
                    <a:pt x="263220" y="141919"/>
                    <a:pt x="268217" y="109591"/>
                    <a:pt x="255339" y="107991"/>
                  </a:cubicBezTo>
                  <a:cubicBezTo>
                    <a:pt x="242462" y="106390"/>
                    <a:pt x="254442" y="87698"/>
                    <a:pt x="278019" y="56778"/>
                  </a:cubicBezTo>
                  <a:cubicBezTo>
                    <a:pt x="301596" y="25858"/>
                    <a:pt x="207545" y="1340"/>
                    <a:pt x="206969" y="25666"/>
                  </a:cubicBezTo>
                  <a:cubicBezTo>
                    <a:pt x="206392" y="49992"/>
                    <a:pt x="179868" y="19713"/>
                    <a:pt x="171539" y="4669"/>
                  </a:cubicBezTo>
                  <a:cubicBezTo>
                    <a:pt x="163211" y="-10375"/>
                    <a:pt x="36485" y="14464"/>
                    <a:pt x="36165" y="2931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6E8B52A1-C73D-0647-B8ED-5F0D9001EEF3}"/>
                </a:ext>
              </a:extLst>
            </p:cNvPr>
            <p:cNvSpPr/>
            <p:nvPr/>
          </p:nvSpPr>
          <p:spPr>
            <a:xfrm>
              <a:off x="6184938" y="1068973"/>
              <a:ext cx="64067" cy="25606"/>
            </a:xfrm>
            <a:custGeom>
              <a:avLst/>
              <a:gdLst>
                <a:gd name="connsiteX0" fmla="*/ 4027 w 64067"/>
                <a:gd name="connsiteY0" fmla="*/ 18898 h 25606"/>
                <a:gd name="connsiteX1" fmla="*/ 68735 w 64067"/>
                <a:gd name="connsiteY1" fmla="*/ 12112 h 25606"/>
                <a:gd name="connsiteX2" fmla="*/ 4027 w 64067"/>
                <a:gd name="connsiteY2" fmla="*/ 18898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67" h="25606">
                  <a:moveTo>
                    <a:pt x="4027" y="18898"/>
                  </a:moveTo>
                  <a:cubicBezTo>
                    <a:pt x="12548" y="25876"/>
                    <a:pt x="62584" y="32277"/>
                    <a:pt x="68735" y="12112"/>
                  </a:cubicBezTo>
                  <a:cubicBezTo>
                    <a:pt x="74885" y="-8053"/>
                    <a:pt x="-20447" y="-1139"/>
                    <a:pt x="4027" y="18898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563DF2E9-FE09-1141-8B01-66D134052D1B}"/>
                </a:ext>
              </a:extLst>
            </p:cNvPr>
            <p:cNvSpPr/>
            <p:nvPr/>
          </p:nvSpPr>
          <p:spPr>
            <a:xfrm>
              <a:off x="6184938" y="1068973"/>
              <a:ext cx="64067" cy="25606"/>
            </a:xfrm>
            <a:custGeom>
              <a:avLst/>
              <a:gdLst>
                <a:gd name="connsiteX0" fmla="*/ 4027 w 64067"/>
                <a:gd name="connsiteY0" fmla="*/ 18898 h 25606"/>
                <a:gd name="connsiteX1" fmla="*/ 68735 w 64067"/>
                <a:gd name="connsiteY1" fmla="*/ 12112 h 25606"/>
                <a:gd name="connsiteX2" fmla="*/ 4027 w 64067"/>
                <a:gd name="connsiteY2" fmla="*/ 18898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67" h="25606">
                  <a:moveTo>
                    <a:pt x="4027" y="18898"/>
                  </a:moveTo>
                  <a:cubicBezTo>
                    <a:pt x="12548" y="25876"/>
                    <a:pt x="62584" y="32277"/>
                    <a:pt x="68735" y="12112"/>
                  </a:cubicBezTo>
                  <a:cubicBezTo>
                    <a:pt x="74885" y="-8053"/>
                    <a:pt x="-20447" y="-1139"/>
                    <a:pt x="4027" y="18898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6F02EA5F-CDE2-5F43-9223-95DA56FEF94C}"/>
                </a:ext>
              </a:extLst>
            </p:cNvPr>
            <p:cNvSpPr/>
            <p:nvPr/>
          </p:nvSpPr>
          <p:spPr>
            <a:xfrm>
              <a:off x="4280197" y="1484728"/>
              <a:ext cx="877721" cy="550535"/>
            </a:xfrm>
            <a:custGeom>
              <a:avLst/>
              <a:gdLst>
                <a:gd name="connsiteX0" fmla="*/ 49024 w 877721"/>
                <a:gd name="connsiteY0" fmla="*/ 465499 h 550535"/>
                <a:gd name="connsiteX1" fmla="*/ 56904 w 877721"/>
                <a:gd name="connsiteY1" fmla="*/ 499363 h 550535"/>
                <a:gd name="connsiteX2" fmla="*/ 76124 w 877721"/>
                <a:gd name="connsiteY2" fmla="*/ 484895 h 550535"/>
                <a:gd name="connsiteX3" fmla="*/ 114564 w 877721"/>
                <a:gd name="connsiteY3" fmla="*/ 511398 h 550535"/>
                <a:gd name="connsiteX4" fmla="*/ 175556 w 877721"/>
                <a:gd name="connsiteY4" fmla="*/ 544942 h 550535"/>
                <a:gd name="connsiteX5" fmla="*/ 301769 w 877721"/>
                <a:gd name="connsiteY5" fmla="*/ 547503 h 550535"/>
                <a:gd name="connsiteX6" fmla="*/ 236997 w 877721"/>
                <a:gd name="connsiteY6" fmla="*/ 490849 h 550535"/>
                <a:gd name="connsiteX7" fmla="*/ 222005 w 877721"/>
                <a:gd name="connsiteY7" fmla="*/ 391945 h 550535"/>
                <a:gd name="connsiteX8" fmla="*/ 261855 w 877721"/>
                <a:gd name="connsiteY8" fmla="*/ 340092 h 550535"/>
                <a:gd name="connsiteX9" fmla="*/ 305933 w 877721"/>
                <a:gd name="connsiteY9" fmla="*/ 293616 h 550535"/>
                <a:gd name="connsiteX10" fmla="*/ 332393 w 877721"/>
                <a:gd name="connsiteY10" fmla="*/ 263145 h 550535"/>
                <a:gd name="connsiteX11" fmla="*/ 363544 w 877721"/>
                <a:gd name="connsiteY11" fmla="*/ 222441 h 550535"/>
                <a:gd name="connsiteX12" fmla="*/ 362953 w 877721"/>
                <a:gd name="connsiteY12" fmla="*/ 219166 h 550535"/>
                <a:gd name="connsiteX13" fmla="*/ 409146 w 877721"/>
                <a:gd name="connsiteY13" fmla="*/ 205275 h 550535"/>
                <a:gd name="connsiteX14" fmla="*/ 474302 w 877721"/>
                <a:gd name="connsiteY14" fmla="*/ 178196 h 550535"/>
                <a:gd name="connsiteX15" fmla="*/ 746075 w 877721"/>
                <a:gd name="connsiteY15" fmla="*/ 87742 h 550535"/>
                <a:gd name="connsiteX16" fmla="*/ 872672 w 877721"/>
                <a:gd name="connsiteY16" fmla="*/ 9195 h 550535"/>
                <a:gd name="connsiteX17" fmla="*/ 722819 w 877721"/>
                <a:gd name="connsiteY17" fmla="*/ 33264 h 550535"/>
                <a:gd name="connsiteX18" fmla="*/ 643632 w 877721"/>
                <a:gd name="connsiteY18" fmla="*/ 49204 h 550535"/>
                <a:gd name="connsiteX19" fmla="*/ 547531 w 877721"/>
                <a:gd name="connsiteY19" fmla="*/ 55606 h 550535"/>
                <a:gd name="connsiteX20" fmla="*/ 475455 w 877721"/>
                <a:gd name="connsiteY20" fmla="*/ 70330 h 550535"/>
                <a:gd name="connsiteX21" fmla="*/ 414912 w 877721"/>
                <a:gd name="connsiteY21" fmla="*/ 85309 h 550535"/>
                <a:gd name="connsiteX22" fmla="*/ 351229 w 877721"/>
                <a:gd name="connsiteY22" fmla="*/ 109763 h 550535"/>
                <a:gd name="connsiteX23" fmla="*/ 313429 w 877721"/>
                <a:gd name="connsiteY23" fmla="*/ 130568 h 550535"/>
                <a:gd name="connsiteX24" fmla="*/ 271529 w 877721"/>
                <a:gd name="connsiteY24" fmla="*/ 143371 h 550535"/>
                <a:gd name="connsiteX25" fmla="*/ 259421 w 877721"/>
                <a:gd name="connsiteY25" fmla="*/ 174227 h 550535"/>
                <a:gd name="connsiteX26" fmla="*/ 231423 w 877721"/>
                <a:gd name="connsiteY26" fmla="*/ 203354 h 550535"/>
                <a:gd name="connsiteX27" fmla="*/ 216495 w 877721"/>
                <a:gd name="connsiteY27" fmla="*/ 232737 h 550535"/>
                <a:gd name="connsiteX28" fmla="*/ 174467 w 877721"/>
                <a:gd name="connsiteY28" fmla="*/ 251942 h 550535"/>
                <a:gd name="connsiteX29" fmla="*/ 168061 w 877721"/>
                <a:gd name="connsiteY29" fmla="*/ 283950 h 550535"/>
                <a:gd name="connsiteX30" fmla="*/ 154606 w 877721"/>
                <a:gd name="connsiteY30" fmla="*/ 309556 h 550535"/>
                <a:gd name="connsiteX31" fmla="*/ 111169 w 877721"/>
                <a:gd name="connsiteY31" fmla="*/ 328761 h 550535"/>
                <a:gd name="connsiteX32" fmla="*/ 76188 w 877721"/>
                <a:gd name="connsiteY32" fmla="*/ 351039 h 550535"/>
                <a:gd name="connsiteX33" fmla="*/ 91308 w 877721"/>
                <a:gd name="connsiteY33" fmla="*/ 382342 h 550535"/>
                <a:gd name="connsiteX34" fmla="*/ 62029 w 877721"/>
                <a:gd name="connsiteY34" fmla="*/ 408845 h 550535"/>
                <a:gd name="connsiteX35" fmla="*/ 1165 w 877721"/>
                <a:gd name="connsiteY35" fmla="*/ 437268 h 550535"/>
                <a:gd name="connsiteX36" fmla="*/ 49024 w 877721"/>
                <a:gd name="connsiteY36" fmla="*/ 465499 h 5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7721" h="550535">
                  <a:moveTo>
                    <a:pt x="49024" y="465499"/>
                  </a:moveTo>
                  <a:cubicBezTo>
                    <a:pt x="71896" y="467291"/>
                    <a:pt x="39926" y="486880"/>
                    <a:pt x="56904" y="499363"/>
                  </a:cubicBezTo>
                  <a:cubicBezTo>
                    <a:pt x="73882" y="511846"/>
                    <a:pt x="86823" y="508069"/>
                    <a:pt x="76124" y="484895"/>
                  </a:cubicBezTo>
                  <a:cubicBezTo>
                    <a:pt x="65425" y="461722"/>
                    <a:pt x="136155" y="494242"/>
                    <a:pt x="114564" y="511398"/>
                  </a:cubicBezTo>
                  <a:cubicBezTo>
                    <a:pt x="92974" y="528554"/>
                    <a:pt x="148328" y="543086"/>
                    <a:pt x="175556" y="544942"/>
                  </a:cubicBezTo>
                  <a:cubicBezTo>
                    <a:pt x="202785" y="546799"/>
                    <a:pt x="299014" y="568692"/>
                    <a:pt x="301769" y="547503"/>
                  </a:cubicBezTo>
                  <a:cubicBezTo>
                    <a:pt x="303499" y="534059"/>
                    <a:pt x="266468" y="521128"/>
                    <a:pt x="236997" y="490849"/>
                  </a:cubicBezTo>
                  <a:cubicBezTo>
                    <a:pt x="207526" y="460569"/>
                    <a:pt x="187088" y="411469"/>
                    <a:pt x="222005" y="391945"/>
                  </a:cubicBezTo>
                  <a:cubicBezTo>
                    <a:pt x="256922" y="372420"/>
                    <a:pt x="226938" y="362305"/>
                    <a:pt x="261855" y="340092"/>
                  </a:cubicBezTo>
                  <a:cubicBezTo>
                    <a:pt x="296772" y="317878"/>
                    <a:pt x="277231" y="295793"/>
                    <a:pt x="305933" y="293616"/>
                  </a:cubicBezTo>
                  <a:cubicBezTo>
                    <a:pt x="334636" y="291440"/>
                    <a:pt x="303691" y="266602"/>
                    <a:pt x="332393" y="263145"/>
                  </a:cubicBezTo>
                  <a:cubicBezTo>
                    <a:pt x="352244" y="260500"/>
                    <a:pt x="366191" y="242277"/>
                    <a:pt x="363544" y="222441"/>
                  </a:cubicBezTo>
                  <a:cubicBezTo>
                    <a:pt x="363398" y="221341"/>
                    <a:pt x="363200" y="220248"/>
                    <a:pt x="362953" y="219166"/>
                  </a:cubicBezTo>
                  <a:cubicBezTo>
                    <a:pt x="358853" y="208347"/>
                    <a:pt x="393065" y="221151"/>
                    <a:pt x="409146" y="205275"/>
                  </a:cubicBezTo>
                  <a:cubicBezTo>
                    <a:pt x="425226" y="189399"/>
                    <a:pt x="462322" y="200922"/>
                    <a:pt x="474302" y="178196"/>
                  </a:cubicBezTo>
                  <a:cubicBezTo>
                    <a:pt x="486283" y="155470"/>
                    <a:pt x="652409" y="106114"/>
                    <a:pt x="746075" y="87742"/>
                  </a:cubicBezTo>
                  <a:cubicBezTo>
                    <a:pt x="839742" y="69369"/>
                    <a:pt x="905090" y="34161"/>
                    <a:pt x="872672" y="9195"/>
                  </a:cubicBezTo>
                  <a:cubicBezTo>
                    <a:pt x="840254" y="-15772"/>
                    <a:pt x="746204" y="16172"/>
                    <a:pt x="722819" y="33264"/>
                  </a:cubicBezTo>
                  <a:cubicBezTo>
                    <a:pt x="699435" y="50357"/>
                    <a:pt x="666888" y="37489"/>
                    <a:pt x="643632" y="49204"/>
                  </a:cubicBezTo>
                  <a:cubicBezTo>
                    <a:pt x="620375" y="60919"/>
                    <a:pt x="571428" y="70714"/>
                    <a:pt x="547531" y="55606"/>
                  </a:cubicBezTo>
                  <a:cubicBezTo>
                    <a:pt x="523634" y="40498"/>
                    <a:pt x="494099" y="72058"/>
                    <a:pt x="475455" y="70330"/>
                  </a:cubicBezTo>
                  <a:cubicBezTo>
                    <a:pt x="456812" y="68601"/>
                    <a:pt x="434965" y="87102"/>
                    <a:pt x="414912" y="85309"/>
                  </a:cubicBezTo>
                  <a:cubicBezTo>
                    <a:pt x="394859" y="83517"/>
                    <a:pt x="354304" y="99009"/>
                    <a:pt x="351229" y="109763"/>
                  </a:cubicBezTo>
                  <a:cubicBezTo>
                    <a:pt x="348154" y="120518"/>
                    <a:pt x="313750" y="117061"/>
                    <a:pt x="313429" y="130568"/>
                  </a:cubicBezTo>
                  <a:cubicBezTo>
                    <a:pt x="313109" y="144076"/>
                    <a:pt x="285624" y="155662"/>
                    <a:pt x="271529" y="143371"/>
                  </a:cubicBezTo>
                  <a:cubicBezTo>
                    <a:pt x="257435" y="131080"/>
                    <a:pt x="239495" y="156175"/>
                    <a:pt x="259421" y="174227"/>
                  </a:cubicBezTo>
                  <a:cubicBezTo>
                    <a:pt x="279345" y="192279"/>
                    <a:pt x="221685" y="192344"/>
                    <a:pt x="231423" y="203354"/>
                  </a:cubicBezTo>
                  <a:cubicBezTo>
                    <a:pt x="241161" y="214365"/>
                    <a:pt x="209576" y="220510"/>
                    <a:pt x="216495" y="232737"/>
                  </a:cubicBezTo>
                  <a:cubicBezTo>
                    <a:pt x="223414" y="244964"/>
                    <a:pt x="196058" y="248549"/>
                    <a:pt x="174467" y="251942"/>
                  </a:cubicBezTo>
                  <a:cubicBezTo>
                    <a:pt x="152877" y="255335"/>
                    <a:pt x="140768" y="282286"/>
                    <a:pt x="168061" y="283950"/>
                  </a:cubicBezTo>
                  <a:cubicBezTo>
                    <a:pt x="195353" y="285614"/>
                    <a:pt x="152172" y="289071"/>
                    <a:pt x="154606" y="309556"/>
                  </a:cubicBezTo>
                  <a:cubicBezTo>
                    <a:pt x="157041" y="330041"/>
                    <a:pt x="109759" y="315382"/>
                    <a:pt x="111169" y="328761"/>
                  </a:cubicBezTo>
                  <a:cubicBezTo>
                    <a:pt x="112578" y="342140"/>
                    <a:pt x="103417" y="351551"/>
                    <a:pt x="76188" y="351039"/>
                  </a:cubicBezTo>
                  <a:cubicBezTo>
                    <a:pt x="48959" y="350526"/>
                    <a:pt x="89001" y="367491"/>
                    <a:pt x="91308" y="382342"/>
                  </a:cubicBezTo>
                  <a:cubicBezTo>
                    <a:pt x="93614" y="397194"/>
                    <a:pt x="63951" y="385863"/>
                    <a:pt x="62029" y="408845"/>
                  </a:cubicBezTo>
                  <a:cubicBezTo>
                    <a:pt x="60107" y="431826"/>
                    <a:pt x="8917" y="407756"/>
                    <a:pt x="1165" y="437268"/>
                  </a:cubicBezTo>
                  <a:cubicBezTo>
                    <a:pt x="-6587" y="466779"/>
                    <a:pt x="26023" y="463642"/>
                    <a:pt x="49024" y="465499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19D972C3-7899-BB44-A0C6-C9DCE2475DFD}"/>
                </a:ext>
              </a:extLst>
            </p:cNvPr>
            <p:cNvSpPr/>
            <p:nvPr/>
          </p:nvSpPr>
          <p:spPr>
            <a:xfrm>
              <a:off x="4121537" y="2122370"/>
              <a:ext cx="102508" cy="57614"/>
            </a:xfrm>
            <a:custGeom>
              <a:avLst/>
              <a:gdLst>
                <a:gd name="connsiteX0" fmla="*/ 99730 w 102507"/>
                <a:gd name="connsiteY0" fmla="*/ 32195 h 57614"/>
                <a:gd name="connsiteX1" fmla="*/ 57381 w 102507"/>
                <a:gd name="connsiteY1" fmla="*/ 1595 h 57614"/>
                <a:gd name="connsiteX2" fmla="*/ 9011 w 102507"/>
                <a:gd name="connsiteY2" fmla="*/ 47943 h 57614"/>
                <a:gd name="connsiteX3" fmla="*/ 99730 w 102507"/>
                <a:gd name="connsiteY3" fmla="*/ 32195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07" h="57614">
                  <a:moveTo>
                    <a:pt x="99730" y="32195"/>
                  </a:moveTo>
                  <a:cubicBezTo>
                    <a:pt x="118502" y="29890"/>
                    <a:pt x="88775" y="10365"/>
                    <a:pt x="57381" y="1595"/>
                  </a:cubicBezTo>
                  <a:cubicBezTo>
                    <a:pt x="25989" y="-7175"/>
                    <a:pt x="-19499" y="21888"/>
                    <a:pt x="9011" y="47943"/>
                  </a:cubicBezTo>
                  <a:cubicBezTo>
                    <a:pt x="47003" y="82575"/>
                    <a:pt x="81086" y="34627"/>
                    <a:pt x="99730" y="3219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47F39F7B-2CBC-D246-BB8C-EE38C4E43E3D}"/>
                </a:ext>
              </a:extLst>
            </p:cNvPr>
            <p:cNvSpPr/>
            <p:nvPr/>
          </p:nvSpPr>
          <p:spPr>
            <a:xfrm>
              <a:off x="7163833" y="1754174"/>
              <a:ext cx="83287" cy="32008"/>
            </a:xfrm>
            <a:custGeom>
              <a:avLst/>
              <a:gdLst>
                <a:gd name="connsiteX0" fmla="*/ 30475 w 83287"/>
                <a:gd name="connsiteY0" fmla="*/ 7526 h 32007"/>
                <a:gd name="connsiteX1" fmla="*/ 1325 w 83287"/>
                <a:gd name="connsiteY1" fmla="*/ 28587 h 32007"/>
                <a:gd name="connsiteX2" fmla="*/ 89097 w 83287"/>
                <a:gd name="connsiteY2" fmla="*/ 16809 h 32007"/>
                <a:gd name="connsiteX3" fmla="*/ 30475 w 83287"/>
                <a:gd name="connsiteY3" fmla="*/ 7526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87" h="32007">
                  <a:moveTo>
                    <a:pt x="30475" y="7526"/>
                  </a:moveTo>
                  <a:cubicBezTo>
                    <a:pt x="24453" y="18217"/>
                    <a:pt x="-6747" y="18345"/>
                    <a:pt x="1325" y="28587"/>
                  </a:cubicBezTo>
                  <a:cubicBezTo>
                    <a:pt x="15291" y="46448"/>
                    <a:pt x="87175" y="38382"/>
                    <a:pt x="89097" y="16809"/>
                  </a:cubicBezTo>
                  <a:cubicBezTo>
                    <a:pt x="91019" y="-4765"/>
                    <a:pt x="36434" y="-2908"/>
                    <a:pt x="30475" y="752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CFE6BDCA-CED4-5843-B244-A5720087444E}"/>
                </a:ext>
              </a:extLst>
            </p:cNvPr>
            <p:cNvSpPr/>
            <p:nvPr/>
          </p:nvSpPr>
          <p:spPr>
            <a:xfrm>
              <a:off x="8413762" y="1621188"/>
              <a:ext cx="384404" cy="134433"/>
            </a:xfrm>
            <a:custGeom>
              <a:avLst/>
              <a:gdLst>
                <a:gd name="connsiteX0" fmla="*/ 12367 w 384403"/>
                <a:gd name="connsiteY0" fmla="*/ 105752 h 134433"/>
                <a:gd name="connsiteX1" fmla="*/ 50423 w 384403"/>
                <a:gd name="connsiteY1" fmla="*/ 136223 h 134433"/>
                <a:gd name="connsiteX2" fmla="*/ 122371 w 384403"/>
                <a:gd name="connsiteY2" fmla="*/ 126877 h 134433"/>
                <a:gd name="connsiteX3" fmla="*/ 168051 w 384403"/>
                <a:gd name="connsiteY3" fmla="*/ 135903 h 134433"/>
                <a:gd name="connsiteX4" fmla="*/ 254349 w 384403"/>
                <a:gd name="connsiteY4" fmla="*/ 129502 h 134433"/>
                <a:gd name="connsiteX5" fmla="*/ 251210 w 384403"/>
                <a:gd name="connsiteY5" fmla="*/ 76753 h 134433"/>
                <a:gd name="connsiteX6" fmla="*/ 276837 w 384403"/>
                <a:gd name="connsiteY6" fmla="*/ 85395 h 134433"/>
                <a:gd name="connsiteX7" fmla="*/ 339046 w 384403"/>
                <a:gd name="connsiteY7" fmla="*/ 128478 h 134433"/>
                <a:gd name="connsiteX8" fmla="*/ 374347 w 384403"/>
                <a:gd name="connsiteY8" fmla="*/ 90068 h 134433"/>
                <a:gd name="connsiteX9" fmla="*/ 362238 w 384403"/>
                <a:gd name="connsiteY9" fmla="*/ 50634 h 134433"/>
                <a:gd name="connsiteX10" fmla="*/ 258002 w 384403"/>
                <a:gd name="connsiteY10" fmla="*/ 29637 h 134433"/>
                <a:gd name="connsiteX11" fmla="*/ 188809 w 384403"/>
                <a:gd name="connsiteY11" fmla="*/ 44489 h 134433"/>
                <a:gd name="connsiteX12" fmla="*/ 96487 w 384403"/>
                <a:gd name="connsiteY12" fmla="*/ 766 h 134433"/>
                <a:gd name="connsiteX13" fmla="*/ 12367 w 384403"/>
                <a:gd name="connsiteY13" fmla="*/ 105752 h 1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03" h="134433">
                  <a:moveTo>
                    <a:pt x="12367" y="105752"/>
                  </a:moveTo>
                  <a:cubicBezTo>
                    <a:pt x="32228" y="115610"/>
                    <a:pt x="39212" y="124957"/>
                    <a:pt x="50423" y="136223"/>
                  </a:cubicBezTo>
                  <a:cubicBezTo>
                    <a:pt x="61635" y="147490"/>
                    <a:pt x="105009" y="131934"/>
                    <a:pt x="122371" y="126877"/>
                  </a:cubicBezTo>
                  <a:cubicBezTo>
                    <a:pt x="139733" y="121820"/>
                    <a:pt x="140502" y="151523"/>
                    <a:pt x="168051" y="135903"/>
                  </a:cubicBezTo>
                  <a:cubicBezTo>
                    <a:pt x="195599" y="120284"/>
                    <a:pt x="222765" y="128862"/>
                    <a:pt x="254349" y="129502"/>
                  </a:cubicBezTo>
                  <a:cubicBezTo>
                    <a:pt x="285935" y="130142"/>
                    <a:pt x="249352" y="92949"/>
                    <a:pt x="251210" y="76753"/>
                  </a:cubicBezTo>
                  <a:cubicBezTo>
                    <a:pt x="253068" y="60557"/>
                    <a:pt x="288561" y="72144"/>
                    <a:pt x="276837" y="85395"/>
                  </a:cubicBezTo>
                  <a:cubicBezTo>
                    <a:pt x="265113" y="98646"/>
                    <a:pt x="293110" y="130206"/>
                    <a:pt x="339046" y="128478"/>
                  </a:cubicBezTo>
                  <a:cubicBezTo>
                    <a:pt x="384983" y="126749"/>
                    <a:pt x="351155" y="99030"/>
                    <a:pt x="374347" y="90068"/>
                  </a:cubicBezTo>
                  <a:cubicBezTo>
                    <a:pt x="397539" y="81106"/>
                    <a:pt x="394849" y="70159"/>
                    <a:pt x="362238" y="50634"/>
                  </a:cubicBezTo>
                  <a:cubicBezTo>
                    <a:pt x="329628" y="31110"/>
                    <a:pt x="286447" y="42376"/>
                    <a:pt x="258002" y="29637"/>
                  </a:cubicBezTo>
                  <a:cubicBezTo>
                    <a:pt x="227697" y="16066"/>
                    <a:pt x="190923" y="14786"/>
                    <a:pt x="188809" y="44489"/>
                  </a:cubicBezTo>
                  <a:cubicBezTo>
                    <a:pt x="186695" y="74192"/>
                    <a:pt x="127881" y="10817"/>
                    <a:pt x="96487" y="766"/>
                  </a:cubicBezTo>
                  <a:cubicBezTo>
                    <a:pt x="65094" y="-9284"/>
                    <a:pt x="-34594" y="82450"/>
                    <a:pt x="12367" y="10575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AE42C1DC-9215-A346-8033-779661C95C4F}"/>
                </a:ext>
              </a:extLst>
            </p:cNvPr>
            <p:cNvSpPr/>
            <p:nvPr/>
          </p:nvSpPr>
          <p:spPr>
            <a:xfrm>
              <a:off x="8413762" y="1621188"/>
              <a:ext cx="384404" cy="134433"/>
            </a:xfrm>
            <a:custGeom>
              <a:avLst/>
              <a:gdLst>
                <a:gd name="connsiteX0" fmla="*/ 12367 w 384403"/>
                <a:gd name="connsiteY0" fmla="*/ 105752 h 134433"/>
                <a:gd name="connsiteX1" fmla="*/ 50423 w 384403"/>
                <a:gd name="connsiteY1" fmla="*/ 136223 h 134433"/>
                <a:gd name="connsiteX2" fmla="*/ 122371 w 384403"/>
                <a:gd name="connsiteY2" fmla="*/ 126877 h 134433"/>
                <a:gd name="connsiteX3" fmla="*/ 168051 w 384403"/>
                <a:gd name="connsiteY3" fmla="*/ 135903 h 134433"/>
                <a:gd name="connsiteX4" fmla="*/ 254349 w 384403"/>
                <a:gd name="connsiteY4" fmla="*/ 129502 h 134433"/>
                <a:gd name="connsiteX5" fmla="*/ 251210 w 384403"/>
                <a:gd name="connsiteY5" fmla="*/ 76753 h 134433"/>
                <a:gd name="connsiteX6" fmla="*/ 276837 w 384403"/>
                <a:gd name="connsiteY6" fmla="*/ 85395 h 134433"/>
                <a:gd name="connsiteX7" fmla="*/ 339046 w 384403"/>
                <a:gd name="connsiteY7" fmla="*/ 128478 h 134433"/>
                <a:gd name="connsiteX8" fmla="*/ 374347 w 384403"/>
                <a:gd name="connsiteY8" fmla="*/ 90068 h 134433"/>
                <a:gd name="connsiteX9" fmla="*/ 362238 w 384403"/>
                <a:gd name="connsiteY9" fmla="*/ 50634 h 134433"/>
                <a:gd name="connsiteX10" fmla="*/ 258002 w 384403"/>
                <a:gd name="connsiteY10" fmla="*/ 29637 h 134433"/>
                <a:gd name="connsiteX11" fmla="*/ 188809 w 384403"/>
                <a:gd name="connsiteY11" fmla="*/ 44489 h 134433"/>
                <a:gd name="connsiteX12" fmla="*/ 96487 w 384403"/>
                <a:gd name="connsiteY12" fmla="*/ 766 h 134433"/>
                <a:gd name="connsiteX13" fmla="*/ 12367 w 384403"/>
                <a:gd name="connsiteY13" fmla="*/ 105752 h 1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03" h="134433">
                  <a:moveTo>
                    <a:pt x="12367" y="105752"/>
                  </a:moveTo>
                  <a:cubicBezTo>
                    <a:pt x="32228" y="115610"/>
                    <a:pt x="39212" y="124957"/>
                    <a:pt x="50423" y="136223"/>
                  </a:cubicBezTo>
                  <a:cubicBezTo>
                    <a:pt x="61635" y="147490"/>
                    <a:pt x="105009" y="131934"/>
                    <a:pt x="122371" y="126877"/>
                  </a:cubicBezTo>
                  <a:cubicBezTo>
                    <a:pt x="139733" y="121820"/>
                    <a:pt x="140502" y="151523"/>
                    <a:pt x="168051" y="135903"/>
                  </a:cubicBezTo>
                  <a:cubicBezTo>
                    <a:pt x="195599" y="120284"/>
                    <a:pt x="222765" y="128862"/>
                    <a:pt x="254349" y="129502"/>
                  </a:cubicBezTo>
                  <a:cubicBezTo>
                    <a:pt x="285935" y="130142"/>
                    <a:pt x="249352" y="92949"/>
                    <a:pt x="251210" y="76753"/>
                  </a:cubicBezTo>
                  <a:cubicBezTo>
                    <a:pt x="253068" y="60557"/>
                    <a:pt x="288561" y="72144"/>
                    <a:pt x="276837" y="85395"/>
                  </a:cubicBezTo>
                  <a:cubicBezTo>
                    <a:pt x="265113" y="98646"/>
                    <a:pt x="293110" y="130206"/>
                    <a:pt x="339046" y="128478"/>
                  </a:cubicBezTo>
                  <a:cubicBezTo>
                    <a:pt x="384983" y="126749"/>
                    <a:pt x="351155" y="99030"/>
                    <a:pt x="374347" y="90068"/>
                  </a:cubicBezTo>
                  <a:cubicBezTo>
                    <a:pt x="397539" y="81106"/>
                    <a:pt x="394849" y="70159"/>
                    <a:pt x="362238" y="50634"/>
                  </a:cubicBezTo>
                  <a:cubicBezTo>
                    <a:pt x="329628" y="31110"/>
                    <a:pt x="286447" y="42376"/>
                    <a:pt x="258002" y="29637"/>
                  </a:cubicBezTo>
                  <a:cubicBezTo>
                    <a:pt x="227697" y="16066"/>
                    <a:pt x="190923" y="14786"/>
                    <a:pt x="188809" y="44489"/>
                  </a:cubicBezTo>
                  <a:cubicBezTo>
                    <a:pt x="186695" y="74192"/>
                    <a:pt x="127881" y="10817"/>
                    <a:pt x="96487" y="766"/>
                  </a:cubicBezTo>
                  <a:cubicBezTo>
                    <a:pt x="65094" y="-9284"/>
                    <a:pt x="-34594" y="82450"/>
                    <a:pt x="12367" y="10575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02E143D3-AC58-154A-9E33-3BBF3F22B08C}"/>
                </a:ext>
              </a:extLst>
            </p:cNvPr>
            <p:cNvSpPr/>
            <p:nvPr/>
          </p:nvSpPr>
          <p:spPr>
            <a:xfrm>
              <a:off x="8578666" y="1847073"/>
              <a:ext cx="147355" cy="57614"/>
            </a:xfrm>
            <a:custGeom>
              <a:avLst/>
              <a:gdLst>
                <a:gd name="connsiteX0" fmla="*/ 143391 w 147354"/>
                <a:gd name="connsiteY0" fmla="*/ 58663 h 57614"/>
                <a:gd name="connsiteX1" fmla="*/ 81501 w 147354"/>
                <a:gd name="connsiteY1" fmla="*/ 1049 h 57614"/>
                <a:gd name="connsiteX2" fmla="*/ 456 w 147354"/>
                <a:gd name="connsiteY2" fmla="*/ 34529 h 57614"/>
                <a:gd name="connsiteX3" fmla="*/ 143391 w 147354"/>
                <a:gd name="connsiteY3" fmla="*/ 58663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54" h="57614">
                  <a:moveTo>
                    <a:pt x="143391" y="58663"/>
                  </a:moveTo>
                  <a:cubicBezTo>
                    <a:pt x="169018" y="53798"/>
                    <a:pt x="125836" y="8346"/>
                    <a:pt x="81501" y="1049"/>
                  </a:cubicBezTo>
                  <a:cubicBezTo>
                    <a:pt x="37167" y="-6249"/>
                    <a:pt x="-4861" y="26655"/>
                    <a:pt x="456" y="34529"/>
                  </a:cubicBezTo>
                  <a:cubicBezTo>
                    <a:pt x="13014" y="52005"/>
                    <a:pt x="117443" y="63592"/>
                    <a:pt x="143391" y="58663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FACC01F6-69A1-1549-93DB-5A0E52413B4C}"/>
                </a:ext>
              </a:extLst>
            </p:cNvPr>
            <p:cNvSpPr/>
            <p:nvPr/>
          </p:nvSpPr>
          <p:spPr>
            <a:xfrm>
              <a:off x="8578666" y="1847073"/>
              <a:ext cx="147355" cy="57614"/>
            </a:xfrm>
            <a:custGeom>
              <a:avLst/>
              <a:gdLst>
                <a:gd name="connsiteX0" fmla="*/ 143391 w 147354"/>
                <a:gd name="connsiteY0" fmla="*/ 58663 h 57614"/>
                <a:gd name="connsiteX1" fmla="*/ 81501 w 147354"/>
                <a:gd name="connsiteY1" fmla="*/ 1049 h 57614"/>
                <a:gd name="connsiteX2" fmla="*/ 456 w 147354"/>
                <a:gd name="connsiteY2" fmla="*/ 34529 h 57614"/>
                <a:gd name="connsiteX3" fmla="*/ 143391 w 147354"/>
                <a:gd name="connsiteY3" fmla="*/ 58663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54" h="57614">
                  <a:moveTo>
                    <a:pt x="143391" y="58663"/>
                  </a:moveTo>
                  <a:cubicBezTo>
                    <a:pt x="169018" y="53798"/>
                    <a:pt x="125836" y="8346"/>
                    <a:pt x="81501" y="1049"/>
                  </a:cubicBezTo>
                  <a:cubicBezTo>
                    <a:pt x="37167" y="-6249"/>
                    <a:pt x="-4861" y="26655"/>
                    <a:pt x="456" y="34529"/>
                  </a:cubicBezTo>
                  <a:cubicBezTo>
                    <a:pt x="13014" y="52005"/>
                    <a:pt x="117443" y="63592"/>
                    <a:pt x="143391" y="58663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98C826D4-9051-4943-8E54-701F3E10324A}"/>
                </a:ext>
              </a:extLst>
            </p:cNvPr>
            <p:cNvSpPr/>
            <p:nvPr/>
          </p:nvSpPr>
          <p:spPr>
            <a:xfrm>
              <a:off x="8856452" y="1699440"/>
              <a:ext cx="237049" cy="70417"/>
            </a:xfrm>
            <a:custGeom>
              <a:avLst/>
              <a:gdLst>
                <a:gd name="connsiteX0" fmla="*/ 4246 w 237048"/>
                <a:gd name="connsiteY0" fmla="*/ 34862 h 70417"/>
                <a:gd name="connsiteX1" fmla="*/ 121041 w 237048"/>
                <a:gd name="connsiteY1" fmla="*/ 75000 h 70417"/>
                <a:gd name="connsiteX2" fmla="*/ 237707 w 237048"/>
                <a:gd name="connsiteY2" fmla="*/ 55795 h 70417"/>
                <a:gd name="connsiteX3" fmla="*/ 159289 w 237048"/>
                <a:gd name="connsiteY3" fmla="*/ 31277 h 70417"/>
                <a:gd name="connsiteX4" fmla="*/ 103615 w 237048"/>
                <a:gd name="connsiteY4" fmla="*/ 19370 h 70417"/>
                <a:gd name="connsiteX5" fmla="*/ 37881 w 237048"/>
                <a:gd name="connsiteY5" fmla="*/ 4518 h 70417"/>
                <a:gd name="connsiteX6" fmla="*/ 4246 w 237048"/>
                <a:gd name="connsiteY6" fmla="*/ 34862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048" h="70417">
                  <a:moveTo>
                    <a:pt x="4246" y="34862"/>
                  </a:moveTo>
                  <a:cubicBezTo>
                    <a:pt x="38650" y="38255"/>
                    <a:pt x="55115" y="69622"/>
                    <a:pt x="121041" y="75000"/>
                  </a:cubicBezTo>
                  <a:cubicBezTo>
                    <a:pt x="186965" y="80377"/>
                    <a:pt x="235977" y="69174"/>
                    <a:pt x="237707" y="55795"/>
                  </a:cubicBezTo>
                  <a:cubicBezTo>
                    <a:pt x="239437" y="42416"/>
                    <a:pt x="178188" y="20842"/>
                    <a:pt x="159289" y="31277"/>
                  </a:cubicBezTo>
                  <a:cubicBezTo>
                    <a:pt x="140389" y="41712"/>
                    <a:pt x="126679" y="13033"/>
                    <a:pt x="103615" y="19370"/>
                  </a:cubicBezTo>
                  <a:cubicBezTo>
                    <a:pt x="80550" y="25708"/>
                    <a:pt x="48965" y="23659"/>
                    <a:pt x="37881" y="4518"/>
                  </a:cubicBezTo>
                  <a:cubicBezTo>
                    <a:pt x="26797" y="-14622"/>
                    <a:pt x="-12924" y="33134"/>
                    <a:pt x="4246" y="3486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65000637-C7CB-8F4F-8059-90E6F806BA9D}"/>
                </a:ext>
              </a:extLst>
            </p:cNvPr>
            <p:cNvSpPr/>
            <p:nvPr/>
          </p:nvSpPr>
          <p:spPr>
            <a:xfrm>
              <a:off x="8856452" y="1699440"/>
              <a:ext cx="237049" cy="70417"/>
            </a:xfrm>
            <a:custGeom>
              <a:avLst/>
              <a:gdLst>
                <a:gd name="connsiteX0" fmla="*/ 4246 w 237048"/>
                <a:gd name="connsiteY0" fmla="*/ 34862 h 70417"/>
                <a:gd name="connsiteX1" fmla="*/ 121041 w 237048"/>
                <a:gd name="connsiteY1" fmla="*/ 75000 h 70417"/>
                <a:gd name="connsiteX2" fmla="*/ 237707 w 237048"/>
                <a:gd name="connsiteY2" fmla="*/ 55795 h 70417"/>
                <a:gd name="connsiteX3" fmla="*/ 159289 w 237048"/>
                <a:gd name="connsiteY3" fmla="*/ 31277 h 70417"/>
                <a:gd name="connsiteX4" fmla="*/ 103615 w 237048"/>
                <a:gd name="connsiteY4" fmla="*/ 19370 h 70417"/>
                <a:gd name="connsiteX5" fmla="*/ 37881 w 237048"/>
                <a:gd name="connsiteY5" fmla="*/ 4518 h 70417"/>
                <a:gd name="connsiteX6" fmla="*/ 4246 w 237048"/>
                <a:gd name="connsiteY6" fmla="*/ 34862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048" h="70417">
                  <a:moveTo>
                    <a:pt x="4246" y="34862"/>
                  </a:moveTo>
                  <a:cubicBezTo>
                    <a:pt x="38650" y="38255"/>
                    <a:pt x="55115" y="69622"/>
                    <a:pt x="121041" y="75000"/>
                  </a:cubicBezTo>
                  <a:cubicBezTo>
                    <a:pt x="186965" y="80377"/>
                    <a:pt x="235977" y="69174"/>
                    <a:pt x="237707" y="55795"/>
                  </a:cubicBezTo>
                  <a:cubicBezTo>
                    <a:pt x="239437" y="42416"/>
                    <a:pt x="178188" y="20842"/>
                    <a:pt x="159289" y="31277"/>
                  </a:cubicBezTo>
                  <a:cubicBezTo>
                    <a:pt x="140389" y="41712"/>
                    <a:pt x="126679" y="13033"/>
                    <a:pt x="103615" y="19370"/>
                  </a:cubicBezTo>
                  <a:cubicBezTo>
                    <a:pt x="80550" y="25708"/>
                    <a:pt x="48965" y="23659"/>
                    <a:pt x="37881" y="4518"/>
                  </a:cubicBezTo>
                  <a:cubicBezTo>
                    <a:pt x="26797" y="-14622"/>
                    <a:pt x="-12924" y="33134"/>
                    <a:pt x="4246" y="3486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14E6C3BA-EAE9-7B48-BE57-3E2FF335F225}"/>
                </a:ext>
              </a:extLst>
            </p:cNvPr>
            <p:cNvSpPr/>
            <p:nvPr/>
          </p:nvSpPr>
          <p:spPr>
            <a:xfrm>
              <a:off x="6577428" y="1264680"/>
              <a:ext cx="301116" cy="147236"/>
            </a:xfrm>
            <a:custGeom>
              <a:avLst/>
              <a:gdLst>
                <a:gd name="connsiteX0" fmla="*/ 4718 w 301116"/>
                <a:gd name="connsiteY0" fmla="*/ 147303 h 147236"/>
                <a:gd name="connsiteX1" fmla="*/ 132852 w 301116"/>
                <a:gd name="connsiteY1" fmla="*/ 137701 h 147236"/>
                <a:gd name="connsiteX2" fmla="*/ 301862 w 301116"/>
                <a:gd name="connsiteY2" fmla="*/ 88473 h 147236"/>
                <a:gd name="connsiteX3" fmla="*/ 239652 w 301116"/>
                <a:gd name="connsiteY3" fmla="*/ 48015 h 147236"/>
                <a:gd name="connsiteX4" fmla="*/ 169179 w 301116"/>
                <a:gd name="connsiteY4" fmla="*/ 60114 h 147236"/>
                <a:gd name="connsiteX5" fmla="*/ 175585 w 301116"/>
                <a:gd name="connsiteY5" fmla="*/ 35916 h 147236"/>
                <a:gd name="connsiteX6" fmla="*/ 147588 w 301116"/>
                <a:gd name="connsiteY6" fmla="*/ 5636 h 147236"/>
                <a:gd name="connsiteX7" fmla="*/ 95565 w 301116"/>
                <a:gd name="connsiteY7" fmla="*/ 22152 h 147236"/>
                <a:gd name="connsiteX8" fmla="*/ 77498 w 301116"/>
                <a:gd name="connsiteY8" fmla="*/ 58257 h 147236"/>
                <a:gd name="connsiteX9" fmla="*/ 41108 w 301116"/>
                <a:gd name="connsiteY9" fmla="*/ 83223 h 147236"/>
                <a:gd name="connsiteX10" fmla="*/ 4718 w 301116"/>
                <a:gd name="connsiteY10" fmla="*/ 147303 h 1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116" h="147236">
                  <a:moveTo>
                    <a:pt x="4718" y="147303"/>
                  </a:moveTo>
                  <a:cubicBezTo>
                    <a:pt x="24579" y="158506"/>
                    <a:pt x="89607" y="135524"/>
                    <a:pt x="132852" y="137701"/>
                  </a:cubicBezTo>
                  <a:cubicBezTo>
                    <a:pt x="176098" y="139877"/>
                    <a:pt x="297057" y="109918"/>
                    <a:pt x="301862" y="88473"/>
                  </a:cubicBezTo>
                  <a:cubicBezTo>
                    <a:pt x="306667" y="67027"/>
                    <a:pt x="257847" y="67283"/>
                    <a:pt x="239652" y="48015"/>
                  </a:cubicBezTo>
                  <a:cubicBezTo>
                    <a:pt x="221457" y="28746"/>
                    <a:pt x="179493" y="44110"/>
                    <a:pt x="169179" y="60114"/>
                  </a:cubicBezTo>
                  <a:cubicBezTo>
                    <a:pt x="158864" y="76118"/>
                    <a:pt x="147652" y="61010"/>
                    <a:pt x="175585" y="35916"/>
                  </a:cubicBezTo>
                  <a:cubicBezTo>
                    <a:pt x="203518" y="10821"/>
                    <a:pt x="149317" y="-10560"/>
                    <a:pt x="147588" y="5636"/>
                  </a:cubicBezTo>
                  <a:cubicBezTo>
                    <a:pt x="145858" y="21832"/>
                    <a:pt x="95886" y="7365"/>
                    <a:pt x="95565" y="22152"/>
                  </a:cubicBezTo>
                  <a:cubicBezTo>
                    <a:pt x="95245" y="36940"/>
                    <a:pt x="76345" y="43406"/>
                    <a:pt x="77498" y="58257"/>
                  </a:cubicBezTo>
                  <a:cubicBezTo>
                    <a:pt x="78651" y="73109"/>
                    <a:pt x="43286" y="49487"/>
                    <a:pt x="41108" y="83223"/>
                  </a:cubicBezTo>
                  <a:cubicBezTo>
                    <a:pt x="38930" y="116960"/>
                    <a:pt x="-16168" y="135332"/>
                    <a:pt x="4718" y="147303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F71392F5-62FE-B544-A586-CB735DDAFA17}"/>
                </a:ext>
              </a:extLst>
            </p:cNvPr>
            <p:cNvSpPr/>
            <p:nvPr/>
          </p:nvSpPr>
          <p:spPr>
            <a:xfrm>
              <a:off x="6577428" y="1264680"/>
              <a:ext cx="301116" cy="147236"/>
            </a:xfrm>
            <a:custGeom>
              <a:avLst/>
              <a:gdLst>
                <a:gd name="connsiteX0" fmla="*/ 4718 w 301116"/>
                <a:gd name="connsiteY0" fmla="*/ 147303 h 147236"/>
                <a:gd name="connsiteX1" fmla="*/ 132852 w 301116"/>
                <a:gd name="connsiteY1" fmla="*/ 137701 h 147236"/>
                <a:gd name="connsiteX2" fmla="*/ 301862 w 301116"/>
                <a:gd name="connsiteY2" fmla="*/ 88473 h 147236"/>
                <a:gd name="connsiteX3" fmla="*/ 239652 w 301116"/>
                <a:gd name="connsiteY3" fmla="*/ 48015 h 147236"/>
                <a:gd name="connsiteX4" fmla="*/ 169179 w 301116"/>
                <a:gd name="connsiteY4" fmla="*/ 60114 h 147236"/>
                <a:gd name="connsiteX5" fmla="*/ 175585 w 301116"/>
                <a:gd name="connsiteY5" fmla="*/ 35916 h 147236"/>
                <a:gd name="connsiteX6" fmla="*/ 147588 w 301116"/>
                <a:gd name="connsiteY6" fmla="*/ 5636 h 147236"/>
                <a:gd name="connsiteX7" fmla="*/ 95565 w 301116"/>
                <a:gd name="connsiteY7" fmla="*/ 22152 h 147236"/>
                <a:gd name="connsiteX8" fmla="*/ 77498 w 301116"/>
                <a:gd name="connsiteY8" fmla="*/ 58257 h 147236"/>
                <a:gd name="connsiteX9" fmla="*/ 41108 w 301116"/>
                <a:gd name="connsiteY9" fmla="*/ 83223 h 147236"/>
                <a:gd name="connsiteX10" fmla="*/ 4718 w 301116"/>
                <a:gd name="connsiteY10" fmla="*/ 147303 h 14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116" h="147236">
                  <a:moveTo>
                    <a:pt x="4718" y="147303"/>
                  </a:moveTo>
                  <a:cubicBezTo>
                    <a:pt x="24579" y="158506"/>
                    <a:pt x="89607" y="135524"/>
                    <a:pt x="132852" y="137701"/>
                  </a:cubicBezTo>
                  <a:cubicBezTo>
                    <a:pt x="176098" y="139877"/>
                    <a:pt x="297057" y="109918"/>
                    <a:pt x="301862" y="88473"/>
                  </a:cubicBezTo>
                  <a:cubicBezTo>
                    <a:pt x="306667" y="67027"/>
                    <a:pt x="257847" y="67283"/>
                    <a:pt x="239652" y="48015"/>
                  </a:cubicBezTo>
                  <a:cubicBezTo>
                    <a:pt x="221457" y="28746"/>
                    <a:pt x="179493" y="44110"/>
                    <a:pt x="169179" y="60114"/>
                  </a:cubicBezTo>
                  <a:cubicBezTo>
                    <a:pt x="158864" y="76118"/>
                    <a:pt x="147652" y="61010"/>
                    <a:pt x="175585" y="35916"/>
                  </a:cubicBezTo>
                  <a:cubicBezTo>
                    <a:pt x="203518" y="10821"/>
                    <a:pt x="149317" y="-10560"/>
                    <a:pt x="147588" y="5636"/>
                  </a:cubicBezTo>
                  <a:cubicBezTo>
                    <a:pt x="145858" y="21832"/>
                    <a:pt x="95886" y="7365"/>
                    <a:pt x="95565" y="22152"/>
                  </a:cubicBezTo>
                  <a:cubicBezTo>
                    <a:pt x="95245" y="36940"/>
                    <a:pt x="76345" y="43406"/>
                    <a:pt x="77498" y="58257"/>
                  </a:cubicBezTo>
                  <a:cubicBezTo>
                    <a:pt x="78651" y="73109"/>
                    <a:pt x="43286" y="49487"/>
                    <a:pt x="41108" y="83223"/>
                  </a:cubicBezTo>
                  <a:cubicBezTo>
                    <a:pt x="38930" y="116960"/>
                    <a:pt x="-16168" y="135332"/>
                    <a:pt x="4718" y="147303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9D40EDB-D10A-E845-94E6-F0D06A5517BB}"/>
                </a:ext>
              </a:extLst>
            </p:cNvPr>
            <p:cNvSpPr/>
            <p:nvPr/>
          </p:nvSpPr>
          <p:spPr>
            <a:xfrm>
              <a:off x="10446498" y="2094034"/>
              <a:ext cx="185795" cy="51213"/>
            </a:xfrm>
            <a:custGeom>
              <a:avLst/>
              <a:gdLst>
                <a:gd name="connsiteX0" fmla="*/ 6399 w 185795"/>
                <a:gd name="connsiteY0" fmla="*/ 50288 h 51212"/>
                <a:gd name="connsiteX1" fmla="*/ 75271 w 185795"/>
                <a:gd name="connsiteY1" fmla="*/ 50288 h 51212"/>
                <a:gd name="connsiteX2" fmla="*/ 177330 w 185795"/>
                <a:gd name="connsiteY2" fmla="*/ 41518 h 51212"/>
                <a:gd name="connsiteX3" fmla="*/ 125180 w 185795"/>
                <a:gd name="connsiteY3" fmla="*/ 1316 h 51212"/>
                <a:gd name="connsiteX4" fmla="*/ 6399 w 185795"/>
                <a:gd name="connsiteY4" fmla="*/ 50288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95" h="51212">
                  <a:moveTo>
                    <a:pt x="6399" y="50288"/>
                  </a:moveTo>
                  <a:cubicBezTo>
                    <a:pt x="34781" y="64372"/>
                    <a:pt x="52656" y="35053"/>
                    <a:pt x="75271" y="50288"/>
                  </a:cubicBezTo>
                  <a:cubicBezTo>
                    <a:pt x="97887" y="65524"/>
                    <a:pt x="154330" y="45103"/>
                    <a:pt x="177330" y="41518"/>
                  </a:cubicBezTo>
                  <a:cubicBezTo>
                    <a:pt x="200330" y="37933"/>
                    <a:pt x="189503" y="10663"/>
                    <a:pt x="125180" y="1316"/>
                  </a:cubicBezTo>
                  <a:cubicBezTo>
                    <a:pt x="60856" y="-8030"/>
                    <a:pt x="-24097" y="34925"/>
                    <a:pt x="6399" y="50288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A03DE89E-1883-964B-905C-0CF914C645A6}"/>
                </a:ext>
              </a:extLst>
            </p:cNvPr>
            <p:cNvSpPr/>
            <p:nvPr/>
          </p:nvSpPr>
          <p:spPr>
            <a:xfrm>
              <a:off x="10446498" y="2094034"/>
              <a:ext cx="185795" cy="51213"/>
            </a:xfrm>
            <a:custGeom>
              <a:avLst/>
              <a:gdLst>
                <a:gd name="connsiteX0" fmla="*/ 6399 w 185795"/>
                <a:gd name="connsiteY0" fmla="*/ 50288 h 51212"/>
                <a:gd name="connsiteX1" fmla="*/ 75271 w 185795"/>
                <a:gd name="connsiteY1" fmla="*/ 50288 h 51212"/>
                <a:gd name="connsiteX2" fmla="*/ 177330 w 185795"/>
                <a:gd name="connsiteY2" fmla="*/ 41518 h 51212"/>
                <a:gd name="connsiteX3" fmla="*/ 125180 w 185795"/>
                <a:gd name="connsiteY3" fmla="*/ 1316 h 51212"/>
                <a:gd name="connsiteX4" fmla="*/ 6399 w 185795"/>
                <a:gd name="connsiteY4" fmla="*/ 50288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95" h="51212">
                  <a:moveTo>
                    <a:pt x="6399" y="50288"/>
                  </a:moveTo>
                  <a:cubicBezTo>
                    <a:pt x="34781" y="64372"/>
                    <a:pt x="52656" y="35053"/>
                    <a:pt x="75271" y="50288"/>
                  </a:cubicBezTo>
                  <a:cubicBezTo>
                    <a:pt x="97887" y="65524"/>
                    <a:pt x="154330" y="45103"/>
                    <a:pt x="177330" y="41518"/>
                  </a:cubicBezTo>
                  <a:cubicBezTo>
                    <a:pt x="200330" y="37933"/>
                    <a:pt x="189503" y="10663"/>
                    <a:pt x="125180" y="1316"/>
                  </a:cubicBezTo>
                  <a:cubicBezTo>
                    <a:pt x="60856" y="-8030"/>
                    <a:pt x="-24097" y="34925"/>
                    <a:pt x="6399" y="50288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CBEBE872-C448-BD42-ADF2-D6C7E2BB7DDB}"/>
                </a:ext>
              </a:extLst>
            </p:cNvPr>
            <p:cNvSpPr/>
            <p:nvPr/>
          </p:nvSpPr>
          <p:spPr>
            <a:xfrm>
              <a:off x="8555352" y="1806855"/>
              <a:ext cx="51254" cy="25606"/>
            </a:xfrm>
            <a:custGeom>
              <a:avLst/>
              <a:gdLst>
                <a:gd name="connsiteX0" fmla="*/ 53946 w 51253"/>
                <a:gd name="connsiteY0" fmla="*/ 7466 h 25606"/>
                <a:gd name="connsiteX1" fmla="*/ 7689 w 51253"/>
                <a:gd name="connsiteY1" fmla="*/ 24110 h 25606"/>
                <a:gd name="connsiteX2" fmla="*/ 53946 w 51253"/>
                <a:gd name="connsiteY2" fmla="*/ 7466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53" h="25606">
                  <a:moveTo>
                    <a:pt x="53946" y="7466"/>
                  </a:moveTo>
                  <a:cubicBezTo>
                    <a:pt x="54394" y="-12763"/>
                    <a:pt x="-24409" y="13356"/>
                    <a:pt x="7689" y="24110"/>
                  </a:cubicBezTo>
                  <a:cubicBezTo>
                    <a:pt x="24731" y="29872"/>
                    <a:pt x="53561" y="27631"/>
                    <a:pt x="53946" y="746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A89A52CD-5D6D-5A4A-B9C6-F884EE2D74C9}"/>
                </a:ext>
              </a:extLst>
            </p:cNvPr>
            <p:cNvSpPr/>
            <p:nvPr/>
          </p:nvSpPr>
          <p:spPr>
            <a:xfrm>
              <a:off x="8555352" y="1806855"/>
              <a:ext cx="51254" cy="25606"/>
            </a:xfrm>
            <a:custGeom>
              <a:avLst/>
              <a:gdLst>
                <a:gd name="connsiteX0" fmla="*/ 53946 w 51253"/>
                <a:gd name="connsiteY0" fmla="*/ 7466 h 25606"/>
                <a:gd name="connsiteX1" fmla="*/ 7689 w 51253"/>
                <a:gd name="connsiteY1" fmla="*/ 24110 h 25606"/>
                <a:gd name="connsiteX2" fmla="*/ 53946 w 51253"/>
                <a:gd name="connsiteY2" fmla="*/ 7466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53" h="25606">
                  <a:moveTo>
                    <a:pt x="53946" y="7466"/>
                  </a:moveTo>
                  <a:cubicBezTo>
                    <a:pt x="54394" y="-12763"/>
                    <a:pt x="-24409" y="13356"/>
                    <a:pt x="7689" y="24110"/>
                  </a:cubicBezTo>
                  <a:cubicBezTo>
                    <a:pt x="24731" y="29872"/>
                    <a:pt x="53561" y="27631"/>
                    <a:pt x="53946" y="746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BBDB9F71-416B-4C46-869B-D6B3AEF11DF1}"/>
                </a:ext>
              </a:extLst>
            </p:cNvPr>
            <p:cNvSpPr/>
            <p:nvPr/>
          </p:nvSpPr>
          <p:spPr>
            <a:xfrm>
              <a:off x="6901392" y="1343102"/>
              <a:ext cx="12813" cy="19205"/>
            </a:xfrm>
            <a:custGeom>
              <a:avLst/>
              <a:gdLst>
                <a:gd name="connsiteX0" fmla="*/ 5894 w 12813"/>
                <a:gd name="connsiteY0" fmla="*/ 18693 h 19204"/>
                <a:gd name="connsiteX1" fmla="*/ 5894 w 12813"/>
                <a:gd name="connsiteY1" fmla="*/ 18693 h 19204"/>
                <a:gd name="connsiteX2" fmla="*/ 8586 w 12813"/>
                <a:gd name="connsiteY2" fmla="*/ 19205 h 19204"/>
                <a:gd name="connsiteX3" fmla="*/ 14287 w 12813"/>
                <a:gd name="connsiteY3" fmla="*/ 21765 h 19204"/>
                <a:gd name="connsiteX4" fmla="*/ 14287 w 12813"/>
                <a:gd name="connsiteY4" fmla="*/ 2113 h 19204"/>
                <a:gd name="connsiteX5" fmla="*/ 14800 w 12813"/>
                <a:gd name="connsiteY5" fmla="*/ 0 h 19204"/>
                <a:gd name="connsiteX6" fmla="*/ 0 w 12813"/>
                <a:gd name="connsiteY6" fmla="*/ 21125 h 19204"/>
                <a:gd name="connsiteX7" fmla="*/ 2755 w 12813"/>
                <a:gd name="connsiteY7" fmla="*/ 19525 h 19204"/>
                <a:gd name="connsiteX8" fmla="*/ 5894 w 12813"/>
                <a:gd name="connsiteY8" fmla="*/ 18692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3" h="19204">
                  <a:moveTo>
                    <a:pt x="5894" y="18693"/>
                  </a:moveTo>
                  <a:lnTo>
                    <a:pt x="5894" y="18693"/>
                  </a:lnTo>
                  <a:cubicBezTo>
                    <a:pt x="6818" y="18667"/>
                    <a:pt x="7735" y="18842"/>
                    <a:pt x="8586" y="19205"/>
                  </a:cubicBezTo>
                  <a:lnTo>
                    <a:pt x="14287" y="21765"/>
                  </a:lnTo>
                  <a:lnTo>
                    <a:pt x="14287" y="2113"/>
                  </a:lnTo>
                  <a:lnTo>
                    <a:pt x="14800" y="0"/>
                  </a:lnTo>
                  <a:lnTo>
                    <a:pt x="0" y="21125"/>
                  </a:lnTo>
                  <a:lnTo>
                    <a:pt x="2755" y="19525"/>
                  </a:lnTo>
                  <a:cubicBezTo>
                    <a:pt x="3754" y="19091"/>
                    <a:pt x="4812" y="18811"/>
                    <a:pt x="5894" y="1869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41F3840C-DC43-7D40-8C54-14A40CA88166}"/>
                </a:ext>
              </a:extLst>
            </p:cNvPr>
            <p:cNvSpPr/>
            <p:nvPr/>
          </p:nvSpPr>
          <p:spPr>
            <a:xfrm>
              <a:off x="8395673" y="3222782"/>
              <a:ext cx="44847" cy="44811"/>
            </a:xfrm>
            <a:custGeom>
              <a:avLst/>
              <a:gdLst>
                <a:gd name="connsiteX0" fmla="*/ 44935 w 44847"/>
                <a:gd name="connsiteY0" fmla="*/ 11216 h 44811"/>
                <a:gd name="connsiteX1" fmla="*/ 20782 w 44847"/>
                <a:gd name="connsiteY1" fmla="*/ 78 h 44811"/>
                <a:gd name="connsiteX2" fmla="*/ 19628 w 44847"/>
                <a:gd name="connsiteY2" fmla="*/ 78 h 44811"/>
                <a:gd name="connsiteX3" fmla="*/ 18731 w 44847"/>
                <a:gd name="connsiteY3" fmla="*/ 78 h 44811"/>
                <a:gd name="connsiteX4" fmla="*/ 17130 w 44847"/>
                <a:gd name="connsiteY4" fmla="*/ 1422 h 44811"/>
                <a:gd name="connsiteX5" fmla="*/ 2459 w 44847"/>
                <a:gd name="connsiteY5" fmla="*/ 30613 h 44811"/>
                <a:gd name="connsiteX6" fmla="*/ 88 w 44847"/>
                <a:gd name="connsiteY6" fmla="*/ 37335 h 44811"/>
                <a:gd name="connsiteX7" fmla="*/ 1690 w 44847"/>
                <a:gd name="connsiteY7" fmla="*/ 40408 h 44811"/>
                <a:gd name="connsiteX8" fmla="*/ 20910 w 44847"/>
                <a:gd name="connsiteY8" fmla="*/ 46809 h 44811"/>
                <a:gd name="connsiteX9" fmla="*/ 21807 w 44847"/>
                <a:gd name="connsiteY9" fmla="*/ 46809 h 44811"/>
                <a:gd name="connsiteX10" fmla="*/ 24114 w 44847"/>
                <a:gd name="connsiteY10" fmla="*/ 45657 h 44811"/>
                <a:gd name="connsiteX11" fmla="*/ 45833 w 44847"/>
                <a:gd name="connsiteY11" fmla="*/ 14417 h 44811"/>
                <a:gd name="connsiteX12" fmla="*/ 45833 w 44847"/>
                <a:gd name="connsiteY12" fmla="*/ 12497 h 44811"/>
                <a:gd name="connsiteX13" fmla="*/ 44935 w 44847"/>
                <a:gd name="connsiteY13" fmla="*/ 11216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7" h="44811">
                  <a:moveTo>
                    <a:pt x="44935" y="11216"/>
                  </a:moveTo>
                  <a:lnTo>
                    <a:pt x="20782" y="78"/>
                  </a:lnTo>
                  <a:cubicBezTo>
                    <a:pt x="20404" y="-26"/>
                    <a:pt x="20006" y="-26"/>
                    <a:pt x="19628" y="78"/>
                  </a:cubicBezTo>
                  <a:cubicBezTo>
                    <a:pt x="19333" y="11"/>
                    <a:pt x="19027" y="11"/>
                    <a:pt x="18731" y="78"/>
                  </a:cubicBezTo>
                  <a:cubicBezTo>
                    <a:pt x="18045" y="304"/>
                    <a:pt x="17471" y="785"/>
                    <a:pt x="17130" y="1422"/>
                  </a:cubicBezTo>
                  <a:lnTo>
                    <a:pt x="2459" y="30613"/>
                  </a:lnTo>
                  <a:lnTo>
                    <a:pt x="88" y="37335"/>
                  </a:lnTo>
                  <a:cubicBezTo>
                    <a:pt x="-257" y="38619"/>
                    <a:pt x="439" y="39954"/>
                    <a:pt x="1690" y="40408"/>
                  </a:cubicBezTo>
                  <a:lnTo>
                    <a:pt x="20910" y="46809"/>
                  </a:lnTo>
                  <a:lnTo>
                    <a:pt x="21807" y="46809"/>
                  </a:lnTo>
                  <a:cubicBezTo>
                    <a:pt x="22717" y="46819"/>
                    <a:pt x="23576" y="46390"/>
                    <a:pt x="24114" y="45657"/>
                  </a:cubicBezTo>
                  <a:lnTo>
                    <a:pt x="45833" y="14417"/>
                  </a:lnTo>
                  <a:cubicBezTo>
                    <a:pt x="46112" y="13807"/>
                    <a:pt x="46112" y="13106"/>
                    <a:pt x="45833" y="12497"/>
                  </a:cubicBezTo>
                  <a:cubicBezTo>
                    <a:pt x="45667" y="11991"/>
                    <a:pt x="45355" y="11545"/>
                    <a:pt x="44935" y="1121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1D25BF5A-02AB-5A4A-9C0D-326D67D1C282}"/>
                </a:ext>
              </a:extLst>
            </p:cNvPr>
            <p:cNvSpPr/>
            <p:nvPr/>
          </p:nvSpPr>
          <p:spPr>
            <a:xfrm>
              <a:off x="8395673" y="3222782"/>
              <a:ext cx="44847" cy="44811"/>
            </a:xfrm>
            <a:custGeom>
              <a:avLst/>
              <a:gdLst>
                <a:gd name="connsiteX0" fmla="*/ 44935 w 44847"/>
                <a:gd name="connsiteY0" fmla="*/ 11216 h 44811"/>
                <a:gd name="connsiteX1" fmla="*/ 20782 w 44847"/>
                <a:gd name="connsiteY1" fmla="*/ 78 h 44811"/>
                <a:gd name="connsiteX2" fmla="*/ 19628 w 44847"/>
                <a:gd name="connsiteY2" fmla="*/ 78 h 44811"/>
                <a:gd name="connsiteX3" fmla="*/ 18731 w 44847"/>
                <a:gd name="connsiteY3" fmla="*/ 78 h 44811"/>
                <a:gd name="connsiteX4" fmla="*/ 17130 w 44847"/>
                <a:gd name="connsiteY4" fmla="*/ 1422 h 44811"/>
                <a:gd name="connsiteX5" fmla="*/ 2459 w 44847"/>
                <a:gd name="connsiteY5" fmla="*/ 30613 h 44811"/>
                <a:gd name="connsiteX6" fmla="*/ 88 w 44847"/>
                <a:gd name="connsiteY6" fmla="*/ 37335 h 44811"/>
                <a:gd name="connsiteX7" fmla="*/ 1690 w 44847"/>
                <a:gd name="connsiteY7" fmla="*/ 40408 h 44811"/>
                <a:gd name="connsiteX8" fmla="*/ 20910 w 44847"/>
                <a:gd name="connsiteY8" fmla="*/ 46809 h 44811"/>
                <a:gd name="connsiteX9" fmla="*/ 21807 w 44847"/>
                <a:gd name="connsiteY9" fmla="*/ 46809 h 44811"/>
                <a:gd name="connsiteX10" fmla="*/ 24114 w 44847"/>
                <a:gd name="connsiteY10" fmla="*/ 45657 h 44811"/>
                <a:gd name="connsiteX11" fmla="*/ 45833 w 44847"/>
                <a:gd name="connsiteY11" fmla="*/ 14417 h 44811"/>
                <a:gd name="connsiteX12" fmla="*/ 45833 w 44847"/>
                <a:gd name="connsiteY12" fmla="*/ 12497 h 44811"/>
                <a:gd name="connsiteX13" fmla="*/ 44935 w 44847"/>
                <a:gd name="connsiteY13" fmla="*/ 11216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7" h="44811">
                  <a:moveTo>
                    <a:pt x="44935" y="11216"/>
                  </a:moveTo>
                  <a:lnTo>
                    <a:pt x="20782" y="78"/>
                  </a:lnTo>
                  <a:cubicBezTo>
                    <a:pt x="20404" y="-26"/>
                    <a:pt x="20006" y="-26"/>
                    <a:pt x="19628" y="78"/>
                  </a:cubicBezTo>
                  <a:cubicBezTo>
                    <a:pt x="19333" y="11"/>
                    <a:pt x="19027" y="11"/>
                    <a:pt x="18731" y="78"/>
                  </a:cubicBezTo>
                  <a:cubicBezTo>
                    <a:pt x="18045" y="304"/>
                    <a:pt x="17471" y="785"/>
                    <a:pt x="17130" y="1422"/>
                  </a:cubicBezTo>
                  <a:lnTo>
                    <a:pt x="2459" y="30613"/>
                  </a:lnTo>
                  <a:lnTo>
                    <a:pt x="88" y="37335"/>
                  </a:lnTo>
                  <a:cubicBezTo>
                    <a:pt x="-257" y="38619"/>
                    <a:pt x="439" y="39954"/>
                    <a:pt x="1690" y="40408"/>
                  </a:cubicBezTo>
                  <a:lnTo>
                    <a:pt x="20910" y="46809"/>
                  </a:lnTo>
                  <a:lnTo>
                    <a:pt x="21807" y="46809"/>
                  </a:lnTo>
                  <a:cubicBezTo>
                    <a:pt x="22717" y="46819"/>
                    <a:pt x="23576" y="46390"/>
                    <a:pt x="24114" y="45657"/>
                  </a:cubicBezTo>
                  <a:lnTo>
                    <a:pt x="45833" y="14417"/>
                  </a:lnTo>
                  <a:cubicBezTo>
                    <a:pt x="46112" y="13807"/>
                    <a:pt x="46112" y="13106"/>
                    <a:pt x="45833" y="12497"/>
                  </a:cubicBezTo>
                  <a:cubicBezTo>
                    <a:pt x="45667" y="11991"/>
                    <a:pt x="45355" y="11545"/>
                    <a:pt x="44935" y="1121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1290D8E2-9EF2-0D42-9878-FFB381B0AAEE}"/>
                </a:ext>
              </a:extLst>
            </p:cNvPr>
            <p:cNvSpPr/>
            <p:nvPr/>
          </p:nvSpPr>
          <p:spPr>
            <a:xfrm>
              <a:off x="8605134" y="3286442"/>
              <a:ext cx="147355" cy="576142"/>
            </a:xfrm>
            <a:custGeom>
              <a:avLst/>
              <a:gdLst>
                <a:gd name="connsiteX0" fmla="*/ 13133 w 147354"/>
                <a:gd name="connsiteY0" fmla="*/ 62401 h 576141"/>
                <a:gd name="connsiteX1" fmla="*/ 11019 w 147354"/>
                <a:gd name="connsiteY1" fmla="*/ 63105 h 576141"/>
                <a:gd name="connsiteX2" fmla="*/ 9674 w 147354"/>
                <a:gd name="connsiteY2" fmla="*/ 65346 h 576141"/>
                <a:gd name="connsiteX3" fmla="*/ 0 w 147354"/>
                <a:gd name="connsiteY3" fmla="*/ 150615 h 576141"/>
                <a:gd name="connsiteX4" fmla="*/ 2435 w 147354"/>
                <a:gd name="connsiteY4" fmla="*/ 195426 h 576141"/>
                <a:gd name="connsiteX5" fmla="*/ 2947 w 147354"/>
                <a:gd name="connsiteY5" fmla="*/ 197090 h 576141"/>
                <a:gd name="connsiteX6" fmla="*/ 23961 w 147354"/>
                <a:gd name="connsiteY6" fmla="*/ 229482 h 576141"/>
                <a:gd name="connsiteX7" fmla="*/ 19348 w 147354"/>
                <a:gd name="connsiteY7" fmla="*/ 264883 h 576141"/>
                <a:gd name="connsiteX8" fmla="*/ 26588 w 147354"/>
                <a:gd name="connsiteY8" fmla="*/ 315199 h 576141"/>
                <a:gd name="connsiteX9" fmla="*/ 12300 w 147354"/>
                <a:gd name="connsiteY9" fmla="*/ 401428 h 576141"/>
                <a:gd name="connsiteX10" fmla="*/ 26588 w 147354"/>
                <a:gd name="connsiteY10" fmla="*/ 444575 h 576141"/>
                <a:gd name="connsiteX11" fmla="*/ 12173 w 147354"/>
                <a:gd name="connsiteY11" fmla="*/ 532148 h 576141"/>
                <a:gd name="connsiteX12" fmla="*/ 14479 w 147354"/>
                <a:gd name="connsiteY12" fmla="*/ 572350 h 576141"/>
                <a:gd name="connsiteX13" fmla="*/ 16402 w 147354"/>
                <a:gd name="connsiteY13" fmla="*/ 575103 h 576141"/>
                <a:gd name="connsiteX14" fmla="*/ 26075 w 147354"/>
                <a:gd name="connsiteY14" fmla="*/ 579648 h 576141"/>
                <a:gd name="connsiteX15" fmla="*/ 27677 w 147354"/>
                <a:gd name="connsiteY15" fmla="*/ 579648 h 576141"/>
                <a:gd name="connsiteX16" fmla="*/ 28766 w 147354"/>
                <a:gd name="connsiteY16" fmla="*/ 579648 h 576141"/>
                <a:gd name="connsiteX17" fmla="*/ 30816 w 147354"/>
                <a:gd name="connsiteY17" fmla="*/ 577919 h 576141"/>
                <a:gd name="connsiteX18" fmla="*/ 51254 w 147354"/>
                <a:gd name="connsiteY18" fmla="*/ 535797 h 576141"/>
                <a:gd name="connsiteX19" fmla="*/ 82519 w 147354"/>
                <a:gd name="connsiteY19" fmla="*/ 543415 h 576141"/>
                <a:gd name="connsiteX20" fmla="*/ 87003 w 147354"/>
                <a:gd name="connsiteY20" fmla="*/ 572478 h 576141"/>
                <a:gd name="connsiteX21" fmla="*/ 90014 w 147354"/>
                <a:gd name="connsiteY21" fmla="*/ 575295 h 576141"/>
                <a:gd name="connsiteX22" fmla="*/ 90463 w 147354"/>
                <a:gd name="connsiteY22" fmla="*/ 575295 h 576141"/>
                <a:gd name="connsiteX23" fmla="*/ 93666 w 147354"/>
                <a:gd name="connsiteY23" fmla="*/ 573182 h 576141"/>
                <a:gd name="connsiteX24" fmla="*/ 98471 w 147354"/>
                <a:gd name="connsiteY24" fmla="*/ 562108 h 576141"/>
                <a:gd name="connsiteX25" fmla="*/ 98471 w 147354"/>
                <a:gd name="connsiteY25" fmla="*/ 560379 h 576141"/>
                <a:gd name="connsiteX26" fmla="*/ 93666 w 147354"/>
                <a:gd name="connsiteY26" fmla="*/ 526963 h 576141"/>
                <a:gd name="connsiteX27" fmla="*/ 91936 w 147354"/>
                <a:gd name="connsiteY27" fmla="*/ 524466 h 576141"/>
                <a:gd name="connsiteX28" fmla="*/ 75920 w 147354"/>
                <a:gd name="connsiteY28" fmla="*/ 516080 h 576141"/>
                <a:gd name="connsiteX29" fmla="*/ 52791 w 147354"/>
                <a:gd name="connsiteY29" fmla="*/ 471269 h 576141"/>
                <a:gd name="connsiteX30" fmla="*/ 73806 w 147354"/>
                <a:gd name="connsiteY30" fmla="*/ 371853 h 576141"/>
                <a:gd name="connsiteX31" fmla="*/ 105839 w 147354"/>
                <a:gd name="connsiteY31" fmla="*/ 363915 h 576141"/>
                <a:gd name="connsiteX32" fmla="*/ 145497 w 147354"/>
                <a:gd name="connsiteY32" fmla="*/ 400532 h 576141"/>
                <a:gd name="connsiteX33" fmla="*/ 147931 w 147354"/>
                <a:gd name="connsiteY33" fmla="*/ 401428 h 576141"/>
                <a:gd name="connsiteX34" fmla="*/ 151418 w 147354"/>
                <a:gd name="connsiteY34" fmla="*/ 398398 h 576141"/>
                <a:gd name="connsiteX35" fmla="*/ 151070 w 147354"/>
                <a:gd name="connsiteY35" fmla="*/ 396691 h 576141"/>
                <a:gd name="connsiteX36" fmla="*/ 129480 w 147354"/>
                <a:gd name="connsiteY36" fmla="*/ 354761 h 576141"/>
                <a:gd name="connsiteX37" fmla="*/ 81877 w 147354"/>
                <a:gd name="connsiteY37" fmla="*/ 206052 h 576141"/>
                <a:gd name="connsiteX38" fmla="*/ 76881 w 147354"/>
                <a:gd name="connsiteY38" fmla="*/ 153559 h 576141"/>
                <a:gd name="connsiteX39" fmla="*/ 86682 w 147354"/>
                <a:gd name="connsiteY39" fmla="*/ 114190 h 576141"/>
                <a:gd name="connsiteX40" fmla="*/ 64836 w 147354"/>
                <a:gd name="connsiteY40" fmla="*/ 16054 h 576141"/>
                <a:gd name="connsiteX41" fmla="*/ 64131 w 147354"/>
                <a:gd name="connsiteY41" fmla="*/ 14581 h 576141"/>
                <a:gd name="connsiteX42" fmla="*/ 52023 w 147354"/>
                <a:gd name="connsiteY42" fmla="*/ 1202 h 576141"/>
                <a:gd name="connsiteX43" fmla="*/ 49396 w 147354"/>
                <a:gd name="connsiteY43" fmla="*/ 50 h 576141"/>
                <a:gd name="connsiteX44" fmla="*/ 48306 w 147354"/>
                <a:gd name="connsiteY44" fmla="*/ 50 h 576141"/>
                <a:gd name="connsiteX45" fmla="*/ 33827 w 147354"/>
                <a:gd name="connsiteY45" fmla="*/ 4467 h 576141"/>
                <a:gd name="connsiteX46" fmla="*/ 31637 w 147354"/>
                <a:gd name="connsiteY46" fmla="*/ 8737 h 576141"/>
                <a:gd name="connsiteX47" fmla="*/ 31713 w 147354"/>
                <a:gd name="connsiteY47" fmla="*/ 8948 h 576141"/>
                <a:gd name="connsiteX48" fmla="*/ 50357 w 147354"/>
                <a:gd name="connsiteY48" fmla="*/ 49790 h 576141"/>
                <a:gd name="connsiteX49" fmla="*/ 40298 w 147354"/>
                <a:gd name="connsiteY49" fmla="*/ 66434 h 5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7354" h="576141">
                  <a:moveTo>
                    <a:pt x="13133" y="62401"/>
                  </a:moveTo>
                  <a:cubicBezTo>
                    <a:pt x="12366" y="62369"/>
                    <a:pt x="11614" y="62620"/>
                    <a:pt x="11019" y="63105"/>
                  </a:cubicBezTo>
                  <a:cubicBezTo>
                    <a:pt x="10253" y="63608"/>
                    <a:pt x="9758" y="64433"/>
                    <a:pt x="9674" y="65346"/>
                  </a:cubicBezTo>
                  <a:lnTo>
                    <a:pt x="0" y="150615"/>
                  </a:lnTo>
                  <a:lnTo>
                    <a:pt x="2435" y="195426"/>
                  </a:lnTo>
                  <a:cubicBezTo>
                    <a:pt x="2448" y="196017"/>
                    <a:pt x="2625" y="196593"/>
                    <a:pt x="2947" y="197090"/>
                  </a:cubicBezTo>
                  <a:lnTo>
                    <a:pt x="23961" y="229482"/>
                  </a:lnTo>
                  <a:lnTo>
                    <a:pt x="19348" y="264883"/>
                  </a:lnTo>
                  <a:lnTo>
                    <a:pt x="26588" y="315199"/>
                  </a:lnTo>
                  <a:lnTo>
                    <a:pt x="12300" y="401428"/>
                  </a:lnTo>
                  <a:lnTo>
                    <a:pt x="26588" y="444575"/>
                  </a:lnTo>
                  <a:lnTo>
                    <a:pt x="12173" y="532148"/>
                  </a:lnTo>
                  <a:lnTo>
                    <a:pt x="14479" y="572350"/>
                  </a:lnTo>
                  <a:cubicBezTo>
                    <a:pt x="14563" y="573552"/>
                    <a:pt x="15301" y="574610"/>
                    <a:pt x="16402" y="575103"/>
                  </a:cubicBezTo>
                  <a:lnTo>
                    <a:pt x="26075" y="579648"/>
                  </a:lnTo>
                  <a:cubicBezTo>
                    <a:pt x="26604" y="579744"/>
                    <a:pt x="27147" y="579744"/>
                    <a:pt x="27677" y="579648"/>
                  </a:cubicBezTo>
                  <a:cubicBezTo>
                    <a:pt x="28037" y="579709"/>
                    <a:pt x="28406" y="579709"/>
                    <a:pt x="28766" y="579648"/>
                  </a:cubicBezTo>
                  <a:cubicBezTo>
                    <a:pt x="29641" y="579347"/>
                    <a:pt x="30373" y="578731"/>
                    <a:pt x="30816" y="577919"/>
                  </a:cubicBezTo>
                  <a:lnTo>
                    <a:pt x="51254" y="535797"/>
                  </a:lnTo>
                  <a:lnTo>
                    <a:pt x="82519" y="543415"/>
                  </a:lnTo>
                  <a:lnTo>
                    <a:pt x="87003" y="572478"/>
                  </a:lnTo>
                  <a:cubicBezTo>
                    <a:pt x="87276" y="573978"/>
                    <a:pt x="88499" y="575122"/>
                    <a:pt x="90014" y="575295"/>
                  </a:cubicBezTo>
                  <a:lnTo>
                    <a:pt x="90463" y="575295"/>
                  </a:lnTo>
                  <a:cubicBezTo>
                    <a:pt x="91850" y="575269"/>
                    <a:pt x="93097" y="574446"/>
                    <a:pt x="93666" y="573182"/>
                  </a:cubicBezTo>
                  <a:lnTo>
                    <a:pt x="98471" y="562108"/>
                  </a:lnTo>
                  <a:cubicBezTo>
                    <a:pt x="98661" y="561547"/>
                    <a:pt x="98661" y="560940"/>
                    <a:pt x="98471" y="560379"/>
                  </a:cubicBezTo>
                  <a:lnTo>
                    <a:pt x="93666" y="526963"/>
                  </a:lnTo>
                  <a:cubicBezTo>
                    <a:pt x="93457" y="525929"/>
                    <a:pt x="92832" y="525026"/>
                    <a:pt x="91936" y="524466"/>
                  </a:cubicBezTo>
                  <a:lnTo>
                    <a:pt x="75920" y="516080"/>
                  </a:lnTo>
                  <a:lnTo>
                    <a:pt x="52791" y="471269"/>
                  </a:lnTo>
                  <a:lnTo>
                    <a:pt x="73806" y="371853"/>
                  </a:lnTo>
                  <a:lnTo>
                    <a:pt x="105839" y="363915"/>
                  </a:lnTo>
                  <a:lnTo>
                    <a:pt x="145497" y="400532"/>
                  </a:lnTo>
                  <a:cubicBezTo>
                    <a:pt x="146161" y="401135"/>
                    <a:pt x="147034" y="401457"/>
                    <a:pt x="147931" y="401428"/>
                  </a:cubicBezTo>
                  <a:cubicBezTo>
                    <a:pt x="149731" y="401554"/>
                    <a:pt x="151292" y="400197"/>
                    <a:pt x="151418" y="398398"/>
                  </a:cubicBezTo>
                  <a:cubicBezTo>
                    <a:pt x="151459" y="397808"/>
                    <a:pt x="151339" y="397218"/>
                    <a:pt x="151070" y="396691"/>
                  </a:cubicBezTo>
                  <a:lnTo>
                    <a:pt x="129480" y="354761"/>
                  </a:lnTo>
                  <a:lnTo>
                    <a:pt x="81877" y="206052"/>
                  </a:lnTo>
                  <a:lnTo>
                    <a:pt x="76881" y="153559"/>
                  </a:lnTo>
                  <a:lnTo>
                    <a:pt x="86682" y="114190"/>
                  </a:lnTo>
                  <a:lnTo>
                    <a:pt x="64836" y="16054"/>
                  </a:lnTo>
                  <a:cubicBezTo>
                    <a:pt x="64722" y="15514"/>
                    <a:pt x="64480" y="15009"/>
                    <a:pt x="64131" y="14581"/>
                  </a:cubicBezTo>
                  <a:lnTo>
                    <a:pt x="52023" y="1202"/>
                  </a:lnTo>
                  <a:cubicBezTo>
                    <a:pt x="51333" y="488"/>
                    <a:pt x="50389" y="74"/>
                    <a:pt x="49396" y="50"/>
                  </a:cubicBezTo>
                  <a:cubicBezTo>
                    <a:pt x="49036" y="-17"/>
                    <a:pt x="48667" y="-17"/>
                    <a:pt x="48306" y="50"/>
                  </a:cubicBezTo>
                  <a:lnTo>
                    <a:pt x="33827" y="4467"/>
                  </a:lnTo>
                  <a:cubicBezTo>
                    <a:pt x="32042" y="5042"/>
                    <a:pt x="31062" y="6954"/>
                    <a:pt x="31637" y="8737"/>
                  </a:cubicBezTo>
                  <a:cubicBezTo>
                    <a:pt x="31660" y="8808"/>
                    <a:pt x="31686" y="8878"/>
                    <a:pt x="31713" y="8948"/>
                  </a:cubicBezTo>
                  <a:lnTo>
                    <a:pt x="50357" y="49790"/>
                  </a:lnTo>
                  <a:lnTo>
                    <a:pt x="40298" y="66434"/>
                  </a:ln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B0C97552-3288-2845-BC39-374F051BFCC7}"/>
                </a:ext>
              </a:extLst>
            </p:cNvPr>
            <p:cNvSpPr/>
            <p:nvPr/>
          </p:nvSpPr>
          <p:spPr>
            <a:xfrm>
              <a:off x="2785199" y="3207112"/>
              <a:ext cx="160168" cy="70417"/>
            </a:xfrm>
            <a:custGeom>
              <a:avLst/>
              <a:gdLst>
                <a:gd name="connsiteX0" fmla="*/ 70474 w 160168"/>
                <a:gd name="connsiteY0" fmla="*/ 72402 h 70417"/>
                <a:gd name="connsiteX1" fmla="*/ 155107 w 160168"/>
                <a:gd name="connsiteY1" fmla="*/ 67985 h 70417"/>
                <a:gd name="connsiteX2" fmla="*/ 161514 w 160168"/>
                <a:gd name="connsiteY2" fmla="*/ 41930 h 70417"/>
                <a:gd name="connsiteX3" fmla="*/ 152800 w 160168"/>
                <a:gd name="connsiteY3" fmla="*/ 26886 h 70417"/>
                <a:gd name="connsiteX4" fmla="*/ 120254 w 160168"/>
                <a:gd name="connsiteY4" fmla="*/ 22661 h 70417"/>
                <a:gd name="connsiteX5" fmla="*/ 80917 w 160168"/>
                <a:gd name="connsiteY5" fmla="*/ 6850 h 70417"/>
                <a:gd name="connsiteX6" fmla="*/ 79379 w 160168"/>
                <a:gd name="connsiteY6" fmla="*/ 5057 h 70417"/>
                <a:gd name="connsiteX7" fmla="*/ 78290 w 160168"/>
                <a:gd name="connsiteY7" fmla="*/ 0 h 70417"/>
                <a:gd name="connsiteX8" fmla="*/ 75856 w 160168"/>
                <a:gd name="connsiteY8" fmla="*/ 4609 h 70417"/>
                <a:gd name="connsiteX9" fmla="*/ 75856 w 160168"/>
                <a:gd name="connsiteY9" fmla="*/ 8002 h 70417"/>
                <a:gd name="connsiteX10" fmla="*/ 72268 w 160168"/>
                <a:gd name="connsiteY10" fmla="*/ 26182 h 70417"/>
                <a:gd name="connsiteX11" fmla="*/ 62401 w 160168"/>
                <a:gd name="connsiteY11" fmla="*/ 23430 h 70417"/>
                <a:gd name="connsiteX12" fmla="*/ 65477 w 160168"/>
                <a:gd name="connsiteY12" fmla="*/ 18692 h 70417"/>
                <a:gd name="connsiteX13" fmla="*/ 64772 w 160168"/>
                <a:gd name="connsiteY13" fmla="*/ 11843 h 70417"/>
                <a:gd name="connsiteX14" fmla="*/ 60159 w 160168"/>
                <a:gd name="connsiteY14" fmla="*/ 9922 h 70417"/>
                <a:gd name="connsiteX15" fmla="*/ 57532 w 160168"/>
                <a:gd name="connsiteY15" fmla="*/ 10434 h 70417"/>
                <a:gd name="connsiteX16" fmla="*/ 20053 w 160168"/>
                <a:gd name="connsiteY16" fmla="*/ 27207 h 70417"/>
                <a:gd name="connsiteX17" fmla="*/ 18387 w 160168"/>
                <a:gd name="connsiteY17" fmla="*/ 28807 h 70417"/>
                <a:gd name="connsiteX18" fmla="*/ 0 w 160168"/>
                <a:gd name="connsiteY18" fmla="*/ 64528 h 70417"/>
                <a:gd name="connsiteX19" fmla="*/ 2306 w 160168"/>
                <a:gd name="connsiteY19" fmla="*/ 63696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168" h="70417">
                  <a:moveTo>
                    <a:pt x="70474" y="72402"/>
                  </a:moveTo>
                  <a:lnTo>
                    <a:pt x="155107" y="67985"/>
                  </a:lnTo>
                  <a:lnTo>
                    <a:pt x="161514" y="41930"/>
                  </a:lnTo>
                  <a:lnTo>
                    <a:pt x="152800" y="26886"/>
                  </a:lnTo>
                  <a:lnTo>
                    <a:pt x="120254" y="22661"/>
                  </a:lnTo>
                  <a:lnTo>
                    <a:pt x="80917" y="6850"/>
                  </a:lnTo>
                  <a:cubicBezTo>
                    <a:pt x="80122" y="6568"/>
                    <a:pt x="79536" y="5885"/>
                    <a:pt x="79379" y="5057"/>
                  </a:cubicBezTo>
                  <a:lnTo>
                    <a:pt x="78290" y="0"/>
                  </a:lnTo>
                  <a:cubicBezTo>
                    <a:pt x="76756" y="1031"/>
                    <a:pt x="75842" y="2762"/>
                    <a:pt x="75856" y="4609"/>
                  </a:cubicBezTo>
                  <a:lnTo>
                    <a:pt x="75856" y="8002"/>
                  </a:lnTo>
                  <a:lnTo>
                    <a:pt x="72268" y="26182"/>
                  </a:lnTo>
                  <a:lnTo>
                    <a:pt x="62401" y="23430"/>
                  </a:lnTo>
                  <a:lnTo>
                    <a:pt x="65477" y="18692"/>
                  </a:lnTo>
                  <a:cubicBezTo>
                    <a:pt x="66828" y="16515"/>
                    <a:pt x="66539" y="13700"/>
                    <a:pt x="64772" y="11843"/>
                  </a:cubicBezTo>
                  <a:cubicBezTo>
                    <a:pt x="63558" y="10605"/>
                    <a:pt x="61894" y="9912"/>
                    <a:pt x="60159" y="9922"/>
                  </a:cubicBezTo>
                  <a:cubicBezTo>
                    <a:pt x="59267" y="9994"/>
                    <a:pt x="58386" y="10166"/>
                    <a:pt x="57532" y="10434"/>
                  </a:cubicBezTo>
                  <a:lnTo>
                    <a:pt x="20053" y="27207"/>
                  </a:lnTo>
                  <a:cubicBezTo>
                    <a:pt x="19328" y="27529"/>
                    <a:pt x="18738" y="28095"/>
                    <a:pt x="18387" y="28807"/>
                  </a:cubicBezTo>
                  <a:lnTo>
                    <a:pt x="0" y="64528"/>
                  </a:lnTo>
                  <a:lnTo>
                    <a:pt x="2306" y="63696"/>
                  </a:ln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33CD5ABE-FF36-2E4F-96FE-36740223946F}"/>
                </a:ext>
              </a:extLst>
            </p:cNvPr>
            <p:cNvSpPr/>
            <p:nvPr/>
          </p:nvSpPr>
          <p:spPr>
            <a:xfrm>
              <a:off x="3405370" y="3860390"/>
              <a:ext cx="198609" cy="96024"/>
            </a:xfrm>
            <a:custGeom>
              <a:avLst/>
              <a:gdLst>
                <a:gd name="connsiteX0" fmla="*/ 198353 w 198608"/>
                <a:gd name="connsiteY0" fmla="*/ 32395 h 96023"/>
                <a:gd name="connsiteX1" fmla="*/ 198353 w 198608"/>
                <a:gd name="connsiteY1" fmla="*/ 32395 h 96023"/>
                <a:gd name="connsiteX2" fmla="*/ 196367 w 198608"/>
                <a:gd name="connsiteY2" fmla="*/ 31498 h 96023"/>
                <a:gd name="connsiteX3" fmla="*/ 125893 w 198608"/>
                <a:gd name="connsiteY3" fmla="*/ 40204 h 96023"/>
                <a:gd name="connsiteX4" fmla="*/ 125893 w 198608"/>
                <a:gd name="connsiteY4" fmla="*/ 40204 h 96023"/>
                <a:gd name="connsiteX5" fmla="*/ 116603 w 198608"/>
                <a:gd name="connsiteY5" fmla="*/ 19463 h 96023"/>
                <a:gd name="connsiteX6" fmla="*/ 115065 w 198608"/>
                <a:gd name="connsiteY6" fmla="*/ 17991 h 96023"/>
                <a:gd name="connsiteX7" fmla="*/ 98280 w 198608"/>
                <a:gd name="connsiteY7" fmla="*/ 12230 h 96023"/>
                <a:gd name="connsiteX8" fmla="*/ 100202 w 198608"/>
                <a:gd name="connsiteY8" fmla="*/ 7684 h 96023"/>
                <a:gd name="connsiteX9" fmla="*/ 102124 w 198608"/>
                <a:gd name="connsiteY9" fmla="*/ 3395 h 96023"/>
                <a:gd name="connsiteX10" fmla="*/ 101739 w 198608"/>
                <a:gd name="connsiteY10" fmla="*/ 963 h 96023"/>
                <a:gd name="connsiteX11" fmla="*/ 99625 w 198608"/>
                <a:gd name="connsiteY11" fmla="*/ 2 h 96023"/>
                <a:gd name="connsiteX12" fmla="*/ 98280 w 198608"/>
                <a:gd name="connsiteY12" fmla="*/ 2 h 96023"/>
                <a:gd name="connsiteX13" fmla="*/ 59007 w 198608"/>
                <a:gd name="connsiteY13" fmla="*/ 1859 h 96023"/>
                <a:gd name="connsiteX14" fmla="*/ 26012 w 198608"/>
                <a:gd name="connsiteY14" fmla="*/ 20103 h 96023"/>
                <a:gd name="connsiteX15" fmla="*/ 1282 w 198608"/>
                <a:gd name="connsiteY15" fmla="*/ 33739 h 96023"/>
                <a:gd name="connsiteX16" fmla="*/ 0 w 198608"/>
                <a:gd name="connsiteY16" fmla="*/ 36043 h 96023"/>
                <a:gd name="connsiteX17" fmla="*/ 705 w 198608"/>
                <a:gd name="connsiteY17" fmla="*/ 37580 h 96023"/>
                <a:gd name="connsiteX18" fmla="*/ 1538 w 198608"/>
                <a:gd name="connsiteY18" fmla="*/ 38156 h 96023"/>
                <a:gd name="connsiteX19" fmla="*/ 30240 w 198608"/>
                <a:gd name="connsiteY19" fmla="*/ 50959 h 96023"/>
                <a:gd name="connsiteX20" fmla="*/ 41068 w 198608"/>
                <a:gd name="connsiteY20" fmla="*/ 55632 h 96023"/>
                <a:gd name="connsiteX21" fmla="*/ 41068 w 198608"/>
                <a:gd name="connsiteY21" fmla="*/ 55632 h 96023"/>
                <a:gd name="connsiteX22" fmla="*/ 41068 w 198608"/>
                <a:gd name="connsiteY22" fmla="*/ 89753 h 96023"/>
                <a:gd name="connsiteX23" fmla="*/ 42797 w 198608"/>
                <a:gd name="connsiteY23" fmla="*/ 92121 h 96023"/>
                <a:gd name="connsiteX24" fmla="*/ 69321 w 198608"/>
                <a:gd name="connsiteY24" fmla="*/ 101019 h 96023"/>
                <a:gd name="connsiteX25" fmla="*/ 70282 w 198608"/>
                <a:gd name="connsiteY25" fmla="*/ 101019 h 96023"/>
                <a:gd name="connsiteX26" fmla="*/ 71756 w 198608"/>
                <a:gd name="connsiteY26" fmla="*/ 100635 h 96023"/>
                <a:gd name="connsiteX27" fmla="*/ 142550 w 198608"/>
                <a:gd name="connsiteY27" fmla="*/ 56401 h 96023"/>
                <a:gd name="connsiteX28" fmla="*/ 188679 w 198608"/>
                <a:gd name="connsiteY28" fmla="*/ 60881 h 96023"/>
                <a:gd name="connsiteX29" fmla="*/ 191305 w 198608"/>
                <a:gd name="connsiteY29" fmla="*/ 59089 h 96023"/>
                <a:gd name="connsiteX30" fmla="*/ 198481 w 198608"/>
                <a:gd name="connsiteY30" fmla="*/ 34507 h 96023"/>
                <a:gd name="connsiteX31" fmla="*/ 198353 w 198608"/>
                <a:gd name="connsiteY31" fmla="*/ 3239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608" h="96023">
                  <a:moveTo>
                    <a:pt x="198353" y="32395"/>
                  </a:moveTo>
                  <a:lnTo>
                    <a:pt x="198353" y="32395"/>
                  </a:lnTo>
                  <a:cubicBezTo>
                    <a:pt x="197834" y="31848"/>
                    <a:pt x="197121" y="31526"/>
                    <a:pt x="196367" y="31498"/>
                  </a:cubicBezTo>
                  <a:lnTo>
                    <a:pt x="125893" y="40204"/>
                  </a:lnTo>
                  <a:lnTo>
                    <a:pt x="125893" y="40204"/>
                  </a:lnTo>
                  <a:lnTo>
                    <a:pt x="116603" y="19463"/>
                  </a:lnTo>
                  <a:cubicBezTo>
                    <a:pt x="116336" y="18768"/>
                    <a:pt x="115772" y="18228"/>
                    <a:pt x="115065" y="17991"/>
                  </a:cubicBezTo>
                  <a:lnTo>
                    <a:pt x="98280" y="12230"/>
                  </a:lnTo>
                  <a:lnTo>
                    <a:pt x="100202" y="7684"/>
                  </a:lnTo>
                  <a:lnTo>
                    <a:pt x="102124" y="3395"/>
                  </a:lnTo>
                  <a:cubicBezTo>
                    <a:pt x="102476" y="2578"/>
                    <a:pt x="102327" y="1632"/>
                    <a:pt x="101739" y="963"/>
                  </a:cubicBezTo>
                  <a:cubicBezTo>
                    <a:pt x="101228" y="324"/>
                    <a:pt x="100443" y="-33"/>
                    <a:pt x="99625" y="2"/>
                  </a:cubicBezTo>
                  <a:lnTo>
                    <a:pt x="98280" y="2"/>
                  </a:lnTo>
                  <a:lnTo>
                    <a:pt x="59007" y="1859"/>
                  </a:lnTo>
                  <a:lnTo>
                    <a:pt x="26012" y="20103"/>
                  </a:lnTo>
                  <a:lnTo>
                    <a:pt x="1282" y="33739"/>
                  </a:lnTo>
                  <a:cubicBezTo>
                    <a:pt x="472" y="34221"/>
                    <a:pt x="-18" y="35101"/>
                    <a:pt x="0" y="36043"/>
                  </a:cubicBezTo>
                  <a:cubicBezTo>
                    <a:pt x="3" y="36633"/>
                    <a:pt x="260" y="37193"/>
                    <a:pt x="705" y="37580"/>
                  </a:cubicBezTo>
                  <a:cubicBezTo>
                    <a:pt x="939" y="37828"/>
                    <a:pt x="1223" y="38024"/>
                    <a:pt x="1538" y="38156"/>
                  </a:cubicBezTo>
                  <a:lnTo>
                    <a:pt x="30240" y="50959"/>
                  </a:lnTo>
                  <a:lnTo>
                    <a:pt x="41068" y="55632"/>
                  </a:lnTo>
                  <a:lnTo>
                    <a:pt x="41068" y="55632"/>
                  </a:lnTo>
                  <a:lnTo>
                    <a:pt x="41068" y="89753"/>
                  </a:lnTo>
                  <a:cubicBezTo>
                    <a:pt x="41071" y="90833"/>
                    <a:pt x="41769" y="91789"/>
                    <a:pt x="42797" y="92121"/>
                  </a:cubicBezTo>
                  <a:lnTo>
                    <a:pt x="69321" y="101019"/>
                  </a:lnTo>
                  <a:lnTo>
                    <a:pt x="70282" y="101019"/>
                  </a:lnTo>
                  <a:cubicBezTo>
                    <a:pt x="70798" y="101014"/>
                    <a:pt x="71304" y="100882"/>
                    <a:pt x="71756" y="100635"/>
                  </a:cubicBezTo>
                  <a:lnTo>
                    <a:pt x="142550" y="56401"/>
                  </a:lnTo>
                  <a:lnTo>
                    <a:pt x="188679" y="60881"/>
                  </a:lnTo>
                  <a:cubicBezTo>
                    <a:pt x="189852" y="60921"/>
                    <a:pt x="190915" y="60195"/>
                    <a:pt x="191305" y="59089"/>
                  </a:cubicBezTo>
                  <a:lnTo>
                    <a:pt x="198481" y="34507"/>
                  </a:lnTo>
                  <a:cubicBezTo>
                    <a:pt x="198820" y="33831"/>
                    <a:pt x="198771" y="33025"/>
                    <a:pt x="198353" y="32394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D71D64CF-A4A2-774B-938F-A5178B0D6E36}"/>
                </a:ext>
              </a:extLst>
            </p:cNvPr>
            <p:cNvSpPr/>
            <p:nvPr/>
          </p:nvSpPr>
          <p:spPr>
            <a:xfrm>
              <a:off x="9295564" y="3553246"/>
              <a:ext cx="6407" cy="6402"/>
            </a:xfrm>
            <a:custGeom>
              <a:avLst/>
              <a:gdLst>
                <a:gd name="connsiteX0" fmla="*/ 5275 w 0"/>
                <a:gd name="connsiteY0" fmla="*/ 8065 h 6401"/>
                <a:gd name="connsiteX1" fmla="*/ 5275 w 0"/>
                <a:gd name="connsiteY1" fmla="*/ 2944 h 6401"/>
                <a:gd name="connsiteX2" fmla="*/ 1751 w 0"/>
                <a:gd name="connsiteY2" fmla="*/ 511 h 6401"/>
                <a:gd name="connsiteX3" fmla="*/ 214 w 0"/>
                <a:gd name="connsiteY3" fmla="*/ 4992 h 6401"/>
                <a:gd name="connsiteX4" fmla="*/ 5339 w 0"/>
                <a:gd name="connsiteY4" fmla="*/ 8065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6401">
                  <a:moveTo>
                    <a:pt x="5275" y="8065"/>
                  </a:moveTo>
                  <a:cubicBezTo>
                    <a:pt x="5597" y="6373"/>
                    <a:pt x="5597" y="4636"/>
                    <a:pt x="5275" y="2944"/>
                  </a:cubicBezTo>
                  <a:cubicBezTo>
                    <a:pt x="4250" y="-1"/>
                    <a:pt x="3738" y="-577"/>
                    <a:pt x="1751" y="511"/>
                  </a:cubicBezTo>
                  <a:cubicBezTo>
                    <a:pt x="-234" y="1600"/>
                    <a:pt x="-170" y="2304"/>
                    <a:pt x="214" y="4992"/>
                  </a:cubicBezTo>
                  <a:cubicBezTo>
                    <a:pt x="1239" y="8641"/>
                    <a:pt x="4250" y="10562"/>
                    <a:pt x="5339" y="806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F4336C06-3B49-3E4B-8DE7-A5FB79C7E1C5}"/>
                </a:ext>
              </a:extLst>
            </p:cNvPr>
            <p:cNvSpPr/>
            <p:nvPr/>
          </p:nvSpPr>
          <p:spPr>
            <a:xfrm>
              <a:off x="9311987" y="3566736"/>
              <a:ext cx="12813" cy="25606"/>
            </a:xfrm>
            <a:custGeom>
              <a:avLst/>
              <a:gdLst>
                <a:gd name="connsiteX0" fmla="*/ 10443 w 12813"/>
                <a:gd name="connsiteY0" fmla="*/ 29912 h 25606"/>
                <a:gd name="connsiteX1" fmla="*/ 14479 w 12813"/>
                <a:gd name="connsiteY1" fmla="*/ 20630 h 25606"/>
                <a:gd name="connsiteX2" fmla="*/ 17298 w 12813"/>
                <a:gd name="connsiteY2" fmla="*/ 9683 h 25606"/>
                <a:gd name="connsiteX3" fmla="*/ 14287 w 12813"/>
                <a:gd name="connsiteY3" fmla="*/ 849 h 25606"/>
                <a:gd name="connsiteX4" fmla="*/ 10379 w 12813"/>
                <a:gd name="connsiteY4" fmla="*/ 3729 h 25606"/>
                <a:gd name="connsiteX5" fmla="*/ 9418 w 12813"/>
                <a:gd name="connsiteY5" fmla="*/ 7698 h 25606"/>
                <a:gd name="connsiteX6" fmla="*/ 0 w 12813"/>
                <a:gd name="connsiteY6" fmla="*/ 27607 h 25606"/>
                <a:gd name="connsiteX7" fmla="*/ 10443 w 12813"/>
                <a:gd name="connsiteY7" fmla="*/ 29912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13" h="25606">
                  <a:moveTo>
                    <a:pt x="10443" y="29912"/>
                  </a:moveTo>
                  <a:cubicBezTo>
                    <a:pt x="13710" y="27607"/>
                    <a:pt x="14031" y="26967"/>
                    <a:pt x="14479" y="20630"/>
                  </a:cubicBezTo>
                  <a:cubicBezTo>
                    <a:pt x="14299" y="16781"/>
                    <a:pt x="15281" y="12966"/>
                    <a:pt x="17298" y="9683"/>
                  </a:cubicBezTo>
                  <a:cubicBezTo>
                    <a:pt x="20438" y="5138"/>
                    <a:pt x="19797" y="3281"/>
                    <a:pt x="14287" y="849"/>
                  </a:cubicBezTo>
                  <a:cubicBezTo>
                    <a:pt x="10315" y="-688"/>
                    <a:pt x="10186" y="-368"/>
                    <a:pt x="10379" y="3729"/>
                  </a:cubicBezTo>
                  <a:cubicBezTo>
                    <a:pt x="10715" y="5130"/>
                    <a:pt x="10358" y="6607"/>
                    <a:pt x="9418" y="7698"/>
                  </a:cubicBezTo>
                  <a:cubicBezTo>
                    <a:pt x="4871" y="13574"/>
                    <a:pt x="1657" y="20367"/>
                    <a:pt x="0" y="27607"/>
                  </a:cubicBezTo>
                  <a:cubicBezTo>
                    <a:pt x="449" y="31832"/>
                    <a:pt x="5959" y="33241"/>
                    <a:pt x="10443" y="2991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94CB287A-55D3-3C4D-A67C-A2C1E32DB344}"/>
                </a:ext>
              </a:extLst>
            </p:cNvPr>
            <p:cNvSpPr/>
            <p:nvPr/>
          </p:nvSpPr>
          <p:spPr>
            <a:xfrm>
              <a:off x="9282060" y="3592249"/>
              <a:ext cx="6407" cy="6402"/>
            </a:xfrm>
            <a:custGeom>
              <a:avLst/>
              <a:gdLst>
                <a:gd name="connsiteX0" fmla="*/ 9105 w 6406"/>
                <a:gd name="connsiteY0" fmla="*/ 5935 h 6401"/>
                <a:gd name="connsiteX1" fmla="*/ 2698 w 6406"/>
                <a:gd name="connsiteY1" fmla="*/ 46 h 6401"/>
                <a:gd name="connsiteX2" fmla="*/ 4300 w 6406"/>
                <a:gd name="connsiteY2" fmla="*/ 6447 h 6401"/>
                <a:gd name="connsiteX3" fmla="*/ 9298 w 6406"/>
                <a:gd name="connsiteY3" fmla="*/ 6447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 h="6401">
                  <a:moveTo>
                    <a:pt x="9105" y="5935"/>
                  </a:moveTo>
                  <a:cubicBezTo>
                    <a:pt x="10195" y="3439"/>
                    <a:pt x="5774" y="-466"/>
                    <a:pt x="2698" y="46"/>
                  </a:cubicBezTo>
                  <a:cubicBezTo>
                    <a:pt x="-1530" y="46"/>
                    <a:pt x="-633" y="4207"/>
                    <a:pt x="4300" y="6447"/>
                  </a:cubicBezTo>
                  <a:cubicBezTo>
                    <a:pt x="7183" y="7600"/>
                    <a:pt x="8785" y="7536"/>
                    <a:pt x="9298" y="6447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3BF24061-DFE5-0C49-8799-BF6682B1CB8D}"/>
                </a:ext>
              </a:extLst>
            </p:cNvPr>
            <p:cNvSpPr/>
            <p:nvPr/>
          </p:nvSpPr>
          <p:spPr>
            <a:xfrm>
              <a:off x="9303205" y="3605538"/>
              <a:ext cx="6407" cy="6402"/>
            </a:xfrm>
            <a:custGeom>
              <a:avLst/>
              <a:gdLst>
                <a:gd name="connsiteX0" fmla="*/ 7502 w 6406"/>
                <a:gd name="connsiteY0" fmla="*/ 7626 h 6401"/>
                <a:gd name="connsiteX1" fmla="*/ 6028 w 6406"/>
                <a:gd name="connsiteY1" fmla="*/ 1224 h 6401"/>
                <a:gd name="connsiteX2" fmla="*/ 967 w 6406"/>
                <a:gd name="connsiteY2" fmla="*/ 1224 h 6401"/>
                <a:gd name="connsiteX3" fmla="*/ 7374 w 6406"/>
                <a:gd name="connsiteY3" fmla="*/ 7626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 h="6401">
                  <a:moveTo>
                    <a:pt x="7502" y="7626"/>
                  </a:moveTo>
                  <a:cubicBezTo>
                    <a:pt x="10385" y="6218"/>
                    <a:pt x="9872" y="3849"/>
                    <a:pt x="6028" y="1224"/>
                  </a:cubicBezTo>
                  <a:cubicBezTo>
                    <a:pt x="3721" y="-440"/>
                    <a:pt x="2888" y="-376"/>
                    <a:pt x="967" y="1224"/>
                  </a:cubicBezTo>
                  <a:cubicBezTo>
                    <a:pt x="-2044" y="4745"/>
                    <a:pt x="2504" y="9098"/>
                    <a:pt x="7374" y="7626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F729D213-3AA1-8744-8809-04CB3A3EA0CE}"/>
                </a:ext>
              </a:extLst>
            </p:cNvPr>
            <p:cNvSpPr/>
            <p:nvPr/>
          </p:nvSpPr>
          <p:spPr>
            <a:xfrm>
              <a:off x="9316281" y="3629683"/>
              <a:ext cx="6407" cy="6402"/>
            </a:xfrm>
            <a:custGeom>
              <a:avLst/>
              <a:gdLst>
                <a:gd name="connsiteX0" fmla="*/ 10570 w 6406"/>
                <a:gd name="connsiteY0" fmla="*/ 6974 h 6401"/>
                <a:gd name="connsiteX1" fmla="*/ 5445 w 6406"/>
                <a:gd name="connsiteY1" fmla="*/ 188 h 6401"/>
                <a:gd name="connsiteX2" fmla="*/ 511 w 6406"/>
                <a:gd name="connsiteY2" fmla="*/ 3709 h 6401"/>
                <a:gd name="connsiteX3" fmla="*/ 10570 w 6406"/>
                <a:gd name="connsiteY3" fmla="*/ 6974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 h="6401">
                  <a:moveTo>
                    <a:pt x="10570" y="6974"/>
                  </a:moveTo>
                  <a:cubicBezTo>
                    <a:pt x="13261" y="5118"/>
                    <a:pt x="10122" y="956"/>
                    <a:pt x="5445" y="188"/>
                  </a:cubicBezTo>
                  <a:cubicBezTo>
                    <a:pt x="768" y="-580"/>
                    <a:pt x="-962" y="1084"/>
                    <a:pt x="511" y="3709"/>
                  </a:cubicBezTo>
                  <a:cubicBezTo>
                    <a:pt x="1985" y="6334"/>
                    <a:pt x="9225" y="8254"/>
                    <a:pt x="10570" y="6974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0A5BDA10-3B8D-E446-95EB-F341AD63446D}"/>
                </a:ext>
              </a:extLst>
            </p:cNvPr>
            <p:cNvSpPr/>
            <p:nvPr/>
          </p:nvSpPr>
          <p:spPr>
            <a:xfrm>
              <a:off x="9271304" y="3621052"/>
              <a:ext cx="6407" cy="6402"/>
            </a:xfrm>
            <a:custGeom>
              <a:avLst/>
              <a:gdLst>
                <a:gd name="connsiteX0" fmla="*/ 8265 w 6406"/>
                <a:gd name="connsiteY0" fmla="*/ 5875 h 6401"/>
                <a:gd name="connsiteX1" fmla="*/ 8265 w 6406"/>
                <a:gd name="connsiteY1" fmla="*/ 114 h 6401"/>
                <a:gd name="connsiteX2" fmla="*/ 0 w 6406"/>
                <a:gd name="connsiteY2" fmla="*/ 4147 h 6401"/>
                <a:gd name="connsiteX3" fmla="*/ 8073 w 6406"/>
                <a:gd name="connsiteY3" fmla="*/ 5875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 h="6401">
                  <a:moveTo>
                    <a:pt x="8265" y="5875"/>
                  </a:moveTo>
                  <a:cubicBezTo>
                    <a:pt x="10123" y="3314"/>
                    <a:pt x="10443" y="882"/>
                    <a:pt x="8265" y="114"/>
                  </a:cubicBezTo>
                  <a:cubicBezTo>
                    <a:pt x="6087" y="-655"/>
                    <a:pt x="-64" y="2674"/>
                    <a:pt x="0" y="4147"/>
                  </a:cubicBezTo>
                  <a:cubicBezTo>
                    <a:pt x="384" y="6835"/>
                    <a:pt x="6407" y="7667"/>
                    <a:pt x="8073" y="587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C82C5CEF-5D30-1647-B641-BA319D3CEE5C}"/>
                </a:ext>
              </a:extLst>
            </p:cNvPr>
            <p:cNvSpPr/>
            <p:nvPr/>
          </p:nvSpPr>
          <p:spPr>
            <a:xfrm>
              <a:off x="9278983" y="3626018"/>
              <a:ext cx="12813" cy="12803"/>
            </a:xfrm>
            <a:custGeom>
              <a:avLst/>
              <a:gdLst>
                <a:gd name="connsiteX0" fmla="*/ 5328 w 12813"/>
                <a:gd name="connsiteY0" fmla="*/ 13712 h 12803"/>
                <a:gd name="connsiteX1" fmla="*/ 11094 w 12813"/>
                <a:gd name="connsiteY1" fmla="*/ 8335 h 12803"/>
                <a:gd name="connsiteX2" fmla="*/ 8467 w 12813"/>
                <a:gd name="connsiteY2" fmla="*/ 397 h 12803"/>
                <a:gd name="connsiteX3" fmla="*/ 2061 w 12813"/>
                <a:gd name="connsiteY3" fmla="*/ 9103 h 12803"/>
                <a:gd name="connsiteX4" fmla="*/ 5392 w 12813"/>
                <a:gd name="connsiteY4" fmla="*/ 13712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3" h="12803">
                  <a:moveTo>
                    <a:pt x="5328" y="13712"/>
                  </a:moveTo>
                  <a:cubicBezTo>
                    <a:pt x="6998" y="11668"/>
                    <a:pt x="8937" y="9859"/>
                    <a:pt x="11094" y="8335"/>
                  </a:cubicBezTo>
                  <a:cubicBezTo>
                    <a:pt x="17500" y="3534"/>
                    <a:pt x="15771" y="-1459"/>
                    <a:pt x="8467" y="397"/>
                  </a:cubicBezTo>
                  <a:cubicBezTo>
                    <a:pt x="6288" y="973"/>
                    <a:pt x="4815" y="2574"/>
                    <a:pt x="2061" y="9103"/>
                  </a:cubicBezTo>
                  <a:cubicBezTo>
                    <a:pt x="-1720" y="17809"/>
                    <a:pt x="-118" y="20242"/>
                    <a:pt x="5392" y="1371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BD3FC798-80A3-0849-8570-5E5CC832B7D8}"/>
                </a:ext>
              </a:extLst>
            </p:cNvPr>
            <p:cNvSpPr/>
            <p:nvPr/>
          </p:nvSpPr>
          <p:spPr>
            <a:xfrm>
              <a:off x="9269059" y="3654190"/>
              <a:ext cx="6407" cy="6402"/>
            </a:xfrm>
            <a:custGeom>
              <a:avLst/>
              <a:gdLst>
                <a:gd name="connsiteX0" fmla="*/ 7435 w 6406"/>
                <a:gd name="connsiteY0" fmla="*/ 3337 h 0"/>
                <a:gd name="connsiteX1" fmla="*/ 3912 w 6406"/>
                <a:gd name="connsiteY1" fmla="*/ 904 h 0"/>
                <a:gd name="connsiteX2" fmla="*/ 324 w 6406"/>
                <a:gd name="connsiteY2" fmla="*/ 1288 h 0"/>
                <a:gd name="connsiteX3" fmla="*/ 7435 w 6406"/>
                <a:gd name="connsiteY3" fmla="*/ 33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>
                  <a:moveTo>
                    <a:pt x="7435" y="3337"/>
                  </a:moveTo>
                  <a:cubicBezTo>
                    <a:pt x="7884" y="3337"/>
                    <a:pt x="6539" y="1928"/>
                    <a:pt x="3912" y="904"/>
                  </a:cubicBezTo>
                  <a:cubicBezTo>
                    <a:pt x="324" y="-504"/>
                    <a:pt x="-573" y="-184"/>
                    <a:pt x="324" y="1288"/>
                  </a:cubicBezTo>
                  <a:cubicBezTo>
                    <a:pt x="1833" y="3672"/>
                    <a:pt x="4888" y="4552"/>
                    <a:pt x="7435" y="3337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A4D281FD-A843-4D40-B40C-F0F0E81C5468}"/>
                </a:ext>
              </a:extLst>
            </p:cNvPr>
            <p:cNvSpPr/>
            <p:nvPr/>
          </p:nvSpPr>
          <p:spPr>
            <a:xfrm>
              <a:off x="9285097" y="3682813"/>
              <a:ext cx="6407" cy="6402"/>
            </a:xfrm>
            <a:custGeom>
              <a:avLst/>
              <a:gdLst>
                <a:gd name="connsiteX0" fmla="*/ 8119 w 6406"/>
                <a:gd name="connsiteY0" fmla="*/ 5697 h 6401"/>
                <a:gd name="connsiteX1" fmla="*/ 3762 w 6406"/>
                <a:gd name="connsiteY1" fmla="*/ 0 h 6401"/>
                <a:gd name="connsiteX2" fmla="*/ 1584 w 6406"/>
                <a:gd name="connsiteY2" fmla="*/ 576 h 6401"/>
                <a:gd name="connsiteX3" fmla="*/ 238 w 6406"/>
                <a:gd name="connsiteY3" fmla="*/ 3713 h 6401"/>
                <a:gd name="connsiteX4" fmla="*/ 1328 w 6406"/>
                <a:gd name="connsiteY4" fmla="*/ 7426 h 6401"/>
                <a:gd name="connsiteX5" fmla="*/ 8119 w 6406"/>
                <a:gd name="connsiteY5" fmla="*/ 5697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6" h="6401">
                  <a:moveTo>
                    <a:pt x="8119" y="5697"/>
                  </a:moveTo>
                  <a:cubicBezTo>
                    <a:pt x="8824" y="4161"/>
                    <a:pt x="6068" y="896"/>
                    <a:pt x="3762" y="0"/>
                  </a:cubicBezTo>
                  <a:cubicBezTo>
                    <a:pt x="2609" y="0"/>
                    <a:pt x="1840" y="0"/>
                    <a:pt x="1584" y="576"/>
                  </a:cubicBezTo>
                  <a:cubicBezTo>
                    <a:pt x="1328" y="1152"/>
                    <a:pt x="751" y="2432"/>
                    <a:pt x="238" y="3713"/>
                  </a:cubicBezTo>
                  <a:cubicBezTo>
                    <a:pt x="-322" y="5052"/>
                    <a:pt x="132" y="6600"/>
                    <a:pt x="1328" y="7426"/>
                  </a:cubicBezTo>
                  <a:cubicBezTo>
                    <a:pt x="3718" y="8496"/>
                    <a:pt x="6531" y="7780"/>
                    <a:pt x="8119" y="5697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7C19EB08-887A-1F48-B882-4CCD870D33CC}"/>
                </a:ext>
              </a:extLst>
            </p:cNvPr>
            <p:cNvSpPr/>
            <p:nvPr/>
          </p:nvSpPr>
          <p:spPr>
            <a:xfrm>
              <a:off x="9233441" y="3672505"/>
              <a:ext cx="6407" cy="6402"/>
            </a:xfrm>
            <a:custGeom>
              <a:avLst/>
              <a:gdLst>
                <a:gd name="connsiteX0" fmla="*/ 7432 w 6406"/>
                <a:gd name="connsiteY0" fmla="*/ 1986 h 0"/>
                <a:gd name="connsiteX1" fmla="*/ 3332 w 6406"/>
                <a:gd name="connsiteY1" fmla="*/ 1 h 0"/>
                <a:gd name="connsiteX2" fmla="*/ 0 w 6406"/>
                <a:gd name="connsiteY2" fmla="*/ 1 h 0"/>
                <a:gd name="connsiteX3" fmla="*/ 2242 w 6406"/>
                <a:gd name="connsiteY3" fmla="*/ 2690 h 0"/>
                <a:gd name="connsiteX4" fmla="*/ 7432 w 6406"/>
                <a:gd name="connsiteY4" fmla="*/ 22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">
                  <a:moveTo>
                    <a:pt x="7432" y="1986"/>
                  </a:moveTo>
                  <a:cubicBezTo>
                    <a:pt x="6464" y="704"/>
                    <a:pt x="4938" y="-35"/>
                    <a:pt x="3332" y="1"/>
                  </a:cubicBezTo>
                  <a:lnTo>
                    <a:pt x="0" y="1"/>
                  </a:lnTo>
                  <a:lnTo>
                    <a:pt x="2242" y="2690"/>
                  </a:lnTo>
                  <a:cubicBezTo>
                    <a:pt x="5190" y="5699"/>
                    <a:pt x="8649" y="5571"/>
                    <a:pt x="7432" y="224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1A9E8CB9-B326-AD49-95FB-0C85A9392FD9}"/>
                </a:ext>
              </a:extLst>
            </p:cNvPr>
            <p:cNvSpPr/>
            <p:nvPr/>
          </p:nvSpPr>
          <p:spPr>
            <a:xfrm>
              <a:off x="9235163" y="3687249"/>
              <a:ext cx="6407" cy="6402"/>
            </a:xfrm>
            <a:custGeom>
              <a:avLst/>
              <a:gdLst>
                <a:gd name="connsiteX0" fmla="*/ 5517 w 0"/>
                <a:gd name="connsiteY0" fmla="*/ 7854 h 6401"/>
                <a:gd name="connsiteX1" fmla="*/ 5517 w 0"/>
                <a:gd name="connsiteY1" fmla="*/ 3501 h 6401"/>
                <a:gd name="connsiteX2" fmla="*/ 712 w 0"/>
                <a:gd name="connsiteY2" fmla="*/ 4910 h 6401"/>
                <a:gd name="connsiteX3" fmla="*/ 5517 w 0"/>
                <a:gd name="connsiteY3" fmla="*/ 7854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401">
                  <a:moveTo>
                    <a:pt x="5517" y="7854"/>
                  </a:moveTo>
                  <a:cubicBezTo>
                    <a:pt x="6308" y="6511"/>
                    <a:pt x="6308" y="4844"/>
                    <a:pt x="5517" y="3501"/>
                  </a:cubicBezTo>
                  <a:cubicBezTo>
                    <a:pt x="2890" y="-1876"/>
                    <a:pt x="-1787" y="-788"/>
                    <a:pt x="712" y="4910"/>
                  </a:cubicBezTo>
                  <a:cubicBezTo>
                    <a:pt x="2314" y="9135"/>
                    <a:pt x="3467" y="9967"/>
                    <a:pt x="5517" y="7854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5E5141B5-250E-724E-9EE2-9767114650A9}"/>
                </a:ext>
              </a:extLst>
            </p:cNvPr>
            <p:cNvSpPr/>
            <p:nvPr/>
          </p:nvSpPr>
          <p:spPr>
            <a:xfrm>
              <a:off x="9220878" y="3713247"/>
              <a:ext cx="6407" cy="6402"/>
            </a:xfrm>
            <a:custGeom>
              <a:avLst/>
              <a:gdLst>
                <a:gd name="connsiteX0" fmla="*/ 6732 w 6406"/>
                <a:gd name="connsiteY0" fmla="*/ 7655 h 6401"/>
                <a:gd name="connsiteX1" fmla="*/ 5836 w 6406"/>
                <a:gd name="connsiteY1" fmla="*/ 37 h 6401"/>
                <a:gd name="connsiteX2" fmla="*/ 70 w 6406"/>
                <a:gd name="connsiteY2" fmla="*/ 11559 h 6401"/>
                <a:gd name="connsiteX3" fmla="*/ 6477 w 6406"/>
                <a:gd name="connsiteY3" fmla="*/ 7655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 h="6401">
                  <a:moveTo>
                    <a:pt x="6732" y="7655"/>
                  </a:moveTo>
                  <a:cubicBezTo>
                    <a:pt x="8591" y="3302"/>
                    <a:pt x="8334" y="-411"/>
                    <a:pt x="5836" y="37"/>
                  </a:cubicBezTo>
                  <a:cubicBezTo>
                    <a:pt x="3337" y="485"/>
                    <a:pt x="-571" y="9831"/>
                    <a:pt x="70" y="11559"/>
                  </a:cubicBezTo>
                  <a:cubicBezTo>
                    <a:pt x="710" y="13288"/>
                    <a:pt x="5131" y="11559"/>
                    <a:pt x="6477" y="765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6D9E7E23-2431-584B-8742-0B7333D0C545}"/>
                </a:ext>
              </a:extLst>
            </p:cNvPr>
            <p:cNvSpPr/>
            <p:nvPr/>
          </p:nvSpPr>
          <p:spPr>
            <a:xfrm>
              <a:off x="9213324" y="3731975"/>
              <a:ext cx="6407" cy="6402"/>
            </a:xfrm>
            <a:custGeom>
              <a:avLst/>
              <a:gdLst>
                <a:gd name="connsiteX0" fmla="*/ 257 w 0"/>
                <a:gd name="connsiteY0" fmla="*/ 2690 h 0"/>
                <a:gd name="connsiteX1" fmla="*/ 257 w 0"/>
                <a:gd name="connsiteY1" fmla="*/ 578 h 0"/>
                <a:gd name="connsiteX2" fmla="*/ 1538 w 0"/>
                <a:gd name="connsiteY2" fmla="*/ 1090 h 0"/>
                <a:gd name="connsiteX3" fmla="*/ 1538 w 0"/>
                <a:gd name="connsiteY3" fmla="*/ 3650 h 0"/>
                <a:gd name="connsiteX4" fmla="*/ 0 w 0"/>
                <a:gd name="connsiteY4" fmla="*/ 269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57" y="2690"/>
                  </a:moveTo>
                  <a:cubicBezTo>
                    <a:pt x="74" y="1998"/>
                    <a:pt x="74" y="1271"/>
                    <a:pt x="257" y="578"/>
                  </a:cubicBezTo>
                  <a:cubicBezTo>
                    <a:pt x="641" y="-318"/>
                    <a:pt x="961" y="-190"/>
                    <a:pt x="1538" y="1090"/>
                  </a:cubicBezTo>
                  <a:cubicBezTo>
                    <a:pt x="2115" y="2370"/>
                    <a:pt x="2051" y="3459"/>
                    <a:pt x="1538" y="3650"/>
                  </a:cubicBezTo>
                  <a:cubicBezTo>
                    <a:pt x="1025" y="3843"/>
                    <a:pt x="385" y="3650"/>
                    <a:pt x="0" y="2690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45D20E54-9CFF-F84C-B25C-76D447CB2DA4}"/>
                </a:ext>
              </a:extLst>
            </p:cNvPr>
            <p:cNvSpPr/>
            <p:nvPr/>
          </p:nvSpPr>
          <p:spPr>
            <a:xfrm>
              <a:off x="9212162" y="3730253"/>
              <a:ext cx="6407" cy="6402"/>
            </a:xfrm>
            <a:custGeom>
              <a:avLst/>
              <a:gdLst>
                <a:gd name="connsiteX0" fmla="*/ 3788 w 0"/>
                <a:gd name="connsiteY0" fmla="*/ 6077 h 6401"/>
                <a:gd name="connsiteX1" fmla="*/ 1418 w 0"/>
                <a:gd name="connsiteY1" fmla="*/ 60 h 6401"/>
                <a:gd name="connsiteX2" fmla="*/ 1418 w 0"/>
                <a:gd name="connsiteY2" fmla="*/ 6845 h 6401"/>
                <a:gd name="connsiteX3" fmla="*/ 4045 w 0"/>
                <a:gd name="connsiteY3" fmla="*/ 6077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6401">
                  <a:moveTo>
                    <a:pt x="3788" y="6077"/>
                  </a:moveTo>
                  <a:cubicBezTo>
                    <a:pt x="5005" y="5117"/>
                    <a:pt x="3276" y="-645"/>
                    <a:pt x="1418" y="60"/>
                  </a:cubicBezTo>
                  <a:cubicBezTo>
                    <a:pt x="-440" y="764"/>
                    <a:pt x="-505" y="6461"/>
                    <a:pt x="1418" y="6845"/>
                  </a:cubicBezTo>
                  <a:cubicBezTo>
                    <a:pt x="2356" y="6897"/>
                    <a:pt x="3283" y="6626"/>
                    <a:pt x="4045" y="6077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320B2228-4EEF-8D4D-9505-E57568FA8407}"/>
                </a:ext>
              </a:extLst>
            </p:cNvPr>
            <p:cNvSpPr/>
            <p:nvPr/>
          </p:nvSpPr>
          <p:spPr>
            <a:xfrm>
              <a:off x="9148944" y="3764386"/>
              <a:ext cx="32034" cy="25606"/>
            </a:xfrm>
            <a:custGeom>
              <a:avLst/>
              <a:gdLst>
                <a:gd name="connsiteX0" fmla="*/ 9538 w 32033"/>
                <a:gd name="connsiteY0" fmla="*/ 28982 h 25606"/>
                <a:gd name="connsiteX1" fmla="*/ 16521 w 32033"/>
                <a:gd name="connsiteY1" fmla="*/ 23348 h 25606"/>
                <a:gd name="connsiteX2" fmla="*/ 22928 w 32033"/>
                <a:gd name="connsiteY2" fmla="*/ 17779 h 25606"/>
                <a:gd name="connsiteX3" fmla="*/ 25811 w 32033"/>
                <a:gd name="connsiteY3" fmla="*/ 13874 h 25606"/>
                <a:gd name="connsiteX4" fmla="*/ 32794 w 32033"/>
                <a:gd name="connsiteY4" fmla="*/ 6448 h 25606"/>
                <a:gd name="connsiteX5" fmla="*/ 32154 w 32033"/>
                <a:gd name="connsiteY5" fmla="*/ 46 h 25606"/>
                <a:gd name="connsiteX6" fmla="*/ 25747 w 32033"/>
                <a:gd name="connsiteY6" fmla="*/ 3951 h 25606"/>
                <a:gd name="connsiteX7" fmla="*/ 14471 w 32033"/>
                <a:gd name="connsiteY7" fmla="*/ 15922 h 25606"/>
                <a:gd name="connsiteX8" fmla="*/ 12037 w 32033"/>
                <a:gd name="connsiteY8" fmla="*/ 18931 h 25606"/>
                <a:gd name="connsiteX9" fmla="*/ 2363 w 32033"/>
                <a:gd name="connsiteY9" fmla="*/ 23540 h 25606"/>
                <a:gd name="connsiteX10" fmla="*/ 312 w 32033"/>
                <a:gd name="connsiteY10" fmla="*/ 25589 h 25606"/>
                <a:gd name="connsiteX11" fmla="*/ 9922 w 32033"/>
                <a:gd name="connsiteY11" fmla="*/ 29045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33" h="25606">
                  <a:moveTo>
                    <a:pt x="9538" y="28982"/>
                  </a:moveTo>
                  <a:cubicBezTo>
                    <a:pt x="12124" y="27448"/>
                    <a:pt x="14475" y="25551"/>
                    <a:pt x="16521" y="23348"/>
                  </a:cubicBezTo>
                  <a:cubicBezTo>
                    <a:pt x="18480" y="21299"/>
                    <a:pt x="20625" y="19434"/>
                    <a:pt x="22928" y="17779"/>
                  </a:cubicBezTo>
                  <a:cubicBezTo>
                    <a:pt x="24268" y="16804"/>
                    <a:pt x="25274" y="15440"/>
                    <a:pt x="25811" y="13874"/>
                  </a:cubicBezTo>
                  <a:cubicBezTo>
                    <a:pt x="27706" y="11026"/>
                    <a:pt x="30067" y="8516"/>
                    <a:pt x="32794" y="6448"/>
                  </a:cubicBezTo>
                  <a:cubicBezTo>
                    <a:pt x="39201" y="1647"/>
                    <a:pt x="38816" y="-338"/>
                    <a:pt x="32154" y="46"/>
                  </a:cubicBezTo>
                  <a:cubicBezTo>
                    <a:pt x="29519" y="259"/>
                    <a:pt x="27142" y="1708"/>
                    <a:pt x="25747" y="3951"/>
                  </a:cubicBezTo>
                  <a:cubicBezTo>
                    <a:pt x="22649" y="8515"/>
                    <a:pt x="18843" y="12557"/>
                    <a:pt x="14471" y="15922"/>
                  </a:cubicBezTo>
                  <a:cubicBezTo>
                    <a:pt x="13459" y="16744"/>
                    <a:pt x="12630" y="17769"/>
                    <a:pt x="12037" y="18931"/>
                  </a:cubicBezTo>
                  <a:cubicBezTo>
                    <a:pt x="10001" y="22236"/>
                    <a:pt x="6214" y="24040"/>
                    <a:pt x="2363" y="23540"/>
                  </a:cubicBezTo>
                  <a:cubicBezTo>
                    <a:pt x="184" y="23541"/>
                    <a:pt x="-457" y="23541"/>
                    <a:pt x="312" y="25589"/>
                  </a:cubicBezTo>
                  <a:cubicBezTo>
                    <a:pt x="2406" y="28727"/>
                    <a:pt x="6307" y="30130"/>
                    <a:pt x="9922" y="29045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B5D48D85-C63C-CC4C-935D-C438A74D1D6B}"/>
                </a:ext>
              </a:extLst>
            </p:cNvPr>
            <p:cNvSpPr/>
            <p:nvPr/>
          </p:nvSpPr>
          <p:spPr>
            <a:xfrm>
              <a:off x="9087360" y="3791447"/>
              <a:ext cx="6407" cy="6402"/>
            </a:xfrm>
            <a:custGeom>
              <a:avLst/>
              <a:gdLst>
                <a:gd name="connsiteX0" fmla="*/ 7696 w 6406"/>
                <a:gd name="connsiteY0" fmla="*/ 4289 h 0"/>
                <a:gd name="connsiteX1" fmla="*/ 905 w 6406"/>
                <a:gd name="connsiteY1" fmla="*/ 513 h 0"/>
                <a:gd name="connsiteX2" fmla="*/ 4172 w 6406"/>
                <a:gd name="connsiteY2" fmla="*/ 6146 h 0"/>
                <a:gd name="connsiteX3" fmla="*/ 7696 w 6406"/>
                <a:gd name="connsiteY3" fmla="*/ 42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>
                  <a:moveTo>
                    <a:pt x="7696" y="4289"/>
                  </a:moveTo>
                  <a:cubicBezTo>
                    <a:pt x="8144" y="1537"/>
                    <a:pt x="3148" y="-1152"/>
                    <a:pt x="905" y="513"/>
                  </a:cubicBezTo>
                  <a:cubicBezTo>
                    <a:pt x="-1338" y="2177"/>
                    <a:pt x="905" y="5506"/>
                    <a:pt x="4172" y="6146"/>
                  </a:cubicBezTo>
                  <a:cubicBezTo>
                    <a:pt x="6607" y="6722"/>
                    <a:pt x="7184" y="6146"/>
                    <a:pt x="7696" y="4289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EEAC07D0-7DB9-F446-84A0-59E350AD789C}"/>
                </a:ext>
              </a:extLst>
            </p:cNvPr>
            <p:cNvSpPr/>
            <p:nvPr/>
          </p:nvSpPr>
          <p:spPr>
            <a:xfrm>
              <a:off x="9097506" y="3808715"/>
              <a:ext cx="6407" cy="6402"/>
            </a:xfrm>
            <a:custGeom>
              <a:avLst/>
              <a:gdLst>
                <a:gd name="connsiteX0" fmla="*/ 5237 w 6406"/>
                <a:gd name="connsiteY0" fmla="*/ 5330 h 0"/>
                <a:gd name="connsiteX1" fmla="*/ 3316 w 6406"/>
                <a:gd name="connsiteY1" fmla="*/ 144 h 0"/>
                <a:gd name="connsiteX2" fmla="*/ 689 w 6406"/>
                <a:gd name="connsiteY2" fmla="*/ 3537 h 0"/>
                <a:gd name="connsiteX3" fmla="*/ 5237 w 6406"/>
                <a:gd name="connsiteY3" fmla="*/ 53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6">
                  <a:moveTo>
                    <a:pt x="5237" y="5330"/>
                  </a:moveTo>
                  <a:cubicBezTo>
                    <a:pt x="7993" y="4241"/>
                    <a:pt x="6519" y="721"/>
                    <a:pt x="3316" y="144"/>
                  </a:cubicBezTo>
                  <a:cubicBezTo>
                    <a:pt x="112" y="-432"/>
                    <a:pt x="-785" y="721"/>
                    <a:pt x="689" y="3537"/>
                  </a:cubicBezTo>
                  <a:cubicBezTo>
                    <a:pt x="2162" y="6354"/>
                    <a:pt x="2483" y="6418"/>
                    <a:pt x="5237" y="5330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6308919B-0CE3-8845-B34C-FEF1CF7A9759}"/>
                </a:ext>
              </a:extLst>
            </p:cNvPr>
            <p:cNvSpPr/>
            <p:nvPr/>
          </p:nvSpPr>
          <p:spPr>
            <a:xfrm>
              <a:off x="9093271" y="3815514"/>
              <a:ext cx="6407" cy="6402"/>
            </a:xfrm>
            <a:custGeom>
              <a:avLst/>
              <a:gdLst>
                <a:gd name="connsiteX0" fmla="*/ 4668 w 0"/>
                <a:gd name="connsiteY0" fmla="*/ 3460 h 0"/>
                <a:gd name="connsiteX1" fmla="*/ 1528 w 0"/>
                <a:gd name="connsiteY1" fmla="*/ 67 h 0"/>
                <a:gd name="connsiteX2" fmla="*/ 311 w 0"/>
                <a:gd name="connsiteY2" fmla="*/ 2820 h 0"/>
                <a:gd name="connsiteX3" fmla="*/ 4668 w 0"/>
                <a:gd name="connsiteY3" fmla="*/ 34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4668" y="3460"/>
                  </a:moveTo>
                  <a:cubicBezTo>
                    <a:pt x="5693" y="963"/>
                    <a:pt x="4668" y="-317"/>
                    <a:pt x="1528" y="67"/>
                  </a:cubicBezTo>
                  <a:cubicBezTo>
                    <a:pt x="-9" y="67"/>
                    <a:pt x="-329" y="772"/>
                    <a:pt x="311" y="2820"/>
                  </a:cubicBezTo>
                  <a:cubicBezTo>
                    <a:pt x="952" y="4868"/>
                    <a:pt x="3579" y="5957"/>
                    <a:pt x="4668" y="3460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C4103FBC-4F56-2447-9567-5417577CECC4}"/>
                </a:ext>
              </a:extLst>
            </p:cNvPr>
            <p:cNvSpPr/>
            <p:nvPr/>
          </p:nvSpPr>
          <p:spPr>
            <a:xfrm>
              <a:off x="9007551" y="3834146"/>
              <a:ext cx="64067" cy="44811"/>
            </a:xfrm>
            <a:custGeom>
              <a:avLst/>
              <a:gdLst>
                <a:gd name="connsiteX0" fmla="*/ 6972 w 64067"/>
                <a:gd name="connsiteY0" fmla="*/ 48460 h 44811"/>
                <a:gd name="connsiteX1" fmla="*/ 20298 w 64067"/>
                <a:gd name="connsiteY1" fmla="*/ 40650 h 44811"/>
                <a:gd name="connsiteX2" fmla="*/ 31895 w 64067"/>
                <a:gd name="connsiteY2" fmla="*/ 34249 h 44811"/>
                <a:gd name="connsiteX3" fmla="*/ 43811 w 64067"/>
                <a:gd name="connsiteY3" fmla="*/ 26951 h 44811"/>
                <a:gd name="connsiteX4" fmla="*/ 56625 w 64067"/>
                <a:gd name="connsiteY4" fmla="*/ 14916 h 44811"/>
                <a:gd name="connsiteX5" fmla="*/ 63992 w 64067"/>
                <a:gd name="connsiteY5" fmla="*/ 9475 h 44811"/>
                <a:gd name="connsiteX6" fmla="*/ 68413 w 64067"/>
                <a:gd name="connsiteY6" fmla="*/ 5377 h 44811"/>
                <a:gd name="connsiteX7" fmla="*/ 59315 w 64067"/>
                <a:gd name="connsiteY7" fmla="*/ 0 h 44811"/>
                <a:gd name="connsiteX8" fmla="*/ 51050 w 64067"/>
                <a:gd name="connsiteY8" fmla="*/ 5826 h 44811"/>
                <a:gd name="connsiteX9" fmla="*/ 48039 w 64067"/>
                <a:gd name="connsiteY9" fmla="*/ 10115 h 44811"/>
                <a:gd name="connsiteX10" fmla="*/ 32919 w 64067"/>
                <a:gd name="connsiteY10" fmla="*/ 15812 h 44811"/>
                <a:gd name="connsiteX11" fmla="*/ 26000 w 64067"/>
                <a:gd name="connsiteY11" fmla="*/ 24710 h 44811"/>
                <a:gd name="connsiteX12" fmla="*/ 24270 w 64067"/>
                <a:gd name="connsiteY12" fmla="*/ 30536 h 44811"/>
                <a:gd name="connsiteX13" fmla="*/ 17287 w 64067"/>
                <a:gd name="connsiteY13" fmla="*/ 30536 h 44811"/>
                <a:gd name="connsiteX14" fmla="*/ 6523 w 64067"/>
                <a:gd name="connsiteY14" fmla="*/ 36937 h 44811"/>
                <a:gd name="connsiteX15" fmla="*/ 1014 w 64067"/>
                <a:gd name="connsiteY15" fmla="*/ 45259 h 44811"/>
                <a:gd name="connsiteX16" fmla="*/ 6908 w 64067"/>
                <a:gd name="connsiteY16" fmla="*/ 48332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067" h="44811">
                  <a:moveTo>
                    <a:pt x="6972" y="48460"/>
                  </a:moveTo>
                  <a:cubicBezTo>
                    <a:pt x="12196" y="47505"/>
                    <a:pt x="16915" y="44740"/>
                    <a:pt x="20298" y="40650"/>
                  </a:cubicBezTo>
                  <a:cubicBezTo>
                    <a:pt x="23675" y="37732"/>
                    <a:pt x="27625" y="35552"/>
                    <a:pt x="31895" y="34249"/>
                  </a:cubicBezTo>
                  <a:cubicBezTo>
                    <a:pt x="36500" y="33042"/>
                    <a:pt x="40645" y="30504"/>
                    <a:pt x="43811" y="26951"/>
                  </a:cubicBezTo>
                  <a:cubicBezTo>
                    <a:pt x="46703" y="21687"/>
                    <a:pt x="51188" y="17475"/>
                    <a:pt x="56625" y="14916"/>
                  </a:cubicBezTo>
                  <a:cubicBezTo>
                    <a:pt x="59527" y="13799"/>
                    <a:pt x="62072" y="11919"/>
                    <a:pt x="63992" y="9475"/>
                  </a:cubicBezTo>
                  <a:cubicBezTo>
                    <a:pt x="65326" y="7966"/>
                    <a:pt x="66807" y="6593"/>
                    <a:pt x="68413" y="5377"/>
                  </a:cubicBezTo>
                  <a:cubicBezTo>
                    <a:pt x="72833" y="3137"/>
                    <a:pt x="68413" y="256"/>
                    <a:pt x="59315" y="0"/>
                  </a:cubicBezTo>
                  <a:cubicBezTo>
                    <a:pt x="55150" y="0"/>
                    <a:pt x="53677" y="640"/>
                    <a:pt x="51050" y="5826"/>
                  </a:cubicBezTo>
                  <a:cubicBezTo>
                    <a:pt x="49641" y="8194"/>
                    <a:pt x="48360" y="10242"/>
                    <a:pt x="48039" y="10115"/>
                  </a:cubicBezTo>
                  <a:cubicBezTo>
                    <a:pt x="42704" y="11114"/>
                    <a:pt x="37586" y="13042"/>
                    <a:pt x="32919" y="15812"/>
                  </a:cubicBezTo>
                  <a:cubicBezTo>
                    <a:pt x="29463" y="17675"/>
                    <a:pt x="26952" y="20904"/>
                    <a:pt x="26000" y="24710"/>
                  </a:cubicBezTo>
                  <a:lnTo>
                    <a:pt x="24270" y="30536"/>
                  </a:lnTo>
                  <a:lnTo>
                    <a:pt x="17287" y="30536"/>
                  </a:lnTo>
                  <a:cubicBezTo>
                    <a:pt x="10367" y="30536"/>
                    <a:pt x="10048" y="30536"/>
                    <a:pt x="6523" y="36937"/>
                  </a:cubicBezTo>
                  <a:cubicBezTo>
                    <a:pt x="5009" y="39912"/>
                    <a:pt x="3161" y="42704"/>
                    <a:pt x="1014" y="45259"/>
                  </a:cubicBezTo>
                  <a:cubicBezTo>
                    <a:pt x="-1485" y="48332"/>
                    <a:pt x="693" y="49548"/>
                    <a:pt x="6908" y="4833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3001C27C-7FA8-F847-B658-CAADC1A9D14A}"/>
                </a:ext>
              </a:extLst>
            </p:cNvPr>
            <p:cNvSpPr/>
            <p:nvPr/>
          </p:nvSpPr>
          <p:spPr>
            <a:xfrm>
              <a:off x="8822432" y="4003171"/>
              <a:ext cx="19220" cy="12803"/>
            </a:xfrm>
            <a:custGeom>
              <a:avLst/>
              <a:gdLst>
                <a:gd name="connsiteX0" fmla="*/ 11293 w 19220"/>
                <a:gd name="connsiteY0" fmla="*/ 11691 h 12803"/>
                <a:gd name="connsiteX1" fmla="*/ 15970 w 19220"/>
                <a:gd name="connsiteY1" fmla="*/ 8810 h 12803"/>
                <a:gd name="connsiteX2" fmla="*/ 17636 w 19220"/>
                <a:gd name="connsiteY2" fmla="*/ 7594 h 12803"/>
                <a:gd name="connsiteX3" fmla="*/ 21288 w 19220"/>
                <a:gd name="connsiteY3" fmla="*/ 5417 h 12803"/>
                <a:gd name="connsiteX4" fmla="*/ 22441 w 19220"/>
                <a:gd name="connsiteY4" fmla="*/ 1897 h 12803"/>
                <a:gd name="connsiteX5" fmla="*/ 10909 w 19220"/>
                <a:gd name="connsiteY5" fmla="*/ 1897 h 12803"/>
                <a:gd name="connsiteX6" fmla="*/ 1556 w 19220"/>
                <a:gd name="connsiteY6" fmla="*/ 4009 h 12803"/>
                <a:gd name="connsiteX7" fmla="*/ 2068 w 19220"/>
                <a:gd name="connsiteY7" fmla="*/ 10731 h 12803"/>
                <a:gd name="connsiteX8" fmla="*/ 11293 w 19220"/>
                <a:gd name="connsiteY8" fmla="*/ 11499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0" h="12803">
                  <a:moveTo>
                    <a:pt x="11293" y="11691"/>
                  </a:moveTo>
                  <a:cubicBezTo>
                    <a:pt x="13600" y="10731"/>
                    <a:pt x="15586" y="9706"/>
                    <a:pt x="15970" y="8810"/>
                  </a:cubicBezTo>
                  <a:cubicBezTo>
                    <a:pt x="16355" y="7914"/>
                    <a:pt x="16995" y="7338"/>
                    <a:pt x="17636" y="7594"/>
                  </a:cubicBezTo>
                  <a:cubicBezTo>
                    <a:pt x="18277" y="7850"/>
                    <a:pt x="19942" y="6698"/>
                    <a:pt x="21288" y="5417"/>
                  </a:cubicBezTo>
                  <a:cubicBezTo>
                    <a:pt x="22633" y="4137"/>
                    <a:pt x="23787" y="3113"/>
                    <a:pt x="22441" y="1897"/>
                  </a:cubicBezTo>
                  <a:cubicBezTo>
                    <a:pt x="19751" y="-664"/>
                    <a:pt x="18918" y="-600"/>
                    <a:pt x="10909" y="1897"/>
                  </a:cubicBezTo>
                  <a:cubicBezTo>
                    <a:pt x="7854" y="2852"/>
                    <a:pt x="4725" y="3558"/>
                    <a:pt x="1556" y="4009"/>
                  </a:cubicBezTo>
                  <a:cubicBezTo>
                    <a:pt x="-687" y="4009"/>
                    <a:pt x="-495" y="7914"/>
                    <a:pt x="2068" y="10731"/>
                  </a:cubicBezTo>
                  <a:cubicBezTo>
                    <a:pt x="4631" y="13548"/>
                    <a:pt x="5591" y="13228"/>
                    <a:pt x="11293" y="11499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73BDA91B-A8AE-0E45-8155-38CE48FD0A89}"/>
                </a:ext>
              </a:extLst>
            </p:cNvPr>
            <p:cNvSpPr/>
            <p:nvPr/>
          </p:nvSpPr>
          <p:spPr>
            <a:xfrm>
              <a:off x="8844168" y="3882882"/>
              <a:ext cx="128135" cy="76819"/>
            </a:xfrm>
            <a:custGeom>
              <a:avLst/>
              <a:gdLst>
                <a:gd name="connsiteX0" fmla="*/ 12173 w 128134"/>
                <a:gd name="connsiteY0" fmla="*/ 74622 h 76818"/>
                <a:gd name="connsiteX1" fmla="*/ 28382 w 128134"/>
                <a:gd name="connsiteY1" fmla="*/ 64635 h 76818"/>
                <a:gd name="connsiteX2" fmla="*/ 41901 w 128134"/>
                <a:gd name="connsiteY2" fmla="*/ 52856 h 76818"/>
                <a:gd name="connsiteX3" fmla="*/ 51254 w 128134"/>
                <a:gd name="connsiteY3" fmla="*/ 45303 h 76818"/>
                <a:gd name="connsiteX4" fmla="*/ 61697 w 128134"/>
                <a:gd name="connsiteY4" fmla="*/ 42422 h 76818"/>
                <a:gd name="connsiteX5" fmla="*/ 85786 w 128134"/>
                <a:gd name="connsiteY5" fmla="*/ 32692 h 76818"/>
                <a:gd name="connsiteX6" fmla="*/ 109492 w 128134"/>
                <a:gd name="connsiteY6" fmla="*/ 21233 h 76818"/>
                <a:gd name="connsiteX7" fmla="*/ 128712 w 128134"/>
                <a:gd name="connsiteY7" fmla="*/ 14191 h 76818"/>
                <a:gd name="connsiteX8" fmla="*/ 133196 w 128134"/>
                <a:gd name="connsiteY8" fmla="*/ 2860 h 76818"/>
                <a:gd name="connsiteX9" fmla="*/ 130057 w 128134"/>
                <a:gd name="connsiteY9" fmla="*/ 556 h 76818"/>
                <a:gd name="connsiteX10" fmla="*/ 107890 w 128134"/>
                <a:gd name="connsiteY10" fmla="*/ 4909 h 76818"/>
                <a:gd name="connsiteX11" fmla="*/ 102764 w 128134"/>
                <a:gd name="connsiteY11" fmla="*/ 8749 h 76818"/>
                <a:gd name="connsiteX12" fmla="*/ 101332 w 128134"/>
                <a:gd name="connsiteY12" fmla="*/ 10002 h 76818"/>
                <a:gd name="connsiteX13" fmla="*/ 101354 w 128134"/>
                <a:gd name="connsiteY13" fmla="*/ 10350 h 76818"/>
                <a:gd name="connsiteX14" fmla="*/ 83160 w 128134"/>
                <a:gd name="connsiteY14" fmla="*/ 18800 h 76818"/>
                <a:gd name="connsiteX15" fmla="*/ 76305 w 128134"/>
                <a:gd name="connsiteY15" fmla="*/ 14319 h 76818"/>
                <a:gd name="connsiteX16" fmla="*/ 65926 w 128134"/>
                <a:gd name="connsiteY16" fmla="*/ 17135 h 76818"/>
                <a:gd name="connsiteX17" fmla="*/ 59070 w 128134"/>
                <a:gd name="connsiteY17" fmla="*/ 25010 h 76818"/>
                <a:gd name="connsiteX18" fmla="*/ 53944 w 128134"/>
                <a:gd name="connsiteY18" fmla="*/ 28787 h 76818"/>
                <a:gd name="connsiteX19" fmla="*/ 45809 w 128134"/>
                <a:gd name="connsiteY19" fmla="*/ 29939 h 76818"/>
                <a:gd name="connsiteX20" fmla="*/ 42157 w 128134"/>
                <a:gd name="connsiteY20" fmla="*/ 31411 h 76818"/>
                <a:gd name="connsiteX21" fmla="*/ 33507 w 128134"/>
                <a:gd name="connsiteY21" fmla="*/ 40757 h 76818"/>
                <a:gd name="connsiteX22" fmla="*/ 26460 w 128134"/>
                <a:gd name="connsiteY22" fmla="*/ 46391 h 76818"/>
                <a:gd name="connsiteX23" fmla="*/ 20438 w 128134"/>
                <a:gd name="connsiteY23" fmla="*/ 50552 h 76818"/>
                <a:gd name="connsiteX24" fmla="*/ 17299 w 128134"/>
                <a:gd name="connsiteY24" fmla="*/ 55161 h 76818"/>
                <a:gd name="connsiteX25" fmla="*/ 12878 w 128134"/>
                <a:gd name="connsiteY25" fmla="*/ 61051 h 76818"/>
                <a:gd name="connsiteX26" fmla="*/ 9098 w 128134"/>
                <a:gd name="connsiteY26" fmla="*/ 63547 h 76818"/>
                <a:gd name="connsiteX27" fmla="*/ 5446 w 128134"/>
                <a:gd name="connsiteY27" fmla="*/ 65724 h 76818"/>
                <a:gd name="connsiteX28" fmla="*/ 1217 w 128134"/>
                <a:gd name="connsiteY28" fmla="*/ 68476 h 76818"/>
                <a:gd name="connsiteX29" fmla="*/ 577 w 128134"/>
                <a:gd name="connsiteY29" fmla="*/ 78719 h 76818"/>
                <a:gd name="connsiteX30" fmla="*/ 12302 w 128134"/>
                <a:gd name="connsiteY30" fmla="*/ 74622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8134" h="76818">
                  <a:moveTo>
                    <a:pt x="12173" y="74622"/>
                  </a:moveTo>
                  <a:cubicBezTo>
                    <a:pt x="18522" y="73150"/>
                    <a:pt x="24215" y="69643"/>
                    <a:pt x="28382" y="64635"/>
                  </a:cubicBezTo>
                  <a:cubicBezTo>
                    <a:pt x="32552" y="60339"/>
                    <a:pt x="37074" y="56399"/>
                    <a:pt x="41901" y="52856"/>
                  </a:cubicBezTo>
                  <a:cubicBezTo>
                    <a:pt x="45396" y="50845"/>
                    <a:pt x="48552" y="48295"/>
                    <a:pt x="51254" y="45303"/>
                  </a:cubicBezTo>
                  <a:cubicBezTo>
                    <a:pt x="53514" y="41854"/>
                    <a:pt x="57986" y="40621"/>
                    <a:pt x="61697" y="42422"/>
                  </a:cubicBezTo>
                  <a:cubicBezTo>
                    <a:pt x="66566" y="44406"/>
                    <a:pt x="74511" y="40949"/>
                    <a:pt x="85786" y="32692"/>
                  </a:cubicBezTo>
                  <a:cubicBezTo>
                    <a:pt x="98600" y="22769"/>
                    <a:pt x="101419" y="21361"/>
                    <a:pt x="109492" y="21233"/>
                  </a:cubicBezTo>
                  <a:cubicBezTo>
                    <a:pt x="117564" y="21105"/>
                    <a:pt x="126597" y="17776"/>
                    <a:pt x="128712" y="14191"/>
                  </a:cubicBezTo>
                  <a:cubicBezTo>
                    <a:pt x="129481" y="12334"/>
                    <a:pt x="132876" y="4589"/>
                    <a:pt x="133196" y="2860"/>
                  </a:cubicBezTo>
                  <a:cubicBezTo>
                    <a:pt x="133196" y="2284"/>
                    <a:pt x="131979" y="1324"/>
                    <a:pt x="130057" y="556"/>
                  </a:cubicBezTo>
                  <a:cubicBezTo>
                    <a:pt x="122383" y="-944"/>
                    <a:pt x="114426" y="619"/>
                    <a:pt x="107890" y="4909"/>
                  </a:cubicBezTo>
                  <a:cubicBezTo>
                    <a:pt x="106497" y="6562"/>
                    <a:pt x="104743" y="7875"/>
                    <a:pt x="102764" y="8749"/>
                  </a:cubicBezTo>
                  <a:cubicBezTo>
                    <a:pt x="102023" y="8700"/>
                    <a:pt x="101382" y="9261"/>
                    <a:pt x="101332" y="10002"/>
                  </a:cubicBezTo>
                  <a:cubicBezTo>
                    <a:pt x="101325" y="10118"/>
                    <a:pt x="101332" y="10235"/>
                    <a:pt x="101354" y="10350"/>
                  </a:cubicBezTo>
                  <a:cubicBezTo>
                    <a:pt x="101867" y="13487"/>
                    <a:pt x="90848" y="18608"/>
                    <a:pt x="83160" y="18800"/>
                  </a:cubicBezTo>
                  <a:cubicBezTo>
                    <a:pt x="79316" y="18800"/>
                    <a:pt x="78483" y="18096"/>
                    <a:pt x="76305" y="14319"/>
                  </a:cubicBezTo>
                  <a:cubicBezTo>
                    <a:pt x="72397" y="8429"/>
                    <a:pt x="69386" y="9070"/>
                    <a:pt x="65926" y="17135"/>
                  </a:cubicBezTo>
                  <a:cubicBezTo>
                    <a:pt x="63875" y="21809"/>
                    <a:pt x="62274" y="23537"/>
                    <a:pt x="59070" y="25010"/>
                  </a:cubicBezTo>
                  <a:cubicBezTo>
                    <a:pt x="57014" y="25712"/>
                    <a:pt x="55224" y="27031"/>
                    <a:pt x="53944" y="28787"/>
                  </a:cubicBezTo>
                  <a:cubicBezTo>
                    <a:pt x="53176" y="30643"/>
                    <a:pt x="52215" y="31027"/>
                    <a:pt x="45809" y="29939"/>
                  </a:cubicBezTo>
                  <a:cubicBezTo>
                    <a:pt x="43374" y="29363"/>
                    <a:pt x="42029" y="29939"/>
                    <a:pt x="42157" y="31411"/>
                  </a:cubicBezTo>
                  <a:cubicBezTo>
                    <a:pt x="42157" y="34292"/>
                    <a:pt x="38377" y="38325"/>
                    <a:pt x="33507" y="40757"/>
                  </a:cubicBezTo>
                  <a:cubicBezTo>
                    <a:pt x="30793" y="42126"/>
                    <a:pt x="28393" y="44044"/>
                    <a:pt x="26460" y="46391"/>
                  </a:cubicBezTo>
                  <a:cubicBezTo>
                    <a:pt x="24738" y="48150"/>
                    <a:pt x="22694" y="49563"/>
                    <a:pt x="20438" y="50552"/>
                  </a:cubicBezTo>
                  <a:cubicBezTo>
                    <a:pt x="17491" y="51192"/>
                    <a:pt x="17235" y="51832"/>
                    <a:pt x="17299" y="55161"/>
                  </a:cubicBezTo>
                  <a:cubicBezTo>
                    <a:pt x="17299" y="60282"/>
                    <a:pt x="17299" y="60858"/>
                    <a:pt x="12878" y="61051"/>
                  </a:cubicBezTo>
                  <a:cubicBezTo>
                    <a:pt x="10188" y="61051"/>
                    <a:pt x="9098" y="61755"/>
                    <a:pt x="9098" y="63547"/>
                  </a:cubicBezTo>
                  <a:cubicBezTo>
                    <a:pt x="9098" y="65339"/>
                    <a:pt x="7561" y="66172"/>
                    <a:pt x="5446" y="65724"/>
                  </a:cubicBezTo>
                  <a:cubicBezTo>
                    <a:pt x="3546" y="65459"/>
                    <a:pt x="1743" y="66633"/>
                    <a:pt x="1217" y="68476"/>
                  </a:cubicBezTo>
                  <a:cubicBezTo>
                    <a:pt x="-128" y="71549"/>
                    <a:pt x="-384" y="78334"/>
                    <a:pt x="577" y="78719"/>
                  </a:cubicBezTo>
                  <a:cubicBezTo>
                    <a:pt x="4618" y="77766"/>
                    <a:pt x="8548" y="76393"/>
                    <a:pt x="12302" y="74622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E93501D4-41DD-1D43-86EB-96F20B1CD04D}"/>
                </a:ext>
              </a:extLst>
            </p:cNvPr>
            <p:cNvSpPr/>
            <p:nvPr/>
          </p:nvSpPr>
          <p:spPr>
            <a:xfrm>
              <a:off x="3150383" y="1444225"/>
              <a:ext cx="7848240" cy="2695062"/>
            </a:xfrm>
            <a:custGeom>
              <a:avLst/>
              <a:gdLst>
                <a:gd name="connsiteX0" fmla="*/ 4013686 w 7848239"/>
                <a:gd name="connsiteY0" fmla="*/ 1681394 h 2695062"/>
                <a:gd name="connsiteX1" fmla="*/ 3981652 w 7848239"/>
                <a:gd name="connsiteY1" fmla="*/ 1790221 h 2695062"/>
                <a:gd name="connsiteX2" fmla="*/ 3903426 w 7848239"/>
                <a:gd name="connsiteY2" fmla="*/ 1873442 h 2695062"/>
                <a:gd name="connsiteX3" fmla="*/ 3838077 w 7848239"/>
                <a:gd name="connsiteY3" fmla="*/ 1905449 h 2695062"/>
                <a:gd name="connsiteX4" fmla="*/ 3820908 w 7848239"/>
                <a:gd name="connsiteY4" fmla="*/ 1938290 h 2695062"/>
                <a:gd name="connsiteX5" fmla="*/ 3756392 w 7848239"/>
                <a:gd name="connsiteY5" fmla="*/ 1974138 h 2695062"/>
                <a:gd name="connsiteX6" fmla="*/ 3709943 w 7848239"/>
                <a:gd name="connsiteY6" fmla="*/ 1975163 h 2695062"/>
                <a:gd name="connsiteX7" fmla="*/ 3739222 w 7848239"/>
                <a:gd name="connsiteY7" fmla="*/ 1954678 h 2695062"/>
                <a:gd name="connsiteX8" fmla="*/ 3800278 w 7848239"/>
                <a:gd name="connsiteY8" fmla="*/ 1916780 h 2695062"/>
                <a:gd name="connsiteX9" fmla="*/ 3861270 w 7848239"/>
                <a:gd name="connsiteY9" fmla="*/ 1833560 h 2695062"/>
                <a:gd name="connsiteX10" fmla="*/ 3931744 w 7848239"/>
                <a:gd name="connsiteY10" fmla="*/ 1768968 h 2695062"/>
                <a:gd name="connsiteX11" fmla="*/ 3992800 w 7848239"/>
                <a:gd name="connsiteY11" fmla="*/ 1643881 h 2695062"/>
                <a:gd name="connsiteX12" fmla="*/ 4012533 w 7848239"/>
                <a:gd name="connsiteY12" fmla="*/ 1625445 h 2695062"/>
                <a:gd name="connsiteX13" fmla="*/ 4013429 w 7848239"/>
                <a:gd name="connsiteY13" fmla="*/ 1681843 h 2695062"/>
                <a:gd name="connsiteX14" fmla="*/ 7845549 w 7848239"/>
                <a:gd name="connsiteY14" fmla="*/ 1093858 h 2695062"/>
                <a:gd name="connsiteX15" fmla="*/ 7775075 w 7848239"/>
                <a:gd name="connsiteY15" fmla="*/ 1044502 h 2695062"/>
                <a:gd name="connsiteX16" fmla="*/ 7708701 w 7848239"/>
                <a:gd name="connsiteY16" fmla="*/ 1028370 h 2695062"/>
                <a:gd name="connsiteX17" fmla="*/ 7686727 w 7848239"/>
                <a:gd name="connsiteY17" fmla="*/ 1017103 h 2695062"/>
                <a:gd name="connsiteX18" fmla="*/ 7623620 w 7848239"/>
                <a:gd name="connsiteY18" fmla="*/ 1015119 h 2695062"/>
                <a:gd name="connsiteX19" fmla="*/ 7645403 w 7848239"/>
                <a:gd name="connsiteY19" fmla="*/ 1036564 h 2695062"/>
                <a:gd name="connsiteX20" fmla="*/ 7637587 w 7848239"/>
                <a:gd name="connsiteY20" fmla="*/ 1065371 h 2695062"/>
                <a:gd name="connsiteX21" fmla="*/ 7607026 w 7848239"/>
                <a:gd name="connsiteY21" fmla="*/ 1051992 h 2695062"/>
                <a:gd name="connsiteX22" fmla="*/ 7605938 w 7848239"/>
                <a:gd name="connsiteY22" fmla="*/ 1005324 h 2695062"/>
                <a:gd name="connsiteX23" fmla="*/ 7587806 w 7848239"/>
                <a:gd name="connsiteY23" fmla="*/ 980678 h 2695062"/>
                <a:gd name="connsiteX24" fmla="*/ 7495037 w 7848239"/>
                <a:gd name="connsiteY24" fmla="*/ 926841 h 2695062"/>
                <a:gd name="connsiteX25" fmla="*/ 7424051 w 7848239"/>
                <a:gd name="connsiteY25" fmla="*/ 891632 h 2695062"/>
                <a:gd name="connsiteX26" fmla="*/ 7348067 w 7848239"/>
                <a:gd name="connsiteY26" fmla="*/ 857000 h 2695062"/>
                <a:gd name="connsiteX27" fmla="*/ 7213526 w 7848239"/>
                <a:gd name="connsiteY27" fmla="*/ 801690 h 2695062"/>
                <a:gd name="connsiteX28" fmla="*/ 7169448 w 7848239"/>
                <a:gd name="connsiteY28" fmla="*/ 783190 h 2695062"/>
                <a:gd name="connsiteX29" fmla="*/ 7055472 w 7848239"/>
                <a:gd name="connsiteY29" fmla="*/ 776788 h 2695062"/>
                <a:gd name="connsiteX30" fmla="*/ 7010625 w 7848239"/>
                <a:gd name="connsiteY30" fmla="*/ 782677 h 2695062"/>
                <a:gd name="connsiteX31" fmla="*/ 6899276 w 7848239"/>
                <a:gd name="connsiteY31" fmla="*/ 756175 h 2695062"/>
                <a:gd name="connsiteX32" fmla="*/ 6882874 w 7848239"/>
                <a:gd name="connsiteY32" fmla="*/ 784854 h 2695062"/>
                <a:gd name="connsiteX33" fmla="*/ 6905746 w 7848239"/>
                <a:gd name="connsiteY33" fmla="*/ 821791 h 2695062"/>
                <a:gd name="connsiteX34" fmla="*/ 6892548 w 7848239"/>
                <a:gd name="connsiteY34" fmla="*/ 866090 h 2695062"/>
                <a:gd name="connsiteX35" fmla="*/ 6826367 w 7848239"/>
                <a:gd name="connsiteY35" fmla="*/ 841124 h 2695062"/>
                <a:gd name="connsiteX36" fmla="*/ 6779662 w 7848239"/>
                <a:gd name="connsiteY36" fmla="*/ 811165 h 2695062"/>
                <a:gd name="connsiteX37" fmla="*/ 6802918 w 7848239"/>
                <a:gd name="connsiteY37" fmla="*/ 799450 h 2695062"/>
                <a:gd name="connsiteX38" fmla="*/ 6834181 w 7848239"/>
                <a:gd name="connsiteY38" fmla="*/ 797124 h 2695062"/>
                <a:gd name="connsiteX39" fmla="*/ 6839052 w 7848239"/>
                <a:gd name="connsiteY39" fmla="*/ 787351 h 2695062"/>
                <a:gd name="connsiteX40" fmla="*/ 6778637 w 7848239"/>
                <a:gd name="connsiteY40" fmla="*/ 762513 h 2695062"/>
                <a:gd name="connsiteX41" fmla="*/ 6720335 w 7848239"/>
                <a:gd name="connsiteY41" fmla="*/ 803867 h 2695062"/>
                <a:gd name="connsiteX42" fmla="*/ 6599441 w 7848239"/>
                <a:gd name="connsiteY42" fmla="*/ 788631 h 2695062"/>
                <a:gd name="connsiteX43" fmla="*/ 6452919 w 7848239"/>
                <a:gd name="connsiteY43" fmla="*/ 793816 h 2695062"/>
                <a:gd name="connsiteX44" fmla="*/ 6441963 w 7848239"/>
                <a:gd name="connsiteY44" fmla="*/ 836131 h 2695062"/>
                <a:gd name="connsiteX45" fmla="*/ 6430047 w 7848239"/>
                <a:gd name="connsiteY45" fmla="*/ 792024 h 2695062"/>
                <a:gd name="connsiteX46" fmla="*/ 6393016 w 7848239"/>
                <a:gd name="connsiteY46" fmla="*/ 778453 h 2695062"/>
                <a:gd name="connsiteX47" fmla="*/ 6367389 w 7848239"/>
                <a:gd name="connsiteY47" fmla="*/ 768466 h 2695062"/>
                <a:gd name="connsiteX48" fmla="*/ 6376615 w 7848239"/>
                <a:gd name="connsiteY48" fmla="*/ 739595 h 2695062"/>
                <a:gd name="connsiteX49" fmla="*/ 6299221 w 7848239"/>
                <a:gd name="connsiteY49" fmla="*/ 673211 h 2695062"/>
                <a:gd name="connsiteX50" fmla="*/ 6115605 w 7848239"/>
                <a:gd name="connsiteY50" fmla="*/ 670202 h 2695062"/>
                <a:gd name="connsiteX51" fmla="*/ 6002206 w 7848239"/>
                <a:gd name="connsiteY51" fmla="*/ 674043 h 2695062"/>
                <a:gd name="connsiteX52" fmla="*/ 5989777 w 7848239"/>
                <a:gd name="connsiteY52" fmla="*/ 651509 h 2695062"/>
                <a:gd name="connsiteX53" fmla="*/ 5929169 w 7848239"/>
                <a:gd name="connsiteY53" fmla="*/ 633393 h 2695062"/>
                <a:gd name="connsiteX54" fmla="*/ 5910717 w 7848239"/>
                <a:gd name="connsiteY54" fmla="*/ 625583 h 2695062"/>
                <a:gd name="connsiteX55" fmla="*/ 5850174 w 7848239"/>
                <a:gd name="connsiteY55" fmla="*/ 605482 h 2695062"/>
                <a:gd name="connsiteX56" fmla="*/ 5845497 w 7848239"/>
                <a:gd name="connsiteY56" fmla="*/ 590502 h 2695062"/>
                <a:gd name="connsiteX57" fmla="*/ 5885283 w 7848239"/>
                <a:gd name="connsiteY57" fmla="*/ 573794 h 2695062"/>
                <a:gd name="connsiteX58" fmla="*/ 5729536 w 7848239"/>
                <a:gd name="connsiteY58" fmla="*/ 546332 h 2695062"/>
                <a:gd name="connsiteX59" fmla="*/ 5699873 w 7848239"/>
                <a:gd name="connsiteY59" fmla="*/ 590310 h 2695062"/>
                <a:gd name="connsiteX60" fmla="*/ 5648619 w 7848239"/>
                <a:gd name="connsiteY60" fmla="*/ 585253 h 2695062"/>
                <a:gd name="connsiteX61" fmla="*/ 5687059 w 7848239"/>
                <a:gd name="connsiteY61" fmla="*/ 563744 h 2695062"/>
                <a:gd name="connsiteX62" fmla="*/ 5632922 w 7848239"/>
                <a:gd name="connsiteY62" fmla="*/ 547100 h 2695062"/>
                <a:gd name="connsiteX63" fmla="*/ 5660407 w 7848239"/>
                <a:gd name="connsiteY63" fmla="*/ 535513 h 2695062"/>
                <a:gd name="connsiteX64" fmla="*/ 5709162 w 7848239"/>
                <a:gd name="connsiteY64" fmla="*/ 536473 h 2695062"/>
                <a:gd name="connsiteX65" fmla="*/ 5662906 w 7848239"/>
                <a:gd name="connsiteY65" fmla="*/ 522005 h 2695062"/>
                <a:gd name="connsiteX66" fmla="*/ 5528364 w 7848239"/>
                <a:gd name="connsiteY66" fmla="*/ 502481 h 2695062"/>
                <a:gd name="connsiteX67" fmla="*/ 5455520 w 7848239"/>
                <a:gd name="connsiteY67" fmla="*/ 486861 h 2695062"/>
                <a:gd name="connsiteX68" fmla="*/ 5444372 w 7848239"/>
                <a:gd name="connsiteY68" fmla="*/ 507538 h 2695062"/>
                <a:gd name="connsiteX69" fmla="*/ 5400999 w 7848239"/>
                <a:gd name="connsiteY69" fmla="*/ 520853 h 2695062"/>
                <a:gd name="connsiteX70" fmla="*/ 5356152 w 7848239"/>
                <a:gd name="connsiteY70" fmla="*/ 548316 h 2695062"/>
                <a:gd name="connsiteX71" fmla="*/ 5394592 w 7848239"/>
                <a:gd name="connsiteY71" fmla="*/ 549788 h 2695062"/>
                <a:gd name="connsiteX72" fmla="*/ 5381138 w 7848239"/>
                <a:gd name="connsiteY72" fmla="*/ 573794 h 2695062"/>
                <a:gd name="connsiteX73" fmla="*/ 5395553 w 7848239"/>
                <a:gd name="connsiteY73" fmla="*/ 605162 h 2695062"/>
                <a:gd name="connsiteX74" fmla="*/ 5356088 w 7848239"/>
                <a:gd name="connsiteY74" fmla="*/ 604330 h 2695062"/>
                <a:gd name="connsiteX75" fmla="*/ 5310279 w 7848239"/>
                <a:gd name="connsiteY75" fmla="*/ 600745 h 2695062"/>
                <a:gd name="connsiteX76" fmla="*/ 5296441 w 7848239"/>
                <a:gd name="connsiteY76" fmla="*/ 610603 h 2695062"/>
                <a:gd name="connsiteX77" fmla="*/ 5296057 w 7848239"/>
                <a:gd name="connsiteY77" fmla="*/ 628848 h 2695062"/>
                <a:gd name="connsiteX78" fmla="*/ 5257616 w 7848239"/>
                <a:gd name="connsiteY78" fmla="*/ 606442 h 2695062"/>
                <a:gd name="connsiteX79" fmla="*/ 5183298 w 7848239"/>
                <a:gd name="connsiteY79" fmla="*/ 592807 h 2695062"/>
                <a:gd name="connsiteX80" fmla="*/ 5126983 w 7848239"/>
                <a:gd name="connsiteY80" fmla="*/ 609259 h 2695062"/>
                <a:gd name="connsiteX81" fmla="*/ 5054331 w 7848239"/>
                <a:gd name="connsiteY81" fmla="*/ 581476 h 2695062"/>
                <a:gd name="connsiteX82" fmla="*/ 5027166 w 7848239"/>
                <a:gd name="connsiteY82" fmla="*/ 578915 h 2695062"/>
                <a:gd name="connsiteX83" fmla="*/ 4999617 w 7848239"/>
                <a:gd name="connsiteY83" fmla="*/ 625583 h 2695062"/>
                <a:gd name="connsiteX84" fmla="*/ 4968032 w 7848239"/>
                <a:gd name="connsiteY84" fmla="*/ 660087 h 2695062"/>
                <a:gd name="connsiteX85" fmla="*/ 4938049 w 7848239"/>
                <a:gd name="connsiteY85" fmla="*/ 650677 h 2695062"/>
                <a:gd name="connsiteX86" fmla="*/ 4866998 w 7848239"/>
                <a:gd name="connsiteY86" fmla="*/ 587814 h 2695062"/>
                <a:gd name="connsiteX87" fmla="*/ 4823625 w 7848239"/>
                <a:gd name="connsiteY87" fmla="*/ 540378 h 2695062"/>
                <a:gd name="connsiteX88" fmla="*/ 4842845 w 7848239"/>
                <a:gd name="connsiteY88" fmla="*/ 541402 h 2695062"/>
                <a:gd name="connsiteX89" fmla="*/ 4877953 w 7848239"/>
                <a:gd name="connsiteY89" fmla="*/ 545499 h 2695062"/>
                <a:gd name="connsiteX90" fmla="*/ 4869305 w 7848239"/>
                <a:gd name="connsiteY90" fmla="*/ 514260 h 2695062"/>
                <a:gd name="connsiteX91" fmla="*/ 4867510 w 7848239"/>
                <a:gd name="connsiteY91" fmla="*/ 496015 h 2695062"/>
                <a:gd name="connsiteX92" fmla="*/ 4858221 w 7848239"/>
                <a:gd name="connsiteY92" fmla="*/ 464007 h 2695062"/>
                <a:gd name="connsiteX93" fmla="*/ 4849251 w 7848239"/>
                <a:gd name="connsiteY93" fmla="*/ 447619 h 2695062"/>
                <a:gd name="connsiteX94" fmla="*/ 4816705 w 7848239"/>
                <a:gd name="connsiteY94" fmla="*/ 425342 h 2695062"/>
                <a:gd name="connsiteX95" fmla="*/ 4752189 w 7848239"/>
                <a:gd name="connsiteY95" fmla="*/ 424766 h 2695062"/>
                <a:gd name="connsiteX96" fmla="*/ 4734250 w 7848239"/>
                <a:gd name="connsiteY96" fmla="*/ 423037 h 2695062"/>
                <a:gd name="connsiteX97" fmla="*/ 4679345 w 7848239"/>
                <a:gd name="connsiteY97" fmla="*/ 407737 h 2695062"/>
                <a:gd name="connsiteX98" fmla="*/ 4636997 w 7848239"/>
                <a:gd name="connsiteY98" fmla="*/ 376562 h 2695062"/>
                <a:gd name="connsiteX99" fmla="*/ 4613612 w 7848239"/>
                <a:gd name="connsiteY99" fmla="*/ 398327 h 2695062"/>
                <a:gd name="connsiteX100" fmla="*/ 4588626 w 7848239"/>
                <a:gd name="connsiteY100" fmla="*/ 421437 h 2695062"/>
                <a:gd name="connsiteX101" fmla="*/ 4587216 w 7848239"/>
                <a:gd name="connsiteY101" fmla="*/ 455877 h 2695062"/>
                <a:gd name="connsiteX102" fmla="*/ 4558450 w 7848239"/>
                <a:gd name="connsiteY102" fmla="*/ 457350 h 2695062"/>
                <a:gd name="connsiteX103" fmla="*/ 4499509 w 7848239"/>
                <a:gd name="connsiteY103" fmla="*/ 461511 h 2695062"/>
                <a:gd name="connsiteX104" fmla="*/ 4434544 w 7848239"/>
                <a:gd name="connsiteY104" fmla="*/ 448708 h 2695062"/>
                <a:gd name="connsiteX105" fmla="*/ 4413786 w 7848239"/>
                <a:gd name="connsiteY105" fmla="*/ 444931 h 2695062"/>
                <a:gd name="connsiteX106" fmla="*/ 4345875 w 7848239"/>
                <a:gd name="connsiteY106" fmla="*/ 434752 h 2695062"/>
                <a:gd name="connsiteX107" fmla="*/ 4366441 w 7848239"/>
                <a:gd name="connsiteY107" fmla="*/ 413563 h 2695062"/>
                <a:gd name="connsiteX108" fmla="*/ 4322875 w 7848239"/>
                <a:gd name="connsiteY108" fmla="*/ 404601 h 2695062"/>
                <a:gd name="connsiteX109" fmla="*/ 4233180 w 7848239"/>
                <a:gd name="connsiteY109" fmla="*/ 389941 h 2695062"/>
                <a:gd name="connsiteX110" fmla="*/ 4110940 w 7848239"/>
                <a:gd name="connsiteY110" fmla="*/ 402744 h 2695062"/>
                <a:gd name="connsiteX111" fmla="*/ 4103956 w 7848239"/>
                <a:gd name="connsiteY111" fmla="*/ 426878 h 2695062"/>
                <a:gd name="connsiteX112" fmla="*/ 4097102 w 7848239"/>
                <a:gd name="connsiteY112" fmla="*/ 382067 h 2695062"/>
                <a:gd name="connsiteX113" fmla="*/ 4072820 w 7848239"/>
                <a:gd name="connsiteY113" fmla="*/ 376178 h 2695062"/>
                <a:gd name="connsiteX114" fmla="*/ 4022463 w 7848239"/>
                <a:gd name="connsiteY114" fmla="*/ 381875 h 2695062"/>
                <a:gd name="connsiteX115" fmla="*/ 3967173 w 7848239"/>
                <a:gd name="connsiteY115" fmla="*/ 353772 h 2695062"/>
                <a:gd name="connsiteX116" fmla="*/ 3912011 w 7848239"/>
                <a:gd name="connsiteY116" fmla="*/ 382451 h 2695062"/>
                <a:gd name="connsiteX117" fmla="*/ 3941226 w 7848239"/>
                <a:gd name="connsiteY117" fmla="*/ 390389 h 2695062"/>
                <a:gd name="connsiteX118" fmla="*/ 3881323 w 7848239"/>
                <a:gd name="connsiteY118" fmla="*/ 405433 h 2695062"/>
                <a:gd name="connsiteX119" fmla="*/ 3806941 w 7848239"/>
                <a:gd name="connsiteY119" fmla="*/ 428222 h 2695062"/>
                <a:gd name="connsiteX120" fmla="*/ 3726857 w 7848239"/>
                <a:gd name="connsiteY120" fmla="*/ 449604 h 2695062"/>
                <a:gd name="connsiteX121" fmla="*/ 3739670 w 7848239"/>
                <a:gd name="connsiteY121" fmla="*/ 418108 h 2695062"/>
                <a:gd name="connsiteX122" fmla="*/ 3785350 w 7848239"/>
                <a:gd name="connsiteY122" fmla="*/ 396727 h 2695062"/>
                <a:gd name="connsiteX123" fmla="*/ 3838783 w 7848239"/>
                <a:gd name="connsiteY123" fmla="*/ 382259 h 2695062"/>
                <a:gd name="connsiteX124" fmla="*/ 3877992 w 7848239"/>
                <a:gd name="connsiteY124" fmla="*/ 358765 h 2695062"/>
                <a:gd name="connsiteX125" fmla="*/ 3928797 w 7848239"/>
                <a:gd name="connsiteY125" fmla="*/ 330726 h 2695062"/>
                <a:gd name="connsiteX126" fmla="*/ 4012725 w 7848239"/>
                <a:gd name="connsiteY126" fmla="*/ 300639 h 2695062"/>
                <a:gd name="connsiteX127" fmla="*/ 4036174 w 7848239"/>
                <a:gd name="connsiteY127" fmla="*/ 276825 h 2695062"/>
                <a:gd name="connsiteX128" fmla="*/ 4095500 w 7848239"/>
                <a:gd name="connsiteY128" fmla="*/ 256404 h 2695062"/>
                <a:gd name="connsiteX129" fmla="*/ 4118308 w 7848239"/>
                <a:gd name="connsiteY129" fmla="*/ 229198 h 2695062"/>
                <a:gd name="connsiteX130" fmla="*/ 4097166 w 7848239"/>
                <a:gd name="connsiteY130" fmla="*/ 213194 h 2695062"/>
                <a:gd name="connsiteX131" fmla="*/ 4121703 w 7848239"/>
                <a:gd name="connsiteY131" fmla="*/ 205576 h 2695062"/>
                <a:gd name="connsiteX132" fmla="*/ 4109979 w 7848239"/>
                <a:gd name="connsiteY132" fmla="*/ 184451 h 2695062"/>
                <a:gd name="connsiteX133" fmla="*/ 4106199 w 7848239"/>
                <a:gd name="connsiteY133" fmla="*/ 162045 h 2695062"/>
                <a:gd name="connsiteX134" fmla="*/ 4074742 w 7848239"/>
                <a:gd name="connsiteY134" fmla="*/ 156028 h 2695062"/>
                <a:gd name="connsiteX135" fmla="*/ 4065516 w 7848239"/>
                <a:gd name="connsiteY135" fmla="*/ 118706 h 2695062"/>
                <a:gd name="connsiteX136" fmla="*/ 4023168 w 7848239"/>
                <a:gd name="connsiteY136" fmla="*/ 119219 h 2695062"/>
                <a:gd name="connsiteX137" fmla="*/ 3953271 w 7848239"/>
                <a:gd name="connsiteY137" fmla="*/ 102318 h 2695062"/>
                <a:gd name="connsiteX138" fmla="*/ 3923223 w 7848239"/>
                <a:gd name="connsiteY138" fmla="*/ 98990 h 2695062"/>
                <a:gd name="connsiteX139" fmla="*/ 3863641 w 7848239"/>
                <a:gd name="connsiteY139" fmla="*/ 98990 h 2695062"/>
                <a:gd name="connsiteX140" fmla="*/ 3831607 w 7848239"/>
                <a:gd name="connsiteY140" fmla="*/ 115249 h 2695062"/>
                <a:gd name="connsiteX141" fmla="*/ 3770487 w 7848239"/>
                <a:gd name="connsiteY141" fmla="*/ 119475 h 2695062"/>
                <a:gd name="connsiteX142" fmla="*/ 3806621 w 7848239"/>
                <a:gd name="connsiteY142" fmla="*/ 77608 h 2695062"/>
                <a:gd name="connsiteX143" fmla="*/ 3727113 w 7848239"/>
                <a:gd name="connsiteY143" fmla="*/ 70631 h 2695062"/>
                <a:gd name="connsiteX144" fmla="*/ 3669901 w 7848239"/>
                <a:gd name="connsiteY144" fmla="*/ 61412 h 2695062"/>
                <a:gd name="connsiteX145" fmla="*/ 3684380 w 7848239"/>
                <a:gd name="connsiteY145" fmla="*/ 56291 h 2695062"/>
                <a:gd name="connsiteX146" fmla="*/ 3729932 w 7848239"/>
                <a:gd name="connsiteY146" fmla="*/ 40927 h 2695062"/>
                <a:gd name="connsiteX147" fmla="*/ 3736019 w 7848239"/>
                <a:gd name="connsiteY147" fmla="*/ 23515 h 2695062"/>
                <a:gd name="connsiteX148" fmla="*/ 3695336 w 7848239"/>
                <a:gd name="connsiteY148" fmla="*/ 13272 h 2695062"/>
                <a:gd name="connsiteX149" fmla="*/ 3644787 w 7848239"/>
                <a:gd name="connsiteY149" fmla="*/ 85 h 2695062"/>
                <a:gd name="connsiteX150" fmla="*/ 3580720 w 7848239"/>
                <a:gd name="connsiteY150" fmla="*/ 11672 h 2695062"/>
                <a:gd name="connsiteX151" fmla="*/ 3526070 w 7848239"/>
                <a:gd name="connsiteY151" fmla="*/ 48353 h 2695062"/>
                <a:gd name="connsiteX152" fmla="*/ 3492243 w 7848239"/>
                <a:gd name="connsiteY152" fmla="*/ 87531 h 2695062"/>
                <a:gd name="connsiteX153" fmla="*/ 3501084 w 7848239"/>
                <a:gd name="connsiteY153" fmla="*/ 107312 h 2695062"/>
                <a:gd name="connsiteX154" fmla="*/ 3473663 w 7848239"/>
                <a:gd name="connsiteY154" fmla="*/ 114865 h 2695062"/>
                <a:gd name="connsiteX155" fmla="*/ 3399601 w 7848239"/>
                <a:gd name="connsiteY155" fmla="*/ 122867 h 2695062"/>
                <a:gd name="connsiteX156" fmla="*/ 3430674 w 7848239"/>
                <a:gd name="connsiteY156" fmla="*/ 146425 h 2695062"/>
                <a:gd name="connsiteX157" fmla="*/ 3394219 w 7848239"/>
                <a:gd name="connsiteY157" fmla="*/ 138935 h 2695062"/>
                <a:gd name="connsiteX158" fmla="*/ 3351743 w 7848239"/>
                <a:gd name="connsiteY158" fmla="*/ 146873 h 2695062"/>
                <a:gd name="connsiteX159" fmla="*/ 3320030 w 7848239"/>
                <a:gd name="connsiteY159" fmla="*/ 152315 h 2695062"/>
                <a:gd name="connsiteX160" fmla="*/ 3288445 w 7848239"/>
                <a:gd name="connsiteY160" fmla="*/ 153723 h 2695062"/>
                <a:gd name="connsiteX161" fmla="*/ 3302667 w 7848239"/>
                <a:gd name="connsiteY161" fmla="*/ 128117 h 2695062"/>
                <a:gd name="connsiteX162" fmla="*/ 3256475 w 7848239"/>
                <a:gd name="connsiteY162" fmla="*/ 138679 h 2695062"/>
                <a:gd name="connsiteX163" fmla="*/ 3224441 w 7848239"/>
                <a:gd name="connsiteY163" fmla="*/ 133302 h 2695062"/>
                <a:gd name="connsiteX164" fmla="*/ 3192408 w 7848239"/>
                <a:gd name="connsiteY164" fmla="*/ 147513 h 2695062"/>
                <a:gd name="connsiteX165" fmla="*/ 3145639 w 7848239"/>
                <a:gd name="connsiteY165" fmla="*/ 150650 h 2695062"/>
                <a:gd name="connsiteX166" fmla="*/ 3174661 w 7848239"/>
                <a:gd name="connsiteY166" fmla="*/ 169855 h 2695062"/>
                <a:gd name="connsiteX167" fmla="*/ 3094065 w 7848239"/>
                <a:gd name="connsiteY167" fmla="*/ 179777 h 2695062"/>
                <a:gd name="connsiteX168" fmla="*/ 3032944 w 7848239"/>
                <a:gd name="connsiteY168" fmla="*/ 186627 h 2695062"/>
                <a:gd name="connsiteX169" fmla="*/ 2987329 w 7848239"/>
                <a:gd name="connsiteY169" fmla="*/ 205832 h 2695062"/>
                <a:gd name="connsiteX170" fmla="*/ 2941072 w 7848239"/>
                <a:gd name="connsiteY170" fmla="*/ 222476 h 2695062"/>
                <a:gd name="connsiteX171" fmla="*/ 2903656 w 7848239"/>
                <a:gd name="connsiteY171" fmla="*/ 226445 h 2695062"/>
                <a:gd name="connsiteX172" fmla="*/ 2884436 w 7848239"/>
                <a:gd name="connsiteY172" fmla="*/ 232142 h 2695062"/>
                <a:gd name="connsiteX173" fmla="*/ 2877005 w 7848239"/>
                <a:gd name="connsiteY173" fmla="*/ 242769 h 2695062"/>
                <a:gd name="connsiteX174" fmla="*/ 2858809 w 7848239"/>
                <a:gd name="connsiteY174" fmla="*/ 253908 h 2695062"/>
                <a:gd name="connsiteX175" fmla="*/ 2871623 w 7848239"/>
                <a:gd name="connsiteY175" fmla="*/ 270360 h 2695062"/>
                <a:gd name="connsiteX176" fmla="*/ 2830043 w 7848239"/>
                <a:gd name="connsiteY176" fmla="*/ 267543 h 2695062"/>
                <a:gd name="connsiteX177" fmla="*/ 2856311 w 7848239"/>
                <a:gd name="connsiteY177" fmla="*/ 282203 h 2695062"/>
                <a:gd name="connsiteX178" fmla="*/ 2877351 w 7848239"/>
                <a:gd name="connsiteY178" fmla="*/ 297470 h 2695062"/>
                <a:gd name="connsiteX179" fmla="*/ 2877453 w 7848239"/>
                <a:gd name="connsiteY179" fmla="*/ 298206 h 2695062"/>
                <a:gd name="connsiteX180" fmla="*/ 2840871 w 7848239"/>
                <a:gd name="connsiteY180" fmla="*/ 299487 h 2695062"/>
                <a:gd name="connsiteX181" fmla="*/ 2859258 w 7848239"/>
                <a:gd name="connsiteY181" fmla="*/ 312290 h 2695062"/>
                <a:gd name="connsiteX182" fmla="*/ 2874698 w 7848239"/>
                <a:gd name="connsiteY182" fmla="*/ 328806 h 2695062"/>
                <a:gd name="connsiteX183" fmla="*/ 2876940 w 7848239"/>
                <a:gd name="connsiteY183" fmla="*/ 331047 h 2695062"/>
                <a:gd name="connsiteX184" fmla="*/ 2871367 w 7848239"/>
                <a:gd name="connsiteY184" fmla="*/ 350251 h 2695062"/>
                <a:gd name="connsiteX185" fmla="*/ 2857592 w 7848239"/>
                <a:gd name="connsiteY185" fmla="*/ 354028 h 2695062"/>
                <a:gd name="connsiteX186" fmla="*/ 2811784 w 7848239"/>
                <a:gd name="connsiteY186" fmla="*/ 351084 h 2695062"/>
                <a:gd name="connsiteX187" fmla="*/ 2788656 w 7848239"/>
                <a:gd name="connsiteY187" fmla="*/ 358061 h 2695062"/>
                <a:gd name="connsiteX188" fmla="*/ 2716901 w 7848239"/>
                <a:gd name="connsiteY188" fmla="*/ 359982 h 2695062"/>
                <a:gd name="connsiteX189" fmla="*/ 2591136 w 7848239"/>
                <a:gd name="connsiteY189" fmla="*/ 367600 h 2695062"/>
                <a:gd name="connsiteX190" fmla="*/ 2573646 w 7848239"/>
                <a:gd name="connsiteY190" fmla="*/ 412411 h 2695062"/>
                <a:gd name="connsiteX191" fmla="*/ 2573646 w 7848239"/>
                <a:gd name="connsiteY191" fmla="*/ 444867 h 2695062"/>
                <a:gd name="connsiteX192" fmla="*/ 2638867 w 7848239"/>
                <a:gd name="connsiteY192" fmla="*/ 479243 h 2695062"/>
                <a:gd name="connsiteX193" fmla="*/ 2665903 w 7848239"/>
                <a:gd name="connsiteY193" fmla="*/ 524054 h 2695062"/>
                <a:gd name="connsiteX194" fmla="*/ 2583961 w 7848239"/>
                <a:gd name="connsiteY194" fmla="*/ 497423 h 2695062"/>
                <a:gd name="connsiteX195" fmla="*/ 2473381 w 7848239"/>
                <a:gd name="connsiteY195" fmla="*/ 468232 h 2695062"/>
                <a:gd name="connsiteX196" fmla="*/ 2438656 w 7848239"/>
                <a:gd name="connsiteY196" fmla="*/ 450564 h 2695062"/>
                <a:gd name="connsiteX197" fmla="*/ 2407328 w 7848239"/>
                <a:gd name="connsiteY197" fmla="*/ 472969 h 2695062"/>
                <a:gd name="connsiteX198" fmla="*/ 2427252 w 7848239"/>
                <a:gd name="connsiteY198" fmla="*/ 480075 h 2695062"/>
                <a:gd name="connsiteX199" fmla="*/ 2453456 w 7848239"/>
                <a:gd name="connsiteY199" fmla="*/ 495439 h 2695062"/>
                <a:gd name="connsiteX200" fmla="*/ 2413157 w 7848239"/>
                <a:gd name="connsiteY200" fmla="*/ 501456 h 2695062"/>
                <a:gd name="connsiteX201" fmla="*/ 2360558 w 7848239"/>
                <a:gd name="connsiteY201" fmla="*/ 510483 h 2695062"/>
                <a:gd name="connsiteX202" fmla="*/ 2424049 w 7848239"/>
                <a:gd name="connsiteY202" fmla="*/ 559071 h 2695062"/>
                <a:gd name="connsiteX203" fmla="*/ 2467294 w 7848239"/>
                <a:gd name="connsiteY203" fmla="*/ 582884 h 2695062"/>
                <a:gd name="connsiteX204" fmla="*/ 2459863 w 7848239"/>
                <a:gd name="connsiteY204" fmla="*/ 596200 h 2695062"/>
                <a:gd name="connsiteX205" fmla="*/ 2404509 w 7848239"/>
                <a:gd name="connsiteY205" fmla="*/ 568097 h 2695062"/>
                <a:gd name="connsiteX206" fmla="*/ 2322246 w 7848239"/>
                <a:gd name="connsiteY206" fmla="*/ 559711 h 2695062"/>
                <a:gd name="connsiteX207" fmla="*/ 2319940 w 7848239"/>
                <a:gd name="connsiteY207" fmla="*/ 529943 h 2695062"/>
                <a:gd name="connsiteX208" fmla="*/ 2332753 w 7848239"/>
                <a:gd name="connsiteY208" fmla="*/ 485132 h 2695062"/>
                <a:gd name="connsiteX209" fmla="*/ 2313213 w 7848239"/>
                <a:gd name="connsiteY209" fmla="*/ 428030 h 2695062"/>
                <a:gd name="connsiteX210" fmla="*/ 2299887 w 7848239"/>
                <a:gd name="connsiteY210" fmla="*/ 446019 h 2695062"/>
                <a:gd name="connsiteX211" fmla="*/ 2286625 w 7848239"/>
                <a:gd name="connsiteY211" fmla="*/ 493646 h 2695062"/>
                <a:gd name="connsiteX212" fmla="*/ 2227939 w 7848239"/>
                <a:gd name="connsiteY212" fmla="*/ 520853 h 2695062"/>
                <a:gd name="connsiteX213" fmla="*/ 2207950 w 7848239"/>
                <a:gd name="connsiteY213" fmla="*/ 548828 h 2695062"/>
                <a:gd name="connsiteX214" fmla="*/ 2261831 w 7848239"/>
                <a:gd name="connsiteY214" fmla="*/ 612844 h 2695062"/>
                <a:gd name="connsiteX215" fmla="*/ 2231399 w 7848239"/>
                <a:gd name="connsiteY215" fmla="*/ 689215 h 2695062"/>
                <a:gd name="connsiteX216" fmla="*/ 2232552 w 7848239"/>
                <a:gd name="connsiteY216" fmla="*/ 735178 h 2695062"/>
                <a:gd name="connsiteX217" fmla="*/ 2269711 w 7848239"/>
                <a:gd name="connsiteY217" fmla="*/ 742028 h 2695062"/>
                <a:gd name="connsiteX218" fmla="*/ 2326603 w 7848239"/>
                <a:gd name="connsiteY218" fmla="*/ 731657 h 2695062"/>
                <a:gd name="connsiteX219" fmla="*/ 2419180 w 7848239"/>
                <a:gd name="connsiteY219" fmla="*/ 763217 h 2695062"/>
                <a:gd name="connsiteX220" fmla="*/ 2436286 w 7848239"/>
                <a:gd name="connsiteY220" fmla="*/ 798681 h 2695062"/>
                <a:gd name="connsiteX221" fmla="*/ 2413350 w 7848239"/>
                <a:gd name="connsiteY221" fmla="*/ 831970 h 2695062"/>
                <a:gd name="connsiteX222" fmla="*/ 2468512 w 7848239"/>
                <a:gd name="connsiteY222" fmla="*/ 868203 h 2695062"/>
                <a:gd name="connsiteX223" fmla="*/ 2414119 w 7848239"/>
                <a:gd name="connsiteY223" fmla="*/ 863081 h 2695062"/>
                <a:gd name="connsiteX224" fmla="*/ 2392528 w 7848239"/>
                <a:gd name="connsiteY224" fmla="*/ 833570 h 2695062"/>
                <a:gd name="connsiteX225" fmla="*/ 2405341 w 7848239"/>
                <a:gd name="connsiteY225" fmla="*/ 800730 h 2695062"/>
                <a:gd name="connsiteX226" fmla="*/ 2381636 w 7848239"/>
                <a:gd name="connsiteY226" fmla="*/ 771219 h 2695062"/>
                <a:gd name="connsiteX227" fmla="*/ 2351205 w 7848239"/>
                <a:gd name="connsiteY227" fmla="*/ 752014 h 2695062"/>
                <a:gd name="connsiteX228" fmla="*/ 2276246 w 7848239"/>
                <a:gd name="connsiteY228" fmla="*/ 769362 h 2695062"/>
                <a:gd name="connsiteX229" fmla="*/ 2284895 w 7848239"/>
                <a:gd name="connsiteY229" fmla="*/ 832994 h 2695062"/>
                <a:gd name="connsiteX230" fmla="*/ 2243507 w 7848239"/>
                <a:gd name="connsiteY230" fmla="*/ 886255 h 2695062"/>
                <a:gd name="connsiteX231" fmla="*/ 2206220 w 7848239"/>
                <a:gd name="connsiteY231" fmla="*/ 915894 h 2695062"/>
                <a:gd name="connsiteX232" fmla="*/ 2160989 w 7848239"/>
                <a:gd name="connsiteY232" fmla="*/ 951423 h 2695062"/>
                <a:gd name="connsiteX233" fmla="*/ 2117295 w 7848239"/>
                <a:gd name="connsiteY233" fmla="*/ 950591 h 2695062"/>
                <a:gd name="connsiteX234" fmla="*/ 2061236 w 7848239"/>
                <a:gd name="connsiteY234" fmla="*/ 953535 h 2695062"/>
                <a:gd name="connsiteX235" fmla="*/ 2022796 w 7848239"/>
                <a:gd name="connsiteY235" fmla="*/ 941180 h 2695062"/>
                <a:gd name="connsiteX236" fmla="*/ 1999603 w 7848239"/>
                <a:gd name="connsiteY236" fmla="*/ 921208 h 2695062"/>
                <a:gd name="connsiteX237" fmla="*/ 2025230 w 7848239"/>
                <a:gd name="connsiteY237" fmla="*/ 927609 h 2695062"/>
                <a:gd name="connsiteX238" fmla="*/ 2053228 w 7848239"/>
                <a:gd name="connsiteY238" fmla="*/ 925433 h 2695062"/>
                <a:gd name="connsiteX239" fmla="*/ 2080969 w 7848239"/>
                <a:gd name="connsiteY239" fmla="*/ 936827 h 2695062"/>
                <a:gd name="connsiteX240" fmla="*/ 2106276 w 7848239"/>
                <a:gd name="connsiteY240" fmla="*/ 928505 h 2695062"/>
                <a:gd name="connsiteX241" fmla="*/ 2118000 w 7848239"/>
                <a:gd name="connsiteY241" fmla="*/ 917943 h 2695062"/>
                <a:gd name="connsiteX242" fmla="*/ 2139847 w 7848239"/>
                <a:gd name="connsiteY242" fmla="*/ 901555 h 2695062"/>
                <a:gd name="connsiteX243" fmla="*/ 2155479 w 7848239"/>
                <a:gd name="connsiteY243" fmla="*/ 877549 h 2695062"/>
                <a:gd name="connsiteX244" fmla="*/ 2168677 w 7848239"/>
                <a:gd name="connsiteY244" fmla="*/ 862953 h 2695062"/>
                <a:gd name="connsiteX245" fmla="*/ 2192702 w 7848239"/>
                <a:gd name="connsiteY245" fmla="*/ 848550 h 2695062"/>
                <a:gd name="connsiteX246" fmla="*/ 2201735 w 7848239"/>
                <a:gd name="connsiteY246" fmla="*/ 827104 h 2695062"/>
                <a:gd name="connsiteX247" fmla="*/ 2215318 w 7848239"/>
                <a:gd name="connsiteY247" fmla="*/ 797017 h 2695062"/>
                <a:gd name="connsiteX248" fmla="*/ 2217176 w 7848239"/>
                <a:gd name="connsiteY248" fmla="*/ 780181 h 2695062"/>
                <a:gd name="connsiteX249" fmla="*/ 2179953 w 7848239"/>
                <a:gd name="connsiteY249" fmla="*/ 740235 h 2695062"/>
                <a:gd name="connsiteX250" fmla="*/ 2179568 w 7848239"/>
                <a:gd name="connsiteY250" fmla="*/ 693632 h 2695062"/>
                <a:gd name="connsiteX251" fmla="*/ 2179568 w 7848239"/>
                <a:gd name="connsiteY251" fmla="*/ 650421 h 2695062"/>
                <a:gd name="connsiteX252" fmla="*/ 2192830 w 7848239"/>
                <a:gd name="connsiteY252" fmla="*/ 602729 h 2695062"/>
                <a:gd name="connsiteX253" fmla="*/ 2154390 w 7848239"/>
                <a:gd name="connsiteY253" fmla="*/ 549980 h 2695062"/>
                <a:gd name="connsiteX254" fmla="*/ 2170983 w 7848239"/>
                <a:gd name="connsiteY254" fmla="*/ 515860 h 2695062"/>
                <a:gd name="connsiteX255" fmla="*/ 2193471 w 7848239"/>
                <a:gd name="connsiteY255" fmla="*/ 438657 h 2695062"/>
                <a:gd name="connsiteX256" fmla="*/ 2133632 w 7848239"/>
                <a:gd name="connsiteY256" fmla="*/ 418556 h 2695062"/>
                <a:gd name="connsiteX257" fmla="*/ 2041247 w 7848239"/>
                <a:gd name="connsiteY257" fmla="*/ 412667 h 2695062"/>
                <a:gd name="connsiteX258" fmla="*/ 2013378 w 7848239"/>
                <a:gd name="connsiteY258" fmla="*/ 437761 h 2695062"/>
                <a:gd name="connsiteX259" fmla="*/ 1979678 w 7848239"/>
                <a:gd name="connsiteY259" fmla="*/ 501776 h 2695062"/>
                <a:gd name="connsiteX260" fmla="*/ 1914138 w 7848239"/>
                <a:gd name="connsiteY260" fmla="*/ 547100 h 2695062"/>
                <a:gd name="connsiteX261" fmla="*/ 1893124 w 7848239"/>
                <a:gd name="connsiteY261" fmla="*/ 586533 h 2695062"/>
                <a:gd name="connsiteX262" fmla="*/ 1920288 w 7848239"/>
                <a:gd name="connsiteY262" fmla="*/ 592935 h 2695062"/>
                <a:gd name="connsiteX263" fmla="*/ 1913881 w 7848239"/>
                <a:gd name="connsiteY263" fmla="*/ 629296 h 2695062"/>
                <a:gd name="connsiteX264" fmla="*/ 1910550 w 7848239"/>
                <a:gd name="connsiteY264" fmla="*/ 650805 h 2695062"/>
                <a:gd name="connsiteX265" fmla="*/ 1893316 w 7848239"/>
                <a:gd name="connsiteY265" fmla="*/ 681533 h 2695062"/>
                <a:gd name="connsiteX266" fmla="*/ 1950271 w 7848239"/>
                <a:gd name="connsiteY266" fmla="*/ 702914 h 2695062"/>
                <a:gd name="connsiteX267" fmla="*/ 1970261 w 7848239"/>
                <a:gd name="connsiteY267" fmla="*/ 740491 h 2695062"/>
                <a:gd name="connsiteX268" fmla="*/ 1999347 w 7848239"/>
                <a:gd name="connsiteY268" fmla="*/ 755215 h 2695062"/>
                <a:gd name="connsiteX269" fmla="*/ 1968211 w 7848239"/>
                <a:gd name="connsiteY269" fmla="*/ 800026 h 2695062"/>
                <a:gd name="connsiteX270" fmla="*/ 1910550 w 7848239"/>
                <a:gd name="connsiteY270" fmla="*/ 755215 h 2695062"/>
                <a:gd name="connsiteX271" fmla="*/ 1833093 w 7848239"/>
                <a:gd name="connsiteY271" fmla="*/ 721863 h 2695062"/>
                <a:gd name="connsiteX272" fmla="*/ 1769025 w 7848239"/>
                <a:gd name="connsiteY272" fmla="*/ 695616 h 2695062"/>
                <a:gd name="connsiteX273" fmla="*/ 1679908 w 7848239"/>
                <a:gd name="connsiteY273" fmla="*/ 671546 h 2695062"/>
                <a:gd name="connsiteX274" fmla="*/ 1591879 w 7848239"/>
                <a:gd name="connsiteY274" fmla="*/ 662392 h 2695062"/>
                <a:gd name="connsiteX275" fmla="*/ 1556578 w 7848239"/>
                <a:gd name="connsiteY275" fmla="*/ 636786 h 2695062"/>
                <a:gd name="connsiteX276" fmla="*/ 1498149 w 7848239"/>
                <a:gd name="connsiteY276" fmla="*/ 617581 h 2695062"/>
                <a:gd name="connsiteX277" fmla="*/ 1510963 w 7848239"/>
                <a:gd name="connsiteY277" fmla="*/ 655990 h 2695062"/>
                <a:gd name="connsiteX278" fmla="*/ 1546520 w 7848239"/>
                <a:gd name="connsiteY278" fmla="*/ 670202 h 2695062"/>
                <a:gd name="connsiteX279" fmla="*/ 1576823 w 7848239"/>
                <a:gd name="connsiteY279" fmla="*/ 691711 h 2695062"/>
                <a:gd name="connsiteX280" fmla="*/ 1598286 w 7848239"/>
                <a:gd name="connsiteY280" fmla="*/ 730121 h 2695062"/>
                <a:gd name="connsiteX281" fmla="*/ 1582590 w 7848239"/>
                <a:gd name="connsiteY281" fmla="*/ 754767 h 2695062"/>
                <a:gd name="connsiteX282" fmla="*/ 1549339 w 7848239"/>
                <a:gd name="connsiteY282" fmla="*/ 769682 h 2695062"/>
                <a:gd name="connsiteX283" fmla="*/ 1523712 w 7848239"/>
                <a:gd name="connsiteY283" fmla="*/ 778581 h 2695062"/>
                <a:gd name="connsiteX284" fmla="*/ 1524288 w 7848239"/>
                <a:gd name="connsiteY284" fmla="*/ 751566 h 2695062"/>
                <a:gd name="connsiteX285" fmla="*/ 1495330 w 7848239"/>
                <a:gd name="connsiteY285" fmla="*/ 730057 h 2695062"/>
                <a:gd name="connsiteX286" fmla="*/ 1419987 w 7848239"/>
                <a:gd name="connsiteY286" fmla="*/ 763665 h 2695062"/>
                <a:gd name="connsiteX287" fmla="*/ 1338237 w 7848239"/>
                <a:gd name="connsiteY287" fmla="*/ 762064 h 2695062"/>
                <a:gd name="connsiteX288" fmla="*/ 1292365 w 7848239"/>
                <a:gd name="connsiteY288" fmla="*/ 792216 h 2695062"/>
                <a:gd name="connsiteX289" fmla="*/ 1227208 w 7848239"/>
                <a:gd name="connsiteY289" fmla="*/ 786134 h 2695062"/>
                <a:gd name="connsiteX290" fmla="*/ 1240022 w 7848239"/>
                <a:gd name="connsiteY290" fmla="*/ 774291 h 2695062"/>
                <a:gd name="connsiteX291" fmla="*/ 1251746 w 7848239"/>
                <a:gd name="connsiteY291" fmla="*/ 761040 h 2695062"/>
                <a:gd name="connsiteX292" fmla="*/ 1263214 w 7848239"/>
                <a:gd name="connsiteY292" fmla="*/ 730185 h 2695062"/>
                <a:gd name="connsiteX293" fmla="*/ 1196841 w 7848239"/>
                <a:gd name="connsiteY293" fmla="*/ 747085 h 2695062"/>
                <a:gd name="connsiteX294" fmla="*/ 1186974 w 7848239"/>
                <a:gd name="connsiteY294" fmla="*/ 772691 h 2695062"/>
                <a:gd name="connsiteX295" fmla="*/ 1165704 w 7848239"/>
                <a:gd name="connsiteY295" fmla="*/ 759888 h 2695062"/>
                <a:gd name="connsiteX296" fmla="*/ 1053907 w 7848239"/>
                <a:gd name="connsiteY296" fmla="*/ 788695 h 2695062"/>
                <a:gd name="connsiteX297" fmla="*/ 1006689 w 7848239"/>
                <a:gd name="connsiteY297" fmla="*/ 814813 h 2695062"/>
                <a:gd name="connsiteX298" fmla="*/ 953257 w 7848239"/>
                <a:gd name="connsiteY298" fmla="*/ 829281 h 2695062"/>
                <a:gd name="connsiteX299" fmla="*/ 941469 w 7848239"/>
                <a:gd name="connsiteY299" fmla="*/ 876973 h 2695062"/>
                <a:gd name="connsiteX300" fmla="*/ 858757 w 7848239"/>
                <a:gd name="connsiteY300" fmla="*/ 885423 h 2695062"/>
                <a:gd name="connsiteX301" fmla="*/ 820766 w 7848239"/>
                <a:gd name="connsiteY301" fmla="*/ 850214 h 2695062"/>
                <a:gd name="connsiteX302" fmla="*/ 819997 w 7848239"/>
                <a:gd name="connsiteY302" fmla="*/ 821215 h 2695062"/>
                <a:gd name="connsiteX303" fmla="*/ 853952 w 7848239"/>
                <a:gd name="connsiteY303" fmla="*/ 809692 h 2695062"/>
                <a:gd name="connsiteX304" fmla="*/ 897006 w 7848239"/>
                <a:gd name="connsiteY304" fmla="*/ 808540 h 2695062"/>
                <a:gd name="connsiteX305" fmla="*/ 868624 w 7848239"/>
                <a:gd name="connsiteY305" fmla="*/ 764049 h 2695062"/>
                <a:gd name="connsiteX306" fmla="*/ 807248 w 7848239"/>
                <a:gd name="connsiteY306" fmla="*/ 746637 h 2695062"/>
                <a:gd name="connsiteX307" fmla="*/ 747217 w 7848239"/>
                <a:gd name="connsiteY307" fmla="*/ 739339 h 2695062"/>
                <a:gd name="connsiteX308" fmla="*/ 755417 w 7848239"/>
                <a:gd name="connsiteY308" fmla="*/ 757071 h 2695062"/>
                <a:gd name="connsiteX309" fmla="*/ 769063 w 7848239"/>
                <a:gd name="connsiteY309" fmla="*/ 789079 h 2695062"/>
                <a:gd name="connsiteX310" fmla="*/ 749267 w 7848239"/>
                <a:gd name="connsiteY310" fmla="*/ 839331 h 2695062"/>
                <a:gd name="connsiteX311" fmla="*/ 764707 w 7848239"/>
                <a:gd name="connsiteY311" fmla="*/ 855848 h 2695062"/>
                <a:gd name="connsiteX312" fmla="*/ 781749 w 7848239"/>
                <a:gd name="connsiteY312" fmla="*/ 896754 h 2695062"/>
                <a:gd name="connsiteX313" fmla="*/ 765924 w 7848239"/>
                <a:gd name="connsiteY313" fmla="*/ 931514 h 2695062"/>
                <a:gd name="connsiteX314" fmla="*/ 745102 w 7848239"/>
                <a:gd name="connsiteY314" fmla="*/ 930426 h 2695062"/>
                <a:gd name="connsiteX315" fmla="*/ 731071 w 7848239"/>
                <a:gd name="connsiteY315" fmla="*/ 916663 h 2695062"/>
                <a:gd name="connsiteX316" fmla="*/ 682509 w 7848239"/>
                <a:gd name="connsiteY316" fmla="*/ 906868 h 2695062"/>
                <a:gd name="connsiteX317" fmla="*/ 651372 w 7848239"/>
                <a:gd name="connsiteY317" fmla="*/ 920439 h 2695062"/>
                <a:gd name="connsiteX318" fmla="*/ 607934 w 7848239"/>
                <a:gd name="connsiteY318" fmla="*/ 937147 h 2695062"/>
                <a:gd name="connsiteX319" fmla="*/ 596018 w 7848239"/>
                <a:gd name="connsiteY319" fmla="*/ 941821 h 2695062"/>
                <a:gd name="connsiteX320" fmla="*/ 542073 w 7848239"/>
                <a:gd name="connsiteY320" fmla="*/ 925945 h 2695062"/>
                <a:gd name="connsiteX321" fmla="*/ 540279 w 7848239"/>
                <a:gd name="connsiteY321" fmla="*/ 925945 h 2695062"/>
                <a:gd name="connsiteX322" fmla="*/ 539062 w 7848239"/>
                <a:gd name="connsiteY322" fmla="*/ 925945 h 2695062"/>
                <a:gd name="connsiteX323" fmla="*/ 536051 w 7848239"/>
                <a:gd name="connsiteY323" fmla="*/ 922168 h 2695062"/>
                <a:gd name="connsiteX324" fmla="*/ 468268 w 7848239"/>
                <a:gd name="connsiteY324" fmla="*/ 886319 h 2695062"/>
                <a:gd name="connsiteX325" fmla="*/ 465385 w 7848239"/>
                <a:gd name="connsiteY325" fmla="*/ 885743 h 2695062"/>
                <a:gd name="connsiteX326" fmla="*/ 460195 w 7848239"/>
                <a:gd name="connsiteY326" fmla="*/ 888432 h 2695062"/>
                <a:gd name="connsiteX327" fmla="*/ 440975 w 7848239"/>
                <a:gd name="connsiteY327" fmla="*/ 917623 h 2695062"/>
                <a:gd name="connsiteX328" fmla="*/ 440462 w 7848239"/>
                <a:gd name="connsiteY328" fmla="*/ 922360 h 2695062"/>
                <a:gd name="connsiteX329" fmla="*/ 448727 w 7848239"/>
                <a:gd name="connsiteY329" fmla="*/ 944253 h 2695062"/>
                <a:gd name="connsiteX330" fmla="*/ 480504 w 7848239"/>
                <a:gd name="connsiteY330" fmla="*/ 979206 h 2695062"/>
                <a:gd name="connsiteX331" fmla="*/ 485245 w 7848239"/>
                <a:gd name="connsiteY331" fmla="*/ 981318 h 2695062"/>
                <a:gd name="connsiteX332" fmla="*/ 487360 w 7848239"/>
                <a:gd name="connsiteY332" fmla="*/ 980998 h 2695062"/>
                <a:gd name="connsiteX333" fmla="*/ 507733 w 7848239"/>
                <a:gd name="connsiteY333" fmla="*/ 974149 h 2695062"/>
                <a:gd name="connsiteX334" fmla="*/ 521187 w 7848239"/>
                <a:gd name="connsiteY334" fmla="*/ 1018960 h 2695062"/>
                <a:gd name="connsiteX335" fmla="*/ 495048 w 7848239"/>
                <a:gd name="connsiteY335" fmla="*/ 1027538 h 2695062"/>
                <a:gd name="connsiteX336" fmla="*/ 442064 w 7848239"/>
                <a:gd name="connsiteY336" fmla="*/ 1007181 h 2695062"/>
                <a:gd name="connsiteX337" fmla="*/ 432006 w 7848239"/>
                <a:gd name="connsiteY337" fmla="*/ 1000203 h 2695062"/>
                <a:gd name="connsiteX338" fmla="*/ 406379 w 7848239"/>
                <a:gd name="connsiteY338" fmla="*/ 971204 h 2695062"/>
                <a:gd name="connsiteX339" fmla="*/ 404457 w 7848239"/>
                <a:gd name="connsiteY339" fmla="*/ 970116 h 2695062"/>
                <a:gd name="connsiteX340" fmla="*/ 367041 w 7848239"/>
                <a:gd name="connsiteY340" fmla="*/ 962882 h 2695062"/>
                <a:gd name="connsiteX341" fmla="*/ 374986 w 7848239"/>
                <a:gd name="connsiteY341" fmla="*/ 950527 h 2695062"/>
                <a:gd name="connsiteX342" fmla="*/ 375498 w 7848239"/>
                <a:gd name="connsiteY342" fmla="*/ 948542 h 2695062"/>
                <a:gd name="connsiteX343" fmla="*/ 372487 w 7848239"/>
                <a:gd name="connsiteY343" fmla="*/ 919735 h 2695062"/>
                <a:gd name="connsiteX344" fmla="*/ 350576 w 7848239"/>
                <a:gd name="connsiteY344" fmla="*/ 877357 h 2695062"/>
                <a:gd name="connsiteX345" fmla="*/ 363390 w 7848239"/>
                <a:gd name="connsiteY345" fmla="*/ 869099 h 2695062"/>
                <a:gd name="connsiteX346" fmla="*/ 365952 w 7848239"/>
                <a:gd name="connsiteY346" fmla="*/ 864874 h 2695062"/>
                <a:gd name="connsiteX347" fmla="*/ 370757 w 7848239"/>
                <a:gd name="connsiteY347" fmla="*/ 815902 h 2695062"/>
                <a:gd name="connsiteX348" fmla="*/ 369091 w 7848239"/>
                <a:gd name="connsiteY348" fmla="*/ 811165 h 2695062"/>
                <a:gd name="connsiteX349" fmla="*/ 240060 w 7848239"/>
                <a:gd name="connsiteY349" fmla="*/ 687870 h 2695062"/>
                <a:gd name="connsiteX350" fmla="*/ 249798 w 7848239"/>
                <a:gd name="connsiteY350" fmla="*/ 683837 h 2695062"/>
                <a:gd name="connsiteX351" fmla="*/ 297721 w 7848239"/>
                <a:gd name="connsiteY351" fmla="*/ 725896 h 2695062"/>
                <a:gd name="connsiteX352" fmla="*/ 301501 w 7848239"/>
                <a:gd name="connsiteY352" fmla="*/ 727368 h 2695062"/>
                <a:gd name="connsiteX353" fmla="*/ 339941 w 7848239"/>
                <a:gd name="connsiteY353" fmla="*/ 729352 h 2695062"/>
                <a:gd name="connsiteX354" fmla="*/ 341799 w 7848239"/>
                <a:gd name="connsiteY354" fmla="*/ 744460 h 2695062"/>
                <a:gd name="connsiteX355" fmla="*/ 346412 w 7848239"/>
                <a:gd name="connsiteY355" fmla="*/ 749517 h 2695062"/>
                <a:gd name="connsiteX356" fmla="*/ 558410 w 7848239"/>
                <a:gd name="connsiteY356" fmla="*/ 798425 h 2695062"/>
                <a:gd name="connsiteX357" fmla="*/ 559179 w 7848239"/>
                <a:gd name="connsiteY357" fmla="*/ 798425 h 2695062"/>
                <a:gd name="connsiteX358" fmla="*/ 560589 w 7848239"/>
                <a:gd name="connsiteY358" fmla="*/ 798425 h 2695062"/>
                <a:gd name="connsiteX359" fmla="*/ 618249 w 7848239"/>
                <a:gd name="connsiteY359" fmla="*/ 774804 h 2695062"/>
                <a:gd name="connsiteX360" fmla="*/ 674500 w 7848239"/>
                <a:gd name="connsiteY360" fmla="*/ 720134 h 2695062"/>
                <a:gd name="connsiteX361" fmla="*/ 675462 w 7848239"/>
                <a:gd name="connsiteY361" fmla="*/ 718598 h 2695062"/>
                <a:gd name="connsiteX362" fmla="*/ 685135 w 7848239"/>
                <a:gd name="connsiteY362" fmla="*/ 678460 h 2695062"/>
                <a:gd name="connsiteX363" fmla="*/ 682445 w 7848239"/>
                <a:gd name="connsiteY363" fmla="*/ 672058 h 2695062"/>
                <a:gd name="connsiteX364" fmla="*/ 670400 w 7848239"/>
                <a:gd name="connsiteY364" fmla="*/ 664632 h 2695062"/>
                <a:gd name="connsiteX365" fmla="*/ 665211 w 7848239"/>
                <a:gd name="connsiteY365" fmla="*/ 619181 h 2695062"/>
                <a:gd name="connsiteX366" fmla="*/ 664378 w 7848239"/>
                <a:gd name="connsiteY366" fmla="*/ 617261 h 2695062"/>
                <a:gd name="connsiteX367" fmla="*/ 611586 w 7848239"/>
                <a:gd name="connsiteY367" fmla="*/ 563104 h 2695062"/>
                <a:gd name="connsiteX368" fmla="*/ 610113 w 7848239"/>
                <a:gd name="connsiteY368" fmla="*/ 562143 h 2695062"/>
                <a:gd name="connsiteX369" fmla="*/ 542330 w 7848239"/>
                <a:gd name="connsiteY369" fmla="*/ 541146 h 2695062"/>
                <a:gd name="connsiteX370" fmla="*/ 419256 w 7848239"/>
                <a:gd name="connsiteY370" fmla="*/ 432319 h 2695062"/>
                <a:gd name="connsiteX371" fmla="*/ 415156 w 7848239"/>
                <a:gd name="connsiteY371" fmla="*/ 430527 h 2695062"/>
                <a:gd name="connsiteX372" fmla="*/ 300668 w 7848239"/>
                <a:gd name="connsiteY372" fmla="*/ 426238 h 2695062"/>
                <a:gd name="connsiteX373" fmla="*/ 292531 w 7848239"/>
                <a:gd name="connsiteY373" fmla="*/ 407417 h 2695062"/>
                <a:gd name="connsiteX374" fmla="*/ 288431 w 7848239"/>
                <a:gd name="connsiteY374" fmla="*/ 403960 h 2695062"/>
                <a:gd name="connsiteX375" fmla="*/ 286765 w 7848239"/>
                <a:gd name="connsiteY375" fmla="*/ 403960 h 2695062"/>
                <a:gd name="connsiteX376" fmla="*/ 282921 w 7848239"/>
                <a:gd name="connsiteY376" fmla="*/ 405305 h 2695062"/>
                <a:gd name="connsiteX377" fmla="*/ 280807 w 7848239"/>
                <a:gd name="connsiteY377" fmla="*/ 406905 h 2695062"/>
                <a:gd name="connsiteX378" fmla="*/ 277091 w 7848239"/>
                <a:gd name="connsiteY378" fmla="*/ 402232 h 2695062"/>
                <a:gd name="connsiteX379" fmla="*/ 236344 w 7848239"/>
                <a:gd name="connsiteY379" fmla="*/ 386356 h 2695062"/>
                <a:gd name="connsiteX380" fmla="*/ 239676 w 7848239"/>
                <a:gd name="connsiteY380" fmla="*/ 376178 h 2695062"/>
                <a:gd name="connsiteX381" fmla="*/ 269147 w 7848239"/>
                <a:gd name="connsiteY381" fmla="*/ 392502 h 2695062"/>
                <a:gd name="connsiteX382" fmla="*/ 272350 w 7848239"/>
                <a:gd name="connsiteY382" fmla="*/ 393334 h 2695062"/>
                <a:gd name="connsiteX383" fmla="*/ 274272 w 7848239"/>
                <a:gd name="connsiteY383" fmla="*/ 393334 h 2695062"/>
                <a:gd name="connsiteX384" fmla="*/ 277924 w 7848239"/>
                <a:gd name="connsiteY384" fmla="*/ 390197 h 2695062"/>
                <a:gd name="connsiteX385" fmla="*/ 287534 w 7848239"/>
                <a:gd name="connsiteY385" fmla="*/ 370096 h 2695062"/>
                <a:gd name="connsiteX386" fmla="*/ 287534 w 7848239"/>
                <a:gd name="connsiteY386" fmla="*/ 365679 h 2695062"/>
                <a:gd name="connsiteX387" fmla="*/ 284395 w 7848239"/>
                <a:gd name="connsiteY387" fmla="*/ 362542 h 2695062"/>
                <a:gd name="connsiteX388" fmla="*/ 226157 w 7848239"/>
                <a:gd name="connsiteY388" fmla="*/ 337896 h 2695062"/>
                <a:gd name="connsiteX389" fmla="*/ 223787 w 7848239"/>
                <a:gd name="connsiteY389" fmla="*/ 337448 h 2695062"/>
                <a:gd name="connsiteX390" fmla="*/ 220455 w 7848239"/>
                <a:gd name="connsiteY390" fmla="*/ 338408 h 2695062"/>
                <a:gd name="connsiteX391" fmla="*/ 217701 w 7848239"/>
                <a:gd name="connsiteY391" fmla="*/ 343850 h 2695062"/>
                <a:gd name="connsiteX392" fmla="*/ 219046 w 7848239"/>
                <a:gd name="connsiteY392" fmla="*/ 355308 h 2695062"/>
                <a:gd name="connsiteX393" fmla="*/ 213280 w 7848239"/>
                <a:gd name="connsiteY393" fmla="*/ 359021 h 2695062"/>
                <a:gd name="connsiteX394" fmla="*/ 208347 w 7848239"/>
                <a:gd name="connsiteY394" fmla="*/ 371056 h 2695062"/>
                <a:gd name="connsiteX395" fmla="*/ 178235 w 7848239"/>
                <a:gd name="connsiteY395" fmla="*/ 358253 h 2695062"/>
                <a:gd name="connsiteX396" fmla="*/ 175544 w 7848239"/>
                <a:gd name="connsiteY396" fmla="*/ 357613 h 2695062"/>
                <a:gd name="connsiteX397" fmla="*/ 172213 w 7848239"/>
                <a:gd name="connsiteY397" fmla="*/ 358509 h 2695062"/>
                <a:gd name="connsiteX398" fmla="*/ 170931 w 7848239"/>
                <a:gd name="connsiteY398" fmla="*/ 359598 h 2695062"/>
                <a:gd name="connsiteX399" fmla="*/ 175544 w 7848239"/>
                <a:gd name="connsiteY399" fmla="*/ 358765 h 2695062"/>
                <a:gd name="connsiteX400" fmla="*/ 178684 w 7848239"/>
                <a:gd name="connsiteY400" fmla="*/ 359790 h 2695062"/>
                <a:gd name="connsiteX401" fmla="*/ 180477 w 7848239"/>
                <a:gd name="connsiteY401" fmla="*/ 363439 h 2695062"/>
                <a:gd name="connsiteX402" fmla="*/ 180478 w 7848239"/>
                <a:gd name="connsiteY402" fmla="*/ 387893 h 2695062"/>
                <a:gd name="connsiteX403" fmla="*/ 178363 w 7848239"/>
                <a:gd name="connsiteY403" fmla="*/ 391734 h 2695062"/>
                <a:gd name="connsiteX404" fmla="*/ 175544 w 7848239"/>
                <a:gd name="connsiteY404" fmla="*/ 392694 h 2695062"/>
                <a:gd name="connsiteX405" fmla="*/ 173879 w 7848239"/>
                <a:gd name="connsiteY405" fmla="*/ 392374 h 2695062"/>
                <a:gd name="connsiteX406" fmla="*/ 150046 w 7848239"/>
                <a:gd name="connsiteY406" fmla="*/ 385076 h 2695062"/>
                <a:gd name="connsiteX407" fmla="*/ 144087 w 7848239"/>
                <a:gd name="connsiteY407" fmla="*/ 406969 h 2695062"/>
                <a:gd name="connsiteX408" fmla="*/ 94435 w 7848239"/>
                <a:gd name="connsiteY408" fmla="*/ 453765 h 2695062"/>
                <a:gd name="connsiteX409" fmla="*/ 90911 w 7848239"/>
                <a:gd name="connsiteY409" fmla="*/ 455109 h 2695062"/>
                <a:gd name="connsiteX410" fmla="*/ 89822 w 7848239"/>
                <a:gd name="connsiteY410" fmla="*/ 455109 h 2695062"/>
                <a:gd name="connsiteX411" fmla="*/ 70986 w 7848239"/>
                <a:gd name="connsiteY411" fmla="*/ 472585 h 2695062"/>
                <a:gd name="connsiteX412" fmla="*/ 75535 w 7848239"/>
                <a:gd name="connsiteY412" fmla="*/ 475338 h 2695062"/>
                <a:gd name="connsiteX413" fmla="*/ 76689 w 7848239"/>
                <a:gd name="connsiteY413" fmla="*/ 477707 h 2695062"/>
                <a:gd name="connsiteX414" fmla="*/ 69577 w 7848239"/>
                <a:gd name="connsiteY414" fmla="*/ 529943 h 2695062"/>
                <a:gd name="connsiteX415" fmla="*/ 107313 w 7848239"/>
                <a:gd name="connsiteY415" fmla="*/ 562591 h 2695062"/>
                <a:gd name="connsiteX416" fmla="*/ 139346 w 7848239"/>
                <a:gd name="connsiteY416" fmla="*/ 623534 h 2695062"/>
                <a:gd name="connsiteX417" fmla="*/ 139346 w 7848239"/>
                <a:gd name="connsiteY417" fmla="*/ 625711 h 2695062"/>
                <a:gd name="connsiteX418" fmla="*/ 100906 w 7848239"/>
                <a:gd name="connsiteY418" fmla="*/ 698369 h 2695062"/>
                <a:gd name="connsiteX419" fmla="*/ 144087 w 7848239"/>
                <a:gd name="connsiteY419" fmla="*/ 822239 h 2695062"/>
                <a:gd name="connsiteX420" fmla="*/ 127174 w 7848239"/>
                <a:gd name="connsiteY420" fmla="*/ 877229 h 2695062"/>
                <a:gd name="connsiteX421" fmla="*/ 127174 w 7848239"/>
                <a:gd name="connsiteY421" fmla="*/ 921272 h 2695062"/>
                <a:gd name="connsiteX422" fmla="*/ 139474 w 7848239"/>
                <a:gd name="connsiteY422" fmla="*/ 923192 h 2695062"/>
                <a:gd name="connsiteX423" fmla="*/ 141717 w 7848239"/>
                <a:gd name="connsiteY423" fmla="*/ 925433 h 2695062"/>
                <a:gd name="connsiteX424" fmla="*/ 144087 w 7848239"/>
                <a:gd name="connsiteY424" fmla="*/ 956672 h 2695062"/>
                <a:gd name="connsiteX425" fmla="*/ 165230 w 7848239"/>
                <a:gd name="connsiteY425" fmla="*/ 979782 h 2695062"/>
                <a:gd name="connsiteX426" fmla="*/ 165806 w 7848239"/>
                <a:gd name="connsiteY426" fmla="*/ 981958 h 2695062"/>
                <a:gd name="connsiteX427" fmla="*/ 151583 w 7848239"/>
                <a:gd name="connsiteY427" fmla="*/ 1036564 h 2695062"/>
                <a:gd name="connsiteX428" fmla="*/ 175032 w 7848239"/>
                <a:gd name="connsiteY428" fmla="*/ 1066907 h 2695062"/>
                <a:gd name="connsiteX429" fmla="*/ 203926 w 7848239"/>
                <a:gd name="connsiteY429" fmla="*/ 1100260 h 2695062"/>
                <a:gd name="connsiteX430" fmla="*/ 204503 w 7848239"/>
                <a:gd name="connsiteY430" fmla="*/ 1135276 h 2695062"/>
                <a:gd name="connsiteX431" fmla="*/ 131979 w 7848239"/>
                <a:gd name="connsiteY431" fmla="*/ 1235845 h 2695062"/>
                <a:gd name="connsiteX432" fmla="*/ 23064 w 7848239"/>
                <a:gd name="connsiteY432" fmla="*/ 1329948 h 2695062"/>
                <a:gd name="connsiteX433" fmla="*/ 15953 w 7848239"/>
                <a:gd name="connsiteY433" fmla="*/ 1331100 h 2695062"/>
                <a:gd name="connsiteX434" fmla="*/ 21975 w 7848239"/>
                <a:gd name="connsiteY434" fmla="*/ 1333789 h 2695062"/>
                <a:gd name="connsiteX435" fmla="*/ 22488 w 7848239"/>
                <a:gd name="connsiteY435" fmla="*/ 1333789 h 2695062"/>
                <a:gd name="connsiteX436" fmla="*/ 60928 w 7848239"/>
                <a:gd name="connsiteY436" fmla="*/ 1326299 h 2695062"/>
                <a:gd name="connsiteX437" fmla="*/ 60928 w 7848239"/>
                <a:gd name="connsiteY437" fmla="*/ 1330012 h 2695062"/>
                <a:gd name="connsiteX438" fmla="*/ 57468 w 7848239"/>
                <a:gd name="connsiteY438" fmla="*/ 1329052 h 2695062"/>
                <a:gd name="connsiteX439" fmla="*/ 54265 w 7848239"/>
                <a:gd name="connsiteY439" fmla="*/ 1329884 h 2695062"/>
                <a:gd name="connsiteX440" fmla="*/ 51638 w 7848239"/>
                <a:gd name="connsiteY440" fmla="*/ 1336670 h 2695062"/>
                <a:gd name="connsiteX441" fmla="*/ 58878 w 7848239"/>
                <a:gd name="connsiteY441" fmla="*/ 1356771 h 2695062"/>
                <a:gd name="connsiteX442" fmla="*/ 63298 w 7848239"/>
                <a:gd name="connsiteY442" fmla="*/ 1360548 h 2695062"/>
                <a:gd name="connsiteX443" fmla="*/ 121536 w 7848239"/>
                <a:gd name="connsiteY443" fmla="*/ 1373351 h 2695062"/>
                <a:gd name="connsiteX444" fmla="*/ 131274 w 7848239"/>
                <a:gd name="connsiteY444" fmla="*/ 1382313 h 2695062"/>
                <a:gd name="connsiteX445" fmla="*/ 89694 w 7848239"/>
                <a:gd name="connsiteY445" fmla="*/ 1381097 h 2695062"/>
                <a:gd name="connsiteX446" fmla="*/ 87644 w 7848239"/>
                <a:gd name="connsiteY446" fmla="*/ 1381673 h 2695062"/>
                <a:gd name="connsiteX447" fmla="*/ 49844 w 7848239"/>
                <a:gd name="connsiteY447" fmla="*/ 1407919 h 2695062"/>
                <a:gd name="connsiteX448" fmla="*/ 54329 w 7848239"/>
                <a:gd name="connsiteY448" fmla="*/ 1411184 h 2695062"/>
                <a:gd name="connsiteX449" fmla="*/ 55354 w 7848239"/>
                <a:gd name="connsiteY449" fmla="*/ 1412912 h 2695062"/>
                <a:gd name="connsiteX450" fmla="*/ 57725 w 7848239"/>
                <a:gd name="connsiteY450" fmla="*/ 1437494 h 2695062"/>
                <a:gd name="connsiteX451" fmla="*/ 37992 w 7848239"/>
                <a:gd name="connsiteY451" fmla="*/ 1467902 h 2695062"/>
                <a:gd name="connsiteX452" fmla="*/ 36582 w 7848239"/>
                <a:gd name="connsiteY452" fmla="*/ 1469118 h 2695062"/>
                <a:gd name="connsiteX453" fmla="*/ 0 w 7848239"/>
                <a:gd name="connsiteY453" fmla="*/ 1479233 h 2695062"/>
                <a:gd name="connsiteX454" fmla="*/ 11084 w 7848239"/>
                <a:gd name="connsiteY454" fmla="*/ 1520267 h 2695062"/>
                <a:gd name="connsiteX455" fmla="*/ 16914 w 7848239"/>
                <a:gd name="connsiteY455" fmla="*/ 1522059 h 2695062"/>
                <a:gd name="connsiteX456" fmla="*/ 18644 w 7848239"/>
                <a:gd name="connsiteY456" fmla="*/ 1523788 h 2695062"/>
                <a:gd name="connsiteX457" fmla="*/ 23513 w 7848239"/>
                <a:gd name="connsiteY457" fmla="*/ 1541648 h 2695062"/>
                <a:gd name="connsiteX458" fmla="*/ 32418 w 7848239"/>
                <a:gd name="connsiteY458" fmla="*/ 1549394 h 2695062"/>
                <a:gd name="connsiteX459" fmla="*/ 35621 w 7848239"/>
                <a:gd name="connsiteY459" fmla="*/ 1564182 h 2695062"/>
                <a:gd name="connsiteX460" fmla="*/ 34981 w 7848239"/>
                <a:gd name="connsiteY460" fmla="*/ 1566166 h 2695062"/>
                <a:gd name="connsiteX461" fmla="*/ 19220 w 7848239"/>
                <a:gd name="connsiteY461" fmla="*/ 1582938 h 2695062"/>
                <a:gd name="connsiteX462" fmla="*/ 21206 w 7848239"/>
                <a:gd name="connsiteY462" fmla="*/ 1588315 h 2695062"/>
                <a:gd name="connsiteX463" fmla="*/ 21206 w 7848239"/>
                <a:gd name="connsiteY463" fmla="*/ 1588892 h 2695062"/>
                <a:gd name="connsiteX464" fmla="*/ 37479 w 7848239"/>
                <a:gd name="connsiteY464" fmla="*/ 1607584 h 2695062"/>
                <a:gd name="connsiteX465" fmla="*/ 38120 w 7848239"/>
                <a:gd name="connsiteY465" fmla="*/ 1609505 h 2695062"/>
                <a:gd name="connsiteX466" fmla="*/ 33507 w 7848239"/>
                <a:gd name="connsiteY466" fmla="*/ 1639080 h 2695062"/>
                <a:gd name="connsiteX467" fmla="*/ 44014 w 7848239"/>
                <a:gd name="connsiteY467" fmla="*/ 1644905 h 2695062"/>
                <a:gd name="connsiteX468" fmla="*/ 57148 w 7848239"/>
                <a:gd name="connsiteY468" fmla="*/ 1668207 h 2695062"/>
                <a:gd name="connsiteX469" fmla="*/ 59775 w 7848239"/>
                <a:gd name="connsiteY469" fmla="*/ 1702007 h 2695062"/>
                <a:gd name="connsiteX470" fmla="*/ 61376 w 7848239"/>
                <a:gd name="connsiteY470" fmla="*/ 1704952 h 2695062"/>
                <a:gd name="connsiteX471" fmla="*/ 106223 w 7848239"/>
                <a:gd name="connsiteY471" fmla="*/ 1711354 h 2695062"/>
                <a:gd name="connsiteX472" fmla="*/ 117115 w 7848239"/>
                <a:gd name="connsiteY472" fmla="*/ 1718523 h 2695062"/>
                <a:gd name="connsiteX473" fmla="*/ 118140 w 7848239"/>
                <a:gd name="connsiteY473" fmla="*/ 1720828 h 2695062"/>
                <a:gd name="connsiteX474" fmla="*/ 116346 w 7848239"/>
                <a:gd name="connsiteY474" fmla="*/ 1732607 h 2695062"/>
                <a:gd name="connsiteX475" fmla="*/ 150878 w 7848239"/>
                <a:gd name="connsiteY475" fmla="*/ 1722621 h 2695062"/>
                <a:gd name="connsiteX476" fmla="*/ 151775 w 7848239"/>
                <a:gd name="connsiteY476" fmla="*/ 1722621 h 2695062"/>
                <a:gd name="connsiteX477" fmla="*/ 153185 w 7848239"/>
                <a:gd name="connsiteY477" fmla="*/ 1723005 h 2695062"/>
                <a:gd name="connsiteX478" fmla="*/ 187012 w 7848239"/>
                <a:gd name="connsiteY478" fmla="*/ 1743105 h 2695062"/>
                <a:gd name="connsiteX479" fmla="*/ 188166 w 7848239"/>
                <a:gd name="connsiteY479" fmla="*/ 1745410 h 2695062"/>
                <a:gd name="connsiteX480" fmla="*/ 185795 w 7848239"/>
                <a:gd name="connsiteY480" fmla="*/ 1765447 h 2695062"/>
                <a:gd name="connsiteX481" fmla="*/ 192778 w 7848239"/>
                <a:gd name="connsiteY481" fmla="*/ 1777482 h 2695062"/>
                <a:gd name="connsiteX482" fmla="*/ 192778 w 7848239"/>
                <a:gd name="connsiteY482" fmla="*/ 1779210 h 2695062"/>
                <a:gd name="connsiteX483" fmla="*/ 185795 w 7848239"/>
                <a:gd name="connsiteY483" fmla="*/ 1805009 h 2695062"/>
                <a:gd name="connsiteX484" fmla="*/ 211870 w 7848239"/>
                <a:gd name="connsiteY484" fmla="*/ 1848731 h 2695062"/>
                <a:gd name="connsiteX485" fmla="*/ 228208 w 7848239"/>
                <a:gd name="connsiteY485" fmla="*/ 1861535 h 2695062"/>
                <a:gd name="connsiteX486" fmla="*/ 229105 w 7848239"/>
                <a:gd name="connsiteY486" fmla="*/ 1863135 h 2695062"/>
                <a:gd name="connsiteX487" fmla="*/ 231219 w 7848239"/>
                <a:gd name="connsiteY487" fmla="*/ 1878563 h 2695062"/>
                <a:gd name="connsiteX488" fmla="*/ 250439 w 7848239"/>
                <a:gd name="connsiteY488" fmla="*/ 1876578 h 2695062"/>
                <a:gd name="connsiteX489" fmla="*/ 263829 w 7848239"/>
                <a:gd name="connsiteY489" fmla="*/ 1881187 h 2695062"/>
                <a:gd name="connsiteX490" fmla="*/ 265495 w 7848239"/>
                <a:gd name="connsiteY490" fmla="*/ 1882980 h 2695062"/>
                <a:gd name="connsiteX491" fmla="*/ 267609 w 7848239"/>
                <a:gd name="connsiteY491" fmla="*/ 1892710 h 2695062"/>
                <a:gd name="connsiteX492" fmla="*/ 273375 w 7848239"/>
                <a:gd name="connsiteY492" fmla="*/ 1894503 h 2695062"/>
                <a:gd name="connsiteX493" fmla="*/ 275105 w 7848239"/>
                <a:gd name="connsiteY493" fmla="*/ 1896871 h 2695062"/>
                <a:gd name="connsiteX494" fmla="*/ 275105 w 7848239"/>
                <a:gd name="connsiteY494" fmla="*/ 1908010 h 2695062"/>
                <a:gd name="connsiteX495" fmla="*/ 274144 w 7848239"/>
                <a:gd name="connsiteY495" fmla="*/ 1909930 h 2695062"/>
                <a:gd name="connsiteX496" fmla="*/ 247556 w 7848239"/>
                <a:gd name="connsiteY496" fmla="*/ 1930031 h 2695062"/>
                <a:gd name="connsiteX497" fmla="*/ 245890 w 7848239"/>
                <a:gd name="connsiteY497" fmla="*/ 1930544 h 2695062"/>
                <a:gd name="connsiteX498" fmla="*/ 245121 w 7848239"/>
                <a:gd name="connsiteY498" fmla="*/ 1930544 h 2695062"/>
                <a:gd name="connsiteX499" fmla="*/ 215202 w 7848239"/>
                <a:gd name="connsiteY499" fmla="*/ 1922094 h 2695062"/>
                <a:gd name="connsiteX500" fmla="*/ 205912 w 7848239"/>
                <a:gd name="connsiteY500" fmla="*/ 1930736 h 2695062"/>
                <a:gd name="connsiteX501" fmla="*/ 214241 w 7848239"/>
                <a:gd name="connsiteY501" fmla="*/ 1942386 h 2695062"/>
                <a:gd name="connsiteX502" fmla="*/ 228912 w 7848239"/>
                <a:gd name="connsiteY502" fmla="*/ 2000001 h 2695062"/>
                <a:gd name="connsiteX503" fmla="*/ 238138 w 7848239"/>
                <a:gd name="connsiteY503" fmla="*/ 2005058 h 2695062"/>
                <a:gd name="connsiteX504" fmla="*/ 255949 w 7848239"/>
                <a:gd name="connsiteY504" fmla="*/ 1986557 h 2695062"/>
                <a:gd name="connsiteX505" fmla="*/ 257871 w 7848239"/>
                <a:gd name="connsiteY505" fmla="*/ 1985789 h 2695062"/>
                <a:gd name="connsiteX506" fmla="*/ 320849 w 7848239"/>
                <a:gd name="connsiteY506" fmla="*/ 1983549 h 2695062"/>
                <a:gd name="connsiteX507" fmla="*/ 322963 w 7848239"/>
                <a:gd name="connsiteY507" fmla="*/ 1984509 h 2695062"/>
                <a:gd name="connsiteX508" fmla="*/ 351986 w 7848239"/>
                <a:gd name="connsiteY508" fmla="*/ 2020230 h 2695062"/>
                <a:gd name="connsiteX509" fmla="*/ 352562 w 7848239"/>
                <a:gd name="connsiteY509" fmla="*/ 2028424 h 2695062"/>
                <a:gd name="connsiteX510" fmla="*/ 350768 w 7848239"/>
                <a:gd name="connsiteY510" fmla="*/ 2030664 h 2695062"/>
                <a:gd name="connsiteX511" fmla="*/ 340902 w 7848239"/>
                <a:gd name="connsiteY511" fmla="*/ 2034313 h 2695062"/>
                <a:gd name="connsiteX512" fmla="*/ 347309 w 7848239"/>
                <a:gd name="connsiteY512" fmla="*/ 2055566 h 2695062"/>
                <a:gd name="connsiteX513" fmla="*/ 370245 w 7848239"/>
                <a:gd name="connsiteY513" fmla="*/ 2063952 h 2695062"/>
                <a:gd name="connsiteX514" fmla="*/ 383763 w 7848239"/>
                <a:gd name="connsiteY514" fmla="*/ 2061584 h 2695062"/>
                <a:gd name="connsiteX515" fmla="*/ 386005 w 7848239"/>
                <a:gd name="connsiteY515" fmla="*/ 2062608 h 2695062"/>
                <a:gd name="connsiteX516" fmla="*/ 398050 w 7848239"/>
                <a:gd name="connsiteY516" fmla="*/ 2078292 h 2695062"/>
                <a:gd name="connsiteX517" fmla="*/ 400997 w 7848239"/>
                <a:gd name="connsiteY517" fmla="*/ 2108507 h 2695062"/>
                <a:gd name="connsiteX518" fmla="*/ 409133 w 7848239"/>
                <a:gd name="connsiteY518" fmla="*/ 2117342 h 2695062"/>
                <a:gd name="connsiteX519" fmla="*/ 434760 w 7848239"/>
                <a:gd name="connsiteY519" fmla="*/ 2117342 h 2695062"/>
                <a:gd name="connsiteX520" fmla="*/ 436618 w 7848239"/>
                <a:gd name="connsiteY520" fmla="*/ 2118110 h 2695062"/>
                <a:gd name="connsiteX521" fmla="*/ 445524 w 7848239"/>
                <a:gd name="connsiteY521" fmla="*/ 2126240 h 2695062"/>
                <a:gd name="connsiteX522" fmla="*/ 456415 w 7848239"/>
                <a:gd name="connsiteY522" fmla="*/ 2126240 h 2695062"/>
                <a:gd name="connsiteX523" fmla="*/ 489410 w 7848239"/>
                <a:gd name="connsiteY523" fmla="*/ 2115229 h 2695062"/>
                <a:gd name="connsiteX524" fmla="*/ 490243 w 7848239"/>
                <a:gd name="connsiteY524" fmla="*/ 2115229 h 2695062"/>
                <a:gd name="connsiteX525" fmla="*/ 492293 w 7848239"/>
                <a:gd name="connsiteY525" fmla="*/ 2116125 h 2695062"/>
                <a:gd name="connsiteX526" fmla="*/ 522597 w 7848239"/>
                <a:gd name="connsiteY526" fmla="*/ 2148133 h 2695062"/>
                <a:gd name="connsiteX527" fmla="*/ 537909 w 7848239"/>
                <a:gd name="connsiteY527" fmla="*/ 2144036 h 2695062"/>
                <a:gd name="connsiteX528" fmla="*/ 538165 w 7848239"/>
                <a:gd name="connsiteY528" fmla="*/ 2144036 h 2695062"/>
                <a:gd name="connsiteX529" fmla="*/ 539638 w 7848239"/>
                <a:gd name="connsiteY529" fmla="*/ 2144420 h 2695062"/>
                <a:gd name="connsiteX530" fmla="*/ 560460 w 7848239"/>
                <a:gd name="connsiteY530" fmla="*/ 2157223 h 2695062"/>
                <a:gd name="connsiteX531" fmla="*/ 573979 w 7848239"/>
                <a:gd name="connsiteY531" fmla="*/ 2155175 h 2695062"/>
                <a:gd name="connsiteX532" fmla="*/ 623823 w 7848239"/>
                <a:gd name="connsiteY532" fmla="*/ 2175404 h 2695062"/>
                <a:gd name="connsiteX533" fmla="*/ 625360 w 7848239"/>
                <a:gd name="connsiteY533" fmla="*/ 2177196 h 2695062"/>
                <a:gd name="connsiteX534" fmla="*/ 624592 w 7848239"/>
                <a:gd name="connsiteY534" fmla="*/ 2179437 h 2695062"/>
                <a:gd name="connsiteX535" fmla="*/ 620940 w 7848239"/>
                <a:gd name="connsiteY535" fmla="*/ 2182766 h 2695062"/>
                <a:gd name="connsiteX536" fmla="*/ 627667 w 7848239"/>
                <a:gd name="connsiteY536" fmla="*/ 2199090 h 2695062"/>
                <a:gd name="connsiteX537" fmla="*/ 627667 w 7848239"/>
                <a:gd name="connsiteY537" fmla="*/ 2201266 h 2695062"/>
                <a:gd name="connsiteX538" fmla="*/ 620363 w 7848239"/>
                <a:gd name="connsiteY538" fmla="*/ 2212405 h 2695062"/>
                <a:gd name="connsiteX539" fmla="*/ 618954 w 7848239"/>
                <a:gd name="connsiteY539" fmla="*/ 2213493 h 2695062"/>
                <a:gd name="connsiteX540" fmla="*/ 609472 w 7848239"/>
                <a:gd name="connsiteY540" fmla="*/ 2216374 h 2695062"/>
                <a:gd name="connsiteX541" fmla="*/ 622285 w 7848239"/>
                <a:gd name="connsiteY541" fmla="*/ 2224696 h 2695062"/>
                <a:gd name="connsiteX542" fmla="*/ 623327 w 7848239"/>
                <a:gd name="connsiteY542" fmla="*/ 2227880 h 2695062"/>
                <a:gd name="connsiteX543" fmla="*/ 622285 w 7848239"/>
                <a:gd name="connsiteY543" fmla="*/ 2228921 h 2695062"/>
                <a:gd name="connsiteX544" fmla="*/ 606845 w 7848239"/>
                <a:gd name="connsiteY544" fmla="*/ 2237051 h 2695062"/>
                <a:gd name="connsiteX545" fmla="*/ 608959 w 7848239"/>
                <a:gd name="connsiteY545" fmla="*/ 2258304 h 2695062"/>
                <a:gd name="connsiteX546" fmla="*/ 614597 w 7848239"/>
                <a:gd name="connsiteY546" fmla="*/ 2260097 h 2695062"/>
                <a:gd name="connsiteX547" fmla="*/ 616338 w 7848239"/>
                <a:gd name="connsiteY547" fmla="*/ 2263065 h 2695062"/>
                <a:gd name="connsiteX548" fmla="*/ 616327 w 7848239"/>
                <a:gd name="connsiteY548" fmla="*/ 2263105 h 2695062"/>
                <a:gd name="connsiteX549" fmla="*/ 606653 w 7848239"/>
                <a:gd name="connsiteY549" fmla="*/ 2296458 h 2695062"/>
                <a:gd name="connsiteX550" fmla="*/ 604090 w 7848239"/>
                <a:gd name="connsiteY550" fmla="*/ 2298378 h 2695062"/>
                <a:gd name="connsiteX551" fmla="*/ 576605 w 7848239"/>
                <a:gd name="connsiteY551" fmla="*/ 2298378 h 2695062"/>
                <a:gd name="connsiteX552" fmla="*/ 565073 w 7848239"/>
                <a:gd name="connsiteY552" fmla="*/ 2292361 h 2695062"/>
                <a:gd name="connsiteX553" fmla="*/ 552260 w 7848239"/>
                <a:gd name="connsiteY553" fmla="*/ 2306444 h 2695062"/>
                <a:gd name="connsiteX554" fmla="*/ 539126 w 7848239"/>
                <a:gd name="connsiteY554" fmla="*/ 2311501 h 2695062"/>
                <a:gd name="connsiteX555" fmla="*/ 533168 w 7848239"/>
                <a:gd name="connsiteY555" fmla="*/ 2321680 h 2695062"/>
                <a:gd name="connsiteX556" fmla="*/ 535987 w 7848239"/>
                <a:gd name="connsiteY556" fmla="*/ 2344725 h 2695062"/>
                <a:gd name="connsiteX557" fmla="*/ 534001 w 7848239"/>
                <a:gd name="connsiteY557" fmla="*/ 2347286 h 2695062"/>
                <a:gd name="connsiteX558" fmla="*/ 528619 w 7848239"/>
                <a:gd name="connsiteY558" fmla="*/ 2348694 h 2695062"/>
                <a:gd name="connsiteX559" fmla="*/ 529836 w 7848239"/>
                <a:gd name="connsiteY559" fmla="*/ 2349718 h 2695062"/>
                <a:gd name="connsiteX560" fmla="*/ 533552 w 7848239"/>
                <a:gd name="connsiteY560" fmla="*/ 2350615 h 2695062"/>
                <a:gd name="connsiteX561" fmla="*/ 534769 w 7848239"/>
                <a:gd name="connsiteY561" fmla="*/ 2350615 h 2695062"/>
                <a:gd name="connsiteX562" fmla="*/ 569622 w 7848239"/>
                <a:gd name="connsiteY562" fmla="*/ 2342549 h 2695062"/>
                <a:gd name="connsiteX563" fmla="*/ 571160 w 7848239"/>
                <a:gd name="connsiteY563" fmla="*/ 2344341 h 2695062"/>
                <a:gd name="connsiteX564" fmla="*/ 536243 w 7848239"/>
                <a:gd name="connsiteY564" fmla="*/ 2355096 h 2695062"/>
                <a:gd name="connsiteX565" fmla="*/ 532079 w 7848239"/>
                <a:gd name="connsiteY565" fmla="*/ 2362074 h 2695062"/>
                <a:gd name="connsiteX566" fmla="*/ 532719 w 7848239"/>
                <a:gd name="connsiteY566" fmla="*/ 2364314 h 2695062"/>
                <a:gd name="connsiteX567" fmla="*/ 508566 w 7848239"/>
                <a:gd name="connsiteY567" fmla="*/ 2365979 h 2695062"/>
                <a:gd name="connsiteX568" fmla="*/ 503633 w 7848239"/>
                <a:gd name="connsiteY568" fmla="*/ 2369115 h 2695062"/>
                <a:gd name="connsiteX569" fmla="*/ 498828 w 7848239"/>
                <a:gd name="connsiteY569" fmla="*/ 2377950 h 2695062"/>
                <a:gd name="connsiteX570" fmla="*/ 500493 w 7848239"/>
                <a:gd name="connsiteY570" fmla="*/ 2385183 h 2695062"/>
                <a:gd name="connsiteX571" fmla="*/ 527017 w 7848239"/>
                <a:gd name="connsiteY571" fmla="*/ 2404836 h 2695062"/>
                <a:gd name="connsiteX572" fmla="*/ 512410 w 7848239"/>
                <a:gd name="connsiteY572" fmla="*/ 2408421 h 2695062"/>
                <a:gd name="connsiteX573" fmla="*/ 508630 w 7848239"/>
                <a:gd name="connsiteY573" fmla="*/ 2411174 h 2695062"/>
                <a:gd name="connsiteX574" fmla="*/ 486271 w 7848239"/>
                <a:gd name="connsiteY574" fmla="*/ 2446190 h 2695062"/>
                <a:gd name="connsiteX575" fmla="*/ 463142 w 7848239"/>
                <a:gd name="connsiteY575" fmla="*/ 2446190 h 2695062"/>
                <a:gd name="connsiteX576" fmla="*/ 458465 w 7848239"/>
                <a:gd name="connsiteY576" fmla="*/ 2448303 h 2695062"/>
                <a:gd name="connsiteX577" fmla="*/ 452059 w 7848239"/>
                <a:gd name="connsiteY577" fmla="*/ 2455537 h 2695062"/>
                <a:gd name="connsiteX578" fmla="*/ 448727 w 7848239"/>
                <a:gd name="connsiteY578" fmla="*/ 2466932 h 2695062"/>
                <a:gd name="connsiteX579" fmla="*/ 448727 w 7848239"/>
                <a:gd name="connsiteY579" fmla="*/ 2466932 h 2695062"/>
                <a:gd name="connsiteX580" fmla="*/ 482491 w 7848239"/>
                <a:gd name="connsiteY580" fmla="*/ 2500284 h 2695062"/>
                <a:gd name="connsiteX581" fmla="*/ 487039 w 7848239"/>
                <a:gd name="connsiteY581" fmla="*/ 2502140 h 2695062"/>
                <a:gd name="connsiteX582" fmla="*/ 497931 w 7848239"/>
                <a:gd name="connsiteY582" fmla="*/ 2500284 h 2695062"/>
                <a:gd name="connsiteX583" fmla="*/ 548160 w 7848239"/>
                <a:gd name="connsiteY583" fmla="*/ 2529731 h 2695062"/>
                <a:gd name="connsiteX584" fmla="*/ 598901 w 7848239"/>
                <a:gd name="connsiteY584" fmla="*/ 2572109 h 2695062"/>
                <a:gd name="connsiteX585" fmla="*/ 603065 w 7848239"/>
                <a:gd name="connsiteY585" fmla="*/ 2573518 h 2695062"/>
                <a:gd name="connsiteX586" fmla="*/ 605756 w 7848239"/>
                <a:gd name="connsiteY586" fmla="*/ 2573198 h 2695062"/>
                <a:gd name="connsiteX587" fmla="*/ 601207 w 7848239"/>
                <a:gd name="connsiteY587" fmla="*/ 2569549 h 2695062"/>
                <a:gd name="connsiteX588" fmla="*/ 600439 w 7848239"/>
                <a:gd name="connsiteY588" fmla="*/ 2566988 h 2695062"/>
                <a:gd name="connsiteX589" fmla="*/ 602681 w 7848239"/>
                <a:gd name="connsiteY589" fmla="*/ 2565259 h 2695062"/>
                <a:gd name="connsiteX590" fmla="*/ 643812 w 7848239"/>
                <a:gd name="connsiteY590" fmla="*/ 2560779 h 2695062"/>
                <a:gd name="connsiteX591" fmla="*/ 698205 w 7848239"/>
                <a:gd name="connsiteY591" fmla="*/ 2578831 h 2695062"/>
                <a:gd name="connsiteX592" fmla="*/ 752919 w 7848239"/>
                <a:gd name="connsiteY592" fmla="*/ 2580880 h 2695062"/>
                <a:gd name="connsiteX593" fmla="*/ 804172 w 7848239"/>
                <a:gd name="connsiteY593" fmla="*/ 2616280 h 2695062"/>
                <a:gd name="connsiteX594" fmla="*/ 836655 w 7848239"/>
                <a:gd name="connsiteY594" fmla="*/ 2605525 h 2695062"/>
                <a:gd name="connsiteX595" fmla="*/ 862281 w 7848239"/>
                <a:gd name="connsiteY595" fmla="*/ 2609943 h 2695062"/>
                <a:gd name="connsiteX596" fmla="*/ 887203 w 7848239"/>
                <a:gd name="connsiteY596" fmla="*/ 2621273 h 2695062"/>
                <a:gd name="connsiteX597" fmla="*/ 888613 w 7848239"/>
                <a:gd name="connsiteY597" fmla="*/ 2623450 h 2695062"/>
                <a:gd name="connsiteX598" fmla="*/ 888613 w 7848239"/>
                <a:gd name="connsiteY598" fmla="*/ 2639902 h 2695062"/>
                <a:gd name="connsiteX599" fmla="*/ 921159 w 7848239"/>
                <a:gd name="connsiteY599" fmla="*/ 2656930 h 2695062"/>
                <a:gd name="connsiteX600" fmla="*/ 921480 w 7848239"/>
                <a:gd name="connsiteY600" fmla="*/ 2656930 h 2695062"/>
                <a:gd name="connsiteX601" fmla="*/ 955115 w 7848239"/>
                <a:gd name="connsiteY601" fmla="*/ 2676839 h 2695062"/>
                <a:gd name="connsiteX602" fmla="*/ 962739 w 7848239"/>
                <a:gd name="connsiteY602" fmla="*/ 2694379 h 2695062"/>
                <a:gd name="connsiteX603" fmla="*/ 988366 w 7848239"/>
                <a:gd name="connsiteY603" fmla="*/ 2696364 h 2695062"/>
                <a:gd name="connsiteX604" fmla="*/ 1011686 w 7848239"/>
                <a:gd name="connsiteY604" fmla="*/ 2666340 h 2695062"/>
                <a:gd name="connsiteX605" fmla="*/ 1013608 w 7848239"/>
                <a:gd name="connsiteY605" fmla="*/ 2665252 h 2695062"/>
                <a:gd name="connsiteX606" fmla="*/ 1013608 w 7848239"/>
                <a:gd name="connsiteY606" fmla="*/ 2665252 h 2695062"/>
                <a:gd name="connsiteX607" fmla="*/ 1015530 w 7848239"/>
                <a:gd name="connsiteY607" fmla="*/ 2666020 h 2695062"/>
                <a:gd name="connsiteX608" fmla="*/ 1019438 w 7848239"/>
                <a:gd name="connsiteY608" fmla="*/ 2669605 h 2695062"/>
                <a:gd name="connsiteX609" fmla="*/ 1017837 w 7848239"/>
                <a:gd name="connsiteY609" fmla="*/ 2663588 h 2695062"/>
                <a:gd name="connsiteX610" fmla="*/ 1011814 w 7848239"/>
                <a:gd name="connsiteY610" fmla="*/ 2658403 h 2695062"/>
                <a:gd name="connsiteX611" fmla="*/ 976257 w 7848239"/>
                <a:gd name="connsiteY611" fmla="*/ 2593555 h 2695062"/>
                <a:gd name="connsiteX612" fmla="*/ 978627 w 7848239"/>
                <a:gd name="connsiteY612" fmla="*/ 2545351 h 2695062"/>
                <a:gd name="connsiteX613" fmla="*/ 972221 w 7848239"/>
                <a:gd name="connsiteY613" fmla="*/ 2538949 h 2695062"/>
                <a:gd name="connsiteX614" fmla="*/ 966327 w 7848239"/>
                <a:gd name="connsiteY614" fmla="*/ 2543111 h 2695062"/>
                <a:gd name="connsiteX615" fmla="*/ 965942 w 7848239"/>
                <a:gd name="connsiteY615" fmla="*/ 2544326 h 2695062"/>
                <a:gd name="connsiteX616" fmla="*/ 954987 w 7848239"/>
                <a:gd name="connsiteY616" fmla="*/ 2523009 h 2695062"/>
                <a:gd name="connsiteX617" fmla="*/ 934934 w 7848239"/>
                <a:gd name="connsiteY617" fmla="*/ 2502780 h 2695062"/>
                <a:gd name="connsiteX618" fmla="*/ 964661 w 7848239"/>
                <a:gd name="connsiteY618" fmla="*/ 2459762 h 2695062"/>
                <a:gd name="connsiteX619" fmla="*/ 967992 w 7848239"/>
                <a:gd name="connsiteY619" fmla="*/ 2439533 h 2695062"/>
                <a:gd name="connsiteX620" fmla="*/ 970619 w 7848239"/>
                <a:gd name="connsiteY620" fmla="*/ 2440109 h 2695062"/>
                <a:gd name="connsiteX621" fmla="*/ 973182 w 7848239"/>
                <a:gd name="connsiteY621" fmla="*/ 2439597 h 2695062"/>
                <a:gd name="connsiteX622" fmla="*/ 976770 w 7848239"/>
                <a:gd name="connsiteY622" fmla="*/ 2435180 h 2695062"/>
                <a:gd name="connsiteX623" fmla="*/ 981254 w 7848239"/>
                <a:gd name="connsiteY623" fmla="*/ 2404516 h 2695062"/>
                <a:gd name="connsiteX624" fmla="*/ 980741 w 7848239"/>
                <a:gd name="connsiteY624" fmla="*/ 2402276 h 2695062"/>
                <a:gd name="connsiteX625" fmla="*/ 980293 w 7848239"/>
                <a:gd name="connsiteY625" fmla="*/ 2401571 h 2695062"/>
                <a:gd name="connsiteX626" fmla="*/ 981062 w 7848239"/>
                <a:gd name="connsiteY626" fmla="*/ 2401571 h 2695062"/>
                <a:gd name="connsiteX627" fmla="*/ 993876 w 7848239"/>
                <a:gd name="connsiteY627" fmla="*/ 2427178 h 2695062"/>
                <a:gd name="connsiteX628" fmla="*/ 999513 w 7848239"/>
                <a:gd name="connsiteY628" fmla="*/ 2430763 h 2695062"/>
                <a:gd name="connsiteX629" fmla="*/ 1004383 w 7848239"/>
                <a:gd name="connsiteY629" fmla="*/ 2428394 h 2695062"/>
                <a:gd name="connsiteX630" fmla="*/ 1024179 w 7848239"/>
                <a:gd name="connsiteY630" fmla="*/ 2403428 h 2695062"/>
                <a:gd name="connsiteX631" fmla="*/ 1044937 w 7848239"/>
                <a:gd name="connsiteY631" fmla="*/ 2397026 h 2695062"/>
                <a:gd name="connsiteX632" fmla="*/ 1049037 w 7848239"/>
                <a:gd name="connsiteY632" fmla="*/ 2392481 h 2695062"/>
                <a:gd name="connsiteX633" fmla="*/ 1046282 w 7848239"/>
                <a:gd name="connsiteY633" fmla="*/ 2386719 h 2695062"/>
                <a:gd name="connsiteX634" fmla="*/ 1032764 w 7848239"/>
                <a:gd name="connsiteY634" fmla="*/ 2378462 h 2695062"/>
                <a:gd name="connsiteX635" fmla="*/ 1021745 w 7848239"/>
                <a:gd name="connsiteY635" fmla="*/ 2380638 h 2695062"/>
                <a:gd name="connsiteX636" fmla="*/ 1013160 w 7848239"/>
                <a:gd name="connsiteY636" fmla="*/ 2378270 h 2695062"/>
                <a:gd name="connsiteX637" fmla="*/ 1011366 w 7848239"/>
                <a:gd name="connsiteY637" fmla="*/ 2375453 h 2695062"/>
                <a:gd name="connsiteX638" fmla="*/ 1013736 w 7848239"/>
                <a:gd name="connsiteY638" fmla="*/ 2364378 h 2695062"/>
                <a:gd name="connsiteX639" fmla="*/ 1016363 w 7848239"/>
                <a:gd name="connsiteY639" fmla="*/ 2362330 h 2695062"/>
                <a:gd name="connsiteX640" fmla="*/ 1038979 w 7848239"/>
                <a:gd name="connsiteY640" fmla="*/ 2362330 h 2695062"/>
                <a:gd name="connsiteX641" fmla="*/ 1021168 w 7848239"/>
                <a:gd name="connsiteY641" fmla="*/ 2321168 h 2695062"/>
                <a:gd name="connsiteX642" fmla="*/ 1005856 w 7848239"/>
                <a:gd name="connsiteY642" fmla="*/ 2302795 h 2695062"/>
                <a:gd name="connsiteX643" fmla="*/ 971260 w 7848239"/>
                <a:gd name="connsiteY643" fmla="*/ 2298826 h 2695062"/>
                <a:gd name="connsiteX644" fmla="*/ 971260 w 7848239"/>
                <a:gd name="connsiteY644" fmla="*/ 2302667 h 2695062"/>
                <a:gd name="connsiteX645" fmla="*/ 969594 w 7848239"/>
                <a:gd name="connsiteY645" fmla="*/ 2304972 h 2695062"/>
                <a:gd name="connsiteX646" fmla="*/ 968569 w 7848239"/>
                <a:gd name="connsiteY646" fmla="*/ 2304972 h 2695062"/>
                <a:gd name="connsiteX647" fmla="*/ 966711 w 7848239"/>
                <a:gd name="connsiteY647" fmla="*/ 2304203 h 2695062"/>
                <a:gd name="connsiteX648" fmla="*/ 956973 w 7848239"/>
                <a:gd name="connsiteY648" fmla="*/ 2295241 h 2695062"/>
                <a:gd name="connsiteX649" fmla="*/ 949413 w 7848239"/>
                <a:gd name="connsiteY649" fmla="*/ 2266306 h 2695062"/>
                <a:gd name="connsiteX650" fmla="*/ 926477 w 7848239"/>
                <a:gd name="connsiteY650" fmla="*/ 2257920 h 2695062"/>
                <a:gd name="connsiteX651" fmla="*/ 924939 w 7848239"/>
                <a:gd name="connsiteY651" fmla="*/ 2254975 h 2695062"/>
                <a:gd name="connsiteX652" fmla="*/ 934613 w 7848239"/>
                <a:gd name="connsiteY652" fmla="*/ 2221495 h 2695062"/>
                <a:gd name="connsiteX653" fmla="*/ 950374 w 7848239"/>
                <a:gd name="connsiteY653" fmla="*/ 2208692 h 2695062"/>
                <a:gd name="connsiteX654" fmla="*/ 939995 w 7848239"/>
                <a:gd name="connsiteY654" fmla="*/ 2197169 h 2695062"/>
                <a:gd name="connsiteX655" fmla="*/ 939290 w 7848239"/>
                <a:gd name="connsiteY655" fmla="*/ 2195121 h 2695062"/>
                <a:gd name="connsiteX656" fmla="*/ 946658 w 7848239"/>
                <a:gd name="connsiteY656" fmla="*/ 2157223 h 2695062"/>
                <a:gd name="connsiteX657" fmla="*/ 947683 w 7848239"/>
                <a:gd name="connsiteY657" fmla="*/ 2155687 h 2695062"/>
                <a:gd name="connsiteX658" fmla="*/ 963700 w 7848239"/>
                <a:gd name="connsiteY658" fmla="*/ 2145060 h 2695062"/>
                <a:gd name="connsiteX659" fmla="*/ 970811 w 7848239"/>
                <a:gd name="connsiteY659" fmla="*/ 2114717 h 2695062"/>
                <a:gd name="connsiteX660" fmla="*/ 972798 w 7848239"/>
                <a:gd name="connsiteY660" fmla="*/ 2112860 h 2695062"/>
                <a:gd name="connsiteX661" fmla="*/ 973438 w 7848239"/>
                <a:gd name="connsiteY661" fmla="*/ 2112860 h 2695062"/>
                <a:gd name="connsiteX662" fmla="*/ 975552 w 7848239"/>
                <a:gd name="connsiteY662" fmla="*/ 2113821 h 2695062"/>
                <a:gd name="connsiteX663" fmla="*/ 1017388 w 7848239"/>
                <a:gd name="connsiteY663" fmla="*/ 2163177 h 2695062"/>
                <a:gd name="connsiteX664" fmla="*/ 1035583 w 7848239"/>
                <a:gd name="connsiteY664" fmla="*/ 2150374 h 2695062"/>
                <a:gd name="connsiteX665" fmla="*/ 1021617 w 7848239"/>
                <a:gd name="connsiteY665" fmla="*/ 2109596 h 2695062"/>
                <a:gd name="connsiteX666" fmla="*/ 1021617 w 7848239"/>
                <a:gd name="connsiteY666" fmla="*/ 2107611 h 2695062"/>
                <a:gd name="connsiteX667" fmla="*/ 1023411 w 7848239"/>
                <a:gd name="connsiteY667" fmla="*/ 2106459 h 2695062"/>
                <a:gd name="connsiteX668" fmla="*/ 1035519 w 7848239"/>
                <a:gd name="connsiteY668" fmla="*/ 2104218 h 2695062"/>
                <a:gd name="connsiteX669" fmla="*/ 1057815 w 7848239"/>
                <a:gd name="connsiteY669" fmla="*/ 2091415 h 2695062"/>
                <a:gd name="connsiteX670" fmla="*/ 1062363 w 7848239"/>
                <a:gd name="connsiteY670" fmla="*/ 2074579 h 2695062"/>
                <a:gd name="connsiteX671" fmla="*/ 1064093 w 7848239"/>
                <a:gd name="connsiteY671" fmla="*/ 2072851 h 2695062"/>
                <a:gd name="connsiteX672" fmla="*/ 1102534 w 7848239"/>
                <a:gd name="connsiteY672" fmla="*/ 2059471 h 2695062"/>
                <a:gd name="connsiteX673" fmla="*/ 1120665 w 7848239"/>
                <a:gd name="connsiteY673" fmla="*/ 2035785 h 2695062"/>
                <a:gd name="connsiteX674" fmla="*/ 1122394 w 7848239"/>
                <a:gd name="connsiteY674" fmla="*/ 2034761 h 2695062"/>
                <a:gd name="connsiteX675" fmla="*/ 1151801 w 7848239"/>
                <a:gd name="connsiteY675" fmla="*/ 2030280 h 2695062"/>
                <a:gd name="connsiteX676" fmla="*/ 1154300 w 7848239"/>
                <a:gd name="connsiteY676" fmla="*/ 2032009 h 2695062"/>
                <a:gd name="connsiteX677" fmla="*/ 1158464 w 7848239"/>
                <a:gd name="connsiteY677" fmla="*/ 2043275 h 2695062"/>
                <a:gd name="connsiteX678" fmla="*/ 1168779 w 7848239"/>
                <a:gd name="connsiteY678" fmla="*/ 2041419 h 2695062"/>
                <a:gd name="connsiteX679" fmla="*/ 1170637 w 7848239"/>
                <a:gd name="connsiteY679" fmla="*/ 2042187 h 2695062"/>
                <a:gd name="connsiteX680" fmla="*/ 1172815 w 7848239"/>
                <a:gd name="connsiteY680" fmla="*/ 2044236 h 2695062"/>
                <a:gd name="connsiteX681" fmla="*/ 1180824 w 7848239"/>
                <a:gd name="connsiteY681" fmla="*/ 2029448 h 2695062"/>
                <a:gd name="connsiteX682" fmla="*/ 1182810 w 7848239"/>
                <a:gd name="connsiteY682" fmla="*/ 2028104 h 2695062"/>
                <a:gd name="connsiteX683" fmla="*/ 1197289 w 7848239"/>
                <a:gd name="connsiteY683" fmla="*/ 2025863 h 2695062"/>
                <a:gd name="connsiteX684" fmla="*/ 1204913 w 7848239"/>
                <a:gd name="connsiteY684" fmla="*/ 2025863 h 2695062"/>
                <a:gd name="connsiteX685" fmla="*/ 1207284 w 7848239"/>
                <a:gd name="connsiteY685" fmla="*/ 2027271 h 2695062"/>
                <a:gd name="connsiteX686" fmla="*/ 1216253 w 7848239"/>
                <a:gd name="connsiteY686" fmla="*/ 2043787 h 2695062"/>
                <a:gd name="connsiteX687" fmla="*/ 1260523 w 7848239"/>
                <a:gd name="connsiteY687" fmla="*/ 2043787 h 2695062"/>
                <a:gd name="connsiteX688" fmla="*/ 1262574 w 7848239"/>
                <a:gd name="connsiteY688" fmla="*/ 2044620 h 2695062"/>
                <a:gd name="connsiteX689" fmla="*/ 1306075 w 7848239"/>
                <a:gd name="connsiteY689" fmla="*/ 2091415 h 2695062"/>
                <a:gd name="connsiteX690" fmla="*/ 1310752 w 7848239"/>
                <a:gd name="connsiteY690" fmla="*/ 2109916 h 2695062"/>
                <a:gd name="connsiteX691" fmla="*/ 1313443 w 7848239"/>
                <a:gd name="connsiteY691" fmla="*/ 2109084 h 2695062"/>
                <a:gd name="connsiteX692" fmla="*/ 1313443 w 7848239"/>
                <a:gd name="connsiteY692" fmla="*/ 2081941 h 2695062"/>
                <a:gd name="connsiteX693" fmla="*/ 1315301 w 7848239"/>
                <a:gd name="connsiteY693" fmla="*/ 2079572 h 2695062"/>
                <a:gd name="connsiteX694" fmla="*/ 1322541 w 7848239"/>
                <a:gd name="connsiteY694" fmla="*/ 2077332 h 2695062"/>
                <a:gd name="connsiteX695" fmla="*/ 1323373 w 7848239"/>
                <a:gd name="connsiteY695" fmla="*/ 2077332 h 2695062"/>
                <a:gd name="connsiteX696" fmla="*/ 1325616 w 7848239"/>
                <a:gd name="connsiteY696" fmla="*/ 2078420 h 2695062"/>
                <a:gd name="connsiteX697" fmla="*/ 1340095 w 7848239"/>
                <a:gd name="connsiteY697" fmla="*/ 2098457 h 2695062"/>
                <a:gd name="connsiteX698" fmla="*/ 1363992 w 7848239"/>
                <a:gd name="connsiteY698" fmla="*/ 2108123 h 2695062"/>
                <a:gd name="connsiteX699" fmla="*/ 1396538 w 7848239"/>
                <a:gd name="connsiteY699" fmla="*/ 2082517 h 2695062"/>
                <a:gd name="connsiteX700" fmla="*/ 1398268 w 7848239"/>
                <a:gd name="connsiteY700" fmla="*/ 2081877 h 2695062"/>
                <a:gd name="connsiteX701" fmla="*/ 1410120 w 7848239"/>
                <a:gd name="connsiteY701" fmla="*/ 2083733 h 2695062"/>
                <a:gd name="connsiteX702" fmla="*/ 1410120 w 7848239"/>
                <a:gd name="connsiteY702" fmla="*/ 2079956 h 2695062"/>
                <a:gd name="connsiteX703" fmla="*/ 1412427 w 7848239"/>
                <a:gd name="connsiteY703" fmla="*/ 2077460 h 2695062"/>
                <a:gd name="connsiteX704" fmla="*/ 1432096 w 7848239"/>
                <a:gd name="connsiteY704" fmla="*/ 2075219 h 2695062"/>
                <a:gd name="connsiteX705" fmla="*/ 1433826 w 7848239"/>
                <a:gd name="connsiteY705" fmla="*/ 2075795 h 2695062"/>
                <a:gd name="connsiteX706" fmla="*/ 1449073 w 7848239"/>
                <a:gd name="connsiteY706" fmla="*/ 2087766 h 2695062"/>
                <a:gd name="connsiteX707" fmla="*/ 1464257 w 7848239"/>
                <a:gd name="connsiteY707" fmla="*/ 2075795 h 2695062"/>
                <a:gd name="connsiteX708" fmla="*/ 1485015 w 7848239"/>
                <a:gd name="connsiteY708" fmla="*/ 2072979 h 2695062"/>
                <a:gd name="connsiteX709" fmla="*/ 1497828 w 7848239"/>
                <a:gd name="connsiteY709" fmla="*/ 2075219 h 2695062"/>
                <a:gd name="connsiteX710" fmla="*/ 1499686 w 7848239"/>
                <a:gd name="connsiteY710" fmla="*/ 2076627 h 2695062"/>
                <a:gd name="connsiteX711" fmla="*/ 1513525 w 7848239"/>
                <a:gd name="connsiteY711" fmla="*/ 2104218 h 2695062"/>
                <a:gd name="connsiteX712" fmla="*/ 1540754 w 7848239"/>
                <a:gd name="connsiteY712" fmla="*/ 2104218 h 2695062"/>
                <a:gd name="connsiteX713" fmla="*/ 1543508 w 7848239"/>
                <a:gd name="connsiteY713" fmla="*/ 2106709 h 2695062"/>
                <a:gd name="connsiteX714" fmla="*/ 1543508 w 7848239"/>
                <a:gd name="connsiteY714" fmla="*/ 2106715 h 2695062"/>
                <a:gd name="connsiteX715" fmla="*/ 1542484 w 7848239"/>
                <a:gd name="connsiteY715" fmla="*/ 2108635 h 2695062"/>
                <a:gd name="connsiteX716" fmla="*/ 1544854 w 7848239"/>
                <a:gd name="connsiteY716" fmla="*/ 2113117 h 2695062"/>
                <a:gd name="connsiteX717" fmla="*/ 1556194 w 7848239"/>
                <a:gd name="connsiteY717" fmla="*/ 2113117 h 2695062"/>
                <a:gd name="connsiteX718" fmla="*/ 1569904 w 7848239"/>
                <a:gd name="connsiteY718" fmla="*/ 2091991 h 2695062"/>
                <a:gd name="connsiteX719" fmla="*/ 1572210 w 7848239"/>
                <a:gd name="connsiteY719" fmla="*/ 2090839 h 2695062"/>
                <a:gd name="connsiteX720" fmla="*/ 1573620 w 7848239"/>
                <a:gd name="connsiteY720" fmla="*/ 2091159 h 2695062"/>
                <a:gd name="connsiteX721" fmla="*/ 1596812 w 7848239"/>
                <a:gd name="connsiteY721" fmla="*/ 2103962 h 2695062"/>
                <a:gd name="connsiteX722" fmla="*/ 1632946 w 7848239"/>
                <a:gd name="connsiteY722" fmla="*/ 2095704 h 2695062"/>
                <a:gd name="connsiteX723" fmla="*/ 1646529 w 7848239"/>
                <a:gd name="connsiteY723" fmla="*/ 2061072 h 2695062"/>
                <a:gd name="connsiteX724" fmla="*/ 1615392 w 7848239"/>
                <a:gd name="connsiteY724" fmla="*/ 2052942 h 2695062"/>
                <a:gd name="connsiteX725" fmla="*/ 1613919 w 7848239"/>
                <a:gd name="connsiteY725" fmla="*/ 2051853 h 2695062"/>
                <a:gd name="connsiteX726" fmla="*/ 1607512 w 7848239"/>
                <a:gd name="connsiteY726" fmla="*/ 2041611 h 2695062"/>
                <a:gd name="connsiteX727" fmla="*/ 1586882 w 7848239"/>
                <a:gd name="connsiteY727" fmla="*/ 2037322 h 2695062"/>
                <a:gd name="connsiteX728" fmla="*/ 1584832 w 7848239"/>
                <a:gd name="connsiteY728" fmla="*/ 2035465 h 2695062"/>
                <a:gd name="connsiteX729" fmla="*/ 1582718 w 7848239"/>
                <a:gd name="connsiteY729" fmla="*/ 2025671 h 2695062"/>
                <a:gd name="connsiteX730" fmla="*/ 1569904 w 7848239"/>
                <a:gd name="connsiteY730" fmla="*/ 2021638 h 2695062"/>
                <a:gd name="connsiteX731" fmla="*/ 1568110 w 7848239"/>
                <a:gd name="connsiteY731" fmla="*/ 2019334 h 2695062"/>
                <a:gd name="connsiteX732" fmla="*/ 1568110 w 7848239"/>
                <a:gd name="connsiteY732" fmla="*/ 2014916 h 2695062"/>
                <a:gd name="connsiteX733" fmla="*/ 1569520 w 7848239"/>
                <a:gd name="connsiteY733" fmla="*/ 2012740 h 2695062"/>
                <a:gd name="connsiteX734" fmla="*/ 1612125 w 7848239"/>
                <a:gd name="connsiteY734" fmla="*/ 1990846 h 2695062"/>
                <a:gd name="connsiteX735" fmla="*/ 1616097 w 7848239"/>
                <a:gd name="connsiteY735" fmla="*/ 1979644 h 2695062"/>
                <a:gd name="connsiteX736" fmla="*/ 1600080 w 7848239"/>
                <a:gd name="connsiteY736" fmla="*/ 1960439 h 2695062"/>
                <a:gd name="connsiteX737" fmla="*/ 1600080 w 7848239"/>
                <a:gd name="connsiteY737" fmla="*/ 1957110 h 2695062"/>
                <a:gd name="connsiteX738" fmla="*/ 1619300 w 7848239"/>
                <a:gd name="connsiteY738" fmla="*/ 1939250 h 2695062"/>
                <a:gd name="connsiteX739" fmla="*/ 1621222 w 7848239"/>
                <a:gd name="connsiteY739" fmla="*/ 1938546 h 2695062"/>
                <a:gd name="connsiteX740" fmla="*/ 1664724 w 7848239"/>
                <a:gd name="connsiteY740" fmla="*/ 1938546 h 2695062"/>
                <a:gd name="connsiteX741" fmla="*/ 1670234 w 7848239"/>
                <a:gd name="connsiteY741" fmla="*/ 1934257 h 2695062"/>
                <a:gd name="connsiteX742" fmla="*/ 1655754 w 7848239"/>
                <a:gd name="connsiteY742" fmla="*/ 1922798 h 2695062"/>
                <a:gd name="connsiteX743" fmla="*/ 1628333 w 7848239"/>
                <a:gd name="connsiteY743" fmla="*/ 1921133 h 2695062"/>
                <a:gd name="connsiteX744" fmla="*/ 1625899 w 7848239"/>
                <a:gd name="connsiteY744" fmla="*/ 1919149 h 2695062"/>
                <a:gd name="connsiteX745" fmla="*/ 1623465 w 7848239"/>
                <a:gd name="connsiteY745" fmla="*/ 1905769 h 2695062"/>
                <a:gd name="connsiteX746" fmla="*/ 1625066 w 7848239"/>
                <a:gd name="connsiteY746" fmla="*/ 1903017 h 2695062"/>
                <a:gd name="connsiteX747" fmla="*/ 1638264 w 7848239"/>
                <a:gd name="connsiteY747" fmla="*/ 1897832 h 2695062"/>
                <a:gd name="connsiteX748" fmla="*/ 1637175 w 7848239"/>
                <a:gd name="connsiteY748" fmla="*/ 1896743 h 2695062"/>
                <a:gd name="connsiteX749" fmla="*/ 1618852 w 7848239"/>
                <a:gd name="connsiteY749" fmla="*/ 1898856 h 2695062"/>
                <a:gd name="connsiteX750" fmla="*/ 1616673 w 7848239"/>
                <a:gd name="connsiteY750" fmla="*/ 1897960 h 2695062"/>
                <a:gd name="connsiteX751" fmla="*/ 1616289 w 7848239"/>
                <a:gd name="connsiteY751" fmla="*/ 1895527 h 2695062"/>
                <a:gd name="connsiteX752" fmla="*/ 1622696 w 7848239"/>
                <a:gd name="connsiteY752" fmla="*/ 1879139 h 2695062"/>
                <a:gd name="connsiteX753" fmla="*/ 1614303 w 7848239"/>
                <a:gd name="connsiteY753" fmla="*/ 1871393 h 2695062"/>
                <a:gd name="connsiteX754" fmla="*/ 1613534 w 7848239"/>
                <a:gd name="connsiteY754" fmla="*/ 1869025 h 2695062"/>
                <a:gd name="connsiteX755" fmla="*/ 1615328 w 7848239"/>
                <a:gd name="connsiteY755" fmla="*/ 1867232 h 2695062"/>
                <a:gd name="connsiteX756" fmla="*/ 1639545 w 7848239"/>
                <a:gd name="connsiteY756" fmla="*/ 1860831 h 2695062"/>
                <a:gd name="connsiteX757" fmla="*/ 1640314 w 7848239"/>
                <a:gd name="connsiteY757" fmla="*/ 1860831 h 2695062"/>
                <a:gd name="connsiteX758" fmla="*/ 1642492 w 7848239"/>
                <a:gd name="connsiteY758" fmla="*/ 1861919 h 2695062"/>
                <a:gd name="connsiteX759" fmla="*/ 1646529 w 7848239"/>
                <a:gd name="connsiteY759" fmla="*/ 1867424 h 2695062"/>
                <a:gd name="connsiteX760" fmla="*/ 1686250 w 7848239"/>
                <a:gd name="connsiteY760" fmla="*/ 1865248 h 2695062"/>
                <a:gd name="connsiteX761" fmla="*/ 1688493 w 7848239"/>
                <a:gd name="connsiteY761" fmla="*/ 1866400 h 2695062"/>
                <a:gd name="connsiteX762" fmla="*/ 1690927 w 7848239"/>
                <a:gd name="connsiteY762" fmla="*/ 1869793 h 2695062"/>
                <a:gd name="connsiteX763" fmla="*/ 1695988 w 7848239"/>
                <a:gd name="connsiteY763" fmla="*/ 1862047 h 2695062"/>
                <a:gd name="connsiteX764" fmla="*/ 1698295 w 7848239"/>
                <a:gd name="connsiteY764" fmla="*/ 1860831 h 2695062"/>
                <a:gd name="connsiteX765" fmla="*/ 1720078 w 7848239"/>
                <a:gd name="connsiteY765" fmla="*/ 1860831 h 2695062"/>
                <a:gd name="connsiteX766" fmla="*/ 1742630 w 7848239"/>
                <a:gd name="connsiteY766" fmla="*/ 1845659 h 2695062"/>
                <a:gd name="connsiteX767" fmla="*/ 1744231 w 7848239"/>
                <a:gd name="connsiteY767" fmla="*/ 1845211 h 2695062"/>
                <a:gd name="connsiteX768" fmla="*/ 1745128 w 7848239"/>
                <a:gd name="connsiteY768" fmla="*/ 1845211 h 2695062"/>
                <a:gd name="connsiteX769" fmla="*/ 1761914 w 7848239"/>
                <a:gd name="connsiteY769" fmla="*/ 1850972 h 2695062"/>
                <a:gd name="connsiteX770" fmla="*/ 1763451 w 7848239"/>
                <a:gd name="connsiteY770" fmla="*/ 1846747 h 2695062"/>
                <a:gd name="connsiteX771" fmla="*/ 1765053 w 7848239"/>
                <a:gd name="connsiteY771" fmla="*/ 1845211 h 2695062"/>
                <a:gd name="connsiteX772" fmla="*/ 1784273 w 7848239"/>
                <a:gd name="connsiteY772" fmla="*/ 1838809 h 2695062"/>
                <a:gd name="connsiteX773" fmla="*/ 1809900 w 7848239"/>
                <a:gd name="connsiteY773" fmla="*/ 1838809 h 2695062"/>
                <a:gd name="connsiteX774" fmla="*/ 1816307 w 7848239"/>
                <a:gd name="connsiteY774" fmla="*/ 1822677 h 2695062"/>
                <a:gd name="connsiteX775" fmla="*/ 1818293 w 7848239"/>
                <a:gd name="connsiteY775" fmla="*/ 1821013 h 2695062"/>
                <a:gd name="connsiteX776" fmla="*/ 1854555 w 7848239"/>
                <a:gd name="connsiteY776" fmla="*/ 1814611 h 2695062"/>
                <a:gd name="connsiteX777" fmla="*/ 1956806 w 7848239"/>
                <a:gd name="connsiteY777" fmla="*/ 1792206 h 2695062"/>
                <a:gd name="connsiteX778" fmla="*/ 1961291 w 7848239"/>
                <a:gd name="connsiteY778" fmla="*/ 1775882 h 2695062"/>
                <a:gd name="connsiteX779" fmla="*/ 1963341 w 7848239"/>
                <a:gd name="connsiteY779" fmla="*/ 1774089 h 2695062"/>
                <a:gd name="connsiteX780" fmla="*/ 1975450 w 7848239"/>
                <a:gd name="connsiteY780" fmla="*/ 1771849 h 2695062"/>
                <a:gd name="connsiteX781" fmla="*/ 1996208 w 7848239"/>
                <a:gd name="connsiteY781" fmla="*/ 1759046 h 2695062"/>
                <a:gd name="connsiteX782" fmla="*/ 1997681 w 7848239"/>
                <a:gd name="connsiteY782" fmla="*/ 1758597 h 2695062"/>
                <a:gd name="connsiteX783" fmla="*/ 2029715 w 7848239"/>
                <a:gd name="connsiteY783" fmla="*/ 1763079 h 2695062"/>
                <a:gd name="connsiteX784" fmla="*/ 2053676 w 7848239"/>
                <a:gd name="connsiteY784" fmla="*/ 1776202 h 2695062"/>
                <a:gd name="connsiteX785" fmla="*/ 2076676 w 7848239"/>
                <a:gd name="connsiteY785" fmla="*/ 1767688 h 2695062"/>
                <a:gd name="connsiteX786" fmla="*/ 2077638 w 7848239"/>
                <a:gd name="connsiteY786" fmla="*/ 1767688 h 2695062"/>
                <a:gd name="connsiteX787" fmla="*/ 2079047 w 7848239"/>
                <a:gd name="connsiteY787" fmla="*/ 1767688 h 2695062"/>
                <a:gd name="connsiteX788" fmla="*/ 2091092 w 7848239"/>
                <a:gd name="connsiteY788" fmla="*/ 1774409 h 2695062"/>
                <a:gd name="connsiteX789" fmla="*/ 2092373 w 7848239"/>
                <a:gd name="connsiteY789" fmla="*/ 1776138 h 2695062"/>
                <a:gd name="connsiteX790" fmla="*/ 2097050 w 7848239"/>
                <a:gd name="connsiteY790" fmla="*/ 1806417 h 2695062"/>
                <a:gd name="connsiteX791" fmla="*/ 2108326 w 7848239"/>
                <a:gd name="connsiteY791" fmla="*/ 1814739 h 2695062"/>
                <a:gd name="connsiteX792" fmla="*/ 2109287 w 7848239"/>
                <a:gd name="connsiteY792" fmla="*/ 1816916 h 2695062"/>
                <a:gd name="connsiteX793" fmla="*/ 2106852 w 7848239"/>
                <a:gd name="connsiteY793" fmla="*/ 1834776 h 2695062"/>
                <a:gd name="connsiteX794" fmla="*/ 2097819 w 7848239"/>
                <a:gd name="connsiteY794" fmla="*/ 1845851 h 2695062"/>
                <a:gd name="connsiteX795" fmla="*/ 2103200 w 7848239"/>
                <a:gd name="connsiteY795" fmla="*/ 1854173 h 2695062"/>
                <a:gd name="connsiteX796" fmla="*/ 2140551 w 7848239"/>
                <a:gd name="connsiteY796" fmla="*/ 1850076 h 2695062"/>
                <a:gd name="connsiteX797" fmla="*/ 2142666 w 7848239"/>
                <a:gd name="connsiteY797" fmla="*/ 1838553 h 2695062"/>
                <a:gd name="connsiteX798" fmla="*/ 2143883 w 7848239"/>
                <a:gd name="connsiteY798" fmla="*/ 1836825 h 2695062"/>
                <a:gd name="connsiteX799" fmla="*/ 2145292 w 7848239"/>
                <a:gd name="connsiteY799" fmla="*/ 1836441 h 2695062"/>
                <a:gd name="connsiteX800" fmla="*/ 2146125 w 7848239"/>
                <a:gd name="connsiteY800" fmla="*/ 1836441 h 2695062"/>
                <a:gd name="connsiteX801" fmla="*/ 2153365 w 7848239"/>
                <a:gd name="connsiteY801" fmla="*/ 1838681 h 2695062"/>
                <a:gd name="connsiteX802" fmla="*/ 2154902 w 7848239"/>
                <a:gd name="connsiteY802" fmla="*/ 1839897 h 2695062"/>
                <a:gd name="connsiteX803" fmla="*/ 2164512 w 7848239"/>
                <a:gd name="connsiteY803" fmla="*/ 1855389 h 2695062"/>
                <a:gd name="connsiteX804" fmla="*/ 2162911 w 7848239"/>
                <a:gd name="connsiteY804" fmla="*/ 1867488 h 2695062"/>
                <a:gd name="connsiteX805" fmla="*/ 2167524 w 7848239"/>
                <a:gd name="connsiteY805" fmla="*/ 1867488 h 2695062"/>
                <a:gd name="connsiteX806" fmla="*/ 2164641 w 7848239"/>
                <a:gd name="connsiteY806" fmla="*/ 1862175 h 2695062"/>
                <a:gd name="connsiteX807" fmla="*/ 2165648 w 7848239"/>
                <a:gd name="connsiteY807" fmla="*/ 1858980 h 2695062"/>
                <a:gd name="connsiteX808" fmla="*/ 2165794 w 7848239"/>
                <a:gd name="connsiteY808" fmla="*/ 1858910 h 2695062"/>
                <a:gd name="connsiteX809" fmla="*/ 2170727 w 7848239"/>
                <a:gd name="connsiteY809" fmla="*/ 1856670 h 2695062"/>
                <a:gd name="connsiteX810" fmla="*/ 2171880 w 7848239"/>
                <a:gd name="connsiteY810" fmla="*/ 1856670 h 2695062"/>
                <a:gd name="connsiteX811" fmla="*/ 2172969 w 7848239"/>
                <a:gd name="connsiteY811" fmla="*/ 1856670 h 2695062"/>
                <a:gd name="connsiteX812" fmla="*/ 2203145 w 7848239"/>
                <a:gd name="connsiteY812" fmla="*/ 1869473 h 2695062"/>
                <a:gd name="connsiteX813" fmla="*/ 2218970 w 7848239"/>
                <a:gd name="connsiteY813" fmla="*/ 1861215 h 2695062"/>
                <a:gd name="connsiteX814" fmla="*/ 2220187 w 7848239"/>
                <a:gd name="connsiteY814" fmla="*/ 1861215 h 2695062"/>
                <a:gd name="connsiteX815" fmla="*/ 2221404 w 7848239"/>
                <a:gd name="connsiteY815" fmla="*/ 1861215 h 2695062"/>
                <a:gd name="connsiteX816" fmla="*/ 2222813 w 7848239"/>
                <a:gd name="connsiteY816" fmla="*/ 1863071 h 2695062"/>
                <a:gd name="connsiteX817" fmla="*/ 2225248 w 7848239"/>
                <a:gd name="connsiteY817" fmla="*/ 1876450 h 2695062"/>
                <a:gd name="connsiteX818" fmla="*/ 2223647 w 7848239"/>
                <a:gd name="connsiteY818" fmla="*/ 1879139 h 2695062"/>
                <a:gd name="connsiteX819" fmla="*/ 2212563 w 7848239"/>
                <a:gd name="connsiteY819" fmla="*/ 1883236 h 2695062"/>
                <a:gd name="connsiteX820" fmla="*/ 2206156 w 7848239"/>
                <a:gd name="connsiteY820" fmla="*/ 1894823 h 2695062"/>
                <a:gd name="connsiteX821" fmla="*/ 2209424 w 7848239"/>
                <a:gd name="connsiteY821" fmla="*/ 1902441 h 2695062"/>
                <a:gd name="connsiteX822" fmla="*/ 2231078 w 7848239"/>
                <a:gd name="connsiteY822" fmla="*/ 1892454 h 2695062"/>
                <a:gd name="connsiteX823" fmla="*/ 2232232 w 7848239"/>
                <a:gd name="connsiteY823" fmla="*/ 1892454 h 2695062"/>
                <a:gd name="connsiteX824" fmla="*/ 2232936 w 7848239"/>
                <a:gd name="connsiteY824" fmla="*/ 1892454 h 2695062"/>
                <a:gd name="connsiteX825" fmla="*/ 2256129 w 7848239"/>
                <a:gd name="connsiteY825" fmla="*/ 1898216 h 2695062"/>
                <a:gd name="connsiteX826" fmla="*/ 2256129 w 7848239"/>
                <a:gd name="connsiteY826" fmla="*/ 1890150 h 2695062"/>
                <a:gd name="connsiteX827" fmla="*/ 2257859 w 7848239"/>
                <a:gd name="connsiteY827" fmla="*/ 1887781 h 2695062"/>
                <a:gd name="connsiteX828" fmla="*/ 2289316 w 7848239"/>
                <a:gd name="connsiteY828" fmla="*/ 1876642 h 2695062"/>
                <a:gd name="connsiteX829" fmla="*/ 2309945 w 7848239"/>
                <a:gd name="connsiteY829" fmla="*/ 1852893 h 2695062"/>
                <a:gd name="connsiteX830" fmla="*/ 2311675 w 7848239"/>
                <a:gd name="connsiteY830" fmla="*/ 1851996 h 2695062"/>
                <a:gd name="connsiteX831" fmla="*/ 2330895 w 7848239"/>
                <a:gd name="connsiteY831" fmla="*/ 1849692 h 2695062"/>
                <a:gd name="connsiteX832" fmla="*/ 2366324 w 7848239"/>
                <a:gd name="connsiteY832" fmla="*/ 1834328 h 2695062"/>
                <a:gd name="connsiteX833" fmla="*/ 2367478 w 7848239"/>
                <a:gd name="connsiteY833" fmla="*/ 1834328 h 2695062"/>
                <a:gd name="connsiteX834" fmla="*/ 2368439 w 7848239"/>
                <a:gd name="connsiteY834" fmla="*/ 1834328 h 2695062"/>
                <a:gd name="connsiteX835" fmla="*/ 2369977 w 7848239"/>
                <a:gd name="connsiteY835" fmla="*/ 1835672 h 2695062"/>
                <a:gd name="connsiteX836" fmla="*/ 2374845 w 7848239"/>
                <a:gd name="connsiteY836" fmla="*/ 1846811 h 2695062"/>
                <a:gd name="connsiteX837" fmla="*/ 2373692 w 7848239"/>
                <a:gd name="connsiteY837" fmla="*/ 1849820 h 2695062"/>
                <a:gd name="connsiteX838" fmla="*/ 2358060 w 7848239"/>
                <a:gd name="connsiteY838" fmla="*/ 1858078 h 2695062"/>
                <a:gd name="connsiteX839" fmla="*/ 2358060 w 7848239"/>
                <a:gd name="connsiteY839" fmla="*/ 1866656 h 2695062"/>
                <a:gd name="connsiteX840" fmla="*/ 2424818 w 7848239"/>
                <a:gd name="connsiteY840" fmla="*/ 1919469 h 2695062"/>
                <a:gd name="connsiteX841" fmla="*/ 2527774 w 7848239"/>
                <a:gd name="connsiteY841" fmla="*/ 2093720 h 2695062"/>
                <a:gd name="connsiteX842" fmla="*/ 2537064 w 7848239"/>
                <a:gd name="connsiteY842" fmla="*/ 2086678 h 2695062"/>
                <a:gd name="connsiteX843" fmla="*/ 2548468 w 7848239"/>
                <a:gd name="connsiteY843" fmla="*/ 2065169 h 2695062"/>
                <a:gd name="connsiteX844" fmla="*/ 2549941 w 7848239"/>
                <a:gd name="connsiteY844" fmla="*/ 2063952 h 2695062"/>
                <a:gd name="connsiteX845" fmla="*/ 2557245 w 7848239"/>
                <a:gd name="connsiteY845" fmla="*/ 2061712 h 2695062"/>
                <a:gd name="connsiteX846" fmla="*/ 2558078 w 7848239"/>
                <a:gd name="connsiteY846" fmla="*/ 2061712 h 2695062"/>
                <a:gd name="connsiteX847" fmla="*/ 2559616 w 7848239"/>
                <a:gd name="connsiteY847" fmla="*/ 2062160 h 2695062"/>
                <a:gd name="connsiteX848" fmla="*/ 2581270 w 7848239"/>
                <a:gd name="connsiteY848" fmla="*/ 2075539 h 2695062"/>
                <a:gd name="connsiteX849" fmla="*/ 2582359 w 7848239"/>
                <a:gd name="connsiteY849" fmla="*/ 2078356 h 2695062"/>
                <a:gd name="connsiteX850" fmla="*/ 2580373 w 7848239"/>
                <a:gd name="connsiteY850" fmla="*/ 2083925 h 2695062"/>
                <a:gd name="connsiteX851" fmla="*/ 2591008 w 7848239"/>
                <a:gd name="connsiteY851" fmla="*/ 2099609 h 2695062"/>
                <a:gd name="connsiteX852" fmla="*/ 2645978 w 7848239"/>
                <a:gd name="connsiteY852" fmla="*/ 2099609 h 2695062"/>
                <a:gd name="connsiteX853" fmla="*/ 2652385 w 7848239"/>
                <a:gd name="connsiteY853" fmla="*/ 2089687 h 2695062"/>
                <a:gd name="connsiteX854" fmla="*/ 2654755 w 7848239"/>
                <a:gd name="connsiteY854" fmla="*/ 2088470 h 2695062"/>
                <a:gd name="connsiteX855" fmla="*/ 2665647 w 7848239"/>
                <a:gd name="connsiteY855" fmla="*/ 2088470 h 2695062"/>
                <a:gd name="connsiteX856" fmla="*/ 2674808 w 7848239"/>
                <a:gd name="connsiteY856" fmla="*/ 2080276 h 2695062"/>
                <a:gd name="connsiteX857" fmla="*/ 2676730 w 7848239"/>
                <a:gd name="connsiteY857" fmla="*/ 2079572 h 2695062"/>
                <a:gd name="connsiteX858" fmla="*/ 2677756 w 7848239"/>
                <a:gd name="connsiteY858" fmla="*/ 2079572 h 2695062"/>
                <a:gd name="connsiteX859" fmla="*/ 2689864 w 7848239"/>
                <a:gd name="connsiteY859" fmla="*/ 2084053 h 2695062"/>
                <a:gd name="connsiteX860" fmla="*/ 2724204 w 7848239"/>
                <a:gd name="connsiteY860" fmla="*/ 2106651 h 2695062"/>
                <a:gd name="connsiteX861" fmla="*/ 2725357 w 7848239"/>
                <a:gd name="connsiteY861" fmla="*/ 2108251 h 2695062"/>
                <a:gd name="connsiteX862" fmla="*/ 2729906 w 7848239"/>
                <a:gd name="connsiteY862" fmla="*/ 2133858 h 2695062"/>
                <a:gd name="connsiteX863" fmla="*/ 2752650 w 7848239"/>
                <a:gd name="connsiteY863" fmla="*/ 2142308 h 2695062"/>
                <a:gd name="connsiteX864" fmla="*/ 2754252 w 7848239"/>
                <a:gd name="connsiteY864" fmla="*/ 2144164 h 2695062"/>
                <a:gd name="connsiteX865" fmla="*/ 2756750 w 7848239"/>
                <a:gd name="connsiteY865" fmla="*/ 2155239 h 2695062"/>
                <a:gd name="connsiteX866" fmla="*/ 2773088 w 7848239"/>
                <a:gd name="connsiteY866" fmla="*/ 2174444 h 2695062"/>
                <a:gd name="connsiteX867" fmla="*/ 2817935 w 7848239"/>
                <a:gd name="connsiteY867" fmla="*/ 2184302 h 2695062"/>
                <a:gd name="connsiteX868" fmla="*/ 2824341 w 7848239"/>
                <a:gd name="connsiteY868" fmla="*/ 2174700 h 2695062"/>
                <a:gd name="connsiteX869" fmla="*/ 2837731 w 7848239"/>
                <a:gd name="connsiteY869" fmla="*/ 2169194 h 2695062"/>
                <a:gd name="connsiteX870" fmla="*/ 2838692 w 7848239"/>
                <a:gd name="connsiteY870" fmla="*/ 2169194 h 2695062"/>
                <a:gd name="connsiteX871" fmla="*/ 2840999 w 7848239"/>
                <a:gd name="connsiteY871" fmla="*/ 2170283 h 2695062"/>
                <a:gd name="connsiteX872" fmla="*/ 2867523 w 7848239"/>
                <a:gd name="connsiteY872" fmla="*/ 2208180 h 2695062"/>
                <a:gd name="connsiteX873" fmla="*/ 2867523 w 7848239"/>
                <a:gd name="connsiteY873" fmla="*/ 2211061 h 2695062"/>
                <a:gd name="connsiteX874" fmla="*/ 2852915 w 7848239"/>
                <a:gd name="connsiteY874" fmla="*/ 2228409 h 2695062"/>
                <a:gd name="connsiteX875" fmla="*/ 2869765 w 7848239"/>
                <a:gd name="connsiteY875" fmla="*/ 2233594 h 2695062"/>
                <a:gd name="connsiteX876" fmla="*/ 2881041 w 7848239"/>
                <a:gd name="connsiteY876" fmla="*/ 2226104 h 2695062"/>
                <a:gd name="connsiteX877" fmla="*/ 2882130 w 7848239"/>
                <a:gd name="connsiteY877" fmla="*/ 2221751 h 2695062"/>
                <a:gd name="connsiteX878" fmla="*/ 2906348 w 7848239"/>
                <a:gd name="connsiteY878" fmla="*/ 2190512 h 2695062"/>
                <a:gd name="connsiteX879" fmla="*/ 3021669 w 7848239"/>
                <a:gd name="connsiteY879" fmla="*/ 2126496 h 2695062"/>
                <a:gd name="connsiteX880" fmla="*/ 3078368 w 7848239"/>
                <a:gd name="connsiteY880" fmla="*/ 2108187 h 2695062"/>
                <a:gd name="connsiteX881" fmla="*/ 3196957 w 7848239"/>
                <a:gd name="connsiteY881" fmla="*/ 2118686 h 2695062"/>
                <a:gd name="connsiteX882" fmla="*/ 3200929 w 7848239"/>
                <a:gd name="connsiteY882" fmla="*/ 2120542 h 2695062"/>
                <a:gd name="connsiteX883" fmla="*/ 3228029 w 7848239"/>
                <a:gd name="connsiteY883" fmla="*/ 2147685 h 2695062"/>
                <a:gd name="connsiteX884" fmla="*/ 3364685 w 7848239"/>
                <a:gd name="connsiteY884" fmla="*/ 2147685 h 2695062"/>
                <a:gd name="connsiteX885" fmla="*/ 3368401 w 7848239"/>
                <a:gd name="connsiteY885" fmla="*/ 2145829 h 2695062"/>
                <a:gd name="connsiteX886" fmla="*/ 3364236 w 7848239"/>
                <a:gd name="connsiteY886" fmla="*/ 2123231 h 2695062"/>
                <a:gd name="connsiteX887" fmla="*/ 3364620 w 7848239"/>
                <a:gd name="connsiteY887" fmla="*/ 2120990 h 2695062"/>
                <a:gd name="connsiteX888" fmla="*/ 3373462 w 7848239"/>
                <a:gd name="connsiteY888" fmla="*/ 2105755 h 2695062"/>
                <a:gd name="connsiteX889" fmla="*/ 3361866 w 7848239"/>
                <a:gd name="connsiteY889" fmla="*/ 2056591 h 2695062"/>
                <a:gd name="connsiteX890" fmla="*/ 3363980 w 7848239"/>
                <a:gd name="connsiteY890" fmla="*/ 2050893 h 2695062"/>
                <a:gd name="connsiteX891" fmla="*/ 3429264 w 7848239"/>
                <a:gd name="connsiteY891" fmla="*/ 1999681 h 2695062"/>
                <a:gd name="connsiteX892" fmla="*/ 3433172 w 7848239"/>
                <a:gd name="connsiteY892" fmla="*/ 1998400 h 2695062"/>
                <a:gd name="connsiteX893" fmla="*/ 3435415 w 7848239"/>
                <a:gd name="connsiteY893" fmla="*/ 1998784 h 2695062"/>
                <a:gd name="connsiteX894" fmla="*/ 3563549 w 7848239"/>
                <a:gd name="connsiteY894" fmla="*/ 2045580 h 2695062"/>
                <a:gd name="connsiteX895" fmla="*/ 3567329 w 7848239"/>
                <a:gd name="connsiteY895" fmla="*/ 2049805 h 2695062"/>
                <a:gd name="connsiteX896" fmla="*/ 3578925 w 7848239"/>
                <a:gd name="connsiteY896" fmla="*/ 2101018 h 2695062"/>
                <a:gd name="connsiteX897" fmla="*/ 3613265 w 7848239"/>
                <a:gd name="connsiteY897" fmla="*/ 2124255 h 2695062"/>
                <a:gd name="connsiteX898" fmla="*/ 3640622 w 7848239"/>
                <a:gd name="connsiteY898" fmla="*/ 2131745 h 2695062"/>
                <a:gd name="connsiteX899" fmla="*/ 3706163 w 7848239"/>
                <a:gd name="connsiteY899" fmla="*/ 2103578 h 2695062"/>
                <a:gd name="connsiteX900" fmla="*/ 3707572 w 7848239"/>
                <a:gd name="connsiteY900" fmla="*/ 2103578 h 2695062"/>
                <a:gd name="connsiteX901" fmla="*/ 3708341 w 7848239"/>
                <a:gd name="connsiteY901" fmla="*/ 2103578 h 2695062"/>
                <a:gd name="connsiteX902" fmla="*/ 3739158 w 7848239"/>
                <a:gd name="connsiteY902" fmla="*/ 2109980 h 2695062"/>
                <a:gd name="connsiteX903" fmla="*/ 3851659 w 7848239"/>
                <a:gd name="connsiteY903" fmla="*/ 2161769 h 2695062"/>
                <a:gd name="connsiteX904" fmla="*/ 3888307 w 7848239"/>
                <a:gd name="connsiteY904" fmla="*/ 2188719 h 2695062"/>
                <a:gd name="connsiteX905" fmla="*/ 3949106 w 7848239"/>
                <a:gd name="connsiteY905" fmla="*/ 2199218 h 2695062"/>
                <a:gd name="connsiteX906" fmla="*/ 3990110 w 7848239"/>
                <a:gd name="connsiteY906" fmla="*/ 2205619 h 2695062"/>
                <a:gd name="connsiteX907" fmla="*/ 4086210 w 7848239"/>
                <a:gd name="connsiteY907" fmla="*/ 2178989 h 2695062"/>
                <a:gd name="connsiteX908" fmla="*/ 4159567 w 7848239"/>
                <a:gd name="connsiteY908" fmla="*/ 2135074 h 2695062"/>
                <a:gd name="connsiteX909" fmla="*/ 4162835 w 7848239"/>
                <a:gd name="connsiteY909" fmla="*/ 2134178 h 2695062"/>
                <a:gd name="connsiteX910" fmla="*/ 4165205 w 7848239"/>
                <a:gd name="connsiteY910" fmla="*/ 2134562 h 2695062"/>
                <a:gd name="connsiteX911" fmla="*/ 4217676 w 7848239"/>
                <a:gd name="connsiteY911" fmla="*/ 2156583 h 2695062"/>
                <a:gd name="connsiteX912" fmla="*/ 4249710 w 7848239"/>
                <a:gd name="connsiteY912" fmla="*/ 2152038 h 2695062"/>
                <a:gd name="connsiteX913" fmla="*/ 4254771 w 7848239"/>
                <a:gd name="connsiteY913" fmla="*/ 2154599 h 2695062"/>
                <a:gd name="connsiteX914" fmla="*/ 4255796 w 7848239"/>
                <a:gd name="connsiteY914" fmla="*/ 2157479 h 2695062"/>
                <a:gd name="connsiteX915" fmla="*/ 4319864 w 7848239"/>
                <a:gd name="connsiteY915" fmla="*/ 2181805 h 2695062"/>
                <a:gd name="connsiteX916" fmla="*/ 4382906 w 7848239"/>
                <a:gd name="connsiteY916" fmla="*/ 2147301 h 2695062"/>
                <a:gd name="connsiteX917" fmla="*/ 4387518 w 7848239"/>
                <a:gd name="connsiteY917" fmla="*/ 2123871 h 2695062"/>
                <a:gd name="connsiteX918" fmla="*/ 4416605 w 7848239"/>
                <a:gd name="connsiteY918" fmla="*/ 2047692 h 2695062"/>
                <a:gd name="connsiteX919" fmla="*/ 4455045 w 7848239"/>
                <a:gd name="connsiteY919" fmla="*/ 2016197 h 2695062"/>
                <a:gd name="connsiteX920" fmla="*/ 4452931 w 7848239"/>
                <a:gd name="connsiteY920" fmla="*/ 1986301 h 2695062"/>
                <a:gd name="connsiteX921" fmla="*/ 4421603 w 7848239"/>
                <a:gd name="connsiteY921" fmla="*/ 1986301 h 2695062"/>
                <a:gd name="connsiteX922" fmla="*/ 4419424 w 7848239"/>
                <a:gd name="connsiteY922" fmla="*/ 1985277 h 2695062"/>
                <a:gd name="connsiteX923" fmla="*/ 4419424 w 7848239"/>
                <a:gd name="connsiteY923" fmla="*/ 1983101 h 2695062"/>
                <a:gd name="connsiteX924" fmla="*/ 4424229 w 7848239"/>
                <a:gd name="connsiteY924" fmla="*/ 1969657 h 2695062"/>
                <a:gd name="connsiteX925" fmla="*/ 4463439 w 7848239"/>
                <a:gd name="connsiteY925" fmla="*/ 1928623 h 2695062"/>
                <a:gd name="connsiteX926" fmla="*/ 4595929 w 7848239"/>
                <a:gd name="connsiteY926" fmla="*/ 1909995 h 2695062"/>
                <a:gd name="connsiteX927" fmla="*/ 4597467 w 7848239"/>
                <a:gd name="connsiteY927" fmla="*/ 1910443 h 2695062"/>
                <a:gd name="connsiteX928" fmla="*/ 4635907 w 7848239"/>
                <a:gd name="connsiteY928" fmla="*/ 1934961 h 2695062"/>
                <a:gd name="connsiteX929" fmla="*/ 4692927 w 7848239"/>
                <a:gd name="connsiteY929" fmla="*/ 1945715 h 2695062"/>
                <a:gd name="connsiteX930" fmla="*/ 4694593 w 7848239"/>
                <a:gd name="connsiteY930" fmla="*/ 1946676 h 2695062"/>
                <a:gd name="connsiteX931" fmla="*/ 4730855 w 7848239"/>
                <a:gd name="connsiteY931" fmla="*/ 1993535 h 2695062"/>
                <a:gd name="connsiteX932" fmla="*/ 4738543 w 7848239"/>
                <a:gd name="connsiteY932" fmla="*/ 2034697 h 2695062"/>
                <a:gd name="connsiteX933" fmla="*/ 4767373 w 7848239"/>
                <a:gd name="connsiteY933" fmla="*/ 2094360 h 2695062"/>
                <a:gd name="connsiteX934" fmla="*/ 4784159 w 7848239"/>
                <a:gd name="connsiteY934" fmla="*/ 2177965 h 2695062"/>
                <a:gd name="connsiteX935" fmla="*/ 4862065 w 7848239"/>
                <a:gd name="connsiteY935" fmla="*/ 2191088 h 2695062"/>
                <a:gd name="connsiteX936" fmla="*/ 4928054 w 7848239"/>
                <a:gd name="connsiteY936" fmla="*/ 2224824 h 2695062"/>
                <a:gd name="connsiteX937" fmla="*/ 4929271 w 7848239"/>
                <a:gd name="connsiteY937" fmla="*/ 2226104 h 2695062"/>
                <a:gd name="connsiteX938" fmla="*/ 4941444 w 7848239"/>
                <a:gd name="connsiteY938" fmla="*/ 2257280 h 2695062"/>
                <a:gd name="connsiteX939" fmla="*/ 4941444 w 7848239"/>
                <a:gd name="connsiteY939" fmla="*/ 2284935 h 2695062"/>
                <a:gd name="connsiteX940" fmla="*/ 4954770 w 7848239"/>
                <a:gd name="connsiteY940" fmla="*/ 2304908 h 2695062"/>
                <a:gd name="connsiteX941" fmla="*/ 4999233 w 7848239"/>
                <a:gd name="connsiteY941" fmla="*/ 2306892 h 2695062"/>
                <a:gd name="connsiteX942" fmla="*/ 5128585 w 7848239"/>
                <a:gd name="connsiteY942" fmla="*/ 2255680 h 2695062"/>
                <a:gd name="connsiteX943" fmla="*/ 5129610 w 7848239"/>
                <a:gd name="connsiteY943" fmla="*/ 2255680 h 2695062"/>
                <a:gd name="connsiteX944" fmla="*/ 5131596 w 7848239"/>
                <a:gd name="connsiteY944" fmla="*/ 2256448 h 2695062"/>
                <a:gd name="connsiteX945" fmla="*/ 5132044 w 7848239"/>
                <a:gd name="connsiteY945" fmla="*/ 2259264 h 2695062"/>
                <a:gd name="connsiteX946" fmla="*/ 5124741 w 7848239"/>
                <a:gd name="connsiteY946" fmla="*/ 2272324 h 2695062"/>
                <a:gd name="connsiteX947" fmla="*/ 5129801 w 7848239"/>
                <a:gd name="connsiteY947" fmla="*/ 2315534 h 2695062"/>
                <a:gd name="connsiteX948" fmla="*/ 5129033 w 7848239"/>
                <a:gd name="connsiteY948" fmla="*/ 2317583 h 2695062"/>
                <a:gd name="connsiteX949" fmla="*/ 5107250 w 7848239"/>
                <a:gd name="connsiteY949" fmla="*/ 2337684 h 2695062"/>
                <a:gd name="connsiteX950" fmla="*/ 5083738 w 7848239"/>
                <a:gd name="connsiteY950" fmla="*/ 2412390 h 2695062"/>
                <a:gd name="connsiteX951" fmla="*/ 5052216 w 7848239"/>
                <a:gd name="connsiteY951" fmla="*/ 2472949 h 2695062"/>
                <a:gd name="connsiteX952" fmla="*/ 5039403 w 7848239"/>
                <a:gd name="connsiteY952" fmla="*/ 2482743 h 2695062"/>
                <a:gd name="connsiteX953" fmla="*/ 5037673 w 7848239"/>
                <a:gd name="connsiteY953" fmla="*/ 2483320 h 2695062"/>
                <a:gd name="connsiteX954" fmla="*/ 5036840 w 7848239"/>
                <a:gd name="connsiteY954" fmla="*/ 2483320 h 2695062"/>
                <a:gd name="connsiteX955" fmla="*/ 4990071 w 7848239"/>
                <a:gd name="connsiteY955" fmla="*/ 2468276 h 2695062"/>
                <a:gd name="connsiteX956" fmla="*/ 4951631 w 7848239"/>
                <a:gd name="connsiteY956" fmla="*/ 2501756 h 2695062"/>
                <a:gd name="connsiteX957" fmla="*/ 4963099 w 7848239"/>
                <a:gd name="connsiteY957" fmla="*/ 2531523 h 2695062"/>
                <a:gd name="connsiteX958" fmla="*/ 4963099 w 7848239"/>
                <a:gd name="connsiteY958" fmla="*/ 2581328 h 2695062"/>
                <a:gd name="connsiteX959" fmla="*/ 4962394 w 7848239"/>
                <a:gd name="connsiteY959" fmla="*/ 2582928 h 2695062"/>
                <a:gd name="connsiteX960" fmla="*/ 4931642 w 7848239"/>
                <a:gd name="connsiteY960" fmla="*/ 2615704 h 2695062"/>
                <a:gd name="connsiteX961" fmla="*/ 4931642 w 7848239"/>
                <a:gd name="connsiteY961" fmla="*/ 2628507 h 2695062"/>
                <a:gd name="connsiteX962" fmla="*/ 4936255 w 7848239"/>
                <a:gd name="connsiteY962" fmla="*/ 2638686 h 2695062"/>
                <a:gd name="connsiteX963" fmla="*/ 4935742 w 7848239"/>
                <a:gd name="connsiteY963" fmla="*/ 2641310 h 2695062"/>
                <a:gd name="connsiteX964" fmla="*/ 4931963 w 7848239"/>
                <a:gd name="connsiteY964" fmla="*/ 2645151 h 2695062"/>
                <a:gd name="connsiteX965" fmla="*/ 4933757 w 7848239"/>
                <a:gd name="connsiteY965" fmla="*/ 2645151 h 2695062"/>
                <a:gd name="connsiteX966" fmla="*/ 4936448 w 7848239"/>
                <a:gd name="connsiteY966" fmla="*/ 2644575 h 2695062"/>
                <a:gd name="connsiteX967" fmla="*/ 4941252 w 7848239"/>
                <a:gd name="connsiteY967" fmla="*/ 2642399 h 2695062"/>
                <a:gd name="connsiteX968" fmla="*/ 4944712 w 7848239"/>
                <a:gd name="connsiteY968" fmla="*/ 2635997 h 2695062"/>
                <a:gd name="connsiteX969" fmla="*/ 4943751 w 7848239"/>
                <a:gd name="connsiteY969" fmla="*/ 2631900 h 2695062"/>
                <a:gd name="connsiteX970" fmla="*/ 4960344 w 7848239"/>
                <a:gd name="connsiteY970" fmla="*/ 2631900 h 2695062"/>
                <a:gd name="connsiteX971" fmla="*/ 4965789 w 7848239"/>
                <a:gd name="connsiteY971" fmla="*/ 2628891 h 2695062"/>
                <a:gd name="connsiteX972" fmla="*/ 4988726 w 7848239"/>
                <a:gd name="connsiteY972" fmla="*/ 2589906 h 2695062"/>
                <a:gd name="connsiteX973" fmla="*/ 4993339 w 7848239"/>
                <a:gd name="connsiteY973" fmla="*/ 2599380 h 2695062"/>
                <a:gd name="connsiteX974" fmla="*/ 4997247 w 7848239"/>
                <a:gd name="connsiteY974" fmla="*/ 2602645 h 2695062"/>
                <a:gd name="connsiteX975" fmla="*/ 4998977 w 7848239"/>
                <a:gd name="connsiteY975" fmla="*/ 2602645 h 2695062"/>
                <a:gd name="connsiteX976" fmla="*/ 5002885 w 7848239"/>
                <a:gd name="connsiteY976" fmla="*/ 2601365 h 2695062"/>
                <a:gd name="connsiteX977" fmla="*/ 5007305 w 7848239"/>
                <a:gd name="connsiteY977" fmla="*/ 2597972 h 2695062"/>
                <a:gd name="connsiteX978" fmla="*/ 5007305 w 7848239"/>
                <a:gd name="connsiteY978" fmla="*/ 2612503 h 2695062"/>
                <a:gd name="connsiteX979" fmla="*/ 5012238 w 7848239"/>
                <a:gd name="connsiteY979" fmla="*/ 2618201 h 2695062"/>
                <a:gd name="connsiteX980" fmla="*/ 5058559 w 7848239"/>
                <a:gd name="connsiteY980" fmla="*/ 2627035 h 2695062"/>
                <a:gd name="connsiteX981" fmla="*/ 5096999 w 7848239"/>
                <a:gd name="connsiteY981" fmla="*/ 2617048 h 2695062"/>
                <a:gd name="connsiteX982" fmla="*/ 5146331 w 7848239"/>
                <a:gd name="connsiteY982" fmla="*/ 2580431 h 2695062"/>
                <a:gd name="connsiteX983" fmla="*/ 5291956 w 7848239"/>
                <a:gd name="connsiteY983" fmla="*/ 2409893 h 2695062"/>
                <a:gd name="connsiteX984" fmla="*/ 5315661 w 7848239"/>
                <a:gd name="connsiteY984" fmla="*/ 2361626 h 2695062"/>
                <a:gd name="connsiteX985" fmla="*/ 5354101 w 7848239"/>
                <a:gd name="connsiteY985" fmla="*/ 2306636 h 2695062"/>
                <a:gd name="connsiteX986" fmla="*/ 5398179 w 7848239"/>
                <a:gd name="connsiteY986" fmla="*/ 2260737 h 2695062"/>
                <a:gd name="connsiteX987" fmla="*/ 5399012 w 7848239"/>
                <a:gd name="connsiteY987" fmla="*/ 2258944 h 2695062"/>
                <a:gd name="connsiteX988" fmla="*/ 5415862 w 7848239"/>
                <a:gd name="connsiteY988" fmla="*/ 2152166 h 2695062"/>
                <a:gd name="connsiteX989" fmla="*/ 5406380 w 7848239"/>
                <a:gd name="connsiteY989" fmla="*/ 2107355 h 2695062"/>
                <a:gd name="connsiteX990" fmla="*/ 5422589 w 7848239"/>
                <a:gd name="connsiteY990" fmla="*/ 2059919 h 2695062"/>
                <a:gd name="connsiteX991" fmla="*/ 5451676 w 7848239"/>
                <a:gd name="connsiteY991" fmla="*/ 2006274 h 2695062"/>
                <a:gd name="connsiteX992" fmla="*/ 5450715 w 7848239"/>
                <a:gd name="connsiteY992" fmla="*/ 1999873 h 2695062"/>
                <a:gd name="connsiteX993" fmla="*/ 5438414 w 7848239"/>
                <a:gd name="connsiteY993" fmla="*/ 1986621 h 2695062"/>
                <a:gd name="connsiteX994" fmla="*/ 5442450 w 7848239"/>
                <a:gd name="connsiteY994" fmla="*/ 1972858 h 2695062"/>
                <a:gd name="connsiteX995" fmla="*/ 5442450 w 7848239"/>
                <a:gd name="connsiteY995" fmla="*/ 1971258 h 2695062"/>
                <a:gd name="connsiteX996" fmla="*/ 5437773 w 7848239"/>
                <a:gd name="connsiteY996" fmla="*/ 1951477 h 2695062"/>
                <a:gd name="connsiteX997" fmla="*/ 5449306 w 7848239"/>
                <a:gd name="connsiteY997" fmla="*/ 1925871 h 2695062"/>
                <a:gd name="connsiteX998" fmla="*/ 5447319 w 7848239"/>
                <a:gd name="connsiteY998" fmla="*/ 1918829 h 2695062"/>
                <a:gd name="connsiteX999" fmla="*/ 5400550 w 7848239"/>
                <a:gd name="connsiteY999" fmla="*/ 1886821 h 2695062"/>
                <a:gd name="connsiteX1000" fmla="*/ 5374154 w 7848239"/>
                <a:gd name="connsiteY1000" fmla="*/ 1847003 h 2695062"/>
                <a:gd name="connsiteX1001" fmla="*/ 5369093 w 7848239"/>
                <a:gd name="connsiteY1001" fmla="*/ 1843930 h 2695062"/>
                <a:gd name="connsiteX1002" fmla="*/ 5315661 w 7848239"/>
                <a:gd name="connsiteY1002" fmla="*/ 1841754 h 2695062"/>
                <a:gd name="connsiteX1003" fmla="*/ 5311304 w 7848239"/>
                <a:gd name="connsiteY1003" fmla="*/ 1843418 h 2695062"/>
                <a:gd name="connsiteX1004" fmla="*/ 5309446 w 7848239"/>
                <a:gd name="connsiteY1004" fmla="*/ 1847579 h 2695062"/>
                <a:gd name="connsiteX1005" fmla="*/ 5309959 w 7848239"/>
                <a:gd name="connsiteY1005" fmla="*/ 1882788 h 2695062"/>
                <a:gd name="connsiteX1006" fmla="*/ 5307268 w 7848239"/>
                <a:gd name="connsiteY1006" fmla="*/ 1886053 h 2695062"/>
                <a:gd name="connsiteX1007" fmla="*/ 5304001 w 7848239"/>
                <a:gd name="connsiteY1007" fmla="*/ 1880355 h 2695062"/>
                <a:gd name="connsiteX1008" fmla="*/ 5301054 w 7848239"/>
                <a:gd name="connsiteY1008" fmla="*/ 1879651 h 2695062"/>
                <a:gd name="connsiteX1009" fmla="*/ 5297338 w 7848239"/>
                <a:gd name="connsiteY1009" fmla="*/ 1880932 h 2695062"/>
                <a:gd name="connsiteX1010" fmla="*/ 5287663 w 7848239"/>
                <a:gd name="connsiteY1010" fmla="*/ 1888741 h 2695062"/>
                <a:gd name="connsiteX1011" fmla="*/ 5262485 w 7848239"/>
                <a:gd name="connsiteY1011" fmla="*/ 1894183 h 2695062"/>
                <a:gd name="connsiteX1012" fmla="*/ 5270045 w 7848239"/>
                <a:gd name="connsiteY1012" fmla="*/ 1884260 h 2695062"/>
                <a:gd name="connsiteX1013" fmla="*/ 5270045 w 7848239"/>
                <a:gd name="connsiteY1013" fmla="*/ 1877475 h 2695062"/>
                <a:gd name="connsiteX1014" fmla="*/ 5258577 w 7848239"/>
                <a:gd name="connsiteY1014" fmla="*/ 1863391 h 2695062"/>
                <a:gd name="connsiteX1015" fmla="*/ 5269853 w 7848239"/>
                <a:gd name="connsiteY1015" fmla="*/ 1851356 h 2695062"/>
                <a:gd name="connsiteX1016" fmla="*/ 5269853 w 7848239"/>
                <a:gd name="connsiteY1016" fmla="*/ 1844122 h 2695062"/>
                <a:gd name="connsiteX1017" fmla="*/ 5264792 w 7848239"/>
                <a:gd name="connsiteY1017" fmla="*/ 1841754 h 2695062"/>
                <a:gd name="connsiteX1018" fmla="*/ 5262421 w 7848239"/>
                <a:gd name="connsiteY1018" fmla="*/ 1842266 h 2695062"/>
                <a:gd name="connsiteX1019" fmla="*/ 5240702 w 7848239"/>
                <a:gd name="connsiteY1019" fmla="*/ 1851100 h 2695062"/>
                <a:gd name="connsiteX1020" fmla="*/ 5236923 w 7848239"/>
                <a:gd name="connsiteY1020" fmla="*/ 1856477 h 2695062"/>
                <a:gd name="connsiteX1021" fmla="*/ 5236923 w 7848239"/>
                <a:gd name="connsiteY1021" fmla="*/ 1873570 h 2695062"/>
                <a:gd name="connsiteX1022" fmla="*/ 5229875 w 7848239"/>
                <a:gd name="connsiteY1022" fmla="*/ 1878435 h 2695062"/>
                <a:gd name="connsiteX1023" fmla="*/ 5229875 w 7848239"/>
                <a:gd name="connsiteY1023" fmla="*/ 1825238 h 2695062"/>
                <a:gd name="connsiteX1024" fmla="*/ 5227889 w 7848239"/>
                <a:gd name="connsiteY1024" fmla="*/ 1820949 h 2695062"/>
                <a:gd name="connsiteX1025" fmla="*/ 5223724 w 7848239"/>
                <a:gd name="connsiteY1025" fmla="*/ 1819476 h 2695062"/>
                <a:gd name="connsiteX1026" fmla="*/ 5177724 w 7848239"/>
                <a:gd name="connsiteY1026" fmla="*/ 1821973 h 2695062"/>
                <a:gd name="connsiteX1027" fmla="*/ 5157863 w 7848239"/>
                <a:gd name="connsiteY1027" fmla="*/ 1811026 h 2695062"/>
                <a:gd name="connsiteX1028" fmla="*/ 5158760 w 7848239"/>
                <a:gd name="connsiteY1028" fmla="*/ 1804177 h 2695062"/>
                <a:gd name="connsiteX1029" fmla="*/ 5178365 w 7848239"/>
                <a:gd name="connsiteY1029" fmla="*/ 1787596 h 2695062"/>
                <a:gd name="connsiteX1030" fmla="*/ 5180031 w 7848239"/>
                <a:gd name="connsiteY1030" fmla="*/ 1787596 h 2695062"/>
                <a:gd name="connsiteX1031" fmla="*/ 5182978 w 7848239"/>
                <a:gd name="connsiteY1031" fmla="*/ 1783563 h 2695062"/>
                <a:gd name="connsiteX1032" fmla="*/ 5190665 w 7848239"/>
                <a:gd name="connsiteY1032" fmla="*/ 1777162 h 2695062"/>
                <a:gd name="connsiteX1033" fmla="*/ 5191755 w 7848239"/>
                <a:gd name="connsiteY1033" fmla="*/ 1776586 h 2695062"/>
                <a:gd name="connsiteX1034" fmla="*/ 5254989 w 7848239"/>
                <a:gd name="connsiteY1034" fmla="*/ 1743426 h 2695062"/>
                <a:gd name="connsiteX1035" fmla="*/ 5282218 w 7848239"/>
                <a:gd name="connsiteY1035" fmla="*/ 1710906 h 2695062"/>
                <a:gd name="connsiteX1036" fmla="*/ 5352692 w 7848239"/>
                <a:gd name="connsiteY1036" fmla="*/ 1663022 h 2695062"/>
                <a:gd name="connsiteX1037" fmla="*/ 5406892 w 7848239"/>
                <a:gd name="connsiteY1037" fmla="*/ 1612770 h 2695062"/>
                <a:gd name="connsiteX1038" fmla="*/ 5461606 w 7848239"/>
                <a:gd name="connsiteY1038" fmla="*/ 1571351 h 2695062"/>
                <a:gd name="connsiteX1039" fmla="*/ 5553607 w 7848239"/>
                <a:gd name="connsiteY1039" fmla="*/ 1528525 h 2695062"/>
                <a:gd name="connsiteX1040" fmla="*/ 5658805 w 7848239"/>
                <a:gd name="connsiteY1040" fmla="*/ 1542864 h 2695062"/>
                <a:gd name="connsiteX1041" fmla="*/ 5683920 w 7848239"/>
                <a:gd name="connsiteY1041" fmla="*/ 1542864 h 2695062"/>
                <a:gd name="connsiteX1042" fmla="*/ 5728767 w 7848239"/>
                <a:gd name="connsiteY1042" fmla="*/ 1542864 h 2695062"/>
                <a:gd name="connsiteX1043" fmla="*/ 5775472 w 7848239"/>
                <a:gd name="connsiteY1043" fmla="*/ 1537743 h 2695062"/>
                <a:gd name="connsiteX1044" fmla="*/ 5815898 w 7848239"/>
                <a:gd name="connsiteY1044" fmla="*/ 1527757 h 2695062"/>
                <a:gd name="connsiteX1045" fmla="*/ 5884194 w 7848239"/>
                <a:gd name="connsiteY1045" fmla="*/ 1521739 h 2695062"/>
                <a:gd name="connsiteX1046" fmla="*/ 5920584 w 7848239"/>
                <a:gd name="connsiteY1046" fmla="*/ 1529165 h 2695062"/>
                <a:gd name="connsiteX1047" fmla="*/ 5953963 w 7848239"/>
                <a:gd name="connsiteY1047" fmla="*/ 1546065 h 2695062"/>
                <a:gd name="connsiteX1048" fmla="*/ 5944994 w 7848239"/>
                <a:gd name="connsiteY1048" fmla="*/ 1560085 h 2695062"/>
                <a:gd name="connsiteX1049" fmla="*/ 5928913 w 7848239"/>
                <a:gd name="connsiteY1049" fmla="*/ 1575320 h 2695062"/>
                <a:gd name="connsiteX1050" fmla="*/ 5977861 w 7848239"/>
                <a:gd name="connsiteY1050" fmla="*/ 1569495 h 2695062"/>
                <a:gd name="connsiteX1051" fmla="*/ 6029114 w 7848239"/>
                <a:gd name="connsiteY1051" fmla="*/ 1562389 h 2695062"/>
                <a:gd name="connsiteX1052" fmla="*/ 6063582 w 7848239"/>
                <a:gd name="connsiteY1052" fmla="*/ 1562389 h 2695062"/>
                <a:gd name="connsiteX1053" fmla="*/ 6114004 w 7848239"/>
                <a:gd name="connsiteY1053" fmla="*/ 1551891 h 2695062"/>
                <a:gd name="connsiteX1054" fmla="*/ 6094783 w 7848239"/>
                <a:gd name="connsiteY1054" fmla="*/ 1537359 h 2695062"/>
                <a:gd name="connsiteX1055" fmla="*/ 6092028 w 7848239"/>
                <a:gd name="connsiteY1055" fmla="*/ 1498950 h 2695062"/>
                <a:gd name="connsiteX1056" fmla="*/ 6164296 w 7848239"/>
                <a:gd name="connsiteY1056" fmla="*/ 1441335 h 2695062"/>
                <a:gd name="connsiteX1057" fmla="*/ 6200622 w 7848239"/>
                <a:gd name="connsiteY1057" fmla="*/ 1422131 h 2695062"/>
                <a:gd name="connsiteX1058" fmla="*/ 6227402 w 7848239"/>
                <a:gd name="connsiteY1058" fmla="*/ 1380840 h 2695062"/>
                <a:gd name="connsiteX1059" fmla="*/ 6307102 w 7848239"/>
                <a:gd name="connsiteY1059" fmla="*/ 1375655 h 2695062"/>
                <a:gd name="connsiteX1060" fmla="*/ 6339135 w 7848239"/>
                <a:gd name="connsiteY1060" fmla="*/ 1389099 h 2695062"/>
                <a:gd name="connsiteX1061" fmla="*/ 6374565 w 7848239"/>
                <a:gd name="connsiteY1061" fmla="*/ 1377000 h 2695062"/>
                <a:gd name="connsiteX1062" fmla="*/ 6349963 w 7848239"/>
                <a:gd name="connsiteY1062" fmla="*/ 1418994 h 2695062"/>
                <a:gd name="connsiteX1063" fmla="*/ 6376807 w 7848239"/>
                <a:gd name="connsiteY1063" fmla="*/ 1437174 h 2695062"/>
                <a:gd name="connsiteX1064" fmla="*/ 6363545 w 7848239"/>
                <a:gd name="connsiteY1064" fmla="*/ 1455803 h 2695062"/>
                <a:gd name="connsiteX1065" fmla="*/ 6422872 w 7848239"/>
                <a:gd name="connsiteY1065" fmla="*/ 1432693 h 2695062"/>
                <a:gd name="connsiteX1066" fmla="*/ 6503917 w 7848239"/>
                <a:gd name="connsiteY1066" fmla="*/ 1398509 h 2695062"/>
                <a:gd name="connsiteX1067" fmla="*/ 6514936 w 7848239"/>
                <a:gd name="connsiteY1067" fmla="*/ 1354146 h 2695062"/>
                <a:gd name="connsiteX1068" fmla="*/ 6598736 w 7848239"/>
                <a:gd name="connsiteY1068" fmla="*/ 1328156 h 2695062"/>
                <a:gd name="connsiteX1069" fmla="*/ 6597775 w 7848239"/>
                <a:gd name="connsiteY1069" fmla="*/ 1338910 h 2695062"/>
                <a:gd name="connsiteX1070" fmla="*/ 6560424 w 7848239"/>
                <a:gd name="connsiteY1070" fmla="*/ 1372646 h 2695062"/>
                <a:gd name="connsiteX1071" fmla="*/ 6551775 w 7848239"/>
                <a:gd name="connsiteY1071" fmla="*/ 1411632 h 2695062"/>
                <a:gd name="connsiteX1072" fmla="*/ 6536911 w 7848239"/>
                <a:gd name="connsiteY1072" fmla="*/ 1431605 h 2695062"/>
                <a:gd name="connsiteX1073" fmla="*/ 6522112 w 7848239"/>
                <a:gd name="connsiteY1073" fmla="*/ 1452218 h 2695062"/>
                <a:gd name="connsiteX1074" fmla="*/ 6458044 w 7848239"/>
                <a:gd name="connsiteY1074" fmla="*/ 1477248 h 2695062"/>
                <a:gd name="connsiteX1075" fmla="*/ 6417682 w 7848239"/>
                <a:gd name="connsiteY1075" fmla="*/ 1517642 h 2695062"/>
                <a:gd name="connsiteX1076" fmla="*/ 6326322 w 7848239"/>
                <a:gd name="connsiteY1076" fmla="*/ 1593501 h 2695062"/>
                <a:gd name="connsiteX1077" fmla="*/ 6245661 w 7848239"/>
                <a:gd name="connsiteY1077" fmla="*/ 1643177 h 2695062"/>
                <a:gd name="connsiteX1078" fmla="*/ 6200238 w 7848239"/>
                <a:gd name="connsiteY1078" fmla="*/ 1651051 h 2695062"/>
                <a:gd name="connsiteX1079" fmla="*/ 6182555 w 7848239"/>
                <a:gd name="connsiteY1079" fmla="*/ 1706041 h 2695062"/>
                <a:gd name="connsiteX1080" fmla="*/ 6135786 w 7848239"/>
                <a:gd name="connsiteY1080" fmla="*/ 1809810 h 2695062"/>
                <a:gd name="connsiteX1081" fmla="*/ 6158594 w 7848239"/>
                <a:gd name="connsiteY1081" fmla="*/ 1979132 h 2695062"/>
                <a:gd name="connsiteX1082" fmla="*/ 6171920 w 7848239"/>
                <a:gd name="connsiteY1082" fmla="*/ 2057039 h 2695062"/>
                <a:gd name="connsiteX1083" fmla="*/ 6184093 w 7848239"/>
                <a:gd name="connsiteY1083" fmla="*/ 2090391 h 2695062"/>
                <a:gd name="connsiteX1084" fmla="*/ 6235923 w 7848239"/>
                <a:gd name="connsiteY1084" fmla="*/ 2050189 h 2695062"/>
                <a:gd name="connsiteX1085" fmla="*/ 6260909 w 7848239"/>
                <a:gd name="connsiteY1085" fmla="*/ 2024583 h 2695062"/>
                <a:gd name="connsiteX1086" fmla="*/ 6272697 w 7848239"/>
                <a:gd name="connsiteY1086" fmla="*/ 1978235 h 2695062"/>
                <a:gd name="connsiteX1087" fmla="*/ 6306077 w 7848239"/>
                <a:gd name="connsiteY1087" fmla="*/ 1958006 h 2695062"/>
                <a:gd name="connsiteX1088" fmla="*/ 6342147 w 7848239"/>
                <a:gd name="connsiteY1088" fmla="*/ 1951925 h 2695062"/>
                <a:gd name="connsiteX1089" fmla="*/ 6338687 w 7848239"/>
                <a:gd name="connsiteY1089" fmla="*/ 1913516 h 2695062"/>
                <a:gd name="connsiteX1090" fmla="*/ 6386225 w 7848239"/>
                <a:gd name="connsiteY1090" fmla="*/ 1872609 h 2695062"/>
                <a:gd name="connsiteX1091" fmla="*/ 6444462 w 7848239"/>
                <a:gd name="connsiteY1091" fmla="*/ 1864351 h 2695062"/>
                <a:gd name="connsiteX1092" fmla="*/ 6436902 w 7848239"/>
                <a:gd name="connsiteY1092" fmla="*/ 1818964 h 2695062"/>
                <a:gd name="connsiteX1093" fmla="*/ 6472524 w 7848239"/>
                <a:gd name="connsiteY1093" fmla="*/ 1764231 h 2695062"/>
                <a:gd name="connsiteX1094" fmla="*/ 6509875 w 7848239"/>
                <a:gd name="connsiteY1094" fmla="*/ 1763014 h 2695062"/>
                <a:gd name="connsiteX1095" fmla="*/ 6487579 w 7848239"/>
                <a:gd name="connsiteY1095" fmla="*/ 1732159 h 2695062"/>
                <a:gd name="connsiteX1096" fmla="*/ 6498791 w 7848239"/>
                <a:gd name="connsiteY1096" fmla="*/ 1680946 h 2695062"/>
                <a:gd name="connsiteX1097" fmla="*/ 6497894 w 7848239"/>
                <a:gd name="connsiteY1097" fmla="*/ 1656620 h 2695062"/>
                <a:gd name="connsiteX1098" fmla="*/ 6466950 w 7848239"/>
                <a:gd name="connsiteY1098" fmla="*/ 1658029 h 2695062"/>
                <a:gd name="connsiteX1099" fmla="*/ 6462273 w 7848239"/>
                <a:gd name="connsiteY1099" fmla="*/ 1610657 h 2695062"/>
                <a:gd name="connsiteX1100" fmla="*/ 6504044 w 7848239"/>
                <a:gd name="connsiteY1100" fmla="*/ 1570967 h 2695062"/>
                <a:gd name="connsiteX1101" fmla="*/ 6541908 w 7848239"/>
                <a:gd name="connsiteY1101" fmla="*/ 1514313 h 2695062"/>
                <a:gd name="connsiteX1102" fmla="*/ 6584257 w 7848239"/>
                <a:gd name="connsiteY1102" fmla="*/ 1513161 h 2695062"/>
                <a:gd name="connsiteX1103" fmla="*/ 6602708 w 7848239"/>
                <a:gd name="connsiteY1103" fmla="*/ 1521611 h 2695062"/>
                <a:gd name="connsiteX1104" fmla="*/ 6652424 w 7848239"/>
                <a:gd name="connsiteY1104" fmla="*/ 1478721 h 2695062"/>
                <a:gd name="connsiteX1105" fmla="*/ 6661586 w 7848239"/>
                <a:gd name="connsiteY1105" fmla="*/ 1518730 h 2695062"/>
                <a:gd name="connsiteX1106" fmla="*/ 6707330 w 7848239"/>
                <a:gd name="connsiteY1106" fmla="*/ 1495301 h 2695062"/>
                <a:gd name="connsiteX1107" fmla="*/ 6828673 w 7848239"/>
                <a:gd name="connsiteY1107" fmla="*/ 1488899 h 2695062"/>
                <a:gd name="connsiteX1108" fmla="*/ 6863910 w 7848239"/>
                <a:gd name="connsiteY1108" fmla="*/ 1518666 h 2695062"/>
                <a:gd name="connsiteX1109" fmla="*/ 6884604 w 7848239"/>
                <a:gd name="connsiteY1109" fmla="*/ 1492036 h 2695062"/>
                <a:gd name="connsiteX1110" fmla="*/ 6955718 w 7848239"/>
                <a:gd name="connsiteY1110" fmla="*/ 1456315 h 2695062"/>
                <a:gd name="connsiteX1111" fmla="*/ 6984741 w 7848239"/>
                <a:gd name="connsiteY1111" fmla="*/ 1438711 h 2695062"/>
                <a:gd name="connsiteX1112" fmla="*/ 7013123 w 7848239"/>
                <a:gd name="connsiteY1112" fmla="*/ 1421747 h 2695062"/>
                <a:gd name="connsiteX1113" fmla="*/ 7095642 w 7848239"/>
                <a:gd name="connsiteY1113" fmla="*/ 1388907 h 2695062"/>
                <a:gd name="connsiteX1114" fmla="*/ 7197765 w 7848239"/>
                <a:gd name="connsiteY1114" fmla="*/ 1344096 h 2695062"/>
                <a:gd name="connsiteX1115" fmla="*/ 7216985 w 7848239"/>
                <a:gd name="connsiteY1115" fmla="*/ 1340447 h 2695062"/>
                <a:gd name="connsiteX1116" fmla="*/ 7259782 w 7848239"/>
                <a:gd name="connsiteY1116" fmla="*/ 1351393 h 2695062"/>
                <a:gd name="connsiteX1117" fmla="*/ 7312958 w 7848239"/>
                <a:gd name="connsiteY1117" fmla="*/ 1348449 h 2695062"/>
                <a:gd name="connsiteX1118" fmla="*/ 7312317 w 7848239"/>
                <a:gd name="connsiteY1118" fmla="*/ 1311320 h 2695062"/>
                <a:gd name="connsiteX1119" fmla="*/ 7285281 w 7848239"/>
                <a:gd name="connsiteY1119" fmla="*/ 1268877 h 2695062"/>
                <a:gd name="connsiteX1120" fmla="*/ 7253247 w 7848239"/>
                <a:gd name="connsiteY1120" fmla="*/ 1223682 h 2695062"/>
                <a:gd name="connsiteX1121" fmla="*/ 7224929 w 7848239"/>
                <a:gd name="connsiteY1121" fmla="*/ 1206206 h 2695062"/>
                <a:gd name="connsiteX1122" fmla="*/ 7210194 w 7848239"/>
                <a:gd name="connsiteY1122" fmla="*/ 1190394 h 2695062"/>
                <a:gd name="connsiteX1123" fmla="*/ 7169512 w 7848239"/>
                <a:gd name="connsiteY1123" fmla="*/ 1181496 h 2695062"/>
                <a:gd name="connsiteX1124" fmla="*/ 7217882 w 7848239"/>
                <a:gd name="connsiteY1124" fmla="*/ 1169589 h 2695062"/>
                <a:gd name="connsiteX1125" fmla="*/ 7243509 w 7848239"/>
                <a:gd name="connsiteY1125" fmla="*/ 1192378 h 2695062"/>
                <a:gd name="connsiteX1126" fmla="*/ 7298735 w 7848239"/>
                <a:gd name="connsiteY1126" fmla="*/ 1190138 h 2695062"/>
                <a:gd name="connsiteX1127" fmla="*/ 7363956 w 7848239"/>
                <a:gd name="connsiteY1127" fmla="*/ 1160370 h 2695062"/>
                <a:gd name="connsiteX1128" fmla="*/ 7378178 w 7848239"/>
                <a:gd name="connsiteY1128" fmla="*/ 1137005 h 2695062"/>
                <a:gd name="connsiteX1129" fmla="*/ 7370106 w 7848239"/>
                <a:gd name="connsiteY1129" fmla="*/ 1109862 h 2695062"/>
                <a:gd name="connsiteX1130" fmla="*/ 7374206 w 7848239"/>
                <a:gd name="connsiteY1130" fmla="*/ 1087649 h 2695062"/>
                <a:gd name="connsiteX1131" fmla="*/ 7392465 w 7848239"/>
                <a:gd name="connsiteY1131" fmla="*/ 1073117 h 2695062"/>
                <a:gd name="connsiteX1132" fmla="*/ 7418092 w 7848239"/>
                <a:gd name="connsiteY1132" fmla="*/ 1072349 h 2695062"/>
                <a:gd name="connsiteX1133" fmla="*/ 7411173 w 7848239"/>
                <a:gd name="connsiteY1133" fmla="*/ 1096483 h 2695062"/>
                <a:gd name="connsiteX1134" fmla="*/ 7427638 w 7848239"/>
                <a:gd name="connsiteY1134" fmla="*/ 1127914 h 2695062"/>
                <a:gd name="connsiteX1135" fmla="*/ 7477803 w 7848239"/>
                <a:gd name="connsiteY1135" fmla="*/ 1130219 h 2695062"/>
                <a:gd name="connsiteX1136" fmla="*/ 7553338 w 7848239"/>
                <a:gd name="connsiteY1136" fmla="*/ 1155377 h 2695062"/>
                <a:gd name="connsiteX1137" fmla="*/ 7586845 w 7848239"/>
                <a:gd name="connsiteY1137" fmla="*/ 1195259 h 2695062"/>
                <a:gd name="connsiteX1138" fmla="*/ 7634576 w 7848239"/>
                <a:gd name="connsiteY1138" fmla="*/ 1212415 h 2695062"/>
                <a:gd name="connsiteX1139" fmla="*/ 7660203 w 7848239"/>
                <a:gd name="connsiteY1139" fmla="*/ 1225730 h 2695062"/>
                <a:gd name="connsiteX1140" fmla="*/ 7689481 w 7848239"/>
                <a:gd name="connsiteY1140" fmla="*/ 1228995 h 2695062"/>
                <a:gd name="connsiteX1141" fmla="*/ 7716133 w 7848239"/>
                <a:gd name="connsiteY1141" fmla="*/ 1224130 h 2695062"/>
                <a:gd name="connsiteX1142" fmla="*/ 7695247 w 7848239"/>
                <a:gd name="connsiteY1142" fmla="*/ 1198524 h 2695062"/>
                <a:gd name="connsiteX1143" fmla="*/ 7718760 w 7848239"/>
                <a:gd name="connsiteY1143" fmla="*/ 1204349 h 2695062"/>
                <a:gd name="connsiteX1144" fmla="*/ 7724270 w 7848239"/>
                <a:gd name="connsiteY1144" fmla="*/ 1182200 h 2695062"/>
                <a:gd name="connsiteX1145" fmla="*/ 7717863 w 7848239"/>
                <a:gd name="connsiteY1145" fmla="*/ 1136813 h 2695062"/>
                <a:gd name="connsiteX1146" fmla="*/ 7733047 w 7848239"/>
                <a:gd name="connsiteY1146" fmla="*/ 1131691 h 2695062"/>
                <a:gd name="connsiteX1147" fmla="*/ 7787312 w 7848239"/>
                <a:gd name="connsiteY1147" fmla="*/ 1143598 h 2695062"/>
                <a:gd name="connsiteX1148" fmla="*/ 7776164 w 7848239"/>
                <a:gd name="connsiteY1148" fmla="*/ 1130795 h 2695062"/>
                <a:gd name="connsiteX1149" fmla="*/ 7786991 w 7848239"/>
                <a:gd name="connsiteY1149" fmla="*/ 1126954 h 2695062"/>
                <a:gd name="connsiteX1150" fmla="*/ 7813451 w 7848239"/>
                <a:gd name="connsiteY1150" fmla="*/ 1130219 h 2695062"/>
                <a:gd name="connsiteX1151" fmla="*/ 7839078 w 7848239"/>
                <a:gd name="connsiteY1151" fmla="*/ 1105701 h 2695062"/>
                <a:gd name="connsiteX1152" fmla="*/ 7845549 w 7848239"/>
                <a:gd name="connsiteY1152" fmla="*/ 1093858 h 26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</a:cxnLst>
              <a:rect l="l" t="t" r="r" b="b"/>
              <a:pathLst>
                <a:path w="7848239" h="2695062">
                  <a:moveTo>
                    <a:pt x="4013686" y="1681394"/>
                  </a:moveTo>
                  <a:cubicBezTo>
                    <a:pt x="4006639" y="1718844"/>
                    <a:pt x="4000039" y="1758213"/>
                    <a:pt x="3981652" y="1790221"/>
                  </a:cubicBezTo>
                  <a:cubicBezTo>
                    <a:pt x="3961984" y="1824598"/>
                    <a:pt x="3932385" y="1850140"/>
                    <a:pt x="3903426" y="1873442"/>
                  </a:cubicBezTo>
                  <a:cubicBezTo>
                    <a:pt x="3884206" y="1889061"/>
                    <a:pt x="3857746" y="1889830"/>
                    <a:pt x="3838077" y="1905449"/>
                  </a:cubicBezTo>
                  <a:cubicBezTo>
                    <a:pt x="3829044" y="1912555"/>
                    <a:pt x="3829749" y="1931056"/>
                    <a:pt x="3820908" y="1938290"/>
                  </a:cubicBezTo>
                  <a:cubicBezTo>
                    <a:pt x="3801834" y="1954163"/>
                    <a:pt x="3779951" y="1966322"/>
                    <a:pt x="3756392" y="1974138"/>
                  </a:cubicBezTo>
                  <a:cubicBezTo>
                    <a:pt x="3741464" y="1979068"/>
                    <a:pt x="3721155" y="1987902"/>
                    <a:pt x="3709943" y="1975163"/>
                  </a:cubicBezTo>
                  <a:cubicBezTo>
                    <a:pt x="3701806" y="1965880"/>
                    <a:pt x="3729163" y="1961079"/>
                    <a:pt x="3739222" y="1954678"/>
                  </a:cubicBezTo>
                  <a:cubicBezTo>
                    <a:pt x="3759339" y="1941874"/>
                    <a:pt x="3782596" y="1934192"/>
                    <a:pt x="3800278" y="1916780"/>
                  </a:cubicBezTo>
                  <a:cubicBezTo>
                    <a:pt x="3823983" y="1893222"/>
                    <a:pt x="3838719" y="1859166"/>
                    <a:pt x="3861270" y="1833560"/>
                  </a:cubicBezTo>
                  <a:cubicBezTo>
                    <a:pt x="3882861" y="1809362"/>
                    <a:pt x="3912908" y="1796175"/>
                    <a:pt x="3931744" y="1768968"/>
                  </a:cubicBezTo>
                  <a:cubicBezTo>
                    <a:pt x="3957370" y="1731775"/>
                    <a:pt x="3970184" y="1683955"/>
                    <a:pt x="3992800" y="1643881"/>
                  </a:cubicBezTo>
                  <a:cubicBezTo>
                    <a:pt x="3997413" y="1635623"/>
                    <a:pt x="4007984" y="1617059"/>
                    <a:pt x="4012533" y="1625445"/>
                  </a:cubicBezTo>
                  <a:cubicBezTo>
                    <a:pt x="4021118" y="1641193"/>
                    <a:pt x="4016825" y="1663470"/>
                    <a:pt x="4013429" y="1681843"/>
                  </a:cubicBezTo>
                  <a:close/>
                  <a:moveTo>
                    <a:pt x="7845549" y="1093858"/>
                  </a:moveTo>
                  <a:cubicBezTo>
                    <a:pt x="7831326" y="1088865"/>
                    <a:pt x="7786031" y="1060250"/>
                    <a:pt x="7775075" y="1044502"/>
                  </a:cubicBezTo>
                  <a:cubicBezTo>
                    <a:pt x="7764120" y="1028754"/>
                    <a:pt x="7708894" y="1020240"/>
                    <a:pt x="7708701" y="1028370"/>
                  </a:cubicBezTo>
                  <a:cubicBezTo>
                    <a:pt x="7708509" y="1036500"/>
                    <a:pt x="7690827" y="1025937"/>
                    <a:pt x="7686727" y="1017103"/>
                  </a:cubicBezTo>
                  <a:cubicBezTo>
                    <a:pt x="7682626" y="1008269"/>
                    <a:pt x="7624581" y="1005708"/>
                    <a:pt x="7623620" y="1015119"/>
                  </a:cubicBezTo>
                  <a:cubicBezTo>
                    <a:pt x="7622659" y="1024529"/>
                    <a:pt x="7637074" y="1025553"/>
                    <a:pt x="7645403" y="1036564"/>
                  </a:cubicBezTo>
                  <a:cubicBezTo>
                    <a:pt x="7653732" y="1047575"/>
                    <a:pt x="7633550" y="1053144"/>
                    <a:pt x="7637587" y="1065371"/>
                  </a:cubicBezTo>
                  <a:cubicBezTo>
                    <a:pt x="7641623" y="1077598"/>
                    <a:pt x="7616188" y="1058969"/>
                    <a:pt x="7607026" y="1051992"/>
                  </a:cubicBezTo>
                  <a:cubicBezTo>
                    <a:pt x="7597865" y="1045014"/>
                    <a:pt x="7602798" y="1018768"/>
                    <a:pt x="7605938" y="1005324"/>
                  </a:cubicBezTo>
                  <a:cubicBezTo>
                    <a:pt x="7609077" y="991881"/>
                    <a:pt x="7589664" y="994185"/>
                    <a:pt x="7587806" y="980678"/>
                  </a:cubicBezTo>
                  <a:cubicBezTo>
                    <a:pt x="7585949" y="967171"/>
                    <a:pt x="7522009" y="938172"/>
                    <a:pt x="7495037" y="926841"/>
                  </a:cubicBezTo>
                  <a:cubicBezTo>
                    <a:pt x="7468065" y="915510"/>
                    <a:pt x="7433084" y="905332"/>
                    <a:pt x="7424051" y="891632"/>
                  </a:cubicBezTo>
                  <a:cubicBezTo>
                    <a:pt x="7415017" y="877933"/>
                    <a:pt x="7366390" y="875628"/>
                    <a:pt x="7348067" y="857000"/>
                  </a:cubicBezTo>
                  <a:cubicBezTo>
                    <a:pt x="7329743" y="838371"/>
                    <a:pt x="7248763" y="804379"/>
                    <a:pt x="7213526" y="801690"/>
                  </a:cubicBezTo>
                  <a:cubicBezTo>
                    <a:pt x="7178289" y="799002"/>
                    <a:pt x="7186681" y="780885"/>
                    <a:pt x="7169448" y="783190"/>
                  </a:cubicBezTo>
                  <a:cubicBezTo>
                    <a:pt x="7152213" y="785494"/>
                    <a:pt x="7078343" y="780693"/>
                    <a:pt x="7055472" y="776788"/>
                  </a:cubicBezTo>
                  <a:cubicBezTo>
                    <a:pt x="7032599" y="772883"/>
                    <a:pt x="7027218" y="789079"/>
                    <a:pt x="7010625" y="782677"/>
                  </a:cubicBezTo>
                  <a:cubicBezTo>
                    <a:pt x="6994031" y="776276"/>
                    <a:pt x="6909590" y="745484"/>
                    <a:pt x="6899276" y="756175"/>
                  </a:cubicBezTo>
                  <a:cubicBezTo>
                    <a:pt x="6888961" y="766866"/>
                    <a:pt x="6892869" y="782357"/>
                    <a:pt x="6882874" y="784854"/>
                  </a:cubicBezTo>
                  <a:cubicBezTo>
                    <a:pt x="6872880" y="787351"/>
                    <a:pt x="6882874" y="801050"/>
                    <a:pt x="6905746" y="821791"/>
                  </a:cubicBezTo>
                  <a:cubicBezTo>
                    <a:pt x="6928618" y="842532"/>
                    <a:pt x="6914267" y="857768"/>
                    <a:pt x="6892548" y="866090"/>
                  </a:cubicBezTo>
                  <a:cubicBezTo>
                    <a:pt x="6870829" y="874412"/>
                    <a:pt x="6836810" y="856872"/>
                    <a:pt x="6826367" y="841124"/>
                  </a:cubicBezTo>
                  <a:cubicBezTo>
                    <a:pt x="6815924" y="825376"/>
                    <a:pt x="6786453" y="831522"/>
                    <a:pt x="6779662" y="811165"/>
                  </a:cubicBezTo>
                  <a:cubicBezTo>
                    <a:pt x="6772871" y="790808"/>
                    <a:pt x="6788824" y="787671"/>
                    <a:pt x="6802918" y="799450"/>
                  </a:cubicBezTo>
                  <a:cubicBezTo>
                    <a:pt x="6812194" y="807434"/>
                    <a:pt x="6826190" y="806392"/>
                    <a:pt x="6834181" y="797124"/>
                  </a:cubicBezTo>
                  <a:cubicBezTo>
                    <a:pt x="6836595" y="794323"/>
                    <a:pt x="6838270" y="790964"/>
                    <a:pt x="6839052" y="787351"/>
                  </a:cubicBezTo>
                  <a:cubicBezTo>
                    <a:pt x="6841551" y="772563"/>
                    <a:pt x="6800612" y="761744"/>
                    <a:pt x="6778637" y="762513"/>
                  </a:cubicBezTo>
                  <a:cubicBezTo>
                    <a:pt x="6756662" y="763281"/>
                    <a:pt x="6743528" y="792216"/>
                    <a:pt x="6720335" y="803867"/>
                  </a:cubicBezTo>
                  <a:cubicBezTo>
                    <a:pt x="6697143" y="815518"/>
                    <a:pt x="6608602" y="796889"/>
                    <a:pt x="6599441" y="788631"/>
                  </a:cubicBezTo>
                  <a:cubicBezTo>
                    <a:pt x="6590279" y="780373"/>
                    <a:pt x="6466053" y="785942"/>
                    <a:pt x="6452919" y="793816"/>
                  </a:cubicBezTo>
                  <a:cubicBezTo>
                    <a:pt x="6439785" y="801690"/>
                    <a:pt x="6448498" y="833506"/>
                    <a:pt x="6441963" y="836131"/>
                  </a:cubicBezTo>
                  <a:cubicBezTo>
                    <a:pt x="6435428" y="838755"/>
                    <a:pt x="6429919" y="799450"/>
                    <a:pt x="6430047" y="792024"/>
                  </a:cubicBezTo>
                  <a:cubicBezTo>
                    <a:pt x="6430175" y="784598"/>
                    <a:pt x="6415247" y="779221"/>
                    <a:pt x="6393016" y="778453"/>
                  </a:cubicBezTo>
                  <a:cubicBezTo>
                    <a:pt x="6370785" y="777684"/>
                    <a:pt x="6357907" y="776980"/>
                    <a:pt x="6367389" y="768466"/>
                  </a:cubicBezTo>
                  <a:cubicBezTo>
                    <a:pt x="6376871" y="759952"/>
                    <a:pt x="6359188" y="750734"/>
                    <a:pt x="6376615" y="739595"/>
                  </a:cubicBezTo>
                  <a:cubicBezTo>
                    <a:pt x="6394041" y="728456"/>
                    <a:pt x="6346183" y="691711"/>
                    <a:pt x="6299221" y="673211"/>
                  </a:cubicBezTo>
                  <a:cubicBezTo>
                    <a:pt x="6252260" y="654710"/>
                    <a:pt x="6144499" y="662712"/>
                    <a:pt x="6115605" y="670202"/>
                  </a:cubicBezTo>
                  <a:cubicBezTo>
                    <a:pt x="6086711" y="677692"/>
                    <a:pt x="6029434" y="673915"/>
                    <a:pt x="6002206" y="674043"/>
                  </a:cubicBezTo>
                  <a:cubicBezTo>
                    <a:pt x="5974977" y="674171"/>
                    <a:pt x="5997401" y="663800"/>
                    <a:pt x="5989777" y="651509"/>
                  </a:cubicBezTo>
                  <a:cubicBezTo>
                    <a:pt x="5982153" y="639218"/>
                    <a:pt x="5935832" y="623406"/>
                    <a:pt x="5929169" y="633393"/>
                  </a:cubicBezTo>
                  <a:cubicBezTo>
                    <a:pt x="5922506" y="643379"/>
                    <a:pt x="5910526" y="633073"/>
                    <a:pt x="5910717" y="625583"/>
                  </a:cubicBezTo>
                  <a:cubicBezTo>
                    <a:pt x="5910910" y="618093"/>
                    <a:pt x="5867472" y="602473"/>
                    <a:pt x="5850174" y="605482"/>
                  </a:cubicBezTo>
                  <a:cubicBezTo>
                    <a:pt x="5832876" y="608491"/>
                    <a:pt x="5825444" y="590118"/>
                    <a:pt x="5845497" y="590502"/>
                  </a:cubicBezTo>
                  <a:cubicBezTo>
                    <a:pt x="5865550" y="590886"/>
                    <a:pt x="5899890" y="595688"/>
                    <a:pt x="5885283" y="573794"/>
                  </a:cubicBezTo>
                  <a:cubicBezTo>
                    <a:pt x="5870675" y="551901"/>
                    <a:pt x="5741772" y="542555"/>
                    <a:pt x="5729536" y="546332"/>
                  </a:cubicBezTo>
                  <a:cubicBezTo>
                    <a:pt x="5717299" y="550108"/>
                    <a:pt x="5728382" y="565856"/>
                    <a:pt x="5699873" y="590310"/>
                  </a:cubicBezTo>
                  <a:cubicBezTo>
                    <a:pt x="5671362" y="614764"/>
                    <a:pt x="5644518" y="597352"/>
                    <a:pt x="5648619" y="585253"/>
                  </a:cubicBezTo>
                  <a:cubicBezTo>
                    <a:pt x="5652719" y="573154"/>
                    <a:pt x="5687059" y="575843"/>
                    <a:pt x="5687059" y="563744"/>
                  </a:cubicBezTo>
                  <a:cubicBezTo>
                    <a:pt x="5687059" y="551645"/>
                    <a:pt x="5639842" y="557342"/>
                    <a:pt x="5632922" y="547100"/>
                  </a:cubicBezTo>
                  <a:cubicBezTo>
                    <a:pt x="5626003" y="536857"/>
                    <a:pt x="5643301" y="530392"/>
                    <a:pt x="5660407" y="535513"/>
                  </a:cubicBezTo>
                  <a:cubicBezTo>
                    <a:pt x="5677513" y="540634"/>
                    <a:pt x="5707625" y="543899"/>
                    <a:pt x="5709162" y="536473"/>
                  </a:cubicBezTo>
                  <a:cubicBezTo>
                    <a:pt x="5710700" y="529047"/>
                    <a:pt x="5691479" y="527319"/>
                    <a:pt x="5662906" y="522005"/>
                  </a:cubicBezTo>
                  <a:cubicBezTo>
                    <a:pt x="5634331" y="516692"/>
                    <a:pt x="5565075" y="499792"/>
                    <a:pt x="5528364" y="502481"/>
                  </a:cubicBezTo>
                  <a:cubicBezTo>
                    <a:pt x="5491654" y="505169"/>
                    <a:pt x="5475573" y="488589"/>
                    <a:pt x="5455520" y="486861"/>
                  </a:cubicBezTo>
                  <a:cubicBezTo>
                    <a:pt x="5435467" y="485132"/>
                    <a:pt x="5435275" y="496527"/>
                    <a:pt x="5444372" y="507538"/>
                  </a:cubicBezTo>
                  <a:cubicBezTo>
                    <a:pt x="5453469" y="518549"/>
                    <a:pt x="5424575" y="524694"/>
                    <a:pt x="5400999" y="520853"/>
                  </a:cubicBezTo>
                  <a:cubicBezTo>
                    <a:pt x="5377422" y="517012"/>
                    <a:pt x="5342634" y="531800"/>
                    <a:pt x="5356152" y="548316"/>
                  </a:cubicBezTo>
                  <a:cubicBezTo>
                    <a:pt x="5369670" y="564832"/>
                    <a:pt x="5383508" y="544155"/>
                    <a:pt x="5394592" y="549788"/>
                  </a:cubicBezTo>
                  <a:cubicBezTo>
                    <a:pt x="5405675" y="555422"/>
                    <a:pt x="5364160" y="566048"/>
                    <a:pt x="5381138" y="573794"/>
                  </a:cubicBezTo>
                  <a:cubicBezTo>
                    <a:pt x="5398115" y="581540"/>
                    <a:pt x="5394976" y="597032"/>
                    <a:pt x="5395553" y="605162"/>
                  </a:cubicBezTo>
                  <a:cubicBezTo>
                    <a:pt x="5396130" y="613292"/>
                    <a:pt x="5366595" y="616749"/>
                    <a:pt x="5356088" y="604330"/>
                  </a:cubicBezTo>
                  <a:cubicBezTo>
                    <a:pt x="5345580" y="591911"/>
                    <a:pt x="5330461" y="602473"/>
                    <a:pt x="5310279" y="600745"/>
                  </a:cubicBezTo>
                  <a:cubicBezTo>
                    <a:pt x="5290098" y="599016"/>
                    <a:pt x="5274978" y="607466"/>
                    <a:pt x="5296441" y="610603"/>
                  </a:cubicBezTo>
                  <a:cubicBezTo>
                    <a:pt x="5317904" y="613740"/>
                    <a:pt x="5324759" y="626671"/>
                    <a:pt x="5296057" y="628848"/>
                  </a:cubicBezTo>
                  <a:cubicBezTo>
                    <a:pt x="5267354" y="631024"/>
                    <a:pt x="5275042" y="603241"/>
                    <a:pt x="5257616" y="606442"/>
                  </a:cubicBezTo>
                  <a:cubicBezTo>
                    <a:pt x="5240190" y="609643"/>
                    <a:pt x="5203415" y="592551"/>
                    <a:pt x="5183298" y="592807"/>
                  </a:cubicBezTo>
                  <a:cubicBezTo>
                    <a:pt x="5163181" y="593063"/>
                    <a:pt x="5153507" y="607787"/>
                    <a:pt x="5126983" y="609259"/>
                  </a:cubicBezTo>
                  <a:cubicBezTo>
                    <a:pt x="5100459" y="610731"/>
                    <a:pt x="5064838" y="595175"/>
                    <a:pt x="5054331" y="581476"/>
                  </a:cubicBezTo>
                  <a:cubicBezTo>
                    <a:pt x="5043824" y="567777"/>
                    <a:pt x="5040428" y="563616"/>
                    <a:pt x="5027166" y="578915"/>
                  </a:cubicBezTo>
                  <a:cubicBezTo>
                    <a:pt x="5013904" y="594215"/>
                    <a:pt x="5012559" y="623726"/>
                    <a:pt x="4999617" y="625583"/>
                  </a:cubicBezTo>
                  <a:cubicBezTo>
                    <a:pt x="4986675" y="627439"/>
                    <a:pt x="4981037" y="653558"/>
                    <a:pt x="4968032" y="660087"/>
                  </a:cubicBezTo>
                  <a:cubicBezTo>
                    <a:pt x="4955027" y="666617"/>
                    <a:pt x="4954642" y="649653"/>
                    <a:pt x="4938049" y="650677"/>
                  </a:cubicBezTo>
                  <a:cubicBezTo>
                    <a:pt x="4921455" y="651701"/>
                    <a:pt x="4869560" y="602089"/>
                    <a:pt x="4866998" y="587814"/>
                  </a:cubicBezTo>
                  <a:cubicBezTo>
                    <a:pt x="4864435" y="573538"/>
                    <a:pt x="4832081" y="545947"/>
                    <a:pt x="4823625" y="540378"/>
                  </a:cubicBezTo>
                  <a:cubicBezTo>
                    <a:pt x="4815167" y="534809"/>
                    <a:pt x="4832338" y="532440"/>
                    <a:pt x="4842845" y="541402"/>
                  </a:cubicBezTo>
                  <a:cubicBezTo>
                    <a:pt x="4852666" y="549680"/>
                    <a:pt x="4866488" y="551293"/>
                    <a:pt x="4877953" y="545499"/>
                  </a:cubicBezTo>
                  <a:cubicBezTo>
                    <a:pt x="4888780" y="540314"/>
                    <a:pt x="4887948" y="515348"/>
                    <a:pt x="4869305" y="514260"/>
                  </a:cubicBezTo>
                  <a:cubicBezTo>
                    <a:pt x="4850661" y="513171"/>
                    <a:pt x="4858157" y="498512"/>
                    <a:pt x="4867510" y="496015"/>
                  </a:cubicBezTo>
                  <a:cubicBezTo>
                    <a:pt x="4876864" y="493519"/>
                    <a:pt x="4846689" y="466568"/>
                    <a:pt x="4858221" y="464007"/>
                  </a:cubicBezTo>
                  <a:cubicBezTo>
                    <a:pt x="4869753" y="461447"/>
                    <a:pt x="4864948" y="449988"/>
                    <a:pt x="4849251" y="447619"/>
                  </a:cubicBezTo>
                  <a:cubicBezTo>
                    <a:pt x="4833555" y="445251"/>
                    <a:pt x="4817218" y="432832"/>
                    <a:pt x="4816705" y="425342"/>
                  </a:cubicBezTo>
                  <a:cubicBezTo>
                    <a:pt x="4816193" y="417852"/>
                    <a:pt x="4749498" y="413883"/>
                    <a:pt x="4752189" y="424766"/>
                  </a:cubicBezTo>
                  <a:cubicBezTo>
                    <a:pt x="4754881" y="435648"/>
                    <a:pt x="4730471" y="431743"/>
                    <a:pt x="4734250" y="423037"/>
                  </a:cubicBezTo>
                  <a:cubicBezTo>
                    <a:pt x="4738031" y="414331"/>
                    <a:pt x="4710738" y="416636"/>
                    <a:pt x="4679345" y="407737"/>
                  </a:cubicBezTo>
                  <a:cubicBezTo>
                    <a:pt x="4647952" y="398839"/>
                    <a:pt x="4647695" y="378034"/>
                    <a:pt x="4636997" y="376562"/>
                  </a:cubicBezTo>
                  <a:cubicBezTo>
                    <a:pt x="4626297" y="375089"/>
                    <a:pt x="4629181" y="405369"/>
                    <a:pt x="4613612" y="398327"/>
                  </a:cubicBezTo>
                  <a:cubicBezTo>
                    <a:pt x="4598043" y="391285"/>
                    <a:pt x="4580425" y="403768"/>
                    <a:pt x="4588626" y="421437"/>
                  </a:cubicBezTo>
                  <a:cubicBezTo>
                    <a:pt x="4596826" y="439105"/>
                    <a:pt x="4588626" y="441730"/>
                    <a:pt x="4587216" y="455877"/>
                  </a:cubicBezTo>
                  <a:cubicBezTo>
                    <a:pt x="4585807" y="470025"/>
                    <a:pt x="4576966" y="463815"/>
                    <a:pt x="4558450" y="457350"/>
                  </a:cubicBezTo>
                  <a:cubicBezTo>
                    <a:pt x="4539935" y="450884"/>
                    <a:pt x="4539230" y="471817"/>
                    <a:pt x="4499509" y="461511"/>
                  </a:cubicBezTo>
                  <a:cubicBezTo>
                    <a:pt x="4459786" y="451204"/>
                    <a:pt x="4441463" y="461062"/>
                    <a:pt x="4434544" y="448708"/>
                  </a:cubicBezTo>
                  <a:cubicBezTo>
                    <a:pt x="4427624" y="436352"/>
                    <a:pt x="4415324" y="434816"/>
                    <a:pt x="4413786" y="444931"/>
                  </a:cubicBezTo>
                  <a:cubicBezTo>
                    <a:pt x="4412248" y="455045"/>
                    <a:pt x="4350615" y="449732"/>
                    <a:pt x="4345875" y="434752"/>
                  </a:cubicBezTo>
                  <a:cubicBezTo>
                    <a:pt x="4341134" y="419772"/>
                    <a:pt x="4357022" y="417468"/>
                    <a:pt x="4366441" y="413563"/>
                  </a:cubicBezTo>
                  <a:cubicBezTo>
                    <a:pt x="4375858" y="409658"/>
                    <a:pt x="4356638" y="403256"/>
                    <a:pt x="4322875" y="404601"/>
                  </a:cubicBezTo>
                  <a:cubicBezTo>
                    <a:pt x="4289111" y="405945"/>
                    <a:pt x="4268033" y="387316"/>
                    <a:pt x="4233180" y="389941"/>
                  </a:cubicBezTo>
                  <a:cubicBezTo>
                    <a:pt x="4198328" y="392566"/>
                    <a:pt x="4121831" y="397879"/>
                    <a:pt x="4110940" y="402744"/>
                  </a:cubicBezTo>
                  <a:cubicBezTo>
                    <a:pt x="4100048" y="407609"/>
                    <a:pt x="4120486" y="425854"/>
                    <a:pt x="4103956" y="426878"/>
                  </a:cubicBezTo>
                  <a:cubicBezTo>
                    <a:pt x="4087427" y="427902"/>
                    <a:pt x="4099600" y="397111"/>
                    <a:pt x="4097102" y="382067"/>
                  </a:cubicBezTo>
                  <a:cubicBezTo>
                    <a:pt x="4094603" y="367023"/>
                    <a:pt x="4069488" y="364591"/>
                    <a:pt x="4072820" y="376178"/>
                  </a:cubicBezTo>
                  <a:cubicBezTo>
                    <a:pt x="4076151" y="387765"/>
                    <a:pt x="4033034" y="390901"/>
                    <a:pt x="4022463" y="381875"/>
                  </a:cubicBezTo>
                  <a:cubicBezTo>
                    <a:pt x="4006465" y="368348"/>
                    <a:pt x="3987536" y="358726"/>
                    <a:pt x="3967173" y="353772"/>
                  </a:cubicBezTo>
                  <a:cubicBezTo>
                    <a:pt x="3939304" y="346474"/>
                    <a:pt x="3904259" y="374129"/>
                    <a:pt x="3912011" y="382451"/>
                  </a:cubicBezTo>
                  <a:cubicBezTo>
                    <a:pt x="3919763" y="390773"/>
                    <a:pt x="3940649" y="385012"/>
                    <a:pt x="3941226" y="390389"/>
                  </a:cubicBezTo>
                  <a:cubicBezTo>
                    <a:pt x="3942443" y="401528"/>
                    <a:pt x="3881579" y="395959"/>
                    <a:pt x="3881323" y="405433"/>
                  </a:cubicBezTo>
                  <a:cubicBezTo>
                    <a:pt x="3881067" y="414907"/>
                    <a:pt x="3824239" y="426558"/>
                    <a:pt x="3806941" y="428222"/>
                  </a:cubicBezTo>
                  <a:cubicBezTo>
                    <a:pt x="3759659" y="432896"/>
                    <a:pt x="3749280" y="432447"/>
                    <a:pt x="3726857" y="449604"/>
                  </a:cubicBezTo>
                  <a:cubicBezTo>
                    <a:pt x="3704433" y="466760"/>
                    <a:pt x="3722180" y="433984"/>
                    <a:pt x="3739670" y="418108"/>
                  </a:cubicBezTo>
                  <a:cubicBezTo>
                    <a:pt x="3757160" y="402232"/>
                    <a:pt x="3775035" y="409338"/>
                    <a:pt x="3785350" y="396727"/>
                  </a:cubicBezTo>
                  <a:cubicBezTo>
                    <a:pt x="3795665" y="384116"/>
                    <a:pt x="3811426" y="385780"/>
                    <a:pt x="3838783" y="382259"/>
                  </a:cubicBezTo>
                  <a:cubicBezTo>
                    <a:pt x="3866139" y="378738"/>
                    <a:pt x="3864986" y="363887"/>
                    <a:pt x="3877992" y="358765"/>
                  </a:cubicBezTo>
                  <a:cubicBezTo>
                    <a:pt x="3890997" y="353644"/>
                    <a:pt x="3922839" y="342761"/>
                    <a:pt x="3928797" y="330726"/>
                  </a:cubicBezTo>
                  <a:cubicBezTo>
                    <a:pt x="3934755" y="318692"/>
                    <a:pt x="3999847" y="299743"/>
                    <a:pt x="4012725" y="300639"/>
                  </a:cubicBezTo>
                  <a:cubicBezTo>
                    <a:pt x="4025602" y="301535"/>
                    <a:pt x="4029062" y="276697"/>
                    <a:pt x="4036174" y="276825"/>
                  </a:cubicBezTo>
                  <a:cubicBezTo>
                    <a:pt x="4043285" y="276953"/>
                    <a:pt x="4081021" y="262230"/>
                    <a:pt x="4095500" y="256404"/>
                  </a:cubicBezTo>
                  <a:cubicBezTo>
                    <a:pt x="4107369" y="251985"/>
                    <a:pt x="4116035" y="241649"/>
                    <a:pt x="4118308" y="229198"/>
                  </a:cubicBezTo>
                  <a:cubicBezTo>
                    <a:pt x="4119269" y="220427"/>
                    <a:pt x="4099088" y="221388"/>
                    <a:pt x="4097166" y="213194"/>
                  </a:cubicBezTo>
                  <a:cubicBezTo>
                    <a:pt x="4095243" y="205000"/>
                    <a:pt x="4106519" y="210697"/>
                    <a:pt x="4121703" y="205576"/>
                  </a:cubicBezTo>
                  <a:cubicBezTo>
                    <a:pt x="4136887" y="200455"/>
                    <a:pt x="4122280" y="181314"/>
                    <a:pt x="4109979" y="184451"/>
                  </a:cubicBezTo>
                  <a:cubicBezTo>
                    <a:pt x="4097678" y="187587"/>
                    <a:pt x="4116707" y="174464"/>
                    <a:pt x="4106199" y="162045"/>
                  </a:cubicBezTo>
                  <a:cubicBezTo>
                    <a:pt x="4095692" y="149626"/>
                    <a:pt x="4073781" y="168831"/>
                    <a:pt x="4074742" y="156028"/>
                  </a:cubicBezTo>
                  <a:cubicBezTo>
                    <a:pt x="4075703" y="143224"/>
                    <a:pt x="4073973" y="126964"/>
                    <a:pt x="4065516" y="118706"/>
                  </a:cubicBezTo>
                  <a:cubicBezTo>
                    <a:pt x="4057060" y="110448"/>
                    <a:pt x="4040850" y="132406"/>
                    <a:pt x="4023168" y="119219"/>
                  </a:cubicBezTo>
                  <a:cubicBezTo>
                    <a:pt x="4005485" y="106031"/>
                    <a:pt x="3953335" y="96877"/>
                    <a:pt x="3953271" y="102318"/>
                  </a:cubicBezTo>
                  <a:cubicBezTo>
                    <a:pt x="3953207" y="107760"/>
                    <a:pt x="3928284" y="93676"/>
                    <a:pt x="3923223" y="98990"/>
                  </a:cubicBezTo>
                  <a:cubicBezTo>
                    <a:pt x="3918161" y="104303"/>
                    <a:pt x="3876454" y="102766"/>
                    <a:pt x="3863641" y="98990"/>
                  </a:cubicBezTo>
                  <a:cubicBezTo>
                    <a:pt x="3850827" y="95213"/>
                    <a:pt x="3832696" y="103151"/>
                    <a:pt x="3831607" y="115249"/>
                  </a:cubicBezTo>
                  <a:cubicBezTo>
                    <a:pt x="3830518" y="127348"/>
                    <a:pt x="3779776" y="121651"/>
                    <a:pt x="3770487" y="119475"/>
                  </a:cubicBezTo>
                  <a:cubicBezTo>
                    <a:pt x="3761197" y="117298"/>
                    <a:pt x="3806493" y="83690"/>
                    <a:pt x="3806621" y="77608"/>
                  </a:cubicBezTo>
                  <a:cubicBezTo>
                    <a:pt x="3806749" y="71527"/>
                    <a:pt x="3731278" y="77608"/>
                    <a:pt x="3727113" y="70631"/>
                  </a:cubicBezTo>
                  <a:cubicBezTo>
                    <a:pt x="3722949" y="63653"/>
                    <a:pt x="3686431" y="61028"/>
                    <a:pt x="3669901" y="61412"/>
                  </a:cubicBezTo>
                  <a:cubicBezTo>
                    <a:pt x="3653372" y="61796"/>
                    <a:pt x="3669260" y="57315"/>
                    <a:pt x="3684380" y="56291"/>
                  </a:cubicBezTo>
                  <a:cubicBezTo>
                    <a:pt x="3699500" y="55267"/>
                    <a:pt x="3713338" y="43488"/>
                    <a:pt x="3729932" y="40927"/>
                  </a:cubicBezTo>
                  <a:cubicBezTo>
                    <a:pt x="3746526" y="38367"/>
                    <a:pt x="3742745" y="33117"/>
                    <a:pt x="3736019" y="23515"/>
                  </a:cubicBezTo>
                  <a:cubicBezTo>
                    <a:pt x="3729292" y="13913"/>
                    <a:pt x="3711737" y="18330"/>
                    <a:pt x="3695336" y="13272"/>
                  </a:cubicBezTo>
                  <a:cubicBezTo>
                    <a:pt x="3678934" y="8215"/>
                    <a:pt x="3659074" y="1045"/>
                    <a:pt x="3644787" y="85"/>
                  </a:cubicBezTo>
                  <a:cubicBezTo>
                    <a:pt x="3630500" y="-875"/>
                    <a:pt x="3614483" y="6487"/>
                    <a:pt x="3580720" y="11672"/>
                  </a:cubicBezTo>
                  <a:cubicBezTo>
                    <a:pt x="3546956" y="16857"/>
                    <a:pt x="3543497" y="41311"/>
                    <a:pt x="3526070" y="48353"/>
                  </a:cubicBezTo>
                  <a:cubicBezTo>
                    <a:pt x="3508644" y="55395"/>
                    <a:pt x="3477955" y="84522"/>
                    <a:pt x="3492243" y="87531"/>
                  </a:cubicBezTo>
                  <a:cubicBezTo>
                    <a:pt x="3506530" y="90539"/>
                    <a:pt x="3499162" y="98477"/>
                    <a:pt x="3501084" y="107312"/>
                  </a:cubicBezTo>
                  <a:cubicBezTo>
                    <a:pt x="3503006" y="116146"/>
                    <a:pt x="3490128" y="117874"/>
                    <a:pt x="3473663" y="114865"/>
                  </a:cubicBezTo>
                  <a:cubicBezTo>
                    <a:pt x="3457198" y="111857"/>
                    <a:pt x="3399153" y="111345"/>
                    <a:pt x="3399601" y="122867"/>
                  </a:cubicBezTo>
                  <a:cubicBezTo>
                    <a:pt x="3400050" y="134390"/>
                    <a:pt x="3432916" y="140344"/>
                    <a:pt x="3430674" y="146425"/>
                  </a:cubicBezTo>
                  <a:cubicBezTo>
                    <a:pt x="3428432" y="152507"/>
                    <a:pt x="3405559" y="145209"/>
                    <a:pt x="3394219" y="138935"/>
                  </a:cubicBezTo>
                  <a:cubicBezTo>
                    <a:pt x="3382880" y="132662"/>
                    <a:pt x="3356996" y="135478"/>
                    <a:pt x="3351743" y="146873"/>
                  </a:cubicBezTo>
                  <a:cubicBezTo>
                    <a:pt x="3346490" y="158268"/>
                    <a:pt x="3326437" y="155131"/>
                    <a:pt x="3320030" y="152315"/>
                  </a:cubicBezTo>
                  <a:cubicBezTo>
                    <a:pt x="3313623" y="149498"/>
                    <a:pt x="3299144" y="157308"/>
                    <a:pt x="3288445" y="153723"/>
                  </a:cubicBezTo>
                  <a:cubicBezTo>
                    <a:pt x="3277745" y="150138"/>
                    <a:pt x="3310356" y="135927"/>
                    <a:pt x="3302667" y="128117"/>
                  </a:cubicBezTo>
                  <a:cubicBezTo>
                    <a:pt x="3294979" y="120307"/>
                    <a:pt x="3260319" y="126580"/>
                    <a:pt x="3256475" y="138679"/>
                  </a:cubicBezTo>
                  <a:cubicBezTo>
                    <a:pt x="3252631" y="150778"/>
                    <a:pt x="3232258" y="129397"/>
                    <a:pt x="3224441" y="133302"/>
                  </a:cubicBezTo>
                  <a:cubicBezTo>
                    <a:pt x="3214036" y="138630"/>
                    <a:pt x="3203341" y="143374"/>
                    <a:pt x="3192408" y="147513"/>
                  </a:cubicBezTo>
                  <a:cubicBezTo>
                    <a:pt x="3177160" y="153275"/>
                    <a:pt x="3151661" y="139960"/>
                    <a:pt x="3145639" y="150650"/>
                  </a:cubicBezTo>
                  <a:cubicBezTo>
                    <a:pt x="3139616" y="161341"/>
                    <a:pt x="3174020" y="165374"/>
                    <a:pt x="3174661" y="169855"/>
                  </a:cubicBezTo>
                  <a:cubicBezTo>
                    <a:pt x="3175302" y="174336"/>
                    <a:pt x="3096435" y="172352"/>
                    <a:pt x="3094065" y="179777"/>
                  </a:cubicBezTo>
                  <a:cubicBezTo>
                    <a:pt x="3091694" y="187203"/>
                    <a:pt x="3065234" y="186627"/>
                    <a:pt x="3032944" y="186627"/>
                  </a:cubicBezTo>
                  <a:cubicBezTo>
                    <a:pt x="3000654" y="186627"/>
                    <a:pt x="3013276" y="201735"/>
                    <a:pt x="2987329" y="205832"/>
                  </a:cubicBezTo>
                  <a:cubicBezTo>
                    <a:pt x="2961381" y="209929"/>
                    <a:pt x="2949913" y="210505"/>
                    <a:pt x="2941072" y="222476"/>
                  </a:cubicBezTo>
                  <a:cubicBezTo>
                    <a:pt x="2932231" y="234447"/>
                    <a:pt x="2912050" y="236111"/>
                    <a:pt x="2903656" y="226445"/>
                  </a:cubicBezTo>
                  <a:cubicBezTo>
                    <a:pt x="2895264" y="216778"/>
                    <a:pt x="2871238" y="230542"/>
                    <a:pt x="2884436" y="232142"/>
                  </a:cubicBezTo>
                  <a:cubicBezTo>
                    <a:pt x="2897634" y="233743"/>
                    <a:pt x="2884821" y="245650"/>
                    <a:pt x="2877005" y="242769"/>
                  </a:cubicBezTo>
                  <a:cubicBezTo>
                    <a:pt x="2869189" y="239888"/>
                    <a:pt x="2845932" y="254996"/>
                    <a:pt x="2858809" y="253908"/>
                  </a:cubicBezTo>
                  <a:cubicBezTo>
                    <a:pt x="2871687" y="252819"/>
                    <a:pt x="2878029" y="263062"/>
                    <a:pt x="2871623" y="270360"/>
                  </a:cubicBezTo>
                  <a:cubicBezTo>
                    <a:pt x="2865216" y="277657"/>
                    <a:pt x="2837411" y="260885"/>
                    <a:pt x="2830043" y="267543"/>
                  </a:cubicBezTo>
                  <a:cubicBezTo>
                    <a:pt x="2822676" y="274201"/>
                    <a:pt x="2843369" y="283355"/>
                    <a:pt x="2856311" y="282203"/>
                  </a:cubicBezTo>
                  <a:cubicBezTo>
                    <a:pt x="2866341" y="280613"/>
                    <a:pt x="2875761" y="287449"/>
                    <a:pt x="2877351" y="297470"/>
                  </a:cubicBezTo>
                  <a:cubicBezTo>
                    <a:pt x="2877390" y="297715"/>
                    <a:pt x="2877424" y="297961"/>
                    <a:pt x="2877453" y="298206"/>
                  </a:cubicBezTo>
                  <a:cubicBezTo>
                    <a:pt x="2878735" y="306977"/>
                    <a:pt x="2847470" y="292189"/>
                    <a:pt x="2840871" y="299487"/>
                  </a:cubicBezTo>
                  <a:cubicBezTo>
                    <a:pt x="2834272" y="306785"/>
                    <a:pt x="2845676" y="310370"/>
                    <a:pt x="2859258" y="312290"/>
                  </a:cubicBezTo>
                  <a:cubicBezTo>
                    <a:pt x="2872840" y="314210"/>
                    <a:pt x="2862654" y="318692"/>
                    <a:pt x="2874698" y="328806"/>
                  </a:cubicBezTo>
                  <a:cubicBezTo>
                    <a:pt x="2875508" y="329487"/>
                    <a:pt x="2876259" y="330237"/>
                    <a:pt x="2876940" y="331047"/>
                  </a:cubicBezTo>
                  <a:cubicBezTo>
                    <a:pt x="2884180" y="339561"/>
                    <a:pt x="2870149" y="342185"/>
                    <a:pt x="2871367" y="350251"/>
                  </a:cubicBezTo>
                  <a:cubicBezTo>
                    <a:pt x="2872584" y="358317"/>
                    <a:pt x="2857400" y="362094"/>
                    <a:pt x="2857592" y="354028"/>
                  </a:cubicBezTo>
                  <a:cubicBezTo>
                    <a:pt x="2857784" y="345962"/>
                    <a:pt x="2819857" y="342441"/>
                    <a:pt x="2811784" y="351084"/>
                  </a:cubicBezTo>
                  <a:cubicBezTo>
                    <a:pt x="2803712" y="359726"/>
                    <a:pt x="2797818" y="366319"/>
                    <a:pt x="2788656" y="358061"/>
                  </a:cubicBezTo>
                  <a:cubicBezTo>
                    <a:pt x="2779494" y="349803"/>
                    <a:pt x="2752009" y="359342"/>
                    <a:pt x="2716901" y="359982"/>
                  </a:cubicBezTo>
                  <a:cubicBezTo>
                    <a:pt x="2681792" y="360622"/>
                    <a:pt x="2609204" y="361902"/>
                    <a:pt x="2591136" y="367600"/>
                  </a:cubicBezTo>
                  <a:cubicBezTo>
                    <a:pt x="2573069" y="373297"/>
                    <a:pt x="2557501" y="396663"/>
                    <a:pt x="2573646" y="412411"/>
                  </a:cubicBezTo>
                  <a:cubicBezTo>
                    <a:pt x="2589791" y="428158"/>
                    <a:pt x="2573646" y="434752"/>
                    <a:pt x="2573646" y="444867"/>
                  </a:cubicBezTo>
                  <a:cubicBezTo>
                    <a:pt x="2573646" y="454981"/>
                    <a:pt x="2615995" y="476874"/>
                    <a:pt x="2638867" y="479243"/>
                  </a:cubicBezTo>
                  <a:cubicBezTo>
                    <a:pt x="2661739" y="481612"/>
                    <a:pt x="2679869" y="508434"/>
                    <a:pt x="2665903" y="524054"/>
                  </a:cubicBezTo>
                  <a:cubicBezTo>
                    <a:pt x="2651936" y="539674"/>
                    <a:pt x="2610805" y="518229"/>
                    <a:pt x="2583961" y="497423"/>
                  </a:cubicBezTo>
                  <a:cubicBezTo>
                    <a:pt x="2557117" y="476618"/>
                    <a:pt x="2494267" y="467272"/>
                    <a:pt x="2473381" y="468232"/>
                  </a:cubicBezTo>
                  <a:cubicBezTo>
                    <a:pt x="2452495" y="469193"/>
                    <a:pt x="2465180" y="450500"/>
                    <a:pt x="2438656" y="450564"/>
                  </a:cubicBezTo>
                  <a:cubicBezTo>
                    <a:pt x="2412133" y="450628"/>
                    <a:pt x="2389389" y="472585"/>
                    <a:pt x="2407328" y="472969"/>
                  </a:cubicBezTo>
                  <a:cubicBezTo>
                    <a:pt x="2425266" y="473353"/>
                    <a:pt x="2436735" y="472201"/>
                    <a:pt x="2427252" y="480075"/>
                  </a:cubicBezTo>
                  <a:cubicBezTo>
                    <a:pt x="2417770" y="487949"/>
                    <a:pt x="2432122" y="486477"/>
                    <a:pt x="2453456" y="495439"/>
                  </a:cubicBezTo>
                  <a:cubicBezTo>
                    <a:pt x="2474791" y="504401"/>
                    <a:pt x="2435069" y="516052"/>
                    <a:pt x="2413157" y="501456"/>
                  </a:cubicBezTo>
                  <a:cubicBezTo>
                    <a:pt x="2395985" y="490139"/>
                    <a:pt x="2372968" y="494089"/>
                    <a:pt x="2360558" y="510483"/>
                  </a:cubicBezTo>
                  <a:cubicBezTo>
                    <a:pt x="2354152" y="521173"/>
                    <a:pt x="2385481" y="552861"/>
                    <a:pt x="2424049" y="559071"/>
                  </a:cubicBezTo>
                  <a:cubicBezTo>
                    <a:pt x="2462618" y="565280"/>
                    <a:pt x="2449676" y="576419"/>
                    <a:pt x="2467294" y="582884"/>
                  </a:cubicBezTo>
                  <a:cubicBezTo>
                    <a:pt x="2484913" y="589350"/>
                    <a:pt x="2472099" y="595688"/>
                    <a:pt x="2459863" y="596200"/>
                  </a:cubicBezTo>
                  <a:cubicBezTo>
                    <a:pt x="2447626" y="596712"/>
                    <a:pt x="2423665" y="577955"/>
                    <a:pt x="2404509" y="568097"/>
                  </a:cubicBezTo>
                  <a:cubicBezTo>
                    <a:pt x="2385352" y="558238"/>
                    <a:pt x="2332753" y="570721"/>
                    <a:pt x="2322246" y="559711"/>
                  </a:cubicBezTo>
                  <a:cubicBezTo>
                    <a:pt x="2311739" y="548700"/>
                    <a:pt x="2329806" y="538265"/>
                    <a:pt x="2319940" y="529943"/>
                  </a:cubicBezTo>
                  <a:cubicBezTo>
                    <a:pt x="2310073" y="521621"/>
                    <a:pt x="2319107" y="503633"/>
                    <a:pt x="2332753" y="485132"/>
                  </a:cubicBezTo>
                  <a:cubicBezTo>
                    <a:pt x="2346399" y="466632"/>
                    <a:pt x="2331728" y="433920"/>
                    <a:pt x="2313213" y="428030"/>
                  </a:cubicBezTo>
                  <a:cubicBezTo>
                    <a:pt x="2294697" y="422141"/>
                    <a:pt x="2295722" y="440833"/>
                    <a:pt x="2299887" y="446019"/>
                  </a:cubicBezTo>
                  <a:cubicBezTo>
                    <a:pt x="2304051" y="451204"/>
                    <a:pt x="2301360" y="477131"/>
                    <a:pt x="2286625" y="493646"/>
                  </a:cubicBezTo>
                  <a:cubicBezTo>
                    <a:pt x="2271889" y="510163"/>
                    <a:pt x="2228195" y="509394"/>
                    <a:pt x="2227939" y="520853"/>
                  </a:cubicBezTo>
                  <a:cubicBezTo>
                    <a:pt x="2227683" y="532312"/>
                    <a:pt x="2198148" y="540506"/>
                    <a:pt x="2207950" y="548828"/>
                  </a:cubicBezTo>
                  <a:cubicBezTo>
                    <a:pt x="2217752" y="557150"/>
                    <a:pt x="2256321" y="600041"/>
                    <a:pt x="2261831" y="612844"/>
                  </a:cubicBezTo>
                  <a:cubicBezTo>
                    <a:pt x="2267341" y="625647"/>
                    <a:pt x="2225505" y="665465"/>
                    <a:pt x="2231399" y="689215"/>
                  </a:cubicBezTo>
                  <a:cubicBezTo>
                    <a:pt x="2237293" y="712964"/>
                    <a:pt x="2224992" y="723527"/>
                    <a:pt x="2232552" y="735178"/>
                  </a:cubicBezTo>
                  <a:cubicBezTo>
                    <a:pt x="2240112" y="746829"/>
                    <a:pt x="2258179" y="737034"/>
                    <a:pt x="2269711" y="742028"/>
                  </a:cubicBezTo>
                  <a:cubicBezTo>
                    <a:pt x="2281243" y="747021"/>
                    <a:pt x="2299951" y="735626"/>
                    <a:pt x="2326603" y="731657"/>
                  </a:cubicBezTo>
                  <a:cubicBezTo>
                    <a:pt x="2353255" y="727688"/>
                    <a:pt x="2401433" y="754767"/>
                    <a:pt x="2419180" y="763217"/>
                  </a:cubicBezTo>
                  <a:cubicBezTo>
                    <a:pt x="2436927" y="771667"/>
                    <a:pt x="2427252" y="784982"/>
                    <a:pt x="2436286" y="798681"/>
                  </a:cubicBezTo>
                  <a:cubicBezTo>
                    <a:pt x="2445319" y="812381"/>
                    <a:pt x="2414503" y="811485"/>
                    <a:pt x="2413350" y="831970"/>
                  </a:cubicBezTo>
                  <a:cubicBezTo>
                    <a:pt x="2412197" y="852455"/>
                    <a:pt x="2466526" y="862057"/>
                    <a:pt x="2468512" y="868203"/>
                  </a:cubicBezTo>
                  <a:cubicBezTo>
                    <a:pt x="2470498" y="874348"/>
                    <a:pt x="2430071" y="868779"/>
                    <a:pt x="2414119" y="863081"/>
                  </a:cubicBezTo>
                  <a:cubicBezTo>
                    <a:pt x="2398166" y="857384"/>
                    <a:pt x="2397461" y="837475"/>
                    <a:pt x="2392528" y="833570"/>
                  </a:cubicBezTo>
                  <a:cubicBezTo>
                    <a:pt x="2387595" y="829665"/>
                    <a:pt x="2403740" y="813533"/>
                    <a:pt x="2405341" y="800730"/>
                  </a:cubicBezTo>
                  <a:cubicBezTo>
                    <a:pt x="2406943" y="787927"/>
                    <a:pt x="2387915" y="780117"/>
                    <a:pt x="2381636" y="771219"/>
                  </a:cubicBezTo>
                  <a:cubicBezTo>
                    <a:pt x="2375358" y="762321"/>
                    <a:pt x="2364146" y="749261"/>
                    <a:pt x="2351205" y="752014"/>
                  </a:cubicBezTo>
                  <a:cubicBezTo>
                    <a:pt x="2338263" y="754767"/>
                    <a:pt x="2290789" y="757519"/>
                    <a:pt x="2276246" y="769362"/>
                  </a:cubicBezTo>
                  <a:cubicBezTo>
                    <a:pt x="2261703" y="781205"/>
                    <a:pt x="2277335" y="815966"/>
                    <a:pt x="2284895" y="832994"/>
                  </a:cubicBezTo>
                  <a:cubicBezTo>
                    <a:pt x="2292455" y="850022"/>
                    <a:pt x="2242354" y="872684"/>
                    <a:pt x="2243507" y="886255"/>
                  </a:cubicBezTo>
                  <a:cubicBezTo>
                    <a:pt x="2244661" y="899826"/>
                    <a:pt x="2228003" y="905460"/>
                    <a:pt x="2206220" y="915894"/>
                  </a:cubicBezTo>
                  <a:cubicBezTo>
                    <a:pt x="2184438" y="926329"/>
                    <a:pt x="2160669" y="933819"/>
                    <a:pt x="2160989" y="951423"/>
                  </a:cubicBezTo>
                  <a:cubicBezTo>
                    <a:pt x="2161309" y="969027"/>
                    <a:pt x="2132159" y="958977"/>
                    <a:pt x="2117295" y="950591"/>
                  </a:cubicBezTo>
                  <a:cubicBezTo>
                    <a:pt x="2102431" y="942205"/>
                    <a:pt x="2082699" y="954560"/>
                    <a:pt x="2061236" y="953535"/>
                  </a:cubicBezTo>
                  <a:cubicBezTo>
                    <a:pt x="2039774" y="952511"/>
                    <a:pt x="2040094" y="935547"/>
                    <a:pt x="2022796" y="941180"/>
                  </a:cubicBezTo>
                  <a:cubicBezTo>
                    <a:pt x="2005498" y="946814"/>
                    <a:pt x="1994350" y="933243"/>
                    <a:pt x="1999603" y="921208"/>
                  </a:cubicBezTo>
                  <a:cubicBezTo>
                    <a:pt x="2004857" y="909173"/>
                    <a:pt x="2024013" y="918967"/>
                    <a:pt x="2025230" y="927609"/>
                  </a:cubicBezTo>
                  <a:cubicBezTo>
                    <a:pt x="2026447" y="936251"/>
                    <a:pt x="2038748" y="932602"/>
                    <a:pt x="2053228" y="925433"/>
                  </a:cubicBezTo>
                  <a:cubicBezTo>
                    <a:pt x="2067707" y="918263"/>
                    <a:pt x="2060211" y="935035"/>
                    <a:pt x="2080969" y="936827"/>
                  </a:cubicBezTo>
                  <a:cubicBezTo>
                    <a:pt x="2101727" y="938620"/>
                    <a:pt x="2090515" y="926905"/>
                    <a:pt x="2106276" y="928505"/>
                  </a:cubicBezTo>
                  <a:cubicBezTo>
                    <a:pt x="2122036" y="930106"/>
                    <a:pt x="2122805" y="925497"/>
                    <a:pt x="2118000" y="917943"/>
                  </a:cubicBezTo>
                  <a:cubicBezTo>
                    <a:pt x="2113195" y="910389"/>
                    <a:pt x="2129724" y="905140"/>
                    <a:pt x="2139847" y="901555"/>
                  </a:cubicBezTo>
                  <a:cubicBezTo>
                    <a:pt x="2151251" y="897202"/>
                    <a:pt x="2146253" y="882350"/>
                    <a:pt x="2155479" y="877549"/>
                  </a:cubicBezTo>
                  <a:cubicBezTo>
                    <a:pt x="2164705" y="872748"/>
                    <a:pt x="2158618" y="863401"/>
                    <a:pt x="2168677" y="862953"/>
                  </a:cubicBezTo>
                  <a:cubicBezTo>
                    <a:pt x="2178736" y="862505"/>
                    <a:pt x="2183412" y="848358"/>
                    <a:pt x="2192702" y="848550"/>
                  </a:cubicBezTo>
                  <a:cubicBezTo>
                    <a:pt x="2201992" y="848742"/>
                    <a:pt x="2207310" y="834658"/>
                    <a:pt x="2201735" y="827104"/>
                  </a:cubicBezTo>
                  <a:cubicBezTo>
                    <a:pt x="2196162" y="819551"/>
                    <a:pt x="2205964" y="799514"/>
                    <a:pt x="2215318" y="797017"/>
                  </a:cubicBezTo>
                  <a:cubicBezTo>
                    <a:pt x="2224672" y="794520"/>
                    <a:pt x="2225633" y="786390"/>
                    <a:pt x="2217176" y="780181"/>
                  </a:cubicBezTo>
                  <a:cubicBezTo>
                    <a:pt x="2208719" y="773971"/>
                    <a:pt x="2177582" y="752974"/>
                    <a:pt x="2179953" y="740235"/>
                  </a:cubicBezTo>
                  <a:cubicBezTo>
                    <a:pt x="2182323" y="727496"/>
                    <a:pt x="2175084" y="703682"/>
                    <a:pt x="2179568" y="693632"/>
                  </a:cubicBezTo>
                  <a:cubicBezTo>
                    <a:pt x="2184053" y="683581"/>
                    <a:pt x="2180978" y="662584"/>
                    <a:pt x="2179568" y="650421"/>
                  </a:cubicBezTo>
                  <a:cubicBezTo>
                    <a:pt x="2178159" y="638258"/>
                    <a:pt x="2188025" y="624815"/>
                    <a:pt x="2192830" y="602729"/>
                  </a:cubicBezTo>
                  <a:cubicBezTo>
                    <a:pt x="2197635" y="580644"/>
                    <a:pt x="2168741" y="556318"/>
                    <a:pt x="2154390" y="549980"/>
                  </a:cubicBezTo>
                  <a:cubicBezTo>
                    <a:pt x="2140039" y="543643"/>
                    <a:pt x="2149777" y="531672"/>
                    <a:pt x="2170983" y="515860"/>
                  </a:cubicBezTo>
                  <a:cubicBezTo>
                    <a:pt x="2192190" y="500048"/>
                    <a:pt x="2194624" y="449476"/>
                    <a:pt x="2193471" y="438657"/>
                  </a:cubicBezTo>
                  <a:cubicBezTo>
                    <a:pt x="2192318" y="427838"/>
                    <a:pt x="2150161" y="417532"/>
                    <a:pt x="2133632" y="418556"/>
                  </a:cubicBezTo>
                  <a:cubicBezTo>
                    <a:pt x="2102741" y="418653"/>
                    <a:pt x="2071876" y="416685"/>
                    <a:pt x="2041247" y="412667"/>
                  </a:cubicBezTo>
                  <a:cubicBezTo>
                    <a:pt x="2026255" y="409658"/>
                    <a:pt x="2020874" y="424382"/>
                    <a:pt x="2013378" y="437761"/>
                  </a:cubicBezTo>
                  <a:cubicBezTo>
                    <a:pt x="2005882" y="451140"/>
                    <a:pt x="1989673" y="471753"/>
                    <a:pt x="1979678" y="501776"/>
                  </a:cubicBezTo>
                  <a:cubicBezTo>
                    <a:pt x="1969684" y="531800"/>
                    <a:pt x="1931500" y="540698"/>
                    <a:pt x="1914138" y="547100"/>
                  </a:cubicBezTo>
                  <a:cubicBezTo>
                    <a:pt x="1896775" y="553501"/>
                    <a:pt x="1885500" y="575523"/>
                    <a:pt x="1893124" y="586533"/>
                  </a:cubicBezTo>
                  <a:cubicBezTo>
                    <a:pt x="1900748" y="597544"/>
                    <a:pt x="1912344" y="588902"/>
                    <a:pt x="1920288" y="592935"/>
                  </a:cubicBezTo>
                  <a:cubicBezTo>
                    <a:pt x="1928232" y="596968"/>
                    <a:pt x="1918879" y="625327"/>
                    <a:pt x="1913881" y="629296"/>
                  </a:cubicBezTo>
                  <a:cubicBezTo>
                    <a:pt x="1908884" y="633265"/>
                    <a:pt x="1922915" y="643635"/>
                    <a:pt x="1910550" y="650805"/>
                  </a:cubicBezTo>
                  <a:cubicBezTo>
                    <a:pt x="1898185" y="657975"/>
                    <a:pt x="1886397" y="673275"/>
                    <a:pt x="1893316" y="681533"/>
                  </a:cubicBezTo>
                  <a:cubicBezTo>
                    <a:pt x="1900235" y="689791"/>
                    <a:pt x="1935408" y="694336"/>
                    <a:pt x="1950271" y="702914"/>
                  </a:cubicBezTo>
                  <a:cubicBezTo>
                    <a:pt x="1965135" y="711492"/>
                    <a:pt x="1959049" y="726024"/>
                    <a:pt x="1970261" y="740491"/>
                  </a:cubicBezTo>
                  <a:cubicBezTo>
                    <a:pt x="1981473" y="754959"/>
                    <a:pt x="1993837" y="746381"/>
                    <a:pt x="1999347" y="755215"/>
                  </a:cubicBezTo>
                  <a:cubicBezTo>
                    <a:pt x="2004857" y="764049"/>
                    <a:pt x="1977564" y="798681"/>
                    <a:pt x="1968211" y="800026"/>
                  </a:cubicBezTo>
                  <a:cubicBezTo>
                    <a:pt x="1958857" y="801370"/>
                    <a:pt x="1921634" y="763281"/>
                    <a:pt x="1910550" y="755215"/>
                  </a:cubicBezTo>
                  <a:cubicBezTo>
                    <a:pt x="1899466" y="747149"/>
                    <a:pt x="1855068" y="733129"/>
                    <a:pt x="1833093" y="721863"/>
                  </a:cubicBezTo>
                  <a:cubicBezTo>
                    <a:pt x="1811118" y="710596"/>
                    <a:pt x="1793115" y="711620"/>
                    <a:pt x="1769025" y="695616"/>
                  </a:cubicBezTo>
                  <a:cubicBezTo>
                    <a:pt x="1744936" y="679612"/>
                    <a:pt x="1724178" y="671738"/>
                    <a:pt x="1679908" y="671546"/>
                  </a:cubicBezTo>
                  <a:cubicBezTo>
                    <a:pt x="1635637" y="671354"/>
                    <a:pt x="1606999" y="660664"/>
                    <a:pt x="1591879" y="662392"/>
                  </a:cubicBezTo>
                  <a:cubicBezTo>
                    <a:pt x="1576759" y="664120"/>
                    <a:pt x="1582846" y="647989"/>
                    <a:pt x="1556578" y="636786"/>
                  </a:cubicBezTo>
                  <a:cubicBezTo>
                    <a:pt x="1530311" y="625583"/>
                    <a:pt x="1513397" y="610283"/>
                    <a:pt x="1498149" y="617581"/>
                  </a:cubicBezTo>
                  <a:cubicBezTo>
                    <a:pt x="1482901" y="624879"/>
                    <a:pt x="1488090" y="651829"/>
                    <a:pt x="1510963" y="655990"/>
                  </a:cubicBezTo>
                  <a:cubicBezTo>
                    <a:pt x="1533834" y="660151"/>
                    <a:pt x="1522046" y="671098"/>
                    <a:pt x="1546520" y="670202"/>
                  </a:cubicBezTo>
                  <a:cubicBezTo>
                    <a:pt x="1570994" y="669306"/>
                    <a:pt x="1577849" y="677564"/>
                    <a:pt x="1576823" y="691711"/>
                  </a:cubicBezTo>
                  <a:cubicBezTo>
                    <a:pt x="1575799" y="705859"/>
                    <a:pt x="1587715" y="720326"/>
                    <a:pt x="1598286" y="730121"/>
                  </a:cubicBezTo>
                  <a:cubicBezTo>
                    <a:pt x="1608857" y="739915"/>
                    <a:pt x="1602002" y="755151"/>
                    <a:pt x="1582590" y="754767"/>
                  </a:cubicBezTo>
                  <a:cubicBezTo>
                    <a:pt x="1563177" y="754383"/>
                    <a:pt x="1541010" y="756623"/>
                    <a:pt x="1549339" y="769682"/>
                  </a:cubicBezTo>
                  <a:cubicBezTo>
                    <a:pt x="1557667" y="782742"/>
                    <a:pt x="1542932" y="785750"/>
                    <a:pt x="1523712" y="778581"/>
                  </a:cubicBezTo>
                  <a:cubicBezTo>
                    <a:pt x="1504492" y="771411"/>
                    <a:pt x="1516216" y="758864"/>
                    <a:pt x="1524288" y="751566"/>
                  </a:cubicBezTo>
                  <a:cubicBezTo>
                    <a:pt x="1532361" y="744268"/>
                    <a:pt x="1507439" y="734410"/>
                    <a:pt x="1495330" y="730057"/>
                  </a:cubicBezTo>
                  <a:cubicBezTo>
                    <a:pt x="1483221" y="725704"/>
                    <a:pt x="1433697" y="758608"/>
                    <a:pt x="1419987" y="763665"/>
                  </a:cubicBezTo>
                  <a:cubicBezTo>
                    <a:pt x="1406276" y="768722"/>
                    <a:pt x="1372834" y="754639"/>
                    <a:pt x="1338237" y="762064"/>
                  </a:cubicBezTo>
                  <a:cubicBezTo>
                    <a:pt x="1303641" y="769490"/>
                    <a:pt x="1305242" y="795161"/>
                    <a:pt x="1292365" y="792216"/>
                  </a:cubicBezTo>
                  <a:cubicBezTo>
                    <a:pt x="1279487" y="789271"/>
                    <a:pt x="1241111" y="794584"/>
                    <a:pt x="1227208" y="786134"/>
                  </a:cubicBezTo>
                  <a:cubicBezTo>
                    <a:pt x="1213306" y="777684"/>
                    <a:pt x="1224646" y="773331"/>
                    <a:pt x="1240022" y="774291"/>
                  </a:cubicBezTo>
                  <a:cubicBezTo>
                    <a:pt x="1255398" y="775252"/>
                    <a:pt x="1260139" y="770643"/>
                    <a:pt x="1251746" y="761040"/>
                  </a:cubicBezTo>
                  <a:cubicBezTo>
                    <a:pt x="1243353" y="751438"/>
                    <a:pt x="1263791" y="736970"/>
                    <a:pt x="1263214" y="730185"/>
                  </a:cubicBezTo>
                  <a:cubicBezTo>
                    <a:pt x="1262638" y="723399"/>
                    <a:pt x="1206322" y="739851"/>
                    <a:pt x="1196841" y="747085"/>
                  </a:cubicBezTo>
                  <a:cubicBezTo>
                    <a:pt x="1187359" y="754319"/>
                    <a:pt x="1196841" y="768018"/>
                    <a:pt x="1186974" y="772691"/>
                  </a:cubicBezTo>
                  <a:cubicBezTo>
                    <a:pt x="1177108" y="777364"/>
                    <a:pt x="1177108" y="764369"/>
                    <a:pt x="1165704" y="759888"/>
                  </a:cubicBezTo>
                  <a:cubicBezTo>
                    <a:pt x="1154300" y="755407"/>
                    <a:pt x="1069987" y="772115"/>
                    <a:pt x="1053907" y="788695"/>
                  </a:cubicBezTo>
                  <a:cubicBezTo>
                    <a:pt x="1037826" y="805275"/>
                    <a:pt x="1006881" y="805339"/>
                    <a:pt x="1006689" y="814813"/>
                  </a:cubicBezTo>
                  <a:cubicBezTo>
                    <a:pt x="1006497" y="824288"/>
                    <a:pt x="968249" y="822815"/>
                    <a:pt x="953257" y="829281"/>
                  </a:cubicBezTo>
                  <a:cubicBezTo>
                    <a:pt x="938265" y="835747"/>
                    <a:pt x="947491" y="863593"/>
                    <a:pt x="941469" y="876973"/>
                  </a:cubicBezTo>
                  <a:cubicBezTo>
                    <a:pt x="935446" y="890352"/>
                    <a:pt x="876697" y="885103"/>
                    <a:pt x="858757" y="885423"/>
                  </a:cubicBezTo>
                  <a:cubicBezTo>
                    <a:pt x="840819" y="885743"/>
                    <a:pt x="835053" y="852519"/>
                    <a:pt x="820766" y="850214"/>
                  </a:cubicBezTo>
                  <a:cubicBezTo>
                    <a:pt x="806479" y="847910"/>
                    <a:pt x="815512" y="829217"/>
                    <a:pt x="819997" y="821215"/>
                  </a:cubicBezTo>
                  <a:cubicBezTo>
                    <a:pt x="824482" y="813213"/>
                    <a:pt x="835822" y="820127"/>
                    <a:pt x="853952" y="809692"/>
                  </a:cubicBezTo>
                  <a:cubicBezTo>
                    <a:pt x="872084" y="799258"/>
                    <a:pt x="889702" y="816094"/>
                    <a:pt x="897006" y="808540"/>
                  </a:cubicBezTo>
                  <a:cubicBezTo>
                    <a:pt x="904310" y="800986"/>
                    <a:pt x="870354" y="780949"/>
                    <a:pt x="868624" y="764049"/>
                  </a:cubicBezTo>
                  <a:cubicBezTo>
                    <a:pt x="866894" y="747149"/>
                    <a:pt x="828902" y="741644"/>
                    <a:pt x="807248" y="746637"/>
                  </a:cubicBezTo>
                  <a:cubicBezTo>
                    <a:pt x="786969" y="750622"/>
                    <a:pt x="765947" y="748067"/>
                    <a:pt x="747217" y="739339"/>
                  </a:cubicBezTo>
                  <a:cubicBezTo>
                    <a:pt x="732225" y="732297"/>
                    <a:pt x="733250" y="751246"/>
                    <a:pt x="755417" y="757071"/>
                  </a:cubicBezTo>
                  <a:cubicBezTo>
                    <a:pt x="777584" y="762897"/>
                    <a:pt x="765668" y="778901"/>
                    <a:pt x="769063" y="789079"/>
                  </a:cubicBezTo>
                  <a:cubicBezTo>
                    <a:pt x="772459" y="799258"/>
                    <a:pt x="762657" y="822047"/>
                    <a:pt x="749267" y="839331"/>
                  </a:cubicBezTo>
                  <a:cubicBezTo>
                    <a:pt x="735877" y="856616"/>
                    <a:pt x="745295" y="856168"/>
                    <a:pt x="764707" y="855848"/>
                  </a:cubicBezTo>
                  <a:cubicBezTo>
                    <a:pt x="784119" y="855527"/>
                    <a:pt x="782133" y="879213"/>
                    <a:pt x="781749" y="896754"/>
                  </a:cubicBezTo>
                  <a:cubicBezTo>
                    <a:pt x="781365" y="914294"/>
                    <a:pt x="766181" y="918711"/>
                    <a:pt x="765924" y="931514"/>
                  </a:cubicBezTo>
                  <a:cubicBezTo>
                    <a:pt x="765668" y="944317"/>
                    <a:pt x="750228" y="925112"/>
                    <a:pt x="745102" y="930426"/>
                  </a:cubicBezTo>
                  <a:cubicBezTo>
                    <a:pt x="739977" y="935739"/>
                    <a:pt x="733698" y="927481"/>
                    <a:pt x="731071" y="916663"/>
                  </a:cubicBezTo>
                  <a:cubicBezTo>
                    <a:pt x="728445" y="905844"/>
                    <a:pt x="699038" y="911285"/>
                    <a:pt x="682509" y="906868"/>
                  </a:cubicBezTo>
                  <a:cubicBezTo>
                    <a:pt x="665979" y="902451"/>
                    <a:pt x="659508" y="909109"/>
                    <a:pt x="651372" y="920439"/>
                  </a:cubicBezTo>
                  <a:cubicBezTo>
                    <a:pt x="643236" y="931770"/>
                    <a:pt x="620171" y="936059"/>
                    <a:pt x="607934" y="937147"/>
                  </a:cubicBezTo>
                  <a:cubicBezTo>
                    <a:pt x="603672" y="937830"/>
                    <a:pt x="599607" y="939424"/>
                    <a:pt x="596018" y="941821"/>
                  </a:cubicBezTo>
                  <a:lnTo>
                    <a:pt x="542073" y="925945"/>
                  </a:lnTo>
                  <a:cubicBezTo>
                    <a:pt x="541477" y="925883"/>
                    <a:pt x="540876" y="925883"/>
                    <a:pt x="540279" y="925945"/>
                  </a:cubicBezTo>
                  <a:lnTo>
                    <a:pt x="539062" y="925945"/>
                  </a:lnTo>
                  <a:cubicBezTo>
                    <a:pt x="538630" y="924321"/>
                    <a:pt x="537538" y="922952"/>
                    <a:pt x="536051" y="922168"/>
                  </a:cubicBezTo>
                  <a:lnTo>
                    <a:pt x="468268" y="886319"/>
                  </a:lnTo>
                  <a:cubicBezTo>
                    <a:pt x="467320" y="886066"/>
                    <a:pt x="466357" y="885873"/>
                    <a:pt x="465385" y="885743"/>
                  </a:cubicBezTo>
                  <a:cubicBezTo>
                    <a:pt x="463306" y="885684"/>
                    <a:pt x="461345" y="886700"/>
                    <a:pt x="460195" y="888432"/>
                  </a:cubicBezTo>
                  <a:lnTo>
                    <a:pt x="440975" y="917623"/>
                  </a:lnTo>
                  <a:cubicBezTo>
                    <a:pt x="440075" y="919036"/>
                    <a:pt x="439885" y="920787"/>
                    <a:pt x="440462" y="922360"/>
                  </a:cubicBezTo>
                  <a:lnTo>
                    <a:pt x="448727" y="944253"/>
                  </a:lnTo>
                  <a:lnTo>
                    <a:pt x="480504" y="979206"/>
                  </a:lnTo>
                  <a:cubicBezTo>
                    <a:pt x="481673" y="980605"/>
                    <a:pt x="483423" y="981385"/>
                    <a:pt x="485245" y="981318"/>
                  </a:cubicBezTo>
                  <a:cubicBezTo>
                    <a:pt x="485958" y="981275"/>
                    <a:pt x="486666" y="981167"/>
                    <a:pt x="487360" y="980998"/>
                  </a:cubicBezTo>
                  <a:lnTo>
                    <a:pt x="507733" y="974149"/>
                  </a:lnTo>
                  <a:lnTo>
                    <a:pt x="521187" y="1018960"/>
                  </a:lnTo>
                  <a:lnTo>
                    <a:pt x="495048" y="1027538"/>
                  </a:lnTo>
                  <a:lnTo>
                    <a:pt x="442064" y="1007181"/>
                  </a:lnTo>
                  <a:cubicBezTo>
                    <a:pt x="438843" y="1004670"/>
                    <a:pt x="435485" y="1002341"/>
                    <a:pt x="432006" y="1000203"/>
                  </a:cubicBezTo>
                  <a:lnTo>
                    <a:pt x="406379" y="971204"/>
                  </a:lnTo>
                  <a:cubicBezTo>
                    <a:pt x="405840" y="970684"/>
                    <a:pt x="405179" y="970310"/>
                    <a:pt x="404457" y="970116"/>
                  </a:cubicBezTo>
                  <a:lnTo>
                    <a:pt x="367041" y="962882"/>
                  </a:lnTo>
                  <a:lnTo>
                    <a:pt x="374986" y="950527"/>
                  </a:lnTo>
                  <a:cubicBezTo>
                    <a:pt x="375370" y="949939"/>
                    <a:pt x="375550" y="949242"/>
                    <a:pt x="375498" y="948542"/>
                  </a:cubicBezTo>
                  <a:lnTo>
                    <a:pt x="372487" y="919735"/>
                  </a:lnTo>
                  <a:lnTo>
                    <a:pt x="350576" y="877357"/>
                  </a:lnTo>
                  <a:lnTo>
                    <a:pt x="363390" y="869099"/>
                  </a:lnTo>
                  <a:cubicBezTo>
                    <a:pt x="364864" y="868174"/>
                    <a:pt x="365814" y="866607"/>
                    <a:pt x="365952" y="864874"/>
                  </a:cubicBezTo>
                  <a:lnTo>
                    <a:pt x="370757" y="815902"/>
                  </a:lnTo>
                  <a:cubicBezTo>
                    <a:pt x="370997" y="814147"/>
                    <a:pt x="370377" y="812384"/>
                    <a:pt x="369091" y="811165"/>
                  </a:cubicBezTo>
                  <a:lnTo>
                    <a:pt x="240060" y="687870"/>
                  </a:lnTo>
                  <a:lnTo>
                    <a:pt x="249798" y="683837"/>
                  </a:lnTo>
                  <a:lnTo>
                    <a:pt x="297721" y="725896"/>
                  </a:lnTo>
                  <a:cubicBezTo>
                    <a:pt x="298788" y="726782"/>
                    <a:pt x="300114" y="727299"/>
                    <a:pt x="301501" y="727368"/>
                  </a:cubicBezTo>
                  <a:lnTo>
                    <a:pt x="339941" y="729352"/>
                  </a:lnTo>
                  <a:lnTo>
                    <a:pt x="341799" y="744460"/>
                  </a:lnTo>
                  <a:cubicBezTo>
                    <a:pt x="342117" y="746949"/>
                    <a:pt x="343961" y="748971"/>
                    <a:pt x="346412" y="749517"/>
                  </a:cubicBezTo>
                  <a:lnTo>
                    <a:pt x="558410" y="798425"/>
                  </a:lnTo>
                  <a:lnTo>
                    <a:pt x="559179" y="798425"/>
                  </a:lnTo>
                  <a:cubicBezTo>
                    <a:pt x="559647" y="798492"/>
                    <a:pt x="560121" y="798492"/>
                    <a:pt x="560589" y="798425"/>
                  </a:cubicBezTo>
                  <a:lnTo>
                    <a:pt x="618249" y="774804"/>
                  </a:lnTo>
                  <a:lnTo>
                    <a:pt x="674500" y="720134"/>
                  </a:lnTo>
                  <a:cubicBezTo>
                    <a:pt x="674945" y="719711"/>
                    <a:pt x="675275" y="719183"/>
                    <a:pt x="675462" y="718598"/>
                  </a:cubicBezTo>
                  <a:lnTo>
                    <a:pt x="685135" y="678460"/>
                  </a:lnTo>
                  <a:cubicBezTo>
                    <a:pt x="685817" y="675962"/>
                    <a:pt x="684707" y="673321"/>
                    <a:pt x="682445" y="672058"/>
                  </a:cubicBezTo>
                  <a:lnTo>
                    <a:pt x="670400" y="664632"/>
                  </a:lnTo>
                  <a:lnTo>
                    <a:pt x="665211" y="619181"/>
                  </a:lnTo>
                  <a:cubicBezTo>
                    <a:pt x="665166" y="618463"/>
                    <a:pt x="664871" y="617784"/>
                    <a:pt x="664378" y="617261"/>
                  </a:cubicBezTo>
                  <a:lnTo>
                    <a:pt x="611586" y="563104"/>
                  </a:lnTo>
                  <a:cubicBezTo>
                    <a:pt x="611192" y="562655"/>
                    <a:pt x="610683" y="562323"/>
                    <a:pt x="610113" y="562143"/>
                  </a:cubicBezTo>
                  <a:lnTo>
                    <a:pt x="542330" y="541146"/>
                  </a:lnTo>
                  <a:lnTo>
                    <a:pt x="419256" y="432319"/>
                  </a:lnTo>
                  <a:cubicBezTo>
                    <a:pt x="418150" y="431249"/>
                    <a:pt x="416694" y="430613"/>
                    <a:pt x="415156" y="430527"/>
                  </a:cubicBezTo>
                  <a:lnTo>
                    <a:pt x="300668" y="426238"/>
                  </a:lnTo>
                  <a:lnTo>
                    <a:pt x="292531" y="407417"/>
                  </a:lnTo>
                  <a:cubicBezTo>
                    <a:pt x="291736" y="405721"/>
                    <a:pt x="290238" y="404458"/>
                    <a:pt x="288431" y="403960"/>
                  </a:cubicBezTo>
                  <a:lnTo>
                    <a:pt x="286765" y="403960"/>
                  </a:lnTo>
                  <a:cubicBezTo>
                    <a:pt x="285371" y="403979"/>
                    <a:pt x="284022" y="404451"/>
                    <a:pt x="282921" y="405305"/>
                  </a:cubicBezTo>
                  <a:lnTo>
                    <a:pt x="280807" y="406905"/>
                  </a:lnTo>
                  <a:cubicBezTo>
                    <a:pt x="280495" y="404795"/>
                    <a:pt x="279078" y="403012"/>
                    <a:pt x="277091" y="402232"/>
                  </a:cubicBezTo>
                  <a:lnTo>
                    <a:pt x="236344" y="386356"/>
                  </a:lnTo>
                  <a:lnTo>
                    <a:pt x="239676" y="376178"/>
                  </a:lnTo>
                  <a:lnTo>
                    <a:pt x="269147" y="392502"/>
                  </a:lnTo>
                  <a:cubicBezTo>
                    <a:pt x="270129" y="393039"/>
                    <a:pt x="271230" y="393325"/>
                    <a:pt x="272350" y="393334"/>
                  </a:cubicBezTo>
                  <a:lnTo>
                    <a:pt x="274272" y="393334"/>
                  </a:lnTo>
                  <a:cubicBezTo>
                    <a:pt x="275851" y="392803"/>
                    <a:pt x="277161" y="391677"/>
                    <a:pt x="277924" y="390197"/>
                  </a:cubicBezTo>
                  <a:lnTo>
                    <a:pt x="287534" y="370096"/>
                  </a:lnTo>
                  <a:cubicBezTo>
                    <a:pt x="288202" y="368699"/>
                    <a:pt x="288202" y="367076"/>
                    <a:pt x="287534" y="365679"/>
                  </a:cubicBezTo>
                  <a:cubicBezTo>
                    <a:pt x="286948" y="364257"/>
                    <a:pt x="285818" y="363127"/>
                    <a:pt x="284395" y="362542"/>
                  </a:cubicBezTo>
                  <a:lnTo>
                    <a:pt x="226157" y="337896"/>
                  </a:lnTo>
                  <a:cubicBezTo>
                    <a:pt x="225399" y="337612"/>
                    <a:pt x="224597" y="337460"/>
                    <a:pt x="223787" y="337448"/>
                  </a:cubicBezTo>
                  <a:cubicBezTo>
                    <a:pt x="222637" y="337610"/>
                    <a:pt x="221515" y="337934"/>
                    <a:pt x="220455" y="338408"/>
                  </a:cubicBezTo>
                  <a:cubicBezTo>
                    <a:pt x="218537" y="339514"/>
                    <a:pt x="217455" y="341650"/>
                    <a:pt x="217701" y="343850"/>
                  </a:cubicBezTo>
                  <a:lnTo>
                    <a:pt x="219046" y="355308"/>
                  </a:lnTo>
                  <a:cubicBezTo>
                    <a:pt x="216567" y="355327"/>
                    <a:pt x="214321" y="356773"/>
                    <a:pt x="213280" y="359021"/>
                  </a:cubicBezTo>
                  <a:lnTo>
                    <a:pt x="208347" y="371056"/>
                  </a:lnTo>
                  <a:lnTo>
                    <a:pt x="178235" y="358253"/>
                  </a:lnTo>
                  <a:cubicBezTo>
                    <a:pt x="177401" y="357832"/>
                    <a:pt x="176479" y="357613"/>
                    <a:pt x="175544" y="357613"/>
                  </a:cubicBezTo>
                  <a:cubicBezTo>
                    <a:pt x="174395" y="357745"/>
                    <a:pt x="173273" y="358047"/>
                    <a:pt x="172213" y="358509"/>
                  </a:cubicBezTo>
                  <a:cubicBezTo>
                    <a:pt x="171730" y="358801"/>
                    <a:pt x="171297" y="359168"/>
                    <a:pt x="170931" y="359598"/>
                  </a:cubicBezTo>
                  <a:lnTo>
                    <a:pt x="175544" y="358765"/>
                  </a:lnTo>
                  <a:cubicBezTo>
                    <a:pt x="176674" y="358761"/>
                    <a:pt x="177775" y="359120"/>
                    <a:pt x="178684" y="359790"/>
                  </a:cubicBezTo>
                  <a:cubicBezTo>
                    <a:pt x="179839" y="360642"/>
                    <a:pt x="180508" y="362003"/>
                    <a:pt x="180477" y="363439"/>
                  </a:cubicBezTo>
                  <a:lnTo>
                    <a:pt x="180478" y="387893"/>
                  </a:lnTo>
                  <a:cubicBezTo>
                    <a:pt x="180516" y="389460"/>
                    <a:pt x="179709" y="390927"/>
                    <a:pt x="178363" y="391734"/>
                  </a:cubicBezTo>
                  <a:cubicBezTo>
                    <a:pt x="177470" y="392177"/>
                    <a:pt x="176522" y="392500"/>
                    <a:pt x="175544" y="392694"/>
                  </a:cubicBezTo>
                  <a:cubicBezTo>
                    <a:pt x="174975" y="392680"/>
                    <a:pt x="174412" y="392572"/>
                    <a:pt x="173879" y="392374"/>
                  </a:cubicBezTo>
                  <a:lnTo>
                    <a:pt x="150046" y="385076"/>
                  </a:lnTo>
                  <a:lnTo>
                    <a:pt x="144087" y="406969"/>
                  </a:lnTo>
                  <a:lnTo>
                    <a:pt x="94435" y="453765"/>
                  </a:lnTo>
                  <a:cubicBezTo>
                    <a:pt x="93471" y="454639"/>
                    <a:pt x="92213" y="455118"/>
                    <a:pt x="90911" y="455109"/>
                  </a:cubicBezTo>
                  <a:lnTo>
                    <a:pt x="89822" y="455109"/>
                  </a:lnTo>
                  <a:lnTo>
                    <a:pt x="70986" y="472585"/>
                  </a:lnTo>
                  <a:lnTo>
                    <a:pt x="75535" y="475338"/>
                  </a:lnTo>
                  <a:cubicBezTo>
                    <a:pt x="76351" y="475833"/>
                    <a:pt x="76802" y="476759"/>
                    <a:pt x="76689" y="477707"/>
                  </a:cubicBezTo>
                  <a:lnTo>
                    <a:pt x="69577" y="529943"/>
                  </a:lnTo>
                  <a:lnTo>
                    <a:pt x="107313" y="562591"/>
                  </a:lnTo>
                  <a:lnTo>
                    <a:pt x="139346" y="623534"/>
                  </a:lnTo>
                  <a:cubicBezTo>
                    <a:pt x="139735" y="624208"/>
                    <a:pt x="139735" y="625038"/>
                    <a:pt x="139346" y="625711"/>
                  </a:cubicBezTo>
                  <a:lnTo>
                    <a:pt x="100906" y="698369"/>
                  </a:lnTo>
                  <a:lnTo>
                    <a:pt x="144087" y="822239"/>
                  </a:lnTo>
                  <a:lnTo>
                    <a:pt x="127174" y="877229"/>
                  </a:lnTo>
                  <a:lnTo>
                    <a:pt x="127174" y="921272"/>
                  </a:lnTo>
                  <a:lnTo>
                    <a:pt x="139474" y="923192"/>
                  </a:lnTo>
                  <a:cubicBezTo>
                    <a:pt x="140650" y="923332"/>
                    <a:pt x="141577" y="924258"/>
                    <a:pt x="141717" y="925433"/>
                  </a:cubicBezTo>
                  <a:lnTo>
                    <a:pt x="144087" y="956672"/>
                  </a:lnTo>
                  <a:lnTo>
                    <a:pt x="165230" y="979782"/>
                  </a:lnTo>
                  <a:cubicBezTo>
                    <a:pt x="165766" y="980370"/>
                    <a:pt x="165982" y="981182"/>
                    <a:pt x="165806" y="981958"/>
                  </a:cubicBezTo>
                  <a:lnTo>
                    <a:pt x="151583" y="1036564"/>
                  </a:lnTo>
                  <a:lnTo>
                    <a:pt x="175032" y="1066907"/>
                  </a:lnTo>
                  <a:lnTo>
                    <a:pt x="203926" y="1100260"/>
                  </a:lnTo>
                  <a:lnTo>
                    <a:pt x="204503" y="1135276"/>
                  </a:lnTo>
                  <a:lnTo>
                    <a:pt x="131979" y="1235845"/>
                  </a:lnTo>
                  <a:lnTo>
                    <a:pt x="23064" y="1329948"/>
                  </a:lnTo>
                  <a:lnTo>
                    <a:pt x="15953" y="1331100"/>
                  </a:lnTo>
                  <a:cubicBezTo>
                    <a:pt x="17309" y="1333040"/>
                    <a:pt x="19625" y="1334074"/>
                    <a:pt x="21975" y="1333789"/>
                  </a:cubicBezTo>
                  <a:lnTo>
                    <a:pt x="22488" y="1333789"/>
                  </a:lnTo>
                  <a:lnTo>
                    <a:pt x="60928" y="1326299"/>
                  </a:lnTo>
                  <a:lnTo>
                    <a:pt x="60928" y="1330012"/>
                  </a:lnTo>
                  <a:cubicBezTo>
                    <a:pt x="59890" y="1329369"/>
                    <a:pt x="58690" y="1329036"/>
                    <a:pt x="57468" y="1329052"/>
                  </a:cubicBezTo>
                  <a:cubicBezTo>
                    <a:pt x="56364" y="1329163"/>
                    <a:pt x="55283" y="1329443"/>
                    <a:pt x="54265" y="1329884"/>
                  </a:cubicBezTo>
                  <a:cubicBezTo>
                    <a:pt x="51849" y="1331202"/>
                    <a:pt x="50739" y="1334070"/>
                    <a:pt x="51638" y="1336670"/>
                  </a:cubicBezTo>
                  <a:lnTo>
                    <a:pt x="58878" y="1356771"/>
                  </a:lnTo>
                  <a:cubicBezTo>
                    <a:pt x="59584" y="1358719"/>
                    <a:pt x="61263" y="1360153"/>
                    <a:pt x="63298" y="1360548"/>
                  </a:cubicBezTo>
                  <a:lnTo>
                    <a:pt x="121536" y="1373351"/>
                  </a:lnTo>
                  <a:lnTo>
                    <a:pt x="131274" y="1382313"/>
                  </a:lnTo>
                  <a:lnTo>
                    <a:pt x="89694" y="1381097"/>
                  </a:lnTo>
                  <a:cubicBezTo>
                    <a:pt x="88970" y="1381088"/>
                    <a:pt x="88258" y="1381288"/>
                    <a:pt x="87644" y="1381673"/>
                  </a:cubicBezTo>
                  <a:lnTo>
                    <a:pt x="49844" y="1407919"/>
                  </a:lnTo>
                  <a:lnTo>
                    <a:pt x="54329" y="1411184"/>
                  </a:lnTo>
                  <a:cubicBezTo>
                    <a:pt x="54887" y="1411602"/>
                    <a:pt x="55255" y="1412223"/>
                    <a:pt x="55354" y="1412912"/>
                  </a:cubicBezTo>
                  <a:lnTo>
                    <a:pt x="57725" y="1437494"/>
                  </a:lnTo>
                  <a:lnTo>
                    <a:pt x="37992" y="1467902"/>
                  </a:lnTo>
                  <a:cubicBezTo>
                    <a:pt x="37670" y="1468452"/>
                    <a:pt x="37174" y="1468880"/>
                    <a:pt x="36582" y="1469118"/>
                  </a:cubicBezTo>
                  <a:lnTo>
                    <a:pt x="0" y="1479233"/>
                  </a:lnTo>
                  <a:lnTo>
                    <a:pt x="11084" y="1520267"/>
                  </a:lnTo>
                  <a:lnTo>
                    <a:pt x="16914" y="1522059"/>
                  </a:lnTo>
                  <a:cubicBezTo>
                    <a:pt x="17753" y="1522295"/>
                    <a:pt x="18408" y="1522949"/>
                    <a:pt x="18644" y="1523788"/>
                  </a:cubicBezTo>
                  <a:lnTo>
                    <a:pt x="23513" y="1541648"/>
                  </a:lnTo>
                  <a:lnTo>
                    <a:pt x="32418" y="1549394"/>
                  </a:lnTo>
                  <a:lnTo>
                    <a:pt x="35621" y="1564182"/>
                  </a:lnTo>
                  <a:cubicBezTo>
                    <a:pt x="35786" y="1564910"/>
                    <a:pt x="35540" y="1565671"/>
                    <a:pt x="34981" y="1566166"/>
                  </a:cubicBezTo>
                  <a:lnTo>
                    <a:pt x="19220" y="1582938"/>
                  </a:lnTo>
                  <a:lnTo>
                    <a:pt x="21206" y="1588315"/>
                  </a:lnTo>
                  <a:cubicBezTo>
                    <a:pt x="21243" y="1588506"/>
                    <a:pt x="21243" y="1588701"/>
                    <a:pt x="21206" y="1588892"/>
                  </a:cubicBezTo>
                  <a:lnTo>
                    <a:pt x="37479" y="1607584"/>
                  </a:lnTo>
                  <a:cubicBezTo>
                    <a:pt x="37962" y="1608101"/>
                    <a:pt x="38196" y="1608802"/>
                    <a:pt x="38120" y="1609505"/>
                  </a:cubicBezTo>
                  <a:lnTo>
                    <a:pt x="33507" y="1639080"/>
                  </a:lnTo>
                  <a:lnTo>
                    <a:pt x="44014" y="1644905"/>
                  </a:lnTo>
                  <a:lnTo>
                    <a:pt x="57148" y="1668207"/>
                  </a:lnTo>
                  <a:lnTo>
                    <a:pt x="59775" y="1702007"/>
                  </a:lnTo>
                  <a:lnTo>
                    <a:pt x="61376" y="1704952"/>
                  </a:lnTo>
                  <a:lnTo>
                    <a:pt x="106223" y="1711354"/>
                  </a:lnTo>
                  <a:lnTo>
                    <a:pt x="117115" y="1718523"/>
                  </a:lnTo>
                  <a:cubicBezTo>
                    <a:pt x="117838" y="1719059"/>
                    <a:pt x="118227" y="1719933"/>
                    <a:pt x="118140" y="1720828"/>
                  </a:cubicBezTo>
                  <a:lnTo>
                    <a:pt x="116346" y="1732607"/>
                  </a:lnTo>
                  <a:lnTo>
                    <a:pt x="150878" y="1722621"/>
                  </a:lnTo>
                  <a:cubicBezTo>
                    <a:pt x="151173" y="1722550"/>
                    <a:pt x="151481" y="1722550"/>
                    <a:pt x="151775" y="1722621"/>
                  </a:cubicBezTo>
                  <a:cubicBezTo>
                    <a:pt x="152270" y="1722628"/>
                    <a:pt x="152755" y="1722760"/>
                    <a:pt x="153185" y="1723005"/>
                  </a:cubicBezTo>
                  <a:lnTo>
                    <a:pt x="187012" y="1743105"/>
                  </a:lnTo>
                  <a:cubicBezTo>
                    <a:pt x="187818" y="1743579"/>
                    <a:pt x="188270" y="1744482"/>
                    <a:pt x="188166" y="1745410"/>
                  </a:cubicBezTo>
                  <a:lnTo>
                    <a:pt x="185795" y="1765447"/>
                  </a:lnTo>
                  <a:lnTo>
                    <a:pt x="192778" y="1777482"/>
                  </a:lnTo>
                  <a:cubicBezTo>
                    <a:pt x="193003" y="1778036"/>
                    <a:pt x="193003" y="1778656"/>
                    <a:pt x="192778" y="1779210"/>
                  </a:cubicBezTo>
                  <a:lnTo>
                    <a:pt x="185795" y="1805009"/>
                  </a:lnTo>
                  <a:lnTo>
                    <a:pt x="211870" y="1848731"/>
                  </a:lnTo>
                  <a:lnTo>
                    <a:pt x="228208" y="1861535"/>
                  </a:lnTo>
                  <a:cubicBezTo>
                    <a:pt x="228677" y="1861953"/>
                    <a:pt x="228993" y="1862516"/>
                    <a:pt x="229105" y="1863135"/>
                  </a:cubicBezTo>
                  <a:lnTo>
                    <a:pt x="231219" y="1878563"/>
                  </a:lnTo>
                  <a:lnTo>
                    <a:pt x="250439" y="1876578"/>
                  </a:lnTo>
                  <a:lnTo>
                    <a:pt x="263829" y="1881187"/>
                  </a:lnTo>
                  <a:cubicBezTo>
                    <a:pt x="264652" y="1881464"/>
                    <a:pt x="265280" y="1882139"/>
                    <a:pt x="265495" y="1882980"/>
                  </a:cubicBezTo>
                  <a:lnTo>
                    <a:pt x="267609" y="1892710"/>
                  </a:lnTo>
                  <a:lnTo>
                    <a:pt x="273375" y="1894503"/>
                  </a:lnTo>
                  <a:cubicBezTo>
                    <a:pt x="274417" y="1894817"/>
                    <a:pt x="275123" y="1895784"/>
                    <a:pt x="275105" y="1896871"/>
                  </a:cubicBezTo>
                  <a:lnTo>
                    <a:pt x="275105" y="1908010"/>
                  </a:lnTo>
                  <a:cubicBezTo>
                    <a:pt x="275158" y="1908777"/>
                    <a:pt x="274790" y="1909513"/>
                    <a:pt x="274144" y="1909930"/>
                  </a:cubicBezTo>
                  <a:lnTo>
                    <a:pt x="247556" y="1930031"/>
                  </a:lnTo>
                  <a:cubicBezTo>
                    <a:pt x="247078" y="1930391"/>
                    <a:pt x="246488" y="1930573"/>
                    <a:pt x="245890" y="1930544"/>
                  </a:cubicBezTo>
                  <a:lnTo>
                    <a:pt x="245121" y="1930544"/>
                  </a:lnTo>
                  <a:lnTo>
                    <a:pt x="215202" y="1922094"/>
                  </a:lnTo>
                  <a:lnTo>
                    <a:pt x="205912" y="1930736"/>
                  </a:lnTo>
                  <a:lnTo>
                    <a:pt x="214241" y="1942386"/>
                  </a:lnTo>
                  <a:lnTo>
                    <a:pt x="228912" y="2000001"/>
                  </a:lnTo>
                  <a:lnTo>
                    <a:pt x="238138" y="2005058"/>
                  </a:lnTo>
                  <a:lnTo>
                    <a:pt x="255949" y="1986557"/>
                  </a:lnTo>
                  <a:cubicBezTo>
                    <a:pt x="256494" y="1986108"/>
                    <a:pt x="257166" y="1985839"/>
                    <a:pt x="257871" y="1985789"/>
                  </a:cubicBezTo>
                  <a:lnTo>
                    <a:pt x="320849" y="1983549"/>
                  </a:lnTo>
                  <a:cubicBezTo>
                    <a:pt x="321657" y="1983559"/>
                    <a:pt x="322424" y="1983907"/>
                    <a:pt x="322963" y="1984509"/>
                  </a:cubicBezTo>
                  <a:lnTo>
                    <a:pt x="351986" y="2020230"/>
                  </a:lnTo>
                  <a:lnTo>
                    <a:pt x="352562" y="2028424"/>
                  </a:lnTo>
                  <a:cubicBezTo>
                    <a:pt x="352496" y="2029474"/>
                    <a:pt x="351779" y="2030370"/>
                    <a:pt x="350768" y="2030664"/>
                  </a:cubicBezTo>
                  <a:lnTo>
                    <a:pt x="340902" y="2034313"/>
                  </a:lnTo>
                  <a:lnTo>
                    <a:pt x="347309" y="2055566"/>
                  </a:lnTo>
                  <a:lnTo>
                    <a:pt x="370245" y="2063952"/>
                  </a:lnTo>
                  <a:lnTo>
                    <a:pt x="383763" y="2061584"/>
                  </a:lnTo>
                  <a:cubicBezTo>
                    <a:pt x="384626" y="2061572"/>
                    <a:pt x="385449" y="2061948"/>
                    <a:pt x="386005" y="2062608"/>
                  </a:cubicBezTo>
                  <a:lnTo>
                    <a:pt x="398050" y="2078292"/>
                  </a:lnTo>
                  <a:lnTo>
                    <a:pt x="400997" y="2108507"/>
                  </a:lnTo>
                  <a:lnTo>
                    <a:pt x="409133" y="2117342"/>
                  </a:lnTo>
                  <a:lnTo>
                    <a:pt x="434760" y="2117342"/>
                  </a:lnTo>
                  <a:cubicBezTo>
                    <a:pt x="435456" y="2117348"/>
                    <a:pt x="436122" y="2117624"/>
                    <a:pt x="436618" y="2118110"/>
                  </a:cubicBezTo>
                  <a:lnTo>
                    <a:pt x="445524" y="2126240"/>
                  </a:lnTo>
                  <a:lnTo>
                    <a:pt x="456415" y="2126240"/>
                  </a:lnTo>
                  <a:lnTo>
                    <a:pt x="489410" y="2115229"/>
                  </a:lnTo>
                  <a:lnTo>
                    <a:pt x="490243" y="2115229"/>
                  </a:lnTo>
                  <a:cubicBezTo>
                    <a:pt x="491035" y="2115154"/>
                    <a:pt x="491810" y="2115493"/>
                    <a:pt x="492293" y="2116125"/>
                  </a:cubicBezTo>
                  <a:lnTo>
                    <a:pt x="522597" y="2148133"/>
                  </a:lnTo>
                  <a:lnTo>
                    <a:pt x="537909" y="2144036"/>
                  </a:lnTo>
                  <a:lnTo>
                    <a:pt x="538165" y="2144036"/>
                  </a:lnTo>
                  <a:cubicBezTo>
                    <a:pt x="538679" y="2144051"/>
                    <a:pt x="539183" y="2144182"/>
                    <a:pt x="539638" y="2144420"/>
                  </a:cubicBezTo>
                  <a:lnTo>
                    <a:pt x="560460" y="2157223"/>
                  </a:lnTo>
                  <a:lnTo>
                    <a:pt x="573979" y="2155175"/>
                  </a:lnTo>
                  <a:lnTo>
                    <a:pt x="623823" y="2175404"/>
                  </a:lnTo>
                  <a:cubicBezTo>
                    <a:pt x="624585" y="2175732"/>
                    <a:pt x="625152" y="2176394"/>
                    <a:pt x="625360" y="2177196"/>
                  </a:cubicBezTo>
                  <a:cubicBezTo>
                    <a:pt x="625510" y="2178026"/>
                    <a:pt x="625219" y="2178873"/>
                    <a:pt x="624592" y="2179437"/>
                  </a:cubicBezTo>
                  <a:lnTo>
                    <a:pt x="620940" y="2182766"/>
                  </a:lnTo>
                  <a:lnTo>
                    <a:pt x="627667" y="2199090"/>
                  </a:lnTo>
                  <a:cubicBezTo>
                    <a:pt x="627982" y="2199781"/>
                    <a:pt x="627982" y="2200575"/>
                    <a:pt x="627667" y="2201266"/>
                  </a:cubicBezTo>
                  <a:lnTo>
                    <a:pt x="620363" y="2212405"/>
                  </a:lnTo>
                  <a:cubicBezTo>
                    <a:pt x="620064" y="2212947"/>
                    <a:pt x="619554" y="2213341"/>
                    <a:pt x="618954" y="2213493"/>
                  </a:cubicBezTo>
                  <a:lnTo>
                    <a:pt x="609472" y="2216374"/>
                  </a:lnTo>
                  <a:lnTo>
                    <a:pt x="622285" y="2224696"/>
                  </a:lnTo>
                  <a:cubicBezTo>
                    <a:pt x="623453" y="2225288"/>
                    <a:pt x="623920" y="2226713"/>
                    <a:pt x="623327" y="2227880"/>
                  </a:cubicBezTo>
                  <a:cubicBezTo>
                    <a:pt x="623100" y="2228329"/>
                    <a:pt x="622735" y="2228693"/>
                    <a:pt x="622285" y="2228921"/>
                  </a:cubicBezTo>
                  <a:lnTo>
                    <a:pt x="606845" y="2237051"/>
                  </a:lnTo>
                  <a:lnTo>
                    <a:pt x="608959" y="2258304"/>
                  </a:lnTo>
                  <a:lnTo>
                    <a:pt x="614597" y="2260097"/>
                  </a:lnTo>
                  <a:cubicBezTo>
                    <a:pt x="615898" y="2260436"/>
                    <a:pt x="616678" y="2261765"/>
                    <a:pt x="616338" y="2263065"/>
                  </a:cubicBezTo>
                  <a:cubicBezTo>
                    <a:pt x="616335" y="2263078"/>
                    <a:pt x="616331" y="2263092"/>
                    <a:pt x="616327" y="2263105"/>
                  </a:cubicBezTo>
                  <a:lnTo>
                    <a:pt x="606653" y="2296458"/>
                  </a:lnTo>
                  <a:cubicBezTo>
                    <a:pt x="606315" y="2297592"/>
                    <a:pt x="605274" y="2298371"/>
                    <a:pt x="604090" y="2298378"/>
                  </a:cubicBezTo>
                  <a:lnTo>
                    <a:pt x="576605" y="2298378"/>
                  </a:lnTo>
                  <a:lnTo>
                    <a:pt x="565073" y="2292361"/>
                  </a:lnTo>
                  <a:lnTo>
                    <a:pt x="552260" y="2306444"/>
                  </a:lnTo>
                  <a:lnTo>
                    <a:pt x="539126" y="2311501"/>
                  </a:lnTo>
                  <a:lnTo>
                    <a:pt x="533168" y="2321680"/>
                  </a:lnTo>
                  <a:lnTo>
                    <a:pt x="535987" y="2344725"/>
                  </a:lnTo>
                  <a:cubicBezTo>
                    <a:pt x="536044" y="2345951"/>
                    <a:pt x="535202" y="2347036"/>
                    <a:pt x="534001" y="2347286"/>
                  </a:cubicBezTo>
                  <a:lnTo>
                    <a:pt x="528619" y="2348694"/>
                  </a:lnTo>
                  <a:cubicBezTo>
                    <a:pt x="528964" y="2349102"/>
                    <a:pt x="529376" y="2349448"/>
                    <a:pt x="529836" y="2349718"/>
                  </a:cubicBezTo>
                  <a:cubicBezTo>
                    <a:pt x="530955" y="2350388"/>
                    <a:pt x="532251" y="2350701"/>
                    <a:pt x="533552" y="2350615"/>
                  </a:cubicBezTo>
                  <a:lnTo>
                    <a:pt x="534769" y="2350615"/>
                  </a:lnTo>
                  <a:lnTo>
                    <a:pt x="569622" y="2342549"/>
                  </a:lnTo>
                  <a:lnTo>
                    <a:pt x="571160" y="2344341"/>
                  </a:lnTo>
                  <a:lnTo>
                    <a:pt x="536243" y="2355096"/>
                  </a:lnTo>
                  <a:cubicBezTo>
                    <a:pt x="533171" y="2355882"/>
                    <a:pt x="531310" y="2358999"/>
                    <a:pt x="532079" y="2362074"/>
                  </a:cubicBezTo>
                  <a:lnTo>
                    <a:pt x="532719" y="2364314"/>
                  </a:lnTo>
                  <a:lnTo>
                    <a:pt x="508566" y="2365979"/>
                  </a:lnTo>
                  <a:cubicBezTo>
                    <a:pt x="506512" y="2366170"/>
                    <a:pt x="504676" y="2367337"/>
                    <a:pt x="503633" y="2369115"/>
                  </a:cubicBezTo>
                  <a:lnTo>
                    <a:pt x="498828" y="2377950"/>
                  </a:lnTo>
                  <a:cubicBezTo>
                    <a:pt x="497395" y="2380424"/>
                    <a:pt x="498123" y="2383583"/>
                    <a:pt x="500493" y="2385183"/>
                  </a:cubicBezTo>
                  <a:lnTo>
                    <a:pt x="527017" y="2404836"/>
                  </a:lnTo>
                  <a:lnTo>
                    <a:pt x="512410" y="2408421"/>
                  </a:lnTo>
                  <a:cubicBezTo>
                    <a:pt x="510848" y="2408830"/>
                    <a:pt x="509498" y="2409813"/>
                    <a:pt x="508630" y="2411174"/>
                  </a:cubicBezTo>
                  <a:lnTo>
                    <a:pt x="486271" y="2446190"/>
                  </a:lnTo>
                  <a:lnTo>
                    <a:pt x="463142" y="2446190"/>
                  </a:lnTo>
                  <a:cubicBezTo>
                    <a:pt x="461357" y="2446212"/>
                    <a:pt x="459662" y="2446978"/>
                    <a:pt x="458465" y="2448303"/>
                  </a:cubicBezTo>
                  <a:lnTo>
                    <a:pt x="452059" y="2455537"/>
                  </a:lnTo>
                  <a:lnTo>
                    <a:pt x="448727" y="2466932"/>
                  </a:lnTo>
                  <a:lnTo>
                    <a:pt x="448727" y="2466932"/>
                  </a:lnTo>
                  <a:lnTo>
                    <a:pt x="482491" y="2500284"/>
                  </a:lnTo>
                  <a:cubicBezTo>
                    <a:pt x="483700" y="2501482"/>
                    <a:pt x="485337" y="2502150"/>
                    <a:pt x="487039" y="2502140"/>
                  </a:cubicBezTo>
                  <a:cubicBezTo>
                    <a:pt x="487488" y="2502140"/>
                    <a:pt x="487552" y="2502140"/>
                    <a:pt x="497931" y="2500284"/>
                  </a:cubicBezTo>
                  <a:lnTo>
                    <a:pt x="548160" y="2529731"/>
                  </a:lnTo>
                  <a:lnTo>
                    <a:pt x="598901" y="2572109"/>
                  </a:lnTo>
                  <a:cubicBezTo>
                    <a:pt x="600079" y="2573055"/>
                    <a:pt x="601554" y="2573554"/>
                    <a:pt x="603065" y="2573518"/>
                  </a:cubicBezTo>
                  <a:lnTo>
                    <a:pt x="605756" y="2573198"/>
                  </a:lnTo>
                  <a:lnTo>
                    <a:pt x="601207" y="2569549"/>
                  </a:lnTo>
                  <a:cubicBezTo>
                    <a:pt x="600431" y="2568946"/>
                    <a:pt x="600123" y="2567918"/>
                    <a:pt x="600439" y="2566988"/>
                  </a:cubicBezTo>
                  <a:cubicBezTo>
                    <a:pt x="600756" y="2566003"/>
                    <a:pt x="601647" y="2565316"/>
                    <a:pt x="602681" y="2565259"/>
                  </a:cubicBezTo>
                  <a:lnTo>
                    <a:pt x="643812" y="2560779"/>
                  </a:lnTo>
                  <a:lnTo>
                    <a:pt x="698205" y="2578831"/>
                  </a:lnTo>
                  <a:lnTo>
                    <a:pt x="752919" y="2580880"/>
                  </a:lnTo>
                  <a:lnTo>
                    <a:pt x="804172" y="2616280"/>
                  </a:lnTo>
                  <a:lnTo>
                    <a:pt x="836655" y="2605525"/>
                  </a:lnTo>
                  <a:lnTo>
                    <a:pt x="862281" y="2609943"/>
                  </a:lnTo>
                  <a:lnTo>
                    <a:pt x="887203" y="2621273"/>
                  </a:lnTo>
                  <a:cubicBezTo>
                    <a:pt x="888076" y="2621641"/>
                    <a:pt x="888635" y="2622504"/>
                    <a:pt x="888613" y="2623450"/>
                  </a:cubicBezTo>
                  <a:lnTo>
                    <a:pt x="888613" y="2639902"/>
                  </a:lnTo>
                  <a:lnTo>
                    <a:pt x="921159" y="2656930"/>
                  </a:lnTo>
                  <a:lnTo>
                    <a:pt x="921480" y="2656930"/>
                  </a:lnTo>
                  <a:lnTo>
                    <a:pt x="955115" y="2676839"/>
                  </a:lnTo>
                  <a:lnTo>
                    <a:pt x="962739" y="2694379"/>
                  </a:lnTo>
                  <a:lnTo>
                    <a:pt x="988366" y="2696364"/>
                  </a:lnTo>
                  <a:lnTo>
                    <a:pt x="1011686" y="2666340"/>
                  </a:lnTo>
                  <a:cubicBezTo>
                    <a:pt x="1012152" y="2665732"/>
                    <a:pt x="1012846" y="2665339"/>
                    <a:pt x="1013608" y="2665252"/>
                  </a:cubicBezTo>
                  <a:lnTo>
                    <a:pt x="1013608" y="2665252"/>
                  </a:lnTo>
                  <a:cubicBezTo>
                    <a:pt x="1014326" y="2665242"/>
                    <a:pt x="1015018" y="2665519"/>
                    <a:pt x="1015530" y="2666020"/>
                  </a:cubicBezTo>
                  <a:lnTo>
                    <a:pt x="1019438" y="2669605"/>
                  </a:lnTo>
                  <a:cubicBezTo>
                    <a:pt x="1020219" y="2667462"/>
                    <a:pt x="1019580" y="2665060"/>
                    <a:pt x="1017837" y="2663588"/>
                  </a:cubicBezTo>
                  <a:lnTo>
                    <a:pt x="1011814" y="2658403"/>
                  </a:lnTo>
                  <a:lnTo>
                    <a:pt x="976257" y="2593555"/>
                  </a:lnTo>
                  <a:lnTo>
                    <a:pt x="978627" y="2545351"/>
                  </a:lnTo>
                  <a:cubicBezTo>
                    <a:pt x="978627" y="2542342"/>
                    <a:pt x="976577" y="2539782"/>
                    <a:pt x="972221" y="2538949"/>
                  </a:cubicBezTo>
                  <a:cubicBezTo>
                    <a:pt x="969587" y="2538993"/>
                    <a:pt x="967248" y="2540644"/>
                    <a:pt x="966327" y="2543111"/>
                  </a:cubicBezTo>
                  <a:lnTo>
                    <a:pt x="965942" y="2544326"/>
                  </a:lnTo>
                  <a:lnTo>
                    <a:pt x="954987" y="2523009"/>
                  </a:lnTo>
                  <a:lnTo>
                    <a:pt x="934934" y="2502780"/>
                  </a:lnTo>
                  <a:lnTo>
                    <a:pt x="964661" y="2459762"/>
                  </a:lnTo>
                  <a:lnTo>
                    <a:pt x="967992" y="2439533"/>
                  </a:lnTo>
                  <a:cubicBezTo>
                    <a:pt x="968818" y="2439908"/>
                    <a:pt x="969713" y="2440105"/>
                    <a:pt x="970619" y="2440109"/>
                  </a:cubicBezTo>
                  <a:cubicBezTo>
                    <a:pt x="971490" y="2440038"/>
                    <a:pt x="972350" y="2439866"/>
                    <a:pt x="973182" y="2439597"/>
                  </a:cubicBezTo>
                  <a:cubicBezTo>
                    <a:pt x="975073" y="2438858"/>
                    <a:pt x="976435" y="2437181"/>
                    <a:pt x="976770" y="2435180"/>
                  </a:cubicBezTo>
                  <a:lnTo>
                    <a:pt x="981254" y="2404516"/>
                  </a:lnTo>
                  <a:cubicBezTo>
                    <a:pt x="981410" y="2403731"/>
                    <a:pt x="981224" y="2402916"/>
                    <a:pt x="980741" y="2402276"/>
                  </a:cubicBezTo>
                  <a:lnTo>
                    <a:pt x="980293" y="2401571"/>
                  </a:lnTo>
                  <a:lnTo>
                    <a:pt x="981062" y="2401571"/>
                  </a:lnTo>
                  <a:lnTo>
                    <a:pt x="993876" y="2427178"/>
                  </a:lnTo>
                  <a:cubicBezTo>
                    <a:pt x="994933" y="2429335"/>
                    <a:pt x="997110" y="2430719"/>
                    <a:pt x="999513" y="2430763"/>
                  </a:cubicBezTo>
                  <a:cubicBezTo>
                    <a:pt x="1001407" y="2430731"/>
                    <a:pt x="1003190" y="2429864"/>
                    <a:pt x="1004383" y="2428394"/>
                  </a:cubicBezTo>
                  <a:lnTo>
                    <a:pt x="1024179" y="2403428"/>
                  </a:lnTo>
                  <a:lnTo>
                    <a:pt x="1044937" y="2397026"/>
                  </a:lnTo>
                  <a:cubicBezTo>
                    <a:pt x="1047054" y="2396408"/>
                    <a:pt x="1048641" y="2394649"/>
                    <a:pt x="1049037" y="2392481"/>
                  </a:cubicBezTo>
                  <a:cubicBezTo>
                    <a:pt x="1049421" y="2390173"/>
                    <a:pt x="1048321" y="2387871"/>
                    <a:pt x="1046282" y="2386719"/>
                  </a:cubicBezTo>
                  <a:lnTo>
                    <a:pt x="1032764" y="2378462"/>
                  </a:lnTo>
                  <a:lnTo>
                    <a:pt x="1021745" y="2380638"/>
                  </a:lnTo>
                  <a:lnTo>
                    <a:pt x="1013160" y="2378270"/>
                  </a:lnTo>
                  <a:cubicBezTo>
                    <a:pt x="1011889" y="2377983"/>
                    <a:pt x="1011087" y="2376725"/>
                    <a:pt x="1011366" y="2375453"/>
                  </a:cubicBezTo>
                  <a:lnTo>
                    <a:pt x="1013736" y="2364378"/>
                  </a:lnTo>
                  <a:cubicBezTo>
                    <a:pt x="1014033" y="2363171"/>
                    <a:pt x="1015119" y="2362324"/>
                    <a:pt x="1016363" y="2362330"/>
                  </a:cubicBezTo>
                  <a:lnTo>
                    <a:pt x="1038979" y="2362330"/>
                  </a:lnTo>
                  <a:lnTo>
                    <a:pt x="1021168" y="2321168"/>
                  </a:lnTo>
                  <a:lnTo>
                    <a:pt x="1005856" y="2302795"/>
                  </a:lnTo>
                  <a:lnTo>
                    <a:pt x="971260" y="2298826"/>
                  </a:lnTo>
                  <a:lnTo>
                    <a:pt x="971260" y="2302667"/>
                  </a:lnTo>
                  <a:cubicBezTo>
                    <a:pt x="971258" y="2303713"/>
                    <a:pt x="970587" y="2304641"/>
                    <a:pt x="969594" y="2304972"/>
                  </a:cubicBezTo>
                  <a:cubicBezTo>
                    <a:pt x="969255" y="2305030"/>
                    <a:pt x="968908" y="2305030"/>
                    <a:pt x="968569" y="2304972"/>
                  </a:cubicBezTo>
                  <a:cubicBezTo>
                    <a:pt x="967875" y="2304959"/>
                    <a:pt x="967211" y="2304684"/>
                    <a:pt x="966711" y="2304203"/>
                  </a:cubicBezTo>
                  <a:lnTo>
                    <a:pt x="956973" y="2295241"/>
                  </a:lnTo>
                  <a:lnTo>
                    <a:pt x="949413" y="2266306"/>
                  </a:lnTo>
                  <a:lnTo>
                    <a:pt x="926477" y="2257920"/>
                  </a:lnTo>
                  <a:cubicBezTo>
                    <a:pt x="925269" y="2257495"/>
                    <a:pt x="924597" y="2256208"/>
                    <a:pt x="924939" y="2254975"/>
                  </a:cubicBezTo>
                  <a:lnTo>
                    <a:pt x="934613" y="2221495"/>
                  </a:lnTo>
                  <a:lnTo>
                    <a:pt x="950374" y="2208692"/>
                  </a:lnTo>
                  <a:lnTo>
                    <a:pt x="939995" y="2197169"/>
                  </a:lnTo>
                  <a:cubicBezTo>
                    <a:pt x="939483" y="2196615"/>
                    <a:pt x="939227" y="2195872"/>
                    <a:pt x="939290" y="2195121"/>
                  </a:cubicBezTo>
                  <a:lnTo>
                    <a:pt x="946658" y="2157223"/>
                  </a:lnTo>
                  <a:cubicBezTo>
                    <a:pt x="946715" y="2156570"/>
                    <a:pt x="947101" y="2155991"/>
                    <a:pt x="947683" y="2155687"/>
                  </a:cubicBezTo>
                  <a:lnTo>
                    <a:pt x="963700" y="2145060"/>
                  </a:lnTo>
                  <a:lnTo>
                    <a:pt x="970811" y="2114717"/>
                  </a:lnTo>
                  <a:cubicBezTo>
                    <a:pt x="971089" y="2113785"/>
                    <a:pt x="971848" y="2113075"/>
                    <a:pt x="972798" y="2112860"/>
                  </a:cubicBezTo>
                  <a:lnTo>
                    <a:pt x="973438" y="2112860"/>
                  </a:lnTo>
                  <a:cubicBezTo>
                    <a:pt x="974245" y="2112878"/>
                    <a:pt x="975009" y="2113225"/>
                    <a:pt x="975552" y="2113821"/>
                  </a:cubicBezTo>
                  <a:lnTo>
                    <a:pt x="1017388" y="2163177"/>
                  </a:lnTo>
                  <a:lnTo>
                    <a:pt x="1035583" y="2150374"/>
                  </a:lnTo>
                  <a:lnTo>
                    <a:pt x="1021617" y="2109596"/>
                  </a:lnTo>
                  <a:cubicBezTo>
                    <a:pt x="1021275" y="2108978"/>
                    <a:pt x="1021275" y="2108228"/>
                    <a:pt x="1021617" y="2107611"/>
                  </a:cubicBezTo>
                  <a:cubicBezTo>
                    <a:pt x="1021982" y="2106949"/>
                    <a:pt x="1022656" y="2106516"/>
                    <a:pt x="1023411" y="2106459"/>
                  </a:cubicBezTo>
                  <a:lnTo>
                    <a:pt x="1035519" y="2104218"/>
                  </a:lnTo>
                  <a:lnTo>
                    <a:pt x="1057815" y="2091415"/>
                  </a:lnTo>
                  <a:lnTo>
                    <a:pt x="1062363" y="2074579"/>
                  </a:lnTo>
                  <a:cubicBezTo>
                    <a:pt x="1062575" y="2073727"/>
                    <a:pt x="1063241" y="2073062"/>
                    <a:pt x="1064093" y="2072851"/>
                  </a:cubicBezTo>
                  <a:lnTo>
                    <a:pt x="1102534" y="2059471"/>
                  </a:lnTo>
                  <a:lnTo>
                    <a:pt x="1120665" y="2035785"/>
                  </a:lnTo>
                  <a:cubicBezTo>
                    <a:pt x="1121095" y="2035243"/>
                    <a:pt x="1121711" y="2034879"/>
                    <a:pt x="1122394" y="2034761"/>
                  </a:cubicBezTo>
                  <a:lnTo>
                    <a:pt x="1151801" y="2030280"/>
                  </a:lnTo>
                  <a:cubicBezTo>
                    <a:pt x="1152930" y="2030226"/>
                    <a:pt x="1153954" y="2030934"/>
                    <a:pt x="1154300" y="2032009"/>
                  </a:cubicBezTo>
                  <a:lnTo>
                    <a:pt x="1158464" y="2043275"/>
                  </a:lnTo>
                  <a:lnTo>
                    <a:pt x="1168779" y="2041419"/>
                  </a:lnTo>
                  <a:cubicBezTo>
                    <a:pt x="1169474" y="2041425"/>
                    <a:pt x="1170140" y="2041701"/>
                    <a:pt x="1170637" y="2042187"/>
                  </a:cubicBezTo>
                  <a:lnTo>
                    <a:pt x="1172815" y="2044236"/>
                  </a:lnTo>
                  <a:lnTo>
                    <a:pt x="1180824" y="2029448"/>
                  </a:lnTo>
                  <a:cubicBezTo>
                    <a:pt x="1181246" y="2028720"/>
                    <a:pt x="1181977" y="2028225"/>
                    <a:pt x="1182810" y="2028104"/>
                  </a:cubicBezTo>
                  <a:lnTo>
                    <a:pt x="1197289" y="2025863"/>
                  </a:lnTo>
                  <a:lnTo>
                    <a:pt x="1204913" y="2025863"/>
                  </a:lnTo>
                  <a:cubicBezTo>
                    <a:pt x="1205910" y="2025831"/>
                    <a:pt x="1206835" y="2026381"/>
                    <a:pt x="1207284" y="2027271"/>
                  </a:cubicBezTo>
                  <a:lnTo>
                    <a:pt x="1216253" y="2043787"/>
                  </a:lnTo>
                  <a:lnTo>
                    <a:pt x="1260523" y="2043787"/>
                  </a:lnTo>
                  <a:cubicBezTo>
                    <a:pt x="1261286" y="2043801"/>
                    <a:pt x="1262017" y="2044098"/>
                    <a:pt x="1262574" y="2044620"/>
                  </a:cubicBezTo>
                  <a:lnTo>
                    <a:pt x="1306075" y="2091415"/>
                  </a:lnTo>
                  <a:lnTo>
                    <a:pt x="1310752" y="2109916"/>
                  </a:lnTo>
                  <a:lnTo>
                    <a:pt x="1313443" y="2109084"/>
                  </a:lnTo>
                  <a:lnTo>
                    <a:pt x="1313443" y="2081941"/>
                  </a:lnTo>
                  <a:cubicBezTo>
                    <a:pt x="1313441" y="2080817"/>
                    <a:pt x="1314209" y="2079838"/>
                    <a:pt x="1315301" y="2079572"/>
                  </a:cubicBezTo>
                  <a:lnTo>
                    <a:pt x="1322541" y="2077332"/>
                  </a:lnTo>
                  <a:cubicBezTo>
                    <a:pt x="1322814" y="2077264"/>
                    <a:pt x="1323100" y="2077264"/>
                    <a:pt x="1323373" y="2077332"/>
                  </a:cubicBezTo>
                  <a:cubicBezTo>
                    <a:pt x="1324245" y="2077345"/>
                    <a:pt x="1325066" y="2077744"/>
                    <a:pt x="1325616" y="2078420"/>
                  </a:cubicBezTo>
                  <a:lnTo>
                    <a:pt x="1340095" y="2098457"/>
                  </a:lnTo>
                  <a:lnTo>
                    <a:pt x="1363992" y="2108123"/>
                  </a:lnTo>
                  <a:lnTo>
                    <a:pt x="1396538" y="2082517"/>
                  </a:lnTo>
                  <a:cubicBezTo>
                    <a:pt x="1397031" y="2082124"/>
                    <a:pt x="1397638" y="2081900"/>
                    <a:pt x="1398268" y="2081877"/>
                  </a:cubicBezTo>
                  <a:lnTo>
                    <a:pt x="1410120" y="2083733"/>
                  </a:lnTo>
                  <a:lnTo>
                    <a:pt x="1410120" y="2079956"/>
                  </a:lnTo>
                  <a:cubicBezTo>
                    <a:pt x="1410146" y="2078661"/>
                    <a:pt x="1411137" y="2077589"/>
                    <a:pt x="1412427" y="2077460"/>
                  </a:cubicBezTo>
                  <a:lnTo>
                    <a:pt x="1432096" y="2075219"/>
                  </a:lnTo>
                  <a:cubicBezTo>
                    <a:pt x="1432722" y="2075204"/>
                    <a:pt x="1433334" y="2075408"/>
                    <a:pt x="1433826" y="2075795"/>
                  </a:cubicBezTo>
                  <a:lnTo>
                    <a:pt x="1449073" y="2087766"/>
                  </a:lnTo>
                  <a:lnTo>
                    <a:pt x="1464257" y="2075795"/>
                  </a:lnTo>
                  <a:lnTo>
                    <a:pt x="1485015" y="2072979"/>
                  </a:lnTo>
                  <a:lnTo>
                    <a:pt x="1497828" y="2075219"/>
                  </a:lnTo>
                  <a:cubicBezTo>
                    <a:pt x="1498643" y="2075353"/>
                    <a:pt x="1499338" y="2075880"/>
                    <a:pt x="1499686" y="2076627"/>
                  </a:cubicBezTo>
                  <a:lnTo>
                    <a:pt x="1513525" y="2104218"/>
                  </a:lnTo>
                  <a:lnTo>
                    <a:pt x="1540754" y="2104218"/>
                  </a:lnTo>
                  <a:cubicBezTo>
                    <a:pt x="1542202" y="2104146"/>
                    <a:pt x="1543436" y="2105261"/>
                    <a:pt x="1543508" y="2106709"/>
                  </a:cubicBezTo>
                  <a:cubicBezTo>
                    <a:pt x="1543508" y="2106711"/>
                    <a:pt x="1543508" y="2106713"/>
                    <a:pt x="1543508" y="2106715"/>
                  </a:cubicBezTo>
                  <a:cubicBezTo>
                    <a:pt x="1543488" y="2107481"/>
                    <a:pt x="1543108" y="2108192"/>
                    <a:pt x="1542484" y="2108635"/>
                  </a:cubicBezTo>
                  <a:lnTo>
                    <a:pt x="1544854" y="2113117"/>
                  </a:lnTo>
                  <a:lnTo>
                    <a:pt x="1556194" y="2113117"/>
                  </a:lnTo>
                  <a:lnTo>
                    <a:pt x="1569904" y="2091991"/>
                  </a:lnTo>
                  <a:cubicBezTo>
                    <a:pt x="1570434" y="2091249"/>
                    <a:pt x="1571298" y="2090818"/>
                    <a:pt x="1572210" y="2090839"/>
                  </a:cubicBezTo>
                  <a:cubicBezTo>
                    <a:pt x="1572696" y="2090860"/>
                    <a:pt x="1573173" y="2090969"/>
                    <a:pt x="1573620" y="2091159"/>
                  </a:cubicBezTo>
                  <a:lnTo>
                    <a:pt x="1596812" y="2103962"/>
                  </a:lnTo>
                  <a:lnTo>
                    <a:pt x="1632946" y="2095704"/>
                  </a:lnTo>
                  <a:lnTo>
                    <a:pt x="1646529" y="2061072"/>
                  </a:lnTo>
                  <a:lnTo>
                    <a:pt x="1615392" y="2052942"/>
                  </a:lnTo>
                  <a:cubicBezTo>
                    <a:pt x="1614786" y="2052768"/>
                    <a:pt x="1614263" y="2052381"/>
                    <a:pt x="1613919" y="2051853"/>
                  </a:cubicBezTo>
                  <a:lnTo>
                    <a:pt x="1607512" y="2041611"/>
                  </a:lnTo>
                  <a:lnTo>
                    <a:pt x="1586882" y="2037322"/>
                  </a:lnTo>
                  <a:cubicBezTo>
                    <a:pt x="1585894" y="2037156"/>
                    <a:pt x="1585093" y="2036431"/>
                    <a:pt x="1584832" y="2035465"/>
                  </a:cubicBezTo>
                  <a:lnTo>
                    <a:pt x="1582718" y="2025671"/>
                  </a:lnTo>
                  <a:lnTo>
                    <a:pt x="1569904" y="2021638"/>
                  </a:lnTo>
                  <a:cubicBezTo>
                    <a:pt x="1568872" y="2021336"/>
                    <a:pt x="1568150" y="2020407"/>
                    <a:pt x="1568110" y="2019334"/>
                  </a:cubicBezTo>
                  <a:lnTo>
                    <a:pt x="1568110" y="2014916"/>
                  </a:lnTo>
                  <a:cubicBezTo>
                    <a:pt x="1568089" y="2013971"/>
                    <a:pt x="1568647" y="2013108"/>
                    <a:pt x="1569520" y="2012740"/>
                  </a:cubicBezTo>
                  <a:lnTo>
                    <a:pt x="1612125" y="1990846"/>
                  </a:lnTo>
                  <a:lnTo>
                    <a:pt x="1616097" y="1979644"/>
                  </a:lnTo>
                  <a:lnTo>
                    <a:pt x="1600080" y="1960439"/>
                  </a:lnTo>
                  <a:cubicBezTo>
                    <a:pt x="1599201" y="1959503"/>
                    <a:pt x="1599201" y="1958046"/>
                    <a:pt x="1600080" y="1957110"/>
                  </a:cubicBezTo>
                  <a:lnTo>
                    <a:pt x="1619300" y="1939250"/>
                  </a:lnTo>
                  <a:cubicBezTo>
                    <a:pt x="1619830" y="1938783"/>
                    <a:pt x="1620516" y="1938531"/>
                    <a:pt x="1621222" y="1938546"/>
                  </a:cubicBezTo>
                  <a:lnTo>
                    <a:pt x="1664724" y="1938546"/>
                  </a:lnTo>
                  <a:lnTo>
                    <a:pt x="1670234" y="1934257"/>
                  </a:lnTo>
                  <a:lnTo>
                    <a:pt x="1655754" y="1922798"/>
                  </a:lnTo>
                  <a:lnTo>
                    <a:pt x="1628333" y="1921133"/>
                  </a:lnTo>
                  <a:cubicBezTo>
                    <a:pt x="1627127" y="1921212"/>
                    <a:pt x="1626064" y="1920346"/>
                    <a:pt x="1625899" y="1919149"/>
                  </a:cubicBezTo>
                  <a:lnTo>
                    <a:pt x="1623465" y="1905769"/>
                  </a:lnTo>
                  <a:cubicBezTo>
                    <a:pt x="1623210" y="1904577"/>
                    <a:pt x="1623903" y="1903385"/>
                    <a:pt x="1625066" y="1903017"/>
                  </a:cubicBezTo>
                  <a:lnTo>
                    <a:pt x="1638264" y="1897832"/>
                  </a:lnTo>
                  <a:lnTo>
                    <a:pt x="1637175" y="1896743"/>
                  </a:lnTo>
                  <a:lnTo>
                    <a:pt x="1618852" y="1898856"/>
                  </a:lnTo>
                  <a:cubicBezTo>
                    <a:pt x="1618032" y="1898873"/>
                    <a:pt x="1617243" y="1898548"/>
                    <a:pt x="1616673" y="1897960"/>
                  </a:cubicBezTo>
                  <a:cubicBezTo>
                    <a:pt x="1616113" y="1897278"/>
                    <a:pt x="1615966" y="1896347"/>
                    <a:pt x="1616289" y="1895527"/>
                  </a:cubicBezTo>
                  <a:lnTo>
                    <a:pt x="1622696" y="1879139"/>
                  </a:lnTo>
                  <a:lnTo>
                    <a:pt x="1614303" y="1871393"/>
                  </a:lnTo>
                  <a:cubicBezTo>
                    <a:pt x="1613618" y="1870813"/>
                    <a:pt x="1613321" y="1869896"/>
                    <a:pt x="1613534" y="1869025"/>
                  </a:cubicBezTo>
                  <a:cubicBezTo>
                    <a:pt x="1613831" y="1868187"/>
                    <a:pt x="1614490" y="1867529"/>
                    <a:pt x="1615328" y="1867232"/>
                  </a:cubicBezTo>
                  <a:lnTo>
                    <a:pt x="1639545" y="1860831"/>
                  </a:lnTo>
                  <a:cubicBezTo>
                    <a:pt x="1639798" y="1860768"/>
                    <a:pt x="1640061" y="1860768"/>
                    <a:pt x="1640314" y="1860831"/>
                  </a:cubicBezTo>
                  <a:cubicBezTo>
                    <a:pt x="1641177" y="1860803"/>
                    <a:pt x="1641996" y="1861212"/>
                    <a:pt x="1642492" y="1861919"/>
                  </a:cubicBezTo>
                  <a:lnTo>
                    <a:pt x="1646529" y="1867424"/>
                  </a:lnTo>
                  <a:lnTo>
                    <a:pt x="1686250" y="1865248"/>
                  </a:lnTo>
                  <a:cubicBezTo>
                    <a:pt x="1687135" y="1865267"/>
                    <a:pt x="1687962" y="1865692"/>
                    <a:pt x="1688493" y="1866400"/>
                  </a:cubicBezTo>
                  <a:lnTo>
                    <a:pt x="1690927" y="1869793"/>
                  </a:lnTo>
                  <a:lnTo>
                    <a:pt x="1695988" y="1862047"/>
                  </a:lnTo>
                  <a:cubicBezTo>
                    <a:pt x="1696496" y="1861271"/>
                    <a:pt x="1697368" y="1860812"/>
                    <a:pt x="1698295" y="1860831"/>
                  </a:cubicBezTo>
                  <a:lnTo>
                    <a:pt x="1720078" y="1860831"/>
                  </a:lnTo>
                  <a:lnTo>
                    <a:pt x="1742630" y="1845659"/>
                  </a:lnTo>
                  <a:cubicBezTo>
                    <a:pt x="1743115" y="1845371"/>
                    <a:pt x="1743667" y="1845217"/>
                    <a:pt x="1744231" y="1845211"/>
                  </a:cubicBezTo>
                  <a:lnTo>
                    <a:pt x="1745128" y="1845211"/>
                  </a:lnTo>
                  <a:lnTo>
                    <a:pt x="1761914" y="1850972"/>
                  </a:lnTo>
                  <a:lnTo>
                    <a:pt x="1763451" y="1846747"/>
                  </a:lnTo>
                  <a:cubicBezTo>
                    <a:pt x="1763739" y="1846028"/>
                    <a:pt x="1764323" y="1845469"/>
                    <a:pt x="1765053" y="1845211"/>
                  </a:cubicBezTo>
                  <a:lnTo>
                    <a:pt x="1784273" y="1838809"/>
                  </a:lnTo>
                  <a:lnTo>
                    <a:pt x="1809900" y="1838809"/>
                  </a:lnTo>
                  <a:lnTo>
                    <a:pt x="1816307" y="1822677"/>
                  </a:lnTo>
                  <a:cubicBezTo>
                    <a:pt x="1816650" y="1821826"/>
                    <a:pt x="1817395" y="1821202"/>
                    <a:pt x="1818293" y="1821013"/>
                  </a:cubicBezTo>
                  <a:lnTo>
                    <a:pt x="1854555" y="1814611"/>
                  </a:lnTo>
                  <a:lnTo>
                    <a:pt x="1956806" y="1792206"/>
                  </a:lnTo>
                  <a:lnTo>
                    <a:pt x="1961291" y="1775882"/>
                  </a:lnTo>
                  <a:cubicBezTo>
                    <a:pt x="1961574" y="1774941"/>
                    <a:pt x="1962370" y="1774244"/>
                    <a:pt x="1963341" y="1774089"/>
                  </a:cubicBezTo>
                  <a:lnTo>
                    <a:pt x="1975450" y="1771849"/>
                  </a:lnTo>
                  <a:lnTo>
                    <a:pt x="1996208" y="1759046"/>
                  </a:lnTo>
                  <a:cubicBezTo>
                    <a:pt x="1996656" y="1758781"/>
                    <a:pt x="1997162" y="1758627"/>
                    <a:pt x="1997681" y="1758597"/>
                  </a:cubicBezTo>
                  <a:lnTo>
                    <a:pt x="2029715" y="1763079"/>
                  </a:lnTo>
                  <a:lnTo>
                    <a:pt x="2053676" y="1776202"/>
                  </a:lnTo>
                  <a:lnTo>
                    <a:pt x="2076676" y="1767688"/>
                  </a:lnTo>
                  <a:cubicBezTo>
                    <a:pt x="2076994" y="1767626"/>
                    <a:pt x="2077320" y="1767626"/>
                    <a:pt x="2077638" y="1767688"/>
                  </a:cubicBezTo>
                  <a:cubicBezTo>
                    <a:pt x="2078102" y="1767585"/>
                    <a:pt x="2078583" y="1767585"/>
                    <a:pt x="2079047" y="1767688"/>
                  </a:cubicBezTo>
                  <a:lnTo>
                    <a:pt x="2091092" y="1774409"/>
                  </a:lnTo>
                  <a:cubicBezTo>
                    <a:pt x="2091786" y="1774729"/>
                    <a:pt x="2092269" y="1775381"/>
                    <a:pt x="2092373" y="1776138"/>
                  </a:cubicBezTo>
                  <a:lnTo>
                    <a:pt x="2097050" y="1806417"/>
                  </a:lnTo>
                  <a:lnTo>
                    <a:pt x="2108326" y="1814739"/>
                  </a:lnTo>
                  <a:cubicBezTo>
                    <a:pt x="2109050" y="1815210"/>
                    <a:pt x="2109426" y="1816064"/>
                    <a:pt x="2109287" y="1816916"/>
                  </a:cubicBezTo>
                  <a:lnTo>
                    <a:pt x="2106852" y="1834776"/>
                  </a:lnTo>
                  <a:lnTo>
                    <a:pt x="2097819" y="1845851"/>
                  </a:lnTo>
                  <a:lnTo>
                    <a:pt x="2103200" y="1854173"/>
                  </a:lnTo>
                  <a:lnTo>
                    <a:pt x="2140551" y="1850076"/>
                  </a:lnTo>
                  <a:lnTo>
                    <a:pt x="2142666" y="1838553"/>
                  </a:lnTo>
                  <a:cubicBezTo>
                    <a:pt x="2142803" y="1837829"/>
                    <a:pt x="2143247" y="1837199"/>
                    <a:pt x="2143883" y="1836825"/>
                  </a:cubicBezTo>
                  <a:cubicBezTo>
                    <a:pt x="2144316" y="1836588"/>
                    <a:pt x="2144799" y="1836456"/>
                    <a:pt x="2145292" y="1836441"/>
                  </a:cubicBezTo>
                  <a:lnTo>
                    <a:pt x="2146125" y="1836441"/>
                  </a:lnTo>
                  <a:lnTo>
                    <a:pt x="2153365" y="1838681"/>
                  </a:lnTo>
                  <a:cubicBezTo>
                    <a:pt x="2154025" y="1838853"/>
                    <a:pt x="2154583" y="1839295"/>
                    <a:pt x="2154902" y="1839897"/>
                  </a:cubicBezTo>
                  <a:lnTo>
                    <a:pt x="2164512" y="1855389"/>
                  </a:lnTo>
                  <a:lnTo>
                    <a:pt x="2162911" y="1867488"/>
                  </a:lnTo>
                  <a:lnTo>
                    <a:pt x="2167524" y="1867488"/>
                  </a:lnTo>
                  <a:lnTo>
                    <a:pt x="2164641" y="1862175"/>
                  </a:lnTo>
                  <a:cubicBezTo>
                    <a:pt x="2164036" y="1861015"/>
                    <a:pt x="2164487" y="1859584"/>
                    <a:pt x="2165648" y="1858980"/>
                  </a:cubicBezTo>
                  <a:cubicBezTo>
                    <a:pt x="2165696" y="1858955"/>
                    <a:pt x="2165744" y="1858932"/>
                    <a:pt x="2165794" y="1858910"/>
                  </a:cubicBezTo>
                  <a:lnTo>
                    <a:pt x="2170727" y="1856670"/>
                  </a:lnTo>
                  <a:cubicBezTo>
                    <a:pt x="2171108" y="1856597"/>
                    <a:pt x="2171499" y="1856597"/>
                    <a:pt x="2171880" y="1856670"/>
                  </a:cubicBezTo>
                  <a:cubicBezTo>
                    <a:pt x="2172240" y="1856603"/>
                    <a:pt x="2172610" y="1856603"/>
                    <a:pt x="2172969" y="1856670"/>
                  </a:cubicBezTo>
                  <a:lnTo>
                    <a:pt x="2203145" y="1869473"/>
                  </a:lnTo>
                  <a:lnTo>
                    <a:pt x="2218970" y="1861215"/>
                  </a:lnTo>
                  <a:cubicBezTo>
                    <a:pt x="2219369" y="1861112"/>
                    <a:pt x="2219788" y="1861112"/>
                    <a:pt x="2220187" y="1861215"/>
                  </a:cubicBezTo>
                  <a:lnTo>
                    <a:pt x="2221404" y="1861215"/>
                  </a:lnTo>
                  <a:cubicBezTo>
                    <a:pt x="2222145" y="1861572"/>
                    <a:pt x="2222669" y="1862262"/>
                    <a:pt x="2222813" y="1863071"/>
                  </a:cubicBezTo>
                  <a:lnTo>
                    <a:pt x="2225248" y="1876450"/>
                  </a:lnTo>
                  <a:cubicBezTo>
                    <a:pt x="2225467" y="1877622"/>
                    <a:pt x="2224782" y="1878773"/>
                    <a:pt x="2223647" y="1879139"/>
                  </a:cubicBezTo>
                  <a:lnTo>
                    <a:pt x="2212563" y="1883236"/>
                  </a:lnTo>
                  <a:lnTo>
                    <a:pt x="2206156" y="1894823"/>
                  </a:lnTo>
                  <a:lnTo>
                    <a:pt x="2209424" y="1902441"/>
                  </a:lnTo>
                  <a:lnTo>
                    <a:pt x="2231078" y="1892454"/>
                  </a:lnTo>
                  <a:cubicBezTo>
                    <a:pt x="2231459" y="1892382"/>
                    <a:pt x="2231851" y="1892382"/>
                    <a:pt x="2232232" y="1892454"/>
                  </a:cubicBezTo>
                  <a:cubicBezTo>
                    <a:pt x="2232463" y="1892395"/>
                    <a:pt x="2232705" y="1892395"/>
                    <a:pt x="2232936" y="1892454"/>
                  </a:cubicBezTo>
                  <a:lnTo>
                    <a:pt x="2256129" y="1898216"/>
                  </a:lnTo>
                  <a:lnTo>
                    <a:pt x="2256129" y="1890150"/>
                  </a:lnTo>
                  <a:cubicBezTo>
                    <a:pt x="2256151" y="1889076"/>
                    <a:pt x="2256842" y="1888130"/>
                    <a:pt x="2257859" y="1887781"/>
                  </a:cubicBezTo>
                  <a:lnTo>
                    <a:pt x="2289316" y="1876642"/>
                  </a:lnTo>
                  <a:lnTo>
                    <a:pt x="2309945" y="1852893"/>
                  </a:lnTo>
                  <a:cubicBezTo>
                    <a:pt x="2310341" y="1852330"/>
                    <a:pt x="2310987" y="1851996"/>
                    <a:pt x="2311675" y="1851996"/>
                  </a:cubicBezTo>
                  <a:lnTo>
                    <a:pt x="2330895" y="1849692"/>
                  </a:lnTo>
                  <a:lnTo>
                    <a:pt x="2366324" y="1834328"/>
                  </a:lnTo>
                  <a:lnTo>
                    <a:pt x="2367478" y="1834328"/>
                  </a:lnTo>
                  <a:cubicBezTo>
                    <a:pt x="2367792" y="1834237"/>
                    <a:pt x="2368125" y="1834237"/>
                    <a:pt x="2368439" y="1834328"/>
                  </a:cubicBezTo>
                  <a:cubicBezTo>
                    <a:pt x="2369120" y="1834537"/>
                    <a:pt x="2369679" y="1835026"/>
                    <a:pt x="2369977" y="1835672"/>
                  </a:cubicBezTo>
                  <a:lnTo>
                    <a:pt x="2374845" y="1846811"/>
                  </a:lnTo>
                  <a:cubicBezTo>
                    <a:pt x="2375343" y="1847961"/>
                    <a:pt x="2374831" y="1849297"/>
                    <a:pt x="2373692" y="1849820"/>
                  </a:cubicBezTo>
                  <a:lnTo>
                    <a:pt x="2358060" y="1858078"/>
                  </a:lnTo>
                  <a:lnTo>
                    <a:pt x="2358060" y="1866656"/>
                  </a:lnTo>
                  <a:lnTo>
                    <a:pt x="2424818" y="1919469"/>
                  </a:lnTo>
                  <a:lnTo>
                    <a:pt x="2527774" y="2093720"/>
                  </a:lnTo>
                  <a:lnTo>
                    <a:pt x="2537064" y="2086678"/>
                  </a:lnTo>
                  <a:lnTo>
                    <a:pt x="2548468" y="2065169"/>
                  </a:lnTo>
                  <a:cubicBezTo>
                    <a:pt x="2548778" y="2064584"/>
                    <a:pt x="2549308" y="2064147"/>
                    <a:pt x="2549941" y="2063952"/>
                  </a:cubicBezTo>
                  <a:lnTo>
                    <a:pt x="2557245" y="2061712"/>
                  </a:lnTo>
                  <a:cubicBezTo>
                    <a:pt x="2557518" y="2061638"/>
                    <a:pt x="2557805" y="2061638"/>
                    <a:pt x="2558078" y="2061712"/>
                  </a:cubicBezTo>
                  <a:cubicBezTo>
                    <a:pt x="2558623" y="2061710"/>
                    <a:pt x="2559157" y="2061865"/>
                    <a:pt x="2559616" y="2062160"/>
                  </a:cubicBezTo>
                  <a:lnTo>
                    <a:pt x="2581270" y="2075539"/>
                  </a:lnTo>
                  <a:cubicBezTo>
                    <a:pt x="2582284" y="2076077"/>
                    <a:pt x="2582748" y="2077277"/>
                    <a:pt x="2582359" y="2078356"/>
                  </a:cubicBezTo>
                  <a:lnTo>
                    <a:pt x="2580373" y="2083925"/>
                  </a:lnTo>
                  <a:lnTo>
                    <a:pt x="2591008" y="2099609"/>
                  </a:lnTo>
                  <a:lnTo>
                    <a:pt x="2645978" y="2099609"/>
                  </a:lnTo>
                  <a:lnTo>
                    <a:pt x="2652385" y="2089687"/>
                  </a:lnTo>
                  <a:cubicBezTo>
                    <a:pt x="2652921" y="2088910"/>
                    <a:pt x="2653811" y="2088454"/>
                    <a:pt x="2654755" y="2088470"/>
                  </a:cubicBezTo>
                  <a:lnTo>
                    <a:pt x="2665647" y="2088470"/>
                  </a:lnTo>
                  <a:lnTo>
                    <a:pt x="2674808" y="2080276"/>
                  </a:lnTo>
                  <a:cubicBezTo>
                    <a:pt x="2675355" y="2079838"/>
                    <a:pt x="2676030" y="2079591"/>
                    <a:pt x="2676730" y="2079572"/>
                  </a:cubicBezTo>
                  <a:lnTo>
                    <a:pt x="2677756" y="2079572"/>
                  </a:lnTo>
                  <a:lnTo>
                    <a:pt x="2689864" y="2084053"/>
                  </a:lnTo>
                  <a:lnTo>
                    <a:pt x="2724204" y="2106651"/>
                  </a:lnTo>
                  <a:cubicBezTo>
                    <a:pt x="2724798" y="2106998"/>
                    <a:pt x="2725216" y="2107579"/>
                    <a:pt x="2725357" y="2108251"/>
                  </a:cubicBezTo>
                  <a:lnTo>
                    <a:pt x="2729906" y="2133858"/>
                  </a:lnTo>
                  <a:lnTo>
                    <a:pt x="2752650" y="2142308"/>
                  </a:lnTo>
                  <a:cubicBezTo>
                    <a:pt x="2753472" y="2142604"/>
                    <a:pt x="2754080" y="2143308"/>
                    <a:pt x="2754252" y="2144164"/>
                  </a:cubicBezTo>
                  <a:lnTo>
                    <a:pt x="2756750" y="2155239"/>
                  </a:lnTo>
                  <a:lnTo>
                    <a:pt x="2773088" y="2174444"/>
                  </a:lnTo>
                  <a:lnTo>
                    <a:pt x="2817935" y="2184302"/>
                  </a:lnTo>
                  <a:lnTo>
                    <a:pt x="2824341" y="2174700"/>
                  </a:lnTo>
                  <a:lnTo>
                    <a:pt x="2837731" y="2169194"/>
                  </a:lnTo>
                  <a:cubicBezTo>
                    <a:pt x="2838048" y="2169132"/>
                    <a:pt x="2838375" y="2169132"/>
                    <a:pt x="2838692" y="2169194"/>
                  </a:cubicBezTo>
                  <a:cubicBezTo>
                    <a:pt x="2839595" y="2169147"/>
                    <a:pt x="2840462" y="2169556"/>
                    <a:pt x="2840999" y="2170283"/>
                  </a:cubicBezTo>
                  <a:lnTo>
                    <a:pt x="2867523" y="2208180"/>
                  </a:lnTo>
                  <a:cubicBezTo>
                    <a:pt x="2868174" y="2209030"/>
                    <a:pt x="2868174" y="2210211"/>
                    <a:pt x="2867523" y="2211061"/>
                  </a:cubicBezTo>
                  <a:lnTo>
                    <a:pt x="2852915" y="2228409"/>
                  </a:lnTo>
                  <a:lnTo>
                    <a:pt x="2869765" y="2233594"/>
                  </a:lnTo>
                  <a:lnTo>
                    <a:pt x="2881041" y="2226104"/>
                  </a:lnTo>
                  <a:cubicBezTo>
                    <a:pt x="2880793" y="2224565"/>
                    <a:pt x="2881186" y="2222992"/>
                    <a:pt x="2882130" y="2221751"/>
                  </a:cubicBezTo>
                  <a:lnTo>
                    <a:pt x="2906348" y="2190512"/>
                  </a:lnTo>
                  <a:lnTo>
                    <a:pt x="3021669" y="2126496"/>
                  </a:lnTo>
                  <a:lnTo>
                    <a:pt x="3078368" y="2108187"/>
                  </a:lnTo>
                  <a:lnTo>
                    <a:pt x="3196957" y="2118686"/>
                  </a:lnTo>
                  <a:cubicBezTo>
                    <a:pt x="3198458" y="2118819"/>
                    <a:pt x="3199864" y="2119476"/>
                    <a:pt x="3200929" y="2120542"/>
                  </a:cubicBezTo>
                  <a:lnTo>
                    <a:pt x="3228029" y="2147685"/>
                  </a:lnTo>
                  <a:lnTo>
                    <a:pt x="3364685" y="2147685"/>
                  </a:lnTo>
                  <a:lnTo>
                    <a:pt x="3368401" y="2145829"/>
                  </a:lnTo>
                  <a:lnTo>
                    <a:pt x="3364236" y="2123231"/>
                  </a:lnTo>
                  <a:cubicBezTo>
                    <a:pt x="3364163" y="2122463"/>
                    <a:pt x="3364296" y="2121690"/>
                    <a:pt x="3364620" y="2120990"/>
                  </a:cubicBezTo>
                  <a:lnTo>
                    <a:pt x="3373462" y="2105755"/>
                  </a:lnTo>
                  <a:lnTo>
                    <a:pt x="3361866" y="2056591"/>
                  </a:lnTo>
                  <a:cubicBezTo>
                    <a:pt x="3361414" y="2054443"/>
                    <a:pt x="3362236" y="2052227"/>
                    <a:pt x="3363980" y="2050893"/>
                  </a:cubicBezTo>
                  <a:lnTo>
                    <a:pt x="3429264" y="1999681"/>
                  </a:lnTo>
                  <a:cubicBezTo>
                    <a:pt x="3430391" y="1998836"/>
                    <a:pt x="3431764" y="1998386"/>
                    <a:pt x="3433172" y="1998400"/>
                  </a:cubicBezTo>
                  <a:cubicBezTo>
                    <a:pt x="3433930" y="1998462"/>
                    <a:pt x="3434680" y="1998590"/>
                    <a:pt x="3435415" y="1998784"/>
                  </a:cubicBezTo>
                  <a:lnTo>
                    <a:pt x="3563549" y="2045580"/>
                  </a:lnTo>
                  <a:cubicBezTo>
                    <a:pt x="3565456" y="2046240"/>
                    <a:pt x="3566886" y="2047838"/>
                    <a:pt x="3567329" y="2049805"/>
                  </a:cubicBezTo>
                  <a:lnTo>
                    <a:pt x="3578925" y="2101018"/>
                  </a:lnTo>
                  <a:lnTo>
                    <a:pt x="3613265" y="2124255"/>
                  </a:lnTo>
                  <a:lnTo>
                    <a:pt x="3640622" y="2131745"/>
                  </a:lnTo>
                  <a:lnTo>
                    <a:pt x="3706163" y="2103578"/>
                  </a:lnTo>
                  <a:cubicBezTo>
                    <a:pt x="3706628" y="2103487"/>
                    <a:pt x="3707107" y="2103487"/>
                    <a:pt x="3707572" y="2103578"/>
                  </a:cubicBezTo>
                  <a:lnTo>
                    <a:pt x="3708341" y="2103578"/>
                  </a:lnTo>
                  <a:lnTo>
                    <a:pt x="3739158" y="2109980"/>
                  </a:lnTo>
                  <a:lnTo>
                    <a:pt x="3851659" y="2161769"/>
                  </a:lnTo>
                  <a:lnTo>
                    <a:pt x="3888307" y="2188719"/>
                  </a:lnTo>
                  <a:lnTo>
                    <a:pt x="3949106" y="2199218"/>
                  </a:lnTo>
                  <a:lnTo>
                    <a:pt x="3990110" y="2205619"/>
                  </a:lnTo>
                  <a:lnTo>
                    <a:pt x="4086210" y="2178989"/>
                  </a:lnTo>
                  <a:lnTo>
                    <a:pt x="4159567" y="2135074"/>
                  </a:lnTo>
                  <a:cubicBezTo>
                    <a:pt x="4160594" y="2134583"/>
                    <a:pt x="4161701" y="2134279"/>
                    <a:pt x="4162835" y="2134178"/>
                  </a:cubicBezTo>
                  <a:cubicBezTo>
                    <a:pt x="4163640" y="2134175"/>
                    <a:pt x="4164441" y="2134305"/>
                    <a:pt x="4165205" y="2134562"/>
                  </a:cubicBezTo>
                  <a:lnTo>
                    <a:pt x="4217676" y="2156583"/>
                  </a:lnTo>
                  <a:lnTo>
                    <a:pt x="4249710" y="2152038"/>
                  </a:lnTo>
                  <a:cubicBezTo>
                    <a:pt x="4251704" y="2152058"/>
                    <a:pt x="4253575" y="2153005"/>
                    <a:pt x="4254771" y="2154599"/>
                  </a:cubicBezTo>
                  <a:cubicBezTo>
                    <a:pt x="4255435" y="2155412"/>
                    <a:pt x="4255798" y="2156430"/>
                    <a:pt x="4255796" y="2157479"/>
                  </a:cubicBezTo>
                  <a:lnTo>
                    <a:pt x="4319864" y="2181805"/>
                  </a:lnTo>
                  <a:lnTo>
                    <a:pt x="4382906" y="2147301"/>
                  </a:lnTo>
                  <a:lnTo>
                    <a:pt x="4387518" y="2123871"/>
                  </a:lnTo>
                  <a:lnTo>
                    <a:pt x="4416605" y="2047692"/>
                  </a:lnTo>
                  <a:lnTo>
                    <a:pt x="4455045" y="2016197"/>
                  </a:lnTo>
                  <a:lnTo>
                    <a:pt x="4452931" y="1986301"/>
                  </a:lnTo>
                  <a:lnTo>
                    <a:pt x="4421603" y="1986301"/>
                  </a:lnTo>
                  <a:cubicBezTo>
                    <a:pt x="4420758" y="1986312"/>
                    <a:pt x="4419955" y="1985934"/>
                    <a:pt x="4419424" y="1985277"/>
                  </a:cubicBezTo>
                  <a:cubicBezTo>
                    <a:pt x="4419048" y="1984600"/>
                    <a:pt x="4419048" y="1983777"/>
                    <a:pt x="4419424" y="1983101"/>
                  </a:cubicBezTo>
                  <a:lnTo>
                    <a:pt x="4424229" y="1969657"/>
                  </a:lnTo>
                  <a:lnTo>
                    <a:pt x="4463439" y="1928623"/>
                  </a:lnTo>
                  <a:lnTo>
                    <a:pt x="4595929" y="1909995"/>
                  </a:lnTo>
                  <a:cubicBezTo>
                    <a:pt x="4596477" y="1909976"/>
                    <a:pt x="4597016" y="1910133"/>
                    <a:pt x="4597467" y="1910443"/>
                  </a:cubicBezTo>
                  <a:lnTo>
                    <a:pt x="4635907" y="1934961"/>
                  </a:lnTo>
                  <a:lnTo>
                    <a:pt x="4692927" y="1945715"/>
                  </a:lnTo>
                  <a:cubicBezTo>
                    <a:pt x="4693576" y="1945836"/>
                    <a:pt x="4694164" y="1946175"/>
                    <a:pt x="4694593" y="1946676"/>
                  </a:cubicBezTo>
                  <a:lnTo>
                    <a:pt x="4730855" y="1993535"/>
                  </a:lnTo>
                  <a:lnTo>
                    <a:pt x="4738543" y="2034697"/>
                  </a:lnTo>
                  <a:lnTo>
                    <a:pt x="4767373" y="2094360"/>
                  </a:lnTo>
                  <a:lnTo>
                    <a:pt x="4784159" y="2177965"/>
                  </a:lnTo>
                  <a:lnTo>
                    <a:pt x="4862065" y="2191088"/>
                  </a:lnTo>
                  <a:lnTo>
                    <a:pt x="4928054" y="2224824"/>
                  </a:lnTo>
                  <a:cubicBezTo>
                    <a:pt x="4928638" y="2225037"/>
                    <a:pt x="4929088" y="2225511"/>
                    <a:pt x="4929271" y="2226104"/>
                  </a:cubicBezTo>
                  <a:lnTo>
                    <a:pt x="4941444" y="2257280"/>
                  </a:lnTo>
                  <a:lnTo>
                    <a:pt x="4941444" y="2284935"/>
                  </a:lnTo>
                  <a:lnTo>
                    <a:pt x="4954770" y="2304908"/>
                  </a:lnTo>
                  <a:lnTo>
                    <a:pt x="4999233" y="2306892"/>
                  </a:lnTo>
                  <a:lnTo>
                    <a:pt x="5128585" y="2255680"/>
                  </a:lnTo>
                  <a:cubicBezTo>
                    <a:pt x="5128923" y="2255614"/>
                    <a:pt x="5129271" y="2255614"/>
                    <a:pt x="5129610" y="2255680"/>
                  </a:cubicBezTo>
                  <a:cubicBezTo>
                    <a:pt x="5130340" y="2255702"/>
                    <a:pt x="5131041" y="2255973"/>
                    <a:pt x="5131596" y="2256448"/>
                  </a:cubicBezTo>
                  <a:cubicBezTo>
                    <a:pt x="5132402" y="2257158"/>
                    <a:pt x="5132590" y="2258339"/>
                    <a:pt x="5132044" y="2259264"/>
                  </a:cubicBezTo>
                  <a:lnTo>
                    <a:pt x="5124741" y="2272324"/>
                  </a:lnTo>
                  <a:lnTo>
                    <a:pt x="5129801" y="2315534"/>
                  </a:lnTo>
                  <a:cubicBezTo>
                    <a:pt x="5129947" y="2316307"/>
                    <a:pt x="5129651" y="2317096"/>
                    <a:pt x="5129033" y="2317583"/>
                  </a:cubicBezTo>
                  <a:lnTo>
                    <a:pt x="5107250" y="2337684"/>
                  </a:lnTo>
                  <a:lnTo>
                    <a:pt x="5083738" y="2412390"/>
                  </a:lnTo>
                  <a:lnTo>
                    <a:pt x="5052216" y="2472949"/>
                  </a:lnTo>
                  <a:lnTo>
                    <a:pt x="5039403" y="2482743"/>
                  </a:lnTo>
                  <a:cubicBezTo>
                    <a:pt x="5038901" y="2483113"/>
                    <a:pt x="5038296" y="2483315"/>
                    <a:pt x="5037673" y="2483320"/>
                  </a:cubicBezTo>
                  <a:cubicBezTo>
                    <a:pt x="5037399" y="2483385"/>
                    <a:pt x="5037114" y="2483385"/>
                    <a:pt x="5036840" y="2483320"/>
                  </a:cubicBezTo>
                  <a:lnTo>
                    <a:pt x="4990071" y="2468276"/>
                  </a:lnTo>
                  <a:lnTo>
                    <a:pt x="4951631" y="2501756"/>
                  </a:lnTo>
                  <a:lnTo>
                    <a:pt x="4963099" y="2531523"/>
                  </a:lnTo>
                  <a:lnTo>
                    <a:pt x="4963099" y="2581328"/>
                  </a:lnTo>
                  <a:cubicBezTo>
                    <a:pt x="4963098" y="2581936"/>
                    <a:pt x="4962843" y="2582517"/>
                    <a:pt x="4962394" y="2582928"/>
                  </a:cubicBezTo>
                  <a:lnTo>
                    <a:pt x="4931642" y="2615704"/>
                  </a:lnTo>
                  <a:lnTo>
                    <a:pt x="4931642" y="2628507"/>
                  </a:lnTo>
                  <a:lnTo>
                    <a:pt x="4936255" y="2638686"/>
                  </a:lnTo>
                  <a:cubicBezTo>
                    <a:pt x="4936642" y="2639582"/>
                    <a:pt x="4936438" y="2640625"/>
                    <a:pt x="4935742" y="2641310"/>
                  </a:cubicBezTo>
                  <a:lnTo>
                    <a:pt x="4931963" y="2645151"/>
                  </a:lnTo>
                  <a:cubicBezTo>
                    <a:pt x="4932558" y="2645220"/>
                    <a:pt x="4933161" y="2645220"/>
                    <a:pt x="4933757" y="2645151"/>
                  </a:cubicBezTo>
                  <a:cubicBezTo>
                    <a:pt x="4934672" y="2645056"/>
                    <a:pt x="4935574" y="2644863"/>
                    <a:pt x="4936448" y="2644575"/>
                  </a:cubicBezTo>
                  <a:lnTo>
                    <a:pt x="4941252" y="2642399"/>
                  </a:lnTo>
                  <a:cubicBezTo>
                    <a:pt x="4943728" y="2641299"/>
                    <a:pt x="4945149" y="2638669"/>
                    <a:pt x="4944712" y="2635997"/>
                  </a:cubicBezTo>
                  <a:lnTo>
                    <a:pt x="4943751" y="2631900"/>
                  </a:lnTo>
                  <a:lnTo>
                    <a:pt x="4960344" y="2631900"/>
                  </a:lnTo>
                  <a:cubicBezTo>
                    <a:pt x="4962557" y="2631904"/>
                    <a:pt x="4964616" y="2630767"/>
                    <a:pt x="4965789" y="2628891"/>
                  </a:cubicBezTo>
                  <a:lnTo>
                    <a:pt x="4988726" y="2589906"/>
                  </a:lnTo>
                  <a:lnTo>
                    <a:pt x="4993339" y="2599380"/>
                  </a:lnTo>
                  <a:cubicBezTo>
                    <a:pt x="4994039" y="2601035"/>
                    <a:pt x="4995493" y="2602250"/>
                    <a:pt x="4997247" y="2602645"/>
                  </a:cubicBezTo>
                  <a:cubicBezTo>
                    <a:pt x="4997822" y="2602708"/>
                    <a:pt x="4998402" y="2602708"/>
                    <a:pt x="4998977" y="2602645"/>
                  </a:cubicBezTo>
                  <a:cubicBezTo>
                    <a:pt x="5000384" y="2602659"/>
                    <a:pt x="5001758" y="2602209"/>
                    <a:pt x="5002885" y="2601365"/>
                  </a:cubicBezTo>
                  <a:lnTo>
                    <a:pt x="5007305" y="2597972"/>
                  </a:lnTo>
                  <a:lnTo>
                    <a:pt x="5007305" y="2612503"/>
                  </a:lnTo>
                  <a:cubicBezTo>
                    <a:pt x="5007360" y="2615342"/>
                    <a:pt x="5009434" y="2617738"/>
                    <a:pt x="5012238" y="2618201"/>
                  </a:cubicBezTo>
                  <a:lnTo>
                    <a:pt x="5058559" y="2627035"/>
                  </a:lnTo>
                  <a:lnTo>
                    <a:pt x="5096999" y="2617048"/>
                  </a:lnTo>
                  <a:lnTo>
                    <a:pt x="5146331" y="2580431"/>
                  </a:lnTo>
                  <a:lnTo>
                    <a:pt x="5291956" y="2409893"/>
                  </a:lnTo>
                  <a:lnTo>
                    <a:pt x="5315661" y="2361626"/>
                  </a:lnTo>
                  <a:lnTo>
                    <a:pt x="5354101" y="2306636"/>
                  </a:lnTo>
                  <a:lnTo>
                    <a:pt x="5398179" y="2260737"/>
                  </a:lnTo>
                  <a:cubicBezTo>
                    <a:pt x="5398643" y="2260245"/>
                    <a:pt x="5398935" y="2259616"/>
                    <a:pt x="5399012" y="2258944"/>
                  </a:cubicBezTo>
                  <a:lnTo>
                    <a:pt x="5415862" y="2152166"/>
                  </a:lnTo>
                  <a:lnTo>
                    <a:pt x="5406380" y="2107355"/>
                  </a:lnTo>
                  <a:lnTo>
                    <a:pt x="5422589" y="2059919"/>
                  </a:lnTo>
                  <a:lnTo>
                    <a:pt x="5451676" y="2006274"/>
                  </a:lnTo>
                  <a:cubicBezTo>
                    <a:pt x="5452799" y="2004161"/>
                    <a:pt x="5452409" y="2001564"/>
                    <a:pt x="5450715" y="1999873"/>
                  </a:cubicBezTo>
                  <a:lnTo>
                    <a:pt x="5438414" y="1986621"/>
                  </a:lnTo>
                  <a:lnTo>
                    <a:pt x="5442450" y="1972858"/>
                  </a:lnTo>
                  <a:cubicBezTo>
                    <a:pt x="5442642" y="1972342"/>
                    <a:pt x="5442642" y="1971774"/>
                    <a:pt x="5442450" y="1971258"/>
                  </a:cubicBezTo>
                  <a:lnTo>
                    <a:pt x="5437773" y="1951477"/>
                  </a:lnTo>
                  <a:lnTo>
                    <a:pt x="5449306" y="1925871"/>
                  </a:lnTo>
                  <a:cubicBezTo>
                    <a:pt x="5450526" y="1923360"/>
                    <a:pt x="5449672" y="1920334"/>
                    <a:pt x="5447319" y="1918829"/>
                  </a:cubicBezTo>
                  <a:lnTo>
                    <a:pt x="5400550" y="1886821"/>
                  </a:lnTo>
                  <a:lnTo>
                    <a:pt x="5374154" y="1847003"/>
                  </a:lnTo>
                  <a:cubicBezTo>
                    <a:pt x="5373070" y="1845214"/>
                    <a:pt x="5371181" y="1844067"/>
                    <a:pt x="5369093" y="1843930"/>
                  </a:cubicBezTo>
                  <a:lnTo>
                    <a:pt x="5315661" y="1841754"/>
                  </a:lnTo>
                  <a:cubicBezTo>
                    <a:pt x="5314050" y="1841742"/>
                    <a:pt x="5312496" y="1842336"/>
                    <a:pt x="5311304" y="1843418"/>
                  </a:cubicBezTo>
                  <a:cubicBezTo>
                    <a:pt x="5310145" y="1844496"/>
                    <a:pt x="5309474" y="1845998"/>
                    <a:pt x="5309446" y="1847579"/>
                  </a:cubicBezTo>
                  <a:lnTo>
                    <a:pt x="5309959" y="1882788"/>
                  </a:lnTo>
                  <a:lnTo>
                    <a:pt x="5307268" y="1886053"/>
                  </a:lnTo>
                  <a:cubicBezTo>
                    <a:pt x="5307475" y="1883659"/>
                    <a:pt x="5306173" y="1881388"/>
                    <a:pt x="5304001" y="1880355"/>
                  </a:cubicBezTo>
                  <a:cubicBezTo>
                    <a:pt x="5303053" y="1879993"/>
                    <a:pt x="5302063" y="1879757"/>
                    <a:pt x="5301054" y="1879651"/>
                  </a:cubicBezTo>
                  <a:cubicBezTo>
                    <a:pt x="5299712" y="1879678"/>
                    <a:pt x="5298412" y="1880126"/>
                    <a:pt x="5297338" y="1880932"/>
                  </a:cubicBezTo>
                  <a:lnTo>
                    <a:pt x="5287663" y="1888741"/>
                  </a:lnTo>
                  <a:lnTo>
                    <a:pt x="5262485" y="1894183"/>
                  </a:lnTo>
                  <a:lnTo>
                    <a:pt x="5270045" y="1884260"/>
                  </a:lnTo>
                  <a:cubicBezTo>
                    <a:pt x="5271583" y="1882259"/>
                    <a:pt x="5271583" y="1879475"/>
                    <a:pt x="5270045" y="1877475"/>
                  </a:cubicBezTo>
                  <a:lnTo>
                    <a:pt x="5258577" y="1863391"/>
                  </a:lnTo>
                  <a:lnTo>
                    <a:pt x="5269853" y="1851356"/>
                  </a:lnTo>
                  <a:cubicBezTo>
                    <a:pt x="5271607" y="1849263"/>
                    <a:pt x="5271607" y="1846215"/>
                    <a:pt x="5269853" y="1844122"/>
                  </a:cubicBezTo>
                  <a:cubicBezTo>
                    <a:pt x="5268618" y="1842600"/>
                    <a:pt x="5266753" y="1841728"/>
                    <a:pt x="5264792" y="1841754"/>
                  </a:cubicBezTo>
                  <a:cubicBezTo>
                    <a:pt x="5263989" y="1841863"/>
                    <a:pt x="5263197" y="1842034"/>
                    <a:pt x="5262421" y="1842266"/>
                  </a:cubicBezTo>
                  <a:lnTo>
                    <a:pt x="5240702" y="1851100"/>
                  </a:lnTo>
                  <a:cubicBezTo>
                    <a:pt x="5238466" y="1851958"/>
                    <a:pt x="5236971" y="1854084"/>
                    <a:pt x="5236923" y="1856477"/>
                  </a:cubicBezTo>
                  <a:lnTo>
                    <a:pt x="5236923" y="1873570"/>
                  </a:lnTo>
                  <a:lnTo>
                    <a:pt x="5229875" y="1878435"/>
                  </a:lnTo>
                  <a:lnTo>
                    <a:pt x="5229875" y="1825238"/>
                  </a:lnTo>
                  <a:cubicBezTo>
                    <a:pt x="5229902" y="1823581"/>
                    <a:pt x="5229171" y="1822001"/>
                    <a:pt x="5227889" y="1820949"/>
                  </a:cubicBezTo>
                  <a:cubicBezTo>
                    <a:pt x="5226720" y="1819980"/>
                    <a:pt x="5225243" y="1819458"/>
                    <a:pt x="5223724" y="1819476"/>
                  </a:cubicBezTo>
                  <a:lnTo>
                    <a:pt x="5177724" y="1821973"/>
                  </a:lnTo>
                  <a:lnTo>
                    <a:pt x="5157863" y="1811026"/>
                  </a:lnTo>
                  <a:lnTo>
                    <a:pt x="5158760" y="1804177"/>
                  </a:lnTo>
                  <a:lnTo>
                    <a:pt x="5178365" y="1787596"/>
                  </a:lnTo>
                  <a:lnTo>
                    <a:pt x="5180031" y="1787596"/>
                  </a:lnTo>
                  <a:cubicBezTo>
                    <a:pt x="5181119" y="1786188"/>
                    <a:pt x="5182016" y="1784844"/>
                    <a:pt x="5182978" y="1783563"/>
                  </a:cubicBezTo>
                  <a:lnTo>
                    <a:pt x="5190665" y="1777162"/>
                  </a:lnTo>
                  <a:cubicBezTo>
                    <a:pt x="5191015" y="1776945"/>
                    <a:pt x="5191379" y="1776753"/>
                    <a:pt x="5191755" y="1776586"/>
                  </a:cubicBezTo>
                  <a:cubicBezTo>
                    <a:pt x="5204056" y="1772105"/>
                    <a:pt x="5236090" y="1753156"/>
                    <a:pt x="5254989" y="1743426"/>
                  </a:cubicBezTo>
                  <a:cubicBezTo>
                    <a:pt x="5268341" y="1737025"/>
                    <a:pt x="5278270" y="1725167"/>
                    <a:pt x="5282218" y="1710906"/>
                  </a:cubicBezTo>
                  <a:cubicBezTo>
                    <a:pt x="5286766" y="1699511"/>
                    <a:pt x="5321491" y="1686004"/>
                    <a:pt x="5352692" y="1663022"/>
                  </a:cubicBezTo>
                  <a:cubicBezTo>
                    <a:pt x="5383892" y="1640040"/>
                    <a:pt x="5399333" y="1626789"/>
                    <a:pt x="5406892" y="1612770"/>
                  </a:cubicBezTo>
                  <a:cubicBezTo>
                    <a:pt x="5414453" y="1598750"/>
                    <a:pt x="5460581" y="1582106"/>
                    <a:pt x="5461606" y="1571351"/>
                  </a:cubicBezTo>
                  <a:cubicBezTo>
                    <a:pt x="5462631" y="1560597"/>
                    <a:pt x="5516896" y="1534606"/>
                    <a:pt x="5553607" y="1528525"/>
                  </a:cubicBezTo>
                  <a:cubicBezTo>
                    <a:pt x="5590317" y="1522443"/>
                    <a:pt x="5648234" y="1532494"/>
                    <a:pt x="5658805" y="1542864"/>
                  </a:cubicBezTo>
                  <a:cubicBezTo>
                    <a:pt x="5669377" y="1553235"/>
                    <a:pt x="5677321" y="1549266"/>
                    <a:pt x="5683920" y="1542864"/>
                  </a:cubicBezTo>
                  <a:cubicBezTo>
                    <a:pt x="5690518" y="1536463"/>
                    <a:pt x="5704742" y="1539856"/>
                    <a:pt x="5728767" y="1542864"/>
                  </a:cubicBezTo>
                  <a:cubicBezTo>
                    <a:pt x="5752792" y="1545873"/>
                    <a:pt x="5759135" y="1532686"/>
                    <a:pt x="5775472" y="1537743"/>
                  </a:cubicBezTo>
                  <a:cubicBezTo>
                    <a:pt x="5791809" y="1542800"/>
                    <a:pt x="5805455" y="1545809"/>
                    <a:pt x="5815898" y="1527757"/>
                  </a:cubicBezTo>
                  <a:cubicBezTo>
                    <a:pt x="5826341" y="1509704"/>
                    <a:pt x="5873559" y="1514057"/>
                    <a:pt x="5884194" y="1521739"/>
                  </a:cubicBezTo>
                  <a:cubicBezTo>
                    <a:pt x="5894829" y="1529421"/>
                    <a:pt x="5903414" y="1539664"/>
                    <a:pt x="5920584" y="1529165"/>
                  </a:cubicBezTo>
                  <a:cubicBezTo>
                    <a:pt x="5937754" y="1518666"/>
                    <a:pt x="5937498" y="1543697"/>
                    <a:pt x="5953963" y="1546065"/>
                  </a:cubicBezTo>
                  <a:cubicBezTo>
                    <a:pt x="5970429" y="1548434"/>
                    <a:pt x="5959345" y="1561685"/>
                    <a:pt x="5944994" y="1560085"/>
                  </a:cubicBezTo>
                  <a:cubicBezTo>
                    <a:pt x="5930642" y="1558484"/>
                    <a:pt x="5912576" y="1566102"/>
                    <a:pt x="5928913" y="1575320"/>
                  </a:cubicBezTo>
                  <a:cubicBezTo>
                    <a:pt x="5945250" y="1584539"/>
                    <a:pt x="5964983" y="1567894"/>
                    <a:pt x="5977861" y="1569495"/>
                  </a:cubicBezTo>
                  <a:cubicBezTo>
                    <a:pt x="5990737" y="1571095"/>
                    <a:pt x="6010790" y="1572888"/>
                    <a:pt x="6029114" y="1562389"/>
                  </a:cubicBezTo>
                  <a:cubicBezTo>
                    <a:pt x="6047438" y="1551891"/>
                    <a:pt x="6051858" y="1571671"/>
                    <a:pt x="6063582" y="1562389"/>
                  </a:cubicBezTo>
                  <a:cubicBezTo>
                    <a:pt x="6075307" y="1553107"/>
                    <a:pt x="6101126" y="1550994"/>
                    <a:pt x="6114004" y="1551891"/>
                  </a:cubicBezTo>
                  <a:cubicBezTo>
                    <a:pt x="6126880" y="1552787"/>
                    <a:pt x="6116501" y="1537743"/>
                    <a:pt x="6094783" y="1537359"/>
                  </a:cubicBezTo>
                  <a:cubicBezTo>
                    <a:pt x="6073064" y="1536975"/>
                    <a:pt x="6074217" y="1526092"/>
                    <a:pt x="6092028" y="1498950"/>
                  </a:cubicBezTo>
                  <a:cubicBezTo>
                    <a:pt x="6109839" y="1471807"/>
                    <a:pt x="6143282" y="1457467"/>
                    <a:pt x="6164296" y="1441335"/>
                  </a:cubicBezTo>
                  <a:cubicBezTo>
                    <a:pt x="6185310" y="1425204"/>
                    <a:pt x="6200366" y="1433269"/>
                    <a:pt x="6200622" y="1422131"/>
                  </a:cubicBezTo>
                  <a:cubicBezTo>
                    <a:pt x="6200878" y="1410992"/>
                    <a:pt x="6211514" y="1381161"/>
                    <a:pt x="6227402" y="1380840"/>
                  </a:cubicBezTo>
                  <a:cubicBezTo>
                    <a:pt x="6243291" y="1380520"/>
                    <a:pt x="6282436" y="1388010"/>
                    <a:pt x="6307102" y="1375655"/>
                  </a:cubicBezTo>
                  <a:cubicBezTo>
                    <a:pt x="6331768" y="1363300"/>
                    <a:pt x="6329077" y="1385578"/>
                    <a:pt x="6339135" y="1389099"/>
                  </a:cubicBezTo>
                  <a:cubicBezTo>
                    <a:pt x="6349194" y="1392619"/>
                    <a:pt x="6363225" y="1369894"/>
                    <a:pt x="6374565" y="1377000"/>
                  </a:cubicBezTo>
                  <a:cubicBezTo>
                    <a:pt x="6385905" y="1384105"/>
                    <a:pt x="6356882" y="1399597"/>
                    <a:pt x="6349963" y="1418994"/>
                  </a:cubicBezTo>
                  <a:cubicBezTo>
                    <a:pt x="6343044" y="1438391"/>
                    <a:pt x="6364762" y="1431797"/>
                    <a:pt x="6376807" y="1437174"/>
                  </a:cubicBezTo>
                  <a:cubicBezTo>
                    <a:pt x="6388851" y="1442552"/>
                    <a:pt x="6360726" y="1450362"/>
                    <a:pt x="6363545" y="1455803"/>
                  </a:cubicBezTo>
                  <a:cubicBezTo>
                    <a:pt x="6366364" y="1461244"/>
                    <a:pt x="6390646" y="1461756"/>
                    <a:pt x="6422872" y="1432693"/>
                  </a:cubicBezTo>
                  <a:cubicBezTo>
                    <a:pt x="6455098" y="1403630"/>
                    <a:pt x="6483928" y="1396076"/>
                    <a:pt x="6503917" y="1398509"/>
                  </a:cubicBezTo>
                  <a:cubicBezTo>
                    <a:pt x="6523906" y="1400942"/>
                    <a:pt x="6512886" y="1381801"/>
                    <a:pt x="6514936" y="1354146"/>
                  </a:cubicBezTo>
                  <a:cubicBezTo>
                    <a:pt x="6516986" y="1326491"/>
                    <a:pt x="6579003" y="1319641"/>
                    <a:pt x="6598736" y="1328156"/>
                  </a:cubicBezTo>
                  <a:cubicBezTo>
                    <a:pt x="6618469" y="1336670"/>
                    <a:pt x="6617059" y="1344031"/>
                    <a:pt x="6597775" y="1338910"/>
                  </a:cubicBezTo>
                  <a:cubicBezTo>
                    <a:pt x="6578491" y="1333789"/>
                    <a:pt x="6560231" y="1349665"/>
                    <a:pt x="6560424" y="1372646"/>
                  </a:cubicBezTo>
                  <a:cubicBezTo>
                    <a:pt x="6560616" y="1395628"/>
                    <a:pt x="6542549" y="1402606"/>
                    <a:pt x="6551775" y="1411632"/>
                  </a:cubicBezTo>
                  <a:cubicBezTo>
                    <a:pt x="6561000" y="1420658"/>
                    <a:pt x="6537872" y="1422131"/>
                    <a:pt x="6536911" y="1431605"/>
                  </a:cubicBezTo>
                  <a:cubicBezTo>
                    <a:pt x="6535950" y="1441079"/>
                    <a:pt x="6536527" y="1448441"/>
                    <a:pt x="6522112" y="1452218"/>
                  </a:cubicBezTo>
                  <a:cubicBezTo>
                    <a:pt x="6507697" y="1455995"/>
                    <a:pt x="6459518" y="1459772"/>
                    <a:pt x="6458044" y="1477248"/>
                  </a:cubicBezTo>
                  <a:cubicBezTo>
                    <a:pt x="6456571" y="1494725"/>
                    <a:pt x="6430367" y="1496453"/>
                    <a:pt x="6417682" y="1517642"/>
                  </a:cubicBezTo>
                  <a:cubicBezTo>
                    <a:pt x="6404997" y="1538831"/>
                    <a:pt x="6358100" y="1550866"/>
                    <a:pt x="6326322" y="1593501"/>
                  </a:cubicBezTo>
                  <a:cubicBezTo>
                    <a:pt x="6294545" y="1636135"/>
                    <a:pt x="6245790" y="1635111"/>
                    <a:pt x="6245661" y="1643177"/>
                  </a:cubicBezTo>
                  <a:cubicBezTo>
                    <a:pt x="6245533" y="1651243"/>
                    <a:pt x="6211706" y="1649963"/>
                    <a:pt x="6200238" y="1651051"/>
                  </a:cubicBezTo>
                  <a:cubicBezTo>
                    <a:pt x="6188770" y="1652139"/>
                    <a:pt x="6210360" y="1678962"/>
                    <a:pt x="6182555" y="1706041"/>
                  </a:cubicBezTo>
                  <a:cubicBezTo>
                    <a:pt x="6153916" y="1733140"/>
                    <a:pt x="6137113" y="1770421"/>
                    <a:pt x="6135786" y="1809810"/>
                  </a:cubicBezTo>
                  <a:cubicBezTo>
                    <a:pt x="6135786" y="1848219"/>
                    <a:pt x="6146806" y="1959287"/>
                    <a:pt x="6158594" y="1979132"/>
                  </a:cubicBezTo>
                  <a:cubicBezTo>
                    <a:pt x="6170382" y="1998976"/>
                    <a:pt x="6162117" y="2046732"/>
                    <a:pt x="6171920" y="2057039"/>
                  </a:cubicBezTo>
                  <a:cubicBezTo>
                    <a:pt x="6181722" y="2067345"/>
                    <a:pt x="6177814" y="2084117"/>
                    <a:pt x="6184093" y="2090391"/>
                  </a:cubicBezTo>
                  <a:cubicBezTo>
                    <a:pt x="6190371" y="2096664"/>
                    <a:pt x="6217728" y="2064016"/>
                    <a:pt x="6235923" y="2050189"/>
                  </a:cubicBezTo>
                  <a:cubicBezTo>
                    <a:pt x="6254119" y="2036362"/>
                    <a:pt x="6248736" y="2031561"/>
                    <a:pt x="6260909" y="2024583"/>
                  </a:cubicBezTo>
                  <a:cubicBezTo>
                    <a:pt x="6273082" y="2017605"/>
                    <a:pt x="6268918" y="1986173"/>
                    <a:pt x="6272697" y="1978235"/>
                  </a:cubicBezTo>
                  <a:cubicBezTo>
                    <a:pt x="6276478" y="1970297"/>
                    <a:pt x="6298773" y="1966649"/>
                    <a:pt x="6306077" y="1958006"/>
                  </a:cubicBezTo>
                  <a:cubicBezTo>
                    <a:pt x="6313381" y="1949364"/>
                    <a:pt x="6331704" y="1955126"/>
                    <a:pt x="6342147" y="1951925"/>
                  </a:cubicBezTo>
                  <a:cubicBezTo>
                    <a:pt x="6352590" y="1948724"/>
                    <a:pt x="6342147" y="1926319"/>
                    <a:pt x="6338687" y="1913516"/>
                  </a:cubicBezTo>
                  <a:cubicBezTo>
                    <a:pt x="6335227" y="1900712"/>
                    <a:pt x="6368734" y="1883748"/>
                    <a:pt x="6386225" y="1872609"/>
                  </a:cubicBezTo>
                  <a:cubicBezTo>
                    <a:pt x="6403715" y="1861471"/>
                    <a:pt x="6424666" y="1880803"/>
                    <a:pt x="6444462" y="1864351"/>
                  </a:cubicBezTo>
                  <a:cubicBezTo>
                    <a:pt x="6464259" y="1847899"/>
                    <a:pt x="6443886" y="1827862"/>
                    <a:pt x="6436902" y="1818964"/>
                  </a:cubicBezTo>
                  <a:cubicBezTo>
                    <a:pt x="6429919" y="1810066"/>
                    <a:pt x="6457404" y="1767752"/>
                    <a:pt x="6472524" y="1764231"/>
                  </a:cubicBezTo>
                  <a:cubicBezTo>
                    <a:pt x="6487643" y="1760710"/>
                    <a:pt x="6495267" y="1774793"/>
                    <a:pt x="6509875" y="1763014"/>
                  </a:cubicBezTo>
                  <a:cubicBezTo>
                    <a:pt x="6524482" y="1751236"/>
                    <a:pt x="6497638" y="1731007"/>
                    <a:pt x="6487579" y="1732159"/>
                  </a:cubicBezTo>
                  <a:cubicBezTo>
                    <a:pt x="6477521" y="1733311"/>
                    <a:pt x="6474766" y="1697462"/>
                    <a:pt x="6498791" y="1680946"/>
                  </a:cubicBezTo>
                  <a:cubicBezTo>
                    <a:pt x="6522816" y="1664430"/>
                    <a:pt x="6513527" y="1660973"/>
                    <a:pt x="6497894" y="1656620"/>
                  </a:cubicBezTo>
                  <a:cubicBezTo>
                    <a:pt x="6482262" y="1652267"/>
                    <a:pt x="6479187" y="1657581"/>
                    <a:pt x="6466950" y="1658029"/>
                  </a:cubicBezTo>
                  <a:cubicBezTo>
                    <a:pt x="6454713" y="1658477"/>
                    <a:pt x="6443117" y="1633895"/>
                    <a:pt x="6462273" y="1610657"/>
                  </a:cubicBezTo>
                  <a:cubicBezTo>
                    <a:pt x="6481429" y="1587419"/>
                    <a:pt x="6499303" y="1590428"/>
                    <a:pt x="6504044" y="1570967"/>
                  </a:cubicBezTo>
                  <a:cubicBezTo>
                    <a:pt x="6508786" y="1551506"/>
                    <a:pt x="6535182" y="1524300"/>
                    <a:pt x="6541908" y="1514313"/>
                  </a:cubicBezTo>
                  <a:cubicBezTo>
                    <a:pt x="6548636" y="1504327"/>
                    <a:pt x="6573942" y="1514954"/>
                    <a:pt x="6584257" y="1513161"/>
                  </a:cubicBezTo>
                  <a:cubicBezTo>
                    <a:pt x="6594571" y="1511369"/>
                    <a:pt x="6590279" y="1531469"/>
                    <a:pt x="6602708" y="1521611"/>
                  </a:cubicBezTo>
                  <a:cubicBezTo>
                    <a:pt x="6615137" y="1511753"/>
                    <a:pt x="6635895" y="1478401"/>
                    <a:pt x="6652424" y="1478721"/>
                  </a:cubicBezTo>
                  <a:cubicBezTo>
                    <a:pt x="6668954" y="1479041"/>
                    <a:pt x="6657614" y="1503815"/>
                    <a:pt x="6661586" y="1518730"/>
                  </a:cubicBezTo>
                  <a:cubicBezTo>
                    <a:pt x="6665558" y="1533646"/>
                    <a:pt x="6675297" y="1514954"/>
                    <a:pt x="6707330" y="1495301"/>
                  </a:cubicBezTo>
                  <a:cubicBezTo>
                    <a:pt x="6739364" y="1475648"/>
                    <a:pt x="6808108" y="1479105"/>
                    <a:pt x="6828673" y="1488899"/>
                  </a:cubicBezTo>
                  <a:cubicBezTo>
                    <a:pt x="6849239" y="1498693"/>
                    <a:pt x="6852379" y="1520907"/>
                    <a:pt x="6863910" y="1518666"/>
                  </a:cubicBezTo>
                  <a:cubicBezTo>
                    <a:pt x="6881465" y="1514954"/>
                    <a:pt x="6867242" y="1496453"/>
                    <a:pt x="6884604" y="1492036"/>
                  </a:cubicBezTo>
                  <a:cubicBezTo>
                    <a:pt x="6901967" y="1487619"/>
                    <a:pt x="6932399" y="1471423"/>
                    <a:pt x="6955718" y="1456315"/>
                  </a:cubicBezTo>
                  <a:cubicBezTo>
                    <a:pt x="6979039" y="1441207"/>
                    <a:pt x="6972248" y="1452666"/>
                    <a:pt x="6984741" y="1438711"/>
                  </a:cubicBezTo>
                  <a:cubicBezTo>
                    <a:pt x="6997235" y="1424755"/>
                    <a:pt x="7009279" y="1431093"/>
                    <a:pt x="7013123" y="1421747"/>
                  </a:cubicBezTo>
                  <a:cubicBezTo>
                    <a:pt x="7016967" y="1412400"/>
                    <a:pt x="7050218" y="1397485"/>
                    <a:pt x="7095642" y="1388907"/>
                  </a:cubicBezTo>
                  <a:cubicBezTo>
                    <a:pt x="7141065" y="1380328"/>
                    <a:pt x="7200392" y="1353186"/>
                    <a:pt x="7197765" y="1344096"/>
                  </a:cubicBezTo>
                  <a:cubicBezTo>
                    <a:pt x="7195139" y="1335005"/>
                    <a:pt x="7215255" y="1331612"/>
                    <a:pt x="7216985" y="1340447"/>
                  </a:cubicBezTo>
                  <a:cubicBezTo>
                    <a:pt x="7218715" y="1349281"/>
                    <a:pt x="7236205" y="1346208"/>
                    <a:pt x="7259782" y="1351393"/>
                  </a:cubicBezTo>
                  <a:cubicBezTo>
                    <a:pt x="7283359" y="1356579"/>
                    <a:pt x="7293930" y="1365605"/>
                    <a:pt x="7312958" y="1348449"/>
                  </a:cubicBezTo>
                  <a:cubicBezTo>
                    <a:pt x="7331986" y="1331292"/>
                    <a:pt x="7311292" y="1324763"/>
                    <a:pt x="7312317" y="1311320"/>
                  </a:cubicBezTo>
                  <a:cubicBezTo>
                    <a:pt x="7313342" y="1297876"/>
                    <a:pt x="7280668" y="1282961"/>
                    <a:pt x="7285281" y="1268877"/>
                  </a:cubicBezTo>
                  <a:cubicBezTo>
                    <a:pt x="7289894" y="1254794"/>
                    <a:pt x="7262089" y="1216384"/>
                    <a:pt x="7253247" y="1223682"/>
                  </a:cubicBezTo>
                  <a:cubicBezTo>
                    <a:pt x="7244406" y="1230980"/>
                    <a:pt x="7224673" y="1217280"/>
                    <a:pt x="7224929" y="1206206"/>
                  </a:cubicBezTo>
                  <a:cubicBezTo>
                    <a:pt x="7225186" y="1195131"/>
                    <a:pt x="7224032" y="1182584"/>
                    <a:pt x="7210194" y="1190394"/>
                  </a:cubicBezTo>
                  <a:cubicBezTo>
                    <a:pt x="7196355" y="1198204"/>
                    <a:pt x="7173547" y="1193723"/>
                    <a:pt x="7169512" y="1181496"/>
                  </a:cubicBezTo>
                  <a:cubicBezTo>
                    <a:pt x="7165475" y="1169269"/>
                    <a:pt x="7196548" y="1161075"/>
                    <a:pt x="7217882" y="1169589"/>
                  </a:cubicBezTo>
                  <a:cubicBezTo>
                    <a:pt x="7239216" y="1178103"/>
                    <a:pt x="7232554" y="1186105"/>
                    <a:pt x="7243509" y="1192378"/>
                  </a:cubicBezTo>
                  <a:cubicBezTo>
                    <a:pt x="7254464" y="1198652"/>
                    <a:pt x="7283551" y="1196603"/>
                    <a:pt x="7298735" y="1190138"/>
                  </a:cubicBezTo>
                  <a:cubicBezTo>
                    <a:pt x="7313919" y="1183672"/>
                    <a:pt x="7356395" y="1171701"/>
                    <a:pt x="7363956" y="1160370"/>
                  </a:cubicBezTo>
                  <a:cubicBezTo>
                    <a:pt x="7371515" y="1149040"/>
                    <a:pt x="7363956" y="1143470"/>
                    <a:pt x="7378178" y="1137005"/>
                  </a:cubicBezTo>
                  <a:cubicBezTo>
                    <a:pt x="7392401" y="1130539"/>
                    <a:pt x="7382215" y="1116136"/>
                    <a:pt x="7370106" y="1109862"/>
                  </a:cubicBezTo>
                  <a:cubicBezTo>
                    <a:pt x="7357997" y="1103588"/>
                    <a:pt x="7361265" y="1087392"/>
                    <a:pt x="7374206" y="1087649"/>
                  </a:cubicBezTo>
                  <a:cubicBezTo>
                    <a:pt x="7387148" y="1087905"/>
                    <a:pt x="7383880" y="1073629"/>
                    <a:pt x="7392465" y="1073117"/>
                  </a:cubicBezTo>
                  <a:cubicBezTo>
                    <a:pt x="7401050" y="1072605"/>
                    <a:pt x="7402332" y="1079519"/>
                    <a:pt x="7418092" y="1072349"/>
                  </a:cubicBezTo>
                  <a:cubicBezTo>
                    <a:pt x="7433852" y="1065179"/>
                    <a:pt x="7418541" y="1083808"/>
                    <a:pt x="7411173" y="1096483"/>
                  </a:cubicBezTo>
                  <a:cubicBezTo>
                    <a:pt x="7403805" y="1109158"/>
                    <a:pt x="7425717" y="1120425"/>
                    <a:pt x="7427638" y="1127914"/>
                  </a:cubicBezTo>
                  <a:cubicBezTo>
                    <a:pt x="7429560" y="1135404"/>
                    <a:pt x="7460376" y="1138669"/>
                    <a:pt x="7477803" y="1130219"/>
                  </a:cubicBezTo>
                  <a:cubicBezTo>
                    <a:pt x="7495229" y="1121769"/>
                    <a:pt x="7550006" y="1142446"/>
                    <a:pt x="7553338" y="1155377"/>
                  </a:cubicBezTo>
                  <a:cubicBezTo>
                    <a:pt x="7557645" y="1173178"/>
                    <a:pt x="7570045" y="1187937"/>
                    <a:pt x="7586845" y="1195259"/>
                  </a:cubicBezTo>
                  <a:cubicBezTo>
                    <a:pt x="7609589" y="1206462"/>
                    <a:pt x="7630475" y="1202173"/>
                    <a:pt x="7634576" y="1212415"/>
                  </a:cubicBezTo>
                  <a:cubicBezTo>
                    <a:pt x="7638201" y="1222969"/>
                    <a:pt x="7649474" y="1228826"/>
                    <a:pt x="7660203" y="1225730"/>
                  </a:cubicBezTo>
                  <a:cubicBezTo>
                    <a:pt x="7673016" y="1223298"/>
                    <a:pt x="7679999" y="1236933"/>
                    <a:pt x="7689481" y="1228995"/>
                  </a:cubicBezTo>
                  <a:cubicBezTo>
                    <a:pt x="7698963" y="1221057"/>
                    <a:pt x="7703704" y="1234052"/>
                    <a:pt x="7716133" y="1224130"/>
                  </a:cubicBezTo>
                  <a:cubicBezTo>
                    <a:pt x="7728562" y="1214208"/>
                    <a:pt x="7689994" y="1206718"/>
                    <a:pt x="7695247" y="1198524"/>
                  </a:cubicBezTo>
                  <a:cubicBezTo>
                    <a:pt x="7700500" y="1190330"/>
                    <a:pt x="7708061" y="1204925"/>
                    <a:pt x="7718760" y="1204349"/>
                  </a:cubicBezTo>
                  <a:cubicBezTo>
                    <a:pt x="7729459" y="1203773"/>
                    <a:pt x="7716326" y="1184056"/>
                    <a:pt x="7724270" y="1182200"/>
                  </a:cubicBezTo>
                  <a:cubicBezTo>
                    <a:pt x="7732214" y="1180343"/>
                    <a:pt x="7726640" y="1139693"/>
                    <a:pt x="7717863" y="1136813"/>
                  </a:cubicBezTo>
                  <a:cubicBezTo>
                    <a:pt x="7709086" y="1133932"/>
                    <a:pt x="7716838" y="1119913"/>
                    <a:pt x="7733047" y="1131691"/>
                  </a:cubicBezTo>
                  <a:cubicBezTo>
                    <a:pt x="7749256" y="1143470"/>
                    <a:pt x="7775075" y="1143342"/>
                    <a:pt x="7787312" y="1143598"/>
                  </a:cubicBezTo>
                  <a:cubicBezTo>
                    <a:pt x="7799549" y="1143854"/>
                    <a:pt x="7788273" y="1132780"/>
                    <a:pt x="7776164" y="1130795"/>
                  </a:cubicBezTo>
                  <a:cubicBezTo>
                    <a:pt x="7764055" y="1128811"/>
                    <a:pt x="7778535" y="1119336"/>
                    <a:pt x="7786991" y="1126954"/>
                  </a:cubicBezTo>
                  <a:cubicBezTo>
                    <a:pt x="7795449" y="1134572"/>
                    <a:pt x="7811786" y="1138285"/>
                    <a:pt x="7813451" y="1130219"/>
                  </a:cubicBezTo>
                  <a:cubicBezTo>
                    <a:pt x="7815117" y="1122153"/>
                    <a:pt x="7824022" y="1104613"/>
                    <a:pt x="7839078" y="1105701"/>
                  </a:cubicBezTo>
                  <a:cubicBezTo>
                    <a:pt x="7854134" y="1106789"/>
                    <a:pt x="7859772" y="1098851"/>
                    <a:pt x="7845549" y="1093858"/>
                  </a:cubicBezTo>
                  <a:close/>
                </a:path>
              </a:pathLst>
            </a:custGeom>
            <a:solidFill>
              <a:srgbClr val="AFAFAF"/>
            </a:solidFill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6BB440AE-9290-C248-9B35-DFB886B011AB}"/>
                </a:ext>
              </a:extLst>
            </p:cNvPr>
            <p:cNvSpPr/>
            <p:nvPr/>
          </p:nvSpPr>
          <p:spPr>
            <a:xfrm>
              <a:off x="430471" y="599239"/>
              <a:ext cx="12185593" cy="6529604"/>
            </a:xfrm>
            <a:custGeom>
              <a:avLst/>
              <a:gdLst>
                <a:gd name="connsiteX0" fmla="*/ 0 w 12185593"/>
                <a:gd name="connsiteY0" fmla="*/ 0 h 6529604"/>
                <a:gd name="connsiteX1" fmla="*/ 12190846 w 12185593"/>
                <a:gd name="connsiteY1" fmla="*/ 0 h 6529604"/>
                <a:gd name="connsiteX2" fmla="*/ 12190846 w 12185593"/>
                <a:gd name="connsiteY2" fmla="*/ 6533190 h 6529604"/>
                <a:gd name="connsiteX3" fmla="*/ 0 w 12185593"/>
                <a:gd name="connsiteY3" fmla="*/ 6533190 h 65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5593" h="6529604">
                  <a:moveTo>
                    <a:pt x="0" y="0"/>
                  </a:moveTo>
                  <a:lnTo>
                    <a:pt x="12190846" y="0"/>
                  </a:lnTo>
                  <a:lnTo>
                    <a:pt x="12190846" y="6533190"/>
                  </a:lnTo>
                  <a:lnTo>
                    <a:pt x="0" y="6533190"/>
                  </a:lnTo>
                  <a:close/>
                </a:path>
              </a:pathLst>
            </a:custGeom>
            <a:noFill/>
            <a:ln w="6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FDEE1B2A-F04F-AB4F-A384-799EF84FC003}"/>
                </a:ext>
              </a:extLst>
            </p:cNvPr>
            <p:cNvSpPr/>
            <p:nvPr/>
          </p:nvSpPr>
          <p:spPr>
            <a:xfrm>
              <a:off x="8190939" y="4530573"/>
              <a:ext cx="38440" cy="12803"/>
            </a:xfrm>
            <a:custGeom>
              <a:avLst/>
              <a:gdLst>
                <a:gd name="connsiteX0" fmla="*/ 19541 w 38440"/>
                <a:gd name="connsiteY0" fmla="*/ 17541 h 12803"/>
                <a:gd name="connsiteX1" fmla="*/ 42156 w 38440"/>
                <a:gd name="connsiteY1" fmla="*/ 1473 h 12803"/>
                <a:gd name="connsiteX2" fmla="*/ 39530 w 38440"/>
                <a:gd name="connsiteY2" fmla="*/ 0 h 12803"/>
                <a:gd name="connsiteX3" fmla="*/ 0 w 38440"/>
                <a:gd name="connsiteY3" fmla="*/ 15748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40" h="12803">
                  <a:moveTo>
                    <a:pt x="19541" y="17541"/>
                  </a:moveTo>
                  <a:lnTo>
                    <a:pt x="42156" y="1473"/>
                  </a:lnTo>
                  <a:lnTo>
                    <a:pt x="39530" y="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E839037C-C238-AD4B-BB21-D5FD67325D53}"/>
                </a:ext>
              </a:extLst>
            </p:cNvPr>
            <p:cNvSpPr/>
            <p:nvPr/>
          </p:nvSpPr>
          <p:spPr>
            <a:xfrm>
              <a:off x="9595742" y="3131957"/>
              <a:ext cx="6407" cy="12803"/>
            </a:xfrm>
            <a:custGeom>
              <a:avLst/>
              <a:gdLst>
                <a:gd name="connsiteX0" fmla="*/ 4741 w 6406"/>
                <a:gd name="connsiteY0" fmla="*/ 13315 h 12803"/>
                <a:gd name="connsiteX1" fmla="*/ 5317 w 6406"/>
                <a:gd name="connsiteY1" fmla="*/ 10371 h 12803"/>
                <a:gd name="connsiteX2" fmla="*/ 10379 w 6406"/>
                <a:gd name="connsiteY2" fmla="*/ 0 h 12803"/>
                <a:gd name="connsiteX3" fmla="*/ 0 w 6406"/>
                <a:gd name="connsiteY3" fmla="*/ 4417 h 12803"/>
                <a:gd name="connsiteX4" fmla="*/ 4292 w 6406"/>
                <a:gd name="connsiteY4" fmla="*/ 12419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" h="12803">
                  <a:moveTo>
                    <a:pt x="4741" y="13315"/>
                  </a:moveTo>
                  <a:cubicBezTo>
                    <a:pt x="4618" y="12298"/>
                    <a:pt x="4820" y="11267"/>
                    <a:pt x="5317" y="10371"/>
                  </a:cubicBezTo>
                  <a:lnTo>
                    <a:pt x="10379" y="0"/>
                  </a:lnTo>
                  <a:lnTo>
                    <a:pt x="0" y="4417"/>
                  </a:lnTo>
                  <a:lnTo>
                    <a:pt x="4292" y="12419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BEBAA740-149D-A645-B104-967BE3B49635}"/>
                </a:ext>
              </a:extLst>
            </p:cNvPr>
            <p:cNvSpPr/>
            <p:nvPr/>
          </p:nvSpPr>
          <p:spPr>
            <a:xfrm>
              <a:off x="8292293" y="4520523"/>
              <a:ext cx="12813" cy="12803"/>
            </a:xfrm>
            <a:custGeom>
              <a:avLst/>
              <a:gdLst>
                <a:gd name="connsiteX0" fmla="*/ 1730 w 12813"/>
                <a:gd name="connsiteY0" fmla="*/ 5377 h 12803"/>
                <a:gd name="connsiteX1" fmla="*/ 0 w 12813"/>
                <a:gd name="connsiteY1" fmla="*/ 18180 h 12803"/>
                <a:gd name="connsiteX2" fmla="*/ 0 w 12813"/>
                <a:gd name="connsiteY2" fmla="*/ 18948 h 12803"/>
                <a:gd name="connsiteX3" fmla="*/ 18387 w 12813"/>
                <a:gd name="connsiteY3" fmla="*/ 1984 h 12803"/>
                <a:gd name="connsiteX4" fmla="*/ 18387 w 12813"/>
                <a:gd name="connsiteY4" fmla="*/ 0 h 12803"/>
                <a:gd name="connsiteX5" fmla="*/ 2306 w 12813"/>
                <a:gd name="connsiteY5" fmla="*/ 5249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3" h="12803">
                  <a:moveTo>
                    <a:pt x="1730" y="5377"/>
                  </a:moveTo>
                  <a:lnTo>
                    <a:pt x="0" y="18180"/>
                  </a:lnTo>
                  <a:cubicBezTo>
                    <a:pt x="27" y="18435"/>
                    <a:pt x="27" y="18693"/>
                    <a:pt x="0" y="18948"/>
                  </a:cubicBezTo>
                  <a:lnTo>
                    <a:pt x="18387" y="1984"/>
                  </a:lnTo>
                  <a:lnTo>
                    <a:pt x="18387" y="0"/>
                  </a:lnTo>
                  <a:lnTo>
                    <a:pt x="2306" y="5249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139312F7-C8E4-4742-BED9-89B2F908CF1D}"/>
                </a:ext>
              </a:extLst>
            </p:cNvPr>
            <p:cNvSpPr/>
            <p:nvPr/>
          </p:nvSpPr>
          <p:spPr>
            <a:xfrm>
              <a:off x="3474050" y="3844516"/>
              <a:ext cx="19220" cy="12803"/>
            </a:xfrm>
            <a:custGeom>
              <a:avLst/>
              <a:gdLst>
                <a:gd name="connsiteX0" fmla="*/ 23128 w 19220"/>
                <a:gd name="connsiteY0" fmla="*/ 16708 h 12803"/>
                <a:gd name="connsiteX1" fmla="*/ 12429 w 19220"/>
                <a:gd name="connsiteY1" fmla="*/ 17924 h 12803"/>
                <a:gd name="connsiteX2" fmla="*/ 8073 w 19220"/>
                <a:gd name="connsiteY2" fmla="*/ 13891 h 12803"/>
                <a:gd name="connsiteX3" fmla="*/ 0 w 19220"/>
                <a:gd name="connsiteY3" fmla="*/ 6466 h 12803"/>
                <a:gd name="connsiteX4" fmla="*/ 6407 w 19220"/>
                <a:gd name="connsiteY4" fmla="*/ 7426 h 12803"/>
                <a:gd name="connsiteX5" fmla="*/ 9098 w 19220"/>
                <a:gd name="connsiteY5" fmla="*/ 5442 h 12803"/>
                <a:gd name="connsiteX6" fmla="*/ 10251 w 19220"/>
                <a:gd name="connsiteY6" fmla="*/ 0 h 12803"/>
                <a:gd name="connsiteX7" fmla="*/ 20822 w 19220"/>
                <a:gd name="connsiteY7" fmla="*/ 13891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20" h="12803">
                  <a:moveTo>
                    <a:pt x="23128" y="16708"/>
                  </a:moveTo>
                  <a:lnTo>
                    <a:pt x="12429" y="17924"/>
                  </a:lnTo>
                  <a:lnTo>
                    <a:pt x="8073" y="13891"/>
                  </a:lnTo>
                  <a:lnTo>
                    <a:pt x="0" y="6466"/>
                  </a:lnTo>
                  <a:lnTo>
                    <a:pt x="6407" y="7426"/>
                  </a:lnTo>
                  <a:cubicBezTo>
                    <a:pt x="7656" y="7469"/>
                    <a:pt x="8771" y="6647"/>
                    <a:pt x="9098" y="5442"/>
                  </a:cubicBezTo>
                  <a:lnTo>
                    <a:pt x="10251" y="0"/>
                  </a:lnTo>
                  <a:lnTo>
                    <a:pt x="20822" y="1389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16FDDD9D-D640-6541-A664-970ED27A1D29}"/>
                </a:ext>
              </a:extLst>
            </p:cNvPr>
            <p:cNvSpPr/>
            <p:nvPr/>
          </p:nvSpPr>
          <p:spPr>
            <a:xfrm>
              <a:off x="8255006" y="4516426"/>
              <a:ext cx="25627" cy="19205"/>
            </a:xfrm>
            <a:custGeom>
              <a:avLst/>
              <a:gdLst>
                <a:gd name="connsiteX0" fmla="*/ 17362 w 25626"/>
                <a:gd name="connsiteY0" fmla="*/ 18821 h 19204"/>
                <a:gd name="connsiteX1" fmla="*/ 20950 w 25626"/>
                <a:gd name="connsiteY1" fmla="*/ 22086 h 19204"/>
                <a:gd name="connsiteX2" fmla="*/ 31841 w 25626"/>
                <a:gd name="connsiteY2" fmla="*/ 6977 h 19204"/>
                <a:gd name="connsiteX3" fmla="*/ 23769 w 25626"/>
                <a:gd name="connsiteY3" fmla="*/ 0 h 19204"/>
                <a:gd name="connsiteX4" fmla="*/ 13646 w 25626"/>
                <a:gd name="connsiteY4" fmla="*/ 384 h 19204"/>
                <a:gd name="connsiteX5" fmla="*/ 0 w 25626"/>
                <a:gd name="connsiteY5" fmla="*/ 13187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6" h="19204">
                  <a:moveTo>
                    <a:pt x="17362" y="18821"/>
                  </a:moveTo>
                  <a:cubicBezTo>
                    <a:pt x="18940" y="19397"/>
                    <a:pt x="20228" y="20569"/>
                    <a:pt x="20950" y="22086"/>
                  </a:cubicBezTo>
                  <a:lnTo>
                    <a:pt x="31841" y="6977"/>
                  </a:lnTo>
                  <a:lnTo>
                    <a:pt x="23769" y="0"/>
                  </a:lnTo>
                  <a:lnTo>
                    <a:pt x="13646" y="384"/>
                  </a:lnTo>
                  <a:lnTo>
                    <a:pt x="0" y="13187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33A8A186-9E75-994B-8B31-48C7D1CDD0FA}"/>
                </a:ext>
              </a:extLst>
            </p:cNvPr>
            <p:cNvSpPr/>
            <p:nvPr/>
          </p:nvSpPr>
          <p:spPr>
            <a:xfrm>
              <a:off x="2160479" y="2722001"/>
              <a:ext cx="6407" cy="6402"/>
            </a:xfrm>
            <a:custGeom>
              <a:avLst/>
              <a:gdLst>
                <a:gd name="connsiteX0" fmla="*/ 5061 w 6406"/>
                <a:gd name="connsiteY0" fmla="*/ 1536 h 0"/>
                <a:gd name="connsiteX1" fmla="*/ 1922 w 6406"/>
                <a:gd name="connsiteY1" fmla="*/ 0 h 0"/>
                <a:gd name="connsiteX2" fmla="*/ 577 w 6406"/>
                <a:gd name="connsiteY2" fmla="*/ 3073 h 0"/>
                <a:gd name="connsiteX3" fmla="*/ 0 w 6406"/>
                <a:gd name="connsiteY3" fmla="*/ 4033 h 0"/>
                <a:gd name="connsiteX4" fmla="*/ 10123 w 6406"/>
                <a:gd name="connsiteY4" fmla="*/ 19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">
                  <a:moveTo>
                    <a:pt x="5061" y="1536"/>
                  </a:moveTo>
                  <a:cubicBezTo>
                    <a:pt x="3866" y="1413"/>
                    <a:pt x="2753" y="868"/>
                    <a:pt x="1922" y="0"/>
                  </a:cubicBezTo>
                  <a:lnTo>
                    <a:pt x="577" y="3073"/>
                  </a:lnTo>
                  <a:cubicBezTo>
                    <a:pt x="408" y="3407"/>
                    <a:pt x="215" y="3727"/>
                    <a:pt x="0" y="4033"/>
                  </a:cubicBezTo>
                  <a:lnTo>
                    <a:pt x="10123" y="1984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D1AD6D4F-DB33-964C-9704-757A92EDD0FC}"/>
                </a:ext>
              </a:extLst>
            </p:cNvPr>
            <p:cNvSpPr/>
            <p:nvPr/>
          </p:nvSpPr>
          <p:spPr>
            <a:xfrm>
              <a:off x="2168039" y="2783712"/>
              <a:ext cx="6407" cy="6402"/>
            </a:xfrm>
            <a:custGeom>
              <a:avLst/>
              <a:gdLst>
                <a:gd name="connsiteX0" fmla="*/ 2691 w 6406"/>
                <a:gd name="connsiteY0" fmla="*/ 2561 h 6401"/>
                <a:gd name="connsiteX1" fmla="*/ 4485 w 6406"/>
                <a:gd name="connsiteY1" fmla="*/ 6722 h 6401"/>
                <a:gd name="connsiteX2" fmla="*/ 10891 w 6406"/>
                <a:gd name="connsiteY2" fmla="*/ 0 h 6401"/>
                <a:gd name="connsiteX3" fmla="*/ 0 w 6406"/>
                <a:gd name="connsiteY3" fmla="*/ 0 h 6401"/>
                <a:gd name="connsiteX4" fmla="*/ 2691 w 6406"/>
                <a:gd name="connsiteY4" fmla="*/ 2561 h 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6" h="6401">
                  <a:moveTo>
                    <a:pt x="2691" y="2561"/>
                  </a:moveTo>
                  <a:lnTo>
                    <a:pt x="4485" y="6722"/>
                  </a:lnTo>
                  <a:lnTo>
                    <a:pt x="10891" y="0"/>
                  </a:lnTo>
                  <a:lnTo>
                    <a:pt x="0" y="0"/>
                  </a:lnTo>
                  <a:cubicBezTo>
                    <a:pt x="1212" y="446"/>
                    <a:pt x="2186" y="1372"/>
                    <a:pt x="2691" y="256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ED45FFCA-C639-C645-A1D0-7F23E82EB084}"/>
                </a:ext>
              </a:extLst>
            </p:cNvPr>
            <p:cNvSpPr/>
            <p:nvPr/>
          </p:nvSpPr>
          <p:spPr>
            <a:xfrm>
              <a:off x="2179635" y="2724817"/>
              <a:ext cx="6407" cy="12803"/>
            </a:xfrm>
            <a:custGeom>
              <a:avLst/>
              <a:gdLst>
                <a:gd name="connsiteX0" fmla="*/ 8649 w 6406"/>
                <a:gd name="connsiteY0" fmla="*/ 768 h 12803"/>
                <a:gd name="connsiteX1" fmla="*/ 0 w 6406"/>
                <a:gd name="connsiteY1" fmla="*/ 0 h 12803"/>
                <a:gd name="connsiteX2" fmla="*/ 641 w 6406"/>
                <a:gd name="connsiteY2" fmla="*/ 960 h 12803"/>
                <a:gd name="connsiteX3" fmla="*/ 8201 w 6406"/>
                <a:gd name="connsiteY3" fmla="*/ 16644 h 12803"/>
                <a:gd name="connsiteX4" fmla="*/ 9930 w 6406"/>
                <a:gd name="connsiteY4" fmla="*/ 15876 h 12803"/>
                <a:gd name="connsiteX5" fmla="*/ 8008 w 6406"/>
                <a:gd name="connsiteY5" fmla="*/ 3585 h 12803"/>
                <a:gd name="connsiteX6" fmla="*/ 8649 w 6406"/>
                <a:gd name="connsiteY6" fmla="*/ 768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6" h="12803">
                  <a:moveTo>
                    <a:pt x="8649" y="768"/>
                  </a:moveTo>
                  <a:lnTo>
                    <a:pt x="0" y="0"/>
                  </a:lnTo>
                  <a:lnTo>
                    <a:pt x="641" y="960"/>
                  </a:lnTo>
                  <a:lnTo>
                    <a:pt x="8201" y="16644"/>
                  </a:lnTo>
                  <a:lnTo>
                    <a:pt x="9930" y="15876"/>
                  </a:lnTo>
                  <a:lnTo>
                    <a:pt x="8008" y="3585"/>
                  </a:lnTo>
                  <a:cubicBezTo>
                    <a:pt x="7923" y="2602"/>
                    <a:pt x="8147" y="1618"/>
                    <a:pt x="8649" y="76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048F1C1B-2B17-D84A-A3C8-C680EB015700}"/>
                </a:ext>
              </a:extLst>
            </p:cNvPr>
            <p:cNvSpPr/>
            <p:nvPr/>
          </p:nvSpPr>
          <p:spPr>
            <a:xfrm>
              <a:off x="2642649" y="2866548"/>
              <a:ext cx="51254" cy="12803"/>
            </a:xfrm>
            <a:custGeom>
              <a:avLst/>
              <a:gdLst>
                <a:gd name="connsiteX0" fmla="*/ 0 w 51253"/>
                <a:gd name="connsiteY0" fmla="*/ 4993 h 12803"/>
                <a:gd name="connsiteX1" fmla="*/ 32867 w 51253"/>
                <a:gd name="connsiteY1" fmla="*/ 17796 h 12803"/>
                <a:gd name="connsiteX2" fmla="*/ 53240 w 51253"/>
                <a:gd name="connsiteY2" fmla="*/ 15428 h 12803"/>
                <a:gd name="connsiteX3" fmla="*/ 17618 w 51253"/>
                <a:gd name="connsiteY3" fmla="*/ 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53" h="12803">
                  <a:moveTo>
                    <a:pt x="0" y="4993"/>
                  </a:moveTo>
                  <a:lnTo>
                    <a:pt x="32867" y="17796"/>
                  </a:lnTo>
                  <a:lnTo>
                    <a:pt x="53240" y="15428"/>
                  </a:lnTo>
                  <a:lnTo>
                    <a:pt x="17618" y="0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1C6F9D39-ADD8-5A45-BED7-02F24E6D2078}"/>
                </a:ext>
              </a:extLst>
            </p:cNvPr>
            <p:cNvSpPr/>
            <p:nvPr/>
          </p:nvSpPr>
          <p:spPr>
            <a:xfrm>
              <a:off x="5162863" y="4030802"/>
              <a:ext cx="512538" cy="224055"/>
            </a:xfrm>
            <a:custGeom>
              <a:avLst/>
              <a:gdLst>
                <a:gd name="connsiteX0" fmla="*/ 471920 w 512538"/>
                <a:gd name="connsiteY0" fmla="*/ 26182 h 224055"/>
                <a:gd name="connsiteX1" fmla="*/ 369027 w 512538"/>
                <a:gd name="connsiteY1" fmla="*/ 12931 h 224055"/>
                <a:gd name="connsiteX2" fmla="*/ 350832 w 512538"/>
                <a:gd name="connsiteY2" fmla="*/ 17284 h 224055"/>
                <a:gd name="connsiteX3" fmla="*/ 287278 w 512538"/>
                <a:gd name="connsiteY3" fmla="*/ 17284 h 224055"/>
                <a:gd name="connsiteX4" fmla="*/ 253066 w 512538"/>
                <a:gd name="connsiteY4" fmla="*/ 12803 h 224055"/>
                <a:gd name="connsiteX5" fmla="*/ 229233 w 512538"/>
                <a:gd name="connsiteY5" fmla="*/ 0 h 224055"/>
                <a:gd name="connsiteX6" fmla="*/ 202581 w 512538"/>
                <a:gd name="connsiteY6" fmla="*/ 12227 h 224055"/>
                <a:gd name="connsiteX7" fmla="*/ 193227 w 512538"/>
                <a:gd name="connsiteY7" fmla="*/ 42442 h 224055"/>
                <a:gd name="connsiteX8" fmla="*/ 191882 w 512538"/>
                <a:gd name="connsiteY8" fmla="*/ 43914 h 224055"/>
                <a:gd name="connsiteX9" fmla="*/ 190664 w 512538"/>
                <a:gd name="connsiteY9" fmla="*/ 43914 h 224055"/>
                <a:gd name="connsiteX10" fmla="*/ 189703 w 512538"/>
                <a:gd name="connsiteY10" fmla="*/ 43915 h 224055"/>
                <a:gd name="connsiteX11" fmla="*/ 136527 w 512538"/>
                <a:gd name="connsiteY11" fmla="*/ 26054 h 224055"/>
                <a:gd name="connsiteX12" fmla="*/ 103276 w 512538"/>
                <a:gd name="connsiteY12" fmla="*/ 21701 h 224055"/>
                <a:gd name="connsiteX13" fmla="*/ 84569 w 512538"/>
                <a:gd name="connsiteY13" fmla="*/ 25606 h 224055"/>
                <a:gd name="connsiteX14" fmla="*/ 84569 w 512538"/>
                <a:gd name="connsiteY14" fmla="*/ 37129 h 224055"/>
                <a:gd name="connsiteX15" fmla="*/ 78162 w 512538"/>
                <a:gd name="connsiteY15" fmla="*/ 48780 h 224055"/>
                <a:gd name="connsiteX16" fmla="*/ 89246 w 512538"/>
                <a:gd name="connsiteY16" fmla="*/ 50444 h 224055"/>
                <a:gd name="connsiteX17" fmla="*/ 91040 w 512538"/>
                <a:gd name="connsiteY17" fmla="*/ 51916 h 224055"/>
                <a:gd name="connsiteX18" fmla="*/ 93474 w 512538"/>
                <a:gd name="connsiteY18" fmla="*/ 58318 h 224055"/>
                <a:gd name="connsiteX19" fmla="*/ 92641 w 512538"/>
                <a:gd name="connsiteY19" fmla="*/ 60879 h 224055"/>
                <a:gd name="connsiteX20" fmla="*/ 47794 w 512538"/>
                <a:gd name="connsiteY20" fmla="*/ 91414 h 224055"/>
                <a:gd name="connsiteX21" fmla="*/ 47794 w 512538"/>
                <a:gd name="connsiteY21" fmla="*/ 95447 h 224055"/>
                <a:gd name="connsiteX22" fmla="*/ 62850 w 512538"/>
                <a:gd name="connsiteY22" fmla="*/ 97368 h 224055"/>
                <a:gd name="connsiteX23" fmla="*/ 64259 w 512538"/>
                <a:gd name="connsiteY23" fmla="*/ 98200 h 224055"/>
                <a:gd name="connsiteX24" fmla="*/ 73933 w 512538"/>
                <a:gd name="connsiteY24" fmla="*/ 109339 h 224055"/>
                <a:gd name="connsiteX25" fmla="*/ 97574 w 512538"/>
                <a:gd name="connsiteY25" fmla="*/ 117021 h 224055"/>
                <a:gd name="connsiteX26" fmla="*/ 108786 w 512538"/>
                <a:gd name="connsiteY26" fmla="*/ 96344 h 224055"/>
                <a:gd name="connsiteX27" fmla="*/ 110452 w 512538"/>
                <a:gd name="connsiteY27" fmla="*/ 95191 h 224055"/>
                <a:gd name="connsiteX28" fmla="*/ 110452 w 512538"/>
                <a:gd name="connsiteY28" fmla="*/ 95191 h 224055"/>
                <a:gd name="connsiteX29" fmla="*/ 112246 w 512538"/>
                <a:gd name="connsiteY29" fmla="*/ 95895 h 224055"/>
                <a:gd name="connsiteX30" fmla="*/ 138834 w 512538"/>
                <a:gd name="connsiteY30" fmla="*/ 122654 h 224055"/>
                <a:gd name="connsiteX31" fmla="*/ 183681 w 512538"/>
                <a:gd name="connsiteY31" fmla="*/ 135457 h 224055"/>
                <a:gd name="connsiteX32" fmla="*/ 185347 w 512538"/>
                <a:gd name="connsiteY32" fmla="*/ 137378 h 224055"/>
                <a:gd name="connsiteX33" fmla="*/ 184193 w 512538"/>
                <a:gd name="connsiteY33" fmla="*/ 139490 h 224055"/>
                <a:gd name="connsiteX34" fmla="*/ 123778 w 512538"/>
                <a:gd name="connsiteY34" fmla="*/ 172970 h 224055"/>
                <a:gd name="connsiteX35" fmla="*/ 78034 w 512538"/>
                <a:gd name="connsiteY35" fmla="*/ 172970 h 224055"/>
                <a:gd name="connsiteX36" fmla="*/ 58814 w 512538"/>
                <a:gd name="connsiteY36" fmla="*/ 186222 h 224055"/>
                <a:gd name="connsiteX37" fmla="*/ 57212 w 512538"/>
                <a:gd name="connsiteY37" fmla="*/ 186670 h 224055"/>
                <a:gd name="connsiteX38" fmla="*/ 56251 w 512538"/>
                <a:gd name="connsiteY38" fmla="*/ 186670 h 224055"/>
                <a:gd name="connsiteX39" fmla="*/ 37031 w 512538"/>
                <a:gd name="connsiteY39" fmla="*/ 180268 h 224055"/>
                <a:gd name="connsiteX40" fmla="*/ 0 w 512538"/>
                <a:gd name="connsiteY40" fmla="*/ 188718 h 224055"/>
                <a:gd name="connsiteX41" fmla="*/ 3908 w 512538"/>
                <a:gd name="connsiteY41" fmla="*/ 206707 h 224055"/>
                <a:gd name="connsiteX42" fmla="*/ 57340 w 512538"/>
                <a:gd name="connsiteY42" fmla="*/ 206707 h 224055"/>
                <a:gd name="connsiteX43" fmla="*/ 75215 w 512538"/>
                <a:gd name="connsiteY43" fmla="*/ 213556 h 224055"/>
                <a:gd name="connsiteX44" fmla="*/ 100073 w 512538"/>
                <a:gd name="connsiteY44" fmla="*/ 206771 h 224055"/>
                <a:gd name="connsiteX45" fmla="*/ 116090 w 512538"/>
                <a:gd name="connsiteY45" fmla="*/ 211252 h 224055"/>
                <a:gd name="connsiteX46" fmla="*/ 117884 w 512538"/>
                <a:gd name="connsiteY46" fmla="*/ 213108 h 224055"/>
                <a:gd name="connsiteX47" fmla="*/ 119998 w 512538"/>
                <a:gd name="connsiteY47" fmla="*/ 222582 h 224055"/>
                <a:gd name="connsiteX48" fmla="*/ 139667 w 512538"/>
                <a:gd name="connsiteY48" fmla="*/ 224503 h 224055"/>
                <a:gd name="connsiteX49" fmla="*/ 209564 w 512538"/>
                <a:gd name="connsiteY49" fmla="*/ 213748 h 224055"/>
                <a:gd name="connsiteX50" fmla="*/ 214113 w 512538"/>
                <a:gd name="connsiteY50" fmla="*/ 188718 h 224055"/>
                <a:gd name="connsiteX51" fmla="*/ 215714 w 512538"/>
                <a:gd name="connsiteY51" fmla="*/ 186862 h 224055"/>
                <a:gd name="connsiteX52" fmla="*/ 254155 w 512538"/>
                <a:gd name="connsiteY52" fmla="*/ 171178 h 224055"/>
                <a:gd name="connsiteX53" fmla="*/ 260177 w 512538"/>
                <a:gd name="connsiteY53" fmla="*/ 160999 h 224055"/>
                <a:gd name="connsiteX54" fmla="*/ 262356 w 512538"/>
                <a:gd name="connsiteY54" fmla="*/ 159911 h 224055"/>
                <a:gd name="connsiteX55" fmla="*/ 326423 w 512538"/>
                <a:gd name="connsiteY55" fmla="*/ 166313 h 224055"/>
                <a:gd name="connsiteX56" fmla="*/ 354484 w 512538"/>
                <a:gd name="connsiteY56" fmla="*/ 138210 h 224055"/>
                <a:gd name="connsiteX57" fmla="*/ 417783 w 512538"/>
                <a:gd name="connsiteY57" fmla="*/ 126495 h 224055"/>
                <a:gd name="connsiteX58" fmla="*/ 436426 w 512538"/>
                <a:gd name="connsiteY58" fmla="*/ 104921 h 224055"/>
                <a:gd name="connsiteX59" fmla="*/ 508822 w 512538"/>
                <a:gd name="connsiteY59" fmla="*/ 73426 h 224055"/>
                <a:gd name="connsiteX60" fmla="*/ 517279 w 512538"/>
                <a:gd name="connsiteY60" fmla="*/ 50188 h 224055"/>
                <a:gd name="connsiteX61" fmla="*/ 483772 w 512538"/>
                <a:gd name="connsiteY61" fmla="*/ 41930 h 22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2538" h="224055">
                  <a:moveTo>
                    <a:pt x="471920" y="26182"/>
                  </a:moveTo>
                  <a:lnTo>
                    <a:pt x="369027" y="12931"/>
                  </a:lnTo>
                  <a:lnTo>
                    <a:pt x="350832" y="17284"/>
                  </a:lnTo>
                  <a:lnTo>
                    <a:pt x="287278" y="17284"/>
                  </a:lnTo>
                  <a:lnTo>
                    <a:pt x="253066" y="12803"/>
                  </a:lnTo>
                  <a:lnTo>
                    <a:pt x="229233" y="0"/>
                  </a:lnTo>
                  <a:lnTo>
                    <a:pt x="202581" y="12227"/>
                  </a:lnTo>
                  <a:lnTo>
                    <a:pt x="193227" y="42442"/>
                  </a:lnTo>
                  <a:cubicBezTo>
                    <a:pt x="192996" y="43094"/>
                    <a:pt x="192511" y="43626"/>
                    <a:pt x="191882" y="43914"/>
                  </a:cubicBezTo>
                  <a:cubicBezTo>
                    <a:pt x="191482" y="44010"/>
                    <a:pt x="191064" y="44010"/>
                    <a:pt x="190664" y="43914"/>
                  </a:cubicBezTo>
                  <a:lnTo>
                    <a:pt x="189703" y="43915"/>
                  </a:lnTo>
                  <a:lnTo>
                    <a:pt x="136527" y="26054"/>
                  </a:lnTo>
                  <a:lnTo>
                    <a:pt x="103276" y="21701"/>
                  </a:lnTo>
                  <a:lnTo>
                    <a:pt x="84569" y="25606"/>
                  </a:lnTo>
                  <a:lnTo>
                    <a:pt x="84569" y="37129"/>
                  </a:lnTo>
                  <a:lnTo>
                    <a:pt x="78162" y="48780"/>
                  </a:lnTo>
                  <a:lnTo>
                    <a:pt x="89246" y="50444"/>
                  </a:lnTo>
                  <a:cubicBezTo>
                    <a:pt x="90049" y="50610"/>
                    <a:pt x="90720" y="51161"/>
                    <a:pt x="91040" y="51916"/>
                  </a:cubicBezTo>
                  <a:lnTo>
                    <a:pt x="93474" y="58318"/>
                  </a:lnTo>
                  <a:cubicBezTo>
                    <a:pt x="93847" y="59261"/>
                    <a:pt x="93498" y="60336"/>
                    <a:pt x="92641" y="60879"/>
                  </a:cubicBezTo>
                  <a:lnTo>
                    <a:pt x="47794" y="91414"/>
                  </a:lnTo>
                  <a:lnTo>
                    <a:pt x="47794" y="95447"/>
                  </a:lnTo>
                  <a:lnTo>
                    <a:pt x="62850" y="97368"/>
                  </a:lnTo>
                  <a:cubicBezTo>
                    <a:pt x="63397" y="97488"/>
                    <a:pt x="63891" y="97779"/>
                    <a:pt x="64259" y="98200"/>
                  </a:cubicBezTo>
                  <a:lnTo>
                    <a:pt x="73933" y="109339"/>
                  </a:lnTo>
                  <a:lnTo>
                    <a:pt x="97574" y="117021"/>
                  </a:lnTo>
                  <a:lnTo>
                    <a:pt x="108786" y="96344"/>
                  </a:lnTo>
                  <a:cubicBezTo>
                    <a:pt x="109109" y="95701"/>
                    <a:pt x="109737" y="95267"/>
                    <a:pt x="110452" y="95191"/>
                  </a:cubicBezTo>
                  <a:lnTo>
                    <a:pt x="110452" y="95191"/>
                  </a:lnTo>
                  <a:cubicBezTo>
                    <a:pt x="111121" y="95169"/>
                    <a:pt x="111770" y="95424"/>
                    <a:pt x="112246" y="95895"/>
                  </a:cubicBezTo>
                  <a:lnTo>
                    <a:pt x="138834" y="122654"/>
                  </a:lnTo>
                  <a:lnTo>
                    <a:pt x="183681" y="135457"/>
                  </a:lnTo>
                  <a:cubicBezTo>
                    <a:pt x="184562" y="135720"/>
                    <a:pt x="185211" y="136469"/>
                    <a:pt x="185347" y="137378"/>
                  </a:cubicBezTo>
                  <a:cubicBezTo>
                    <a:pt x="185460" y="138257"/>
                    <a:pt x="184995" y="139110"/>
                    <a:pt x="184193" y="139490"/>
                  </a:cubicBezTo>
                  <a:lnTo>
                    <a:pt x="123778" y="172970"/>
                  </a:lnTo>
                  <a:lnTo>
                    <a:pt x="78034" y="172970"/>
                  </a:lnTo>
                  <a:lnTo>
                    <a:pt x="58814" y="186222"/>
                  </a:lnTo>
                  <a:cubicBezTo>
                    <a:pt x="58320" y="186488"/>
                    <a:pt x="57773" y="186641"/>
                    <a:pt x="57212" y="186670"/>
                  </a:cubicBezTo>
                  <a:cubicBezTo>
                    <a:pt x="56896" y="186744"/>
                    <a:pt x="56567" y="186744"/>
                    <a:pt x="56251" y="186670"/>
                  </a:cubicBezTo>
                  <a:lnTo>
                    <a:pt x="37031" y="180268"/>
                  </a:lnTo>
                  <a:lnTo>
                    <a:pt x="0" y="188718"/>
                  </a:lnTo>
                  <a:lnTo>
                    <a:pt x="3908" y="206707"/>
                  </a:lnTo>
                  <a:lnTo>
                    <a:pt x="57340" y="206707"/>
                  </a:lnTo>
                  <a:lnTo>
                    <a:pt x="75215" y="213556"/>
                  </a:lnTo>
                  <a:lnTo>
                    <a:pt x="100073" y="206771"/>
                  </a:lnTo>
                  <a:lnTo>
                    <a:pt x="116090" y="211252"/>
                  </a:lnTo>
                  <a:cubicBezTo>
                    <a:pt x="116986" y="211490"/>
                    <a:pt x="117677" y="212205"/>
                    <a:pt x="117884" y="213108"/>
                  </a:cubicBezTo>
                  <a:lnTo>
                    <a:pt x="119998" y="222582"/>
                  </a:lnTo>
                  <a:lnTo>
                    <a:pt x="139667" y="224503"/>
                  </a:lnTo>
                  <a:lnTo>
                    <a:pt x="209564" y="213748"/>
                  </a:lnTo>
                  <a:lnTo>
                    <a:pt x="214113" y="188718"/>
                  </a:lnTo>
                  <a:cubicBezTo>
                    <a:pt x="214285" y="187862"/>
                    <a:pt x="214892" y="187158"/>
                    <a:pt x="215714" y="186862"/>
                  </a:cubicBezTo>
                  <a:lnTo>
                    <a:pt x="254155" y="171178"/>
                  </a:lnTo>
                  <a:lnTo>
                    <a:pt x="260177" y="160999"/>
                  </a:lnTo>
                  <a:cubicBezTo>
                    <a:pt x="260681" y="160302"/>
                    <a:pt x="261494" y="159895"/>
                    <a:pt x="262356" y="159911"/>
                  </a:cubicBezTo>
                  <a:lnTo>
                    <a:pt x="326423" y="166313"/>
                  </a:lnTo>
                  <a:lnTo>
                    <a:pt x="354484" y="138210"/>
                  </a:lnTo>
                  <a:lnTo>
                    <a:pt x="417783" y="126495"/>
                  </a:lnTo>
                  <a:lnTo>
                    <a:pt x="436426" y="104921"/>
                  </a:lnTo>
                  <a:lnTo>
                    <a:pt x="508822" y="73426"/>
                  </a:lnTo>
                  <a:lnTo>
                    <a:pt x="517279" y="50188"/>
                  </a:lnTo>
                  <a:lnTo>
                    <a:pt x="483772" y="41930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3662E937-9416-AF46-B68D-DF30C4B12C0B}"/>
                </a:ext>
              </a:extLst>
            </p:cNvPr>
            <p:cNvSpPr/>
            <p:nvPr/>
          </p:nvSpPr>
          <p:spPr>
            <a:xfrm>
              <a:off x="8959409" y="3881212"/>
              <a:ext cx="25627" cy="19205"/>
            </a:xfrm>
            <a:custGeom>
              <a:avLst/>
              <a:gdLst>
                <a:gd name="connsiteX0" fmla="*/ 29359 w 25626"/>
                <a:gd name="connsiteY0" fmla="*/ 946 h 19204"/>
                <a:gd name="connsiteX1" fmla="*/ 27693 w 25626"/>
                <a:gd name="connsiteY1" fmla="*/ 49 h 19204"/>
                <a:gd name="connsiteX2" fmla="*/ 26989 w 25626"/>
                <a:gd name="connsiteY2" fmla="*/ 49 h 19204"/>
                <a:gd name="connsiteX3" fmla="*/ 13471 w 25626"/>
                <a:gd name="connsiteY3" fmla="*/ 5043 h 19204"/>
                <a:gd name="connsiteX4" fmla="*/ 12638 w 25626"/>
                <a:gd name="connsiteY4" fmla="*/ 5619 h 19204"/>
                <a:gd name="connsiteX5" fmla="*/ 529 w 25626"/>
                <a:gd name="connsiteY5" fmla="*/ 20534 h 19204"/>
                <a:gd name="connsiteX6" fmla="*/ 448 w 25626"/>
                <a:gd name="connsiteY6" fmla="*/ 22887 h 19204"/>
                <a:gd name="connsiteX7" fmla="*/ 529 w 25626"/>
                <a:gd name="connsiteY7" fmla="*/ 22967 h 19204"/>
                <a:gd name="connsiteX8" fmla="*/ 1810 w 25626"/>
                <a:gd name="connsiteY8" fmla="*/ 23543 h 19204"/>
                <a:gd name="connsiteX9" fmla="*/ 3091 w 25626"/>
                <a:gd name="connsiteY9" fmla="*/ 23095 h 19204"/>
                <a:gd name="connsiteX10" fmla="*/ 28718 w 25626"/>
                <a:gd name="connsiteY10" fmla="*/ 3186 h 19204"/>
                <a:gd name="connsiteX11" fmla="*/ 29358 w 25626"/>
                <a:gd name="connsiteY11" fmla="*/ 946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6" h="19204">
                  <a:moveTo>
                    <a:pt x="29359" y="946"/>
                  </a:moveTo>
                  <a:cubicBezTo>
                    <a:pt x="28991" y="385"/>
                    <a:pt x="28364" y="48"/>
                    <a:pt x="27693" y="49"/>
                  </a:cubicBezTo>
                  <a:cubicBezTo>
                    <a:pt x="27464" y="-16"/>
                    <a:pt x="27219" y="-16"/>
                    <a:pt x="26989" y="49"/>
                  </a:cubicBezTo>
                  <a:lnTo>
                    <a:pt x="13471" y="5043"/>
                  </a:lnTo>
                  <a:cubicBezTo>
                    <a:pt x="13144" y="5151"/>
                    <a:pt x="12854" y="5351"/>
                    <a:pt x="12638" y="5619"/>
                  </a:cubicBezTo>
                  <a:lnTo>
                    <a:pt x="529" y="20534"/>
                  </a:lnTo>
                  <a:cubicBezTo>
                    <a:pt x="-144" y="21162"/>
                    <a:pt x="-180" y="22215"/>
                    <a:pt x="448" y="22887"/>
                  </a:cubicBezTo>
                  <a:cubicBezTo>
                    <a:pt x="474" y="22915"/>
                    <a:pt x="501" y="22941"/>
                    <a:pt x="529" y="22967"/>
                  </a:cubicBezTo>
                  <a:cubicBezTo>
                    <a:pt x="855" y="23332"/>
                    <a:pt x="1321" y="23541"/>
                    <a:pt x="1810" y="23543"/>
                  </a:cubicBezTo>
                  <a:cubicBezTo>
                    <a:pt x="2277" y="23549"/>
                    <a:pt x="2731" y="23390"/>
                    <a:pt x="3091" y="23095"/>
                  </a:cubicBezTo>
                  <a:lnTo>
                    <a:pt x="28718" y="3186"/>
                  </a:lnTo>
                  <a:cubicBezTo>
                    <a:pt x="29455" y="2699"/>
                    <a:pt x="29726" y="1748"/>
                    <a:pt x="29358" y="94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DEC21826-2109-6B4D-A40C-00DBDDB91132}"/>
                </a:ext>
              </a:extLst>
            </p:cNvPr>
            <p:cNvSpPr/>
            <p:nvPr/>
          </p:nvSpPr>
          <p:spPr>
            <a:xfrm>
              <a:off x="5644598" y="5696936"/>
              <a:ext cx="115321" cy="179244"/>
            </a:xfrm>
            <a:custGeom>
              <a:avLst/>
              <a:gdLst>
                <a:gd name="connsiteX0" fmla="*/ 68475 w 115321"/>
                <a:gd name="connsiteY0" fmla="*/ 30475 h 179244"/>
                <a:gd name="connsiteX1" fmla="*/ 39837 w 115321"/>
                <a:gd name="connsiteY1" fmla="*/ 4868 h 179244"/>
                <a:gd name="connsiteX2" fmla="*/ 27728 w 115321"/>
                <a:gd name="connsiteY2" fmla="*/ 451 h 179244"/>
                <a:gd name="connsiteX3" fmla="*/ 25486 w 115321"/>
                <a:gd name="connsiteY3" fmla="*/ 3 h 179244"/>
                <a:gd name="connsiteX4" fmla="*/ 21129 w 115321"/>
                <a:gd name="connsiteY4" fmla="*/ 1668 h 179244"/>
                <a:gd name="connsiteX5" fmla="*/ 16324 w 115321"/>
                <a:gd name="connsiteY5" fmla="*/ 6085 h 179244"/>
                <a:gd name="connsiteX6" fmla="*/ 14466 w 115321"/>
                <a:gd name="connsiteY6" fmla="*/ 10566 h 179244"/>
                <a:gd name="connsiteX7" fmla="*/ 16708 w 115321"/>
                <a:gd name="connsiteY7" fmla="*/ 14663 h 179244"/>
                <a:gd name="connsiteX8" fmla="*/ 23820 w 115321"/>
                <a:gd name="connsiteY8" fmla="*/ 20168 h 179244"/>
                <a:gd name="connsiteX9" fmla="*/ 22538 w 115321"/>
                <a:gd name="connsiteY9" fmla="*/ 20744 h 179244"/>
                <a:gd name="connsiteX10" fmla="*/ 19399 w 115321"/>
                <a:gd name="connsiteY10" fmla="*/ 24713 h 179244"/>
                <a:gd name="connsiteX11" fmla="*/ 8379 w 115321"/>
                <a:gd name="connsiteY11" fmla="*/ 75926 h 179244"/>
                <a:gd name="connsiteX12" fmla="*/ 6137 w 115321"/>
                <a:gd name="connsiteY12" fmla="*/ 75926 h 179244"/>
                <a:gd name="connsiteX13" fmla="*/ 1525 w 115321"/>
                <a:gd name="connsiteY13" fmla="*/ 77846 h 179244"/>
                <a:gd name="connsiteX14" fmla="*/ 51 w 115321"/>
                <a:gd name="connsiteY14" fmla="*/ 82455 h 179244"/>
                <a:gd name="connsiteX15" fmla="*/ 7867 w 115321"/>
                <a:gd name="connsiteY15" fmla="*/ 142182 h 179244"/>
                <a:gd name="connsiteX16" fmla="*/ 24781 w 115321"/>
                <a:gd name="connsiteY16" fmla="*/ 175726 h 179244"/>
                <a:gd name="connsiteX17" fmla="*/ 29265 w 115321"/>
                <a:gd name="connsiteY17" fmla="*/ 178927 h 179244"/>
                <a:gd name="connsiteX18" fmla="*/ 59313 w 115321"/>
                <a:gd name="connsiteY18" fmla="*/ 183472 h 179244"/>
                <a:gd name="connsiteX19" fmla="*/ 62965 w 115321"/>
                <a:gd name="connsiteY19" fmla="*/ 182256 h 179244"/>
                <a:gd name="connsiteX20" fmla="*/ 111400 w 115321"/>
                <a:gd name="connsiteY20" fmla="*/ 148776 h 179244"/>
                <a:gd name="connsiteX21" fmla="*/ 113706 w 115321"/>
                <a:gd name="connsiteY21" fmla="*/ 144487 h 179244"/>
                <a:gd name="connsiteX22" fmla="*/ 115756 w 115321"/>
                <a:gd name="connsiteY22" fmla="*/ 105181 h 179244"/>
                <a:gd name="connsiteX23" fmla="*/ 115308 w 115321"/>
                <a:gd name="connsiteY23" fmla="*/ 103325 h 17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5321" h="179244">
                  <a:moveTo>
                    <a:pt x="68475" y="30475"/>
                  </a:moveTo>
                  <a:lnTo>
                    <a:pt x="39837" y="4868"/>
                  </a:lnTo>
                  <a:lnTo>
                    <a:pt x="27728" y="451"/>
                  </a:lnTo>
                  <a:cubicBezTo>
                    <a:pt x="27002" y="210"/>
                    <a:pt x="26249" y="60"/>
                    <a:pt x="25486" y="3"/>
                  </a:cubicBezTo>
                  <a:cubicBezTo>
                    <a:pt x="23869" y="-49"/>
                    <a:pt x="22299" y="551"/>
                    <a:pt x="21129" y="1668"/>
                  </a:cubicBezTo>
                  <a:lnTo>
                    <a:pt x="16324" y="6085"/>
                  </a:lnTo>
                  <a:cubicBezTo>
                    <a:pt x="15103" y="7252"/>
                    <a:pt x="14428" y="8878"/>
                    <a:pt x="14466" y="10566"/>
                  </a:cubicBezTo>
                  <a:cubicBezTo>
                    <a:pt x="14521" y="12210"/>
                    <a:pt x="15353" y="13730"/>
                    <a:pt x="16708" y="14663"/>
                  </a:cubicBezTo>
                  <a:lnTo>
                    <a:pt x="23820" y="20168"/>
                  </a:lnTo>
                  <a:lnTo>
                    <a:pt x="22538" y="20744"/>
                  </a:lnTo>
                  <a:cubicBezTo>
                    <a:pt x="20942" y="21521"/>
                    <a:pt x="19786" y="22981"/>
                    <a:pt x="19399" y="24713"/>
                  </a:cubicBezTo>
                  <a:lnTo>
                    <a:pt x="8379" y="75926"/>
                  </a:lnTo>
                  <a:lnTo>
                    <a:pt x="6137" y="75926"/>
                  </a:lnTo>
                  <a:cubicBezTo>
                    <a:pt x="4403" y="75916"/>
                    <a:pt x="2738" y="76609"/>
                    <a:pt x="1525" y="77846"/>
                  </a:cubicBezTo>
                  <a:cubicBezTo>
                    <a:pt x="364" y="79083"/>
                    <a:pt x="-177" y="80776"/>
                    <a:pt x="51" y="82455"/>
                  </a:cubicBezTo>
                  <a:lnTo>
                    <a:pt x="7867" y="142182"/>
                  </a:lnTo>
                  <a:lnTo>
                    <a:pt x="24781" y="175726"/>
                  </a:lnTo>
                  <a:cubicBezTo>
                    <a:pt x="25716" y="177414"/>
                    <a:pt x="27364" y="178590"/>
                    <a:pt x="29265" y="178927"/>
                  </a:cubicBezTo>
                  <a:lnTo>
                    <a:pt x="59313" y="183472"/>
                  </a:lnTo>
                  <a:cubicBezTo>
                    <a:pt x="60632" y="183482"/>
                    <a:pt x="61916" y="183054"/>
                    <a:pt x="62965" y="182256"/>
                  </a:cubicBezTo>
                  <a:lnTo>
                    <a:pt x="111400" y="148776"/>
                  </a:lnTo>
                  <a:cubicBezTo>
                    <a:pt x="112802" y="147789"/>
                    <a:pt x="113656" y="146199"/>
                    <a:pt x="113706" y="144487"/>
                  </a:cubicBezTo>
                  <a:lnTo>
                    <a:pt x="115756" y="105181"/>
                  </a:lnTo>
                  <a:cubicBezTo>
                    <a:pt x="115799" y="104531"/>
                    <a:pt x="115643" y="103883"/>
                    <a:pt x="115308" y="10332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9F8D3509-C516-BA41-9621-7099F431E0AB}"/>
                </a:ext>
              </a:extLst>
            </p:cNvPr>
            <p:cNvSpPr/>
            <p:nvPr/>
          </p:nvSpPr>
          <p:spPr>
            <a:xfrm>
              <a:off x="2309564" y="3665785"/>
              <a:ext cx="352370" cy="160039"/>
            </a:xfrm>
            <a:custGeom>
              <a:avLst/>
              <a:gdLst>
                <a:gd name="connsiteX0" fmla="*/ 311879 w 352369"/>
                <a:gd name="connsiteY0" fmla="*/ 134689 h 160039"/>
                <a:gd name="connsiteX1" fmla="*/ 327576 w 352369"/>
                <a:gd name="connsiteY1" fmla="*/ 124383 h 160039"/>
                <a:gd name="connsiteX2" fmla="*/ 332253 w 352369"/>
                <a:gd name="connsiteY2" fmla="*/ 80852 h 160039"/>
                <a:gd name="connsiteX3" fmla="*/ 335008 w 352369"/>
                <a:gd name="connsiteY3" fmla="*/ 78675 h 160039"/>
                <a:gd name="connsiteX4" fmla="*/ 356726 w 352369"/>
                <a:gd name="connsiteY4" fmla="*/ 78675 h 160039"/>
                <a:gd name="connsiteX5" fmla="*/ 358648 w 352369"/>
                <a:gd name="connsiteY5" fmla="*/ 60559 h 160039"/>
                <a:gd name="connsiteX6" fmla="*/ 358328 w 352369"/>
                <a:gd name="connsiteY6" fmla="*/ 60047 h 160039"/>
                <a:gd name="connsiteX7" fmla="*/ 339557 w 352369"/>
                <a:gd name="connsiteY7" fmla="*/ 14724 h 160039"/>
                <a:gd name="connsiteX8" fmla="*/ 266135 w 352369"/>
                <a:gd name="connsiteY8" fmla="*/ 0 h 160039"/>
                <a:gd name="connsiteX9" fmla="*/ 243263 w 352369"/>
                <a:gd name="connsiteY9" fmla="*/ 23174 h 160039"/>
                <a:gd name="connsiteX10" fmla="*/ 240765 w 352369"/>
                <a:gd name="connsiteY10" fmla="*/ 24198 h 160039"/>
                <a:gd name="connsiteX11" fmla="*/ 240060 w 352369"/>
                <a:gd name="connsiteY11" fmla="*/ 24198 h 160039"/>
                <a:gd name="connsiteX12" fmla="*/ 204246 w 352369"/>
                <a:gd name="connsiteY12" fmla="*/ 17796 h 160039"/>
                <a:gd name="connsiteX13" fmla="*/ 163756 w 352369"/>
                <a:gd name="connsiteY13" fmla="*/ 49036 h 160039"/>
                <a:gd name="connsiteX14" fmla="*/ 168433 w 352369"/>
                <a:gd name="connsiteY14" fmla="*/ 87766 h 160039"/>
                <a:gd name="connsiteX15" fmla="*/ 167023 w 352369"/>
                <a:gd name="connsiteY15" fmla="*/ 90326 h 160039"/>
                <a:gd name="connsiteX16" fmla="*/ 157349 w 352369"/>
                <a:gd name="connsiteY16" fmla="*/ 94743 h 160039"/>
                <a:gd name="connsiteX17" fmla="*/ 156196 w 352369"/>
                <a:gd name="connsiteY17" fmla="*/ 94743 h 160039"/>
                <a:gd name="connsiteX18" fmla="*/ 155107 w 352369"/>
                <a:gd name="connsiteY18" fmla="*/ 94743 h 160039"/>
                <a:gd name="connsiteX19" fmla="*/ 131914 w 352369"/>
                <a:gd name="connsiteY19" fmla="*/ 86165 h 160039"/>
                <a:gd name="connsiteX20" fmla="*/ 79700 w 352369"/>
                <a:gd name="connsiteY20" fmla="*/ 103641 h 160039"/>
                <a:gd name="connsiteX21" fmla="*/ 48307 w 352369"/>
                <a:gd name="connsiteY21" fmla="*/ 95255 h 160039"/>
                <a:gd name="connsiteX22" fmla="*/ 37415 w 352369"/>
                <a:gd name="connsiteY22" fmla="*/ 107355 h 160039"/>
                <a:gd name="connsiteX23" fmla="*/ 35365 w 352369"/>
                <a:gd name="connsiteY23" fmla="*/ 108315 h 160039"/>
                <a:gd name="connsiteX24" fmla="*/ 33828 w 352369"/>
                <a:gd name="connsiteY24" fmla="*/ 107931 h 160039"/>
                <a:gd name="connsiteX25" fmla="*/ 13134 w 352369"/>
                <a:gd name="connsiteY25" fmla="*/ 95127 h 160039"/>
                <a:gd name="connsiteX26" fmla="*/ 0 w 352369"/>
                <a:gd name="connsiteY26" fmla="*/ 98584 h 160039"/>
                <a:gd name="connsiteX27" fmla="*/ 8521 w 352369"/>
                <a:gd name="connsiteY27" fmla="*/ 126047 h 160039"/>
                <a:gd name="connsiteX28" fmla="*/ 35557 w 352369"/>
                <a:gd name="connsiteY28" fmla="*/ 133217 h 160039"/>
                <a:gd name="connsiteX29" fmla="*/ 39081 w 352369"/>
                <a:gd name="connsiteY29" fmla="*/ 131296 h 160039"/>
                <a:gd name="connsiteX30" fmla="*/ 122368 w 352369"/>
                <a:gd name="connsiteY30" fmla="*/ 117917 h 160039"/>
                <a:gd name="connsiteX31" fmla="*/ 127237 w 352369"/>
                <a:gd name="connsiteY31" fmla="*/ 120094 h 160039"/>
                <a:gd name="connsiteX32" fmla="*/ 145945 w 352369"/>
                <a:gd name="connsiteY32" fmla="*/ 143715 h 160039"/>
                <a:gd name="connsiteX33" fmla="*/ 198801 w 352369"/>
                <a:gd name="connsiteY33" fmla="*/ 155878 h 160039"/>
                <a:gd name="connsiteX34" fmla="*/ 202965 w 352369"/>
                <a:gd name="connsiteY34" fmla="*/ 159335 h 160039"/>
                <a:gd name="connsiteX35" fmla="*/ 238522 w 352369"/>
                <a:gd name="connsiteY35" fmla="*/ 161256 h 1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369" h="160039">
                  <a:moveTo>
                    <a:pt x="311879" y="134689"/>
                  </a:moveTo>
                  <a:lnTo>
                    <a:pt x="327576" y="124383"/>
                  </a:lnTo>
                  <a:lnTo>
                    <a:pt x="332253" y="80852"/>
                  </a:lnTo>
                  <a:cubicBezTo>
                    <a:pt x="332505" y="79545"/>
                    <a:pt x="333677" y="78620"/>
                    <a:pt x="335008" y="78675"/>
                  </a:cubicBezTo>
                  <a:lnTo>
                    <a:pt x="356726" y="78675"/>
                  </a:lnTo>
                  <a:lnTo>
                    <a:pt x="358648" y="60559"/>
                  </a:lnTo>
                  <a:lnTo>
                    <a:pt x="358328" y="60047"/>
                  </a:lnTo>
                  <a:lnTo>
                    <a:pt x="339557" y="14724"/>
                  </a:lnTo>
                  <a:lnTo>
                    <a:pt x="266135" y="0"/>
                  </a:lnTo>
                  <a:lnTo>
                    <a:pt x="243263" y="23174"/>
                  </a:lnTo>
                  <a:cubicBezTo>
                    <a:pt x="242592" y="23821"/>
                    <a:pt x="241698" y="24188"/>
                    <a:pt x="240765" y="24198"/>
                  </a:cubicBezTo>
                  <a:lnTo>
                    <a:pt x="240060" y="24198"/>
                  </a:lnTo>
                  <a:lnTo>
                    <a:pt x="204246" y="17796"/>
                  </a:lnTo>
                  <a:lnTo>
                    <a:pt x="163756" y="49036"/>
                  </a:lnTo>
                  <a:lnTo>
                    <a:pt x="168433" y="87766"/>
                  </a:lnTo>
                  <a:cubicBezTo>
                    <a:pt x="168586" y="88837"/>
                    <a:pt x="168011" y="89881"/>
                    <a:pt x="167023" y="90326"/>
                  </a:cubicBezTo>
                  <a:lnTo>
                    <a:pt x="157349" y="94743"/>
                  </a:lnTo>
                  <a:cubicBezTo>
                    <a:pt x="156970" y="94833"/>
                    <a:pt x="156575" y="94833"/>
                    <a:pt x="156196" y="94743"/>
                  </a:cubicBezTo>
                  <a:lnTo>
                    <a:pt x="155107" y="94743"/>
                  </a:lnTo>
                  <a:lnTo>
                    <a:pt x="131914" y="86165"/>
                  </a:lnTo>
                  <a:lnTo>
                    <a:pt x="79700" y="103641"/>
                  </a:lnTo>
                  <a:lnTo>
                    <a:pt x="48307" y="95255"/>
                  </a:lnTo>
                  <a:lnTo>
                    <a:pt x="37415" y="107355"/>
                  </a:lnTo>
                  <a:cubicBezTo>
                    <a:pt x="36907" y="107960"/>
                    <a:pt x="36157" y="108311"/>
                    <a:pt x="35365" y="108315"/>
                  </a:cubicBezTo>
                  <a:cubicBezTo>
                    <a:pt x="34833" y="108286"/>
                    <a:pt x="34311" y="108156"/>
                    <a:pt x="33828" y="107931"/>
                  </a:cubicBezTo>
                  <a:lnTo>
                    <a:pt x="13134" y="95127"/>
                  </a:lnTo>
                  <a:lnTo>
                    <a:pt x="0" y="98584"/>
                  </a:lnTo>
                  <a:lnTo>
                    <a:pt x="8521" y="126047"/>
                  </a:lnTo>
                  <a:lnTo>
                    <a:pt x="35557" y="133217"/>
                  </a:lnTo>
                  <a:cubicBezTo>
                    <a:pt x="36496" y="132216"/>
                    <a:pt x="37731" y="131543"/>
                    <a:pt x="39081" y="131296"/>
                  </a:cubicBezTo>
                  <a:lnTo>
                    <a:pt x="122368" y="117917"/>
                  </a:lnTo>
                  <a:cubicBezTo>
                    <a:pt x="124242" y="117845"/>
                    <a:pt x="126042" y="118650"/>
                    <a:pt x="127237" y="120094"/>
                  </a:cubicBezTo>
                  <a:lnTo>
                    <a:pt x="145945" y="143715"/>
                  </a:lnTo>
                  <a:lnTo>
                    <a:pt x="198801" y="155878"/>
                  </a:lnTo>
                  <a:cubicBezTo>
                    <a:pt x="200632" y="156359"/>
                    <a:pt x="202156" y="157625"/>
                    <a:pt x="202965" y="159335"/>
                  </a:cubicBezTo>
                  <a:lnTo>
                    <a:pt x="238522" y="161256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2830DD82-230A-5E43-9741-9F7BE37AE03F}"/>
                </a:ext>
              </a:extLst>
            </p:cNvPr>
            <p:cNvSpPr/>
            <p:nvPr/>
          </p:nvSpPr>
          <p:spPr>
            <a:xfrm>
              <a:off x="1990765" y="3501328"/>
              <a:ext cx="153761" cy="115228"/>
            </a:xfrm>
            <a:custGeom>
              <a:avLst/>
              <a:gdLst>
                <a:gd name="connsiteX0" fmla="*/ 1345 w 153761"/>
                <a:gd name="connsiteY0" fmla="*/ 17860 h 115228"/>
                <a:gd name="connsiteX1" fmla="*/ 2883 w 153761"/>
                <a:gd name="connsiteY1" fmla="*/ 18309 h 115228"/>
                <a:gd name="connsiteX2" fmla="*/ 4036 w 153761"/>
                <a:gd name="connsiteY2" fmla="*/ 20357 h 115228"/>
                <a:gd name="connsiteX3" fmla="*/ 4036 w 153761"/>
                <a:gd name="connsiteY3" fmla="*/ 36809 h 115228"/>
                <a:gd name="connsiteX4" fmla="*/ 60736 w 153761"/>
                <a:gd name="connsiteY4" fmla="*/ 69521 h 115228"/>
                <a:gd name="connsiteX5" fmla="*/ 70474 w 153761"/>
                <a:gd name="connsiteY5" fmla="*/ 91030 h 115228"/>
                <a:gd name="connsiteX6" fmla="*/ 102508 w 153761"/>
                <a:gd name="connsiteY6" fmla="*/ 84629 h 115228"/>
                <a:gd name="connsiteX7" fmla="*/ 104173 w 153761"/>
                <a:gd name="connsiteY7" fmla="*/ 85141 h 115228"/>
                <a:gd name="connsiteX8" fmla="*/ 105134 w 153761"/>
                <a:gd name="connsiteY8" fmla="*/ 87061 h 115228"/>
                <a:gd name="connsiteX9" fmla="*/ 105134 w 153761"/>
                <a:gd name="connsiteY9" fmla="*/ 109787 h 115228"/>
                <a:gd name="connsiteX10" fmla="*/ 131914 w 153761"/>
                <a:gd name="connsiteY10" fmla="*/ 118045 h 115228"/>
                <a:gd name="connsiteX11" fmla="*/ 126597 w 153761"/>
                <a:gd name="connsiteY11" fmla="*/ 101785 h 115228"/>
                <a:gd name="connsiteX12" fmla="*/ 128199 w 153761"/>
                <a:gd name="connsiteY12" fmla="*/ 96920 h 115228"/>
                <a:gd name="connsiteX13" fmla="*/ 149917 w 153761"/>
                <a:gd name="connsiteY13" fmla="*/ 79059 h 115228"/>
                <a:gd name="connsiteX14" fmla="*/ 152736 w 153761"/>
                <a:gd name="connsiteY14" fmla="*/ 78035 h 115228"/>
                <a:gd name="connsiteX15" fmla="*/ 159848 w 153761"/>
                <a:gd name="connsiteY15" fmla="*/ 64784 h 115228"/>
                <a:gd name="connsiteX16" fmla="*/ 148892 w 153761"/>
                <a:gd name="connsiteY16" fmla="*/ 46539 h 115228"/>
                <a:gd name="connsiteX17" fmla="*/ 135118 w 153761"/>
                <a:gd name="connsiteY17" fmla="*/ 40138 h 115228"/>
                <a:gd name="connsiteX18" fmla="*/ 133644 w 153761"/>
                <a:gd name="connsiteY18" fmla="*/ 38409 h 115228"/>
                <a:gd name="connsiteX19" fmla="*/ 128967 w 153761"/>
                <a:gd name="connsiteY19" fmla="*/ 14980 h 115228"/>
                <a:gd name="connsiteX20" fmla="*/ 106800 w 153761"/>
                <a:gd name="connsiteY20" fmla="*/ 2625 h 115228"/>
                <a:gd name="connsiteX21" fmla="*/ 49140 w 153761"/>
                <a:gd name="connsiteY21" fmla="*/ 13635 h 115228"/>
                <a:gd name="connsiteX22" fmla="*/ 47794 w 153761"/>
                <a:gd name="connsiteY22" fmla="*/ 13315 h 115228"/>
                <a:gd name="connsiteX23" fmla="*/ 30816 w 153761"/>
                <a:gd name="connsiteY23" fmla="*/ 4417 h 115228"/>
                <a:gd name="connsiteX24" fmla="*/ 29599 w 153761"/>
                <a:gd name="connsiteY24" fmla="*/ 1664 h 115228"/>
                <a:gd name="connsiteX25" fmla="*/ 31009 w 153761"/>
                <a:gd name="connsiteY25" fmla="*/ 0 h 115228"/>
                <a:gd name="connsiteX26" fmla="*/ 31009 w 153761"/>
                <a:gd name="connsiteY26" fmla="*/ 0 h 115228"/>
                <a:gd name="connsiteX27" fmla="*/ 0 w 153761"/>
                <a:gd name="connsiteY27" fmla="*/ 18116 h 115228"/>
                <a:gd name="connsiteX28" fmla="*/ 449 w 153761"/>
                <a:gd name="connsiteY28" fmla="*/ 18116 h 115228"/>
                <a:gd name="connsiteX29" fmla="*/ 1346 w 153761"/>
                <a:gd name="connsiteY29" fmla="*/ 17860 h 11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3761" h="115228">
                  <a:moveTo>
                    <a:pt x="1345" y="17860"/>
                  </a:moveTo>
                  <a:cubicBezTo>
                    <a:pt x="1891" y="17850"/>
                    <a:pt x="2428" y="18007"/>
                    <a:pt x="2883" y="18309"/>
                  </a:cubicBezTo>
                  <a:cubicBezTo>
                    <a:pt x="3603" y="18739"/>
                    <a:pt x="4042" y="19518"/>
                    <a:pt x="4036" y="20357"/>
                  </a:cubicBezTo>
                  <a:lnTo>
                    <a:pt x="4036" y="36809"/>
                  </a:lnTo>
                  <a:lnTo>
                    <a:pt x="60736" y="69521"/>
                  </a:lnTo>
                  <a:lnTo>
                    <a:pt x="70474" y="91030"/>
                  </a:lnTo>
                  <a:lnTo>
                    <a:pt x="102508" y="84629"/>
                  </a:lnTo>
                  <a:cubicBezTo>
                    <a:pt x="103104" y="84610"/>
                    <a:pt x="103690" y="84790"/>
                    <a:pt x="104173" y="85141"/>
                  </a:cubicBezTo>
                  <a:cubicBezTo>
                    <a:pt x="104782" y="85591"/>
                    <a:pt x="105139" y="86305"/>
                    <a:pt x="105134" y="87061"/>
                  </a:cubicBezTo>
                  <a:lnTo>
                    <a:pt x="105134" y="109787"/>
                  </a:lnTo>
                  <a:lnTo>
                    <a:pt x="131914" y="118045"/>
                  </a:lnTo>
                  <a:lnTo>
                    <a:pt x="126597" y="101785"/>
                  </a:lnTo>
                  <a:cubicBezTo>
                    <a:pt x="126115" y="99989"/>
                    <a:pt x="126744" y="98079"/>
                    <a:pt x="128199" y="96920"/>
                  </a:cubicBezTo>
                  <a:lnTo>
                    <a:pt x="149917" y="79059"/>
                  </a:lnTo>
                  <a:cubicBezTo>
                    <a:pt x="150736" y="78448"/>
                    <a:pt x="151716" y="78092"/>
                    <a:pt x="152736" y="78035"/>
                  </a:cubicBezTo>
                  <a:lnTo>
                    <a:pt x="159848" y="64784"/>
                  </a:lnTo>
                  <a:lnTo>
                    <a:pt x="148892" y="46539"/>
                  </a:lnTo>
                  <a:lnTo>
                    <a:pt x="135118" y="40138"/>
                  </a:lnTo>
                  <a:cubicBezTo>
                    <a:pt x="134390" y="39815"/>
                    <a:pt x="133848" y="39179"/>
                    <a:pt x="133644" y="38409"/>
                  </a:cubicBezTo>
                  <a:lnTo>
                    <a:pt x="128967" y="14980"/>
                  </a:lnTo>
                  <a:lnTo>
                    <a:pt x="106800" y="2625"/>
                  </a:lnTo>
                  <a:lnTo>
                    <a:pt x="49140" y="13635"/>
                  </a:lnTo>
                  <a:cubicBezTo>
                    <a:pt x="48673" y="13628"/>
                    <a:pt x="48214" y="13519"/>
                    <a:pt x="47794" y="13315"/>
                  </a:cubicBezTo>
                  <a:lnTo>
                    <a:pt x="30816" y="4417"/>
                  </a:lnTo>
                  <a:cubicBezTo>
                    <a:pt x="29857" y="3860"/>
                    <a:pt x="29365" y="2749"/>
                    <a:pt x="29599" y="1664"/>
                  </a:cubicBezTo>
                  <a:cubicBezTo>
                    <a:pt x="29805" y="932"/>
                    <a:pt x="30319" y="324"/>
                    <a:pt x="31009" y="0"/>
                  </a:cubicBezTo>
                  <a:lnTo>
                    <a:pt x="31009" y="0"/>
                  </a:lnTo>
                  <a:lnTo>
                    <a:pt x="0" y="18116"/>
                  </a:lnTo>
                  <a:lnTo>
                    <a:pt x="449" y="18116"/>
                  </a:lnTo>
                  <a:cubicBezTo>
                    <a:pt x="718" y="17951"/>
                    <a:pt x="1029" y="17862"/>
                    <a:pt x="1346" y="1786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F4E297E0-D179-144C-857E-6B3614A79D3D}"/>
                </a:ext>
              </a:extLst>
            </p:cNvPr>
            <p:cNvSpPr/>
            <p:nvPr/>
          </p:nvSpPr>
          <p:spPr>
            <a:xfrm>
              <a:off x="3396075" y="4455863"/>
              <a:ext cx="108914" cy="57614"/>
            </a:xfrm>
            <a:custGeom>
              <a:avLst/>
              <a:gdLst>
                <a:gd name="connsiteX0" fmla="*/ 37933 w 108914"/>
                <a:gd name="connsiteY0" fmla="*/ 62739 h 57614"/>
                <a:gd name="connsiteX1" fmla="*/ 38702 w 108914"/>
                <a:gd name="connsiteY1" fmla="*/ 62739 h 57614"/>
                <a:gd name="connsiteX2" fmla="*/ 39727 w 108914"/>
                <a:gd name="connsiteY2" fmla="*/ 62739 h 57614"/>
                <a:gd name="connsiteX3" fmla="*/ 86880 w 108914"/>
                <a:gd name="connsiteY3" fmla="*/ 43918 h 57614"/>
                <a:gd name="connsiteX4" fmla="*/ 113404 w 108914"/>
                <a:gd name="connsiteY4" fmla="*/ 3781 h 57614"/>
                <a:gd name="connsiteX5" fmla="*/ 113404 w 108914"/>
                <a:gd name="connsiteY5" fmla="*/ 772 h 57614"/>
                <a:gd name="connsiteX6" fmla="*/ 111418 w 108914"/>
                <a:gd name="connsiteY6" fmla="*/ 68 h 57614"/>
                <a:gd name="connsiteX7" fmla="*/ 110201 w 108914"/>
                <a:gd name="connsiteY7" fmla="*/ 68 h 57614"/>
                <a:gd name="connsiteX8" fmla="*/ 84574 w 108914"/>
                <a:gd name="connsiteY8" fmla="*/ 12871 h 57614"/>
                <a:gd name="connsiteX9" fmla="*/ 35178 w 108914"/>
                <a:gd name="connsiteY9" fmla="*/ 17672 h 57614"/>
                <a:gd name="connsiteX10" fmla="*/ 1415 w 108914"/>
                <a:gd name="connsiteY10" fmla="*/ 35468 h 57614"/>
                <a:gd name="connsiteX11" fmla="*/ 69 w 108914"/>
                <a:gd name="connsiteY11" fmla="*/ 37133 h 57614"/>
                <a:gd name="connsiteX12" fmla="*/ 518 w 108914"/>
                <a:gd name="connsiteY12" fmla="*/ 39117 h 57614"/>
                <a:gd name="connsiteX13" fmla="*/ 14036 w 108914"/>
                <a:gd name="connsiteY13" fmla="*/ 55569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914" h="57614">
                  <a:moveTo>
                    <a:pt x="37933" y="62739"/>
                  </a:moveTo>
                  <a:lnTo>
                    <a:pt x="38702" y="62739"/>
                  </a:lnTo>
                  <a:cubicBezTo>
                    <a:pt x="39040" y="62806"/>
                    <a:pt x="39388" y="62806"/>
                    <a:pt x="39727" y="62739"/>
                  </a:cubicBezTo>
                  <a:lnTo>
                    <a:pt x="86880" y="43918"/>
                  </a:lnTo>
                  <a:lnTo>
                    <a:pt x="113404" y="3781"/>
                  </a:lnTo>
                  <a:cubicBezTo>
                    <a:pt x="114178" y="2927"/>
                    <a:pt x="114178" y="1626"/>
                    <a:pt x="113404" y="772"/>
                  </a:cubicBezTo>
                  <a:cubicBezTo>
                    <a:pt x="112858" y="290"/>
                    <a:pt x="112146" y="37"/>
                    <a:pt x="111418" y="68"/>
                  </a:cubicBezTo>
                  <a:cubicBezTo>
                    <a:pt x="111017" y="-23"/>
                    <a:pt x="110601" y="-23"/>
                    <a:pt x="110201" y="68"/>
                  </a:cubicBezTo>
                  <a:lnTo>
                    <a:pt x="84574" y="12871"/>
                  </a:lnTo>
                  <a:lnTo>
                    <a:pt x="35178" y="17672"/>
                  </a:lnTo>
                  <a:lnTo>
                    <a:pt x="1415" y="35468"/>
                  </a:lnTo>
                  <a:cubicBezTo>
                    <a:pt x="739" y="35794"/>
                    <a:pt x="245" y="36405"/>
                    <a:pt x="69" y="37133"/>
                  </a:cubicBezTo>
                  <a:cubicBezTo>
                    <a:pt x="-108" y="37828"/>
                    <a:pt x="59" y="38566"/>
                    <a:pt x="518" y="39117"/>
                  </a:cubicBezTo>
                  <a:lnTo>
                    <a:pt x="14036" y="55569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24327282-1A69-694B-A2C6-A38040C274CF}"/>
                </a:ext>
              </a:extLst>
            </p:cNvPr>
            <p:cNvSpPr/>
            <p:nvPr/>
          </p:nvSpPr>
          <p:spPr>
            <a:xfrm>
              <a:off x="2621443" y="3696256"/>
              <a:ext cx="307523" cy="166441"/>
            </a:xfrm>
            <a:custGeom>
              <a:avLst/>
              <a:gdLst>
                <a:gd name="connsiteX0" fmla="*/ 184514 w 307522"/>
                <a:gd name="connsiteY0" fmla="*/ 24454 h 166440"/>
                <a:gd name="connsiteX1" fmla="*/ 128967 w 307522"/>
                <a:gd name="connsiteY1" fmla="*/ 33673 h 166440"/>
                <a:gd name="connsiteX2" fmla="*/ 115257 w 307522"/>
                <a:gd name="connsiteY2" fmla="*/ 50508 h 166440"/>
                <a:gd name="connsiteX3" fmla="*/ 112502 w 307522"/>
                <a:gd name="connsiteY3" fmla="*/ 51789 h 166440"/>
                <a:gd name="connsiteX4" fmla="*/ 81109 w 307522"/>
                <a:gd name="connsiteY4" fmla="*/ 51789 h 166440"/>
                <a:gd name="connsiteX5" fmla="*/ 79187 w 307522"/>
                <a:gd name="connsiteY5" fmla="*/ 51212 h 166440"/>
                <a:gd name="connsiteX6" fmla="*/ 47794 w 307522"/>
                <a:gd name="connsiteY6" fmla="*/ 31112 h 166440"/>
                <a:gd name="connsiteX7" fmla="*/ 46769 w 307522"/>
                <a:gd name="connsiteY7" fmla="*/ 30088 h 166440"/>
                <a:gd name="connsiteX8" fmla="*/ 44847 w 307522"/>
                <a:gd name="connsiteY8" fmla="*/ 48204 h 166440"/>
                <a:gd name="connsiteX9" fmla="*/ 23128 w 307522"/>
                <a:gd name="connsiteY9" fmla="*/ 48204 h 166440"/>
                <a:gd name="connsiteX10" fmla="*/ 20373 w 307522"/>
                <a:gd name="connsiteY10" fmla="*/ 50381 h 166440"/>
                <a:gd name="connsiteX11" fmla="*/ 15697 w 307522"/>
                <a:gd name="connsiteY11" fmla="*/ 93911 h 166440"/>
                <a:gd name="connsiteX12" fmla="*/ 0 w 307522"/>
                <a:gd name="connsiteY12" fmla="*/ 104218 h 166440"/>
                <a:gd name="connsiteX13" fmla="*/ 320 w 307522"/>
                <a:gd name="connsiteY13" fmla="*/ 104218 h 166440"/>
                <a:gd name="connsiteX14" fmla="*/ 1345 w 307522"/>
                <a:gd name="connsiteY14" fmla="*/ 104218 h 166440"/>
                <a:gd name="connsiteX15" fmla="*/ 3075 w 307522"/>
                <a:gd name="connsiteY15" fmla="*/ 104794 h 166440"/>
                <a:gd name="connsiteX16" fmla="*/ 13774 w 307522"/>
                <a:gd name="connsiteY16" fmla="*/ 113308 h 166440"/>
                <a:gd name="connsiteX17" fmla="*/ 14671 w 307522"/>
                <a:gd name="connsiteY17" fmla="*/ 113308 h 166440"/>
                <a:gd name="connsiteX18" fmla="*/ 14671 w 307522"/>
                <a:gd name="connsiteY18" fmla="*/ 113308 h 166440"/>
                <a:gd name="connsiteX19" fmla="*/ 15120 w 307522"/>
                <a:gd name="connsiteY19" fmla="*/ 113692 h 166440"/>
                <a:gd name="connsiteX20" fmla="*/ 15440 w 307522"/>
                <a:gd name="connsiteY20" fmla="*/ 113692 h 166440"/>
                <a:gd name="connsiteX21" fmla="*/ 15440 w 307522"/>
                <a:gd name="connsiteY21" fmla="*/ 114076 h 166440"/>
                <a:gd name="connsiteX22" fmla="*/ 15760 w 307522"/>
                <a:gd name="connsiteY22" fmla="*/ 114716 h 166440"/>
                <a:gd name="connsiteX23" fmla="*/ 15760 w 307522"/>
                <a:gd name="connsiteY23" fmla="*/ 114716 h 166440"/>
                <a:gd name="connsiteX24" fmla="*/ 88413 w 307522"/>
                <a:gd name="connsiteY24" fmla="*/ 172330 h 166440"/>
                <a:gd name="connsiteX25" fmla="*/ 124290 w 307522"/>
                <a:gd name="connsiteY25" fmla="*/ 161640 h 166440"/>
                <a:gd name="connsiteX26" fmla="*/ 124290 w 307522"/>
                <a:gd name="connsiteY26" fmla="*/ 161640 h 166440"/>
                <a:gd name="connsiteX27" fmla="*/ 169138 w 307522"/>
                <a:gd name="connsiteY27" fmla="*/ 148260 h 166440"/>
                <a:gd name="connsiteX28" fmla="*/ 191177 w 307522"/>
                <a:gd name="connsiteY28" fmla="*/ 149925 h 166440"/>
                <a:gd name="connsiteX29" fmla="*/ 194572 w 307522"/>
                <a:gd name="connsiteY29" fmla="*/ 147364 h 166440"/>
                <a:gd name="connsiteX30" fmla="*/ 235575 w 307522"/>
                <a:gd name="connsiteY30" fmla="*/ 134561 h 166440"/>
                <a:gd name="connsiteX31" fmla="*/ 275553 w 307522"/>
                <a:gd name="connsiteY31" fmla="*/ 54349 h 166440"/>
                <a:gd name="connsiteX32" fmla="*/ 276899 w 307522"/>
                <a:gd name="connsiteY32" fmla="*/ 52941 h 166440"/>
                <a:gd name="connsiteX33" fmla="*/ 312905 w 307522"/>
                <a:gd name="connsiteY33" fmla="*/ 31688 h 166440"/>
                <a:gd name="connsiteX34" fmla="*/ 288111 w 307522"/>
                <a:gd name="connsiteY34" fmla="*/ 8770 h 166440"/>
                <a:gd name="connsiteX35" fmla="*/ 221481 w 307522"/>
                <a:gd name="connsiteY35" fmla="*/ 0 h 16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7522" h="166440">
                  <a:moveTo>
                    <a:pt x="184514" y="24454"/>
                  </a:moveTo>
                  <a:lnTo>
                    <a:pt x="128967" y="33673"/>
                  </a:lnTo>
                  <a:lnTo>
                    <a:pt x="115257" y="50508"/>
                  </a:lnTo>
                  <a:cubicBezTo>
                    <a:pt x="114585" y="51337"/>
                    <a:pt x="113569" y="51809"/>
                    <a:pt x="112502" y="51789"/>
                  </a:cubicBezTo>
                  <a:lnTo>
                    <a:pt x="81109" y="51789"/>
                  </a:lnTo>
                  <a:cubicBezTo>
                    <a:pt x="80426" y="51787"/>
                    <a:pt x="79758" y="51587"/>
                    <a:pt x="79187" y="51212"/>
                  </a:cubicBezTo>
                  <a:lnTo>
                    <a:pt x="47794" y="31112"/>
                  </a:lnTo>
                  <a:cubicBezTo>
                    <a:pt x="47392" y="30837"/>
                    <a:pt x="47044" y="30490"/>
                    <a:pt x="46769" y="30088"/>
                  </a:cubicBezTo>
                  <a:lnTo>
                    <a:pt x="44847" y="48204"/>
                  </a:lnTo>
                  <a:lnTo>
                    <a:pt x="23128" y="48204"/>
                  </a:lnTo>
                  <a:cubicBezTo>
                    <a:pt x="21797" y="48148"/>
                    <a:pt x="20626" y="49074"/>
                    <a:pt x="20373" y="50381"/>
                  </a:cubicBezTo>
                  <a:lnTo>
                    <a:pt x="15697" y="93911"/>
                  </a:lnTo>
                  <a:lnTo>
                    <a:pt x="0" y="104218"/>
                  </a:lnTo>
                  <a:lnTo>
                    <a:pt x="320" y="104218"/>
                  </a:lnTo>
                  <a:lnTo>
                    <a:pt x="1345" y="104218"/>
                  </a:lnTo>
                  <a:cubicBezTo>
                    <a:pt x="1970" y="104213"/>
                    <a:pt x="2578" y="104416"/>
                    <a:pt x="3075" y="104794"/>
                  </a:cubicBezTo>
                  <a:lnTo>
                    <a:pt x="13774" y="113308"/>
                  </a:lnTo>
                  <a:cubicBezTo>
                    <a:pt x="14069" y="113235"/>
                    <a:pt x="14377" y="113235"/>
                    <a:pt x="14671" y="113308"/>
                  </a:cubicBezTo>
                  <a:lnTo>
                    <a:pt x="14671" y="113308"/>
                  </a:lnTo>
                  <a:cubicBezTo>
                    <a:pt x="14863" y="113377"/>
                    <a:pt x="15022" y="113514"/>
                    <a:pt x="15120" y="113692"/>
                  </a:cubicBezTo>
                  <a:lnTo>
                    <a:pt x="15440" y="113692"/>
                  </a:lnTo>
                  <a:lnTo>
                    <a:pt x="15440" y="114076"/>
                  </a:lnTo>
                  <a:cubicBezTo>
                    <a:pt x="15585" y="114269"/>
                    <a:pt x="15693" y="114485"/>
                    <a:pt x="15760" y="114716"/>
                  </a:cubicBezTo>
                  <a:lnTo>
                    <a:pt x="15760" y="114716"/>
                  </a:lnTo>
                  <a:lnTo>
                    <a:pt x="88413" y="172330"/>
                  </a:lnTo>
                  <a:lnTo>
                    <a:pt x="124290" y="161640"/>
                  </a:lnTo>
                  <a:lnTo>
                    <a:pt x="124290" y="161640"/>
                  </a:lnTo>
                  <a:lnTo>
                    <a:pt x="169138" y="148260"/>
                  </a:lnTo>
                  <a:lnTo>
                    <a:pt x="191177" y="149925"/>
                  </a:lnTo>
                  <a:cubicBezTo>
                    <a:pt x="191984" y="148710"/>
                    <a:pt x="193182" y="147806"/>
                    <a:pt x="194572" y="147364"/>
                  </a:cubicBezTo>
                  <a:lnTo>
                    <a:pt x="235575" y="134561"/>
                  </a:lnTo>
                  <a:lnTo>
                    <a:pt x="275553" y="54349"/>
                  </a:lnTo>
                  <a:cubicBezTo>
                    <a:pt x="275805" y="53725"/>
                    <a:pt x="276286" y="53221"/>
                    <a:pt x="276899" y="52941"/>
                  </a:cubicBezTo>
                  <a:lnTo>
                    <a:pt x="312905" y="31688"/>
                  </a:lnTo>
                  <a:lnTo>
                    <a:pt x="288111" y="8770"/>
                  </a:lnTo>
                  <a:lnTo>
                    <a:pt x="221481" y="0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32C1647F-FA20-CB47-A765-2A8B6276B959}"/>
                </a:ext>
              </a:extLst>
            </p:cNvPr>
            <p:cNvSpPr/>
            <p:nvPr/>
          </p:nvSpPr>
          <p:spPr>
            <a:xfrm>
              <a:off x="2550393" y="3211337"/>
              <a:ext cx="19220" cy="19205"/>
            </a:xfrm>
            <a:custGeom>
              <a:avLst/>
              <a:gdLst>
                <a:gd name="connsiteX0" fmla="*/ 20694 w 19220"/>
                <a:gd name="connsiteY0" fmla="*/ 25094 h 19204"/>
                <a:gd name="connsiteX1" fmla="*/ 21655 w 19220"/>
                <a:gd name="connsiteY1" fmla="*/ 25094 h 19204"/>
                <a:gd name="connsiteX2" fmla="*/ 23897 w 19220"/>
                <a:gd name="connsiteY2" fmla="*/ 23942 h 19204"/>
                <a:gd name="connsiteX3" fmla="*/ 23897 w 19220"/>
                <a:gd name="connsiteY3" fmla="*/ 20933 h 19204"/>
                <a:gd name="connsiteX4" fmla="*/ 4677 w 19220"/>
                <a:gd name="connsiteY4" fmla="*/ 832 h 19204"/>
                <a:gd name="connsiteX5" fmla="*/ 2691 w 19220"/>
                <a:gd name="connsiteY5" fmla="*/ 0 h 19204"/>
                <a:gd name="connsiteX6" fmla="*/ 1730 w 19220"/>
                <a:gd name="connsiteY6" fmla="*/ 0 h 19204"/>
                <a:gd name="connsiteX7" fmla="*/ 0 w 19220"/>
                <a:gd name="connsiteY7" fmla="*/ 2304 h 19204"/>
                <a:gd name="connsiteX8" fmla="*/ 0 w 19220"/>
                <a:gd name="connsiteY8" fmla="*/ 15684 h 19204"/>
                <a:gd name="connsiteX9" fmla="*/ 1730 w 19220"/>
                <a:gd name="connsiteY9" fmla="*/ 18052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19204">
                  <a:moveTo>
                    <a:pt x="20694" y="25094"/>
                  </a:moveTo>
                  <a:lnTo>
                    <a:pt x="21655" y="25094"/>
                  </a:lnTo>
                  <a:cubicBezTo>
                    <a:pt x="22542" y="25084"/>
                    <a:pt x="23373" y="24657"/>
                    <a:pt x="23897" y="23942"/>
                  </a:cubicBezTo>
                  <a:cubicBezTo>
                    <a:pt x="24616" y="23068"/>
                    <a:pt x="24616" y="21807"/>
                    <a:pt x="23897" y="20933"/>
                  </a:cubicBezTo>
                  <a:lnTo>
                    <a:pt x="4677" y="832"/>
                  </a:lnTo>
                  <a:cubicBezTo>
                    <a:pt x="4134" y="330"/>
                    <a:pt x="3430" y="35"/>
                    <a:pt x="2691" y="0"/>
                  </a:cubicBezTo>
                  <a:lnTo>
                    <a:pt x="1730" y="0"/>
                  </a:lnTo>
                  <a:cubicBezTo>
                    <a:pt x="723" y="325"/>
                    <a:pt x="30" y="1248"/>
                    <a:pt x="0" y="2304"/>
                  </a:cubicBezTo>
                  <a:lnTo>
                    <a:pt x="0" y="15684"/>
                  </a:lnTo>
                  <a:cubicBezTo>
                    <a:pt x="22" y="16758"/>
                    <a:pt x="713" y="17704"/>
                    <a:pt x="1730" y="1805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33492020-B574-724D-9720-0FCA43993859}"/>
                </a:ext>
              </a:extLst>
            </p:cNvPr>
            <p:cNvSpPr/>
            <p:nvPr/>
          </p:nvSpPr>
          <p:spPr>
            <a:xfrm>
              <a:off x="2233644" y="3013034"/>
              <a:ext cx="140948" cy="230457"/>
            </a:xfrm>
            <a:custGeom>
              <a:avLst/>
              <a:gdLst>
                <a:gd name="connsiteX0" fmla="*/ 31713 w 140947"/>
                <a:gd name="connsiteY0" fmla="*/ 226213 h 230456"/>
                <a:gd name="connsiteX1" fmla="*/ 33956 w 140947"/>
                <a:gd name="connsiteY1" fmla="*/ 225189 h 230456"/>
                <a:gd name="connsiteX2" fmla="*/ 75343 w 140947"/>
                <a:gd name="connsiteY2" fmla="*/ 229606 h 230456"/>
                <a:gd name="connsiteX3" fmla="*/ 87067 w 140947"/>
                <a:gd name="connsiteY3" fmla="*/ 233191 h 230456"/>
                <a:gd name="connsiteX4" fmla="*/ 86683 w 140947"/>
                <a:gd name="connsiteY4" fmla="*/ 229926 h 230456"/>
                <a:gd name="connsiteX5" fmla="*/ 77457 w 140947"/>
                <a:gd name="connsiteY5" fmla="*/ 214434 h 230456"/>
                <a:gd name="connsiteX6" fmla="*/ 84376 w 140947"/>
                <a:gd name="connsiteY6" fmla="*/ 183707 h 230456"/>
                <a:gd name="connsiteX7" fmla="*/ 84376 w 140947"/>
                <a:gd name="connsiteY7" fmla="*/ 184027 h 230456"/>
                <a:gd name="connsiteX8" fmla="*/ 101290 w 140947"/>
                <a:gd name="connsiteY8" fmla="*/ 219748 h 230456"/>
                <a:gd name="connsiteX9" fmla="*/ 103725 w 140947"/>
                <a:gd name="connsiteY9" fmla="*/ 221220 h 230456"/>
                <a:gd name="connsiteX10" fmla="*/ 137937 w 140947"/>
                <a:gd name="connsiteY10" fmla="*/ 216739 h 230456"/>
                <a:gd name="connsiteX11" fmla="*/ 140243 w 140947"/>
                <a:gd name="connsiteY11" fmla="*/ 214690 h 230456"/>
                <a:gd name="connsiteX12" fmla="*/ 142486 w 140947"/>
                <a:gd name="connsiteY12" fmla="*/ 199903 h 230456"/>
                <a:gd name="connsiteX13" fmla="*/ 130377 w 140947"/>
                <a:gd name="connsiteY13" fmla="*/ 173144 h 230456"/>
                <a:gd name="connsiteX14" fmla="*/ 127878 w 140947"/>
                <a:gd name="connsiteY14" fmla="*/ 171608 h 230456"/>
                <a:gd name="connsiteX15" fmla="*/ 127237 w 140947"/>
                <a:gd name="connsiteY15" fmla="*/ 171608 h 230456"/>
                <a:gd name="connsiteX16" fmla="*/ 100842 w 140947"/>
                <a:gd name="connsiteY16" fmla="*/ 178010 h 230456"/>
                <a:gd name="connsiteX17" fmla="*/ 86427 w 140947"/>
                <a:gd name="connsiteY17" fmla="*/ 180250 h 230456"/>
                <a:gd name="connsiteX18" fmla="*/ 84825 w 140947"/>
                <a:gd name="connsiteY18" fmla="*/ 181210 h 230456"/>
                <a:gd name="connsiteX19" fmla="*/ 86427 w 140947"/>
                <a:gd name="connsiteY19" fmla="*/ 173912 h 230456"/>
                <a:gd name="connsiteX20" fmla="*/ 85338 w 140947"/>
                <a:gd name="connsiteY20" fmla="*/ 171800 h 230456"/>
                <a:gd name="connsiteX21" fmla="*/ 91744 w 140947"/>
                <a:gd name="connsiteY21" fmla="*/ 171800 h 230456"/>
                <a:gd name="connsiteX22" fmla="*/ 95524 w 140947"/>
                <a:gd name="connsiteY22" fmla="*/ 170200 h 230456"/>
                <a:gd name="connsiteX23" fmla="*/ 96677 w 140947"/>
                <a:gd name="connsiteY23" fmla="*/ 166295 h 230456"/>
                <a:gd name="connsiteX24" fmla="*/ 94948 w 140947"/>
                <a:gd name="connsiteY24" fmla="*/ 156948 h 230456"/>
                <a:gd name="connsiteX25" fmla="*/ 112694 w 140947"/>
                <a:gd name="connsiteY25" fmla="*/ 151507 h 230456"/>
                <a:gd name="connsiteX26" fmla="*/ 116090 w 140947"/>
                <a:gd name="connsiteY26" fmla="*/ 147026 h 230456"/>
                <a:gd name="connsiteX27" fmla="*/ 116090 w 140947"/>
                <a:gd name="connsiteY27" fmla="*/ 136719 h 230456"/>
                <a:gd name="connsiteX28" fmla="*/ 118396 w 140947"/>
                <a:gd name="connsiteY28" fmla="*/ 137808 h 230456"/>
                <a:gd name="connsiteX29" fmla="*/ 120703 w 140947"/>
                <a:gd name="connsiteY29" fmla="*/ 138320 h 230456"/>
                <a:gd name="connsiteX30" fmla="*/ 123906 w 140947"/>
                <a:gd name="connsiteY30" fmla="*/ 137231 h 230456"/>
                <a:gd name="connsiteX31" fmla="*/ 140820 w 140947"/>
                <a:gd name="connsiteY31" fmla="*/ 123852 h 230456"/>
                <a:gd name="connsiteX32" fmla="*/ 142614 w 140947"/>
                <a:gd name="connsiteY32" fmla="*/ 120267 h 230456"/>
                <a:gd name="connsiteX33" fmla="*/ 142614 w 140947"/>
                <a:gd name="connsiteY33" fmla="*/ 106888 h 230456"/>
                <a:gd name="connsiteX34" fmla="*/ 141076 w 140947"/>
                <a:gd name="connsiteY34" fmla="*/ 103495 h 230456"/>
                <a:gd name="connsiteX35" fmla="*/ 137617 w 140947"/>
                <a:gd name="connsiteY35" fmla="*/ 102215 h 230456"/>
                <a:gd name="connsiteX36" fmla="*/ 111990 w 140947"/>
                <a:gd name="connsiteY36" fmla="*/ 103943 h 230456"/>
                <a:gd name="connsiteX37" fmla="*/ 115962 w 140947"/>
                <a:gd name="connsiteY37" fmla="*/ 95365 h 230456"/>
                <a:gd name="connsiteX38" fmla="*/ 115513 w 140947"/>
                <a:gd name="connsiteY38" fmla="*/ 90884 h 230456"/>
                <a:gd name="connsiteX39" fmla="*/ 111349 w 140947"/>
                <a:gd name="connsiteY39" fmla="*/ 88835 h 230456"/>
                <a:gd name="connsiteX40" fmla="*/ 106672 w 140947"/>
                <a:gd name="connsiteY40" fmla="*/ 88836 h 230456"/>
                <a:gd name="connsiteX41" fmla="*/ 125892 w 140947"/>
                <a:gd name="connsiteY41" fmla="*/ 44025 h 230456"/>
                <a:gd name="connsiteX42" fmla="*/ 121151 w 140947"/>
                <a:gd name="connsiteY42" fmla="*/ 3823 h 230456"/>
                <a:gd name="connsiteX43" fmla="*/ 118012 w 140947"/>
                <a:gd name="connsiteY43" fmla="*/ 46 h 230456"/>
                <a:gd name="connsiteX44" fmla="*/ 116154 w 140947"/>
                <a:gd name="connsiteY44" fmla="*/ 46 h 230456"/>
                <a:gd name="connsiteX45" fmla="*/ 113207 w 140947"/>
                <a:gd name="connsiteY45" fmla="*/ 878 h 230456"/>
                <a:gd name="connsiteX46" fmla="*/ 12237 w 140947"/>
                <a:gd name="connsiteY46" fmla="*/ 70399 h 230456"/>
                <a:gd name="connsiteX47" fmla="*/ 0 w 140947"/>
                <a:gd name="connsiteY47" fmla="*/ 114186 h 230456"/>
                <a:gd name="connsiteX48" fmla="*/ 2370 w 140947"/>
                <a:gd name="connsiteY48" fmla="*/ 178778 h 230456"/>
                <a:gd name="connsiteX49" fmla="*/ 4485 w 140947"/>
                <a:gd name="connsiteY49" fmla="*/ 182491 h 230456"/>
                <a:gd name="connsiteX50" fmla="*/ 28958 w 140947"/>
                <a:gd name="connsiteY50" fmla="*/ 198879 h 230456"/>
                <a:gd name="connsiteX51" fmla="*/ 28958 w 140947"/>
                <a:gd name="connsiteY51" fmla="*/ 227686 h 230456"/>
                <a:gd name="connsiteX52" fmla="*/ 33443 w 140947"/>
                <a:gd name="connsiteY52" fmla="*/ 232359 h 230456"/>
                <a:gd name="connsiteX53" fmla="*/ 33443 w 140947"/>
                <a:gd name="connsiteY53" fmla="*/ 232359 h 230456"/>
                <a:gd name="connsiteX54" fmla="*/ 31457 w 140947"/>
                <a:gd name="connsiteY54" fmla="*/ 228774 h 230456"/>
                <a:gd name="connsiteX55" fmla="*/ 31713 w 140947"/>
                <a:gd name="connsiteY55" fmla="*/ 226213 h 23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0947" h="230456">
                  <a:moveTo>
                    <a:pt x="31713" y="226213"/>
                  </a:moveTo>
                  <a:cubicBezTo>
                    <a:pt x="32269" y="225554"/>
                    <a:pt x="33092" y="225178"/>
                    <a:pt x="33956" y="225189"/>
                  </a:cubicBezTo>
                  <a:lnTo>
                    <a:pt x="75343" y="229606"/>
                  </a:lnTo>
                  <a:lnTo>
                    <a:pt x="87067" y="233191"/>
                  </a:lnTo>
                  <a:cubicBezTo>
                    <a:pt x="87351" y="232093"/>
                    <a:pt x="87214" y="230928"/>
                    <a:pt x="86683" y="229926"/>
                  </a:cubicBezTo>
                  <a:lnTo>
                    <a:pt x="77457" y="214434"/>
                  </a:lnTo>
                  <a:lnTo>
                    <a:pt x="84376" y="183707"/>
                  </a:lnTo>
                  <a:cubicBezTo>
                    <a:pt x="84376" y="183707"/>
                    <a:pt x="84376" y="183707"/>
                    <a:pt x="84376" y="184027"/>
                  </a:cubicBezTo>
                  <a:lnTo>
                    <a:pt x="101290" y="219748"/>
                  </a:lnTo>
                  <a:cubicBezTo>
                    <a:pt x="101766" y="220652"/>
                    <a:pt x="102703" y="221219"/>
                    <a:pt x="103725" y="221220"/>
                  </a:cubicBezTo>
                  <a:lnTo>
                    <a:pt x="137937" y="216739"/>
                  </a:lnTo>
                  <a:cubicBezTo>
                    <a:pt x="139077" y="216647"/>
                    <a:pt x="140018" y="215811"/>
                    <a:pt x="140243" y="214690"/>
                  </a:cubicBezTo>
                  <a:lnTo>
                    <a:pt x="142486" y="199903"/>
                  </a:lnTo>
                  <a:lnTo>
                    <a:pt x="130377" y="173144"/>
                  </a:lnTo>
                  <a:cubicBezTo>
                    <a:pt x="129887" y="172215"/>
                    <a:pt x="128929" y="171627"/>
                    <a:pt x="127878" y="171608"/>
                  </a:cubicBezTo>
                  <a:lnTo>
                    <a:pt x="127237" y="171608"/>
                  </a:lnTo>
                  <a:lnTo>
                    <a:pt x="100842" y="178010"/>
                  </a:lnTo>
                  <a:lnTo>
                    <a:pt x="86427" y="180250"/>
                  </a:lnTo>
                  <a:cubicBezTo>
                    <a:pt x="85806" y="180396"/>
                    <a:pt x="85246" y="180732"/>
                    <a:pt x="84825" y="181210"/>
                  </a:cubicBezTo>
                  <a:lnTo>
                    <a:pt x="86427" y="173912"/>
                  </a:lnTo>
                  <a:lnTo>
                    <a:pt x="85338" y="171800"/>
                  </a:lnTo>
                  <a:lnTo>
                    <a:pt x="91744" y="171800"/>
                  </a:lnTo>
                  <a:cubicBezTo>
                    <a:pt x="93167" y="171787"/>
                    <a:pt x="94525" y="171211"/>
                    <a:pt x="95524" y="170200"/>
                  </a:cubicBezTo>
                  <a:cubicBezTo>
                    <a:pt x="96503" y="169152"/>
                    <a:pt x="96931" y="167705"/>
                    <a:pt x="96677" y="166295"/>
                  </a:cubicBezTo>
                  <a:lnTo>
                    <a:pt x="94948" y="156948"/>
                  </a:lnTo>
                  <a:lnTo>
                    <a:pt x="112694" y="151507"/>
                  </a:lnTo>
                  <a:cubicBezTo>
                    <a:pt x="114674" y="150901"/>
                    <a:pt x="116043" y="149095"/>
                    <a:pt x="116090" y="147026"/>
                  </a:cubicBezTo>
                  <a:lnTo>
                    <a:pt x="116090" y="136719"/>
                  </a:lnTo>
                  <a:lnTo>
                    <a:pt x="118396" y="137808"/>
                  </a:lnTo>
                  <a:cubicBezTo>
                    <a:pt x="119140" y="138076"/>
                    <a:pt x="119915" y="138248"/>
                    <a:pt x="120703" y="138320"/>
                  </a:cubicBezTo>
                  <a:cubicBezTo>
                    <a:pt x="121870" y="138375"/>
                    <a:pt x="123015" y="137986"/>
                    <a:pt x="123906" y="137231"/>
                  </a:cubicBezTo>
                  <a:lnTo>
                    <a:pt x="140820" y="123852"/>
                  </a:lnTo>
                  <a:cubicBezTo>
                    <a:pt x="141949" y="123006"/>
                    <a:pt x="142614" y="121678"/>
                    <a:pt x="142614" y="120267"/>
                  </a:cubicBezTo>
                  <a:lnTo>
                    <a:pt x="142614" y="106888"/>
                  </a:lnTo>
                  <a:cubicBezTo>
                    <a:pt x="142627" y="105586"/>
                    <a:pt x="142064" y="104344"/>
                    <a:pt x="141076" y="103495"/>
                  </a:cubicBezTo>
                  <a:cubicBezTo>
                    <a:pt x="140129" y="102643"/>
                    <a:pt x="138891" y="102185"/>
                    <a:pt x="137617" y="102215"/>
                  </a:cubicBezTo>
                  <a:lnTo>
                    <a:pt x="111990" y="103943"/>
                  </a:lnTo>
                  <a:lnTo>
                    <a:pt x="115962" y="95365"/>
                  </a:lnTo>
                  <a:cubicBezTo>
                    <a:pt x="116578" y="93891"/>
                    <a:pt x="116409" y="92207"/>
                    <a:pt x="115513" y="90884"/>
                  </a:cubicBezTo>
                  <a:cubicBezTo>
                    <a:pt x="114506" y="89607"/>
                    <a:pt x="112975" y="88854"/>
                    <a:pt x="111349" y="88835"/>
                  </a:cubicBezTo>
                  <a:lnTo>
                    <a:pt x="106672" y="88836"/>
                  </a:lnTo>
                  <a:lnTo>
                    <a:pt x="125892" y="44025"/>
                  </a:lnTo>
                  <a:lnTo>
                    <a:pt x="121151" y="3823"/>
                  </a:lnTo>
                  <a:cubicBezTo>
                    <a:pt x="120851" y="2096"/>
                    <a:pt x="119656" y="658"/>
                    <a:pt x="118012" y="46"/>
                  </a:cubicBezTo>
                  <a:cubicBezTo>
                    <a:pt x="117394" y="-15"/>
                    <a:pt x="116772" y="-15"/>
                    <a:pt x="116154" y="46"/>
                  </a:cubicBezTo>
                  <a:cubicBezTo>
                    <a:pt x="115111" y="28"/>
                    <a:pt x="114086" y="318"/>
                    <a:pt x="113207" y="878"/>
                  </a:cubicBezTo>
                  <a:lnTo>
                    <a:pt x="12237" y="70399"/>
                  </a:lnTo>
                  <a:lnTo>
                    <a:pt x="0" y="114186"/>
                  </a:lnTo>
                  <a:lnTo>
                    <a:pt x="2370" y="178778"/>
                  </a:lnTo>
                  <a:cubicBezTo>
                    <a:pt x="2445" y="180281"/>
                    <a:pt x="3230" y="181659"/>
                    <a:pt x="4485" y="182491"/>
                  </a:cubicBezTo>
                  <a:lnTo>
                    <a:pt x="28958" y="198879"/>
                  </a:lnTo>
                  <a:lnTo>
                    <a:pt x="28958" y="227686"/>
                  </a:lnTo>
                  <a:cubicBezTo>
                    <a:pt x="29019" y="230168"/>
                    <a:pt x="30964" y="232194"/>
                    <a:pt x="33443" y="232359"/>
                  </a:cubicBezTo>
                  <a:lnTo>
                    <a:pt x="33443" y="232359"/>
                  </a:lnTo>
                  <a:lnTo>
                    <a:pt x="31457" y="228774"/>
                  </a:lnTo>
                  <a:cubicBezTo>
                    <a:pt x="31013" y="227948"/>
                    <a:pt x="31115" y="226935"/>
                    <a:pt x="31713" y="22621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80649E54-1324-3242-88EE-DBE185F6B1D9}"/>
                </a:ext>
              </a:extLst>
            </p:cNvPr>
            <p:cNvSpPr/>
            <p:nvPr/>
          </p:nvSpPr>
          <p:spPr>
            <a:xfrm>
              <a:off x="2361689" y="3229261"/>
              <a:ext cx="12813" cy="25606"/>
            </a:xfrm>
            <a:custGeom>
              <a:avLst/>
              <a:gdLst>
                <a:gd name="connsiteX0" fmla="*/ 12198 w 12813"/>
                <a:gd name="connsiteY0" fmla="*/ 0 h 25606"/>
                <a:gd name="connsiteX1" fmla="*/ 9956 w 12813"/>
                <a:gd name="connsiteY1" fmla="*/ 1153 h 25606"/>
                <a:gd name="connsiteX2" fmla="*/ 282 w 12813"/>
                <a:gd name="connsiteY2" fmla="*/ 14532 h 25606"/>
                <a:gd name="connsiteX3" fmla="*/ 282 w 12813"/>
                <a:gd name="connsiteY3" fmla="*/ 16836 h 25606"/>
                <a:gd name="connsiteX4" fmla="*/ 5151 w 12813"/>
                <a:gd name="connsiteY4" fmla="*/ 27911 h 25606"/>
                <a:gd name="connsiteX5" fmla="*/ 7586 w 12813"/>
                <a:gd name="connsiteY5" fmla="*/ 29511 h 25606"/>
                <a:gd name="connsiteX6" fmla="*/ 7586 w 12813"/>
                <a:gd name="connsiteY6" fmla="*/ 29511 h 25606"/>
                <a:gd name="connsiteX7" fmla="*/ 10020 w 12813"/>
                <a:gd name="connsiteY7" fmla="*/ 27463 h 25606"/>
                <a:gd name="connsiteX8" fmla="*/ 14825 w 12813"/>
                <a:gd name="connsiteY8" fmla="*/ 2945 h 25606"/>
                <a:gd name="connsiteX9" fmla="*/ 13224 w 12813"/>
                <a:gd name="connsiteY9" fmla="*/ 192 h 25606"/>
                <a:gd name="connsiteX10" fmla="*/ 12198 w 12813"/>
                <a:gd name="connsiteY10" fmla="*/ 0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25606">
                  <a:moveTo>
                    <a:pt x="12198" y="0"/>
                  </a:moveTo>
                  <a:cubicBezTo>
                    <a:pt x="11313" y="20"/>
                    <a:pt x="10487" y="445"/>
                    <a:pt x="9956" y="1153"/>
                  </a:cubicBezTo>
                  <a:lnTo>
                    <a:pt x="282" y="14532"/>
                  </a:lnTo>
                  <a:cubicBezTo>
                    <a:pt x="-94" y="15254"/>
                    <a:pt x="-94" y="16114"/>
                    <a:pt x="282" y="16836"/>
                  </a:cubicBezTo>
                  <a:lnTo>
                    <a:pt x="5151" y="27911"/>
                  </a:lnTo>
                  <a:cubicBezTo>
                    <a:pt x="5578" y="28875"/>
                    <a:pt x="6530" y="29501"/>
                    <a:pt x="7586" y="29511"/>
                  </a:cubicBezTo>
                  <a:lnTo>
                    <a:pt x="7586" y="29511"/>
                  </a:lnTo>
                  <a:cubicBezTo>
                    <a:pt x="8766" y="29454"/>
                    <a:pt x="9762" y="28615"/>
                    <a:pt x="10020" y="27463"/>
                  </a:cubicBezTo>
                  <a:lnTo>
                    <a:pt x="14825" y="2945"/>
                  </a:lnTo>
                  <a:cubicBezTo>
                    <a:pt x="15080" y="1752"/>
                    <a:pt x="14387" y="561"/>
                    <a:pt x="13224" y="192"/>
                  </a:cubicBezTo>
                  <a:cubicBezTo>
                    <a:pt x="12898" y="60"/>
                    <a:pt x="12550" y="-5"/>
                    <a:pt x="12198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00BC9666-6B8C-D94C-A8E6-FB333101C3E6}"/>
                </a:ext>
              </a:extLst>
            </p:cNvPr>
            <p:cNvSpPr/>
            <p:nvPr/>
          </p:nvSpPr>
          <p:spPr>
            <a:xfrm>
              <a:off x="2378564" y="3233806"/>
              <a:ext cx="57661" cy="32008"/>
            </a:xfrm>
            <a:custGeom>
              <a:avLst/>
              <a:gdLst>
                <a:gd name="connsiteX0" fmla="*/ 37992 w 57660"/>
                <a:gd name="connsiteY0" fmla="*/ 1088 h 32007"/>
                <a:gd name="connsiteX1" fmla="*/ 36454 w 57660"/>
                <a:gd name="connsiteY1" fmla="*/ 6082 h 32007"/>
                <a:gd name="connsiteX2" fmla="*/ 36967 w 57660"/>
                <a:gd name="connsiteY2" fmla="*/ 7682 h 32007"/>
                <a:gd name="connsiteX3" fmla="*/ 35942 w 57660"/>
                <a:gd name="connsiteY3" fmla="*/ 6978 h 32007"/>
                <a:gd name="connsiteX4" fmla="*/ 16081 w 57660"/>
                <a:gd name="connsiteY4" fmla="*/ 0 h 32007"/>
                <a:gd name="connsiteX5" fmla="*/ 3972 w 57660"/>
                <a:gd name="connsiteY5" fmla="*/ 2305 h 32007"/>
                <a:gd name="connsiteX6" fmla="*/ 0 w 57660"/>
                <a:gd name="connsiteY6" fmla="*/ 6850 h 32007"/>
                <a:gd name="connsiteX7" fmla="*/ 0 w 57660"/>
                <a:gd name="connsiteY7" fmla="*/ 20229 h 32007"/>
                <a:gd name="connsiteX8" fmla="*/ 4036 w 57660"/>
                <a:gd name="connsiteY8" fmla="*/ 24838 h 32007"/>
                <a:gd name="connsiteX9" fmla="*/ 41259 w 57660"/>
                <a:gd name="connsiteY9" fmla="*/ 31624 h 32007"/>
                <a:gd name="connsiteX10" fmla="*/ 44527 w 57660"/>
                <a:gd name="connsiteY10" fmla="*/ 30407 h 32007"/>
                <a:gd name="connsiteX11" fmla="*/ 46129 w 57660"/>
                <a:gd name="connsiteY11" fmla="*/ 35145 h 32007"/>
                <a:gd name="connsiteX12" fmla="*/ 50934 w 57660"/>
                <a:gd name="connsiteY12" fmla="*/ 38281 h 32007"/>
                <a:gd name="connsiteX13" fmla="*/ 50934 w 57660"/>
                <a:gd name="connsiteY13" fmla="*/ 38281 h 32007"/>
                <a:gd name="connsiteX14" fmla="*/ 55546 w 57660"/>
                <a:gd name="connsiteY14" fmla="*/ 34505 h 32007"/>
                <a:gd name="connsiteX15" fmla="*/ 60351 w 57660"/>
                <a:gd name="connsiteY15" fmla="*/ 12227 h 32007"/>
                <a:gd name="connsiteX16" fmla="*/ 57661 w 57660"/>
                <a:gd name="connsiteY16" fmla="*/ 7106 h 32007"/>
                <a:gd name="connsiteX17" fmla="*/ 48115 w 57660"/>
                <a:gd name="connsiteY17" fmla="*/ 2625 h 32007"/>
                <a:gd name="connsiteX18" fmla="*/ 38697 w 57660"/>
                <a:gd name="connsiteY18" fmla="*/ 448 h 32007"/>
                <a:gd name="connsiteX19" fmla="*/ 37992 w 57660"/>
                <a:gd name="connsiteY19" fmla="*/ 1088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660" h="32007">
                  <a:moveTo>
                    <a:pt x="37992" y="1088"/>
                  </a:moveTo>
                  <a:cubicBezTo>
                    <a:pt x="36461" y="2251"/>
                    <a:pt x="35842" y="4260"/>
                    <a:pt x="36454" y="6082"/>
                  </a:cubicBezTo>
                  <a:lnTo>
                    <a:pt x="36967" y="7682"/>
                  </a:lnTo>
                  <a:cubicBezTo>
                    <a:pt x="36651" y="7411"/>
                    <a:pt x="36307" y="7175"/>
                    <a:pt x="35942" y="6978"/>
                  </a:cubicBezTo>
                  <a:lnTo>
                    <a:pt x="16081" y="0"/>
                  </a:lnTo>
                  <a:lnTo>
                    <a:pt x="3972" y="2305"/>
                  </a:lnTo>
                  <a:cubicBezTo>
                    <a:pt x="1742" y="2695"/>
                    <a:pt x="87" y="4589"/>
                    <a:pt x="0" y="6850"/>
                  </a:cubicBezTo>
                  <a:lnTo>
                    <a:pt x="0" y="20229"/>
                  </a:lnTo>
                  <a:cubicBezTo>
                    <a:pt x="63" y="22535"/>
                    <a:pt x="1758" y="24470"/>
                    <a:pt x="4036" y="24838"/>
                  </a:cubicBezTo>
                  <a:lnTo>
                    <a:pt x="41259" y="31624"/>
                  </a:lnTo>
                  <a:cubicBezTo>
                    <a:pt x="42457" y="31612"/>
                    <a:pt x="43613" y="31182"/>
                    <a:pt x="44527" y="30407"/>
                  </a:cubicBezTo>
                  <a:lnTo>
                    <a:pt x="46129" y="35145"/>
                  </a:lnTo>
                  <a:cubicBezTo>
                    <a:pt x="46939" y="37072"/>
                    <a:pt x="48841" y="38314"/>
                    <a:pt x="50934" y="38281"/>
                  </a:cubicBezTo>
                  <a:lnTo>
                    <a:pt x="50934" y="38281"/>
                  </a:lnTo>
                  <a:cubicBezTo>
                    <a:pt x="53137" y="38178"/>
                    <a:pt x="55011" y="36643"/>
                    <a:pt x="55546" y="34505"/>
                  </a:cubicBezTo>
                  <a:lnTo>
                    <a:pt x="60351" y="12227"/>
                  </a:lnTo>
                  <a:cubicBezTo>
                    <a:pt x="60798" y="10096"/>
                    <a:pt x="59669" y="7949"/>
                    <a:pt x="57661" y="7106"/>
                  </a:cubicBezTo>
                  <a:lnTo>
                    <a:pt x="48115" y="2625"/>
                  </a:lnTo>
                  <a:lnTo>
                    <a:pt x="38697" y="448"/>
                  </a:lnTo>
                  <a:cubicBezTo>
                    <a:pt x="38441" y="638"/>
                    <a:pt x="38205" y="852"/>
                    <a:pt x="37992" y="108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52700F9B-2EB4-E345-9FCC-882F6B12023F}"/>
                </a:ext>
              </a:extLst>
            </p:cNvPr>
            <p:cNvSpPr/>
            <p:nvPr/>
          </p:nvSpPr>
          <p:spPr>
            <a:xfrm>
              <a:off x="2376093" y="3145721"/>
              <a:ext cx="83287" cy="89622"/>
            </a:xfrm>
            <a:custGeom>
              <a:avLst/>
              <a:gdLst>
                <a:gd name="connsiteX0" fmla="*/ 49496 w 83287"/>
                <a:gd name="connsiteY0" fmla="*/ 10307 h 89622"/>
                <a:gd name="connsiteX1" fmla="*/ 48215 w 83287"/>
                <a:gd name="connsiteY1" fmla="*/ 12483 h 89622"/>
                <a:gd name="connsiteX2" fmla="*/ 48215 w 83287"/>
                <a:gd name="connsiteY2" fmla="*/ 18245 h 89622"/>
                <a:gd name="connsiteX3" fmla="*/ 46229 w 83287"/>
                <a:gd name="connsiteY3" fmla="*/ 23302 h 89622"/>
                <a:gd name="connsiteX4" fmla="*/ 46229 w 83287"/>
                <a:gd name="connsiteY4" fmla="*/ 14660 h 89622"/>
                <a:gd name="connsiteX5" fmla="*/ 43922 w 83287"/>
                <a:gd name="connsiteY5" fmla="*/ 12227 h 89622"/>
                <a:gd name="connsiteX6" fmla="*/ 26560 w 83287"/>
                <a:gd name="connsiteY6" fmla="*/ 9987 h 89622"/>
                <a:gd name="connsiteX7" fmla="*/ 24382 w 83287"/>
                <a:gd name="connsiteY7" fmla="*/ 11011 h 89622"/>
                <a:gd name="connsiteX8" fmla="*/ 24382 w 83287"/>
                <a:gd name="connsiteY8" fmla="*/ 13571 h 89622"/>
                <a:gd name="connsiteX9" fmla="*/ 28098 w 83287"/>
                <a:gd name="connsiteY9" fmla="*/ 19973 h 89622"/>
                <a:gd name="connsiteX10" fmla="*/ 1446 w 83287"/>
                <a:gd name="connsiteY10" fmla="*/ 32328 h 89622"/>
                <a:gd name="connsiteX11" fmla="*/ 36 w 83287"/>
                <a:gd name="connsiteY11" fmla="*/ 34120 h 89622"/>
                <a:gd name="connsiteX12" fmla="*/ 805 w 83287"/>
                <a:gd name="connsiteY12" fmla="*/ 36169 h 89622"/>
                <a:gd name="connsiteX13" fmla="*/ 9711 w 83287"/>
                <a:gd name="connsiteY13" fmla="*/ 43979 h 89622"/>
                <a:gd name="connsiteX14" fmla="*/ 17014 w 83287"/>
                <a:gd name="connsiteY14" fmla="*/ 72978 h 89622"/>
                <a:gd name="connsiteX15" fmla="*/ 19064 w 83287"/>
                <a:gd name="connsiteY15" fmla="*/ 74835 h 89622"/>
                <a:gd name="connsiteX16" fmla="*/ 40463 w 83287"/>
                <a:gd name="connsiteY16" fmla="*/ 78804 h 89622"/>
                <a:gd name="connsiteX17" fmla="*/ 38797 w 83287"/>
                <a:gd name="connsiteY17" fmla="*/ 85205 h 89622"/>
                <a:gd name="connsiteX18" fmla="*/ 40537 w 83287"/>
                <a:gd name="connsiteY18" fmla="*/ 88174 h 89622"/>
                <a:gd name="connsiteX19" fmla="*/ 40719 w 83287"/>
                <a:gd name="connsiteY19" fmla="*/ 88214 h 89622"/>
                <a:gd name="connsiteX20" fmla="*/ 41488 w 83287"/>
                <a:gd name="connsiteY20" fmla="*/ 88214 h 89622"/>
                <a:gd name="connsiteX21" fmla="*/ 50906 w 83287"/>
                <a:gd name="connsiteY21" fmla="*/ 90390 h 89622"/>
                <a:gd name="connsiteX22" fmla="*/ 60067 w 83287"/>
                <a:gd name="connsiteY22" fmla="*/ 92503 h 89622"/>
                <a:gd name="connsiteX23" fmla="*/ 60708 w 83287"/>
                <a:gd name="connsiteY23" fmla="*/ 92503 h 89622"/>
                <a:gd name="connsiteX24" fmla="*/ 62374 w 83287"/>
                <a:gd name="connsiteY24" fmla="*/ 91991 h 89622"/>
                <a:gd name="connsiteX25" fmla="*/ 63399 w 83287"/>
                <a:gd name="connsiteY25" fmla="*/ 90070 h 89622"/>
                <a:gd name="connsiteX26" fmla="*/ 63399 w 83287"/>
                <a:gd name="connsiteY26" fmla="*/ 74322 h 89622"/>
                <a:gd name="connsiteX27" fmla="*/ 75636 w 83287"/>
                <a:gd name="connsiteY27" fmla="*/ 72402 h 89622"/>
                <a:gd name="connsiteX28" fmla="*/ 77494 w 83287"/>
                <a:gd name="connsiteY28" fmla="*/ 71186 h 89622"/>
                <a:gd name="connsiteX29" fmla="*/ 77494 w 83287"/>
                <a:gd name="connsiteY29" fmla="*/ 68945 h 89622"/>
                <a:gd name="connsiteX30" fmla="*/ 68716 w 83287"/>
                <a:gd name="connsiteY30" fmla="*/ 50701 h 89622"/>
                <a:gd name="connsiteX31" fmla="*/ 86335 w 83287"/>
                <a:gd name="connsiteY31" fmla="*/ 38538 h 89622"/>
                <a:gd name="connsiteX32" fmla="*/ 87040 w 83287"/>
                <a:gd name="connsiteY32" fmla="*/ 37769 h 89622"/>
                <a:gd name="connsiteX33" fmla="*/ 66538 w 83287"/>
                <a:gd name="connsiteY33" fmla="*/ 0 h 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3287" h="89622">
                  <a:moveTo>
                    <a:pt x="49496" y="10307"/>
                  </a:moveTo>
                  <a:cubicBezTo>
                    <a:pt x="48716" y="10757"/>
                    <a:pt x="48229" y="11583"/>
                    <a:pt x="48215" y="12483"/>
                  </a:cubicBezTo>
                  <a:lnTo>
                    <a:pt x="48215" y="18245"/>
                  </a:lnTo>
                  <a:lnTo>
                    <a:pt x="46229" y="23302"/>
                  </a:lnTo>
                  <a:lnTo>
                    <a:pt x="46229" y="14660"/>
                  </a:lnTo>
                  <a:cubicBezTo>
                    <a:pt x="46145" y="13400"/>
                    <a:pt x="45176" y="12378"/>
                    <a:pt x="43922" y="12227"/>
                  </a:cubicBezTo>
                  <a:lnTo>
                    <a:pt x="26560" y="9987"/>
                  </a:lnTo>
                  <a:cubicBezTo>
                    <a:pt x="25709" y="9945"/>
                    <a:pt x="24892" y="10329"/>
                    <a:pt x="24382" y="11011"/>
                  </a:cubicBezTo>
                  <a:cubicBezTo>
                    <a:pt x="23896" y="11795"/>
                    <a:pt x="23896" y="12787"/>
                    <a:pt x="24382" y="13571"/>
                  </a:cubicBezTo>
                  <a:lnTo>
                    <a:pt x="28098" y="19973"/>
                  </a:lnTo>
                  <a:lnTo>
                    <a:pt x="1446" y="32328"/>
                  </a:lnTo>
                  <a:cubicBezTo>
                    <a:pt x="708" y="32655"/>
                    <a:pt x="180" y="33326"/>
                    <a:pt x="36" y="34120"/>
                  </a:cubicBezTo>
                  <a:cubicBezTo>
                    <a:pt x="-109" y="34893"/>
                    <a:pt x="187" y="35682"/>
                    <a:pt x="805" y="36169"/>
                  </a:cubicBezTo>
                  <a:lnTo>
                    <a:pt x="9711" y="43979"/>
                  </a:lnTo>
                  <a:lnTo>
                    <a:pt x="17014" y="72978"/>
                  </a:lnTo>
                  <a:cubicBezTo>
                    <a:pt x="17276" y="73944"/>
                    <a:pt x="18077" y="74669"/>
                    <a:pt x="19064" y="74835"/>
                  </a:cubicBezTo>
                  <a:lnTo>
                    <a:pt x="40463" y="78804"/>
                  </a:lnTo>
                  <a:lnTo>
                    <a:pt x="38797" y="85205"/>
                  </a:lnTo>
                  <a:cubicBezTo>
                    <a:pt x="38457" y="86505"/>
                    <a:pt x="39236" y="87834"/>
                    <a:pt x="40537" y="88174"/>
                  </a:cubicBezTo>
                  <a:cubicBezTo>
                    <a:pt x="40597" y="88189"/>
                    <a:pt x="40658" y="88203"/>
                    <a:pt x="40719" y="88214"/>
                  </a:cubicBezTo>
                  <a:lnTo>
                    <a:pt x="41488" y="88214"/>
                  </a:lnTo>
                  <a:lnTo>
                    <a:pt x="50906" y="90390"/>
                  </a:lnTo>
                  <a:lnTo>
                    <a:pt x="60067" y="92503"/>
                  </a:lnTo>
                  <a:lnTo>
                    <a:pt x="60708" y="92503"/>
                  </a:lnTo>
                  <a:cubicBezTo>
                    <a:pt x="61306" y="92532"/>
                    <a:pt x="61895" y="92351"/>
                    <a:pt x="62374" y="91991"/>
                  </a:cubicBezTo>
                  <a:cubicBezTo>
                    <a:pt x="62999" y="91547"/>
                    <a:pt x="63379" y="90836"/>
                    <a:pt x="63399" y="90070"/>
                  </a:cubicBezTo>
                  <a:lnTo>
                    <a:pt x="63399" y="74322"/>
                  </a:lnTo>
                  <a:lnTo>
                    <a:pt x="75636" y="72402"/>
                  </a:lnTo>
                  <a:cubicBezTo>
                    <a:pt x="76415" y="72319"/>
                    <a:pt x="77106" y="71866"/>
                    <a:pt x="77494" y="71186"/>
                  </a:cubicBezTo>
                  <a:cubicBezTo>
                    <a:pt x="77882" y="70489"/>
                    <a:pt x="77882" y="69642"/>
                    <a:pt x="77494" y="68945"/>
                  </a:cubicBezTo>
                  <a:lnTo>
                    <a:pt x="68716" y="50701"/>
                  </a:lnTo>
                  <a:lnTo>
                    <a:pt x="86335" y="38538"/>
                  </a:lnTo>
                  <a:cubicBezTo>
                    <a:pt x="86602" y="38313"/>
                    <a:pt x="86839" y="38055"/>
                    <a:pt x="87040" y="37769"/>
                  </a:cubicBezTo>
                  <a:lnTo>
                    <a:pt x="66538" y="0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45B723E4-DE40-C242-B300-A363549E752E}"/>
                </a:ext>
              </a:extLst>
            </p:cNvPr>
            <p:cNvSpPr/>
            <p:nvPr/>
          </p:nvSpPr>
          <p:spPr>
            <a:xfrm>
              <a:off x="2475370" y="3258466"/>
              <a:ext cx="25627" cy="32008"/>
            </a:xfrm>
            <a:custGeom>
              <a:avLst/>
              <a:gdLst>
                <a:gd name="connsiteX0" fmla="*/ 28318 w 25626"/>
                <a:gd name="connsiteY0" fmla="*/ 33595 h 32007"/>
                <a:gd name="connsiteX1" fmla="*/ 28958 w 25626"/>
                <a:gd name="connsiteY1" fmla="*/ 33595 h 32007"/>
                <a:gd name="connsiteX2" fmla="*/ 30752 w 25626"/>
                <a:gd name="connsiteY2" fmla="*/ 32954 h 32007"/>
                <a:gd name="connsiteX3" fmla="*/ 31649 w 25626"/>
                <a:gd name="connsiteY3" fmla="*/ 30714 h 32007"/>
                <a:gd name="connsiteX4" fmla="*/ 29279 w 25626"/>
                <a:gd name="connsiteY4" fmla="*/ 17911 h 32007"/>
                <a:gd name="connsiteX5" fmla="*/ 29279 w 25626"/>
                <a:gd name="connsiteY5" fmla="*/ 9076 h 32007"/>
                <a:gd name="connsiteX6" fmla="*/ 27677 w 25626"/>
                <a:gd name="connsiteY6" fmla="*/ 6772 h 32007"/>
                <a:gd name="connsiteX7" fmla="*/ 10699 w 25626"/>
                <a:gd name="connsiteY7" fmla="*/ 50 h 32007"/>
                <a:gd name="connsiteX8" fmla="*/ 9674 w 25626"/>
                <a:gd name="connsiteY8" fmla="*/ 50 h 32007"/>
                <a:gd name="connsiteX9" fmla="*/ 7816 w 25626"/>
                <a:gd name="connsiteY9" fmla="*/ 754 h 32007"/>
                <a:gd name="connsiteX10" fmla="*/ 7304 w 25626"/>
                <a:gd name="connsiteY10" fmla="*/ 3507 h 32007"/>
                <a:gd name="connsiteX11" fmla="*/ 11212 w 25626"/>
                <a:gd name="connsiteY11" fmla="*/ 12085 h 32007"/>
                <a:gd name="connsiteX12" fmla="*/ 6214 w 25626"/>
                <a:gd name="connsiteY12" fmla="*/ 9333 h 32007"/>
                <a:gd name="connsiteX13" fmla="*/ 3652 w 25626"/>
                <a:gd name="connsiteY13" fmla="*/ 9333 h 32007"/>
                <a:gd name="connsiteX14" fmla="*/ 2178 w 25626"/>
                <a:gd name="connsiteY14" fmla="*/ 11189 h 32007"/>
                <a:gd name="connsiteX15" fmla="*/ 0 w 25626"/>
                <a:gd name="connsiteY15" fmla="*/ 23352 h 32007"/>
                <a:gd name="connsiteX16" fmla="*/ 6407 w 25626"/>
                <a:gd name="connsiteY16" fmla="*/ 28537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26" h="32007">
                  <a:moveTo>
                    <a:pt x="28318" y="33595"/>
                  </a:moveTo>
                  <a:cubicBezTo>
                    <a:pt x="28529" y="33634"/>
                    <a:pt x="28747" y="33634"/>
                    <a:pt x="28958" y="33595"/>
                  </a:cubicBezTo>
                  <a:cubicBezTo>
                    <a:pt x="29616" y="33619"/>
                    <a:pt x="30259" y="33390"/>
                    <a:pt x="30752" y="32954"/>
                  </a:cubicBezTo>
                  <a:cubicBezTo>
                    <a:pt x="31438" y="32427"/>
                    <a:pt x="31782" y="31568"/>
                    <a:pt x="31649" y="30714"/>
                  </a:cubicBezTo>
                  <a:lnTo>
                    <a:pt x="29279" y="17911"/>
                  </a:lnTo>
                  <a:lnTo>
                    <a:pt x="29279" y="9076"/>
                  </a:lnTo>
                  <a:cubicBezTo>
                    <a:pt x="29268" y="8053"/>
                    <a:pt x="28633" y="7139"/>
                    <a:pt x="27677" y="6772"/>
                  </a:cubicBezTo>
                  <a:lnTo>
                    <a:pt x="10699" y="50"/>
                  </a:lnTo>
                  <a:cubicBezTo>
                    <a:pt x="10361" y="-17"/>
                    <a:pt x="10012" y="-17"/>
                    <a:pt x="9674" y="50"/>
                  </a:cubicBezTo>
                  <a:cubicBezTo>
                    <a:pt x="8992" y="63"/>
                    <a:pt x="8335" y="312"/>
                    <a:pt x="7816" y="754"/>
                  </a:cubicBezTo>
                  <a:cubicBezTo>
                    <a:pt x="7022" y="1439"/>
                    <a:pt x="6809" y="2583"/>
                    <a:pt x="7304" y="3507"/>
                  </a:cubicBezTo>
                  <a:lnTo>
                    <a:pt x="11212" y="12085"/>
                  </a:lnTo>
                  <a:lnTo>
                    <a:pt x="6214" y="9333"/>
                  </a:lnTo>
                  <a:cubicBezTo>
                    <a:pt x="5393" y="8998"/>
                    <a:pt x="4473" y="8998"/>
                    <a:pt x="3652" y="9333"/>
                  </a:cubicBezTo>
                  <a:cubicBezTo>
                    <a:pt x="2905" y="9698"/>
                    <a:pt x="2364" y="10380"/>
                    <a:pt x="2178" y="11189"/>
                  </a:cubicBezTo>
                  <a:lnTo>
                    <a:pt x="0" y="23352"/>
                  </a:lnTo>
                  <a:lnTo>
                    <a:pt x="6407" y="28537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77BF0320-C906-1843-91D3-9D164AC46469}"/>
                </a:ext>
              </a:extLst>
            </p:cNvPr>
            <p:cNvSpPr/>
            <p:nvPr/>
          </p:nvSpPr>
          <p:spPr>
            <a:xfrm>
              <a:off x="2139850" y="3238223"/>
              <a:ext cx="416437" cy="531331"/>
            </a:xfrm>
            <a:custGeom>
              <a:avLst/>
              <a:gdLst>
                <a:gd name="connsiteX0" fmla="*/ 55482 w 416437"/>
                <a:gd name="connsiteY0" fmla="*/ 130016 h 531330"/>
                <a:gd name="connsiteX1" fmla="*/ 48179 w 416437"/>
                <a:gd name="connsiteY1" fmla="*/ 165737 h 531330"/>
                <a:gd name="connsiteX2" fmla="*/ 47026 w 416437"/>
                <a:gd name="connsiteY2" fmla="*/ 167273 h 531330"/>
                <a:gd name="connsiteX3" fmla="*/ 34981 w 416437"/>
                <a:gd name="connsiteY3" fmla="*/ 174699 h 531330"/>
                <a:gd name="connsiteX4" fmla="*/ 52471 w 416437"/>
                <a:gd name="connsiteY4" fmla="*/ 194928 h 531330"/>
                <a:gd name="connsiteX5" fmla="*/ 52471 w 416437"/>
                <a:gd name="connsiteY5" fmla="*/ 197937 h 531330"/>
                <a:gd name="connsiteX6" fmla="*/ 30688 w 416437"/>
                <a:gd name="connsiteY6" fmla="*/ 226872 h 531330"/>
                <a:gd name="connsiteX7" fmla="*/ 28510 w 416437"/>
                <a:gd name="connsiteY7" fmla="*/ 227896 h 531330"/>
                <a:gd name="connsiteX8" fmla="*/ 4613 w 416437"/>
                <a:gd name="connsiteY8" fmla="*/ 225912 h 531330"/>
                <a:gd name="connsiteX9" fmla="*/ 4613 w 416437"/>
                <a:gd name="connsiteY9" fmla="*/ 307980 h 531330"/>
                <a:gd name="connsiteX10" fmla="*/ 3331 w 416437"/>
                <a:gd name="connsiteY10" fmla="*/ 310157 h 531330"/>
                <a:gd name="connsiteX11" fmla="*/ 1986 w 416437"/>
                <a:gd name="connsiteY11" fmla="*/ 310157 h 531330"/>
                <a:gd name="connsiteX12" fmla="*/ 769 w 416437"/>
                <a:gd name="connsiteY12" fmla="*/ 310157 h 531330"/>
                <a:gd name="connsiteX13" fmla="*/ 0 w 416437"/>
                <a:gd name="connsiteY13" fmla="*/ 309772 h 531330"/>
                <a:gd name="connsiteX14" fmla="*/ 10956 w 416437"/>
                <a:gd name="connsiteY14" fmla="*/ 328017 h 531330"/>
                <a:gd name="connsiteX15" fmla="*/ 3844 w 416437"/>
                <a:gd name="connsiteY15" fmla="*/ 341268 h 531330"/>
                <a:gd name="connsiteX16" fmla="*/ 4677 w 416437"/>
                <a:gd name="connsiteY16" fmla="*/ 341268 h 531330"/>
                <a:gd name="connsiteX17" fmla="*/ 9354 w 416437"/>
                <a:gd name="connsiteY17" fmla="*/ 344213 h 531330"/>
                <a:gd name="connsiteX18" fmla="*/ 21398 w 416437"/>
                <a:gd name="connsiteY18" fmla="*/ 373148 h 531330"/>
                <a:gd name="connsiteX19" fmla="*/ 19220 w 416437"/>
                <a:gd name="connsiteY19" fmla="*/ 388960 h 531330"/>
                <a:gd name="connsiteX20" fmla="*/ 19220 w 416437"/>
                <a:gd name="connsiteY20" fmla="*/ 389408 h 531330"/>
                <a:gd name="connsiteX21" fmla="*/ 38440 w 416437"/>
                <a:gd name="connsiteY21" fmla="*/ 408933 h 531330"/>
                <a:gd name="connsiteX22" fmla="*/ 100009 w 416437"/>
                <a:gd name="connsiteY22" fmla="*/ 423784 h 531330"/>
                <a:gd name="connsiteX23" fmla="*/ 101949 w 416437"/>
                <a:gd name="connsiteY23" fmla="*/ 426627 h 531330"/>
                <a:gd name="connsiteX24" fmla="*/ 101803 w 416437"/>
                <a:gd name="connsiteY24" fmla="*/ 427113 h 531330"/>
                <a:gd name="connsiteX25" fmla="*/ 77586 w 416437"/>
                <a:gd name="connsiteY25" fmla="*/ 484727 h 531330"/>
                <a:gd name="connsiteX26" fmla="*/ 77586 w 416437"/>
                <a:gd name="connsiteY26" fmla="*/ 512574 h 531330"/>
                <a:gd name="connsiteX27" fmla="*/ 135246 w 416437"/>
                <a:gd name="connsiteY27" fmla="*/ 510462 h 531330"/>
                <a:gd name="connsiteX28" fmla="*/ 167792 w 416437"/>
                <a:gd name="connsiteY28" fmla="*/ 521729 h 531330"/>
                <a:gd name="connsiteX29" fmla="*/ 169458 w 416437"/>
                <a:gd name="connsiteY29" fmla="*/ 523329 h 531330"/>
                <a:gd name="connsiteX30" fmla="*/ 170163 w 416437"/>
                <a:gd name="connsiteY30" fmla="*/ 525761 h 531330"/>
                <a:gd name="connsiteX31" fmla="*/ 183297 w 416437"/>
                <a:gd name="connsiteY31" fmla="*/ 522305 h 531330"/>
                <a:gd name="connsiteX32" fmla="*/ 203990 w 416437"/>
                <a:gd name="connsiteY32" fmla="*/ 535108 h 531330"/>
                <a:gd name="connsiteX33" fmla="*/ 205528 w 416437"/>
                <a:gd name="connsiteY33" fmla="*/ 535492 h 531330"/>
                <a:gd name="connsiteX34" fmla="*/ 207578 w 416437"/>
                <a:gd name="connsiteY34" fmla="*/ 534531 h 531330"/>
                <a:gd name="connsiteX35" fmla="*/ 218469 w 416437"/>
                <a:gd name="connsiteY35" fmla="*/ 522433 h 531330"/>
                <a:gd name="connsiteX36" fmla="*/ 249862 w 416437"/>
                <a:gd name="connsiteY36" fmla="*/ 530819 h 531330"/>
                <a:gd name="connsiteX37" fmla="*/ 302077 w 416437"/>
                <a:gd name="connsiteY37" fmla="*/ 513342 h 531330"/>
                <a:gd name="connsiteX38" fmla="*/ 325270 w 416437"/>
                <a:gd name="connsiteY38" fmla="*/ 521921 h 531330"/>
                <a:gd name="connsiteX39" fmla="*/ 326359 w 416437"/>
                <a:gd name="connsiteY39" fmla="*/ 521921 h 531330"/>
                <a:gd name="connsiteX40" fmla="*/ 327512 w 416437"/>
                <a:gd name="connsiteY40" fmla="*/ 521921 h 531330"/>
                <a:gd name="connsiteX41" fmla="*/ 337186 w 416437"/>
                <a:gd name="connsiteY41" fmla="*/ 517503 h 531330"/>
                <a:gd name="connsiteX42" fmla="*/ 338596 w 416437"/>
                <a:gd name="connsiteY42" fmla="*/ 514943 h 531330"/>
                <a:gd name="connsiteX43" fmla="*/ 333919 w 416437"/>
                <a:gd name="connsiteY43" fmla="*/ 476213 h 531330"/>
                <a:gd name="connsiteX44" fmla="*/ 374409 w 416437"/>
                <a:gd name="connsiteY44" fmla="*/ 444974 h 531330"/>
                <a:gd name="connsiteX45" fmla="*/ 373961 w 416437"/>
                <a:gd name="connsiteY45" fmla="*/ 444974 h 531330"/>
                <a:gd name="connsiteX46" fmla="*/ 372295 w 416437"/>
                <a:gd name="connsiteY46" fmla="*/ 444206 h 531330"/>
                <a:gd name="connsiteX47" fmla="*/ 311944 w 416437"/>
                <a:gd name="connsiteY47" fmla="*/ 392993 h 531330"/>
                <a:gd name="connsiteX48" fmla="*/ 284459 w 416437"/>
                <a:gd name="connsiteY48" fmla="*/ 336083 h 531330"/>
                <a:gd name="connsiteX49" fmla="*/ 285484 w 416437"/>
                <a:gd name="connsiteY49" fmla="*/ 332114 h 531330"/>
                <a:gd name="connsiteX50" fmla="*/ 287662 w 416437"/>
                <a:gd name="connsiteY50" fmla="*/ 331410 h 531330"/>
                <a:gd name="connsiteX51" fmla="*/ 289776 w 416437"/>
                <a:gd name="connsiteY51" fmla="*/ 332114 h 531330"/>
                <a:gd name="connsiteX52" fmla="*/ 302590 w 416437"/>
                <a:gd name="connsiteY52" fmla="*/ 341844 h 531330"/>
                <a:gd name="connsiteX53" fmla="*/ 385877 w 416437"/>
                <a:gd name="connsiteY53" fmla="*/ 294793 h 531330"/>
                <a:gd name="connsiteX54" fmla="*/ 387991 w 416437"/>
                <a:gd name="connsiteY54" fmla="*/ 278533 h 531330"/>
                <a:gd name="connsiteX55" fmla="*/ 390234 w 416437"/>
                <a:gd name="connsiteY55" fmla="*/ 275908 h 531330"/>
                <a:gd name="connsiteX56" fmla="*/ 391451 w 416437"/>
                <a:gd name="connsiteY56" fmla="*/ 275908 h 531330"/>
                <a:gd name="connsiteX57" fmla="*/ 393757 w 416437"/>
                <a:gd name="connsiteY57" fmla="*/ 276676 h 531330"/>
                <a:gd name="connsiteX58" fmla="*/ 411376 w 416437"/>
                <a:gd name="connsiteY58" fmla="*/ 291400 h 531330"/>
                <a:gd name="connsiteX59" fmla="*/ 418615 w 416437"/>
                <a:gd name="connsiteY59" fmla="*/ 262721 h 531330"/>
                <a:gd name="connsiteX60" fmla="*/ 405802 w 416437"/>
                <a:gd name="connsiteY60" fmla="*/ 247037 h 531330"/>
                <a:gd name="connsiteX61" fmla="*/ 405097 w 416437"/>
                <a:gd name="connsiteY61" fmla="*/ 245437 h 531330"/>
                <a:gd name="connsiteX62" fmla="*/ 395231 w 416437"/>
                <a:gd name="connsiteY62" fmla="*/ 170794 h 531330"/>
                <a:gd name="connsiteX63" fmla="*/ 385173 w 416437"/>
                <a:gd name="connsiteY63" fmla="*/ 163368 h 531330"/>
                <a:gd name="connsiteX64" fmla="*/ 383122 w 416437"/>
                <a:gd name="connsiteY64" fmla="*/ 157287 h 531330"/>
                <a:gd name="connsiteX65" fmla="*/ 392476 w 416437"/>
                <a:gd name="connsiteY65" fmla="*/ 122590 h 531330"/>
                <a:gd name="connsiteX66" fmla="*/ 383122 w 416437"/>
                <a:gd name="connsiteY66" fmla="*/ 91223 h 531330"/>
                <a:gd name="connsiteX67" fmla="*/ 385236 w 416437"/>
                <a:gd name="connsiteY67" fmla="*/ 85141 h 531330"/>
                <a:gd name="connsiteX68" fmla="*/ 386518 w 416437"/>
                <a:gd name="connsiteY68" fmla="*/ 84373 h 531330"/>
                <a:gd name="connsiteX69" fmla="*/ 342247 w 416437"/>
                <a:gd name="connsiteY69" fmla="*/ 48652 h 531330"/>
                <a:gd name="connsiteX70" fmla="*/ 335841 w 416437"/>
                <a:gd name="connsiteY70" fmla="*/ 43467 h 531330"/>
                <a:gd name="connsiteX71" fmla="*/ 332765 w 416437"/>
                <a:gd name="connsiteY71" fmla="*/ 40970 h 531330"/>
                <a:gd name="connsiteX72" fmla="*/ 331036 w 416437"/>
                <a:gd name="connsiteY72" fmla="*/ 40394 h 531330"/>
                <a:gd name="connsiteX73" fmla="*/ 330075 w 416437"/>
                <a:gd name="connsiteY73" fmla="*/ 40394 h 531330"/>
                <a:gd name="connsiteX74" fmla="*/ 311239 w 416437"/>
                <a:gd name="connsiteY74" fmla="*/ 46796 h 531330"/>
                <a:gd name="connsiteX75" fmla="*/ 316300 w 416437"/>
                <a:gd name="connsiteY75" fmla="*/ 39690 h 531330"/>
                <a:gd name="connsiteX76" fmla="*/ 315916 w 416437"/>
                <a:gd name="connsiteY76" fmla="*/ 36489 h 531330"/>
                <a:gd name="connsiteX77" fmla="*/ 314058 w 416437"/>
                <a:gd name="connsiteY77" fmla="*/ 35849 h 531330"/>
                <a:gd name="connsiteX78" fmla="*/ 312456 w 416437"/>
                <a:gd name="connsiteY78" fmla="*/ 36297 h 531330"/>
                <a:gd name="connsiteX79" fmla="*/ 258511 w 416437"/>
                <a:gd name="connsiteY79" fmla="*/ 73682 h 531330"/>
                <a:gd name="connsiteX80" fmla="*/ 228912 w 416437"/>
                <a:gd name="connsiteY80" fmla="*/ 73682 h 531330"/>
                <a:gd name="connsiteX81" fmla="*/ 241726 w 416437"/>
                <a:gd name="connsiteY81" fmla="*/ 48076 h 531330"/>
                <a:gd name="connsiteX82" fmla="*/ 241726 w 416437"/>
                <a:gd name="connsiteY82" fmla="*/ 45772 h 531330"/>
                <a:gd name="connsiteX83" fmla="*/ 239548 w 416437"/>
                <a:gd name="connsiteY83" fmla="*/ 44555 h 531330"/>
                <a:gd name="connsiteX84" fmla="*/ 194701 w 416437"/>
                <a:gd name="connsiteY84" fmla="*/ 42379 h 531330"/>
                <a:gd name="connsiteX85" fmla="*/ 186500 w 416437"/>
                <a:gd name="connsiteY85" fmla="*/ 33673 h 531330"/>
                <a:gd name="connsiteX86" fmla="*/ 186500 w 416437"/>
                <a:gd name="connsiteY86" fmla="*/ 11331 h 531330"/>
                <a:gd name="connsiteX87" fmla="*/ 184706 w 416437"/>
                <a:gd name="connsiteY87" fmla="*/ 9026 h 531330"/>
                <a:gd name="connsiteX88" fmla="*/ 181374 w 416437"/>
                <a:gd name="connsiteY88" fmla="*/ 8002 h 531330"/>
                <a:gd name="connsiteX89" fmla="*/ 169650 w 416437"/>
                <a:gd name="connsiteY89" fmla="*/ 4417 h 531330"/>
                <a:gd name="connsiteX90" fmla="*/ 128263 w 416437"/>
                <a:gd name="connsiteY90" fmla="*/ 0 h 531330"/>
                <a:gd name="connsiteX91" fmla="*/ 126020 w 416437"/>
                <a:gd name="connsiteY91" fmla="*/ 1025 h 531330"/>
                <a:gd name="connsiteX92" fmla="*/ 126020 w 416437"/>
                <a:gd name="connsiteY92" fmla="*/ 3585 h 531330"/>
                <a:gd name="connsiteX93" fmla="*/ 128006 w 416437"/>
                <a:gd name="connsiteY93" fmla="*/ 7170 h 531330"/>
                <a:gd name="connsiteX94" fmla="*/ 141973 w 416437"/>
                <a:gd name="connsiteY94" fmla="*/ 32776 h 531330"/>
                <a:gd name="connsiteX95" fmla="*/ 126661 w 416437"/>
                <a:gd name="connsiteY95" fmla="*/ 44875 h 531330"/>
                <a:gd name="connsiteX96" fmla="*/ 126085 w 416437"/>
                <a:gd name="connsiteY96" fmla="*/ 48012 h 531330"/>
                <a:gd name="connsiteX97" fmla="*/ 145625 w 416437"/>
                <a:gd name="connsiteY97" fmla="*/ 81428 h 531330"/>
                <a:gd name="connsiteX98" fmla="*/ 124675 w 416437"/>
                <a:gd name="connsiteY98" fmla="*/ 87254 h 531330"/>
                <a:gd name="connsiteX99" fmla="*/ 122689 w 416437"/>
                <a:gd name="connsiteY99" fmla="*/ 89814 h 531330"/>
                <a:gd name="connsiteX100" fmla="*/ 124098 w 416437"/>
                <a:gd name="connsiteY100" fmla="*/ 109019 h 531330"/>
                <a:gd name="connsiteX101" fmla="*/ 123073 w 416437"/>
                <a:gd name="connsiteY101" fmla="*/ 106778 h 531330"/>
                <a:gd name="connsiteX102" fmla="*/ 121600 w 416437"/>
                <a:gd name="connsiteY102" fmla="*/ 105498 h 531330"/>
                <a:gd name="connsiteX103" fmla="*/ 120575 w 416437"/>
                <a:gd name="connsiteY103" fmla="*/ 105498 h 531330"/>
                <a:gd name="connsiteX104" fmla="*/ 119550 w 416437"/>
                <a:gd name="connsiteY104" fmla="*/ 105498 h 531330"/>
                <a:gd name="connsiteX105" fmla="*/ 105455 w 416437"/>
                <a:gd name="connsiteY105" fmla="*/ 111132 h 531330"/>
                <a:gd name="connsiteX106" fmla="*/ 101419 w 416437"/>
                <a:gd name="connsiteY106" fmla="*/ 98329 h 531330"/>
                <a:gd name="connsiteX107" fmla="*/ 99304 w 416437"/>
                <a:gd name="connsiteY107" fmla="*/ 96536 h 531330"/>
                <a:gd name="connsiteX108" fmla="*/ 84120 w 416437"/>
                <a:gd name="connsiteY108" fmla="*/ 94231 h 531330"/>
                <a:gd name="connsiteX109" fmla="*/ 62338 w 416437"/>
                <a:gd name="connsiteY109" fmla="*/ 96536 h 531330"/>
                <a:gd name="connsiteX110" fmla="*/ 60287 w 416437"/>
                <a:gd name="connsiteY110" fmla="*/ 97752 h 531330"/>
                <a:gd name="connsiteX111" fmla="*/ 50613 w 416437"/>
                <a:gd name="connsiteY111" fmla="*/ 113372 h 531330"/>
                <a:gd name="connsiteX112" fmla="*/ 51190 w 416437"/>
                <a:gd name="connsiteY112" fmla="*/ 116445 h 531330"/>
                <a:gd name="connsiteX113" fmla="*/ 66566 w 416437"/>
                <a:gd name="connsiteY113" fmla="*/ 129248 h 531330"/>
                <a:gd name="connsiteX114" fmla="*/ 54201 w 416437"/>
                <a:gd name="connsiteY114" fmla="*/ 127968 h 531330"/>
                <a:gd name="connsiteX115" fmla="*/ 54842 w 416437"/>
                <a:gd name="connsiteY115" fmla="*/ 128608 h 531330"/>
                <a:gd name="connsiteX116" fmla="*/ 55482 w 416437"/>
                <a:gd name="connsiteY116" fmla="*/ 130016 h 53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16437" h="531330">
                  <a:moveTo>
                    <a:pt x="55482" y="130016"/>
                  </a:moveTo>
                  <a:lnTo>
                    <a:pt x="48179" y="165737"/>
                  </a:lnTo>
                  <a:cubicBezTo>
                    <a:pt x="48053" y="166400"/>
                    <a:pt x="47628" y="166968"/>
                    <a:pt x="47026" y="167273"/>
                  </a:cubicBezTo>
                  <a:lnTo>
                    <a:pt x="34981" y="174699"/>
                  </a:lnTo>
                  <a:lnTo>
                    <a:pt x="52471" y="194928"/>
                  </a:lnTo>
                  <a:cubicBezTo>
                    <a:pt x="53166" y="195811"/>
                    <a:pt x="53166" y="197054"/>
                    <a:pt x="52471" y="197937"/>
                  </a:cubicBezTo>
                  <a:lnTo>
                    <a:pt x="30688" y="226872"/>
                  </a:lnTo>
                  <a:cubicBezTo>
                    <a:pt x="30171" y="227545"/>
                    <a:pt x="29359" y="227927"/>
                    <a:pt x="28510" y="227896"/>
                  </a:cubicBezTo>
                  <a:lnTo>
                    <a:pt x="4613" y="225912"/>
                  </a:lnTo>
                  <a:lnTo>
                    <a:pt x="4613" y="307980"/>
                  </a:lnTo>
                  <a:cubicBezTo>
                    <a:pt x="4564" y="308870"/>
                    <a:pt x="4086" y="309681"/>
                    <a:pt x="3331" y="310157"/>
                  </a:cubicBezTo>
                  <a:cubicBezTo>
                    <a:pt x="2887" y="310238"/>
                    <a:pt x="2431" y="310238"/>
                    <a:pt x="1986" y="310157"/>
                  </a:cubicBezTo>
                  <a:cubicBezTo>
                    <a:pt x="1586" y="310252"/>
                    <a:pt x="1169" y="310252"/>
                    <a:pt x="769" y="310157"/>
                  </a:cubicBezTo>
                  <a:lnTo>
                    <a:pt x="0" y="309772"/>
                  </a:lnTo>
                  <a:lnTo>
                    <a:pt x="10956" y="328017"/>
                  </a:lnTo>
                  <a:lnTo>
                    <a:pt x="3844" y="341268"/>
                  </a:lnTo>
                  <a:lnTo>
                    <a:pt x="4677" y="341268"/>
                  </a:lnTo>
                  <a:cubicBezTo>
                    <a:pt x="7496" y="341716"/>
                    <a:pt x="8777" y="342804"/>
                    <a:pt x="9354" y="344213"/>
                  </a:cubicBezTo>
                  <a:lnTo>
                    <a:pt x="21398" y="373148"/>
                  </a:lnTo>
                  <a:lnTo>
                    <a:pt x="19220" y="388960"/>
                  </a:lnTo>
                  <a:cubicBezTo>
                    <a:pt x="19220" y="388960"/>
                    <a:pt x="19220" y="388960"/>
                    <a:pt x="19220" y="389408"/>
                  </a:cubicBezTo>
                  <a:lnTo>
                    <a:pt x="38440" y="408933"/>
                  </a:lnTo>
                  <a:lnTo>
                    <a:pt x="100009" y="423784"/>
                  </a:lnTo>
                  <a:cubicBezTo>
                    <a:pt x="101330" y="424034"/>
                    <a:pt x="102199" y="425307"/>
                    <a:pt x="101949" y="426627"/>
                  </a:cubicBezTo>
                  <a:cubicBezTo>
                    <a:pt x="101918" y="426793"/>
                    <a:pt x="101868" y="426957"/>
                    <a:pt x="101803" y="427113"/>
                  </a:cubicBezTo>
                  <a:lnTo>
                    <a:pt x="77586" y="484727"/>
                  </a:lnTo>
                  <a:lnTo>
                    <a:pt x="77586" y="512574"/>
                  </a:lnTo>
                  <a:lnTo>
                    <a:pt x="135246" y="510462"/>
                  </a:lnTo>
                  <a:lnTo>
                    <a:pt x="167792" y="521729"/>
                  </a:lnTo>
                  <a:cubicBezTo>
                    <a:pt x="168542" y="522013"/>
                    <a:pt x="169144" y="522591"/>
                    <a:pt x="169458" y="523329"/>
                  </a:cubicBezTo>
                  <a:lnTo>
                    <a:pt x="170163" y="525761"/>
                  </a:lnTo>
                  <a:lnTo>
                    <a:pt x="183297" y="522305"/>
                  </a:lnTo>
                  <a:lnTo>
                    <a:pt x="203990" y="535108"/>
                  </a:lnTo>
                  <a:cubicBezTo>
                    <a:pt x="204473" y="535333"/>
                    <a:pt x="204995" y="535463"/>
                    <a:pt x="205528" y="535492"/>
                  </a:cubicBezTo>
                  <a:cubicBezTo>
                    <a:pt x="206315" y="535472"/>
                    <a:pt x="207059" y="535124"/>
                    <a:pt x="207578" y="534531"/>
                  </a:cubicBezTo>
                  <a:lnTo>
                    <a:pt x="218469" y="522433"/>
                  </a:lnTo>
                  <a:lnTo>
                    <a:pt x="249862" y="530819"/>
                  </a:lnTo>
                  <a:lnTo>
                    <a:pt x="302077" y="513342"/>
                  </a:lnTo>
                  <a:lnTo>
                    <a:pt x="325270" y="521921"/>
                  </a:lnTo>
                  <a:lnTo>
                    <a:pt x="326359" y="521921"/>
                  </a:lnTo>
                  <a:cubicBezTo>
                    <a:pt x="326738" y="522010"/>
                    <a:pt x="327133" y="522010"/>
                    <a:pt x="327512" y="521921"/>
                  </a:cubicBezTo>
                  <a:lnTo>
                    <a:pt x="337186" y="517503"/>
                  </a:lnTo>
                  <a:cubicBezTo>
                    <a:pt x="338190" y="517076"/>
                    <a:pt x="338772" y="516019"/>
                    <a:pt x="338596" y="514943"/>
                  </a:cubicBezTo>
                  <a:lnTo>
                    <a:pt x="333919" y="476213"/>
                  </a:lnTo>
                  <a:lnTo>
                    <a:pt x="374409" y="444974"/>
                  </a:lnTo>
                  <a:lnTo>
                    <a:pt x="373961" y="444974"/>
                  </a:lnTo>
                  <a:cubicBezTo>
                    <a:pt x="373349" y="444863"/>
                    <a:pt x="372776" y="444599"/>
                    <a:pt x="372295" y="444206"/>
                  </a:cubicBezTo>
                  <a:lnTo>
                    <a:pt x="311944" y="392993"/>
                  </a:lnTo>
                  <a:lnTo>
                    <a:pt x="284459" y="336083"/>
                  </a:lnTo>
                  <a:cubicBezTo>
                    <a:pt x="283768" y="334689"/>
                    <a:pt x="284205" y="333000"/>
                    <a:pt x="285484" y="332114"/>
                  </a:cubicBezTo>
                  <a:cubicBezTo>
                    <a:pt x="286121" y="331664"/>
                    <a:pt x="286881" y="331418"/>
                    <a:pt x="287662" y="331410"/>
                  </a:cubicBezTo>
                  <a:cubicBezTo>
                    <a:pt x="288425" y="331410"/>
                    <a:pt x="289166" y="331657"/>
                    <a:pt x="289776" y="332114"/>
                  </a:cubicBezTo>
                  <a:lnTo>
                    <a:pt x="302590" y="341844"/>
                  </a:lnTo>
                  <a:lnTo>
                    <a:pt x="385877" y="294793"/>
                  </a:lnTo>
                  <a:lnTo>
                    <a:pt x="387991" y="278533"/>
                  </a:lnTo>
                  <a:cubicBezTo>
                    <a:pt x="388177" y="277302"/>
                    <a:pt x="389047" y="276285"/>
                    <a:pt x="390234" y="275908"/>
                  </a:cubicBezTo>
                  <a:cubicBezTo>
                    <a:pt x="390635" y="275824"/>
                    <a:pt x="391050" y="275824"/>
                    <a:pt x="391451" y="275908"/>
                  </a:cubicBezTo>
                  <a:cubicBezTo>
                    <a:pt x="392284" y="275899"/>
                    <a:pt x="393097" y="276169"/>
                    <a:pt x="393757" y="276676"/>
                  </a:cubicBezTo>
                  <a:lnTo>
                    <a:pt x="411376" y="291400"/>
                  </a:lnTo>
                  <a:lnTo>
                    <a:pt x="418615" y="262721"/>
                  </a:lnTo>
                  <a:lnTo>
                    <a:pt x="405802" y="247037"/>
                  </a:lnTo>
                  <a:cubicBezTo>
                    <a:pt x="405466" y="246554"/>
                    <a:pt x="405226" y="246011"/>
                    <a:pt x="405097" y="245437"/>
                  </a:cubicBezTo>
                  <a:lnTo>
                    <a:pt x="395231" y="170794"/>
                  </a:lnTo>
                  <a:lnTo>
                    <a:pt x="385173" y="163368"/>
                  </a:lnTo>
                  <a:cubicBezTo>
                    <a:pt x="383238" y="162002"/>
                    <a:pt x="382410" y="159544"/>
                    <a:pt x="383122" y="157287"/>
                  </a:cubicBezTo>
                  <a:lnTo>
                    <a:pt x="392476" y="122590"/>
                  </a:lnTo>
                  <a:lnTo>
                    <a:pt x="383122" y="91223"/>
                  </a:lnTo>
                  <a:cubicBezTo>
                    <a:pt x="382423" y="88952"/>
                    <a:pt x="383279" y="86490"/>
                    <a:pt x="385236" y="85141"/>
                  </a:cubicBezTo>
                  <a:cubicBezTo>
                    <a:pt x="385625" y="84825"/>
                    <a:pt x="386056" y="84567"/>
                    <a:pt x="386518" y="84373"/>
                  </a:cubicBezTo>
                  <a:lnTo>
                    <a:pt x="342247" y="48652"/>
                  </a:lnTo>
                  <a:lnTo>
                    <a:pt x="335841" y="43467"/>
                  </a:lnTo>
                  <a:lnTo>
                    <a:pt x="332765" y="40970"/>
                  </a:lnTo>
                  <a:cubicBezTo>
                    <a:pt x="332273" y="40583"/>
                    <a:pt x="331662" y="40379"/>
                    <a:pt x="331036" y="40394"/>
                  </a:cubicBezTo>
                  <a:cubicBezTo>
                    <a:pt x="330719" y="40327"/>
                    <a:pt x="330391" y="40327"/>
                    <a:pt x="330075" y="40394"/>
                  </a:cubicBezTo>
                  <a:lnTo>
                    <a:pt x="311239" y="46796"/>
                  </a:lnTo>
                  <a:lnTo>
                    <a:pt x="316300" y="39690"/>
                  </a:lnTo>
                  <a:cubicBezTo>
                    <a:pt x="317031" y="38687"/>
                    <a:pt x="316863" y="37291"/>
                    <a:pt x="315916" y="36489"/>
                  </a:cubicBezTo>
                  <a:cubicBezTo>
                    <a:pt x="315388" y="36070"/>
                    <a:pt x="314732" y="35844"/>
                    <a:pt x="314058" y="35849"/>
                  </a:cubicBezTo>
                  <a:cubicBezTo>
                    <a:pt x="313492" y="35845"/>
                    <a:pt x="312937" y="36001"/>
                    <a:pt x="312456" y="36297"/>
                  </a:cubicBezTo>
                  <a:lnTo>
                    <a:pt x="258511" y="73682"/>
                  </a:lnTo>
                  <a:lnTo>
                    <a:pt x="228912" y="73682"/>
                  </a:lnTo>
                  <a:lnTo>
                    <a:pt x="241726" y="48076"/>
                  </a:lnTo>
                  <a:cubicBezTo>
                    <a:pt x="242166" y="47371"/>
                    <a:pt x="242166" y="46477"/>
                    <a:pt x="241726" y="45772"/>
                  </a:cubicBezTo>
                  <a:cubicBezTo>
                    <a:pt x="241216" y="45064"/>
                    <a:pt x="240418" y="44618"/>
                    <a:pt x="239548" y="44555"/>
                  </a:cubicBezTo>
                  <a:lnTo>
                    <a:pt x="194701" y="42379"/>
                  </a:lnTo>
                  <a:lnTo>
                    <a:pt x="186500" y="33673"/>
                  </a:lnTo>
                  <a:lnTo>
                    <a:pt x="186500" y="11331"/>
                  </a:lnTo>
                  <a:cubicBezTo>
                    <a:pt x="186461" y="10257"/>
                    <a:pt x="185738" y="9329"/>
                    <a:pt x="184706" y="9026"/>
                  </a:cubicBezTo>
                  <a:lnTo>
                    <a:pt x="181374" y="8002"/>
                  </a:lnTo>
                  <a:lnTo>
                    <a:pt x="169650" y="4417"/>
                  </a:lnTo>
                  <a:lnTo>
                    <a:pt x="128263" y="0"/>
                  </a:lnTo>
                  <a:cubicBezTo>
                    <a:pt x="127400" y="-11"/>
                    <a:pt x="126577" y="365"/>
                    <a:pt x="126020" y="1025"/>
                  </a:cubicBezTo>
                  <a:cubicBezTo>
                    <a:pt x="125502" y="1800"/>
                    <a:pt x="125502" y="2810"/>
                    <a:pt x="126020" y="3585"/>
                  </a:cubicBezTo>
                  <a:lnTo>
                    <a:pt x="128006" y="7170"/>
                  </a:lnTo>
                  <a:lnTo>
                    <a:pt x="141973" y="32776"/>
                  </a:lnTo>
                  <a:lnTo>
                    <a:pt x="126661" y="44875"/>
                  </a:lnTo>
                  <a:cubicBezTo>
                    <a:pt x="125688" y="45616"/>
                    <a:pt x="125438" y="46974"/>
                    <a:pt x="126085" y="48012"/>
                  </a:cubicBezTo>
                  <a:lnTo>
                    <a:pt x="145625" y="81428"/>
                  </a:lnTo>
                  <a:lnTo>
                    <a:pt x="124675" y="87254"/>
                  </a:lnTo>
                  <a:cubicBezTo>
                    <a:pt x="123502" y="87549"/>
                    <a:pt x="122682" y="88606"/>
                    <a:pt x="122689" y="89814"/>
                  </a:cubicBezTo>
                  <a:lnTo>
                    <a:pt x="124098" y="109019"/>
                  </a:lnTo>
                  <a:lnTo>
                    <a:pt x="123073" y="106778"/>
                  </a:lnTo>
                  <a:cubicBezTo>
                    <a:pt x="122782" y="106165"/>
                    <a:pt x="122248" y="105701"/>
                    <a:pt x="121600" y="105498"/>
                  </a:cubicBezTo>
                  <a:cubicBezTo>
                    <a:pt x="121265" y="105402"/>
                    <a:pt x="120910" y="105402"/>
                    <a:pt x="120575" y="105498"/>
                  </a:cubicBezTo>
                  <a:cubicBezTo>
                    <a:pt x="120236" y="105437"/>
                    <a:pt x="119889" y="105437"/>
                    <a:pt x="119550" y="105498"/>
                  </a:cubicBezTo>
                  <a:lnTo>
                    <a:pt x="105455" y="111132"/>
                  </a:lnTo>
                  <a:lnTo>
                    <a:pt x="101419" y="98329"/>
                  </a:lnTo>
                  <a:cubicBezTo>
                    <a:pt x="101088" y="97394"/>
                    <a:pt x="100281" y="96710"/>
                    <a:pt x="99304" y="96536"/>
                  </a:cubicBezTo>
                  <a:lnTo>
                    <a:pt x="84120" y="94231"/>
                  </a:lnTo>
                  <a:lnTo>
                    <a:pt x="62338" y="96536"/>
                  </a:lnTo>
                  <a:cubicBezTo>
                    <a:pt x="61505" y="96610"/>
                    <a:pt x="60751" y="97057"/>
                    <a:pt x="60287" y="97752"/>
                  </a:cubicBezTo>
                  <a:lnTo>
                    <a:pt x="50613" y="113372"/>
                  </a:lnTo>
                  <a:cubicBezTo>
                    <a:pt x="49975" y="114390"/>
                    <a:pt x="50226" y="115727"/>
                    <a:pt x="51190" y="116445"/>
                  </a:cubicBezTo>
                  <a:lnTo>
                    <a:pt x="66566" y="129248"/>
                  </a:lnTo>
                  <a:lnTo>
                    <a:pt x="54201" y="127968"/>
                  </a:lnTo>
                  <a:lnTo>
                    <a:pt x="54842" y="128608"/>
                  </a:lnTo>
                  <a:cubicBezTo>
                    <a:pt x="55207" y="128992"/>
                    <a:pt x="55432" y="129488"/>
                    <a:pt x="55482" y="13001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F3EF5EC2-A495-5748-A77D-10C499D79FD1}"/>
                </a:ext>
              </a:extLst>
            </p:cNvPr>
            <p:cNvSpPr/>
            <p:nvPr/>
          </p:nvSpPr>
          <p:spPr>
            <a:xfrm>
              <a:off x="2522270" y="3243919"/>
              <a:ext cx="474098" cy="403299"/>
            </a:xfrm>
            <a:custGeom>
              <a:avLst/>
              <a:gdLst>
                <a:gd name="connsiteX0" fmla="*/ 253 w 474097"/>
                <a:gd name="connsiteY0" fmla="*/ 85271 h 403299"/>
                <a:gd name="connsiteX1" fmla="*/ 9607 w 474097"/>
                <a:gd name="connsiteY1" fmla="*/ 116639 h 403299"/>
                <a:gd name="connsiteX2" fmla="*/ 253 w 474097"/>
                <a:gd name="connsiteY2" fmla="*/ 151335 h 403299"/>
                <a:gd name="connsiteX3" fmla="*/ 2303 w 474097"/>
                <a:gd name="connsiteY3" fmla="*/ 157417 h 403299"/>
                <a:gd name="connsiteX4" fmla="*/ 12362 w 474097"/>
                <a:gd name="connsiteY4" fmla="*/ 164842 h 403299"/>
                <a:gd name="connsiteX5" fmla="*/ 22228 w 474097"/>
                <a:gd name="connsiteY5" fmla="*/ 239485 h 403299"/>
                <a:gd name="connsiteX6" fmla="*/ 22933 w 474097"/>
                <a:gd name="connsiteY6" fmla="*/ 241085 h 403299"/>
                <a:gd name="connsiteX7" fmla="*/ 35746 w 474097"/>
                <a:gd name="connsiteY7" fmla="*/ 256769 h 403299"/>
                <a:gd name="connsiteX8" fmla="*/ 28507 w 474097"/>
                <a:gd name="connsiteY8" fmla="*/ 285448 h 403299"/>
                <a:gd name="connsiteX9" fmla="*/ 33248 w 474097"/>
                <a:gd name="connsiteY9" fmla="*/ 289353 h 403299"/>
                <a:gd name="connsiteX10" fmla="*/ 52916 w 474097"/>
                <a:gd name="connsiteY10" fmla="*/ 279302 h 403299"/>
                <a:gd name="connsiteX11" fmla="*/ 54518 w 474097"/>
                <a:gd name="connsiteY11" fmla="*/ 278918 h 403299"/>
                <a:gd name="connsiteX12" fmla="*/ 56120 w 474097"/>
                <a:gd name="connsiteY12" fmla="*/ 279238 h 403299"/>
                <a:gd name="connsiteX13" fmla="*/ 92382 w 474097"/>
                <a:gd name="connsiteY13" fmla="*/ 297099 h 403299"/>
                <a:gd name="connsiteX14" fmla="*/ 128964 w 474097"/>
                <a:gd name="connsiteY14" fmla="*/ 332820 h 403299"/>
                <a:gd name="connsiteX15" fmla="*/ 136268 w 474097"/>
                <a:gd name="connsiteY15" fmla="*/ 322705 h 403299"/>
                <a:gd name="connsiteX16" fmla="*/ 139151 w 474097"/>
                <a:gd name="connsiteY16" fmla="*/ 321297 h 403299"/>
                <a:gd name="connsiteX17" fmla="*/ 139792 w 474097"/>
                <a:gd name="connsiteY17" fmla="*/ 321297 h 403299"/>
                <a:gd name="connsiteX18" fmla="*/ 175990 w 474097"/>
                <a:gd name="connsiteY18" fmla="*/ 327698 h 403299"/>
                <a:gd name="connsiteX19" fmla="*/ 178809 w 474097"/>
                <a:gd name="connsiteY19" fmla="*/ 330515 h 403299"/>
                <a:gd name="connsiteX20" fmla="*/ 181051 w 474097"/>
                <a:gd name="connsiteY20" fmla="*/ 344855 h 403299"/>
                <a:gd name="connsiteX21" fmla="*/ 216224 w 474097"/>
                <a:gd name="connsiteY21" fmla="*/ 373022 h 403299"/>
                <a:gd name="connsiteX22" fmla="*/ 238711 w 474097"/>
                <a:gd name="connsiteY22" fmla="*/ 385377 h 403299"/>
                <a:gd name="connsiteX23" fmla="*/ 258893 w 474097"/>
                <a:gd name="connsiteY23" fmla="*/ 378975 h 403299"/>
                <a:gd name="connsiteX24" fmla="*/ 259982 w 474097"/>
                <a:gd name="connsiteY24" fmla="*/ 378975 h 403299"/>
                <a:gd name="connsiteX25" fmla="*/ 262416 w 474097"/>
                <a:gd name="connsiteY25" fmla="*/ 379871 h 403299"/>
                <a:gd name="connsiteX26" fmla="*/ 282854 w 474097"/>
                <a:gd name="connsiteY26" fmla="*/ 398692 h 403299"/>
                <a:gd name="connsiteX27" fmla="*/ 353328 w 474097"/>
                <a:gd name="connsiteY27" fmla="*/ 385889 h 403299"/>
                <a:gd name="connsiteX28" fmla="*/ 353968 w 474097"/>
                <a:gd name="connsiteY28" fmla="*/ 385889 h 403299"/>
                <a:gd name="connsiteX29" fmla="*/ 355506 w 474097"/>
                <a:gd name="connsiteY29" fmla="*/ 386209 h 403299"/>
                <a:gd name="connsiteX30" fmla="*/ 403877 w 474097"/>
                <a:gd name="connsiteY30" fmla="*/ 408614 h 403299"/>
                <a:gd name="connsiteX31" fmla="*/ 404582 w 474097"/>
                <a:gd name="connsiteY31" fmla="*/ 409062 h 403299"/>
                <a:gd name="connsiteX32" fmla="*/ 411821 w 474097"/>
                <a:gd name="connsiteY32" fmla="*/ 409062 h 403299"/>
                <a:gd name="connsiteX33" fmla="*/ 411821 w 474097"/>
                <a:gd name="connsiteY33" fmla="*/ 389410 h 403299"/>
                <a:gd name="connsiteX34" fmla="*/ 426557 w 474097"/>
                <a:gd name="connsiteY34" fmla="*/ 357402 h 403299"/>
                <a:gd name="connsiteX35" fmla="*/ 474223 w 474097"/>
                <a:gd name="connsiteY35" fmla="*/ 308686 h 403299"/>
                <a:gd name="connsiteX36" fmla="*/ 448596 w 474097"/>
                <a:gd name="connsiteY36" fmla="*/ 241149 h 403299"/>
                <a:gd name="connsiteX37" fmla="*/ 448596 w 474097"/>
                <a:gd name="connsiteY37" fmla="*/ 239933 h 403299"/>
                <a:gd name="connsiteX38" fmla="*/ 450966 w 474097"/>
                <a:gd name="connsiteY38" fmla="*/ 210934 h 403299"/>
                <a:gd name="connsiteX39" fmla="*/ 436936 w 474097"/>
                <a:gd name="connsiteY39" fmla="*/ 192433 h 403299"/>
                <a:gd name="connsiteX40" fmla="*/ 436936 w 474097"/>
                <a:gd name="connsiteY40" fmla="*/ 189489 h 403299"/>
                <a:gd name="connsiteX41" fmla="*/ 465189 w 474097"/>
                <a:gd name="connsiteY41" fmla="*/ 159145 h 403299"/>
                <a:gd name="connsiteX42" fmla="*/ 453209 w 474097"/>
                <a:gd name="connsiteY42" fmla="*/ 73236 h 403299"/>
                <a:gd name="connsiteX43" fmla="*/ 453209 w 474097"/>
                <a:gd name="connsiteY43" fmla="*/ 73236 h 403299"/>
                <a:gd name="connsiteX44" fmla="*/ 451030 w 474097"/>
                <a:gd name="connsiteY44" fmla="*/ 63185 h 403299"/>
                <a:gd name="connsiteX45" fmla="*/ 418036 w 474097"/>
                <a:gd name="connsiteY45" fmla="*/ 39243 h 403299"/>
                <a:gd name="connsiteX46" fmla="*/ 417011 w 474097"/>
                <a:gd name="connsiteY46" fmla="*/ 36747 h 403299"/>
                <a:gd name="connsiteX47" fmla="*/ 418164 w 474097"/>
                <a:gd name="connsiteY47" fmla="*/ 31562 h 403299"/>
                <a:gd name="connsiteX48" fmla="*/ 333531 w 474097"/>
                <a:gd name="connsiteY48" fmla="*/ 35979 h 403299"/>
                <a:gd name="connsiteX49" fmla="*/ 265299 w 474097"/>
                <a:gd name="connsiteY49" fmla="*/ 27273 h 403299"/>
                <a:gd name="connsiteX50" fmla="*/ 262929 w 474097"/>
                <a:gd name="connsiteY50" fmla="*/ 28105 h 403299"/>
                <a:gd name="connsiteX51" fmla="*/ 229678 w 474097"/>
                <a:gd name="connsiteY51" fmla="*/ 38923 h 403299"/>
                <a:gd name="connsiteX52" fmla="*/ 223271 w 474097"/>
                <a:gd name="connsiteY52" fmla="*/ 24520 h 403299"/>
                <a:gd name="connsiteX53" fmla="*/ 224617 w 474097"/>
                <a:gd name="connsiteY53" fmla="*/ 24968 h 403299"/>
                <a:gd name="connsiteX54" fmla="*/ 226603 w 474097"/>
                <a:gd name="connsiteY54" fmla="*/ 24968 h 403299"/>
                <a:gd name="connsiteX55" fmla="*/ 230959 w 474097"/>
                <a:gd name="connsiteY55" fmla="*/ 23240 h 403299"/>
                <a:gd name="connsiteX56" fmla="*/ 232433 w 474097"/>
                <a:gd name="connsiteY56" fmla="*/ 17350 h 403299"/>
                <a:gd name="connsiteX57" fmla="*/ 227564 w 474097"/>
                <a:gd name="connsiteY57" fmla="*/ 4035 h 403299"/>
                <a:gd name="connsiteX58" fmla="*/ 221734 w 474097"/>
                <a:gd name="connsiteY58" fmla="*/ 2 h 403299"/>
                <a:gd name="connsiteX59" fmla="*/ 151260 w 474097"/>
                <a:gd name="connsiteY59" fmla="*/ 5059 h 403299"/>
                <a:gd name="connsiteX60" fmla="*/ 14284 w 474097"/>
                <a:gd name="connsiteY60" fmla="*/ 66322 h 403299"/>
                <a:gd name="connsiteX61" fmla="*/ 6660 w 474097"/>
                <a:gd name="connsiteY61" fmla="*/ 72916 h 403299"/>
                <a:gd name="connsiteX62" fmla="*/ 4866 w 474097"/>
                <a:gd name="connsiteY62" fmla="*/ 78037 h 403299"/>
                <a:gd name="connsiteX63" fmla="*/ 3585 w 474097"/>
                <a:gd name="connsiteY63" fmla="*/ 78421 h 403299"/>
                <a:gd name="connsiteX64" fmla="*/ 2303 w 474097"/>
                <a:gd name="connsiteY64" fmla="*/ 79189 h 403299"/>
                <a:gd name="connsiteX65" fmla="*/ 253 w 474097"/>
                <a:gd name="connsiteY65" fmla="*/ 85271 h 4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4097" h="403299">
                  <a:moveTo>
                    <a:pt x="253" y="85271"/>
                  </a:moveTo>
                  <a:lnTo>
                    <a:pt x="9607" y="116639"/>
                  </a:lnTo>
                  <a:lnTo>
                    <a:pt x="253" y="151335"/>
                  </a:lnTo>
                  <a:cubicBezTo>
                    <a:pt x="-460" y="153592"/>
                    <a:pt x="369" y="156051"/>
                    <a:pt x="2303" y="157417"/>
                  </a:cubicBezTo>
                  <a:lnTo>
                    <a:pt x="12362" y="164842"/>
                  </a:lnTo>
                  <a:lnTo>
                    <a:pt x="22228" y="239485"/>
                  </a:lnTo>
                  <a:cubicBezTo>
                    <a:pt x="22330" y="240067"/>
                    <a:pt x="22572" y="240617"/>
                    <a:pt x="22933" y="241085"/>
                  </a:cubicBezTo>
                  <a:lnTo>
                    <a:pt x="35746" y="256769"/>
                  </a:lnTo>
                  <a:lnTo>
                    <a:pt x="28507" y="285448"/>
                  </a:lnTo>
                  <a:lnTo>
                    <a:pt x="33248" y="289353"/>
                  </a:lnTo>
                  <a:lnTo>
                    <a:pt x="52916" y="279302"/>
                  </a:lnTo>
                  <a:cubicBezTo>
                    <a:pt x="53412" y="279047"/>
                    <a:pt x="53961" y="278916"/>
                    <a:pt x="54518" y="278918"/>
                  </a:cubicBezTo>
                  <a:cubicBezTo>
                    <a:pt x="55070" y="278893"/>
                    <a:pt x="55620" y="279003"/>
                    <a:pt x="56120" y="279238"/>
                  </a:cubicBezTo>
                  <a:lnTo>
                    <a:pt x="92382" y="297099"/>
                  </a:lnTo>
                  <a:lnTo>
                    <a:pt x="128964" y="332820"/>
                  </a:lnTo>
                  <a:lnTo>
                    <a:pt x="136268" y="322705"/>
                  </a:lnTo>
                  <a:cubicBezTo>
                    <a:pt x="136947" y="321800"/>
                    <a:pt x="138019" y="321276"/>
                    <a:pt x="139151" y="321297"/>
                  </a:cubicBezTo>
                  <a:lnTo>
                    <a:pt x="139792" y="321297"/>
                  </a:lnTo>
                  <a:lnTo>
                    <a:pt x="175990" y="327698"/>
                  </a:lnTo>
                  <a:cubicBezTo>
                    <a:pt x="177440" y="327929"/>
                    <a:pt x="178577" y="329066"/>
                    <a:pt x="178809" y="330515"/>
                  </a:cubicBezTo>
                  <a:lnTo>
                    <a:pt x="181051" y="344855"/>
                  </a:lnTo>
                  <a:lnTo>
                    <a:pt x="216224" y="373022"/>
                  </a:lnTo>
                  <a:lnTo>
                    <a:pt x="238711" y="385377"/>
                  </a:lnTo>
                  <a:lnTo>
                    <a:pt x="258893" y="378975"/>
                  </a:lnTo>
                  <a:cubicBezTo>
                    <a:pt x="259253" y="378915"/>
                    <a:pt x="259621" y="378915"/>
                    <a:pt x="259982" y="378975"/>
                  </a:cubicBezTo>
                  <a:cubicBezTo>
                    <a:pt x="260874" y="378977"/>
                    <a:pt x="261736" y="379295"/>
                    <a:pt x="262416" y="379871"/>
                  </a:cubicBezTo>
                  <a:lnTo>
                    <a:pt x="282854" y="398692"/>
                  </a:lnTo>
                  <a:lnTo>
                    <a:pt x="353328" y="385889"/>
                  </a:lnTo>
                  <a:cubicBezTo>
                    <a:pt x="353536" y="385820"/>
                    <a:pt x="353760" y="385820"/>
                    <a:pt x="353968" y="385889"/>
                  </a:cubicBezTo>
                  <a:cubicBezTo>
                    <a:pt x="354497" y="385895"/>
                    <a:pt x="355019" y="386004"/>
                    <a:pt x="355506" y="386209"/>
                  </a:cubicBezTo>
                  <a:lnTo>
                    <a:pt x="403877" y="408614"/>
                  </a:lnTo>
                  <a:cubicBezTo>
                    <a:pt x="404153" y="408685"/>
                    <a:pt x="404400" y="408842"/>
                    <a:pt x="404582" y="409062"/>
                  </a:cubicBezTo>
                  <a:lnTo>
                    <a:pt x="411821" y="409062"/>
                  </a:lnTo>
                  <a:lnTo>
                    <a:pt x="411821" y="389410"/>
                  </a:lnTo>
                  <a:lnTo>
                    <a:pt x="426557" y="357402"/>
                  </a:lnTo>
                  <a:lnTo>
                    <a:pt x="474223" y="308686"/>
                  </a:lnTo>
                  <a:lnTo>
                    <a:pt x="448596" y="241149"/>
                  </a:lnTo>
                  <a:cubicBezTo>
                    <a:pt x="448464" y="240754"/>
                    <a:pt x="448464" y="240328"/>
                    <a:pt x="448596" y="239933"/>
                  </a:cubicBezTo>
                  <a:lnTo>
                    <a:pt x="450966" y="210934"/>
                  </a:lnTo>
                  <a:lnTo>
                    <a:pt x="436936" y="192433"/>
                  </a:lnTo>
                  <a:cubicBezTo>
                    <a:pt x="436226" y="191580"/>
                    <a:pt x="436226" y="190342"/>
                    <a:pt x="436936" y="189489"/>
                  </a:cubicBezTo>
                  <a:lnTo>
                    <a:pt x="465189" y="159145"/>
                  </a:lnTo>
                  <a:lnTo>
                    <a:pt x="453209" y="73236"/>
                  </a:lnTo>
                  <a:lnTo>
                    <a:pt x="453209" y="73236"/>
                  </a:lnTo>
                  <a:lnTo>
                    <a:pt x="451030" y="63185"/>
                  </a:lnTo>
                  <a:lnTo>
                    <a:pt x="418036" y="39243"/>
                  </a:lnTo>
                  <a:cubicBezTo>
                    <a:pt x="417174" y="38733"/>
                    <a:pt x="416756" y="37714"/>
                    <a:pt x="417011" y="36747"/>
                  </a:cubicBezTo>
                  <a:lnTo>
                    <a:pt x="418164" y="31562"/>
                  </a:lnTo>
                  <a:lnTo>
                    <a:pt x="333531" y="35979"/>
                  </a:lnTo>
                  <a:lnTo>
                    <a:pt x="265299" y="27273"/>
                  </a:lnTo>
                  <a:lnTo>
                    <a:pt x="262929" y="28105"/>
                  </a:lnTo>
                  <a:lnTo>
                    <a:pt x="229678" y="38923"/>
                  </a:lnTo>
                  <a:lnTo>
                    <a:pt x="223271" y="24520"/>
                  </a:lnTo>
                  <a:lnTo>
                    <a:pt x="224617" y="24968"/>
                  </a:lnTo>
                  <a:lnTo>
                    <a:pt x="226603" y="24968"/>
                  </a:lnTo>
                  <a:cubicBezTo>
                    <a:pt x="228221" y="24962"/>
                    <a:pt x="229778" y="24345"/>
                    <a:pt x="230959" y="23240"/>
                  </a:cubicBezTo>
                  <a:cubicBezTo>
                    <a:pt x="232572" y="21740"/>
                    <a:pt x="233150" y="19432"/>
                    <a:pt x="232433" y="17350"/>
                  </a:cubicBezTo>
                  <a:lnTo>
                    <a:pt x="227564" y="4035"/>
                  </a:lnTo>
                  <a:cubicBezTo>
                    <a:pt x="226702" y="1569"/>
                    <a:pt x="224347" y="-61"/>
                    <a:pt x="221734" y="2"/>
                  </a:cubicBezTo>
                  <a:lnTo>
                    <a:pt x="151260" y="5059"/>
                  </a:lnTo>
                  <a:lnTo>
                    <a:pt x="14284" y="66322"/>
                  </a:lnTo>
                  <a:lnTo>
                    <a:pt x="6660" y="72916"/>
                  </a:lnTo>
                  <a:cubicBezTo>
                    <a:pt x="5157" y="74158"/>
                    <a:pt x="4466" y="76130"/>
                    <a:pt x="4866" y="78037"/>
                  </a:cubicBezTo>
                  <a:lnTo>
                    <a:pt x="3585" y="78421"/>
                  </a:lnTo>
                  <a:cubicBezTo>
                    <a:pt x="3123" y="78615"/>
                    <a:pt x="2691" y="78874"/>
                    <a:pt x="2303" y="79189"/>
                  </a:cubicBezTo>
                  <a:cubicBezTo>
                    <a:pt x="369" y="80555"/>
                    <a:pt x="-460" y="83014"/>
                    <a:pt x="253" y="8527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0BAADCF9-E88C-2B44-8B26-CC39A04224F0}"/>
                </a:ext>
              </a:extLst>
            </p:cNvPr>
            <p:cNvSpPr/>
            <p:nvPr/>
          </p:nvSpPr>
          <p:spPr>
            <a:xfrm>
              <a:off x="2818706" y="4117224"/>
              <a:ext cx="294709" cy="230457"/>
            </a:xfrm>
            <a:custGeom>
              <a:avLst/>
              <a:gdLst>
                <a:gd name="connsiteX0" fmla="*/ 277731 w 294709"/>
                <a:gd name="connsiteY0" fmla="*/ 58894 h 230456"/>
                <a:gd name="connsiteX1" fmla="*/ 277731 w 294709"/>
                <a:gd name="connsiteY1" fmla="*/ 56782 h 230456"/>
                <a:gd name="connsiteX2" fmla="*/ 298874 w 294709"/>
                <a:gd name="connsiteY2" fmla="*/ 15492 h 230456"/>
                <a:gd name="connsiteX3" fmla="*/ 290545 w 294709"/>
                <a:gd name="connsiteY3" fmla="*/ 0 h 230456"/>
                <a:gd name="connsiteX4" fmla="*/ 287662 w 294709"/>
                <a:gd name="connsiteY4" fmla="*/ 0 h 230456"/>
                <a:gd name="connsiteX5" fmla="*/ 287662 w 294709"/>
                <a:gd name="connsiteY5" fmla="*/ 13251 h 230456"/>
                <a:gd name="connsiteX6" fmla="*/ 286381 w 294709"/>
                <a:gd name="connsiteY6" fmla="*/ 15364 h 230456"/>
                <a:gd name="connsiteX7" fmla="*/ 269403 w 294709"/>
                <a:gd name="connsiteY7" fmla="*/ 24326 h 230456"/>
                <a:gd name="connsiteX8" fmla="*/ 254795 w 294709"/>
                <a:gd name="connsiteY8" fmla="*/ 31047 h 230456"/>
                <a:gd name="connsiteX9" fmla="*/ 253578 w 294709"/>
                <a:gd name="connsiteY9" fmla="*/ 31047 h 230456"/>
                <a:gd name="connsiteX10" fmla="*/ 252489 w 294709"/>
                <a:gd name="connsiteY10" fmla="*/ 31047 h 230456"/>
                <a:gd name="connsiteX11" fmla="*/ 201812 w 294709"/>
                <a:gd name="connsiteY11" fmla="*/ 11011 h 230456"/>
                <a:gd name="connsiteX12" fmla="*/ 133068 w 294709"/>
                <a:gd name="connsiteY12" fmla="*/ 24582 h 230456"/>
                <a:gd name="connsiteX13" fmla="*/ 43373 w 294709"/>
                <a:gd name="connsiteY13" fmla="*/ 52173 h 230456"/>
                <a:gd name="connsiteX14" fmla="*/ 48050 w 294709"/>
                <a:gd name="connsiteY14" fmla="*/ 67728 h 230456"/>
                <a:gd name="connsiteX15" fmla="*/ 47025 w 294709"/>
                <a:gd name="connsiteY15" fmla="*/ 71890 h 230456"/>
                <a:gd name="connsiteX16" fmla="*/ 3524 w 294709"/>
                <a:gd name="connsiteY16" fmla="*/ 123102 h 230456"/>
                <a:gd name="connsiteX17" fmla="*/ 0 w 294709"/>
                <a:gd name="connsiteY17" fmla="*/ 124831 h 230456"/>
                <a:gd name="connsiteX18" fmla="*/ 25627 w 294709"/>
                <a:gd name="connsiteY18" fmla="*/ 156070 h 230456"/>
                <a:gd name="connsiteX19" fmla="*/ 41195 w 294709"/>
                <a:gd name="connsiteY19" fmla="*/ 160103 h 230456"/>
                <a:gd name="connsiteX20" fmla="*/ 41964 w 294709"/>
                <a:gd name="connsiteY20" fmla="*/ 162344 h 230456"/>
                <a:gd name="connsiteX21" fmla="*/ 26332 w 294709"/>
                <a:gd name="connsiteY21" fmla="*/ 162344 h 230456"/>
                <a:gd name="connsiteX22" fmla="*/ 24025 w 294709"/>
                <a:gd name="connsiteY22" fmla="*/ 163560 h 230456"/>
                <a:gd name="connsiteX23" fmla="*/ 24025 w 294709"/>
                <a:gd name="connsiteY23" fmla="*/ 166057 h 230456"/>
                <a:gd name="connsiteX24" fmla="*/ 43245 w 294709"/>
                <a:gd name="connsiteY24" fmla="*/ 195056 h 230456"/>
                <a:gd name="connsiteX25" fmla="*/ 45488 w 294709"/>
                <a:gd name="connsiteY25" fmla="*/ 196272 h 230456"/>
                <a:gd name="connsiteX26" fmla="*/ 116731 w 294709"/>
                <a:gd name="connsiteY26" fmla="*/ 193775 h 230456"/>
                <a:gd name="connsiteX27" fmla="*/ 137232 w 294709"/>
                <a:gd name="connsiteY27" fmla="*/ 203186 h 230456"/>
                <a:gd name="connsiteX28" fmla="*/ 128391 w 294709"/>
                <a:gd name="connsiteY28" fmla="*/ 209587 h 230456"/>
                <a:gd name="connsiteX29" fmla="*/ 128391 w 294709"/>
                <a:gd name="connsiteY29" fmla="*/ 209587 h 230456"/>
                <a:gd name="connsiteX30" fmla="*/ 140692 w 294709"/>
                <a:gd name="connsiteY30" fmla="*/ 213620 h 230456"/>
                <a:gd name="connsiteX31" fmla="*/ 142101 w 294709"/>
                <a:gd name="connsiteY31" fmla="*/ 214773 h 230456"/>
                <a:gd name="connsiteX32" fmla="*/ 162795 w 294709"/>
                <a:gd name="connsiteY32" fmla="*/ 216117 h 230456"/>
                <a:gd name="connsiteX33" fmla="*/ 181374 w 294709"/>
                <a:gd name="connsiteY33" fmla="*/ 233337 h 230456"/>
                <a:gd name="connsiteX34" fmla="*/ 183296 w 294709"/>
                <a:gd name="connsiteY34" fmla="*/ 233977 h 230456"/>
                <a:gd name="connsiteX35" fmla="*/ 184386 w 294709"/>
                <a:gd name="connsiteY35" fmla="*/ 233977 h 230456"/>
                <a:gd name="connsiteX36" fmla="*/ 185923 w 294709"/>
                <a:gd name="connsiteY36" fmla="*/ 231544 h 230456"/>
                <a:gd name="connsiteX37" fmla="*/ 183553 w 294709"/>
                <a:gd name="connsiteY37" fmla="*/ 202610 h 230456"/>
                <a:gd name="connsiteX38" fmla="*/ 182271 w 294709"/>
                <a:gd name="connsiteY38" fmla="*/ 200625 h 230456"/>
                <a:gd name="connsiteX39" fmla="*/ 117820 w 294709"/>
                <a:gd name="connsiteY39" fmla="*/ 163752 h 230456"/>
                <a:gd name="connsiteX40" fmla="*/ 133132 w 294709"/>
                <a:gd name="connsiteY40" fmla="*/ 160551 h 230456"/>
                <a:gd name="connsiteX41" fmla="*/ 135188 w 294709"/>
                <a:gd name="connsiteY41" fmla="*/ 157905 h 230456"/>
                <a:gd name="connsiteX42" fmla="*/ 135182 w 294709"/>
                <a:gd name="connsiteY42" fmla="*/ 157862 h 230456"/>
                <a:gd name="connsiteX43" fmla="*/ 133324 w 294709"/>
                <a:gd name="connsiteY43" fmla="*/ 143843 h 230456"/>
                <a:gd name="connsiteX44" fmla="*/ 143831 w 294709"/>
                <a:gd name="connsiteY44" fmla="*/ 147108 h 230456"/>
                <a:gd name="connsiteX45" fmla="*/ 144600 w 294709"/>
                <a:gd name="connsiteY45" fmla="*/ 147108 h 230456"/>
                <a:gd name="connsiteX46" fmla="*/ 146650 w 294709"/>
                <a:gd name="connsiteY46" fmla="*/ 146212 h 230456"/>
                <a:gd name="connsiteX47" fmla="*/ 146970 w 294709"/>
                <a:gd name="connsiteY47" fmla="*/ 143395 h 230456"/>
                <a:gd name="connsiteX48" fmla="*/ 120703 w 294709"/>
                <a:gd name="connsiteY48" fmla="*/ 102297 h 230456"/>
                <a:gd name="connsiteX49" fmla="*/ 120703 w 294709"/>
                <a:gd name="connsiteY49" fmla="*/ 70865 h 230456"/>
                <a:gd name="connsiteX50" fmla="*/ 125251 w 294709"/>
                <a:gd name="connsiteY50" fmla="*/ 70033 h 230456"/>
                <a:gd name="connsiteX51" fmla="*/ 122945 w 294709"/>
                <a:gd name="connsiteY51" fmla="*/ 74386 h 230456"/>
                <a:gd name="connsiteX52" fmla="*/ 123522 w 294709"/>
                <a:gd name="connsiteY52" fmla="*/ 77331 h 230456"/>
                <a:gd name="connsiteX53" fmla="*/ 157349 w 294709"/>
                <a:gd name="connsiteY53" fmla="*/ 106330 h 230456"/>
                <a:gd name="connsiteX54" fmla="*/ 159079 w 294709"/>
                <a:gd name="connsiteY54" fmla="*/ 107034 h 230456"/>
                <a:gd name="connsiteX55" fmla="*/ 160424 w 294709"/>
                <a:gd name="connsiteY55" fmla="*/ 106714 h 230456"/>
                <a:gd name="connsiteX56" fmla="*/ 161770 w 294709"/>
                <a:gd name="connsiteY56" fmla="*/ 104217 h 230456"/>
                <a:gd name="connsiteX57" fmla="*/ 160168 w 294709"/>
                <a:gd name="connsiteY57" fmla="*/ 91862 h 230456"/>
                <a:gd name="connsiteX58" fmla="*/ 179388 w 294709"/>
                <a:gd name="connsiteY58" fmla="*/ 104346 h 230456"/>
                <a:gd name="connsiteX59" fmla="*/ 180926 w 294709"/>
                <a:gd name="connsiteY59" fmla="*/ 104730 h 230456"/>
                <a:gd name="connsiteX60" fmla="*/ 182592 w 294709"/>
                <a:gd name="connsiteY60" fmla="*/ 104217 h 230456"/>
                <a:gd name="connsiteX61" fmla="*/ 183425 w 294709"/>
                <a:gd name="connsiteY61" fmla="*/ 101337 h 230456"/>
                <a:gd name="connsiteX62" fmla="*/ 176057 w 294709"/>
                <a:gd name="connsiteY62" fmla="*/ 84437 h 230456"/>
                <a:gd name="connsiteX63" fmla="*/ 194444 w 294709"/>
                <a:gd name="connsiteY63" fmla="*/ 91222 h 230456"/>
                <a:gd name="connsiteX64" fmla="*/ 195469 w 294709"/>
                <a:gd name="connsiteY64" fmla="*/ 91222 h 230456"/>
                <a:gd name="connsiteX65" fmla="*/ 197711 w 294709"/>
                <a:gd name="connsiteY65" fmla="*/ 90070 h 230456"/>
                <a:gd name="connsiteX66" fmla="*/ 197135 w 294709"/>
                <a:gd name="connsiteY66" fmla="*/ 86869 h 230456"/>
                <a:gd name="connsiteX67" fmla="*/ 171508 w 294709"/>
                <a:gd name="connsiteY67" fmla="*/ 67088 h 230456"/>
                <a:gd name="connsiteX68" fmla="*/ 203542 w 294709"/>
                <a:gd name="connsiteY68" fmla="*/ 49164 h 230456"/>
                <a:gd name="connsiteX69" fmla="*/ 229169 w 294709"/>
                <a:gd name="connsiteY69" fmla="*/ 46859 h 230456"/>
                <a:gd name="connsiteX70" fmla="*/ 279718 w 294709"/>
                <a:gd name="connsiteY70" fmla="*/ 60110 h 230456"/>
                <a:gd name="connsiteX71" fmla="*/ 277732 w 294709"/>
                <a:gd name="connsiteY71" fmla="*/ 58894 h 23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4709" h="230456">
                  <a:moveTo>
                    <a:pt x="277731" y="58894"/>
                  </a:moveTo>
                  <a:cubicBezTo>
                    <a:pt x="277409" y="58227"/>
                    <a:pt x="277409" y="57449"/>
                    <a:pt x="277731" y="56782"/>
                  </a:cubicBezTo>
                  <a:lnTo>
                    <a:pt x="298874" y="15492"/>
                  </a:lnTo>
                  <a:lnTo>
                    <a:pt x="290545" y="0"/>
                  </a:lnTo>
                  <a:lnTo>
                    <a:pt x="287662" y="0"/>
                  </a:lnTo>
                  <a:lnTo>
                    <a:pt x="287662" y="13251"/>
                  </a:lnTo>
                  <a:cubicBezTo>
                    <a:pt x="287625" y="14128"/>
                    <a:pt x="287142" y="14925"/>
                    <a:pt x="286381" y="15364"/>
                  </a:cubicBezTo>
                  <a:lnTo>
                    <a:pt x="269403" y="24326"/>
                  </a:lnTo>
                  <a:lnTo>
                    <a:pt x="254795" y="31047"/>
                  </a:lnTo>
                  <a:cubicBezTo>
                    <a:pt x="254392" y="31114"/>
                    <a:pt x="253981" y="31114"/>
                    <a:pt x="253578" y="31047"/>
                  </a:cubicBezTo>
                  <a:lnTo>
                    <a:pt x="252489" y="31047"/>
                  </a:lnTo>
                  <a:lnTo>
                    <a:pt x="201812" y="11011"/>
                  </a:lnTo>
                  <a:lnTo>
                    <a:pt x="133068" y="24582"/>
                  </a:lnTo>
                  <a:lnTo>
                    <a:pt x="43373" y="52173"/>
                  </a:lnTo>
                  <a:lnTo>
                    <a:pt x="48050" y="67728"/>
                  </a:lnTo>
                  <a:cubicBezTo>
                    <a:pt x="48414" y="69199"/>
                    <a:pt x="48031" y="70755"/>
                    <a:pt x="47025" y="71890"/>
                  </a:cubicBezTo>
                  <a:lnTo>
                    <a:pt x="3524" y="123102"/>
                  </a:lnTo>
                  <a:cubicBezTo>
                    <a:pt x="2639" y="124141"/>
                    <a:pt x="1363" y="124766"/>
                    <a:pt x="0" y="124831"/>
                  </a:cubicBezTo>
                  <a:lnTo>
                    <a:pt x="25627" y="156070"/>
                  </a:lnTo>
                  <a:lnTo>
                    <a:pt x="41195" y="160103"/>
                  </a:lnTo>
                  <a:lnTo>
                    <a:pt x="41964" y="162344"/>
                  </a:lnTo>
                  <a:lnTo>
                    <a:pt x="26332" y="162344"/>
                  </a:lnTo>
                  <a:cubicBezTo>
                    <a:pt x="25401" y="162312"/>
                    <a:pt x="24524" y="162775"/>
                    <a:pt x="24025" y="163560"/>
                  </a:cubicBezTo>
                  <a:cubicBezTo>
                    <a:pt x="23551" y="164325"/>
                    <a:pt x="23551" y="165292"/>
                    <a:pt x="24025" y="166057"/>
                  </a:cubicBezTo>
                  <a:lnTo>
                    <a:pt x="43245" y="195056"/>
                  </a:lnTo>
                  <a:cubicBezTo>
                    <a:pt x="43732" y="195821"/>
                    <a:pt x="44580" y="196281"/>
                    <a:pt x="45488" y="196272"/>
                  </a:cubicBezTo>
                  <a:lnTo>
                    <a:pt x="116731" y="193775"/>
                  </a:lnTo>
                  <a:lnTo>
                    <a:pt x="137232" y="203186"/>
                  </a:lnTo>
                  <a:lnTo>
                    <a:pt x="128391" y="209587"/>
                  </a:lnTo>
                  <a:lnTo>
                    <a:pt x="128391" y="209587"/>
                  </a:lnTo>
                  <a:lnTo>
                    <a:pt x="140692" y="213620"/>
                  </a:lnTo>
                  <a:cubicBezTo>
                    <a:pt x="141290" y="213814"/>
                    <a:pt x="141793" y="214225"/>
                    <a:pt x="142101" y="214773"/>
                  </a:cubicBezTo>
                  <a:lnTo>
                    <a:pt x="162795" y="216117"/>
                  </a:lnTo>
                  <a:lnTo>
                    <a:pt x="181374" y="233337"/>
                  </a:lnTo>
                  <a:cubicBezTo>
                    <a:pt x="181937" y="233737"/>
                    <a:pt x="182606" y="233960"/>
                    <a:pt x="183296" y="233977"/>
                  </a:cubicBezTo>
                  <a:cubicBezTo>
                    <a:pt x="183654" y="234064"/>
                    <a:pt x="184028" y="234064"/>
                    <a:pt x="184386" y="233977"/>
                  </a:cubicBezTo>
                  <a:cubicBezTo>
                    <a:pt x="185389" y="233606"/>
                    <a:pt x="186019" y="232609"/>
                    <a:pt x="185923" y="231544"/>
                  </a:cubicBezTo>
                  <a:lnTo>
                    <a:pt x="183553" y="202610"/>
                  </a:lnTo>
                  <a:cubicBezTo>
                    <a:pt x="183485" y="201775"/>
                    <a:pt x="183004" y="201030"/>
                    <a:pt x="182271" y="200625"/>
                  </a:cubicBezTo>
                  <a:lnTo>
                    <a:pt x="117820" y="163752"/>
                  </a:lnTo>
                  <a:lnTo>
                    <a:pt x="133132" y="160551"/>
                  </a:lnTo>
                  <a:cubicBezTo>
                    <a:pt x="134431" y="160388"/>
                    <a:pt x="135351" y="159203"/>
                    <a:pt x="135188" y="157905"/>
                  </a:cubicBezTo>
                  <a:cubicBezTo>
                    <a:pt x="135186" y="157891"/>
                    <a:pt x="135184" y="157877"/>
                    <a:pt x="135182" y="157862"/>
                  </a:cubicBezTo>
                  <a:lnTo>
                    <a:pt x="133324" y="143843"/>
                  </a:lnTo>
                  <a:lnTo>
                    <a:pt x="143831" y="147108"/>
                  </a:lnTo>
                  <a:lnTo>
                    <a:pt x="144600" y="147108"/>
                  </a:lnTo>
                  <a:cubicBezTo>
                    <a:pt x="145381" y="147121"/>
                    <a:pt x="146129" y="146794"/>
                    <a:pt x="146650" y="146212"/>
                  </a:cubicBezTo>
                  <a:cubicBezTo>
                    <a:pt x="147413" y="145468"/>
                    <a:pt x="147547" y="144291"/>
                    <a:pt x="146970" y="143395"/>
                  </a:cubicBezTo>
                  <a:lnTo>
                    <a:pt x="120703" y="102297"/>
                  </a:lnTo>
                  <a:lnTo>
                    <a:pt x="120703" y="70865"/>
                  </a:lnTo>
                  <a:lnTo>
                    <a:pt x="125251" y="70033"/>
                  </a:lnTo>
                  <a:lnTo>
                    <a:pt x="122945" y="74386"/>
                  </a:lnTo>
                  <a:cubicBezTo>
                    <a:pt x="122384" y="75376"/>
                    <a:pt x="122629" y="76626"/>
                    <a:pt x="123522" y="77331"/>
                  </a:cubicBezTo>
                  <a:lnTo>
                    <a:pt x="157349" y="106330"/>
                  </a:lnTo>
                  <a:cubicBezTo>
                    <a:pt x="157829" y="106754"/>
                    <a:pt x="158439" y="107003"/>
                    <a:pt x="159079" y="107034"/>
                  </a:cubicBezTo>
                  <a:cubicBezTo>
                    <a:pt x="159543" y="107013"/>
                    <a:pt x="160000" y="106904"/>
                    <a:pt x="160424" y="106714"/>
                  </a:cubicBezTo>
                  <a:cubicBezTo>
                    <a:pt x="161362" y="106256"/>
                    <a:pt x="161903" y="105252"/>
                    <a:pt x="161770" y="104217"/>
                  </a:cubicBezTo>
                  <a:lnTo>
                    <a:pt x="160168" y="91862"/>
                  </a:lnTo>
                  <a:lnTo>
                    <a:pt x="179388" y="104346"/>
                  </a:lnTo>
                  <a:cubicBezTo>
                    <a:pt x="179861" y="104600"/>
                    <a:pt x="180389" y="104732"/>
                    <a:pt x="180926" y="104730"/>
                  </a:cubicBezTo>
                  <a:cubicBezTo>
                    <a:pt x="181518" y="104716"/>
                    <a:pt x="182095" y="104539"/>
                    <a:pt x="182592" y="104217"/>
                  </a:cubicBezTo>
                  <a:cubicBezTo>
                    <a:pt x="183520" y="103577"/>
                    <a:pt x="183868" y="102373"/>
                    <a:pt x="183425" y="101337"/>
                  </a:cubicBezTo>
                  <a:lnTo>
                    <a:pt x="176057" y="84437"/>
                  </a:lnTo>
                  <a:lnTo>
                    <a:pt x="194444" y="91222"/>
                  </a:lnTo>
                  <a:cubicBezTo>
                    <a:pt x="194783" y="91285"/>
                    <a:pt x="195130" y="91285"/>
                    <a:pt x="195469" y="91222"/>
                  </a:cubicBezTo>
                  <a:cubicBezTo>
                    <a:pt x="196356" y="91212"/>
                    <a:pt x="197187" y="90786"/>
                    <a:pt x="197711" y="90070"/>
                  </a:cubicBezTo>
                  <a:cubicBezTo>
                    <a:pt x="198399" y="89019"/>
                    <a:pt x="198146" y="87615"/>
                    <a:pt x="197135" y="86869"/>
                  </a:cubicBezTo>
                  <a:lnTo>
                    <a:pt x="171508" y="67088"/>
                  </a:lnTo>
                  <a:lnTo>
                    <a:pt x="203542" y="49164"/>
                  </a:lnTo>
                  <a:lnTo>
                    <a:pt x="229169" y="46859"/>
                  </a:lnTo>
                  <a:lnTo>
                    <a:pt x="279718" y="60110"/>
                  </a:lnTo>
                  <a:cubicBezTo>
                    <a:pt x="278911" y="60010"/>
                    <a:pt x="278187" y="59567"/>
                    <a:pt x="277732" y="5889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B4D298F1-5227-E640-9FAC-F8075506ED48}"/>
                </a:ext>
              </a:extLst>
            </p:cNvPr>
            <p:cNvSpPr/>
            <p:nvPr/>
          </p:nvSpPr>
          <p:spPr>
            <a:xfrm>
              <a:off x="2791687" y="4232770"/>
              <a:ext cx="19220" cy="19205"/>
            </a:xfrm>
            <a:custGeom>
              <a:avLst/>
              <a:gdLst>
                <a:gd name="connsiteX0" fmla="*/ 14782 w 19220"/>
                <a:gd name="connsiteY0" fmla="*/ 1346 h 19204"/>
                <a:gd name="connsiteX1" fmla="*/ 12348 w 19220"/>
                <a:gd name="connsiteY1" fmla="*/ 2 h 19204"/>
                <a:gd name="connsiteX2" fmla="*/ 2738 w 19220"/>
                <a:gd name="connsiteY2" fmla="*/ 2 h 19204"/>
                <a:gd name="connsiteX3" fmla="*/ 239 w 19220"/>
                <a:gd name="connsiteY3" fmla="*/ 1539 h 19204"/>
                <a:gd name="connsiteX4" fmla="*/ 815 w 19220"/>
                <a:gd name="connsiteY4" fmla="*/ 4227 h 19204"/>
                <a:gd name="connsiteX5" fmla="*/ 20036 w 19220"/>
                <a:gd name="connsiteY5" fmla="*/ 22088 h 19204"/>
                <a:gd name="connsiteX6" fmla="*/ 21958 w 19220"/>
                <a:gd name="connsiteY6" fmla="*/ 22792 h 19204"/>
                <a:gd name="connsiteX7" fmla="*/ 23559 w 19220"/>
                <a:gd name="connsiteY7" fmla="*/ 22344 h 19204"/>
                <a:gd name="connsiteX8" fmla="*/ 24328 w 19220"/>
                <a:gd name="connsiteY8" fmla="*/ 1927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0" h="19204">
                  <a:moveTo>
                    <a:pt x="14782" y="1346"/>
                  </a:moveTo>
                  <a:cubicBezTo>
                    <a:pt x="14264" y="502"/>
                    <a:pt x="13339" y="-9"/>
                    <a:pt x="12348" y="2"/>
                  </a:cubicBezTo>
                  <a:lnTo>
                    <a:pt x="2738" y="2"/>
                  </a:lnTo>
                  <a:cubicBezTo>
                    <a:pt x="1670" y="-42"/>
                    <a:pt x="681" y="566"/>
                    <a:pt x="239" y="1539"/>
                  </a:cubicBezTo>
                  <a:cubicBezTo>
                    <a:pt x="-232" y="2458"/>
                    <a:pt x="9" y="3581"/>
                    <a:pt x="815" y="4227"/>
                  </a:cubicBezTo>
                  <a:lnTo>
                    <a:pt x="20036" y="22088"/>
                  </a:lnTo>
                  <a:cubicBezTo>
                    <a:pt x="20577" y="22535"/>
                    <a:pt x="21255" y="22783"/>
                    <a:pt x="21958" y="22792"/>
                  </a:cubicBezTo>
                  <a:cubicBezTo>
                    <a:pt x="22525" y="22811"/>
                    <a:pt x="23085" y="22654"/>
                    <a:pt x="23559" y="22344"/>
                  </a:cubicBezTo>
                  <a:cubicBezTo>
                    <a:pt x="24564" y="21667"/>
                    <a:pt x="24896" y="20341"/>
                    <a:pt x="24328" y="1927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EDA82AC1-6A27-BE41-A027-DC7DC3274BD1}"/>
                </a:ext>
              </a:extLst>
            </p:cNvPr>
            <p:cNvSpPr/>
            <p:nvPr/>
          </p:nvSpPr>
          <p:spPr>
            <a:xfrm>
              <a:off x="2825433" y="4306468"/>
              <a:ext cx="19220" cy="19205"/>
            </a:xfrm>
            <a:custGeom>
              <a:avLst/>
              <a:gdLst>
                <a:gd name="connsiteX0" fmla="*/ 17426 w 19220"/>
                <a:gd name="connsiteY0" fmla="*/ 1842 h 19204"/>
                <a:gd name="connsiteX1" fmla="*/ 15697 w 19220"/>
                <a:gd name="connsiteY1" fmla="*/ 50 h 19204"/>
                <a:gd name="connsiteX2" fmla="*/ 14800 w 19220"/>
                <a:gd name="connsiteY2" fmla="*/ 50 h 19204"/>
                <a:gd name="connsiteX3" fmla="*/ 13070 w 19220"/>
                <a:gd name="connsiteY3" fmla="*/ 562 h 19204"/>
                <a:gd name="connsiteX4" fmla="*/ 1025 w 19220"/>
                <a:gd name="connsiteY4" fmla="*/ 9460 h 19204"/>
                <a:gd name="connsiteX5" fmla="*/ 0 w 19220"/>
                <a:gd name="connsiteY5" fmla="*/ 11573 h 19204"/>
                <a:gd name="connsiteX6" fmla="*/ 1153 w 19220"/>
                <a:gd name="connsiteY6" fmla="*/ 13493 h 19204"/>
                <a:gd name="connsiteX7" fmla="*/ 18067 w 19220"/>
                <a:gd name="connsiteY7" fmla="*/ 24632 h 19204"/>
                <a:gd name="connsiteX8" fmla="*/ 19669 w 19220"/>
                <a:gd name="connsiteY8" fmla="*/ 25080 h 19204"/>
                <a:gd name="connsiteX9" fmla="*/ 21206 w 19220"/>
                <a:gd name="connsiteY9" fmla="*/ 24696 h 19204"/>
                <a:gd name="connsiteX10" fmla="*/ 22295 w 19220"/>
                <a:gd name="connsiteY10" fmla="*/ 2207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0" h="19204">
                  <a:moveTo>
                    <a:pt x="17426" y="1842"/>
                  </a:moveTo>
                  <a:cubicBezTo>
                    <a:pt x="17178" y="998"/>
                    <a:pt x="16532" y="328"/>
                    <a:pt x="15697" y="50"/>
                  </a:cubicBezTo>
                  <a:cubicBezTo>
                    <a:pt x="15401" y="-17"/>
                    <a:pt x="15095" y="-17"/>
                    <a:pt x="14800" y="50"/>
                  </a:cubicBezTo>
                  <a:cubicBezTo>
                    <a:pt x="14189" y="70"/>
                    <a:pt x="13593" y="246"/>
                    <a:pt x="13070" y="562"/>
                  </a:cubicBezTo>
                  <a:lnTo>
                    <a:pt x="1025" y="9460"/>
                  </a:lnTo>
                  <a:cubicBezTo>
                    <a:pt x="378" y="9970"/>
                    <a:pt x="0" y="10749"/>
                    <a:pt x="0" y="11573"/>
                  </a:cubicBezTo>
                  <a:cubicBezTo>
                    <a:pt x="26" y="12369"/>
                    <a:pt x="462" y="13095"/>
                    <a:pt x="1153" y="13493"/>
                  </a:cubicBezTo>
                  <a:lnTo>
                    <a:pt x="18067" y="24632"/>
                  </a:lnTo>
                  <a:cubicBezTo>
                    <a:pt x="18548" y="24928"/>
                    <a:pt x="19103" y="25084"/>
                    <a:pt x="19669" y="25080"/>
                  </a:cubicBezTo>
                  <a:cubicBezTo>
                    <a:pt x="20204" y="25075"/>
                    <a:pt x="20731" y="24943"/>
                    <a:pt x="21206" y="24696"/>
                  </a:cubicBezTo>
                  <a:cubicBezTo>
                    <a:pt x="22081" y="24133"/>
                    <a:pt x="22515" y="23087"/>
                    <a:pt x="22295" y="2207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6C3F73D4-5742-0C4C-98FA-FA93F22E1E55}"/>
                </a:ext>
              </a:extLst>
            </p:cNvPr>
            <p:cNvSpPr/>
            <p:nvPr/>
          </p:nvSpPr>
          <p:spPr>
            <a:xfrm>
              <a:off x="2861678" y="4313112"/>
              <a:ext cx="108914" cy="102425"/>
            </a:xfrm>
            <a:custGeom>
              <a:avLst/>
              <a:gdLst>
                <a:gd name="connsiteX0" fmla="*/ 97913 w 108914"/>
                <a:gd name="connsiteY0" fmla="*/ 17988 h 102425"/>
                <a:gd name="connsiteX1" fmla="*/ 85612 w 108914"/>
                <a:gd name="connsiteY1" fmla="*/ 13955 h 102425"/>
                <a:gd name="connsiteX2" fmla="*/ 43391 w 108914"/>
                <a:gd name="connsiteY2" fmla="*/ 0 h 102425"/>
                <a:gd name="connsiteX3" fmla="*/ 14433 w 108914"/>
                <a:gd name="connsiteY3" fmla="*/ 4481 h 102425"/>
                <a:gd name="connsiteX4" fmla="*/ 12447 w 108914"/>
                <a:gd name="connsiteY4" fmla="*/ 5826 h 102425"/>
                <a:gd name="connsiteX5" fmla="*/ 402 w 108914"/>
                <a:gd name="connsiteY5" fmla="*/ 28103 h 102425"/>
                <a:gd name="connsiteX6" fmla="*/ 402 w 108914"/>
                <a:gd name="connsiteY6" fmla="*/ 30664 h 102425"/>
                <a:gd name="connsiteX7" fmla="*/ 24043 w 108914"/>
                <a:gd name="connsiteY7" fmla="*/ 58126 h 102425"/>
                <a:gd name="connsiteX8" fmla="*/ 24043 w 108914"/>
                <a:gd name="connsiteY8" fmla="*/ 80468 h 102425"/>
                <a:gd name="connsiteX9" fmla="*/ 24876 w 108914"/>
                <a:gd name="connsiteY9" fmla="*/ 82196 h 102425"/>
                <a:gd name="connsiteX10" fmla="*/ 32116 w 108914"/>
                <a:gd name="connsiteY10" fmla="*/ 88918 h 102425"/>
                <a:gd name="connsiteX11" fmla="*/ 33974 w 108914"/>
                <a:gd name="connsiteY11" fmla="*/ 89622 h 102425"/>
                <a:gd name="connsiteX12" fmla="*/ 34358 w 108914"/>
                <a:gd name="connsiteY12" fmla="*/ 89622 h 102425"/>
                <a:gd name="connsiteX13" fmla="*/ 36344 w 108914"/>
                <a:gd name="connsiteY13" fmla="*/ 88342 h 102425"/>
                <a:gd name="connsiteX14" fmla="*/ 43199 w 108914"/>
                <a:gd name="connsiteY14" fmla="*/ 77203 h 102425"/>
                <a:gd name="connsiteX15" fmla="*/ 55628 w 108914"/>
                <a:gd name="connsiteY15" fmla="*/ 105882 h 102425"/>
                <a:gd name="connsiteX16" fmla="*/ 57806 w 108914"/>
                <a:gd name="connsiteY16" fmla="*/ 107418 h 102425"/>
                <a:gd name="connsiteX17" fmla="*/ 58063 w 108914"/>
                <a:gd name="connsiteY17" fmla="*/ 107418 h 102425"/>
                <a:gd name="connsiteX18" fmla="*/ 60241 w 108914"/>
                <a:gd name="connsiteY18" fmla="*/ 106522 h 102425"/>
                <a:gd name="connsiteX19" fmla="*/ 75233 w 108914"/>
                <a:gd name="connsiteY19" fmla="*/ 88598 h 102425"/>
                <a:gd name="connsiteX20" fmla="*/ 94837 w 108914"/>
                <a:gd name="connsiteY20" fmla="*/ 106778 h 102425"/>
                <a:gd name="connsiteX21" fmla="*/ 96759 w 108914"/>
                <a:gd name="connsiteY21" fmla="*/ 107418 h 102425"/>
                <a:gd name="connsiteX22" fmla="*/ 98105 w 108914"/>
                <a:gd name="connsiteY22" fmla="*/ 107418 h 102425"/>
                <a:gd name="connsiteX23" fmla="*/ 99322 w 108914"/>
                <a:gd name="connsiteY23" fmla="*/ 104537 h 102425"/>
                <a:gd name="connsiteX24" fmla="*/ 82729 w 108914"/>
                <a:gd name="connsiteY24" fmla="*/ 49996 h 102425"/>
                <a:gd name="connsiteX25" fmla="*/ 95222 w 108914"/>
                <a:gd name="connsiteY25" fmla="*/ 60111 h 102425"/>
                <a:gd name="connsiteX26" fmla="*/ 97016 w 108914"/>
                <a:gd name="connsiteY26" fmla="*/ 60687 h 102425"/>
                <a:gd name="connsiteX27" fmla="*/ 98681 w 108914"/>
                <a:gd name="connsiteY27" fmla="*/ 60111 h 102425"/>
                <a:gd name="connsiteX28" fmla="*/ 113225 w 108914"/>
                <a:gd name="connsiteY28" fmla="*/ 49036 h 102425"/>
                <a:gd name="connsiteX29" fmla="*/ 113929 w 108914"/>
                <a:gd name="connsiteY29" fmla="*/ 45963 h 102425"/>
                <a:gd name="connsiteX30" fmla="*/ 99386 w 108914"/>
                <a:gd name="connsiteY30" fmla="*/ 19205 h 102425"/>
                <a:gd name="connsiteX31" fmla="*/ 99386 w 108914"/>
                <a:gd name="connsiteY31" fmla="*/ 19205 h 102425"/>
                <a:gd name="connsiteX32" fmla="*/ 97913 w 108914"/>
                <a:gd name="connsiteY32" fmla="*/ 17988 h 10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914" h="102425">
                  <a:moveTo>
                    <a:pt x="97913" y="17988"/>
                  </a:moveTo>
                  <a:lnTo>
                    <a:pt x="85612" y="13955"/>
                  </a:lnTo>
                  <a:lnTo>
                    <a:pt x="43391" y="0"/>
                  </a:lnTo>
                  <a:lnTo>
                    <a:pt x="14433" y="4481"/>
                  </a:lnTo>
                  <a:cubicBezTo>
                    <a:pt x="13600" y="4603"/>
                    <a:pt x="12869" y="5098"/>
                    <a:pt x="12447" y="5826"/>
                  </a:cubicBezTo>
                  <a:lnTo>
                    <a:pt x="402" y="28103"/>
                  </a:lnTo>
                  <a:cubicBezTo>
                    <a:pt x="-134" y="28872"/>
                    <a:pt x="-134" y="29894"/>
                    <a:pt x="402" y="30664"/>
                  </a:cubicBezTo>
                  <a:lnTo>
                    <a:pt x="24043" y="58126"/>
                  </a:lnTo>
                  <a:lnTo>
                    <a:pt x="24043" y="80468"/>
                  </a:lnTo>
                  <a:cubicBezTo>
                    <a:pt x="24047" y="81139"/>
                    <a:pt x="24353" y="81774"/>
                    <a:pt x="24876" y="82196"/>
                  </a:cubicBezTo>
                  <a:lnTo>
                    <a:pt x="32116" y="88918"/>
                  </a:lnTo>
                  <a:cubicBezTo>
                    <a:pt x="32622" y="89381"/>
                    <a:pt x="33287" y="89633"/>
                    <a:pt x="33974" y="89622"/>
                  </a:cubicBezTo>
                  <a:lnTo>
                    <a:pt x="34358" y="89622"/>
                  </a:lnTo>
                  <a:cubicBezTo>
                    <a:pt x="35176" y="89506"/>
                    <a:pt x="35902" y="89039"/>
                    <a:pt x="36344" y="88342"/>
                  </a:cubicBezTo>
                  <a:lnTo>
                    <a:pt x="43199" y="77203"/>
                  </a:lnTo>
                  <a:lnTo>
                    <a:pt x="55628" y="105882"/>
                  </a:lnTo>
                  <a:cubicBezTo>
                    <a:pt x="56021" y="106752"/>
                    <a:pt x="56855" y="107340"/>
                    <a:pt x="57806" y="107418"/>
                  </a:cubicBezTo>
                  <a:lnTo>
                    <a:pt x="58063" y="107418"/>
                  </a:lnTo>
                  <a:cubicBezTo>
                    <a:pt x="58888" y="107470"/>
                    <a:pt x="59691" y="107139"/>
                    <a:pt x="60241" y="106522"/>
                  </a:cubicBezTo>
                  <a:lnTo>
                    <a:pt x="75233" y="88598"/>
                  </a:lnTo>
                  <a:lnTo>
                    <a:pt x="94837" y="106778"/>
                  </a:lnTo>
                  <a:cubicBezTo>
                    <a:pt x="95390" y="107198"/>
                    <a:pt x="96066" y="107423"/>
                    <a:pt x="96759" y="107418"/>
                  </a:cubicBezTo>
                  <a:cubicBezTo>
                    <a:pt x="97202" y="107522"/>
                    <a:pt x="97662" y="107522"/>
                    <a:pt x="98105" y="107418"/>
                  </a:cubicBezTo>
                  <a:cubicBezTo>
                    <a:pt x="99137" y="106862"/>
                    <a:pt x="99643" y="105664"/>
                    <a:pt x="99322" y="104537"/>
                  </a:cubicBezTo>
                  <a:lnTo>
                    <a:pt x="82729" y="49996"/>
                  </a:lnTo>
                  <a:lnTo>
                    <a:pt x="95222" y="60111"/>
                  </a:lnTo>
                  <a:cubicBezTo>
                    <a:pt x="95743" y="60490"/>
                    <a:pt x="96371" y="60691"/>
                    <a:pt x="97016" y="60687"/>
                  </a:cubicBezTo>
                  <a:cubicBezTo>
                    <a:pt x="97622" y="60704"/>
                    <a:pt x="98214" y="60499"/>
                    <a:pt x="98681" y="60111"/>
                  </a:cubicBezTo>
                  <a:lnTo>
                    <a:pt x="113225" y="49036"/>
                  </a:lnTo>
                  <a:cubicBezTo>
                    <a:pt x="114207" y="48339"/>
                    <a:pt x="114510" y="47017"/>
                    <a:pt x="113929" y="45963"/>
                  </a:cubicBezTo>
                  <a:lnTo>
                    <a:pt x="99386" y="19205"/>
                  </a:lnTo>
                  <a:lnTo>
                    <a:pt x="99386" y="19205"/>
                  </a:lnTo>
                  <a:cubicBezTo>
                    <a:pt x="99076" y="18620"/>
                    <a:pt x="98546" y="18183"/>
                    <a:pt x="97913" y="1798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5B275E6B-0607-EF40-8A54-869E033E77C6}"/>
                </a:ext>
              </a:extLst>
            </p:cNvPr>
            <p:cNvSpPr/>
            <p:nvPr/>
          </p:nvSpPr>
          <p:spPr>
            <a:xfrm>
              <a:off x="2975469" y="4460220"/>
              <a:ext cx="134541" cy="44811"/>
            </a:xfrm>
            <a:custGeom>
              <a:avLst/>
              <a:gdLst>
                <a:gd name="connsiteX0" fmla="*/ 61002 w 134541"/>
                <a:gd name="connsiteY0" fmla="*/ 44235 h 44811"/>
                <a:gd name="connsiteX1" fmla="*/ 62988 w 134541"/>
                <a:gd name="connsiteY1" fmla="*/ 45067 h 44811"/>
                <a:gd name="connsiteX2" fmla="*/ 128529 w 134541"/>
                <a:gd name="connsiteY2" fmla="*/ 38666 h 44811"/>
                <a:gd name="connsiteX3" fmla="*/ 130707 w 134541"/>
                <a:gd name="connsiteY3" fmla="*/ 36937 h 44811"/>
                <a:gd name="connsiteX4" fmla="*/ 135640 w 134541"/>
                <a:gd name="connsiteY4" fmla="*/ 23622 h 44811"/>
                <a:gd name="connsiteX5" fmla="*/ 133884 w 134541"/>
                <a:gd name="connsiteY5" fmla="*/ 20454 h 44811"/>
                <a:gd name="connsiteX6" fmla="*/ 133078 w 134541"/>
                <a:gd name="connsiteY6" fmla="*/ 20357 h 44811"/>
                <a:gd name="connsiteX7" fmla="*/ 132181 w 134541"/>
                <a:gd name="connsiteY7" fmla="*/ 20357 h 44811"/>
                <a:gd name="connsiteX8" fmla="*/ 119367 w 134541"/>
                <a:gd name="connsiteY8" fmla="*/ 24902 h 44811"/>
                <a:gd name="connsiteX9" fmla="*/ 74520 w 134541"/>
                <a:gd name="connsiteY9" fmla="*/ 11331 h 44811"/>
                <a:gd name="connsiteX10" fmla="*/ 42487 w 134541"/>
                <a:gd name="connsiteY10" fmla="*/ 13508 h 44811"/>
                <a:gd name="connsiteX11" fmla="*/ 33966 w 134541"/>
                <a:gd name="connsiteY11" fmla="*/ 1024 h 44811"/>
                <a:gd name="connsiteX12" fmla="*/ 31723 w 134541"/>
                <a:gd name="connsiteY12" fmla="*/ 0 h 44811"/>
                <a:gd name="connsiteX13" fmla="*/ 12503 w 134541"/>
                <a:gd name="connsiteY13" fmla="*/ 0 h 44811"/>
                <a:gd name="connsiteX14" fmla="*/ 10004 w 134541"/>
                <a:gd name="connsiteY14" fmla="*/ 1536 h 44811"/>
                <a:gd name="connsiteX15" fmla="*/ 330 w 134541"/>
                <a:gd name="connsiteY15" fmla="*/ 23814 h 44811"/>
                <a:gd name="connsiteX16" fmla="*/ 330 w 134541"/>
                <a:gd name="connsiteY16" fmla="*/ 26119 h 44811"/>
                <a:gd name="connsiteX17" fmla="*/ 2445 w 134541"/>
                <a:gd name="connsiteY17" fmla="*/ 27271 h 44811"/>
                <a:gd name="connsiteX18" fmla="*/ 47292 w 134541"/>
                <a:gd name="connsiteY18" fmla="*/ 29447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41" h="44811">
                  <a:moveTo>
                    <a:pt x="61002" y="44235"/>
                  </a:moveTo>
                  <a:cubicBezTo>
                    <a:pt x="61519" y="44777"/>
                    <a:pt x="62239" y="45078"/>
                    <a:pt x="62988" y="45067"/>
                  </a:cubicBezTo>
                  <a:lnTo>
                    <a:pt x="128529" y="38666"/>
                  </a:lnTo>
                  <a:cubicBezTo>
                    <a:pt x="129539" y="38584"/>
                    <a:pt x="130399" y="37902"/>
                    <a:pt x="130707" y="36937"/>
                  </a:cubicBezTo>
                  <a:lnTo>
                    <a:pt x="135640" y="23622"/>
                  </a:lnTo>
                  <a:cubicBezTo>
                    <a:pt x="136031" y="22263"/>
                    <a:pt x="135244" y="20844"/>
                    <a:pt x="133884" y="20454"/>
                  </a:cubicBezTo>
                  <a:cubicBezTo>
                    <a:pt x="133622" y="20379"/>
                    <a:pt x="133350" y="20346"/>
                    <a:pt x="133078" y="20357"/>
                  </a:cubicBezTo>
                  <a:lnTo>
                    <a:pt x="132181" y="20357"/>
                  </a:lnTo>
                  <a:lnTo>
                    <a:pt x="119367" y="24902"/>
                  </a:lnTo>
                  <a:lnTo>
                    <a:pt x="74520" y="11331"/>
                  </a:lnTo>
                  <a:lnTo>
                    <a:pt x="42487" y="13508"/>
                  </a:lnTo>
                  <a:lnTo>
                    <a:pt x="33966" y="1024"/>
                  </a:lnTo>
                  <a:cubicBezTo>
                    <a:pt x="33394" y="386"/>
                    <a:pt x="32581" y="14"/>
                    <a:pt x="31723" y="0"/>
                  </a:cubicBezTo>
                  <a:lnTo>
                    <a:pt x="12503" y="0"/>
                  </a:lnTo>
                  <a:cubicBezTo>
                    <a:pt x="11448" y="5"/>
                    <a:pt x="10484" y="597"/>
                    <a:pt x="10004" y="1536"/>
                  </a:cubicBezTo>
                  <a:lnTo>
                    <a:pt x="330" y="23814"/>
                  </a:lnTo>
                  <a:cubicBezTo>
                    <a:pt x="-110" y="24519"/>
                    <a:pt x="-110" y="25413"/>
                    <a:pt x="330" y="26119"/>
                  </a:cubicBezTo>
                  <a:cubicBezTo>
                    <a:pt x="827" y="26799"/>
                    <a:pt x="1603" y="27222"/>
                    <a:pt x="2445" y="27271"/>
                  </a:cubicBezTo>
                  <a:lnTo>
                    <a:pt x="47292" y="29447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FF4C3C95-12C4-7948-A759-3ECBFF433C6D}"/>
                </a:ext>
              </a:extLst>
            </p:cNvPr>
            <p:cNvSpPr/>
            <p:nvPr/>
          </p:nvSpPr>
          <p:spPr>
            <a:xfrm>
              <a:off x="3178316" y="4413871"/>
              <a:ext cx="25627" cy="32008"/>
            </a:xfrm>
            <a:custGeom>
              <a:avLst/>
              <a:gdLst>
                <a:gd name="connsiteX0" fmla="*/ 2691 w 25626"/>
                <a:gd name="connsiteY0" fmla="*/ 33418 h 32007"/>
                <a:gd name="connsiteX1" fmla="*/ 3908 w 25626"/>
                <a:gd name="connsiteY1" fmla="*/ 33418 h 32007"/>
                <a:gd name="connsiteX2" fmla="*/ 18388 w 25626"/>
                <a:gd name="connsiteY2" fmla="*/ 27016 h 32007"/>
                <a:gd name="connsiteX3" fmla="*/ 19605 w 25626"/>
                <a:gd name="connsiteY3" fmla="*/ 25736 h 32007"/>
                <a:gd name="connsiteX4" fmla="*/ 29343 w 25626"/>
                <a:gd name="connsiteY4" fmla="*/ 3395 h 32007"/>
                <a:gd name="connsiteX5" fmla="*/ 28574 w 25626"/>
                <a:gd name="connsiteY5" fmla="*/ 578 h 32007"/>
                <a:gd name="connsiteX6" fmla="*/ 26844 w 25626"/>
                <a:gd name="connsiteY6" fmla="*/ 1 h 32007"/>
                <a:gd name="connsiteX7" fmla="*/ 25371 w 25626"/>
                <a:gd name="connsiteY7" fmla="*/ 450 h 32007"/>
                <a:gd name="connsiteX8" fmla="*/ 1089 w 25626"/>
                <a:gd name="connsiteY8" fmla="*/ 16070 h 32007"/>
                <a:gd name="connsiteX9" fmla="*/ 0 w 25626"/>
                <a:gd name="connsiteY9" fmla="*/ 18182 h 32007"/>
                <a:gd name="connsiteX10" fmla="*/ 0 w 25626"/>
                <a:gd name="connsiteY10" fmla="*/ 31497 h 32007"/>
                <a:gd name="connsiteX11" fmla="*/ 1345 w 25626"/>
                <a:gd name="connsiteY11" fmla="*/ 33610 h 32007"/>
                <a:gd name="connsiteX12" fmla="*/ 2691 w 25626"/>
                <a:gd name="connsiteY12" fmla="*/ 33418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6" h="32007">
                  <a:moveTo>
                    <a:pt x="2691" y="33418"/>
                  </a:moveTo>
                  <a:cubicBezTo>
                    <a:pt x="3091" y="33513"/>
                    <a:pt x="3508" y="33513"/>
                    <a:pt x="3908" y="33418"/>
                  </a:cubicBezTo>
                  <a:lnTo>
                    <a:pt x="18388" y="27016"/>
                  </a:lnTo>
                  <a:cubicBezTo>
                    <a:pt x="18961" y="26788"/>
                    <a:pt x="19406" y="26320"/>
                    <a:pt x="19605" y="25736"/>
                  </a:cubicBezTo>
                  <a:lnTo>
                    <a:pt x="29343" y="3395"/>
                  </a:lnTo>
                  <a:cubicBezTo>
                    <a:pt x="29742" y="2389"/>
                    <a:pt x="29428" y="1242"/>
                    <a:pt x="28574" y="578"/>
                  </a:cubicBezTo>
                  <a:cubicBezTo>
                    <a:pt x="28077" y="200"/>
                    <a:pt x="27469" y="-3"/>
                    <a:pt x="26844" y="1"/>
                  </a:cubicBezTo>
                  <a:cubicBezTo>
                    <a:pt x="26317" y="-17"/>
                    <a:pt x="25798" y="141"/>
                    <a:pt x="25371" y="450"/>
                  </a:cubicBezTo>
                  <a:lnTo>
                    <a:pt x="1089" y="16070"/>
                  </a:lnTo>
                  <a:cubicBezTo>
                    <a:pt x="401" y="16552"/>
                    <a:pt x="-6" y="17342"/>
                    <a:pt x="0" y="18182"/>
                  </a:cubicBezTo>
                  <a:lnTo>
                    <a:pt x="0" y="31497"/>
                  </a:lnTo>
                  <a:cubicBezTo>
                    <a:pt x="37" y="32391"/>
                    <a:pt x="550" y="33197"/>
                    <a:pt x="1345" y="33610"/>
                  </a:cubicBezTo>
                  <a:cubicBezTo>
                    <a:pt x="1803" y="33682"/>
                    <a:pt x="2272" y="33615"/>
                    <a:pt x="2691" y="3341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876B7065-12EB-6A4C-9567-324A08932F64}"/>
                </a:ext>
              </a:extLst>
            </p:cNvPr>
            <p:cNvSpPr/>
            <p:nvPr/>
          </p:nvSpPr>
          <p:spPr>
            <a:xfrm>
              <a:off x="3086520" y="4293451"/>
              <a:ext cx="19220" cy="25606"/>
            </a:xfrm>
            <a:custGeom>
              <a:avLst/>
              <a:gdLst>
                <a:gd name="connsiteX0" fmla="*/ 18375 w 19220"/>
                <a:gd name="connsiteY0" fmla="*/ 6473 h 25606"/>
                <a:gd name="connsiteX1" fmla="*/ 3895 w 19220"/>
                <a:gd name="connsiteY1" fmla="*/ 72 h 25606"/>
                <a:gd name="connsiteX2" fmla="*/ 2678 w 19220"/>
                <a:gd name="connsiteY2" fmla="*/ 72 h 25606"/>
                <a:gd name="connsiteX3" fmla="*/ 1077 w 19220"/>
                <a:gd name="connsiteY3" fmla="*/ 584 h 25606"/>
                <a:gd name="connsiteX4" fmla="*/ 51 w 19220"/>
                <a:gd name="connsiteY4" fmla="*/ 3016 h 25606"/>
                <a:gd name="connsiteX5" fmla="*/ 4856 w 19220"/>
                <a:gd name="connsiteY5" fmla="*/ 25294 h 25606"/>
                <a:gd name="connsiteX6" fmla="*/ 7099 w 19220"/>
                <a:gd name="connsiteY6" fmla="*/ 27214 h 25606"/>
                <a:gd name="connsiteX7" fmla="*/ 7483 w 19220"/>
                <a:gd name="connsiteY7" fmla="*/ 27214 h 25606"/>
                <a:gd name="connsiteX8" fmla="*/ 9854 w 19220"/>
                <a:gd name="connsiteY8" fmla="*/ 25934 h 25606"/>
                <a:gd name="connsiteX9" fmla="*/ 19528 w 19220"/>
                <a:gd name="connsiteY9" fmla="*/ 10314 h 25606"/>
                <a:gd name="connsiteX10" fmla="*/ 19528 w 19220"/>
                <a:gd name="connsiteY10" fmla="*/ 8393 h 25606"/>
                <a:gd name="connsiteX11" fmla="*/ 18375 w 19220"/>
                <a:gd name="connsiteY11" fmla="*/ 6473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0" h="25606">
                  <a:moveTo>
                    <a:pt x="18375" y="6473"/>
                  </a:moveTo>
                  <a:lnTo>
                    <a:pt x="3895" y="72"/>
                  </a:lnTo>
                  <a:cubicBezTo>
                    <a:pt x="3495" y="-24"/>
                    <a:pt x="3078" y="-24"/>
                    <a:pt x="2678" y="72"/>
                  </a:cubicBezTo>
                  <a:cubicBezTo>
                    <a:pt x="2105" y="75"/>
                    <a:pt x="1546" y="254"/>
                    <a:pt x="1077" y="584"/>
                  </a:cubicBezTo>
                  <a:cubicBezTo>
                    <a:pt x="258" y="1099"/>
                    <a:pt x="-152" y="2071"/>
                    <a:pt x="51" y="3016"/>
                  </a:cubicBezTo>
                  <a:lnTo>
                    <a:pt x="4856" y="25294"/>
                  </a:lnTo>
                  <a:cubicBezTo>
                    <a:pt x="5139" y="26333"/>
                    <a:pt x="6028" y="27094"/>
                    <a:pt x="7099" y="27214"/>
                  </a:cubicBezTo>
                  <a:cubicBezTo>
                    <a:pt x="7099" y="27214"/>
                    <a:pt x="7483" y="27214"/>
                    <a:pt x="7483" y="27214"/>
                  </a:cubicBezTo>
                  <a:cubicBezTo>
                    <a:pt x="8452" y="27270"/>
                    <a:pt x="9370" y="26775"/>
                    <a:pt x="9854" y="25934"/>
                  </a:cubicBezTo>
                  <a:lnTo>
                    <a:pt x="19528" y="10314"/>
                  </a:lnTo>
                  <a:cubicBezTo>
                    <a:pt x="19807" y="9704"/>
                    <a:pt x="19807" y="9003"/>
                    <a:pt x="19528" y="8393"/>
                  </a:cubicBezTo>
                  <a:cubicBezTo>
                    <a:pt x="19433" y="7619"/>
                    <a:pt x="19014" y="6921"/>
                    <a:pt x="18375" y="647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EA208661-312E-4B4B-B985-BB77E3978D90}"/>
                </a:ext>
              </a:extLst>
            </p:cNvPr>
            <p:cNvSpPr/>
            <p:nvPr/>
          </p:nvSpPr>
          <p:spPr>
            <a:xfrm>
              <a:off x="3084053" y="4250504"/>
              <a:ext cx="38440" cy="19205"/>
            </a:xfrm>
            <a:custGeom>
              <a:avLst/>
              <a:gdLst>
                <a:gd name="connsiteX0" fmla="*/ 40703 w 38440"/>
                <a:gd name="connsiteY0" fmla="*/ 22982 h 19204"/>
                <a:gd name="connsiteX1" fmla="*/ 40703 w 38440"/>
                <a:gd name="connsiteY1" fmla="*/ 17925 h 19204"/>
                <a:gd name="connsiteX2" fmla="*/ 31093 w 38440"/>
                <a:gd name="connsiteY2" fmla="*/ 2433 h 19204"/>
                <a:gd name="connsiteX3" fmla="*/ 26736 w 38440"/>
                <a:gd name="connsiteY3" fmla="*/ 0 h 19204"/>
                <a:gd name="connsiteX4" fmla="*/ 24366 w 38440"/>
                <a:gd name="connsiteY4" fmla="*/ 577 h 19204"/>
                <a:gd name="connsiteX5" fmla="*/ 2711 w 38440"/>
                <a:gd name="connsiteY5" fmla="*/ 11651 h 19204"/>
                <a:gd name="connsiteX6" fmla="*/ 84 w 38440"/>
                <a:gd name="connsiteY6" fmla="*/ 16773 h 19204"/>
                <a:gd name="connsiteX7" fmla="*/ 4313 w 38440"/>
                <a:gd name="connsiteY7" fmla="*/ 20486 h 19204"/>
                <a:gd name="connsiteX8" fmla="*/ 36346 w 38440"/>
                <a:gd name="connsiteY8" fmla="*/ 25031 h 19204"/>
                <a:gd name="connsiteX9" fmla="*/ 40703 w 38440"/>
                <a:gd name="connsiteY9" fmla="*/ 22982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40" h="19204">
                  <a:moveTo>
                    <a:pt x="40703" y="22982"/>
                  </a:moveTo>
                  <a:cubicBezTo>
                    <a:pt x="41783" y="21469"/>
                    <a:pt x="41783" y="19438"/>
                    <a:pt x="40703" y="17925"/>
                  </a:cubicBezTo>
                  <a:lnTo>
                    <a:pt x="31093" y="2433"/>
                  </a:lnTo>
                  <a:cubicBezTo>
                    <a:pt x="30179" y="904"/>
                    <a:pt x="28519" y="-23"/>
                    <a:pt x="26736" y="0"/>
                  </a:cubicBezTo>
                  <a:cubicBezTo>
                    <a:pt x="25931" y="124"/>
                    <a:pt x="25138" y="317"/>
                    <a:pt x="24366" y="577"/>
                  </a:cubicBezTo>
                  <a:lnTo>
                    <a:pt x="2711" y="11651"/>
                  </a:lnTo>
                  <a:cubicBezTo>
                    <a:pt x="763" y="12554"/>
                    <a:pt x="-321" y="14665"/>
                    <a:pt x="84" y="16773"/>
                  </a:cubicBezTo>
                  <a:cubicBezTo>
                    <a:pt x="579" y="18771"/>
                    <a:pt x="2265" y="20252"/>
                    <a:pt x="4313" y="20486"/>
                  </a:cubicBezTo>
                  <a:lnTo>
                    <a:pt x="36346" y="25031"/>
                  </a:lnTo>
                  <a:cubicBezTo>
                    <a:pt x="38059" y="25163"/>
                    <a:pt x="39714" y="24385"/>
                    <a:pt x="40703" y="2298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505417DD-28E5-7343-A6A3-6483898C995D}"/>
                </a:ext>
              </a:extLst>
            </p:cNvPr>
            <p:cNvSpPr/>
            <p:nvPr/>
          </p:nvSpPr>
          <p:spPr>
            <a:xfrm>
              <a:off x="3045437" y="4217407"/>
              <a:ext cx="19220" cy="12803"/>
            </a:xfrm>
            <a:custGeom>
              <a:avLst/>
              <a:gdLst>
                <a:gd name="connsiteX0" fmla="*/ 3720 w 19220"/>
                <a:gd name="connsiteY0" fmla="*/ 13445 h 12803"/>
                <a:gd name="connsiteX1" fmla="*/ 20698 w 19220"/>
                <a:gd name="connsiteY1" fmla="*/ 7043 h 12803"/>
                <a:gd name="connsiteX2" fmla="*/ 22235 w 19220"/>
                <a:gd name="connsiteY2" fmla="*/ 5187 h 12803"/>
                <a:gd name="connsiteX3" fmla="*/ 21530 w 19220"/>
                <a:gd name="connsiteY3" fmla="*/ 3010 h 12803"/>
                <a:gd name="connsiteX4" fmla="*/ 19032 w 19220"/>
                <a:gd name="connsiteY4" fmla="*/ 770 h 12803"/>
                <a:gd name="connsiteX5" fmla="*/ 17174 w 19220"/>
                <a:gd name="connsiteY5" fmla="*/ 1 h 12803"/>
                <a:gd name="connsiteX6" fmla="*/ 5065 w 19220"/>
                <a:gd name="connsiteY6" fmla="*/ 1 h 12803"/>
                <a:gd name="connsiteX7" fmla="*/ 2438 w 19220"/>
                <a:gd name="connsiteY7" fmla="*/ 1858 h 12803"/>
                <a:gd name="connsiteX8" fmla="*/ 68 w 19220"/>
                <a:gd name="connsiteY8" fmla="*/ 10820 h 12803"/>
                <a:gd name="connsiteX9" fmla="*/ 901 w 19220"/>
                <a:gd name="connsiteY9" fmla="*/ 13317 h 12803"/>
                <a:gd name="connsiteX10" fmla="*/ 2695 w 19220"/>
                <a:gd name="connsiteY10" fmla="*/ 13893 h 12803"/>
                <a:gd name="connsiteX11" fmla="*/ 3720 w 19220"/>
                <a:gd name="connsiteY11" fmla="*/ 13445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0" h="12803">
                  <a:moveTo>
                    <a:pt x="3720" y="13445"/>
                  </a:moveTo>
                  <a:lnTo>
                    <a:pt x="20698" y="7043"/>
                  </a:lnTo>
                  <a:cubicBezTo>
                    <a:pt x="21495" y="6729"/>
                    <a:pt x="22075" y="6028"/>
                    <a:pt x="22235" y="5187"/>
                  </a:cubicBezTo>
                  <a:cubicBezTo>
                    <a:pt x="22416" y="4387"/>
                    <a:pt x="22146" y="3553"/>
                    <a:pt x="21530" y="3010"/>
                  </a:cubicBezTo>
                  <a:lnTo>
                    <a:pt x="19032" y="770"/>
                  </a:lnTo>
                  <a:cubicBezTo>
                    <a:pt x="18552" y="258"/>
                    <a:pt x="17875" y="-22"/>
                    <a:pt x="17174" y="1"/>
                  </a:cubicBezTo>
                  <a:lnTo>
                    <a:pt x="5065" y="1"/>
                  </a:lnTo>
                  <a:cubicBezTo>
                    <a:pt x="3893" y="29"/>
                    <a:pt x="2855" y="763"/>
                    <a:pt x="2438" y="1858"/>
                  </a:cubicBezTo>
                  <a:lnTo>
                    <a:pt x="68" y="10820"/>
                  </a:lnTo>
                  <a:cubicBezTo>
                    <a:pt x="-152" y="11743"/>
                    <a:pt x="171" y="12710"/>
                    <a:pt x="901" y="13317"/>
                  </a:cubicBezTo>
                  <a:cubicBezTo>
                    <a:pt x="1422" y="13696"/>
                    <a:pt x="2050" y="13897"/>
                    <a:pt x="2695" y="13893"/>
                  </a:cubicBezTo>
                  <a:cubicBezTo>
                    <a:pt x="3065" y="13819"/>
                    <a:pt x="3414" y="13666"/>
                    <a:pt x="3720" y="1344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9C914FA1-1E31-D342-B529-6455BFD30950}"/>
                </a:ext>
              </a:extLst>
            </p:cNvPr>
            <p:cNvSpPr/>
            <p:nvPr/>
          </p:nvSpPr>
          <p:spPr>
            <a:xfrm>
              <a:off x="3021267" y="4170480"/>
              <a:ext cx="12813" cy="12803"/>
            </a:xfrm>
            <a:custGeom>
              <a:avLst/>
              <a:gdLst>
                <a:gd name="connsiteX0" fmla="*/ 10719 w 12813"/>
                <a:gd name="connsiteY0" fmla="*/ 15496 h 12803"/>
                <a:gd name="connsiteX1" fmla="*/ 12321 w 12813"/>
                <a:gd name="connsiteY1" fmla="*/ 15944 h 12803"/>
                <a:gd name="connsiteX2" fmla="*/ 13282 w 12813"/>
                <a:gd name="connsiteY2" fmla="*/ 15944 h 12803"/>
                <a:gd name="connsiteX3" fmla="*/ 15011 w 12813"/>
                <a:gd name="connsiteY3" fmla="*/ 14152 h 12803"/>
                <a:gd name="connsiteX4" fmla="*/ 17382 w 12813"/>
                <a:gd name="connsiteY4" fmla="*/ 3077 h 12803"/>
                <a:gd name="connsiteX5" fmla="*/ 16485 w 12813"/>
                <a:gd name="connsiteY5" fmla="*/ 644 h 12803"/>
                <a:gd name="connsiteX6" fmla="*/ 14755 w 12813"/>
                <a:gd name="connsiteY6" fmla="*/ 68 h 12803"/>
                <a:gd name="connsiteX7" fmla="*/ 13794 w 12813"/>
                <a:gd name="connsiteY7" fmla="*/ 68 h 12803"/>
                <a:gd name="connsiteX8" fmla="*/ 1685 w 12813"/>
                <a:gd name="connsiteY8" fmla="*/ 4485 h 12803"/>
                <a:gd name="connsiteX9" fmla="*/ 20 w 12813"/>
                <a:gd name="connsiteY9" fmla="*/ 6470 h 12803"/>
                <a:gd name="connsiteX10" fmla="*/ 1045 w 12813"/>
                <a:gd name="connsiteY10" fmla="*/ 8774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12803">
                  <a:moveTo>
                    <a:pt x="10719" y="15496"/>
                  </a:moveTo>
                  <a:cubicBezTo>
                    <a:pt x="11206" y="15778"/>
                    <a:pt x="11757" y="15932"/>
                    <a:pt x="12321" y="15944"/>
                  </a:cubicBezTo>
                  <a:cubicBezTo>
                    <a:pt x="12633" y="16047"/>
                    <a:pt x="12969" y="16047"/>
                    <a:pt x="13282" y="15944"/>
                  </a:cubicBezTo>
                  <a:cubicBezTo>
                    <a:pt x="14130" y="15686"/>
                    <a:pt x="14784" y="15008"/>
                    <a:pt x="15011" y="14152"/>
                  </a:cubicBezTo>
                  <a:lnTo>
                    <a:pt x="17382" y="3077"/>
                  </a:lnTo>
                  <a:cubicBezTo>
                    <a:pt x="17576" y="2161"/>
                    <a:pt x="17227" y="1215"/>
                    <a:pt x="16485" y="644"/>
                  </a:cubicBezTo>
                  <a:cubicBezTo>
                    <a:pt x="15988" y="266"/>
                    <a:pt x="15380" y="63"/>
                    <a:pt x="14755" y="68"/>
                  </a:cubicBezTo>
                  <a:cubicBezTo>
                    <a:pt x="14441" y="-23"/>
                    <a:pt x="14108" y="-23"/>
                    <a:pt x="13794" y="68"/>
                  </a:cubicBezTo>
                  <a:lnTo>
                    <a:pt x="1685" y="4485"/>
                  </a:lnTo>
                  <a:cubicBezTo>
                    <a:pt x="803" y="4784"/>
                    <a:pt x="161" y="5549"/>
                    <a:pt x="20" y="6470"/>
                  </a:cubicBezTo>
                  <a:cubicBezTo>
                    <a:pt x="-95" y="7369"/>
                    <a:pt x="300" y="8257"/>
                    <a:pt x="1045" y="877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xmlns="" id="{2CC6C788-97E5-4B40-813A-4859B96495FC}"/>
                </a:ext>
              </a:extLst>
            </p:cNvPr>
            <p:cNvSpPr/>
            <p:nvPr/>
          </p:nvSpPr>
          <p:spPr>
            <a:xfrm>
              <a:off x="2951262" y="4268493"/>
              <a:ext cx="96101" cy="83220"/>
            </a:xfrm>
            <a:custGeom>
              <a:avLst/>
              <a:gdLst>
                <a:gd name="connsiteX0" fmla="*/ 24538 w 96100"/>
                <a:gd name="connsiteY0" fmla="*/ 640 h 83220"/>
                <a:gd name="connsiteX1" fmla="*/ 21975 w 96100"/>
                <a:gd name="connsiteY1" fmla="*/ 0 h 83220"/>
                <a:gd name="connsiteX2" fmla="*/ 19092 w 96100"/>
                <a:gd name="connsiteY2" fmla="*/ 768 h 83220"/>
                <a:gd name="connsiteX3" fmla="*/ 1986 w 96100"/>
                <a:gd name="connsiteY3" fmla="*/ 12035 h 83220"/>
                <a:gd name="connsiteX4" fmla="*/ 0 w 96100"/>
                <a:gd name="connsiteY4" fmla="*/ 15875 h 83220"/>
                <a:gd name="connsiteX5" fmla="*/ 2306 w 96100"/>
                <a:gd name="connsiteY5" fmla="*/ 19716 h 83220"/>
                <a:gd name="connsiteX6" fmla="*/ 56315 w 96100"/>
                <a:gd name="connsiteY6" fmla="*/ 51724 h 83220"/>
                <a:gd name="connsiteX7" fmla="*/ 65925 w 96100"/>
                <a:gd name="connsiteY7" fmla="*/ 67472 h 83220"/>
                <a:gd name="connsiteX8" fmla="*/ 70282 w 96100"/>
                <a:gd name="connsiteY8" fmla="*/ 69649 h 83220"/>
                <a:gd name="connsiteX9" fmla="*/ 79956 w 96100"/>
                <a:gd name="connsiteY9" fmla="*/ 69649 h 83220"/>
                <a:gd name="connsiteX10" fmla="*/ 84761 w 96100"/>
                <a:gd name="connsiteY10" fmla="*/ 66000 h 83220"/>
                <a:gd name="connsiteX11" fmla="*/ 84761 w 96100"/>
                <a:gd name="connsiteY11" fmla="*/ 66000 h 83220"/>
                <a:gd name="connsiteX12" fmla="*/ 96934 w 96100"/>
                <a:gd name="connsiteY12" fmla="*/ 83860 h 83220"/>
                <a:gd name="connsiteX13" fmla="*/ 99112 w 96100"/>
                <a:gd name="connsiteY13" fmla="*/ 85077 h 83220"/>
                <a:gd name="connsiteX14" fmla="*/ 99881 w 96100"/>
                <a:gd name="connsiteY14" fmla="*/ 85077 h 83220"/>
                <a:gd name="connsiteX15" fmla="*/ 101867 w 96100"/>
                <a:gd name="connsiteY15" fmla="*/ 82580 h 83220"/>
                <a:gd name="connsiteX16" fmla="*/ 101867 w 96100"/>
                <a:gd name="connsiteY16" fmla="*/ 69265 h 83220"/>
                <a:gd name="connsiteX17" fmla="*/ 100137 w 96100"/>
                <a:gd name="connsiteY17" fmla="*/ 66960 h 83220"/>
                <a:gd name="connsiteX18" fmla="*/ 88028 w 96100"/>
                <a:gd name="connsiteY18" fmla="*/ 62479 h 83220"/>
                <a:gd name="connsiteX19" fmla="*/ 87067 w 96100"/>
                <a:gd name="connsiteY19" fmla="*/ 62479 h 83220"/>
                <a:gd name="connsiteX20" fmla="*/ 84953 w 96100"/>
                <a:gd name="connsiteY20" fmla="*/ 63311 h 83220"/>
                <a:gd name="connsiteX21" fmla="*/ 84953 w 96100"/>
                <a:gd name="connsiteY21" fmla="*/ 63759 h 83220"/>
                <a:gd name="connsiteX22" fmla="*/ 84376 w 96100"/>
                <a:gd name="connsiteY22" fmla="*/ 55822 h 83220"/>
                <a:gd name="connsiteX23" fmla="*/ 63362 w 96100"/>
                <a:gd name="connsiteY23" fmla="*/ 23046 h 8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00" h="83220">
                  <a:moveTo>
                    <a:pt x="24538" y="640"/>
                  </a:moveTo>
                  <a:cubicBezTo>
                    <a:pt x="23711" y="329"/>
                    <a:pt x="22851" y="114"/>
                    <a:pt x="21975" y="0"/>
                  </a:cubicBezTo>
                  <a:cubicBezTo>
                    <a:pt x="20967" y="26"/>
                    <a:pt x="19979" y="289"/>
                    <a:pt x="19092" y="768"/>
                  </a:cubicBezTo>
                  <a:lnTo>
                    <a:pt x="1986" y="12035"/>
                  </a:lnTo>
                  <a:cubicBezTo>
                    <a:pt x="752" y="12928"/>
                    <a:pt x="15" y="14353"/>
                    <a:pt x="0" y="15875"/>
                  </a:cubicBezTo>
                  <a:cubicBezTo>
                    <a:pt x="40" y="17471"/>
                    <a:pt x="916" y="18930"/>
                    <a:pt x="2306" y="19716"/>
                  </a:cubicBezTo>
                  <a:lnTo>
                    <a:pt x="56315" y="51724"/>
                  </a:lnTo>
                  <a:lnTo>
                    <a:pt x="65925" y="67472"/>
                  </a:lnTo>
                  <a:cubicBezTo>
                    <a:pt x="66940" y="68859"/>
                    <a:pt x="68563" y="69670"/>
                    <a:pt x="70282" y="69649"/>
                  </a:cubicBezTo>
                  <a:lnTo>
                    <a:pt x="79956" y="69649"/>
                  </a:lnTo>
                  <a:cubicBezTo>
                    <a:pt x="82202" y="69668"/>
                    <a:pt x="84177" y="68168"/>
                    <a:pt x="84761" y="66000"/>
                  </a:cubicBezTo>
                  <a:lnTo>
                    <a:pt x="84761" y="66000"/>
                  </a:lnTo>
                  <a:lnTo>
                    <a:pt x="96934" y="83860"/>
                  </a:lnTo>
                  <a:cubicBezTo>
                    <a:pt x="97381" y="84635"/>
                    <a:pt x="98217" y="85102"/>
                    <a:pt x="99112" y="85077"/>
                  </a:cubicBezTo>
                  <a:lnTo>
                    <a:pt x="99881" y="85077"/>
                  </a:lnTo>
                  <a:cubicBezTo>
                    <a:pt x="101019" y="84769"/>
                    <a:pt x="101824" y="83757"/>
                    <a:pt x="101867" y="82580"/>
                  </a:cubicBezTo>
                  <a:lnTo>
                    <a:pt x="101867" y="69265"/>
                  </a:lnTo>
                  <a:cubicBezTo>
                    <a:pt x="101856" y="68201"/>
                    <a:pt x="101156" y="67268"/>
                    <a:pt x="100137" y="66960"/>
                  </a:cubicBezTo>
                  <a:lnTo>
                    <a:pt x="88028" y="62479"/>
                  </a:lnTo>
                  <a:lnTo>
                    <a:pt x="87067" y="62479"/>
                  </a:lnTo>
                  <a:cubicBezTo>
                    <a:pt x="86286" y="62495"/>
                    <a:pt x="85536" y="62790"/>
                    <a:pt x="84953" y="63311"/>
                  </a:cubicBezTo>
                  <a:cubicBezTo>
                    <a:pt x="84941" y="63461"/>
                    <a:pt x="84941" y="63610"/>
                    <a:pt x="84953" y="63759"/>
                  </a:cubicBezTo>
                  <a:lnTo>
                    <a:pt x="84376" y="55822"/>
                  </a:lnTo>
                  <a:lnTo>
                    <a:pt x="63362" y="23046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C9162422-8562-BC40-AE95-36C7E75853D1}"/>
                </a:ext>
              </a:extLst>
            </p:cNvPr>
            <p:cNvSpPr/>
            <p:nvPr/>
          </p:nvSpPr>
          <p:spPr>
            <a:xfrm>
              <a:off x="2181622" y="3783638"/>
              <a:ext cx="557385" cy="550535"/>
            </a:xfrm>
            <a:custGeom>
              <a:avLst/>
              <a:gdLst>
                <a:gd name="connsiteX0" fmla="*/ 324180 w 557385"/>
                <a:gd name="connsiteY0" fmla="*/ 99352 h 550535"/>
                <a:gd name="connsiteX1" fmla="*/ 333406 w 557385"/>
                <a:gd name="connsiteY1" fmla="*/ 95959 h 550535"/>
                <a:gd name="connsiteX2" fmla="*/ 325269 w 557385"/>
                <a:gd name="connsiteY2" fmla="*/ 82836 h 550535"/>
                <a:gd name="connsiteX3" fmla="*/ 318350 w 557385"/>
                <a:gd name="connsiteY3" fmla="*/ 61839 h 550535"/>
                <a:gd name="connsiteX4" fmla="*/ 313033 w 557385"/>
                <a:gd name="connsiteY4" fmla="*/ 61839 h 550535"/>
                <a:gd name="connsiteX5" fmla="*/ 310662 w 557385"/>
                <a:gd name="connsiteY5" fmla="*/ 60431 h 550535"/>
                <a:gd name="connsiteX6" fmla="*/ 310662 w 557385"/>
                <a:gd name="connsiteY6" fmla="*/ 57806 h 550535"/>
                <a:gd name="connsiteX7" fmla="*/ 322707 w 557385"/>
                <a:gd name="connsiteY7" fmla="*/ 42250 h 550535"/>
                <a:gd name="connsiteX8" fmla="*/ 324949 w 557385"/>
                <a:gd name="connsiteY8" fmla="*/ 41162 h 550535"/>
                <a:gd name="connsiteX9" fmla="*/ 330587 w 557385"/>
                <a:gd name="connsiteY9" fmla="*/ 41482 h 550535"/>
                <a:gd name="connsiteX10" fmla="*/ 326423 w 557385"/>
                <a:gd name="connsiteY10" fmla="*/ 38025 h 550535"/>
                <a:gd name="connsiteX11" fmla="*/ 273567 w 557385"/>
                <a:gd name="connsiteY11" fmla="*/ 25862 h 550535"/>
                <a:gd name="connsiteX12" fmla="*/ 254860 w 557385"/>
                <a:gd name="connsiteY12" fmla="*/ 2240 h 550535"/>
                <a:gd name="connsiteX13" fmla="*/ 249990 w 557385"/>
                <a:gd name="connsiteY13" fmla="*/ 0 h 550535"/>
                <a:gd name="connsiteX14" fmla="*/ 166703 w 557385"/>
                <a:gd name="connsiteY14" fmla="*/ 13443 h 550535"/>
                <a:gd name="connsiteX15" fmla="*/ 163179 w 557385"/>
                <a:gd name="connsiteY15" fmla="*/ 15364 h 550535"/>
                <a:gd name="connsiteX16" fmla="*/ 168561 w 557385"/>
                <a:gd name="connsiteY16" fmla="*/ 16772 h 550535"/>
                <a:gd name="connsiteX17" fmla="*/ 170419 w 557385"/>
                <a:gd name="connsiteY17" fmla="*/ 19140 h 550535"/>
                <a:gd name="connsiteX18" fmla="*/ 170419 w 557385"/>
                <a:gd name="connsiteY18" fmla="*/ 32520 h 550535"/>
                <a:gd name="connsiteX19" fmla="*/ 168241 w 557385"/>
                <a:gd name="connsiteY19" fmla="*/ 34888 h 550535"/>
                <a:gd name="connsiteX20" fmla="*/ 156260 w 557385"/>
                <a:gd name="connsiteY20" fmla="*/ 36873 h 550535"/>
                <a:gd name="connsiteX21" fmla="*/ 158374 w 557385"/>
                <a:gd name="connsiteY21" fmla="*/ 54541 h 550535"/>
                <a:gd name="connsiteX22" fmla="*/ 157413 w 557385"/>
                <a:gd name="connsiteY22" fmla="*/ 56782 h 550535"/>
                <a:gd name="connsiteX23" fmla="*/ 155684 w 557385"/>
                <a:gd name="connsiteY23" fmla="*/ 57294 h 550535"/>
                <a:gd name="connsiteX24" fmla="*/ 154915 w 557385"/>
                <a:gd name="connsiteY24" fmla="*/ 57294 h 550535"/>
                <a:gd name="connsiteX25" fmla="*/ 118653 w 557385"/>
                <a:gd name="connsiteY25" fmla="*/ 46923 h 550535"/>
                <a:gd name="connsiteX26" fmla="*/ 105391 w 557385"/>
                <a:gd name="connsiteY26" fmla="*/ 80147 h 550535"/>
                <a:gd name="connsiteX27" fmla="*/ 103340 w 557385"/>
                <a:gd name="connsiteY27" fmla="*/ 81748 h 550535"/>
                <a:gd name="connsiteX28" fmla="*/ 102828 w 557385"/>
                <a:gd name="connsiteY28" fmla="*/ 81748 h 550535"/>
                <a:gd name="connsiteX29" fmla="*/ 100842 w 557385"/>
                <a:gd name="connsiteY29" fmla="*/ 80852 h 550535"/>
                <a:gd name="connsiteX30" fmla="*/ 76176 w 557385"/>
                <a:gd name="connsiteY30" fmla="*/ 53901 h 550535"/>
                <a:gd name="connsiteX31" fmla="*/ 49204 w 557385"/>
                <a:gd name="connsiteY31" fmla="*/ 78739 h 550535"/>
                <a:gd name="connsiteX32" fmla="*/ 9418 w 557385"/>
                <a:gd name="connsiteY32" fmla="*/ 83860 h 550535"/>
                <a:gd name="connsiteX33" fmla="*/ 0 w 557385"/>
                <a:gd name="connsiteY33" fmla="*/ 87253 h 550535"/>
                <a:gd name="connsiteX34" fmla="*/ 13518 w 557385"/>
                <a:gd name="connsiteY34" fmla="*/ 118557 h 550535"/>
                <a:gd name="connsiteX35" fmla="*/ 13518 w 557385"/>
                <a:gd name="connsiteY35" fmla="*/ 120734 h 550535"/>
                <a:gd name="connsiteX36" fmla="*/ 256 w 557385"/>
                <a:gd name="connsiteY36" fmla="*/ 141026 h 550535"/>
                <a:gd name="connsiteX37" fmla="*/ 5446 w 557385"/>
                <a:gd name="connsiteY37" fmla="*/ 144163 h 550535"/>
                <a:gd name="connsiteX38" fmla="*/ 6535 w 557385"/>
                <a:gd name="connsiteY38" fmla="*/ 145764 h 550535"/>
                <a:gd name="connsiteX39" fmla="*/ 13518 w 557385"/>
                <a:gd name="connsiteY39" fmla="*/ 184173 h 550535"/>
                <a:gd name="connsiteX40" fmla="*/ 33123 w 557385"/>
                <a:gd name="connsiteY40" fmla="*/ 186157 h 550535"/>
                <a:gd name="connsiteX41" fmla="*/ 35557 w 557385"/>
                <a:gd name="connsiteY41" fmla="*/ 188334 h 550535"/>
                <a:gd name="connsiteX42" fmla="*/ 37992 w 557385"/>
                <a:gd name="connsiteY42" fmla="*/ 208371 h 550535"/>
                <a:gd name="connsiteX43" fmla="*/ 36967 w 557385"/>
                <a:gd name="connsiteY43" fmla="*/ 210612 h 550535"/>
                <a:gd name="connsiteX44" fmla="*/ 32482 w 557385"/>
                <a:gd name="connsiteY44" fmla="*/ 213812 h 550535"/>
                <a:gd name="connsiteX45" fmla="*/ 35621 w 557385"/>
                <a:gd name="connsiteY45" fmla="*/ 214260 h 550535"/>
                <a:gd name="connsiteX46" fmla="*/ 36967 w 557385"/>
                <a:gd name="connsiteY46" fmla="*/ 214260 h 550535"/>
                <a:gd name="connsiteX47" fmla="*/ 66053 w 557385"/>
                <a:gd name="connsiteY47" fmla="*/ 206323 h 550535"/>
                <a:gd name="connsiteX48" fmla="*/ 94563 w 557385"/>
                <a:gd name="connsiteY48" fmla="*/ 181996 h 550535"/>
                <a:gd name="connsiteX49" fmla="*/ 153633 w 557385"/>
                <a:gd name="connsiteY49" fmla="*/ 204082 h 550535"/>
                <a:gd name="connsiteX50" fmla="*/ 172853 w 557385"/>
                <a:gd name="connsiteY50" fmla="*/ 258815 h 550535"/>
                <a:gd name="connsiteX51" fmla="*/ 201812 w 557385"/>
                <a:gd name="connsiteY51" fmla="*/ 298825 h 550535"/>
                <a:gd name="connsiteX52" fmla="*/ 206425 w 557385"/>
                <a:gd name="connsiteY52" fmla="*/ 301386 h 550535"/>
                <a:gd name="connsiteX53" fmla="*/ 225261 w 557385"/>
                <a:gd name="connsiteY53" fmla="*/ 302794 h 550535"/>
                <a:gd name="connsiteX54" fmla="*/ 292019 w 557385"/>
                <a:gd name="connsiteY54" fmla="*/ 366810 h 550535"/>
                <a:gd name="connsiteX55" fmla="*/ 296375 w 557385"/>
                <a:gd name="connsiteY55" fmla="*/ 368475 h 550535"/>
                <a:gd name="connsiteX56" fmla="*/ 324885 w 557385"/>
                <a:gd name="connsiteY56" fmla="*/ 368474 h 550535"/>
                <a:gd name="connsiteX57" fmla="*/ 354484 w 557385"/>
                <a:gd name="connsiteY57" fmla="*/ 402082 h 550535"/>
                <a:gd name="connsiteX58" fmla="*/ 359225 w 557385"/>
                <a:gd name="connsiteY58" fmla="*/ 404195 h 550535"/>
                <a:gd name="connsiteX59" fmla="*/ 376715 w 557385"/>
                <a:gd name="connsiteY59" fmla="*/ 404195 h 550535"/>
                <a:gd name="connsiteX60" fmla="*/ 385749 w 557385"/>
                <a:gd name="connsiteY60" fmla="*/ 425832 h 550535"/>
                <a:gd name="connsiteX61" fmla="*/ 386966 w 557385"/>
                <a:gd name="connsiteY61" fmla="*/ 427305 h 550535"/>
                <a:gd name="connsiteX62" fmla="*/ 406186 w 557385"/>
                <a:gd name="connsiteY62" fmla="*/ 440492 h 550535"/>
                <a:gd name="connsiteX63" fmla="*/ 410030 w 557385"/>
                <a:gd name="connsiteY63" fmla="*/ 441772 h 550535"/>
                <a:gd name="connsiteX64" fmla="*/ 413746 w 557385"/>
                <a:gd name="connsiteY64" fmla="*/ 440620 h 550535"/>
                <a:gd name="connsiteX65" fmla="*/ 416693 w 557385"/>
                <a:gd name="connsiteY65" fmla="*/ 438636 h 550535"/>
                <a:gd name="connsiteX66" fmla="*/ 438797 w 557385"/>
                <a:gd name="connsiteY66" fmla="*/ 498042 h 550535"/>
                <a:gd name="connsiteX67" fmla="*/ 426624 w 557385"/>
                <a:gd name="connsiteY67" fmla="*/ 504444 h 550535"/>
                <a:gd name="connsiteX68" fmla="*/ 423485 w 557385"/>
                <a:gd name="connsiteY68" fmla="*/ 507965 h 550535"/>
                <a:gd name="connsiteX69" fmla="*/ 418103 w 557385"/>
                <a:gd name="connsiteY69" fmla="*/ 527169 h 550535"/>
                <a:gd name="connsiteX70" fmla="*/ 419641 w 557385"/>
                <a:gd name="connsiteY70" fmla="*/ 527169 h 550535"/>
                <a:gd name="connsiteX71" fmla="*/ 423741 w 557385"/>
                <a:gd name="connsiteY71" fmla="*/ 528962 h 550535"/>
                <a:gd name="connsiteX72" fmla="*/ 424253 w 557385"/>
                <a:gd name="connsiteY72" fmla="*/ 533827 h 550535"/>
                <a:gd name="connsiteX73" fmla="*/ 417847 w 557385"/>
                <a:gd name="connsiteY73" fmla="*/ 546630 h 550535"/>
                <a:gd name="connsiteX74" fmla="*/ 418487 w 557385"/>
                <a:gd name="connsiteY74" fmla="*/ 550791 h 550535"/>
                <a:gd name="connsiteX75" fmla="*/ 424574 w 557385"/>
                <a:gd name="connsiteY75" fmla="*/ 555721 h 550535"/>
                <a:gd name="connsiteX76" fmla="*/ 441423 w 557385"/>
                <a:gd name="connsiteY76" fmla="*/ 555720 h 550535"/>
                <a:gd name="connsiteX77" fmla="*/ 446228 w 557385"/>
                <a:gd name="connsiteY77" fmla="*/ 553672 h 550535"/>
                <a:gd name="connsiteX78" fmla="*/ 468524 w 557385"/>
                <a:gd name="connsiteY78" fmla="*/ 528065 h 550535"/>
                <a:gd name="connsiteX79" fmla="*/ 469293 w 557385"/>
                <a:gd name="connsiteY79" fmla="*/ 526529 h 550535"/>
                <a:gd name="connsiteX80" fmla="*/ 473585 w 557385"/>
                <a:gd name="connsiteY80" fmla="*/ 502843 h 550535"/>
                <a:gd name="connsiteX81" fmla="*/ 492293 w 557385"/>
                <a:gd name="connsiteY81" fmla="*/ 495097 h 550535"/>
                <a:gd name="connsiteX82" fmla="*/ 496009 w 557385"/>
                <a:gd name="connsiteY82" fmla="*/ 489784 h 550535"/>
                <a:gd name="connsiteX83" fmla="*/ 496009 w 557385"/>
                <a:gd name="connsiteY83" fmla="*/ 465330 h 550535"/>
                <a:gd name="connsiteX84" fmla="*/ 493382 w 557385"/>
                <a:gd name="connsiteY84" fmla="*/ 460593 h 550535"/>
                <a:gd name="connsiteX85" fmla="*/ 470318 w 557385"/>
                <a:gd name="connsiteY85" fmla="*/ 445101 h 550535"/>
                <a:gd name="connsiteX86" fmla="*/ 478134 w 557385"/>
                <a:gd name="connsiteY86" fmla="*/ 417894 h 550535"/>
                <a:gd name="connsiteX87" fmla="*/ 494599 w 557385"/>
                <a:gd name="connsiteY87" fmla="*/ 409444 h 550535"/>
                <a:gd name="connsiteX88" fmla="*/ 523942 w 557385"/>
                <a:gd name="connsiteY88" fmla="*/ 424616 h 550535"/>
                <a:gd name="connsiteX89" fmla="*/ 545661 w 557385"/>
                <a:gd name="connsiteY89" fmla="*/ 446958 h 550535"/>
                <a:gd name="connsiteX90" fmla="*/ 550978 w 557385"/>
                <a:gd name="connsiteY90" fmla="*/ 448686 h 550535"/>
                <a:gd name="connsiteX91" fmla="*/ 551491 w 557385"/>
                <a:gd name="connsiteY91" fmla="*/ 448686 h 550535"/>
                <a:gd name="connsiteX92" fmla="*/ 556040 w 557385"/>
                <a:gd name="connsiteY92" fmla="*/ 444845 h 550535"/>
                <a:gd name="connsiteX93" fmla="*/ 560909 w 557385"/>
                <a:gd name="connsiteY93" fmla="*/ 431466 h 550535"/>
                <a:gd name="connsiteX94" fmla="*/ 560204 w 557385"/>
                <a:gd name="connsiteY94" fmla="*/ 426409 h 550535"/>
                <a:gd name="connsiteX95" fmla="*/ 532271 w 557385"/>
                <a:gd name="connsiteY95" fmla="*/ 387423 h 550535"/>
                <a:gd name="connsiteX96" fmla="*/ 530861 w 557385"/>
                <a:gd name="connsiteY96" fmla="*/ 386271 h 550535"/>
                <a:gd name="connsiteX97" fmla="*/ 441616 w 557385"/>
                <a:gd name="connsiteY97" fmla="*/ 346197 h 550535"/>
                <a:gd name="connsiteX98" fmla="*/ 449368 w 557385"/>
                <a:gd name="connsiteY98" fmla="*/ 326992 h 550535"/>
                <a:gd name="connsiteX99" fmla="*/ 447894 w 557385"/>
                <a:gd name="connsiteY99" fmla="*/ 320591 h 550535"/>
                <a:gd name="connsiteX100" fmla="*/ 442961 w 557385"/>
                <a:gd name="connsiteY100" fmla="*/ 315982 h 550535"/>
                <a:gd name="connsiteX101" fmla="*/ 438797 w 557385"/>
                <a:gd name="connsiteY101" fmla="*/ 314509 h 550535"/>
                <a:gd name="connsiteX102" fmla="*/ 399075 w 557385"/>
                <a:gd name="connsiteY102" fmla="*/ 320911 h 550535"/>
                <a:gd name="connsiteX103" fmla="*/ 378189 w 557385"/>
                <a:gd name="connsiteY103" fmla="*/ 307659 h 550535"/>
                <a:gd name="connsiteX104" fmla="*/ 352562 w 557385"/>
                <a:gd name="connsiteY104" fmla="*/ 280197 h 550535"/>
                <a:gd name="connsiteX105" fmla="*/ 325077 w 557385"/>
                <a:gd name="connsiteY105" fmla="*/ 218933 h 550535"/>
                <a:gd name="connsiteX106" fmla="*/ 323796 w 557385"/>
                <a:gd name="connsiteY106" fmla="*/ 217525 h 550535"/>
                <a:gd name="connsiteX107" fmla="*/ 274977 w 557385"/>
                <a:gd name="connsiteY107" fmla="*/ 185902 h 550535"/>
                <a:gd name="connsiteX108" fmla="*/ 266392 w 557385"/>
                <a:gd name="connsiteY108" fmla="*/ 162216 h 550535"/>
                <a:gd name="connsiteX109" fmla="*/ 275297 w 557385"/>
                <a:gd name="connsiteY109" fmla="*/ 141923 h 550535"/>
                <a:gd name="connsiteX110" fmla="*/ 273823 w 557385"/>
                <a:gd name="connsiteY110" fmla="*/ 135521 h 550535"/>
                <a:gd name="connsiteX111" fmla="*/ 266071 w 557385"/>
                <a:gd name="connsiteY111" fmla="*/ 128351 h 550535"/>
                <a:gd name="connsiteX112" fmla="*/ 266071 w 557385"/>
                <a:gd name="connsiteY112" fmla="*/ 116316 h 550535"/>
                <a:gd name="connsiteX113" fmla="*/ 304512 w 557385"/>
                <a:gd name="connsiteY113" fmla="*/ 96471 h 550535"/>
                <a:gd name="connsiteX114" fmla="*/ 316364 w 557385"/>
                <a:gd name="connsiteY114" fmla="*/ 96471 h 550535"/>
                <a:gd name="connsiteX115" fmla="*/ 319696 w 557385"/>
                <a:gd name="connsiteY115" fmla="*/ 104025 h 550535"/>
                <a:gd name="connsiteX116" fmla="*/ 322194 w 557385"/>
                <a:gd name="connsiteY116" fmla="*/ 106714 h 550535"/>
                <a:gd name="connsiteX117" fmla="*/ 322707 w 557385"/>
                <a:gd name="connsiteY117" fmla="*/ 101593 h 550535"/>
                <a:gd name="connsiteX118" fmla="*/ 324180 w 557385"/>
                <a:gd name="connsiteY118" fmla="*/ 99352 h 5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57385" h="550535">
                  <a:moveTo>
                    <a:pt x="324180" y="99352"/>
                  </a:moveTo>
                  <a:lnTo>
                    <a:pt x="333406" y="95959"/>
                  </a:lnTo>
                  <a:lnTo>
                    <a:pt x="325269" y="82836"/>
                  </a:lnTo>
                  <a:lnTo>
                    <a:pt x="318350" y="61839"/>
                  </a:lnTo>
                  <a:lnTo>
                    <a:pt x="313033" y="61839"/>
                  </a:lnTo>
                  <a:cubicBezTo>
                    <a:pt x="312054" y="61802"/>
                    <a:pt x="311162" y="61272"/>
                    <a:pt x="310662" y="60431"/>
                  </a:cubicBezTo>
                  <a:cubicBezTo>
                    <a:pt x="310149" y="59631"/>
                    <a:pt x="310149" y="58606"/>
                    <a:pt x="310662" y="57806"/>
                  </a:cubicBezTo>
                  <a:lnTo>
                    <a:pt x="322707" y="42250"/>
                  </a:lnTo>
                  <a:cubicBezTo>
                    <a:pt x="323238" y="41551"/>
                    <a:pt x="324071" y="41147"/>
                    <a:pt x="324949" y="41162"/>
                  </a:cubicBezTo>
                  <a:lnTo>
                    <a:pt x="330587" y="41482"/>
                  </a:lnTo>
                  <a:cubicBezTo>
                    <a:pt x="329778" y="39771"/>
                    <a:pt x="328254" y="38506"/>
                    <a:pt x="326423" y="38025"/>
                  </a:cubicBezTo>
                  <a:lnTo>
                    <a:pt x="273567" y="25862"/>
                  </a:lnTo>
                  <a:lnTo>
                    <a:pt x="254860" y="2240"/>
                  </a:lnTo>
                  <a:cubicBezTo>
                    <a:pt x="253642" y="818"/>
                    <a:pt x="251863" y="0"/>
                    <a:pt x="249990" y="0"/>
                  </a:cubicBezTo>
                  <a:cubicBezTo>
                    <a:pt x="249606" y="0"/>
                    <a:pt x="249542" y="0"/>
                    <a:pt x="166703" y="13443"/>
                  </a:cubicBezTo>
                  <a:cubicBezTo>
                    <a:pt x="165353" y="13690"/>
                    <a:pt x="164118" y="14363"/>
                    <a:pt x="163179" y="15364"/>
                  </a:cubicBezTo>
                  <a:lnTo>
                    <a:pt x="168561" y="16772"/>
                  </a:lnTo>
                  <a:cubicBezTo>
                    <a:pt x="169653" y="17038"/>
                    <a:pt x="170421" y="18017"/>
                    <a:pt x="170419" y="19140"/>
                  </a:cubicBezTo>
                  <a:lnTo>
                    <a:pt x="170419" y="32520"/>
                  </a:lnTo>
                  <a:cubicBezTo>
                    <a:pt x="170394" y="33745"/>
                    <a:pt x="169460" y="34760"/>
                    <a:pt x="168241" y="34888"/>
                  </a:cubicBezTo>
                  <a:lnTo>
                    <a:pt x="156260" y="36873"/>
                  </a:lnTo>
                  <a:lnTo>
                    <a:pt x="158374" y="54541"/>
                  </a:lnTo>
                  <a:cubicBezTo>
                    <a:pt x="158478" y="55406"/>
                    <a:pt x="158112" y="56261"/>
                    <a:pt x="157413" y="56782"/>
                  </a:cubicBezTo>
                  <a:cubicBezTo>
                    <a:pt x="156911" y="57141"/>
                    <a:pt x="156301" y="57322"/>
                    <a:pt x="155684" y="57294"/>
                  </a:cubicBezTo>
                  <a:lnTo>
                    <a:pt x="154915" y="57294"/>
                  </a:lnTo>
                  <a:lnTo>
                    <a:pt x="118653" y="46923"/>
                  </a:lnTo>
                  <a:lnTo>
                    <a:pt x="105391" y="80147"/>
                  </a:lnTo>
                  <a:cubicBezTo>
                    <a:pt x="105049" y="81014"/>
                    <a:pt x="104264" y="81626"/>
                    <a:pt x="103340" y="81748"/>
                  </a:cubicBezTo>
                  <a:lnTo>
                    <a:pt x="102828" y="81748"/>
                  </a:lnTo>
                  <a:cubicBezTo>
                    <a:pt x="102077" y="81707"/>
                    <a:pt x="101369" y="81388"/>
                    <a:pt x="100842" y="80852"/>
                  </a:cubicBezTo>
                  <a:lnTo>
                    <a:pt x="76176" y="53901"/>
                  </a:lnTo>
                  <a:lnTo>
                    <a:pt x="49204" y="78739"/>
                  </a:lnTo>
                  <a:lnTo>
                    <a:pt x="9418" y="83860"/>
                  </a:lnTo>
                  <a:lnTo>
                    <a:pt x="0" y="87253"/>
                  </a:lnTo>
                  <a:lnTo>
                    <a:pt x="13518" y="118557"/>
                  </a:lnTo>
                  <a:cubicBezTo>
                    <a:pt x="13871" y="119239"/>
                    <a:pt x="13871" y="120051"/>
                    <a:pt x="13518" y="120734"/>
                  </a:cubicBezTo>
                  <a:lnTo>
                    <a:pt x="256" y="141026"/>
                  </a:lnTo>
                  <a:lnTo>
                    <a:pt x="5446" y="144163"/>
                  </a:lnTo>
                  <a:cubicBezTo>
                    <a:pt x="6020" y="144517"/>
                    <a:pt x="6417" y="145099"/>
                    <a:pt x="6535" y="145764"/>
                  </a:cubicBezTo>
                  <a:lnTo>
                    <a:pt x="13518" y="184173"/>
                  </a:lnTo>
                  <a:lnTo>
                    <a:pt x="33123" y="186157"/>
                  </a:lnTo>
                  <a:cubicBezTo>
                    <a:pt x="34352" y="186205"/>
                    <a:pt x="35374" y="187119"/>
                    <a:pt x="35557" y="188334"/>
                  </a:cubicBezTo>
                  <a:lnTo>
                    <a:pt x="37992" y="208371"/>
                  </a:lnTo>
                  <a:cubicBezTo>
                    <a:pt x="38129" y="209255"/>
                    <a:pt x="37726" y="210136"/>
                    <a:pt x="36967" y="210612"/>
                  </a:cubicBezTo>
                  <a:lnTo>
                    <a:pt x="32482" y="213812"/>
                  </a:lnTo>
                  <a:cubicBezTo>
                    <a:pt x="33488" y="214171"/>
                    <a:pt x="34555" y="214323"/>
                    <a:pt x="35621" y="214260"/>
                  </a:cubicBezTo>
                  <a:lnTo>
                    <a:pt x="36967" y="214260"/>
                  </a:lnTo>
                  <a:lnTo>
                    <a:pt x="66053" y="206323"/>
                  </a:lnTo>
                  <a:lnTo>
                    <a:pt x="94563" y="181996"/>
                  </a:lnTo>
                  <a:lnTo>
                    <a:pt x="153633" y="204082"/>
                  </a:lnTo>
                  <a:lnTo>
                    <a:pt x="172853" y="258815"/>
                  </a:lnTo>
                  <a:lnTo>
                    <a:pt x="201812" y="298825"/>
                  </a:lnTo>
                  <a:cubicBezTo>
                    <a:pt x="202910" y="300301"/>
                    <a:pt x="204590" y="301234"/>
                    <a:pt x="206425" y="301386"/>
                  </a:cubicBezTo>
                  <a:lnTo>
                    <a:pt x="225261" y="302794"/>
                  </a:lnTo>
                  <a:lnTo>
                    <a:pt x="292019" y="366810"/>
                  </a:lnTo>
                  <a:cubicBezTo>
                    <a:pt x="293237" y="367847"/>
                    <a:pt x="294775" y="368435"/>
                    <a:pt x="296375" y="368475"/>
                  </a:cubicBezTo>
                  <a:lnTo>
                    <a:pt x="324885" y="368474"/>
                  </a:lnTo>
                  <a:lnTo>
                    <a:pt x="354484" y="402082"/>
                  </a:lnTo>
                  <a:cubicBezTo>
                    <a:pt x="355695" y="403423"/>
                    <a:pt x="357417" y="404191"/>
                    <a:pt x="359225" y="404195"/>
                  </a:cubicBezTo>
                  <a:lnTo>
                    <a:pt x="376715" y="404195"/>
                  </a:lnTo>
                  <a:lnTo>
                    <a:pt x="385749" y="425832"/>
                  </a:lnTo>
                  <a:cubicBezTo>
                    <a:pt x="386005" y="426429"/>
                    <a:pt x="386428" y="426940"/>
                    <a:pt x="386966" y="427305"/>
                  </a:cubicBezTo>
                  <a:lnTo>
                    <a:pt x="406186" y="440492"/>
                  </a:lnTo>
                  <a:cubicBezTo>
                    <a:pt x="407281" y="441349"/>
                    <a:pt x="408640" y="441802"/>
                    <a:pt x="410030" y="441772"/>
                  </a:cubicBezTo>
                  <a:cubicBezTo>
                    <a:pt x="411359" y="441782"/>
                    <a:pt x="412657" y="441380"/>
                    <a:pt x="413746" y="440620"/>
                  </a:cubicBezTo>
                  <a:lnTo>
                    <a:pt x="416693" y="438636"/>
                  </a:lnTo>
                  <a:lnTo>
                    <a:pt x="438797" y="498042"/>
                  </a:lnTo>
                  <a:lnTo>
                    <a:pt x="426624" y="504444"/>
                  </a:lnTo>
                  <a:cubicBezTo>
                    <a:pt x="425118" y="505109"/>
                    <a:pt x="423973" y="506393"/>
                    <a:pt x="423485" y="507965"/>
                  </a:cubicBezTo>
                  <a:lnTo>
                    <a:pt x="418103" y="527169"/>
                  </a:lnTo>
                  <a:lnTo>
                    <a:pt x="419641" y="527169"/>
                  </a:lnTo>
                  <a:cubicBezTo>
                    <a:pt x="421198" y="527168"/>
                    <a:pt x="422685" y="527818"/>
                    <a:pt x="423741" y="528962"/>
                  </a:cubicBezTo>
                  <a:cubicBezTo>
                    <a:pt x="424861" y="530339"/>
                    <a:pt x="425062" y="532247"/>
                    <a:pt x="424253" y="533827"/>
                  </a:cubicBezTo>
                  <a:lnTo>
                    <a:pt x="417847" y="546630"/>
                  </a:lnTo>
                  <a:lnTo>
                    <a:pt x="418487" y="550791"/>
                  </a:lnTo>
                  <a:cubicBezTo>
                    <a:pt x="419023" y="553708"/>
                    <a:pt x="421606" y="555801"/>
                    <a:pt x="424574" y="555721"/>
                  </a:cubicBezTo>
                  <a:lnTo>
                    <a:pt x="441423" y="555720"/>
                  </a:lnTo>
                  <a:cubicBezTo>
                    <a:pt x="443244" y="555751"/>
                    <a:pt x="444991" y="555006"/>
                    <a:pt x="446228" y="553672"/>
                  </a:cubicBezTo>
                  <a:lnTo>
                    <a:pt x="468524" y="528065"/>
                  </a:lnTo>
                  <a:cubicBezTo>
                    <a:pt x="468941" y="527651"/>
                    <a:pt x="469212" y="527111"/>
                    <a:pt x="469293" y="526529"/>
                  </a:cubicBezTo>
                  <a:lnTo>
                    <a:pt x="473585" y="502843"/>
                  </a:lnTo>
                  <a:lnTo>
                    <a:pt x="492293" y="495097"/>
                  </a:lnTo>
                  <a:cubicBezTo>
                    <a:pt x="494483" y="494228"/>
                    <a:pt x="495945" y="492138"/>
                    <a:pt x="496009" y="489784"/>
                  </a:cubicBezTo>
                  <a:lnTo>
                    <a:pt x="496009" y="465330"/>
                  </a:lnTo>
                  <a:cubicBezTo>
                    <a:pt x="495955" y="463419"/>
                    <a:pt x="494975" y="461652"/>
                    <a:pt x="493382" y="460593"/>
                  </a:cubicBezTo>
                  <a:lnTo>
                    <a:pt x="470318" y="445101"/>
                  </a:lnTo>
                  <a:lnTo>
                    <a:pt x="478134" y="417894"/>
                  </a:lnTo>
                  <a:lnTo>
                    <a:pt x="494599" y="409444"/>
                  </a:lnTo>
                  <a:lnTo>
                    <a:pt x="523942" y="424616"/>
                  </a:lnTo>
                  <a:lnTo>
                    <a:pt x="545661" y="446958"/>
                  </a:lnTo>
                  <a:cubicBezTo>
                    <a:pt x="547119" y="448242"/>
                    <a:pt x="549043" y="448867"/>
                    <a:pt x="550978" y="448686"/>
                  </a:cubicBezTo>
                  <a:lnTo>
                    <a:pt x="551491" y="448686"/>
                  </a:lnTo>
                  <a:cubicBezTo>
                    <a:pt x="553591" y="448322"/>
                    <a:pt x="555330" y="446853"/>
                    <a:pt x="556040" y="444845"/>
                  </a:cubicBezTo>
                  <a:lnTo>
                    <a:pt x="560909" y="431466"/>
                  </a:lnTo>
                  <a:cubicBezTo>
                    <a:pt x="561507" y="429765"/>
                    <a:pt x="561244" y="427881"/>
                    <a:pt x="560204" y="426409"/>
                  </a:cubicBezTo>
                  <a:lnTo>
                    <a:pt x="532271" y="387423"/>
                  </a:lnTo>
                  <a:cubicBezTo>
                    <a:pt x="531895" y="386937"/>
                    <a:pt x="531413" y="386542"/>
                    <a:pt x="530861" y="386271"/>
                  </a:cubicBezTo>
                  <a:lnTo>
                    <a:pt x="441616" y="346197"/>
                  </a:lnTo>
                  <a:lnTo>
                    <a:pt x="449368" y="326992"/>
                  </a:lnTo>
                  <a:cubicBezTo>
                    <a:pt x="450366" y="324769"/>
                    <a:pt x="449764" y="322154"/>
                    <a:pt x="447894" y="320591"/>
                  </a:cubicBezTo>
                  <a:lnTo>
                    <a:pt x="442961" y="315982"/>
                  </a:lnTo>
                  <a:cubicBezTo>
                    <a:pt x="441778" y="315036"/>
                    <a:pt x="440311" y="314518"/>
                    <a:pt x="438797" y="314509"/>
                  </a:cubicBezTo>
                  <a:cubicBezTo>
                    <a:pt x="438412" y="314509"/>
                    <a:pt x="438348" y="314509"/>
                    <a:pt x="399075" y="320911"/>
                  </a:cubicBezTo>
                  <a:lnTo>
                    <a:pt x="378189" y="307659"/>
                  </a:lnTo>
                  <a:lnTo>
                    <a:pt x="352562" y="280197"/>
                  </a:lnTo>
                  <a:lnTo>
                    <a:pt x="325077" y="218933"/>
                  </a:lnTo>
                  <a:cubicBezTo>
                    <a:pt x="324814" y="218338"/>
                    <a:pt x="324364" y="217844"/>
                    <a:pt x="323796" y="217525"/>
                  </a:cubicBezTo>
                  <a:lnTo>
                    <a:pt x="274977" y="185902"/>
                  </a:lnTo>
                  <a:lnTo>
                    <a:pt x="266392" y="162216"/>
                  </a:lnTo>
                  <a:lnTo>
                    <a:pt x="275297" y="141923"/>
                  </a:lnTo>
                  <a:cubicBezTo>
                    <a:pt x="276172" y="139689"/>
                    <a:pt x="275587" y="137149"/>
                    <a:pt x="273823" y="135521"/>
                  </a:cubicBezTo>
                  <a:lnTo>
                    <a:pt x="266071" y="128351"/>
                  </a:lnTo>
                  <a:lnTo>
                    <a:pt x="266071" y="116316"/>
                  </a:lnTo>
                  <a:lnTo>
                    <a:pt x="304512" y="96471"/>
                  </a:lnTo>
                  <a:lnTo>
                    <a:pt x="316364" y="96471"/>
                  </a:lnTo>
                  <a:lnTo>
                    <a:pt x="319696" y="104025"/>
                  </a:lnTo>
                  <a:cubicBezTo>
                    <a:pt x="320205" y="105175"/>
                    <a:pt x="321084" y="106121"/>
                    <a:pt x="322194" y="106714"/>
                  </a:cubicBezTo>
                  <a:lnTo>
                    <a:pt x="322707" y="101593"/>
                  </a:lnTo>
                  <a:cubicBezTo>
                    <a:pt x="322668" y="100608"/>
                    <a:pt x="323260" y="99707"/>
                    <a:pt x="324180" y="9935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8ACFF028-C2A5-4649-B76E-FAD190C87F66}"/>
                </a:ext>
              </a:extLst>
            </p:cNvPr>
            <p:cNvSpPr/>
            <p:nvPr/>
          </p:nvSpPr>
          <p:spPr>
            <a:xfrm>
              <a:off x="2245348" y="4038867"/>
              <a:ext cx="70474" cy="243260"/>
            </a:xfrm>
            <a:custGeom>
              <a:avLst/>
              <a:gdLst>
                <a:gd name="connsiteX0" fmla="*/ 44419 w 70473"/>
                <a:gd name="connsiteY0" fmla="*/ 101082 h 243259"/>
                <a:gd name="connsiteX1" fmla="*/ 18792 w 70473"/>
                <a:gd name="connsiteY1" fmla="*/ 126688 h 243259"/>
                <a:gd name="connsiteX2" fmla="*/ 3416 w 70473"/>
                <a:gd name="connsiteY2" fmla="*/ 122719 h 243259"/>
                <a:gd name="connsiteX3" fmla="*/ 2647 w 70473"/>
                <a:gd name="connsiteY3" fmla="*/ 122719 h 243259"/>
                <a:gd name="connsiteX4" fmla="*/ 854 w 70473"/>
                <a:gd name="connsiteY4" fmla="*/ 123423 h 243259"/>
                <a:gd name="connsiteX5" fmla="*/ 85 w 70473"/>
                <a:gd name="connsiteY5" fmla="*/ 125792 h 243259"/>
                <a:gd name="connsiteX6" fmla="*/ 14500 w 70473"/>
                <a:gd name="connsiteY6" fmla="*/ 183086 h 243259"/>
                <a:gd name="connsiteX7" fmla="*/ 12514 w 70473"/>
                <a:gd name="connsiteY7" fmla="*/ 222392 h 243259"/>
                <a:gd name="connsiteX8" fmla="*/ 26929 w 70473"/>
                <a:gd name="connsiteY8" fmla="*/ 244669 h 243259"/>
                <a:gd name="connsiteX9" fmla="*/ 28915 w 70473"/>
                <a:gd name="connsiteY9" fmla="*/ 245885 h 243259"/>
                <a:gd name="connsiteX10" fmla="*/ 29235 w 70473"/>
                <a:gd name="connsiteY10" fmla="*/ 245885 h 243259"/>
                <a:gd name="connsiteX11" fmla="*/ 31157 w 70473"/>
                <a:gd name="connsiteY11" fmla="*/ 245181 h 243259"/>
                <a:gd name="connsiteX12" fmla="*/ 51915 w 70473"/>
                <a:gd name="connsiteY12" fmla="*/ 225977 h 243259"/>
                <a:gd name="connsiteX13" fmla="*/ 63127 w 70473"/>
                <a:gd name="connsiteY13" fmla="*/ 227961 h 243259"/>
                <a:gd name="connsiteX14" fmla="*/ 65433 w 70473"/>
                <a:gd name="connsiteY14" fmla="*/ 226745 h 243259"/>
                <a:gd name="connsiteX15" fmla="*/ 73057 w 70473"/>
                <a:gd name="connsiteY15" fmla="*/ 214390 h 243259"/>
                <a:gd name="connsiteX16" fmla="*/ 73057 w 70473"/>
                <a:gd name="connsiteY16" fmla="*/ 137571 h 243259"/>
                <a:gd name="connsiteX17" fmla="*/ 64729 w 70473"/>
                <a:gd name="connsiteY17" fmla="*/ 111965 h 243259"/>
                <a:gd name="connsiteX18" fmla="*/ 51274 w 70473"/>
                <a:gd name="connsiteY18" fmla="*/ 103002 h 243259"/>
                <a:gd name="connsiteX19" fmla="*/ 51723 w 70473"/>
                <a:gd name="connsiteY19" fmla="*/ 103002 h 243259"/>
                <a:gd name="connsiteX20" fmla="*/ 53645 w 70473"/>
                <a:gd name="connsiteY20" fmla="*/ 101274 h 243259"/>
                <a:gd name="connsiteX21" fmla="*/ 68252 w 70473"/>
                <a:gd name="connsiteY21" fmla="*/ 48845 h 243259"/>
                <a:gd name="connsiteX22" fmla="*/ 58514 w 70473"/>
                <a:gd name="connsiteY22" fmla="*/ 1985 h 243259"/>
                <a:gd name="connsiteX23" fmla="*/ 55951 w 70473"/>
                <a:gd name="connsiteY23" fmla="*/ 1 h 243259"/>
                <a:gd name="connsiteX24" fmla="*/ 55951 w 70473"/>
                <a:gd name="connsiteY24" fmla="*/ 1 h 243259"/>
                <a:gd name="connsiteX25" fmla="*/ 53325 w 70473"/>
                <a:gd name="connsiteY25" fmla="*/ 2113 h 243259"/>
                <a:gd name="connsiteX26" fmla="*/ 51082 w 70473"/>
                <a:gd name="connsiteY26" fmla="*/ 16325 h 243259"/>
                <a:gd name="connsiteX27" fmla="*/ 24815 w 70473"/>
                <a:gd name="connsiteY27" fmla="*/ 25543 h 243259"/>
                <a:gd name="connsiteX28" fmla="*/ 17575 w 70473"/>
                <a:gd name="connsiteY28" fmla="*/ 34505 h 243259"/>
                <a:gd name="connsiteX29" fmla="*/ 17063 w 70473"/>
                <a:gd name="connsiteY29" fmla="*/ 36362 h 243259"/>
                <a:gd name="connsiteX30" fmla="*/ 25007 w 70473"/>
                <a:gd name="connsiteY30" fmla="*/ 77780 h 243259"/>
                <a:gd name="connsiteX31" fmla="*/ 47559 w 70473"/>
                <a:gd name="connsiteY31" fmla="*/ 100634 h 243259"/>
                <a:gd name="connsiteX32" fmla="*/ 46277 w 70473"/>
                <a:gd name="connsiteY32" fmla="*/ 100634 h 243259"/>
                <a:gd name="connsiteX33" fmla="*/ 44419 w 70473"/>
                <a:gd name="connsiteY33" fmla="*/ 101082 h 24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3" h="243259">
                  <a:moveTo>
                    <a:pt x="44419" y="101082"/>
                  </a:moveTo>
                  <a:lnTo>
                    <a:pt x="18792" y="126688"/>
                  </a:lnTo>
                  <a:lnTo>
                    <a:pt x="3416" y="122719"/>
                  </a:lnTo>
                  <a:lnTo>
                    <a:pt x="2647" y="122719"/>
                  </a:lnTo>
                  <a:cubicBezTo>
                    <a:pt x="1982" y="122719"/>
                    <a:pt x="1341" y="122970"/>
                    <a:pt x="854" y="123423"/>
                  </a:cubicBezTo>
                  <a:cubicBezTo>
                    <a:pt x="141" y="123985"/>
                    <a:pt x="-162" y="124920"/>
                    <a:pt x="85" y="125792"/>
                  </a:cubicBezTo>
                  <a:lnTo>
                    <a:pt x="14500" y="183086"/>
                  </a:lnTo>
                  <a:lnTo>
                    <a:pt x="12514" y="222392"/>
                  </a:lnTo>
                  <a:lnTo>
                    <a:pt x="26929" y="244669"/>
                  </a:lnTo>
                  <a:cubicBezTo>
                    <a:pt x="27396" y="245330"/>
                    <a:pt x="28114" y="245770"/>
                    <a:pt x="28915" y="245885"/>
                  </a:cubicBezTo>
                  <a:lnTo>
                    <a:pt x="29235" y="245885"/>
                  </a:lnTo>
                  <a:cubicBezTo>
                    <a:pt x="29940" y="245888"/>
                    <a:pt x="30621" y="245638"/>
                    <a:pt x="31157" y="245181"/>
                  </a:cubicBezTo>
                  <a:lnTo>
                    <a:pt x="51915" y="225977"/>
                  </a:lnTo>
                  <a:lnTo>
                    <a:pt x="63127" y="227961"/>
                  </a:lnTo>
                  <a:cubicBezTo>
                    <a:pt x="64046" y="227946"/>
                    <a:pt x="64902" y="227494"/>
                    <a:pt x="65433" y="226745"/>
                  </a:cubicBezTo>
                  <a:lnTo>
                    <a:pt x="73057" y="214390"/>
                  </a:lnTo>
                  <a:lnTo>
                    <a:pt x="73057" y="137571"/>
                  </a:lnTo>
                  <a:lnTo>
                    <a:pt x="64729" y="111965"/>
                  </a:lnTo>
                  <a:lnTo>
                    <a:pt x="51274" y="103002"/>
                  </a:lnTo>
                  <a:lnTo>
                    <a:pt x="51723" y="103002"/>
                  </a:lnTo>
                  <a:cubicBezTo>
                    <a:pt x="52642" y="102842"/>
                    <a:pt x="53389" y="102170"/>
                    <a:pt x="53645" y="101274"/>
                  </a:cubicBezTo>
                  <a:lnTo>
                    <a:pt x="68252" y="48845"/>
                  </a:lnTo>
                  <a:lnTo>
                    <a:pt x="58514" y="1985"/>
                  </a:lnTo>
                  <a:cubicBezTo>
                    <a:pt x="58240" y="799"/>
                    <a:pt x="57169" y="-30"/>
                    <a:pt x="55951" y="1"/>
                  </a:cubicBezTo>
                  <a:lnTo>
                    <a:pt x="55951" y="1"/>
                  </a:lnTo>
                  <a:cubicBezTo>
                    <a:pt x="54688" y="2"/>
                    <a:pt x="53595" y="880"/>
                    <a:pt x="53325" y="2113"/>
                  </a:cubicBezTo>
                  <a:lnTo>
                    <a:pt x="51082" y="16325"/>
                  </a:lnTo>
                  <a:lnTo>
                    <a:pt x="24815" y="25543"/>
                  </a:lnTo>
                  <a:lnTo>
                    <a:pt x="17575" y="34505"/>
                  </a:lnTo>
                  <a:cubicBezTo>
                    <a:pt x="17149" y="35024"/>
                    <a:pt x="16963" y="35698"/>
                    <a:pt x="17063" y="36362"/>
                  </a:cubicBezTo>
                  <a:lnTo>
                    <a:pt x="25007" y="77780"/>
                  </a:lnTo>
                  <a:lnTo>
                    <a:pt x="47559" y="100634"/>
                  </a:lnTo>
                  <a:cubicBezTo>
                    <a:pt x="47134" y="100568"/>
                    <a:pt x="46702" y="100568"/>
                    <a:pt x="46277" y="100634"/>
                  </a:cubicBezTo>
                  <a:cubicBezTo>
                    <a:pt x="45624" y="100557"/>
                    <a:pt x="44965" y="100716"/>
                    <a:pt x="44419" y="10108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xmlns="" id="{2E279A82-2466-5A48-8888-6F1994068CD3}"/>
                </a:ext>
              </a:extLst>
            </p:cNvPr>
            <p:cNvSpPr/>
            <p:nvPr/>
          </p:nvSpPr>
          <p:spPr>
            <a:xfrm>
              <a:off x="2448782" y="4310871"/>
              <a:ext cx="153761" cy="89622"/>
            </a:xfrm>
            <a:custGeom>
              <a:avLst/>
              <a:gdLst>
                <a:gd name="connsiteX0" fmla="*/ 156260 w 153761"/>
                <a:gd name="connsiteY0" fmla="*/ 1793 h 89622"/>
                <a:gd name="connsiteX1" fmla="*/ 152288 w 153761"/>
                <a:gd name="connsiteY1" fmla="*/ 0 h 89622"/>
                <a:gd name="connsiteX2" fmla="*/ 150622 w 153761"/>
                <a:gd name="connsiteY2" fmla="*/ 0 h 89622"/>
                <a:gd name="connsiteX3" fmla="*/ 62017 w 153761"/>
                <a:gd name="connsiteY3" fmla="*/ 15556 h 89622"/>
                <a:gd name="connsiteX4" fmla="*/ 35878 w 153761"/>
                <a:gd name="connsiteY4" fmla="*/ 1985 h 89622"/>
                <a:gd name="connsiteX5" fmla="*/ 9290 w 153761"/>
                <a:gd name="connsiteY5" fmla="*/ 4289 h 89622"/>
                <a:gd name="connsiteX6" fmla="*/ 4933 w 153761"/>
                <a:gd name="connsiteY6" fmla="*/ 7426 h 89622"/>
                <a:gd name="connsiteX7" fmla="*/ 0 w 153761"/>
                <a:gd name="connsiteY7" fmla="*/ 23430 h 89622"/>
                <a:gd name="connsiteX8" fmla="*/ 4805 w 153761"/>
                <a:gd name="connsiteY8" fmla="*/ 41290 h 89622"/>
                <a:gd name="connsiteX9" fmla="*/ 7688 w 153761"/>
                <a:gd name="connsiteY9" fmla="*/ 44427 h 89622"/>
                <a:gd name="connsiteX10" fmla="*/ 85914 w 153761"/>
                <a:gd name="connsiteY10" fmla="*/ 76883 h 89622"/>
                <a:gd name="connsiteX11" fmla="*/ 102828 w 153761"/>
                <a:gd name="connsiteY11" fmla="*/ 92503 h 89622"/>
                <a:gd name="connsiteX12" fmla="*/ 106352 w 153761"/>
                <a:gd name="connsiteY12" fmla="*/ 93911 h 89622"/>
                <a:gd name="connsiteX13" fmla="*/ 128071 w 153761"/>
                <a:gd name="connsiteY13" fmla="*/ 93911 h 89622"/>
                <a:gd name="connsiteX14" fmla="*/ 132876 w 153761"/>
                <a:gd name="connsiteY14" fmla="*/ 90518 h 89622"/>
                <a:gd name="connsiteX15" fmla="*/ 137809 w 153761"/>
                <a:gd name="connsiteY15" fmla="*/ 72594 h 89622"/>
                <a:gd name="connsiteX16" fmla="*/ 132619 w 153761"/>
                <a:gd name="connsiteY16" fmla="*/ 53389 h 89622"/>
                <a:gd name="connsiteX17" fmla="*/ 150366 w 153761"/>
                <a:gd name="connsiteY17" fmla="*/ 19013 h 89622"/>
                <a:gd name="connsiteX18" fmla="*/ 156773 w 153761"/>
                <a:gd name="connsiteY18" fmla="*/ 6210 h 89622"/>
                <a:gd name="connsiteX19" fmla="*/ 156260 w 153761"/>
                <a:gd name="connsiteY19" fmla="*/ 1793 h 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761" h="89622">
                  <a:moveTo>
                    <a:pt x="156260" y="1793"/>
                  </a:moveTo>
                  <a:cubicBezTo>
                    <a:pt x="155239" y="675"/>
                    <a:pt x="153802" y="27"/>
                    <a:pt x="152288" y="0"/>
                  </a:cubicBezTo>
                  <a:lnTo>
                    <a:pt x="150622" y="0"/>
                  </a:lnTo>
                  <a:lnTo>
                    <a:pt x="62017" y="15556"/>
                  </a:lnTo>
                  <a:lnTo>
                    <a:pt x="35878" y="1985"/>
                  </a:lnTo>
                  <a:lnTo>
                    <a:pt x="9290" y="4289"/>
                  </a:lnTo>
                  <a:cubicBezTo>
                    <a:pt x="7340" y="4368"/>
                    <a:pt x="5625" y="5603"/>
                    <a:pt x="4933" y="7426"/>
                  </a:cubicBezTo>
                  <a:lnTo>
                    <a:pt x="0" y="23430"/>
                  </a:lnTo>
                  <a:lnTo>
                    <a:pt x="4805" y="41290"/>
                  </a:lnTo>
                  <a:cubicBezTo>
                    <a:pt x="5224" y="42728"/>
                    <a:pt x="6290" y="43888"/>
                    <a:pt x="7688" y="44427"/>
                  </a:cubicBezTo>
                  <a:lnTo>
                    <a:pt x="85914" y="76883"/>
                  </a:lnTo>
                  <a:lnTo>
                    <a:pt x="102828" y="92503"/>
                  </a:lnTo>
                  <a:cubicBezTo>
                    <a:pt x="103760" y="93435"/>
                    <a:pt x="105034" y="93945"/>
                    <a:pt x="106352" y="93911"/>
                  </a:cubicBezTo>
                  <a:lnTo>
                    <a:pt x="128071" y="93911"/>
                  </a:lnTo>
                  <a:cubicBezTo>
                    <a:pt x="130246" y="93963"/>
                    <a:pt x="132198" y="92584"/>
                    <a:pt x="132876" y="90518"/>
                  </a:cubicBezTo>
                  <a:lnTo>
                    <a:pt x="137809" y="72594"/>
                  </a:lnTo>
                  <a:lnTo>
                    <a:pt x="132619" y="53389"/>
                  </a:lnTo>
                  <a:lnTo>
                    <a:pt x="150366" y="19013"/>
                  </a:lnTo>
                  <a:lnTo>
                    <a:pt x="156773" y="6210"/>
                  </a:lnTo>
                  <a:cubicBezTo>
                    <a:pt x="157397" y="4750"/>
                    <a:pt x="157202" y="3071"/>
                    <a:pt x="156260" y="179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500FE818-BBA8-E34A-BFCE-1689298630B3}"/>
                </a:ext>
              </a:extLst>
            </p:cNvPr>
            <p:cNvSpPr/>
            <p:nvPr/>
          </p:nvSpPr>
          <p:spPr>
            <a:xfrm>
              <a:off x="2117522" y="3579491"/>
              <a:ext cx="38440" cy="44811"/>
            </a:xfrm>
            <a:custGeom>
              <a:avLst/>
              <a:gdLst>
                <a:gd name="connsiteX0" fmla="*/ 43533 w 38440"/>
                <a:gd name="connsiteY0" fmla="*/ 31880 h 44811"/>
                <a:gd name="connsiteX1" fmla="*/ 31489 w 38440"/>
                <a:gd name="connsiteY1" fmla="*/ 3009 h 44811"/>
                <a:gd name="connsiteX2" fmla="*/ 26812 w 38440"/>
                <a:gd name="connsiteY2" fmla="*/ 0 h 44811"/>
                <a:gd name="connsiteX3" fmla="*/ 26300 w 38440"/>
                <a:gd name="connsiteY3" fmla="*/ 0 h 44811"/>
                <a:gd name="connsiteX4" fmla="*/ 23481 w 38440"/>
                <a:gd name="connsiteY4" fmla="*/ 1024 h 44811"/>
                <a:gd name="connsiteX5" fmla="*/ 1762 w 38440"/>
                <a:gd name="connsiteY5" fmla="*/ 18885 h 44811"/>
                <a:gd name="connsiteX6" fmla="*/ 160 w 38440"/>
                <a:gd name="connsiteY6" fmla="*/ 23750 h 44811"/>
                <a:gd name="connsiteX7" fmla="*/ 5478 w 38440"/>
                <a:gd name="connsiteY7" fmla="*/ 40010 h 44811"/>
                <a:gd name="connsiteX8" fmla="*/ 13101 w 38440"/>
                <a:gd name="connsiteY8" fmla="*/ 42315 h 44811"/>
                <a:gd name="connsiteX9" fmla="*/ 36742 w 38440"/>
                <a:gd name="connsiteY9" fmla="*/ 44491 h 44811"/>
                <a:gd name="connsiteX10" fmla="*/ 38472 w 38440"/>
                <a:gd name="connsiteY10" fmla="*/ 45259 h 44811"/>
                <a:gd name="connsiteX11" fmla="*/ 41227 w 38440"/>
                <a:gd name="connsiteY11" fmla="*/ 48076 h 44811"/>
                <a:gd name="connsiteX12" fmla="*/ 41227 w 38440"/>
                <a:gd name="connsiteY12" fmla="*/ 47628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40" h="44811">
                  <a:moveTo>
                    <a:pt x="43533" y="31880"/>
                  </a:moveTo>
                  <a:lnTo>
                    <a:pt x="31489" y="3009"/>
                  </a:lnTo>
                  <a:cubicBezTo>
                    <a:pt x="30912" y="1472"/>
                    <a:pt x="29631" y="448"/>
                    <a:pt x="26812" y="0"/>
                  </a:cubicBezTo>
                  <a:lnTo>
                    <a:pt x="26300" y="0"/>
                  </a:lnTo>
                  <a:cubicBezTo>
                    <a:pt x="25286" y="87"/>
                    <a:pt x="24313" y="440"/>
                    <a:pt x="23481" y="1024"/>
                  </a:cubicBezTo>
                  <a:lnTo>
                    <a:pt x="1762" y="18885"/>
                  </a:lnTo>
                  <a:cubicBezTo>
                    <a:pt x="307" y="20044"/>
                    <a:pt x="-322" y="21954"/>
                    <a:pt x="160" y="23750"/>
                  </a:cubicBezTo>
                  <a:lnTo>
                    <a:pt x="5478" y="40010"/>
                  </a:lnTo>
                  <a:lnTo>
                    <a:pt x="13101" y="42315"/>
                  </a:lnTo>
                  <a:lnTo>
                    <a:pt x="36742" y="44491"/>
                  </a:lnTo>
                  <a:cubicBezTo>
                    <a:pt x="37387" y="44555"/>
                    <a:pt x="37993" y="44824"/>
                    <a:pt x="38472" y="45259"/>
                  </a:cubicBezTo>
                  <a:lnTo>
                    <a:pt x="41227" y="48076"/>
                  </a:lnTo>
                  <a:cubicBezTo>
                    <a:pt x="41227" y="48076"/>
                    <a:pt x="41227" y="48076"/>
                    <a:pt x="41227" y="4762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203A538D-892B-E941-877D-EB762033634A}"/>
                </a:ext>
              </a:extLst>
            </p:cNvPr>
            <p:cNvSpPr/>
            <p:nvPr/>
          </p:nvSpPr>
          <p:spPr>
            <a:xfrm>
              <a:off x="2081207" y="3367534"/>
              <a:ext cx="25627" cy="19205"/>
            </a:xfrm>
            <a:custGeom>
              <a:avLst/>
              <a:gdLst>
                <a:gd name="connsiteX0" fmla="*/ 2712 w 25626"/>
                <a:gd name="connsiteY0" fmla="*/ 24967 h 19204"/>
                <a:gd name="connsiteX1" fmla="*/ 4570 w 25626"/>
                <a:gd name="connsiteY1" fmla="*/ 24327 h 19204"/>
                <a:gd name="connsiteX2" fmla="*/ 26353 w 25626"/>
                <a:gd name="connsiteY2" fmla="*/ 4226 h 19204"/>
                <a:gd name="connsiteX3" fmla="*/ 26930 w 25626"/>
                <a:gd name="connsiteY3" fmla="*/ 1537 h 19204"/>
                <a:gd name="connsiteX4" fmla="*/ 24495 w 25626"/>
                <a:gd name="connsiteY4" fmla="*/ 1 h 19204"/>
                <a:gd name="connsiteX5" fmla="*/ 14821 w 25626"/>
                <a:gd name="connsiteY5" fmla="*/ 1 h 19204"/>
                <a:gd name="connsiteX6" fmla="*/ 12450 w 25626"/>
                <a:gd name="connsiteY6" fmla="*/ 1282 h 19204"/>
                <a:gd name="connsiteX7" fmla="*/ 342 w 25626"/>
                <a:gd name="connsiteY7" fmla="*/ 21382 h 19204"/>
                <a:gd name="connsiteX8" fmla="*/ 1046 w 25626"/>
                <a:gd name="connsiteY8" fmla="*/ 24519 h 19204"/>
                <a:gd name="connsiteX9" fmla="*/ 2712 w 25626"/>
                <a:gd name="connsiteY9" fmla="*/ 24967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26" h="19204">
                  <a:moveTo>
                    <a:pt x="2712" y="24967"/>
                  </a:moveTo>
                  <a:cubicBezTo>
                    <a:pt x="3387" y="24978"/>
                    <a:pt x="4045" y="24751"/>
                    <a:pt x="4570" y="24327"/>
                  </a:cubicBezTo>
                  <a:lnTo>
                    <a:pt x="26353" y="4226"/>
                  </a:lnTo>
                  <a:cubicBezTo>
                    <a:pt x="27118" y="3555"/>
                    <a:pt x="27352" y="2463"/>
                    <a:pt x="26930" y="1537"/>
                  </a:cubicBezTo>
                  <a:cubicBezTo>
                    <a:pt x="26496" y="587"/>
                    <a:pt x="25540" y="-16"/>
                    <a:pt x="24495" y="1"/>
                  </a:cubicBezTo>
                  <a:lnTo>
                    <a:pt x="14821" y="1"/>
                  </a:lnTo>
                  <a:cubicBezTo>
                    <a:pt x="13858" y="-27"/>
                    <a:pt x="12954" y="462"/>
                    <a:pt x="12450" y="1282"/>
                  </a:cubicBezTo>
                  <a:lnTo>
                    <a:pt x="342" y="21382"/>
                  </a:lnTo>
                  <a:cubicBezTo>
                    <a:pt x="-313" y="22446"/>
                    <a:pt x="0" y="23837"/>
                    <a:pt x="1046" y="24519"/>
                  </a:cubicBezTo>
                  <a:cubicBezTo>
                    <a:pt x="1547" y="24824"/>
                    <a:pt x="2125" y="24980"/>
                    <a:pt x="2712" y="2496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7CCE1493-8EC5-BE41-AD3C-85D82B9511EB}"/>
                </a:ext>
              </a:extLst>
            </p:cNvPr>
            <p:cNvSpPr/>
            <p:nvPr/>
          </p:nvSpPr>
          <p:spPr>
            <a:xfrm>
              <a:off x="2020819" y="3349675"/>
              <a:ext cx="172982" cy="198449"/>
            </a:xfrm>
            <a:custGeom>
              <a:avLst/>
              <a:gdLst>
                <a:gd name="connsiteX0" fmla="*/ 58 w 172981"/>
                <a:gd name="connsiteY0" fmla="*/ 153574 h 198448"/>
                <a:gd name="connsiteX1" fmla="*/ 1275 w 172981"/>
                <a:gd name="connsiteY1" fmla="*/ 156326 h 198448"/>
                <a:gd name="connsiteX2" fmla="*/ 18253 w 172981"/>
                <a:gd name="connsiteY2" fmla="*/ 165225 h 198448"/>
                <a:gd name="connsiteX3" fmla="*/ 19598 w 172981"/>
                <a:gd name="connsiteY3" fmla="*/ 165545 h 198448"/>
                <a:gd name="connsiteX4" fmla="*/ 77259 w 172981"/>
                <a:gd name="connsiteY4" fmla="*/ 154534 h 198448"/>
                <a:gd name="connsiteX5" fmla="*/ 99490 w 172981"/>
                <a:gd name="connsiteY5" fmla="*/ 166889 h 198448"/>
                <a:gd name="connsiteX6" fmla="*/ 104103 w 172981"/>
                <a:gd name="connsiteY6" fmla="*/ 190319 h 198448"/>
                <a:gd name="connsiteX7" fmla="*/ 105576 w 172981"/>
                <a:gd name="connsiteY7" fmla="*/ 192047 h 198448"/>
                <a:gd name="connsiteX8" fmla="*/ 119351 w 172981"/>
                <a:gd name="connsiteY8" fmla="*/ 198449 h 198448"/>
                <a:gd name="connsiteX9" fmla="*/ 120120 w 172981"/>
                <a:gd name="connsiteY9" fmla="*/ 198833 h 198448"/>
                <a:gd name="connsiteX10" fmla="*/ 121273 w 172981"/>
                <a:gd name="connsiteY10" fmla="*/ 198833 h 198448"/>
                <a:gd name="connsiteX11" fmla="*/ 122746 w 172981"/>
                <a:gd name="connsiteY11" fmla="*/ 198833 h 198448"/>
                <a:gd name="connsiteX12" fmla="*/ 123964 w 172981"/>
                <a:gd name="connsiteY12" fmla="*/ 196656 h 198448"/>
                <a:gd name="connsiteX13" fmla="*/ 123964 w 172981"/>
                <a:gd name="connsiteY13" fmla="*/ 114460 h 198448"/>
                <a:gd name="connsiteX14" fmla="*/ 147861 w 172981"/>
                <a:gd name="connsiteY14" fmla="*/ 116445 h 198448"/>
                <a:gd name="connsiteX15" fmla="*/ 150039 w 172981"/>
                <a:gd name="connsiteY15" fmla="*/ 115420 h 198448"/>
                <a:gd name="connsiteX16" fmla="*/ 171822 w 172981"/>
                <a:gd name="connsiteY16" fmla="*/ 86485 h 198448"/>
                <a:gd name="connsiteX17" fmla="*/ 171822 w 172981"/>
                <a:gd name="connsiteY17" fmla="*/ 83477 h 198448"/>
                <a:gd name="connsiteX18" fmla="*/ 154331 w 172981"/>
                <a:gd name="connsiteY18" fmla="*/ 63248 h 198448"/>
                <a:gd name="connsiteX19" fmla="*/ 166376 w 172981"/>
                <a:gd name="connsiteY19" fmla="*/ 55822 h 198448"/>
                <a:gd name="connsiteX20" fmla="*/ 167529 w 172981"/>
                <a:gd name="connsiteY20" fmla="*/ 54285 h 198448"/>
                <a:gd name="connsiteX21" fmla="*/ 174833 w 172981"/>
                <a:gd name="connsiteY21" fmla="*/ 18565 h 198448"/>
                <a:gd name="connsiteX22" fmla="*/ 174064 w 172981"/>
                <a:gd name="connsiteY22" fmla="*/ 16388 h 198448"/>
                <a:gd name="connsiteX23" fmla="*/ 173424 w 172981"/>
                <a:gd name="connsiteY23" fmla="*/ 15748 h 198448"/>
                <a:gd name="connsiteX24" fmla="*/ 157086 w 172981"/>
                <a:gd name="connsiteY24" fmla="*/ 704 h 198448"/>
                <a:gd name="connsiteX25" fmla="*/ 155228 w 172981"/>
                <a:gd name="connsiteY25" fmla="*/ 0 h 198448"/>
                <a:gd name="connsiteX26" fmla="*/ 154460 w 172981"/>
                <a:gd name="connsiteY26" fmla="*/ 0 h 198448"/>
                <a:gd name="connsiteX27" fmla="*/ 96479 w 172981"/>
                <a:gd name="connsiteY27" fmla="*/ 15620 h 198448"/>
                <a:gd name="connsiteX28" fmla="*/ 94557 w 172981"/>
                <a:gd name="connsiteY28" fmla="*/ 17732 h 198448"/>
                <a:gd name="connsiteX29" fmla="*/ 92122 w 172981"/>
                <a:gd name="connsiteY29" fmla="*/ 42314 h 198448"/>
                <a:gd name="connsiteX30" fmla="*/ 93980 w 172981"/>
                <a:gd name="connsiteY30" fmla="*/ 44875 h 198448"/>
                <a:gd name="connsiteX31" fmla="*/ 98657 w 172981"/>
                <a:gd name="connsiteY31" fmla="*/ 46347 h 198448"/>
                <a:gd name="connsiteX32" fmla="*/ 89752 w 172981"/>
                <a:gd name="connsiteY32" fmla="*/ 69585 h 198448"/>
                <a:gd name="connsiteX33" fmla="*/ 91546 w 172981"/>
                <a:gd name="connsiteY33" fmla="*/ 82836 h 198448"/>
                <a:gd name="connsiteX34" fmla="*/ 78156 w 172981"/>
                <a:gd name="connsiteY34" fmla="*/ 76435 h 198448"/>
                <a:gd name="connsiteX35" fmla="*/ 78156 w 172981"/>
                <a:gd name="connsiteY35" fmla="*/ 63632 h 198448"/>
                <a:gd name="connsiteX36" fmla="*/ 86741 w 172981"/>
                <a:gd name="connsiteY36" fmla="*/ 57678 h 198448"/>
                <a:gd name="connsiteX37" fmla="*/ 87445 w 172981"/>
                <a:gd name="connsiteY37" fmla="*/ 54349 h 198448"/>
                <a:gd name="connsiteX38" fmla="*/ 77707 w 172981"/>
                <a:gd name="connsiteY38" fmla="*/ 40970 h 198448"/>
                <a:gd name="connsiteX39" fmla="*/ 75529 w 172981"/>
                <a:gd name="connsiteY39" fmla="*/ 39818 h 198448"/>
                <a:gd name="connsiteX40" fmla="*/ 75529 w 172981"/>
                <a:gd name="connsiteY40" fmla="*/ 39818 h 198448"/>
                <a:gd name="connsiteX41" fmla="*/ 73286 w 172981"/>
                <a:gd name="connsiteY41" fmla="*/ 41226 h 198448"/>
                <a:gd name="connsiteX42" fmla="*/ 34846 w 172981"/>
                <a:gd name="connsiteY42" fmla="*/ 112604 h 198448"/>
                <a:gd name="connsiteX43" fmla="*/ 34846 w 172981"/>
                <a:gd name="connsiteY43" fmla="*/ 114780 h 198448"/>
                <a:gd name="connsiteX44" fmla="*/ 42150 w 172981"/>
                <a:gd name="connsiteY44" fmla="*/ 128224 h 198448"/>
                <a:gd name="connsiteX45" fmla="*/ 44328 w 172981"/>
                <a:gd name="connsiteY45" fmla="*/ 129568 h 198448"/>
                <a:gd name="connsiteX46" fmla="*/ 57590 w 172981"/>
                <a:gd name="connsiteY46" fmla="*/ 130656 h 198448"/>
                <a:gd name="connsiteX47" fmla="*/ 24339 w 172981"/>
                <a:gd name="connsiteY47" fmla="*/ 140322 h 198448"/>
                <a:gd name="connsiteX48" fmla="*/ 22580 w 172981"/>
                <a:gd name="connsiteY48" fmla="*/ 143280 h 198448"/>
                <a:gd name="connsiteX49" fmla="*/ 24019 w 172981"/>
                <a:gd name="connsiteY49" fmla="*/ 144931 h 198448"/>
                <a:gd name="connsiteX50" fmla="*/ 34333 w 172981"/>
                <a:gd name="connsiteY50" fmla="*/ 149669 h 198448"/>
                <a:gd name="connsiteX51" fmla="*/ 3261 w 172981"/>
                <a:gd name="connsiteY51" fmla="*/ 151397 h 198448"/>
                <a:gd name="connsiteX52" fmla="*/ 1980 w 172981"/>
                <a:gd name="connsiteY52" fmla="*/ 151397 h 198448"/>
                <a:gd name="connsiteX53" fmla="*/ 1595 w 172981"/>
                <a:gd name="connsiteY53" fmla="*/ 151397 h 198448"/>
                <a:gd name="connsiteX54" fmla="*/ 58 w 172981"/>
                <a:gd name="connsiteY54" fmla="*/ 153574 h 19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72981" h="198448">
                  <a:moveTo>
                    <a:pt x="58" y="153574"/>
                  </a:moveTo>
                  <a:cubicBezTo>
                    <a:pt x="-176" y="154658"/>
                    <a:pt x="315" y="155769"/>
                    <a:pt x="1275" y="156326"/>
                  </a:cubicBezTo>
                  <a:lnTo>
                    <a:pt x="18253" y="165225"/>
                  </a:lnTo>
                  <a:cubicBezTo>
                    <a:pt x="18669" y="165436"/>
                    <a:pt x="19131" y="165546"/>
                    <a:pt x="19598" y="165545"/>
                  </a:cubicBezTo>
                  <a:lnTo>
                    <a:pt x="77259" y="154534"/>
                  </a:lnTo>
                  <a:lnTo>
                    <a:pt x="99490" y="166889"/>
                  </a:lnTo>
                  <a:lnTo>
                    <a:pt x="104103" y="190319"/>
                  </a:lnTo>
                  <a:cubicBezTo>
                    <a:pt x="104306" y="191088"/>
                    <a:pt x="104848" y="191724"/>
                    <a:pt x="105576" y="192047"/>
                  </a:cubicBezTo>
                  <a:lnTo>
                    <a:pt x="119351" y="198449"/>
                  </a:lnTo>
                  <a:lnTo>
                    <a:pt x="120120" y="198833"/>
                  </a:lnTo>
                  <a:cubicBezTo>
                    <a:pt x="120499" y="198923"/>
                    <a:pt x="120894" y="198923"/>
                    <a:pt x="121273" y="198833"/>
                  </a:cubicBezTo>
                  <a:cubicBezTo>
                    <a:pt x="121760" y="198916"/>
                    <a:pt x="122259" y="198916"/>
                    <a:pt x="122746" y="198833"/>
                  </a:cubicBezTo>
                  <a:cubicBezTo>
                    <a:pt x="123469" y="198336"/>
                    <a:pt x="123919" y="197532"/>
                    <a:pt x="123964" y="196656"/>
                  </a:cubicBezTo>
                  <a:lnTo>
                    <a:pt x="123964" y="114460"/>
                  </a:lnTo>
                  <a:lnTo>
                    <a:pt x="147861" y="116445"/>
                  </a:lnTo>
                  <a:cubicBezTo>
                    <a:pt x="148710" y="116475"/>
                    <a:pt x="149521" y="116094"/>
                    <a:pt x="150039" y="115420"/>
                  </a:cubicBezTo>
                  <a:lnTo>
                    <a:pt x="171822" y="86485"/>
                  </a:lnTo>
                  <a:cubicBezTo>
                    <a:pt x="172517" y="85603"/>
                    <a:pt x="172517" y="84359"/>
                    <a:pt x="171822" y="83477"/>
                  </a:cubicBezTo>
                  <a:lnTo>
                    <a:pt x="154331" y="63248"/>
                  </a:lnTo>
                  <a:lnTo>
                    <a:pt x="166376" y="55822"/>
                  </a:lnTo>
                  <a:cubicBezTo>
                    <a:pt x="166978" y="55516"/>
                    <a:pt x="167404" y="54948"/>
                    <a:pt x="167529" y="54285"/>
                  </a:cubicBezTo>
                  <a:lnTo>
                    <a:pt x="174833" y="18565"/>
                  </a:lnTo>
                  <a:cubicBezTo>
                    <a:pt x="174972" y="17755"/>
                    <a:pt x="174681" y="16931"/>
                    <a:pt x="174064" y="16388"/>
                  </a:cubicBezTo>
                  <a:lnTo>
                    <a:pt x="173424" y="15748"/>
                  </a:lnTo>
                  <a:lnTo>
                    <a:pt x="157086" y="704"/>
                  </a:lnTo>
                  <a:cubicBezTo>
                    <a:pt x="156565" y="266"/>
                    <a:pt x="155910" y="18"/>
                    <a:pt x="155228" y="0"/>
                  </a:cubicBezTo>
                  <a:lnTo>
                    <a:pt x="154460" y="0"/>
                  </a:lnTo>
                  <a:lnTo>
                    <a:pt x="96479" y="15620"/>
                  </a:lnTo>
                  <a:cubicBezTo>
                    <a:pt x="95477" y="15884"/>
                    <a:pt x="94725" y="16711"/>
                    <a:pt x="94557" y="17732"/>
                  </a:cubicBezTo>
                  <a:lnTo>
                    <a:pt x="92122" y="42314"/>
                  </a:lnTo>
                  <a:cubicBezTo>
                    <a:pt x="92077" y="43494"/>
                    <a:pt x="92844" y="44551"/>
                    <a:pt x="93980" y="44875"/>
                  </a:cubicBezTo>
                  <a:lnTo>
                    <a:pt x="98657" y="46347"/>
                  </a:lnTo>
                  <a:lnTo>
                    <a:pt x="89752" y="69585"/>
                  </a:lnTo>
                  <a:lnTo>
                    <a:pt x="91546" y="82836"/>
                  </a:lnTo>
                  <a:lnTo>
                    <a:pt x="78156" y="76435"/>
                  </a:lnTo>
                  <a:lnTo>
                    <a:pt x="78156" y="63632"/>
                  </a:lnTo>
                  <a:lnTo>
                    <a:pt x="86741" y="57678"/>
                  </a:lnTo>
                  <a:cubicBezTo>
                    <a:pt x="87842" y="56945"/>
                    <a:pt x="88155" y="55466"/>
                    <a:pt x="87445" y="54349"/>
                  </a:cubicBezTo>
                  <a:lnTo>
                    <a:pt x="77707" y="40970"/>
                  </a:lnTo>
                  <a:cubicBezTo>
                    <a:pt x="77203" y="40265"/>
                    <a:pt x="76396" y="39838"/>
                    <a:pt x="75529" y="39818"/>
                  </a:cubicBezTo>
                  <a:lnTo>
                    <a:pt x="75529" y="39818"/>
                  </a:lnTo>
                  <a:cubicBezTo>
                    <a:pt x="74582" y="39849"/>
                    <a:pt x="73725" y="40387"/>
                    <a:pt x="73286" y="41226"/>
                  </a:cubicBezTo>
                  <a:lnTo>
                    <a:pt x="34846" y="112604"/>
                  </a:lnTo>
                  <a:cubicBezTo>
                    <a:pt x="34457" y="113277"/>
                    <a:pt x="34457" y="114107"/>
                    <a:pt x="34846" y="114780"/>
                  </a:cubicBezTo>
                  <a:lnTo>
                    <a:pt x="42150" y="128224"/>
                  </a:lnTo>
                  <a:cubicBezTo>
                    <a:pt x="42611" y="129002"/>
                    <a:pt x="43425" y="129504"/>
                    <a:pt x="44328" y="129568"/>
                  </a:cubicBezTo>
                  <a:lnTo>
                    <a:pt x="57590" y="130656"/>
                  </a:lnTo>
                  <a:lnTo>
                    <a:pt x="24339" y="140322"/>
                  </a:lnTo>
                  <a:cubicBezTo>
                    <a:pt x="23036" y="140654"/>
                    <a:pt x="22249" y="141978"/>
                    <a:pt x="22580" y="143280"/>
                  </a:cubicBezTo>
                  <a:cubicBezTo>
                    <a:pt x="22771" y="144027"/>
                    <a:pt x="23304" y="144640"/>
                    <a:pt x="24019" y="144931"/>
                  </a:cubicBezTo>
                  <a:lnTo>
                    <a:pt x="34333" y="149669"/>
                  </a:lnTo>
                  <a:lnTo>
                    <a:pt x="3261" y="151397"/>
                  </a:lnTo>
                  <a:lnTo>
                    <a:pt x="1980" y="151397"/>
                  </a:lnTo>
                  <a:lnTo>
                    <a:pt x="1595" y="151397"/>
                  </a:lnTo>
                  <a:cubicBezTo>
                    <a:pt x="725" y="151789"/>
                    <a:pt x="136" y="152623"/>
                    <a:pt x="58" y="15357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0505FAD3-73CD-E641-A47B-3A1AF3B386EA}"/>
                </a:ext>
              </a:extLst>
            </p:cNvPr>
            <p:cNvSpPr/>
            <p:nvPr/>
          </p:nvSpPr>
          <p:spPr>
            <a:xfrm>
              <a:off x="1411963" y="4100195"/>
              <a:ext cx="147355" cy="281669"/>
            </a:xfrm>
            <a:custGeom>
              <a:avLst/>
              <a:gdLst>
                <a:gd name="connsiteX0" fmla="*/ 96568 w 147354"/>
                <a:gd name="connsiteY0" fmla="*/ 273539 h 281669"/>
                <a:gd name="connsiteX1" fmla="*/ 94133 w 147354"/>
                <a:gd name="connsiteY1" fmla="*/ 251262 h 281669"/>
                <a:gd name="connsiteX2" fmla="*/ 94902 w 147354"/>
                <a:gd name="connsiteY2" fmla="*/ 249277 h 281669"/>
                <a:gd name="connsiteX3" fmla="*/ 117710 w 147354"/>
                <a:gd name="connsiteY3" fmla="*/ 228216 h 281669"/>
                <a:gd name="connsiteX4" fmla="*/ 104063 w 147354"/>
                <a:gd name="connsiteY4" fmla="*/ 203058 h 281669"/>
                <a:gd name="connsiteX5" fmla="*/ 104063 w 147354"/>
                <a:gd name="connsiteY5" fmla="*/ 201265 h 281669"/>
                <a:gd name="connsiteX6" fmla="*/ 113674 w 147354"/>
                <a:gd name="connsiteY6" fmla="*/ 172202 h 281669"/>
                <a:gd name="connsiteX7" fmla="*/ 99258 w 147354"/>
                <a:gd name="connsiteY7" fmla="*/ 140195 h 281669"/>
                <a:gd name="connsiteX8" fmla="*/ 100091 w 147354"/>
                <a:gd name="connsiteY8" fmla="*/ 137314 h 281669"/>
                <a:gd name="connsiteX9" fmla="*/ 123091 w 147354"/>
                <a:gd name="connsiteY9" fmla="*/ 120285 h 281669"/>
                <a:gd name="connsiteX10" fmla="*/ 120849 w 147354"/>
                <a:gd name="connsiteY10" fmla="*/ 103897 h 281669"/>
                <a:gd name="connsiteX11" fmla="*/ 125718 w 147354"/>
                <a:gd name="connsiteY11" fmla="*/ 58766 h 281669"/>
                <a:gd name="connsiteX12" fmla="*/ 151730 w 147354"/>
                <a:gd name="connsiteY12" fmla="*/ 25286 h 281669"/>
                <a:gd name="connsiteX13" fmla="*/ 143593 w 147354"/>
                <a:gd name="connsiteY13" fmla="*/ 10179 h 281669"/>
                <a:gd name="connsiteX14" fmla="*/ 72735 w 147354"/>
                <a:gd name="connsiteY14" fmla="*/ 12419 h 281669"/>
                <a:gd name="connsiteX15" fmla="*/ 70364 w 147354"/>
                <a:gd name="connsiteY15" fmla="*/ 11011 h 281669"/>
                <a:gd name="connsiteX16" fmla="*/ 64406 w 147354"/>
                <a:gd name="connsiteY16" fmla="*/ 0 h 281669"/>
                <a:gd name="connsiteX17" fmla="*/ 33013 w 147354"/>
                <a:gd name="connsiteY17" fmla="*/ 16516 h 281669"/>
                <a:gd name="connsiteX18" fmla="*/ 31667 w 147354"/>
                <a:gd name="connsiteY18" fmla="*/ 16900 h 281669"/>
                <a:gd name="connsiteX19" fmla="*/ 30130 w 147354"/>
                <a:gd name="connsiteY19" fmla="*/ 16388 h 281669"/>
                <a:gd name="connsiteX20" fmla="*/ 29041 w 147354"/>
                <a:gd name="connsiteY20" fmla="*/ 14595 h 281669"/>
                <a:gd name="connsiteX21" fmla="*/ 29041 w 147354"/>
                <a:gd name="connsiteY21" fmla="*/ 14596 h 281669"/>
                <a:gd name="connsiteX22" fmla="*/ 36344 w 147354"/>
                <a:gd name="connsiteY22" fmla="*/ 62671 h 281669"/>
                <a:gd name="connsiteX23" fmla="*/ 82 w 147354"/>
                <a:gd name="connsiteY23" fmla="*/ 187566 h 281669"/>
                <a:gd name="connsiteX24" fmla="*/ 531 w 147354"/>
                <a:gd name="connsiteY24" fmla="*/ 189679 h 281669"/>
                <a:gd name="connsiteX25" fmla="*/ 15010 w 147354"/>
                <a:gd name="connsiteY25" fmla="*/ 207859 h 281669"/>
                <a:gd name="connsiteX26" fmla="*/ 17188 w 147354"/>
                <a:gd name="connsiteY26" fmla="*/ 208820 h 281669"/>
                <a:gd name="connsiteX27" fmla="*/ 17765 w 147354"/>
                <a:gd name="connsiteY27" fmla="*/ 208819 h 281669"/>
                <a:gd name="connsiteX28" fmla="*/ 35832 w 147354"/>
                <a:gd name="connsiteY28" fmla="*/ 205106 h 281669"/>
                <a:gd name="connsiteX29" fmla="*/ 26606 w 147354"/>
                <a:gd name="connsiteY29" fmla="*/ 281925 h 281669"/>
                <a:gd name="connsiteX30" fmla="*/ 27375 w 147354"/>
                <a:gd name="connsiteY30" fmla="*/ 283974 h 281669"/>
                <a:gd name="connsiteX31" fmla="*/ 29233 w 147354"/>
                <a:gd name="connsiteY31" fmla="*/ 284678 h 281669"/>
                <a:gd name="connsiteX32" fmla="*/ 99066 w 147354"/>
                <a:gd name="connsiteY32" fmla="*/ 275716 h 281669"/>
                <a:gd name="connsiteX33" fmla="*/ 98297 w 147354"/>
                <a:gd name="connsiteY33" fmla="*/ 275716 h 281669"/>
                <a:gd name="connsiteX34" fmla="*/ 96568 w 147354"/>
                <a:gd name="connsiteY34" fmla="*/ 273539 h 2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7354" h="281669">
                  <a:moveTo>
                    <a:pt x="96568" y="273539"/>
                  </a:moveTo>
                  <a:lnTo>
                    <a:pt x="94133" y="251262"/>
                  </a:lnTo>
                  <a:cubicBezTo>
                    <a:pt x="94026" y="250512"/>
                    <a:pt x="94317" y="249760"/>
                    <a:pt x="94902" y="249277"/>
                  </a:cubicBezTo>
                  <a:lnTo>
                    <a:pt x="117710" y="228216"/>
                  </a:lnTo>
                  <a:lnTo>
                    <a:pt x="104063" y="203058"/>
                  </a:lnTo>
                  <a:cubicBezTo>
                    <a:pt x="103841" y="202481"/>
                    <a:pt x="103841" y="201843"/>
                    <a:pt x="104063" y="201265"/>
                  </a:cubicBezTo>
                  <a:lnTo>
                    <a:pt x="113674" y="172202"/>
                  </a:lnTo>
                  <a:lnTo>
                    <a:pt x="99258" y="140195"/>
                  </a:lnTo>
                  <a:cubicBezTo>
                    <a:pt x="98815" y="139159"/>
                    <a:pt x="99163" y="137954"/>
                    <a:pt x="100091" y="137314"/>
                  </a:cubicBezTo>
                  <a:lnTo>
                    <a:pt x="123091" y="120285"/>
                  </a:lnTo>
                  <a:lnTo>
                    <a:pt x="120849" y="103897"/>
                  </a:lnTo>
                  <a:lnTo>
                    <a:pt x="125718" y="58766"/>
                  </a:lnTo>
                  <a:lnTo>
                    <a:pt x="151730" y="25286"/>
                  </a:lnTo>
                  <a:lnTo>
                    <a:pt x="143593" y="10179"/>
                  </a:lnTo>
                  <a:lnTo>
                    <a:pt x="72735" y="12419"/>
                  </a:lnTo>
                  <a:cubicBezTo>
                    <a:pt x="71749" y="12407"/>
                    <a:pt x="70845" y="11870"/>
                    <a:pt x="70364" y="11011"/>
                  </a:cubicBezTo>
                  <a:lnTo>
                    <a:pt x="64406" y="0"/>
                  </a:lnTo>
                  <a:lnTo>
                    <a:pt x="33013" y="16516"/>
                  </a:lnTo>
                  <a:cubicBezTo>
                    <a:pt x="32597" y="16740"/>
                    <a:pt x="32138" y="16871"/>
                    <a:pt x="31667" y="16900"/>
                  </a:cubicBezTo>
                  <a:cubicBezTo>
                    <a:pt x="31115" y="16887"/>
                    <a:pt x="30579" y="16709"/>
                    <a:pt x="30130" y="16388"/>
                  </a:cubicBezTo>
                  <a:cubicBezTo>
                    <a:pt x="29492" y="16007"/>
                    <a:pt x="29084" y="15337"/>
                    <a:pt x="29041" y="14595"/>
                  </a:cubicBezTo>
                  <a:lnTo>
                    <a:pt x="29041" y="14596"/>
                  </a:lnTo>
                  <a:lnTo>
                    <a:pt x="36344" y="62671"/>
                  </a:lnTo>
                  <a:lnTo>
                    <a:pt x="82" y="187566"/>
                  </a:lnTo>
                  <a:cubicBezTo>
                    <a:pt x="-117" y="188301"/>
                    <a:pt x="50" y="189087"/>
                    <a:pt x="531" y="189679"/>
                  </a:cubicBezTo>
                  <a:lnTo>
                    <a:pt x="15010" y="207859"/>
                  </a:lnTo>
                  <a:cubicBezTo>
                    <a:pt x="15547" y="208500"/>
                    <a:pt x="16352" y="208855"/>
                    <a:pt x="17188" y="208820"/>
                  </a:cubicBezTo>
                  <a:lnTo>
                    <a:pt x="17765" y="208819"/>
                  </a:lnTo>
                  <a:lnTo>
                    <a:pt x="35832" y="205106"/>
                  </a:lnTo>
                  <a:lnTo>
                    <a:pt x="26606" y="281925"/>
                  </a:lnTo>
                  <a:cubicBezTo>
                    <a:pt x="26523" y="282691"/>
                    <a:pt x="26809" y="283451"/>
                    <a:pt x="27375" y="283974"/>
                  </a:cubicBezTo>
                  <a:cubicBezTo>
                    <a:pt x="27894" y="284416"/>
                    <a:pt x="28551" y="284665"/>
                    <a:pt x="29233" y="284678"/>
                  </a:cubicBezTo>
                  <a:lnTo>
                    <a:pt x="99066" y="275716"/>
                  </a:lnTo>
                  <a:lnTo>
                    <a:pt x="98297" y="275716"/>
                  </a:lnTo>
                  <a:cubicBezTo>
                    <a:pt x="97322" y="275423"/>
                    <a:pt x="96632" y="274555"/>
                    <a:pt x="96568" y="27353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7CC260AB-68C4-9A4C-B86A-46D3225647F8}"/>
                </a:ext>
              </a:extLst>
            </p:cNvPr>
            <p:cNvSpPr/>
            <p:nvPr/>
          </p:nvSpPr>
          <p:spPr>
            <a:xfrm>
              <a:off x="2813261" y="3716293"/>
              <a:ext cx="454878" cy="281669"/>
            </a:xfrm>
            <a:custGeom>
              <a:avLst/>
              <a:gdLst>
                <a:gd name="connsiteX0" fmla="*/ 452892 w 454877"/>
                <a:gd name="connsiteY0" fmla="*/ 180204 h 281669"/>
                <a:gd name="connsiteX1" fmla="*/ 404008 w 454877"/>
                <a:gd name="connsiteY1" fmla="*/ 189103 h 281669"/>
                <a:gd name="connsiteX2" fmla="*/ 402471 w 454877"/>
                <a:gd name="connsiteY2" fmla="*/ 189103 h 281669"/>
                <a:gd name="connsiteX3" fmla="*/ 385557 w 454877"/>
                <a:gd name="connsiteY3" fmla="*/ 177900 h 281669"/>
                <a:gd name="connsiteX4" fmla="*/ 384404 w 454877"/>
                <a:gd name="connsiteY4" fmla="*/ 176235 h 281669"/>
                <a:gd name="connsiteX5" fmla="*/ 384404 w 454877"/>
                <a:gd name="connsiteY5" fmla="*/ 176235 h 281669"/>
                <a:gd name="connsiteX6" fmla="*/ 377164 w 454877"/>
                <a:gd name="connsiteY6" fmla="*/ 89302 h 281669"/>
                <a:gd name="connsiteX7" fmla="*/ 343529 w 454877"/>
                <a:gd name="connsiteY7" fmla="*/ 25286 h 281669"/>
                <a:gd name="connsiteX8" fmla="*/ 315980 w 454877"/>
                <a:gd name="connsiteY8" fmla="*/ 0 h 281669"/>
                <a:gd name="connsiteX9" fmla="*/ 233269 w 454877"/>
                <a:gd name="connsiteY9" fmla="*/ 26502 h 281669"/>
                <a:gd name="connsiteX10" fmla="*/ 232436 w 454877"/>
                <a:gd name="connsiteY10" fmla="*/ 26502 h 281669"/>
                <a:gd name="connsiteX11" fmla="*/ 231027 w 454877"/>
                <a:gd name="connsiteY11" fmla="*/ 26118 h 281669"/>
                <a:gd name="connsiteX12" fmla="*/ 211806 w 454877"/>
                <a:gd name="connsiteY12" fmla="*/ 14916 h 281669"/>
                <a:gd name="connsiteX13" fmla="*/ 128519 w 454877"/>
                <a:gd name="connsiteY13" fmla="*/ 17605 h 281669"/>
                <a:gd name="connsiteX14" fmla="*/ 126597 w 454877"/>
                <a:gd name="connsiteY14" fmla="*/ 16772 h 281669"/>
                <a:gd name="connsiteX15" fmla="*/ 121728 w 454877"/>
                <a:gd name="connsiteY15" fmla="*/ 12291 h 281669"/>
                <a:gd name="connsiteX16" fmla="*/ 85658 w 454877"/>
                <a:gd name="connsiteY16" fmla="*/ 33544 h 281669"/>
                <a:gd name="connsiteX17" fmla="*/ 84376 w 454877"/>
                <a:gd name="connsiteY17" fmla="*/ 34953 h 281669"/>
                <a:gd name="connsiteX18" fmla="*/ 44399 w 454877"/>
                <a:gd name="connsiteY18" fmla="*/ 115164 h 281669"/>
                <a:gd name="connsiteX19" fmla="*/ 3396 w 454877"/>
                <a:gd name="connsiteY19" fmla="*/ 127968 h 281669"/>
                <a:gd name="connsiteX20" fmla="*/ 0 w 454877"/>
                <a:gd name="connsiteY20" fmla="*/ 130528 h 281669"/>
                <a:gd name="connsiteX21" fmla="*/ 5574 w 454877"/>
                <a:gd name="connsiteY21" fmla="*/ 130976 h 281669"/>
                <a:gd name="connsiteX22" fmla="*/ 31201 w 454877"/>
                <a:gd name="connsiteY22" fmla="*/ 147044 h 281669"/>
                <a:gd name="connsiteX23" fmla="*/ 50997 w 454877"/>
                <a:gd name="connsiteY23" fmla="*/ 184941 h 281669"/>
                <a:gd name="connsiteX24" fmla="*/ 64324 w 454877"/>
                <a:gd name="connsiteY24" fmla="*/ 189103 h 281669"/>
                <a:gd name="connsiteX25" fmla="*/ 66182 w 454877"/>
                <a:gd name="connsiteY25" fmla="*/ 191151 h 281669"/>
                <a:gd name="connsiteX26" fmla="*/ 68424 w 454877"/>
                <a:gd name="connsiteY26" fmla="*/ 209908 h 281669"/>
                <a:gd name="connsiteX27" fmla="*/ 104173 w 454877"/>
                <a:gd name="connsiteY27" fmla="*/ 228472 h 281669"/>
                <a:gd name="connsiteX28" fmla="*/ 112374 w 454877"/>
                <a:gd name="connsiteY28" fmla="*/ 220854 h 281669"/>
                <a:gd name="connsiteX29" fmla="*/ 114296 w 454877"/>
                <a:gd name="connsiteY29" fmla="*/ 220150 h 281669"/>
                <a:gd name="connsiteX30" fmla="*/ 114296 w 454877"/>
                <a:gd name="connsiteY30" fmla="*/ 220150 h 281669"/>
                <a:gd name="connsiteX31" fmla="*/ 116282 w 454877"/>
                <a:gd name="connsiteY31" fmla="*/ 221174 h 281669"/>
                <a:gd name="connsiteX32" fmla="*/ 123522 w 454877"/>
                <a:gd name="connsiteY32" fmla="*/ 230073 h 281669"/>
                <a:gd name="connsiteX33" fmla="*/ 123128 w 454877"/>
                <a:gd name="connsiteY33" fmla="*/ 233399 h 281669"/>
                <a:gd name="connsiteX34" fmla="*/ 122945 w 454877"/>
                <a:gd name="connsiteY34" fmla="*/ 233530 h 281669"/>
                <a:gd name="connsiteX35" fmla="*/ 115385 w 454877"/>
                <a:gd name="connsiteY35" fmla="*/ 238715 h 281669"/>
                <a:gd name="connsiteX36" fmla="*/ 127878 w 454877"/>
                <a:gd name="connsiteY36" fmla="*/ 254142 h 281669"/>
                <a:gd name="connsiteX37" fmla="*/ 138834 w 454877"/>
                <a:gd name="connsiteY37" fmla="*/ 255871 h 281669"/>
                <a:gd name="connsiteX38" fmla="*/ 140756 w 454877"/>
                <a:gd name="connsiteY38" fmla="*/ 257279 h 281669"/>
                <a:gd name="connsiteX39" fmla="*/ 140756 w 454877"/>
                <a:gd name="connsiteY39" fmla="*/ 259584 h 281669"/>
                <a:gd name="connsiteX40" fmla="*/ 134349 w 454877"/>
                <a:gd name="connsiteY40" fmla="*/ 269122 h 281669"/>
                <a:gd name="connsiteX41" fmla="*/ 141781 w 454877"/>
                <a:gd name="connsiteY41" fmla="*/ 276036 h 281669"/>
                <a:gd name="connsiteX42" fmla="*/ 257102 w 454877"/>
                <a:gd name="connsiteY42" fmla="*/ 284806 h 281669"/>
                <a:gd name="connsiteX43" fmla="*/ 328281 w 454877"/>
                <a:gd name="connsiteY43" fmla="*/ 256063 h 281669"/>
                <a:gd name="connsiteX44" fmla="*/ 412017 w 454877"/>
                <a:gd name="connsiteY44" fmla="*/ 275524 h 281669"/>
                <a:gd name="connsiteX45" fmla="*/ 413682 w 454877"/>
                <a:gd name="connsiteY45" fmla="*/ 276804 h 281669"/>
                <a:gd name="connsiteX46" fmla="*/ 413682 w 454877"/>
                <a:gd name="connsiteY46" fmla="*/ 278789 h 281669"/>
                <a:gd name="connsiteX47" fmla="*/ 411568 w 454877"/>
                <a:gd name="connsiteY47" fmla="*/ 283654 h 281669"/>
                <a:gd name="connsiteX48" fmla="*/ 414515 w 454877"/>
                <a:gd name="connsiteY48" fmla="*/ 282694 h 281669"/>
                <a:gd name="connsiteX49" fmla="*/ 417270 w 454877"/>
                <a:gd name="connsiteY49" fmla="*/ 278596 h 281669"/>
                <a:gd name="connsiteX50" fmla="*/ 422395 w 454877"/>
                <a:gd name="connsiteY50" fmla="*/ 240187 h 281669"/>
                <a:gd name="connsiteX51" fmla="*/ 422395 w 454877"/>
                <a:gd name="connsiteY51" fmla="*/ 240187 h 281669"/>
                <a:gd name="connsiteX52" fmla="*/ 425342 w 454877"/>
                <a:gd name="connsiteY52" fmla="*/ 240891 h 281669"/>
                <a:gd name="connsiteX53" fmla="*/ 429443 w 454877"/>
                <a:gd name="connsiteY53" fmla="*/ 239483 h 281669"/>
                <a:gd name="connsiteX54" fmla="*/ 453596 w 454877"/>
                <a:gd name="connsiteY54" fmla="*/ 219446 h 281669"/>
                <a:gd name="connsiteX55" fmla="*/ 455710 w 454877"/>
                <a:gd name="connsiteY55" fmla="*/ 215349 h 281669"/>
                <a:gd name="connsiteX56" fmla="*/ 458081 w 454877"/>
                <a:gd name="connsiteY56" fmla="*/ 177388 h 281669"/>
                <a:gd name="connsiteX57" fmla="*/ 455967 w 454877"/>
                <a:gd name="connsiteY57" fmla="*/ 172715 h 281669"/>
                <a:gd name="connsiteX58" fmla="*/ 455134 w 454877"/>
                <a:gd name="connsiteY58" fmla="*/ 172202 h 281669"/>
                <a:gd name="connsiteX59" fmla="*/ 454621 w 454877"/>
                <a:gd name="connsiteY59" fmla="*/ 177388 h 281669"/>
                <a:gd name="connsiteX60" fmla="*/ 452892 w 454877"/>
                <a:gd name="connsiteY60" fmla="*/ 180204 h 2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4877" h="281669">
                  <a:moveTo>
                    <a:pt x="452892" y="180204"/>
                  </a:moveTo>
                  <a:lnTo>
                    <a:pt x="404008" y="189103"/>
                  </a:lnTo>
                  <a:cubicBezTo>
                    <a:pt x="403504" y="189235"/>
                    <a:pt x="402974" y="189235"/>
                    <a:pt x="402471" y="189103"/>
                  </a:cubicBezTo>
                  <a:lnTo>
                    <a:pt x="385557" y="177900"/>
                  </a:lnTo>
                  <a:cubicBezTo>
                    <a:pt x="384929" y="177560"/>
                    <a:pt x="384501" y="176942"/>
                    <a:pt x="384404" y="176235"/>
                  </a:cubicBezTo>
                  <a:lnTo>
                    <a:pt x="384404" y="176235"/>
                  </a:lnTo>
                  <a:lnTo>
                    <a:pt x="377164" y="89302"/>
                  </a:lnTo>
                  <a:lnTo>
                    <a:pt x="343529" y="25286"/>
                  </a:lnTo>
                  <a:lnTo>
                    <a:pt x="315980" y="0"/>
                  </a:lnTo>
                  <a:lnTo>
                    <a:pt x="233269" y="26502"/>
                  </a:lnTo>
                  <a:cubicBezTo>
                    <a:pt x="232994" y="26561"/>
                    <a:pt x="232711" y="26561"/>
                    <a:pt x="232436" y="26502"/>
                  </a:cubicBezTo>
                  <a:cubicBezTo>
                    <a:pt x="231943" y="26482"/>
                    <a:pt x="231461" y="26351"/>
                    <a:pt x="231027" y="26118"/>
                  </a:cubicBezTo>
                  <a:lnTo>
                    <a:pt x="211806" y="14916"/>
                  </a:lnTo>
                  <a:lnTo>
                    <a:pt x="128519" y="17605"/>
                  </a:lnTo>
                  <a:cubicBezTo>
                    <a:pt x="127799" y="17566"/>
                    <a:pt x="127117" y="17270"/>
                    <a:pt x="126597" y="16772"/>
                  </a:cubicBezTo>
                  <a:lnTo>
                    <a:pt x="121728" y="12291"/>
                  </a:lnTo>
                  <a:lnTo>
                    <a:pt x="85658" y="33544"/>
                  </a:lnTo>
                  <a:cubicBezTo>
                    <a:pt x="85090" y="33863"/>
                    <a:pt x="84640" y="34357"/>
                    <a:pt x="84376" y="34953"/>
                  </a:cubicBezTo>
                  <a:lnTo>
                    <a:pt x="44399" y="115164"/>
                  </a:lnTo>
                  <a:lnTo>
                    <a:pt x="3396" y="127968"/>
                  </a:lnTo>
                  <a:cubicBezTo>
                    <a:pt x="2005" y="128410"/>
                    <a:pt x="807" y="129313"/>
                    <a:pt x="0" y="130528"/>
                  </a:cubicBezTo>
                  <a:lnTo>
                    <a:pt x="5574" y="130976"/>
                  </a:lnTo>
                  <a:lnTo>
                    <a:pt x="31201" y="147044"/>
                  </a:lnTo>
                  <a:lnTo>
                    <a:pt x="50997" y="184941"/>
                  </a:lnTo>
                  <a:lnTo>
                    <a:pt x="64324" y="189103"/>
                  </a:lnTo>
                  <a:cubicBezTo>
                    <a:pt x="65290" y="189364"/>
                    <a:pt x="66016" y="190164"/>
                    <a:pt x="66182" y="191151"/>
                  </a:cubicBezTo>
                  <a:lnTo>
                    <a:pt x="68424" y="209908"/>
                  </a:lnTo>
                  <a:lnTo>
                    <a:pt x="104173" y="228472"/>
                  </a:lnTo>
                  <a:lnTo>
                    <a:pt x="112374" y="220854"/>
                  </a:lnTo>
                  <a:cubicBezTo>
                    <a:pt x="112931" y="220435"/>
                    <a:pt x="113600" y="220190"/>
                    <a:pt x="114296" y="220150"/>
                  </a:cubicBezTo>
                  <a:lnTo>
                    <a:pt x="114296" y="220150"/>
                  </a:lnTo>
                  <a:cubicBezTo>
                    <a:pt x="115061" y="220236"/>
                    <a:pt x="115768" y="220601"/>
                    <a:pt x="116282" y="221174"/>
                  </a:cubicBezTo>
                  <a:lnTo>
                    <a:pt x="123522" y="230073"/>
                  </a:lnTo>
                  <a:cubicBezTo>
                    <a:pt x="124332" y="231100"/>
                    <a:pt x="124156" y="232589"/>
                    <a:pt x="123128" y="233399"/>
                  </a:cubicBezTo>
                  <a:cubicBezTo>
                    <a:pt x="123069" y="233446"/>
                    <a:pt x="123008" y="233489"/>
                    <a:pt x="122945" y="233530"/>
                  </a:cubicBezTo>
                  <a:lnTo>
                    <a:pt x="115385" y="238715"/>
                  </a:lnTo>
                  <a:lnTo>
                    <a:pt x="127878" y="254142"/>
                  </a:lnTo>
                  <a:lnTo>
                    <a:pt x="138834" y="255871"/>
                  </a:lnTo>
                  <a:cubicBezTo>
                    <a:pt x="139644" y="256049"/>
                    <a:pt x="140342" y="256561"/>
                    <a:pt x="140756" y="257279"/>
                  </a:cubicBezTo>
                  <a:cubicBezTo>
                    <a:pt x="141212" y="257980"/>
                    <a:pt x="141212" y="258883"/>
                    <a:pt x="140756" y="259584"/>
                  </a:cubicBezTo>
                  <a:lnTo>
                    <a:pt x="134349" y="269122"/>
                  </a:lnTo>
                  <a:lnTo>
                    <a:pt x="141781" y="276036"/>
                  </a:lnTo>
                  <a:lnTo>
                    <a:pt x="257102" y="284806"/>
                  </a:lnTo>
                  <a:lnTo>
                    <a:pt x="328281" y="256063"/>
                  </a:lnTo>
                  <a:lnTo>
                    <a:pt x="412017" y="275524"/>
                  </a:lnTo>
                  <a:cubicBezTo>
                    <a:pt x="412750" y="275648"/>
                    <a:pt x="413374" y="276128"/>
                    <a:pt x="413682" y="276804"/>
                  </a:cubicBezTo>
                  <a:cubicBezTo>
                    <a:pt x="413973" y="277434"/>
                    <a:pt x="413973" y="278159"/>
                    <a:pt x="413682" y="278789"/>
                  </a:cubicBezTo>
                  <a:lnTo>
                    <a:pt x="411568" y="283654"/>
                  </a:lnTo>
                  <a:cubicBezTo>
                    <a:pt x="412592" y="283479"/>
                    <a:pt x="413585" y="283156"/>
                    <a:pt x="414515" y="282694"/>
                  </a:cubicBezTo>
                  <a:cubicBezTo>
                    <a:pt x="416036" y="281846"/>
                    <a:pt x="417060" y="280324"/>
                    <a:pt x="417270" y="278596"/>
                  </a:cubicBezTo>
                  <a:lnTo>
                    <a:pt x="422395" y="240187"/>
                  </a:lnTo>
                  <a:lnTo>
                    <a:pt x="422395" y="240187"/>
                  </a:lnTo>
                  <a:cubicBezTo>
                    <a:pt x="423343" y="240549"/>
                    <a:pt x="424334" y="240786"/>
                    <a:pt x="425342" y="240891"/>
                  </a:cubicBezTo>
                  <a:cubicBezTo>
                    <a:pt x="426832" y="240912"/>
                    <a:pt x="428281" y="240414"/>
                    <a:pt x="429443" y="239483"/>
                  </a:cubicBezTo>
                  <a:lnTo>
                    <a:pt x="453596" y="219446"/>
                  </a:lnTo>
                  <a:cubicBezTo>
                    <a:pt x="454823" y="218419"/>
                    <a:pt x="455585" y="216943"/>
                    <a:pt x="455710" y="215349"/>
                  </a:cubicBezTo>
                  <a:lnTo>
                    <a:pt x="458081" y="177388"/>
                  </a:lnTo>
                  <a:cubicBezTo>
                    <a:pt x="458137" y="175587"/>
                    <a:pt x="457357" y="173862"/>
                    <a:pt x="455967" y="172715"/>
                  </a:cubicBezTo>
                  <a:cubicBezTo>
                    <a:pt x="455713" y="172507"/>
                    <a:pt x="455433" y="172335"/>
                    <a:pt x="455134" y="172202"/>
                  </a:cubicBezTo>
                  <a:lnTo>
                    <a:pt x="454621" y="177388"/>
                  </a:lnTo>
                  <a:cubicBezTo>
                    <a:pt x="454809" y="178622"/>
                    <a:pt x="454078" y="179812"/>
                    <a:pt x="452892" y="18020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F92DDDD1-07AB-F14A-A258-6B060909FD4A}"/>
                </a:ext>
              </a:extLst>
            </p:cNvPr>
            <p:cNvSpPr/>
            <p:nvPr/>
          </p:nvSpPr>
          <p:spPr>
            <a:xfrm>
              <a:off x="2492283" y="3800217"/>
              <a:ext cx="140948" cy="76819"/>
            </a:xfrm>
            <a:custGeom>
              <a:avLst/>
              <a:gdLst>
                <a:gd name="connsiteX0" fmla="*/ 132235 w 140947"/>
                <a:gd name="connsiteY0" fmla="*/ 577 h 76818"/>
                <a:gd name="connsiteX1" fmla="*/ 130441 w 140947"/>
                <a:gd name="connsiteY1" fmla="*/ 1 h 76818"/>
                <a:gd name="connsiteX2" fmla="*/ 129480 w 140947"/>
                <a:gd name="connsiteY2" fmla="*/ 1 h 76818"/>
                <a:gd name="connsiteX3" fmla="*/ 129160 w 140947"/>
                <a:gd name="connsiteY3" fmla="*/ 1 h 76818"/>
                <a:gd name="connsiteX4" fmla="*/ 55867 w 140947"/>
                <a:gd name="connsiteY4" fmla="*/ 26696 h 76818"/>
                <a:gd name="connsiteX5" fmla="*/ 20310 w 140947"/>
                <a:gd name="connsiteY5" fmla="*/ 24775 h 76818"/>
                <a:gd name="connsiteX6" fmla="*/ 14672 w 140947"/>
                <a:gd name="connsiteY6" fmla="*/ 24455 h 76818"/>
                <a:gd name="connsiteX7" fmla="*/ 12429 w 140947"/>
                <a:gd name="connsiteY7" fmla="*/ 25543 h 76818"/>
                <a:gd name="connsiteX8" fmla="*/ 385 w 140947"/>
                <a:gd name="connsiteY8" fmla="*/ 41099 h 76818"/>
                <a:gd name="connsiteX9" fmla="*/ 385 w 140947"/>
                <a:gd name="connsiteY9" fmla="*/ 43724 h 76818"/>
                <a:gd name="connsiteX10" fmla="*/ 2755 w 140947"/>
                <a:gd name="connsiteY10" fmla="*/ 45132 h 76818"/>
                <a:gd name="connsiteX11" fmla="*/ 8073 w 140947"/>
                <a:gd name="connsiteY11" fmla="*/ 45132 h 76818"/>
                <a:gd name="connsiteX12" fmla="*/ 14992 w 140947"/>
                <a:gd name="connsiteY12" fmla="*/ 66129 h 76818"/>
                <a:gd name="connsiteX13" fmla="*/ 23129 w 140947"/>
                <a:gd name="connsiteY13" fmla="*/ 79253 h 76818"/>
                <a:gd name="connsiteX14" fmla="*/ 51638 w 140947"/>
                <a:gd name="connsiteY14" fmla="*/ 68690 h 76818"/>
                <a:gd name="connsiteX15" fmla="*/ 86619 w 140947"/>
                <a:gd name="connsiteY15" fmla="*/ 76372 h 76818"/>
                <a:gd name="connsiteX16" fmla="*/ 99433 w 140947"/>
                <a:gd name="connsiteY16" fmla="*/ 35402 h 76818"/>
                <a:gd name="connsiteX17" fmla="*/ 100970 w 140947"/>
                <a:gd name="connsiteY17" fmla="*/ 33865 h 76818"/>
                <a:gd name="connsiteX18" fmla="*/ 135695 w 140947"/>
                <a:gd name="connsiteY18" fmla="*/ 19910 h 76818"/>
                <a:gd name="connsiteX19" fmla="*/ 139411 w 140947"/>
                <a:gd name="connsiteY19" fmla="*/ 11780 h 76818"/>
                <a:gd name="connsiteX20" fmla="*/ 140051 w 140947"/>
                <a:gd name="connsiteY20" fmla="*/ 10115 h 76818"/>
                <a:gd name="connsiteX21" fmla="*/ 142742 w 140947"/>
                <a:gd name="connsiteY21" fmla="*/ 9027 h 76818"/>
                <a:gd name="connsiteX22" fmla="*/ 143703 w 140947"/>
                <a:gd name="connsiteY22" fmla="*/ 9027 h 76818"/>
                <a:gd name="connsiteX23" fmla="*/ 142806 w 140947"/>
                <a:gd name="connsiteY23" fmla="*/ 9027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947" h="76818">
                  <a:moveTo>
                    <a:pt x="132235" y="577"/>
                  </a:moveTo>
                  <a:cubicBezTo>
                    <a:pt x="131719" y="190"/>
                    <a:pt x="131087" y="-13"/>
                    <a:pt x="130441" y="1"/>
                  </a:cubicBezTo>
                  <a:lnTo>
                    <a:pt x="129480" y="1"/>
                  </a:lnTo>
                  <a:lnTo>
                    <a:pt x="129160" y="1"/>
                  </a:lnTo>
                  <a:lnTo>
                    <a:pt x="55867" y="26696"/>
                  </a:lnTo>
                  <a:lnTo>
                    <a:pt x="20310" y="24775"/>
                  </a:lnTo>
                  <a:lnTo>
                    <a:pt x="14672" y="24455"/>
                  </a:lnTo>
                  <a:cubicBezTo>
                    <a:pt x="13793" y="24440"/>
                    <a:pt x="12960" y="24844"/>
                    <a:pt x="12429" y="25543"/>
                  </a:cubicBezTo>
                  <a:lnTo>
                    <a:pt x="385" y="41099"/>
                  </a:lnTo>
                  <a:cubicBezTo>
                    <a:pt x="-128" y="41899"/>
                    <a:pt x="-128" y="42924"/>
                    <a:pt x="385" y="43724"/>
                  </a:cubicBezTo>
                  <a:cubicBezTo>
                    <a:pt x="884" y="44565"/>
                    <a:pt x="1777" y="45095"/>
                    <a:pt x="2755" y="45132"/>
                  </a:cubicBezTo>
                  <a:lnTo>
                    <a:pt x="8073" y="45132"/>
                  </a:lnTo>
                  <a:lnTo>
                    <a:pt x="14992" y="66129"/>
                  </a:lnTo>
                  <a:lnTo>
                    <a:pt x="23129" y="79253"/>
                  </a:lnTo>
                  <a:lnTo>
                    <a:pt x="51638" y="68690"/>
                  </a:lnTo>
                  <a:lnTo>
                    <a:pt x="86619" y="76372"/>
                  </a:lnTo>
                  <a:lnTo>
                    <a:pt x="99433" y="35402"/>
                  </a:lnTo>
                  <a:cubicBezTo>
                    <a:pt x="99675" y="34676"/>
                    <a:pt x="100245" y="34108"/>
                    <a:pt x="100970" y="33865"/>
                  </a:cubicBezTo>
                  <a:lnTo>
                    <a:pt x="135695" y="19910"/>
                  </a:lnTo>
                  <a:lnTo>
                    <a:pt x="139411" y="11780"/>
                  </a:lnTo>
                  <a:cubicBezTo>
                    <a:pt x="139428" y="11168"/>
                    <a:pt x="139654" y="10581"/>
                    <a:pt x="140051" y="10115"/>
                  </a:cubicBezTo>
                  <a:cubicBezTo>
                    <a:pt x="140800" y="9460"/>
                    <a:pt x="141748" y="9077"/>
                    <a:pt x="142742" y="9027"/>
                  </a:cubicBezTo>
                  <a:cubicBezTo>
                    <a:pt x="143059" y="8961"/>
                    <a:pt x="143386" y="8961"/>
                    <a:pt x="143703" y="9027"/>
                  </a:cubicBezTo>
                  <a:cubicBezTo>
                    <a:pt x="143408" y="8961"/>
                    <a:pt x="143102" y="8961"/>
                    <a:pt x="142806" y="902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AF6A7810-70B1-E040-A33A-8381F667E664}"/>
                </a:ext>
              </a:extLst>
            </p:cNvPr>
            <p:cNvSpPr/>
            <p:nvPr/>
          </p:nvSpPr>
          <p:spPr>
            <a:xfrm>
              <a:off x="2502727" y="3809902"/>
              <a:ext cx="275489" cy="256063"/>
            </a:xfrm>
            <a:custGeom>
              <a:avLst/>
              <a:gdLst>
                <a:gd name="connsiteX0" fmla="*/ 221032 w 275489"/>
                <a:gd name="connsiteY0" fmla="*/ 254829 h 256062"/>
                <a:gd name="connsiteX1" fmla="*/ 228143 w 275489"/>
                <a:gd name="connsiteY1" fmla="*/ 248427 h 256062"/>
                <a:gd name="connsiteX2" fmla="*/ 171828 w 275489"/>
                <a:gd name="connsiteY2" fmla="*/ 205600 h 256062"/>
                <a:gd name="connsiteX3" fmla="*/ 112118 w 275489"/>
                <a:gd name="connsiteY3" fmla="*/ 121356 h 256062"/>
                <a:gd name="connsiteX4" fmla="*/ 97446 w 275489"/>
                <a:gd name="connsiteY4" fmla="*/ 109321 h 256062"/>
                <a:gd name="connsiteX5" fmla="*/ 96870 w 275489"/>
                <a:gd name="connsiteY5" fmla="*/ 106440 h 256062"/>
                <a:gd name="connsiteX6" fmla="*/ 110452 w 275489"/>
                <a:gd name="connsiteY6" fmla="*/ 81346 h 256062"/>
                <a:gd name="connsiteX7" fmla="*/ 112502 w 275489"/>
                <a:gd name="connsiteY7" fmla="*/ 80001 h 256062"/>
                <a:gd name="connsiteX8" fmla="*/ 112502 w 275489"/>
                <a:gd name="connsiteY8" fmla="*/ 80002 h 256062"/>
                <a:gd name="connsiteX9" fmla="*/ 114552 w 275489"/>
                <a:gd name="connsiteY9" fmla="*/ 80834 h 256062"/>
                <a:gd name="connsiteX10" fmla="*/ 129672 w 275489"/>
                <a:gd name="connsiteY10" fmla="*/ 97286 h 256062"/>
                <a:gd name="connsiteX11" fmla="*/ 156388 w 275489"/>
                <a:gd name="connsiteY11" fmla="*/ 81666 h 256062"/>
                <a:gd name="connsiteX12" fmla="*/ 157862 w 275489"/>
                <a:gd name="connsiteY12" fmla="*/ 81666 h 256062"/>
                <a:gd name="connsiteX13" fmla="*/ 241149 w 275489"/>
                <a:gd name="connsiteY13" fmla="*/ 97030 h 256062"/>
                <a:gd name="connsiteX14" fmla="*/ 256525 w 275489"/>
                <a:gd name="connsiteY14" fmla="*/ 113226 h 256062"/>
                <a:gd name="connsiteX15" fmla="*/ 261330 w 275489"/>
                <a:gd name="connsiteY15" fmla="*/ 111433 h 256062"/>
                <a:gd name="connsiteX16" fmla="*/ 266840 w 275489"/>
                <a:gd name="connsiteY16" fmla="*/ 99846 h 256062"/>
                <a:gd name="connsiteX17" fmla="*/ 268762 w 275489"/>
                <a:gd name="connsiteY17" fmla="*/ 98438 h 256062"/>
                <a:gd name="connsiteX18" fmla="*/ 276514 w 275489"/>
                <a:gd name="connsiteY18" fmla="*/ 97030 h 256062"/>
                <a:gd name="connsiteX19" fmla="*/ 255052 w 275489"/>
                <a:gd name="connsiteY19" fmla="*/ 85891 h 256062"/>
                <a:gd name="connsiteX20" fmla="*/ 253706 w 275489"/>
                <a:gd name="connsiteY20" fmla="*/ 84419 h 256062"/>
                <a:gd name="connsiteX21" fmla="*/ 241854 w 275489"/>
                <a:gd name="connsiteY21" fmla="*/ 51579 h 256062"/>
                <a:gd name="connsiteX22" fmla="*/ 241854 w 275489"/>
                <a:gd name="connsiteY22" fmla="*/ 49722 h 256062"/>
                <a:gd name="connsiteX23" fmla="*/ 243391 w 275489"/>
                <a:gd name="connsiteY23" fmla="*/ 48442 h 256062"/>
                <a:gd name="connsiteX24" fmla="*/ 243391 w 275489"/>
                <a:gd name="connsiteY24" fmla="*/ 48442 h 256062"/>
                <a:gd name="connsiteX25" fmla="*/ 207514 w 275489"/>
                <a:gd name="connsiteY25" fmla="*/ 59132 h 256062"/>
                <a:gd name="connsiteX26" fmla="*/ 134862 w 275489"/>
                <a:gd name="connsiteY26" fmla="*/ 1518 h 256062"/>
                <a:gd name="connsiteX27" fmla="*/ 134862 w 275489"/>
                <a:gd name="connsiteY27" fmla="*/ 1518 h 256062"/>
                <a:gd name="connsiteX28" fmla="*/ 134541 w 275489"/>
                <a:gd name="connsiteY28" fmla="*/ 814 h 256062"/>
                <a:gd name="connsiteX29" fmla="*/ 134541 w 275489"/>
                <a:gd name="connsiteY29" fmla="*/ 430 h 256062"/>
                <a:gd name="connsiteX30" fmla="*/ 134541 w 275489"/>
                <a:gd name="connsiteY30" fmla="*/ 430 h 256062"/>
                <a:gd name="connsiteX31" fmla="*/ 134029 w 275489"/>
                <a:gd name="connsiteY31" fmla="*/ 46 h 256062"/>
                <a:gd name="connsiteX32" fmla="*/ 134029 w 275489"/>
                <a:gd name="connsiteY32" fmla="*/ 46 h 256062"/>
                <a:gd name="connsiteX33" fmla="*/ 133004 w 275489"/>
                <a:gd name="connsiteY33" fmla="*/ 46 h 256062"/>
                <a:gd name="connsiteX34" fmla="*/ 130313 w 275489"/>
                <a:gd name="connsiteY34" fmla="*/ 1134 h 256062"/>
                <a:gd name="connsiteX35" fmla="*/ 129672 w 275489"/>
                <a:gd name="connsiteY35" fmla="*/ 2799 h 256062"/>
                <a:gd name="connsiteX36" fmla="*/ 125956 w 275489"/>
                <a:gd name="connsiteY36" fmla="*/ 10928 h 256062"/>
                <a:gd name="connsiteX37" fmla="*/ 91232 w 275489"/>
                <a:gd name="connsiteY37" fmla="*/ 24884 h 256062"/>
                <a:gd name="connsiteX38" fmla="*/ 89694 w 275489"/>
                <a:gd name="connsiteY38" fmla="*/ 26420 h 256062"/>
                <a:gd name="connsiteX39" fmla="*/ 76881 w 275489"/>
                <a:gd name="connsiteY39" fmla="*/ 67390 h 256062"/>
                <a:gd name="connsiteX40" fmla="*/ 41516 w 275489"/>
                <a:gd name="connsiteY40" fmla="*/ 59645 h 256062"/>
                <a:gd name="connsiteX41" fmla="*/ 13006 w 275489"/>
                <a:gd name="connsiteY41" fmla="*/ 70207 h 256062"/>
                <a:gd name="connsiteX42" fmla="*/ 3780 w 275489"/>
                <a:gd name="connsiteY42" fmla="*/ 73600 h 256062"/>
                <a:gd name="connsiteX43" fmla="*/ 2114 w 275489"/>
                <a:gd name="connsiteY43" fmla="*/ 75713 h 256062"/>
                <a:gd name="connsiteX44" fmla="*/ 1602 w 275489"/>
                <a:gd name="connsiteY44" fmla="*/ 80834 h 256062"/>
                <a:gd name="connsiteX45" fmla="*/ 0 w 275489"/>
                <a:gd name="connsiteY45" fmla="*/ 99398 h 256062"/>
                <a:gd name="connsiteX46" fmla="*/ 12109 w 275489"/>
                <a:gd name="connsiteY46" fmla="*/ 119499 h 256062"/>
                <a:gd name="connsiteX47" fmla="*/ 13582 w 275489"/>
                <a:gd name="connsiteY47" fmla="*/ 120587 h 256062"/>
                <a:gd name="connsiteX48" fmla="*/ 20822 w 275489"/>
                <a:gd name="connsiteY48" fmla="*/ 122828 h 256062"/>
                <a:gd name="connsiteX49" fmla="*/ 21719 w 275489"/>
                <a:gd name="connsiteY49" fmla="*/ 122828 h 256062"/>
                <a:gd name="connsiteX50" fmla="*/ 24025 w 275489"/>
                <a:gd name="connsiteY50" fmla="*/ 121548 h 256062"/>
                <a:gd name="connsiteX51" fmla="*/ 40042 w 275489"/>
                <a:gd name="connsiteY51" fmla="*/ 94213 h 256062"/>
                <a:gd name="connsiteX52" fmla="*/ 43438 w 275489"/>
                <a:gd name="connsiteY52" fmla="*/ 94789 h 256062"/>
                <a:gd name="connsiteX53" fmla="*/ 45744 w 275489"/>
                <a:gd name="connsiteY53" fmla="*/ 93381 h 256062"/>
                <a:gd name="connsiteX54" fmla="*/ 45744 w 275489"/>
                <a:gd name="connsiteY54" fmla="*/ 93381 h 256062"/>
                <a:gd name="connsiteX55" fmla="*/ 48114 w 275489"/>
                <a:gd name="connsiteY55" fmla="*/ 94725 h 256062"/>
                <a:gd name="connsiteX56" fmla="*/ 50549 w 275489"/>
                <a:gd name="connsiteY56" fmla="*/ 99078 h 256062"/>
                <a:gd name="connsiteX57" fmla="*/ 60095 w 275489"/>
                <a:gd name="connsiteY57" fmla="*/ 107592 h 256062"/>
                <a:gd name="connsiteX58" fmla="*/ 70794 w 275489"/>
                <a:gd name="connsiteY58" fmla="*/ 142481 h 256062"/>
                <a:gd name="connsiteX59" fmla="*/ 85145 w 275489"/>
                <a:gd name="connsiteY59" fmla="*/ 151891 h 256062"/>
                <a:gd name="connsiteX60" fmla="*/ 75279 w 275489"/>
                <a:gd name="connsiteY60" fmla="*/ 160981 h 256062"/>
                <a:gd name="connsiteX61" fmla="*/ 75170 w 275489"/>
                <a:gd name="connsiteY61" fmla="*/ 164329 h 256062"/>
                <a:gd name="connsiteX62" fmla="*/ 75279 w 275489"/>
                <a:gd name="connsiteY62" fmla="*/ 164438 h 256062"/>
                <a:gd name="connsiteX63" fmla="*/ 118076 w 275489"/>
                <a:gd name="connsiteY63" fmla="*/ 205344 h 256062"/>
                <a:gd name="connsiteX64" fmla="*/ 157669 w 275489"/>
                <a:gd name="connsiteY64" fmla="*/ 209249 h 256062"/>
                <a:gd name="connsiteX65" fmla="*/ 183296 w 275489"/>
                <a:gd name="connsiteY65" fmla="*/ 229350 h 256062"/>
                <a:gd name="connsiteX66" fmla="*/ 168433 w 275489"/>
                <a:gd name="connsiteY66" fmla="*/ 229350 h 256062"/>
                <a:gd name="connsiteX67" fmla="*/ 165742 w 275489"/>
                <a:gd name="connsiteY67" fmla="*/ 231463 h 256062"/>
                <a:gd name="connsiteX68" fmla="*/ 167600 w 275489"/>
                <a:gd name="connsiteY68" fmla="*/ 234215 h 256062"/>
                <a:gd name="connsiteX69" fmla="*/ 205272 w 275489"/>
                <a:gd name="connsiteY69" fmla="*/ 244842 h 256062"/>
                <a:gd name="connsiteX70" fmla="*/ 221160 w 275489"/>
                <a:gd name="connsiteY70" fmla="*/ 258477 h 256062"/>
                <a:gd name="connsiteX71" fmla="*/ 220524 w 275489"/>
                <a:gd name="connsiteY71" fmla="*/ 255373 h 256062"/>
                <a:gd name="connsiteX72" fmla="*/ 221032 w 275489"/>
                <a:gd name="connsiteY72" fmla="*/ 254829 h 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5489" h="256062">
                  <a:moveTo>
                    <a:pt x="221032" y="254829"/>
                  </a:moveTo>
                  <a:lnTo>
                    <a:pt x="228143" y="248427"/>
                  </a:lnTo>
                  <a:lnTo>
                    <a:pt x="171828" y="205600"/>
                  </a:lnTo>
                  <a:lnTo>
                    <a:pt x="112118" y="121356"/>
                  </a:lnTo>
                  <a:lnTo>
                    <a:pt x="97446" y="109321"/>
                  </a:lnTo>
                  <a:cubicBezTo>
                    <a:pt x="96563" y="108638"/>
                    <a:pt x="96317" y="107410"/>
                    <a:pt x="96870" y="106440"/>
                  </a:cubicBezTo>
                  <a:lnTo>
                    <a:pt x="110452" y="81346"/>
                  </a:lnTo>
                  <a:cubicBezTo>
                    <a:pt x="110832" y="80552"/>
                    <a:pt x="111622" y="80034"/>
                    <a:pt x="112502" y="80001"/>
                  </a:cubicBezTo>
                  <a:lnTo>
                    <a:pt x="112502" y="80002"/>
                  </a:lnTo>
                  <a:cubicBezTo>
                    <a:pt x="113268" y="80002"/>
                    <a:pt x="114003" y="80301"/>
                    <a:pt x="114552" y="80834"/>
                  </a:cubicBezTo>
                  <a:lnTo>
                    <a:pt x="129672" y="97286"/>
                  </a:lnTo>
                  <a:lnTo>
                    <a:pt x="156388" y="81666"/>
                  </a:lnTo>
                  <a:cubicBezTo>
                    <a:pt x="156874" y="81564"/>
                    <a:pt x="157376" y="81564"/>
                    <a:pt x="157862" y="81666"/>
                  </a:cubicBezTo>
                  <a:lnTo>
                    <a:pt x="241149" y="97030"/>
                  </a:lnTo>
                  <a:lnTo>
                    <a:pt x="256525" y="113226"/>
                  </a:lnTo>
                  <a:lnTo>
                    <a:pt x="261330" y="111433"/>
                  </a:lnTo>
                  <a:lnTo>
                    <a:pt x="266840" y="99846"/>
                  </a:lnTo>
                  <a:cubicBezTo>
                    <a:pt x="267210" y="99089"/>
                    <a:pt x="267929" y="98563"/>
                    <a:pt x="268762" y="98438"/>
                  </a:cubicBezTo>
                  <a:lnTo>
                    <a:pt x="276514" y="97030"/>
                  </a:lnTo>
                  <a:lnTo>
                    <a:pt x="255052" y="85891"/>
                  </a:lnTo>
                  <a:cubicBezTo>
                    <a:pt x="254397" y="85637"/>
                    <a:pt x="253900" y="85093"/>
                    <a:pt x="253706" y="84419"/>
                  </a:cubicBezTo>
                  <a:lnTo>
                    <a:pt x="241854" y="51579"/>
                  </a:lnTo>
                  <a:cubicBezTo>
                    <a:pt x="241567" y="50993"/>
                    <a:pt x="241567" y="50308"/>
                    <a:pt x="241854" y="49722"/>
                  </a:cubicBezTo>
                  <a:cubicBezTo>
                    <a:pt x="242137" y="49078"/>
                    <a:pt x="242706" y="48604"/>
                    <a:pt x="243391" y="48442"/>
                  </a:cubicBezTo>
                  <a:lnTo>
                    <a:pt x="243391" y="48442"/>
                  </a:lnTo>
                  <a:lnTo>
                    <a:pt x="207514" y="59132"/>
                  </a:lnTo>
                  <a:lnTo>
                    <a:pt x="134862" y="1518"/>
                  </a:lnTo>
                  <a:lnTo>
                    <a:pt x="134862" y="1518"/>
                  </a:lnTo>
                  <a:cubicBezTo>
                    <a:pt x="134807" y="1263"/>
                    <a:pt x="134698" y="1023"/>
                    <a:pt x="134541" y="814"/>
                  </a:cubicBezTo>
                  <a:cubicBezTo>
                    <a:pt x="134560" y="687"/>
                    <a:pt x="134560" y="557"/>
                    <a:pt x="134541" y="430"/>
                  </a:cubicBezTo>
                  <a:lnTo>
                    <a:pt x="134541" y="430"/>
                  </a:lnTo>
                  <a:cubicBezTo>
                    <a:pt x="134404" y="263"/>
                    <a:pt x="134228" y="131"/>
                    <a:pt x="134029" y="46"/>
                  </a:cubicBezTo>
                  <a:lnTo>
                    <a:pt x="134029" y="46"/>
                  </a:lnTo>
                  <a:cubicBezTo>
                    <a:pt x="133690" y="-15"/>
                    <a:pt x="133343" y="-15"/>
                    <a:pt x="133004" y="46"/>
                  </a:cubicBezTo>
                  <a:cubicBezTo>
                    <a:pt x="132009" y="96"/>
                    <a:pt x="131061" y="479"/>
                    <a:pt x="130313" y="1134"/>
                  </a:cubicBezTo>
                  <a:cubicBezTo>
                    <a:pt x="129916" y="1600"/>
                    <a:pt x="129690" y="2187"/>
                    <a:pt x="129672" y="2799"/>
                  </a:cubicBezTo>
                  <a:lnTo>
                    <a:pt x="125956" y="10928"/>
                  </a:lnTo>
                  <a:lnTo>
                    <a:pt x="91232" y="24884"/>
                  </a:lnTo>
                  <a:cubicBezTo>
                    <a:pt x="90506" y="25126"/>
                    <a:pt x="89937" y="25695"/>
                    <a:pt x="89694" y="26420"/>
                  </a:cubicBezTo>
                  <a:lnTo>
                    <a:pt x="76881" y="67390"/>
                  </a:lnTo>
                  <a:lnTo>
                    <a:pt x="41516" y="59645"/>
                  </a:lnTo>
                  <a:lnTo>
                    <a:pt x="13006" y="70207"/>
                  </a:lnTo>
                  <a:lnTo>
                    <a:pt x="3780" y="73600"/>
                  </a:lnTo>
                  <a:cubicBezTo>
                    <a:pt x="2828" y="73874"/>
                    <a:pt x="2158" y="74724"/>
                    <a:pt x="2114" y="75713"/>
                  </a:cubicBezTo>
                  <a:lnTo>
                    <a:pt x="1602" y="80834"/>
                  </a:lnTo>
                  <a:lnTo>
                    <a:pt x="0" y="99398"/>
                  </a:lnTo>
                  <a:lnTo>
                    <a:pt x="12109" y="119499"/>
                  </a:lnTo>
                  <a:cubicBezTo>
                    <a:pt x="12449" y="120031"/>
                    <a:pt x="12974" y="120419"/>
                    <a:pt x="13582" y="120587"/>
                  </a:cubicBezTo>
                  <a:lnTo>
                    <a:pt x="20822" y="122828"/>
                  </a:lnTo>
                  <a:lnTo>
                    <a:pt x="21719" y="122828"/>
                  </a:lnTo>
                  <a:cubicBezTo>
                    <a:pt x="22662" y="122846"/>
                    <a:pt x="23542" y="122357"/>
                    <a:pt x="24025" y="121548"/>
                  </a:cubicBezTo>
                  <a:lnTo>
                    <a:pt x="40042" y="94213"/>
                  </a:lnTo>
                  <a:lnTo>
                    <a:pt x="43438" y="94789"/>
                  </a:lnTo>
                  <a:cubicBezTo>
                    <a:pt x="43887" y="93930"/>
                    <a:pt x="44774" y="93389"/>
                    <a:pt x="45744" y="93381"/>
                  </a:cubicBezTo>
                  <a:lnTo>
                    <a:pt x="45744" y="93381"/>
                  </a:lnTo>
                  <a:cubicBezTo>
                    <a:pt x="46727" y="93337"/>
                    <a:pt x="47648" y="93859"/>
                    <a:pt x="48114" y="94725"/>
                  </a:cubicBezTo>
                  <a:lnTo>
                    <a:pt x="50549" y="99078"/>
                  </a:lnTo>
                  <a:lnTo>
                    <a:pt x="60095" y="107592"/>
                  </a:lnTo>
                  <a:lnTo>
                    <a:pt x="70794" y="142481"/>
                  </a:lnTo>
                  <a:lnTo>
                    <a:pt x="85145" y="151891"/>
                  </a:lnTo>
                  <a:lnTo>
                    <a:pt x="75279" y="160981"/>
                  </a:lnTo>
                  <a:cubicBezTo>
                    <a:pt x="74324" y="161876"/>
                    <a:pt x="74275" y="163374"/>
                    <a:pt x="75170" y="164329"/>
                  </a:cubicBezTo>
                  <a:cubicBezTo>
                    <a:pt x="75205" y="164367"/>
                    <a:pt x="75241" y="164403"/>
                    <a:pt x="75279" y="164438"/>
                  </a:cubicBezTo>
                  <a:lnTo>
                    <a:pt x="118076" y="205344"/>
                  </a:lnTo>
                  <a:lnTo>
                    <a:pt x="157669" y="209249"/>
                  </a:lnTo>
                  <a:lnTo>
                    <a:pt x="183296" y="229350"/>
                  </a:lnTo>
                  <a:lnTo>
                    <a:pt x="168433" y="229350"/>
                  </a:lnTo>
                  <a:cubicBezTo>
                    <a:pt x="167146" y="229320"/>
                    <a:pt x="166018" y="230206"/>
                    <a:pt x="165742" y="231463"/>
                  </a:cubicBezTo>
                  <a:cubicBezTo>
                    <a:pt x="165572" y="232718"/>
                    <a:pt x="166371" y="233902"/>
                    <a:pt x="167600" y="234215"/>
                  </a:cubicBezTo>
                  <a:lnTo>
                    <a:pt x="205272" y="244842"/>
                  </a:lnTo>
                  <a:lnTo>
                    <a:pt x="221160" y="258477"/>
                  </a:lnTo>
                  <a:cubicBezTo>
                    <a:pt x="220127" y="257796"/>
                    <a:pt x="219842" y="256406"/>
                    <a:pt x="220524" y="255373"/>
                  </a:cubicBezTo>
                  <a:cubicBezTo>
                    <a:pt x="220662" y="255165"/>
                    <a:pt x="220833" y="254981"/>
                    <a:pt x="221032" y="25482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1C06E5DF-7BFD-C44F-88DD-1ED08AF7703A}"/>
                </a:ext>
              </a:extLst>
            </p:cNvPr>
            <p:cNvSpPr/>
            <p:nvPr/>
          </p:nvSpPr>
          <p:spPr>
            <a:xfrm>
              <a:off x="2599110" y="3889389"/>
              <a:ext cx="185795" cy="166441"/>
            </a:xfrm>
            <a:custGeom>
              <a:avLst/>
              <a:gdLst>
                <a:gd name="connsiteX0" fmla="*/ 172571 w 185795"/>
                <a:gd name="connsiteY0" fmla="*/ 91608 h 166440"/>
                <a:gd name="connsiteX1" fmla="*/ 172571 w 185795"/>
                <a:gd name="connsiteY1" fmla="*/ 89368 h 166440"/>
                <a:gd name="connsiteX2" fmla="*/ 174621 w 185795"/>
                <a:gd name="connsiteY2" fmla="*/ 88088 h 166440"/>
                <a:gd name="connsiteX3" fmla="*/ 186409 w 185795"/>
                <a:gd name="connsiteY3" fmla="*/ 86871 h 166440"/>
                <a:gd name="connsiteX4" fmla="*/ 187050 w 185795"/>
                <a:gd name="connsiteY4" fmla="*/ 84567 h 166440"/>
                <a:gd name="connsiteX5" fmla="*/ 164242 w 185795"/>
                <a:gd name="connsiteY5" fmla="*/ 68883 h 166440"/>
                <a:gd name="connsiteX6" fmla="*/ 163473 w 185795"/>
                <a:gd name="connsiteY6" fmla="*/ 65618 h 166440"/>
                <a:gd name="connsiteX7" fmla="*/ 179874 w 185795"/>
                <a:gd name="connsiteY7" fmla="*/ 37963 h 166440"/>
                <a:gd name="connsiteX8" fmla="*/ 167061 w 185795"/>
                <a:gd name="connsiteY8" fmla="*/ 35851 h 166440"/>
                <a:gd name="connsiteX9" fmla="*/ 165139 w 185795"/>
                <a:gd name="connsiteY9" fmla="*/ 34570 h 166440"/>
                <a:gd name="connsiteX10" fmla="*/ 165139 w 185795"/>
                <a:gd name="connsiteY10" fmla="*/ 32393 h 166440"/>
                <a:gd name="connsiteX11" fmla="*/ 165587 w 185795"/>
                <a:gd name="connsiteY11" fmla="*/ 31370 h 166440"/>
                <a:gd name="connsiteX12" fmla="*/ 160782 w 185795"/>
                <a:gd name="connsiteY12" fmla="*/ 33226 h 166440"/>
                <a:gd name="connsiteX13" fmla="*/ 145406 w 185795"/>
                <a:gd name="connsiteY13" fmla="*/ 17030 h 166440"/>
                <a:gd name="connsiteX14" fmla="*/ 62119 w 185795"/>
                <a:gd name="connsiteY14" fmla="*/ 1666 h 166440"/>
                <a:gd name="connsiteX15" fmla="*/ 60645 w 185795"/>
                <a:gd name="connsiteY15" fmla="*/ 1666 h 166440"/>
                <a:gd name="connsiteX16" fmla="*/ 33929 w 185795"/>
                <a:gd name="connsiteY16" fmla="*/ 17286 h 166440"/>
                <a:gd name="connsiteX17" fmla="*/ 18809 w 185795"/>
                <a:gd name="connsiteY17" fmla="*/ 834 h 166440"/>
                <a:gd name="connsiteX18" fmla="*/ 16759 w 185795"/>
                <a:gd name="connsiteY18" fmla="*/ 2 h 166440"/>
                <a:gd name="connsiteX19" fmla="*/ 16759 w 185795"/>
                <a:gd name="connsiteY19" fmla="*/ 2 h 166440"/>
                <a:gd name="connsiteX20" fmla="*/ 14645 w 185795"/>
                <a:gd name="connsiteY20" fmla="*/ 1346 h 166440"/>
                <a:gd name="connsiteX21" fmla="*/ 294 w 185795"/>
                <a:gd name="connsiteY21" fmla="*/ 26760 h 166440"/>
                <a:gd name="connsiteX22" fmla="*/ 870 w 185795"/>
                <a:gd name="connsiteY22" fmla="*/ 29641 h 166440"/>
                <a:gd name="connsiteX23" fmla="*/ 15478 w 185795"/>
                <a:gd name="connsiteY23" fmla="*/ 41676 h 166440"/>
                <a:gd name="connsiteX24" fmla="*/ 75253 w 185795"/>
                <a:gd name="connsiteY24" fmla="*/ 125921 h 166440"/>
                <a:gd name="connsiteX25" fmla="*/ 131568 w 185795"/>
                <a:gd name="connsiteY25" fmla="*/ 168811 h 166440"/>
                <a:gd name="connsiteX26" fmla="*/ 132657 w 185795"/>
                <a:gd name="connsiteY26" fmla="*/ 167723 h 166440"/>
                <a:gd name="connsiteX27" fmla="*/ 128364 w 185795"/>
                <a:gd name="connsiteY27" fmla="*/ 148199 h 166440"/>
                <a:gd name="connsiteX28" fmla="*/ 129710 w 185795"/>
                <a:gd name="connsiteY28" fmla="*/ 145510 h 166440"/>
                <a:gd name="connsiteX29" fmla="*/ 144061 w 185795"/>
                <a:gd name="connsiteY29" fmla="*/ 138340 h 166440"/>
                <a:gd name="connsiteX30" fmla="*/ 136245 w 185795"/>
                <a:gd name="connsiteY30" fmla="*/ 123680 h 166440"/>
                <a:gd name="connsiteX31" fmla="*/ 136245 w 185795"/>
                <a:gd name="connsiteY31" fmla="*/ 121056 h 166440"/>
                <a:gd name="connsiteX32" fmla="*/ 142203 w 185795"/>
                <a:gd name="connsiteY32" fmla="*/ 114142 h 166440"/>
                <a:gd name="connsiteX33" fmla="*/ 144317 w 185795"/>
                <a:gd name="connsiteY33" fmla="*/ 113118 h 166440"/>
                <a:gd name="connsiteX34" fmla="*/ 145919 w 185795"/>
                <a:gd name="connsiteY34" fmla="*/ 113630 h 166440"/>
                <a:gd name="connsiteX35" fmla="*/ 155849 w 185795"/>
                <a:gd name="connsiteY35" fmla="*/ 120544 h 166440"/>
                <a:gd name="connsiteX36" fmla="*/ 153991 w 185795"/>
                <a:gd name="connsiteY36" fmla="*/ 116575 h 166440"/>
                <a:gd name="connsiteX37" fmla="*/ 153991 w 185795"/>
                <a:gd name="connsiteY37" fmla="*/ 114334 h 166440"/>
                <a:gd name="connsiteX38" fmla="*/ 156297 w 185795"/>
                <a:gd name="connsiteY38" fmla="*/ 113118 h 166440"/>
                <a:gd name="connsiteX39" fmla="*/ 170585 w 185795"/>
                <a:gd name="connsiteY39" fmla="*/ 113118 h 166440"/>
                <a:gd name="connsiteX40" fmla="*/ 180067 w 185795"/>
                <a:gd name="connsiteY40" fmla="*/ 107741 h 16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795" h="166440">
                  <a:moveTo>
                    <a:pt x="172571" y="91608"/>
                  </a:moveTo>
                  <a:cubicBezTo>
                    <a:pt x="172183" y="90912"/>
                    <a:pt x="172183" y="90064"/>
                    <a:pt x="172571" y="89368"/>
                  </a:cubicBezTo>
                  <a:cubicBezTo>
                    <a:pt x="173005" y="88634"/>
                    <a:pt x="173770" y="88156"/>
                    <a:pt x="174621" y="88088"/>
                  </a:cubicBezTo>
                  <a:lnTo>
                    <a:pt x="186409" y="86871"/>
                  </a:lnTo>
                  <a:lnTo>
                    <a:pt x="187050" y="84567"/>
                  </a:lnTo>
                  <a:lnTo>
                    <a:pt x="164242" y="68883"/>
                  </a:lnTo>
                  <a:cubicBezTo>
                    <a:pt x="163209" y="68137"/>
                    <a:pt x="162881" y="66746"/>
                    <a:pt x="163473" y="65618"/>
                  </a:cubicBezTo>
                  <a:lnTo>
                    <a:pt x="179874" y="37963"/>
                  </a:lnTo>
                  <a:lnTo>
                    <a:pt x="167061" y="35851"/>
                  </a:lnTo>
                  <a:cubicBezTo>
                    <a:pt x="166270" y="35710"/>
                    <a:pt x="165573" y="35246"/>
                    <a:pt x="165139" y="34570"/>
                  </a:cubicBezTo>
                  <a:cubicBezTo>
                    <a:pt x="164750" y="33897"/>
                    <a:pt x="164750" y="33067"/>
                    <a:pt x="165139" y="32393"/>
                  </a:cubicBezTo>
                  <a:lnTo>
                    <a:pt x="165587" y="31370"/>
                  </a:lnTo>
                  <a:lnTo>
                    <a:pt x="160782" y="33226"/>
                  </a:lnTo>
                  <a:lnTo>
                    <a:pt x="145406" y="17030"/>
                  </a:lnTo>
                  <a:lnTo>
                    <a:pt x="62119" y="1666"/>
                  </a:lnTo>
                  <a:cubicBezTo>
                    <a:pt x="61633" y="1564"/>
                    <a:pt x="61131" y="1564"/>
                    <a:pt x="60645" y="1666"/>
                  </a:cubicBezTo>
                  <a:lnTo>
                    <a:pt x="33929" y="17286"/>
                  </a:lnTo>
                  <a:lnTo>
                    <a:pt x="18809" y="834"/>
                  </a:lnTo>
                  <a:cubicBezTo>
                    <a:pt x="18277" y="276"/>
                    <a:pt x="17531" y="-27"/>
                    <a:pt x="16759" y="2"/>
                  </a:cubicBezTo>
                  <a:lnTo>
                    <a:pt x="16759" y="2"/>
                  </a:lnTo>
                  <a:cubicBezTo>
                    <a:pt x="15868" y="52"/>
                    <a:pt x="15067" y="561"/>
                    <a:pt x="14645" y="1346"/>
                  </a:cubicBezTo>
                  <a:lnTo>
                    <a:pt x="294" y="26760"/>
                  </a:lnTo>
                  <a:cubicBezTo>
                    <a:pt x="-259" y="27730"/>
                    <a:pt x="-13" y="28958"/>
                    <a:pt x="870" y="29641"/>
                  </a:cubicBezTo>
                  <a:lnTo>
                    <a:pt x="15478" y="41676"/>
                  </a:lnTo>
                  <a:lnTo>
                    <a:pt x="75253" y="125921"/>
                  </a:lnTo>
                  <a:lnTo>
                    <a:pt x="131568" y="168811"/>
                  </a:lnTo>
                  <a:lnTo>
                    <a:pt x="132657" y="167723"/>
                  </a:lnTo>
                  <a:lnTo>
                    <a:pt x="128364" y="148199"/>
                  </a:lnTo>
                  <a:cubicBezTo>
                    <a:pt x="128139" y="147099"/>
                    <a:pt x="128694" y="145989"/>
                    <a:pt x="129710" y="145510"/>
                  </a:cubicBezTo>
                  <a:lnTo>
                    <a:pt x="144061" y="138340"/>
                  </a:lnTo>
                  <a:lnTo>
                    <a:pt x="136245" y="123680"/>
                  </a:lnTo>
                  <a:cubicBezTo>
                    <a:pt x="135678" y="122897"/>
                    <a:pt x="135678" y="121839"/>
                    <a:pt x="136245" y="121056"/>
                  </a:cubicBezTo>
                  <a:lnTo>
                    <a:pt x="142203" y="114142"/>
                  </a:lnTo>
                  <a:cubicBezTo>
                    <a:pt x="142713" y="113495"/>
                    <a:pt x="143492" y="113118"/>
                    <a:pt x="144317" y="113118"/>
                  </a:cubicBezTo>
                  <a:cubicBezTo>
                    <a:pt x="144891" y="113122"/>
                    <a:pt x="145449" y="113300"/>
                    <a:pt x="145919" y="113630"/>
                  </a:cubicBezTo>
                  <a:lnTo>
                    <a:pt x="155849" y="120544"/>
                  </a:lnTo>
                  <a:lnTo>
                    <a:pt x="153991" y="116575"/>
                  </a:lnTo>
                  <a:cubicBezTo>
                    <a:pt x="153577" y="115885"/>
                    <a:pt x="153577" y="115024"/>
                    <a:pt x="153991" y="114334"/>
                  </a:cubicBezTo>
                  <a:cubicBezTo>
                    <a:pt x="154515" y="113577"/>
                    <a:pt x="155376" y="113122"/>
                    <a:pt x="156297" y="113118"/>
                  </a:cubicBezTo>
                  <a:lnTo>
                    <a:pt x="170585" y="113118"/>
                  </a:lnTo>
                  <a:lnTo>
                    <a:pt x="180067" y="10774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31BD026D-D1D9-B146-866E-B1BB9522B082}"/>
                </a:ext>
              </a:extLst>
            </p:cNvPr>
            <p:cNvSpPr/>
            <p:nvPr/>
          </p:nvSpPr>
          <p:spPr>
            <a:xfrm>
              <a:off x="2744622" y="3844836"/>
              <a:ext cx="192202" cy="224055"/>
            </a:xfrm>
            <a:custGeom>
              <a:avLst/>
              <a:gdLst>
                <a:gd name="connsiteX0" fmla="*/ 1753 w 192201"/>
                <a:gd name="connsiteY0" fmla="*/ 13444 h 224055"/>
                <a:gd name="connsiteX1" fmla="*/ 1753 w 192201"/>
                <a:gd name="connsiteY1" fmla="*/ 13444 h 224055"/>
                <a:gd name="connsiteX2" fmla="*/ 215 w 192201"/>
                <a:gd name="connsiteY2" fmla="*/ 14724 h 224055"/>
                <a:gd name="connsiteX3" fmla="*/ 215 w 192201"/>
                <a:gd name="connsiteY3" fmla="*/ 16580 h 224055"/>
                <a:gd name="connsiteX4" fmla="*/ 12067 w 192201"/>
                <a:gd name="connsiteY4" fmla="*/ 49420 h 224055"/>
                <a:gd name="connsiteX5" fmla="*/ 13413 w 192201"/>
                <a:gd name="connsiteY5" fmla="*/ 50893 h 224055"/>
                <a:gd name="connsiteX6" fmla="*/ 35452 w 192201"/>
                <a:gd name="connsiteY6" fmla="*/ 61583 h 224055"/>
                <a:gd name="connsiteX7" fmla="*/ 27700 w 192201"/>
                <a:gd name="connsiteY7" fmla="*/ 62992 h 224055"/>
                <a:gd name="connsiteX8" fmla="*/ 25778 w 192201"/>
                <a:gd name="connsiteY8" fmla="*/ 64400 h 224055"/>
                <a:gd name="connsiteX9" fmla="*/ 20268 w 192201"/>
                <a:gd name="connsiteY9" fmla="*/ 75923 h 224055"/>
                <a:gd name="connsiteX10" fmla="*/ 19820 w 192201"/>
                <a:gd name="connsiteY10" fmla="*/ 76947 h 224055"/>
                <a:gd name="connsiteX11" fmla="*/ 19820 w 192201"/>
                <a:gd name="connsiteY11" fmla="*/ 79124 h 224055"/>
                <a:gd name="connsiteX12" fmla="*/ 21741 w 192201"/>
                <a:gd name="connsiteY12" fmla="*/ 80404 h 224055"/>
                <a:gd name="connsiteX13" fmla="*/ 34555 w 192201"/>
                <a:gd name="connsiteY13" fmla="*/ 82516 h 224055"/>
                <a:gd name="connsiteX14" fmla="*/ 18154 w 192201"/>
                <a:gd name="connsiteY14" fmla="*/ 110171 h 224055"/>
                <a:gd name="connsiteX15" fmla="*/ 18923 w 192201"/>
                <a:gd name="connsiteY15" fmla="*/ 113436 h 224055"/>
                <a:gd name="connsiteX16" fmla="*/ 41730 w 192201"/>
                <a:gd name="connsiteY16" fmla="*/ 129120 h 224055"/>
                <a:gd name="connsiteX17" fmla="*/ 41090 w 192201"/>
                <a:gd name="connsiteY17" fmla="*/ 131424 h 224055"/>
                <a:gd name="connsiteX18" fmla="*/ 29301 w 192201"/>
                <a:gd name="connsiteY18" fmla="*/ 132641 h 224055"/>
                <a:gd name="connsiteX19" fmla="*/ 27251 w 192201"/>
                <a:gd name="connsiteY19" fmla="*/ 133921 h 224055"/>
                <a:gd name="connsiteX20" fmla="*/ 27251 w 192201"/>
                <a:gd name="connsiteY20" fmla="*/ 136162 h 224055"/>
                <a:gd name="connsiteX21" fmla="*/ 35388 w 192201"/>
                <a:gd name="connsiteY21" fmla="*/ 152294 h 224055"/>
                <a:gd name="connsiteX22" fmla="*/ 25906 w 192201"/>
                <a:gd name="connsiteY22" fmla="*/ 157671 h 224055"/>
                <a:gd name="connsiteX23" fmla="*/ 26739 w 192201"/>
                <a:gd name="connsiteY23" fmla="*/ 157671 h 224055"/>
                <a:gd name="connsiteX24" fmla="*/ 28789 w 192201"/>
                <a:gd name="connsiteY24" fmla="*/ 158631 h 224055"/>
                <a:gd name="connsiteX25" fmla="*/ 29301 w 192201"/>
                <a:gd name="connsiteY25" fmla="*/ 160616 h 224055"/>
                <a:gd name="connsiteX26" fmla="*/ 27764 w 192201"/>
                <a:gd name="connsiteY26" fmla="*/ 166185 h 224055"/>
                <a:gd name="connsiteX27" fmla="*/ 72611 w 192201"/>
                <a:gd name="connsiteY27" fmla="*/ 197425 h 224055"/>
                <a:gd name="connsiteX28" fmla="*/ 86065 w 192201"/>
                <a:gd name="connsiteY28" fmla="*/ 183277 h 224055"/>
                <a:gd name="connsiteX29" fmla="*/ 88051 w 192201"/>
                <a:gd name="connsiteY29" fmla="*/ 182445 h 224055"/>
                <a:gd name="connsiteX30" fmla="*/ 104645 w 192201"/>
                <a:gd name="connsiteY30" fmla="*/ 182445 h 224055"/>
                <a:gd name="connsiteX31" fmla="*/ 107335 w 192201"/>
                <a:gd name="connsiteY31" fmla="*/ 184942 h 224055"/>
                <a:gd name="connsiteX32" fmla="*/ 107335 w 192201"/>
                <a:gd name="connsiteY32" fmla="*/ 191791 h 224055"/>
                <a:gd name="connsiteX33" fmla="*/ 121558 w 192201"/>
                <a:gd name="connsiteY33" fmla="*/ 209652 h 224055"/>
                <a:gd name="connsiteX34" fmla="*/ 132898 w 192201"/>
                <a:gd name="connsiteY34" fmla="*/ 211956 h 224055"/>
                <a:gd name="connsiteX35" fmla="*/ 135076 w 192201"/>
                <a:gd name="connsiteY35" fmla="*/ 214389 h 224055"/>
                <a:gd name="connsiteX36" fmla="*/ 135076 w 192201"/>
                <a:gd name="connsiteY36" fmla="*/ 226616 h 224055"/>
                <a:gd name="connsiteX37" fmla="*/ 177681 w 192201"/>
                <a:gd name="connsiteY37" fmla="*/ 227448 h 224055"/>
                <a:gd name="connsiteX38" fmla="*/ 177681 w 192201"/>
                <a:gd name="connsiteY38" fmla="*/ 221047 h 224055"/>
                <a:gd name="connsiteX39" fmla="*/ 196517 w 192201"/>
                <a:gd name="connsiteY39" fmla="*/ 192111 h 224055"/>
                <a:gd name="connsiteX40" fmla="*/ 178194 w 192201"/>
                <a:gd name="connsiteY40" fmla="*/ 169002 h 224055"/>
                <a:gd name="connsiteX41" fmla="*/ 172940 w 192201"/>
                <a:gd name="connsiteY41" fmla="*/ 150309 h 224055"/>
                <a:gd name="connsiteX42" fmla="*/ 177681 w 192201"/>
                <a:gd name="connsiteY42" fmla="*/ 131104 h 224055"/>
                <a:gd name="connsiteX43" fmla="*/ 179475 w 192201"/>
                <a:gd name="connsiteY43" fmla="*/ 129376 h 224055"/>
                <a:gd name="connsiteX44" fmla="*/ 193954 w 192201"/>
                <a:gd name="connsiteY44" fmla="*/ 124895 h 224055"/>
                <a:gd name="connsiteX45" fmla="*/ 196581 w 192201"/>
                <a:gd name="connsiteY45" fmla="*/ 125279 h 224055"/>
                <a:gd name="connsiteX46" fmla="*/ 184152 w 192201"/>
                <a:gd name="connsiteY46" fmla="*/ 109851 h 224055"/>
                <a:gd name="connsiteX47" fmla="*/ 191648 w 192201"/>
                <a:gd name="connsiteY47" fmla="*/ 104666 h 224055"/>
                <a:gd name="connsiteX48" fmla="*/ 192355 w 192201"/>
                <a:gd name="connsiteY48" fmla="*/ 101392 h 224055"/>
                <a:gd name="connsiteX49" fmla="*/ 192224 w 192201"/>
                <a:gd name="connsiteY49" fmla="*/ 101209 h 224055"/>
                <a:gd name="connsiteX50" fmla="*/ 184985 w 192201"/>
                <a:gd name="connsiteY50" fmla="*/ 92311 h 224055"/>
                <a:gd name="connsiteX51" fmla="*/ 182999 w 192201"/>
                <a:gd name="connsiteY51" fmla="*/ 91287 h 224055"/>
                <a:gd name="connsiteX52" fmla="*/ 182999 w 192201"/>
                <a:gd name="connsiteY52" fmla="*/ 91286 h 224055"/>
                <a:gd name="connsiteX53" fmla="*/ 181077 w 192201"/>
                <a:gd name="connsiteY53" fmla="*/ 91991 h 224055"/>
                <a:gd name="connsiteX54" fmla="*/ 172876 w 192201"/>
                <a:gd name="connsiteY54" fmla="*/ 99608 h 224055"/>
                <a:gd name="connsiteX55" fmla="*/ 137127 w 192201"/>
                <a:gd name="connsiteY55" fmla="*/ 81044 h 224055"/>
                <a:gd name="connsiteX56" fmla="*/ 134820 w 192201"/>
                <a:gd name="connsiteY56" fmla="*/ 62288 h 224055"/>
                <a:gd name="connsiteX57" fmla="*/ 133090 w 192201"/>
                <a:gd name="connsiteY57" fmla="*/ 60239 h 224055"/>
                <a:gd name="connsiteX58" fmla="*/ 119700 w 192201"/>
                <a:gd name="connsiteY58" fmla="*/ 56078 h 224055"/>
                <a:gd name="connsiteX59" fmla="*/ 99904 w 192201"/>
                <a:gd name="connsiteY59" fmla="*/ 18181 h 224055"/>
                <a:gd name="connsiteX60" fmla="*/ 74277 w 192201"/>
                <a:gd name="connsiteY60" fmla="*/ 2113 h 224055"/>
                <a:gd name="connsiteX61" fmla="*/ 68703 w 192201"/>
                <a:gd name="connsiteY61" fmla="*/ 1664 h 224055"/>
                <a:gd name="connsiteX62" fmla="*/ 46664 w 192201"/>
                <a:gd name="connsiteY62" fmla="*/ 0 h 22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2201" h="224055">
                  <a:moveTo>
                    <a:pt x="1753" y="13444"/>
                  </a:moveTo>
                  <a:lnTo>
                    <a:pt x="1753" y="13444"/>
                  </a:lnTo>
                  <a:cubicBezTo>
                    <a:pt x="1067" y="13605"/>
                    <a:pt x="498" y="14080"/>
                    <a:pt x="215" y="14724"/>
                  </a:cubicBezTo>
                  <a:cubicBezTo>
                    <a:pt x="-72" y="15310"/>
                    <a:pt x="-72" y="15995"/>
                    <a:pt x="215" y="16580"/>
                  </a:cubicBezTo>
                  <a:lnTo>
                    <a:pt x="12067" y="49420"/>
                  </a:lnTo>
                  <a:cubicBezTo>
                    <a:pt x="12260" y="50094"/>
                    <a:pt x="12758" y="50639"/>
                    <a:pt x="13413" y="50893"/>
                  </a:cubicBezTo>
                  <a:lnTo>
                    <a:pt x="35452" y="61583"/>
                  </a:lnTo>
                  <a:lnTo>
                    <a:pt x="27700" y="62992"/>
                  </a:lnTo>
                  <a:cubicBezTo>
                    <a:pt x="26866" y="63117"/>
                    <a:pt x="26148" y="63643"/>
                    <a:pt x="25778" y="64400"/>
                  </a:cubicBezTo>
                  <a:lnTo>
                    <a:pt x="20268" y="75923"/>
                  </a:lnTo>
                  <a:lnTo>
                    <a:pt x="19820" y="76947"/>
                  </a:lnTo>
                  <a:cubicBezTo>
                    <a:pt x="19430" y="77621"/>
                    <a:pt x="19430" y="78450"/>
                    <a:pt x="19820" y="79124"/>
                  </a:cubicBezTo>
                  <a:cubicBezTo>
                    <a:pt x="20241" y="79811"/>
                    <a:pt x="20944" y="80279"/>
                    <a:pt x="21741" y="80404"/>
                  </a:cubicBezTo>
                  <a:lnTo>
                    <a:pt x="34555" y="82516"/>
                  </a:lnTo>
                  <a:lnTo>
                    <a:pt x="18154" y="110171"/>
                  </a:lnTo>
                  <a:cubicBezTo>
                    <a:pt x="17562" y="111299"/>
                    <a:pt x="17889" y="112690"/>
                    <a:pt x="18923" y="113436"/>
                  </a:cubicBezTo>
                  <a:lnTo>
                    <a:pt x="41730" y="129120"/>
                  </a:lnTo>
                  <a:lnTo>
                    <a:pt x="41090" y="131424"/>
                  </a:lnTo>
                  <a:lnTo>
                    <a:pt x="29301" y="132641"/>
                  </a:lnTo>
                  <a:cubicBezTo>
                    <a:pt x="28443" y="132687"/>
                    <a:pt x="27669" y="133170"/>
                    <a:pt x="27251" y="133921"/>
                  </a:cubicBezTo>
                  <a:cubicBezTo>
                    <a:pt x="26863" y="134618"/>
                    <a:pt x="26863" y="135465"/>
                    <a:pt x="27251" y="136162"/>
                  </a:cubicBezTo>
                  <a:lnTo>
                    <a:pt x="35388" y="152294"/>
                  </a:lnTo>
                  <a:lnTo>
                    <a:pt x="25906" y="157671"/>
                  </a:lnTo>
                  <a:lnTo>
                    <a:pt x="26739" y="157671"/>
                  </a:lnTo>
                  <a:cubicBezTo>
                    <a:pt x="27532" y="157665"/>
                    <a:pt x="28286" y="158018"/>
                    <a:pt x="28789" y="158631"/>
                  </a:cubicBezTo>
                  <a:cubicBezTo>
                    <a:pt x="29291" y="159160"/>
                    <a:pt x="29485" y="159910"/>
                    <a:pt x="29301" y="160616"/>
                  </a:cubicBezTo>
                  <a:lnTo>
                    <a:pt x="27764" y="166185"/>
                  </a:lnTo>
                  <a:lnTo>
                    <a:pt x="72611" y="197425"/>
                  </a:lnTo>
                  <a:lnTo>
                    <a:pt x="86065" y="183277"/>
                  </a:lnTo>
                  <a:cubicBezTo>
                    <a:pt x="86582" y="182736"/>
                    <a:pt x="87302" y="182434"/>
                    <a:pt x="88051" y="182445"/>
                  </a:cubicBezTo>
                  <a:lnTo>
                    <a:pt x="104645" y="182445"/>
                  </a:lnTo>
                  <a:cubicBezTo>
                    <a:pt x="106071" y="182409"/>
                    <a:pt x="107266" y="183517"/>
                    <a:pt x="107335" y="184942"/>
                  </a:cubicBezTo>
                  <a:lnTo>
                    <a:pt x="107335" y="191791"/>
                  </a:lnTo>
                  <a:lnTo>
                    <a:pt x="121558" y="209652"/>
                  </a:lnTo>
                  <a:lnTo>
                    <a:pt x="132898" y="211956"/>
                  </a:lnTo>
                  <a:cubicBezTo>
                    <a:pt x="134128" y="212115"/>
                    <a:pt x="135055" y="213150"/>
                    <a:pt x="135076" y="214389"/>
                  </a:cubicBezTo>
                  <a:lnTo>
                    <a:pt x="135076" y="226616"/>
                  </a:lnTo>
                  <a:lnTo>
                    <a:pt x="177681" y="227448"/>
                  </a:lnTo>
                  <a:lnTo>
                    <a:pt x="177681" y="221047"/>
                  </a:lnTo>
                  <a:lnTo>
                    <a:pt x="196517" y="192111"/>
                  </a:lnTo>
                  <a:lnTo>
                    <a:pt x="178194" y="169002"/>
                  </a:lnTo>
                  <a:lnTo>
                    <a:pt x="172940" y="150309"/>
                  </a:lnTo>
                  <a:lnTo>
                    <a:pt x="177681" y="131104"/>
                  </a:lnTo>
                  <a:cubicBezTo>
                    <a:pt x="177978" y="130281"/>
                    <a:pt x="178641" y="129642"/>
                    <a:pt x="179475" y="129376"/>
                  </a:cubicBezTo>
                  <a:lnTo>
                    <a:pt x="193954" y="124895"/>
                  </a:lnTo>
                  <a:lnTo>
                    <a:pt x="196581" y="125279"/>
                  </a:lnTo>
                  <a:lnTo>
                    <a:pt x="184152" y="109851"/>
                  </a:lnTo>
                  <a:lnTo>
                    <a:pt x="191648" y="104666"/>
                  </a:lnTo>
                  <a:cubicBezTo>
                    <a:pt x="192748" y="103957"/>
                    <a:pt x="193065" y="102491"/>
                    <a:pt x="192355" y="101392"/>
                  </a:cubicBezTo>
                  <a:cubicBezTo>
                    <a:pt x="192314" y="101329"/>
                    <a:pt x="192271" y="101268"/>
                    <a:pt x="192224" y="101209"/>
                  </a:cubicBezTo>
                  <a:lnTo>
                    <a:pt x="184985" y="92311"/>
                  </a:lnTo>
                  <a:cubicBezTo>
                    <a:pt x="184471" y="91738"/>
                    <a:pt x="183764" y="91373"/>
                    <a:pt x="182999" y="91287"/>
                  </a:cubicBezTo>
                  <a:lnTo>
                    <a:pt x="182999" y="91286"/>
                  </a:lnTo>
                  <a:cubicBezTo>
                    <a:pt x="182303" y="91326"/>
                    <a:pt x="181634" y="91571"/>
                    <a:pt x="181077" y="91991"/>
                  </a:cubicBezTo>
                  <a:lnTo>
                    <a:pt x="172876" y="99608"/>
                  </a:lnTo>
                  <a:lnTo>
                    <a:pt x="137127" y="81044"/>
                  </a:lnTo>
                  <a:lnTo>
                    <a:pt x="134820" y="62288"/>
                  </a:lnTo>
                  <a:cubicBezTo>
                    <a:pt x="134706" y="61320"/>
                    <a:pt x="134025" y="60514"/>
                    <a:pt x="133090" y="60239"/>
                  </a:cubicBezTo>
                  <a:lnTo>
                    <a:pt x="119700" y="56078"/>
                  </a:lnTo>
                  <a:lnTo>
                    <a:pt x="99904" y="18181"/>
                  </a:lnTo>
                  <a:lnTo>
                    <a:pt x="74277" y="2113"/>
                  </a:lnTo>
                  <a:lnTo>
                    <a:pt x="68703" y="1664"/>
                  </a:lnTo>
                  <a:lnTo>
                    <a:pt x="46664" y="0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74AAEC70-D1D0-B742-91F3-554CFDDC3E92}"/>
                </a:ext>
              </a:extLst>
            </p:cNvPr>
            <p:cNvSpPr/>
            <p:nvPr/>
          </p:nvSpPr>
          <p:spPr>
            <a:xfrm>
              <a:off x="2723374" y="4002571"/>
              <a:ext cx="153761" cy="102425"/>
            </a:xfrm>
            <a:custGeom>
              <a:avLst/>
              <a:gdLst>
                <a:gd name="connsiteX0" fmla="*/ 54009 w 153761"/>
                <a:gd name="connsiteY0" fmla="*/ 71186 h 102425"/>
                <a:gd name="connsiteX1" fmla="*/ 67463 w 153761"/>
                <a:gd name="connsiteY1" fmla="*/ 57678 h 102425"/>
                <a:gd name="connsiteX2" fmla="*/ 70987 w 153761"/>
                <a:gd name="connsiteY2" fmla="*/ 56334 h 102425"/>
                <a:gd name="connsiteX3" fmla="*/ 79828 w 153761"/>
                <a:gd name="connsiteY3" fmla="*/ 58063 h 102425"/>
                <a:gd name="connsiteX4" fmla="*/ 94563 w 153761"/>
                <a:gd name="connsiteY4" fmla="*/ 63312 h 102425"/>
                <a:gd name="connsiteX5" fmla="*/ 119358 w 153761"/>
                <a:gd name="connsiteY5" fmla="*/ 87766 h 102425"/>
                <a:gd name="connsiteX6" fmla="*/ 152032 w 153761"/>
                <a:gd name="connsiteY6" fmla="*/ 68561 h 102425"/>
                <a:gd name="connsiteX7" fmla="*/ 156196 w 153761"/>
                <a:gd name="connsiteY7" fmla="*/ 68561 h 102425"/>
                <a:gd name="connsiteX8" fmla="*/ 156196 w 153761"/>
                <a:gd name="connsiteY8" fmla="*/ 56334 h 102425"/>
                <a:gd name="connsiteX9" fmla="*/ 154018 w 153761"/>
                <a:gd name="connsiteY9" fmla="*/ 53901 h 102425"/>
                <a:gd name="connsiteX10" fmla="*/ 142678 w 153761"/>
                <a:gd name="connsiteY10" fmla="*/ 51597 h 102425"/>
                <a:gd name="connsiteX11" fmla="*/ 128455 w 153761"/>
                <a:gd name="connsiteY11" fmla="*/ 34057 h 102425"/>
                <a:gd name="connsiteX12" fmla="*/ 128455 w 153761"/>
                <a:gd name="connsiteY12" fmla="*/ 27207 h 102425"/>
                <a:gd name="connsiteX13" fmla="*/ 125764 w 153761"/>
                <a:gd name="connsiteY13" fmla="*/ 24774 h 102425"/>
                <a:gd name="connsiteX14" fmla="*/ 109683 w 153761"/>
                <a:gd name="connsiteY14" fmla="*/ 24774 h 102425"/>
                <a:gd name="connsiteX15" fmla="*/ 107697 w 153761"/>
                <a:gd name="connsiteY15" fmla="*/ 25607 h 102425"/>
                <a:gd name="connsiteX16" fmla="*/ 94243 w 153761"/>
                <a:gd name="connsiteY16" fmla="*/ 39754 h 102425"/>
                <a:gd name="connsiteX17" fmla="*/ 49012 w 153761"/>
                <a:gd name="connsiteY17" fmla="*/ 8450 h 102425"/>
                <a:gd name="connsiteX18" fmla="*/ 50229 w 153761"/>
                <a:gd name="connsiteY18" fmla="*/ 2945 h 102425"/>
                <a:gd name="connsiteX19" fmla="*/ 49652 w 153761"/>
                <a:gd name="connsiteY19" fmla="*/ 961 h 102425"/>
                <a:gd name="connsiteX20" fmla="*/ 47602 w 153761"/>
                <a:gd name="connsiteY20" fmla="*/ 0 h 102425"/>
                <a:gd name="connsiteX21" fmla="*/ 32482 w 153761"/>
                <a:gd name="connsiteY21" fmla="*/ 0 h 102425"/>
                <a:gd name="connsiteX22" fmla="*/ 30176 w 153761"/>
                <a:gd name="connsiteY22" fmla="*/ 1217 h 102425"/>
                <a:gd name="connsiteX23" fmla="*/ 30176 w 153761"/>
                <a:gd name="connsiteY23" fmla="*/ 3457 h 102425"/>
                <a:gd name="connsiteX24" fmla="*/ 32034 w 153761"/>
                <a:gd name="connsiteY24" fmla="*/ 7426 h 102425"/>
                <a:gd name="connsiteX25" fmla="*/ 22103 w 153761"/>
                <a:gd name="connsiteY25" fmla="*/ 512 h 102425"/>
                <a:gd name="connsiteX26" fmla="*/ 20566 w 153761"/>
                <a:gd name="connsiteY26" fmla="*/ 0 h 102425"/>
                <a:gd name="connsiteX27" fmla="*/ 18388 w 153761"/>
                <a:gd name="connsiteY27" fmla="*/ 1024 h 102425"/>
                <a:gd name="connsiteX28" fmla="*/ 12429 w 153761"/>
                <a:gd name="connsiteY28" fmla="*/ 7938 h 102425"/>
                <a:gd name="connsiteX29" fmla="*/ 12429 w 153761"/>
                <a:gd name="connsiteY29" fmla="*/ 10563 h 102425"/>
                <a:gd name="connsiteX30" fmla="*/ 20246 w 153761"/>
                <a:gd name="connsiteY30" fmla="*/ 25222 h 102425"/>
                <a:gd name="connsiteX31" fmla="*/ 5894 w 153761"/>
                <a:gd name="connsiteY31" fmla="*/ 32392 h 102425"/>
                <a:gd name="connsiteX32" fmla="*/ 4549 w 153761"/>
                <a:gd name="connsiteY32" fmla="*/ 35081 h 102425"/>
                <a:gd name="connsiteX33" fmla="*/ 8842 w 153761"/>
                <a:gd name="connsiteY33" fmla="*/ 54606 h 102425"/>
                <a:gd name="connsiteX34" fmla="*/ 7752 w 153761"/>
                <a:gd name="connsiteY34" fmla="*/ 55630 h 102425"/>
                <a:gd name="connsiteX35" fmla="*/ 641 w 153761"/>
                <a:gd name="connsiteY35" fmla="*/ 62031 h 102425"/>
                <a:gd name="connsiteX36" fmla="*/ 641 w 153761"/>
                <a:gd name="connsiteY36" fmla="*/ 65168 h 102425"/>
                <a:gd name="connsiteX37" fmla="*/ 641 w 153761"/>
                <a:gd name="connsiteY37" fmla="*/ 65168 h 102425"/>
                <a:gd name="connsiteX38" fmla="*/ 1153 w 153761"/>
                <a:gd name="connsiteY38" fmla="*/ 65488 h 102425"/>
                <a:gd name="connsiteX39" fmla="*/ 46705 w 153761"/>
                <a:gd name="connsiteY39" fmla="*/ 104346 h 102425"/>
                <a:gd name="connsiteX40" fmla="*/ 46705 w 153761"/>
                <a:gd name="connsiteY40" fmla="*/ 104346 h 10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3761" h="102425">
                  <a:moveTo>
                    <a:pt x="54009" y="71186"/>
                  </a:moveTo>
                  <a:lnTo>
                    <a:pt x="67463" y="57678"/>
                  </a:lnTo>
                  <a:cubicBezTo>
                    <a:pt x="68420" y="56793"/>
                    <a:pt x="69683" y="56312"/>
                    <a:pt x="70987" y="56334"/>
                  </a:cubicBezTo>
                  <a:lnTo>
                    <a:pt x="79828" y="58063"/>
                  </a:lnTo>
                  <a:lnTo>
                    <a:pt x="94563" y="63312"/>
                  </a:lnTo>
                  <a:lnTo>
                    <a:pt x="119358" y="87766"/>
                  </a:lnTo>
                  <a:lnTo>
                    <a:pt x="152032" y="68561"/>
                  </a:lnTo>
                  <a:lnTo>
                    <a:pt x="156196" y="68561"/>
                  </a:lnTo>
                  <a:lnTo>
                    <a:pt x="156196" y="56334"/>
                  </a:lnTo>
                  <a:cubicBezTo>
                    <a:pt x="156175" y="55095"/>
                    <a:pt x="155247" y="54060"/>
                    <a:pt x="154018" y="53901"/>
                  </a:cubicBezTo>
                  <a:lnTo>
                    <a:pt x="142678" y="51597"/>
                  </a:lnTo>
                  <a:lnTo>
                    <a:pt x="128455" y="34057"/>
                  </a:lnTo>
                  <a:lnTo>
                    <a:pt x="128455" y="27207"/>
                  </a:lnTo>
                  <a:cubicBezTo>
                    <a:pt x="128353" y="25808"/>
                    <a:pt x="127168" y="24736"/>
                    <a:pt x="125764" y="24774"/>
                  </a:cubicBezTo>
                  <a:lnTo>
                    <a:pt x="109683" y="24774"/>
                  </a:lnTo>
                  <a:cubicBezTo>
                    <a:pt x="108934" y="24763"/>
                    <a:pt x="108214" y="25065"/>
                    <a:pt x="107697" y="25607"/>
                  </a:cubicBezTo>
                  <a:lnTo>
                    <a:pt x="94243" y="39754"/>
                  </a:lnTo>
                  <a:lnTo>
                    <a:pt x="49012" y="8450"/>
                  </a:lnTo>
                  <a:lnTo>
                    <a:pt x="50229" y="2945"/>
                  </a:lnTo>
                  <a:cubicBezTo>
                    <a:pt x="50361" y="2230"/>
                    <a:pt x="50147" y="1494"/>
                    <a:pt x="49652" y="961"/>
                  </a:cubicBezTo>
                  <a:cubicBezTo>
                    <a:pt x="49149" y="348"/>
                    <a:pt x="48396" y="-5"/>
                    <a:pt x="47602" y="0"/>
                  </a:cubicBezTo>
                  <a:lnTo>
                    <a:pt x="32482" y="0"/>
                  </a:lnTo>
                  <a:cubicBezTo>
                    <a:pt x="31561" y="5"/>
                    <a:pt x="30700" y="459"/>
                    <a:pt x="30176" y="1217"/>
                  </a:cubicBezTo>
                  <a:cubicBezTo>
                    <a:pt x="29762" y="1906"/>
                    <a:pt x="29762" y="2768"/>
                    <a:pt x="30176" y="3457"/>
                  </a:cubicBezTo>
                  <a:lnTo>
                    <a:pt x="32034" y="7426"/>
                  </a:lnTo>
                  <a:lnTo>
                    <a:pt x="22103" y="512"/>
                  </a:lnTo>
                  <a:cubicBezTo>
                    <a:pt x="21654" y="192"/>
                    <a:pt x="21118" y="13"/>
                    <a:pt x="20566" y="0"/>
                  </a:cubicBezTo>
                  <a:cubicBezTo>
                    <a:pt x="19721" y="-10"/>
                    <a:pt x="18918" y="367"/>
                    <a:pt x="18388" y="1024"/>
                  </a:cubicBezTo>
                  <a:lnTo>
                    <a:pt x="12429" y="7938"/>
                  </a:lnTo>
                  <a:cubicBezTo>
                    <a:pt x="11863" y="8721"/>
                    <a:pt x="11863" y="9780"/>
                    <a:pt x="12429" y="10563"/>
                  </a:cubicBezTo>
                  <a:lnTo>
                    <a:pt x="20246" y="25222"/>
                  </a:lnTo>
                  <a:lnTo>
                    <a:pt x="5894" y="32392"/>
                  </a:lnTo>
                  <a:cubicBezTo>
                    <a:pt x="4879" y="32871"/>
                    <a:pt x="4323" y="33982"/>
                    <a:pt x="4549" y="35081"/>
                  </a:cubicBezTo>
                  <a:lnTo>
                    <a:pt x="8842" y="54606"/>
                  </a:lnTo>
                  <a:lnTo>
                    <a:pt x="7752" y="55630"/>
                  </a:lnTo>
                  <a:lnTo>
                    <a:pt x="641" y="62031"/>
                  </a:lnTo>
                  <a:cubicBezTo>
                    <a:pt x="-214" y="62903"/>
                    <a:pt x="-214" y="64297"/>
                    <a:pt x="641" y="65168"/>
                  </a:cubicBezTo>
                  <a:lnTo>
                    <a:pt x="641" y="65168"/>
                  </a:lnTo>
                  <a:lnTo>
                    <a:pt x="1153" y="65488"/>
                  </a:lnTo>
                  <a:lnTo>
                    <a:pt x="46705" y="104346"/>
                  </a:lnTo>
                  <a:lnTo>
                    <a:pt x="46705" y="104346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6F91B0CA-1F20-A044-AC41-637D0A6767A9}"/>
                </a:ext>
              </a:extLst>
            </p:cNvPr>
            <p:cNvSpPr/>
            <p:nvPr/>
          </p:nvSpPr>
          <p:spPr>
            <a:xfrm>
              <a:off x="1419492" y="4001355"/>
              <a:ext cx="595826" cy="435307"/>
            </a:xfrm>
            <a:custGeom>
              <a:avLst/>
              <a:gdLst>
                <a:gd name="connsiteX0" fmla="*/ 591518 w 595825"/>
                <a:gd name="connsiteY0" fmla="*/ 79444 h 435306"/>
                <a:gd name="connsiteX1" fmla="*/ 589596 w 595825"/>
                <a:gd name="connsiteY1" fmla="*/ 80276 h 435306"/>
                <a:gd name="connsiteX2" fmla="*/ 538727 w 595825"/>
                <a:gd name="connsiteY2" fmla="*/ 82516 h 435306"/>
                <a:gd name="connsiteX3" fmla="*/ 537573 w 595825"/>
                <a:gd name="connsiteY3" fmla="*/ 82516 h 435306"/>
                <a:gd name="connsiteX4" fmla="*/ 520339 w 595825"/>
                <a:gd name="connsiteY4" fmla="*/ 74578 h 435306"/>
                <a:gd name="connsiteX5" fmla="*/ 521621 w 595825"/>
                <a:gd name="connsiteY5" fmla="*/ 72786 h 435306"/>
                <a:gd name="connsiteX6" fmla="*/ 522005 w 595825"/>
                <a:gd name="connsiteY6" fmla="*/ 70673 h 435306"/>
                <a:gd name="connsiteX7" fmla="*/ 520596 w 595825"/>
                <a:gd name="connsiteY7" fmla="*/ 69137 h 435306"/>
                <a:gd name="connsiteX8" fmla="*/ 506116 w 595825"/>
                <a:gd name="connsiteY8" fmla="*/ 62735 h 435306"/>
                <a:gd name="connsiteX9" fmla="*/ 504899 w 595825"/>
                <a:gd name="connsiteY9" fmla="*/ 62735 h 435306"/>
                <a:gd name="connsiteX10" fmla="*/ 502913 w 595825"/>
                <a:gd name="connsiteY10" fmla="*/ 63568 h 435306"/>
                <a:gd name="connsiteX11" fmla="*/ 502913 w 595825"/>
                <a:gd name="connsiteY11" fmla="*/ 66576 h 435306"/>
                <a:gd name="connsiteX12" fmla="*/ 503361 w 595825"/>
                <a:gd name="connsiteY12" fmla="*/ 67281 h 435306"/>
                <a:gd name="connsiteX13" fmla="*/ 482476 w 595825"/>
                <a:gd name="connsiteY13" fmla="*/ 60879 h 435306"/>
                <a:gd name="connsiteX14" fmla="*/ 462487 w 595825"/>
                <a:gd name="connsiteY14" fmla="*/ 67281 h 435306"/>
                <a:gd name="connsiteX15" fmla="*/ 407965 w 595825"/>
                <a:gd name="connsiteY15" fmla="*/ 58446 h 435306"/>
                <a:gd name="connsiteX16" fmla="*/ 356071 w 595825"/>
                <a:gd name="connsiteY16" fmla="*/ 22277 h 435306"/>
                <a:gd name="connsiteX17" fmla="*/ 354982 w 595825"/>
                <a:gd name="connsiteY17" fmla="*/ 20229 h 435306"/>
                <a:gd name="connsiteX18" fmla="*/ 356199 w 595825"/>
                <a:gd name="connsiteY18" fmla="*/ 18308 h 435306"/>
                <a:gd name="connsiteX19" fmla="*/ 357032 w 595825"/>
                <a:gd name="connsiteY19" fmla="*/ 17797 h 435306"/>
                <a:gd name="connsiteX20" fmla="*/ 55916 w 595825"/>
                <a:gd name="connsiteY20" fmla="*/ 0 h 435306"/>
                <a:gd name="connsiteX21" fmla="*/ 53481 w 595825"/>
                <a:gd name="connsiteY21" fmla="*/ 1408 h 435306"/>
                <a:gd name="connsiteX22" fmla="*/ 42141 w 595825"/>
                <a:gd name="connsiteY22" fmla="*/ 22470 h 435306"/>
                <a:gd name="connsiteX23" fmla="*/ 16963 w 595825"/>
                <a:gd name="connsiteY23" fmla="*/ 24582 h 435306"/>
                <a:gd name="connsiteX24" fmla="*/ 15233 w 595825"/>
                <a:gd name="connsiteY24" fmla="*/ 25414 h 435306"/>
                <a:gd name="connsiteX25" fmla="*/ 690 w 595825"/>
                <a:gd name="connsiteY25" fmla="*/ 41034 h 435306"/>
                <a:gd name="connsiteX26" fmla="*/ 690 w 595825"/>
                <a:gd name="connsiteY26" fmla="*/ 44427 h 435306"/>
                <a:gd name="connsiteX27" fmla="*/ 21191 w 595825"/>
                <a:gd name="connsiteY27" fmla="*/ 63312 h 435306"/>
                <a:gd name="connsiteX28" fmla="*/ 16963 w 595825"/>
                <a:gd name="connsiteY28" fmla="*/ 72978 h 435306"/>
                <a:gd name="connsiteX29" fmla="*/ 16963 w 595825"/>
                <a:gd name="connsiteY29" fmla="*/ 74834 h 435306"/>
                <a:gd name="connsiteX30" fmla="*/ 21832 w 595825"/>
                <a:gd name="connsiteY30" fmla="*/ 85909 h 435306"/>
                <a:gd name="connsiteX31" fmla="*/ 24267 w 595825"/>
                <a:gd name="connsiteY31" fmla="*/ 87445 h 435306"/>
                <a:gd name="connsiteX32" fmla="*/ 25099 w 595825"/>
                <a:gd name="connsiteY32" fmla="*/ 87446 h 435306"/>
                <a:gd name="connsiteX33" fmla="*/ 27918 w 595825"/>
                <a:gd name="connsiteY33" fmla="*/ 86549 h 435306"/>
                <a:gd name="connsiteX34" fmla="*/ 21512 w 595825"/>
                <a:gd name="connsiteY34" fmla="*/ 113500 h 435306"/>
                <a:gd name="connsiteX35" fmla="*/ 21512 w 595825"/>
                <a:gd name="connsiteY35" fmla="*/ 113500 h 435306"/>
                <a:gd name="connsiteX36" fmla="*/ 21512 w 595825"/>
                <a:gd name="connsiteY36" fmla="*/ 114140 h 435306"/>
                <a:gd name="connsiteX37" fmla="*/ 21512 w 595825"/>
                <a:gd name="connsiteY37" fmla="*/ 114140 h 435306"/>
                <a:gd name="connsiteX38" fmla="*/ 22601 w 595825"/>
                <a:gd name="connsiteY38" fmla="*/ 115933 h 435306"/>
                <a:gd name="connsiteX39" fmla="*/ 24138 w 595825"/>
                <a:gd name="connsiteY39" fmla="*/ 116381 h 435306"/>
                <a:gd name="connsiteX40" fmla="*/ 25484 w 595825"/>
                <a:gd name="connsiteY40" fmla="*/ 116061 h 435306"/>
                <a:gd name="connsiteX41" fmla="*/ 56877 w 595825"/>
                <a:gd name="connsiteY41" fmla="*/ 99544 h 435306"/>
                <a:gd name="connsiteX42" fmla="*/ 62835 w 595825"/>
                <a:gd name="connsiteY42" fmla="*/ 110619 h 435306"/>
                <a:gd name="connsiteX43" fmla="*/ 65205 w 595825"/>
                <a:gd name="connsiteY43" fmla="*/ 111964 h 435306"/>
                <a:gd name="connsiteX44" fmla="*/ 136064 w 595825"/>
                <a:gd name="connsiteY44" fmla="*/ 109723 h 435306"/>
                <a:gd name="connsiteX45" fmla="*/ 144200 w 595825"/>
                <a:gd name="connsiteY45" fmla="*/ 124831 h 435306"/>
                <a:gd name="connsiteX46" fmla="*/ 118189 w 595825"/>
                <a:gd name="connsiteY46" fmla="*/ 158311 h 435306"/>
                <a:gd name="connsiteX47" fmla="*/ 113320 w 595825"/>
                <a:gd name="connsiteY47" fmla="*/ 203442 h 435306"/>
                <a:gd name="connsiteX48" fmla="*/ 115562 w 595825"/>
                <a:gd name="connsiteY48" fmla="*/ 219830 h 435306"/>
                <a:gd name="connsiteX49" fmla="*/ 92562 w 595825"/>
                <a:gd name="connsiteY49" fmla="*/ 236858 h 435306"/>
                <a:gd name="connsiteX50" fmla="*/ 91729 w 595825"/>
                <a:gd name="connsiteY50" fmla="*/ 239739 h 435306"/>
                <a:gd name="connsiteX51" fmla="*/ 106144 w 595825"/>
                <a:gd name="connsiteY51" fmla="*/ 271747 h 435306"/>
                <a:gd name="connsiteX52" fmla="*/ 96534 w 595825"/>
                <a:gd name="connsiteY52" fmla="*/ 300810 h 435306"/>
                <a:gd name="connsiteX53" fmla="*/ 96534 w 595825"/>
                <a:gd name="connsiteY53" fmla="*/ 302602 h 435306"/>
                <a:gd name="connsiteX54" fmla="*/ 110181 w 595825"/>
                <a:gd name="connsiteY54" fmla="*/ 327761 h 435306"/>
                <a:gd name="connsiteX55" fmla="*/ 87373 w 595825"/>
                <a:gd name="connsiteY55" fmla="*/ 348822 h 435306"/>
                <a:gd name="connsiteX56" fmla="*/ 86604 w 595825"/>
                <a:gd name="connsiteY56" fmla="*/ 350806 h 435306"/>
                <a:gd name="connsiteX57" fmla="*/ 89038 w 595825"/>
                <a:gd name="connsiteY57" fmla="*/ 373084 h 435306"/>
                <a:gd name="connsiteX58" fmla="*/ 91024 w 595825"/>
                <a:gd name="connsiteY58" fmla="*/ 375261 h 435306"/>
                <a:gd name="connsiteX59" fmla="*/ 91537 w 595825"/>
                <a:gd name="connsiteY59" fmla="*/ 375260 h 435306"/>
                <a:gd name="connsiteX60" fmla="*/ 128568 w 595825"/>
                <a:gd name="connsiteY60" fmla="*/ 383774 h 435306"/>
                <a:gd name="connsiteX61" fmla="*/ 155925 w 595825"/>
                <a:gd name="connsiteY61" fmla="*/ 428585 h 435306"/>
                <a:gd name="connsiteX62" fmla="*/ 184947 w 595825"/>
                <a:gd name="connsiteY62" fmla="*/ 439724 h 435306"/>
                <a:gd name="connsiteX63" fmla="*/ 185972 w 595825"/>
                <a:gd name="connsiteY63" fmla="*/ 439724 h 435306"/>
                <a:gd name="connsiteX64" fmla="*/ 187638 w 595825"/>
                <a:gd name="connsiteY64" fmla="*/ 439148 h 435306"/>
                <a:gd name="connsiteX65" fmla="*/ 236778 w 595825"/>
                <a:gd name="connsiteY65" fmla="*/ 401827 h 435306"/>
                <a:gd name="connsiteX66" fmla="*/ 347870 w 595825"/>
                <a:gd name="connsiteY66" fmla="*/ 399522 h 435306"/>
                <a:gd name="connsiteX67" fmla="*/ 349984 w 595825"/>
                <a:gd name="connsiteY67" fmla="*/ 398562 h 435306"/>
                <a:gd name="connsiteX68" fmla="*/ 383171 w 595825"/>
                <a:gd name="connsiteY68" fmla="*/ 357144 h 435306"/>
                <a:gd name="connsiteX69" fmla="*/ 408798 w 595825"/>
                <a:gd name="connsiteY69" fmla="*/ 354967 h 435306"/>
                <a:gd name="connsiteX70" fmla="*/ 411105 w 595825"/>
                <a:gd name="connsiteY70" fmla="*/ 353367 h 435306"/>
                <a:gd name="connsiteX71" fmla="*/ 424879 w 595825"/>
                <a:gd name="connsiteY71" fmla="*/ 316494 h 435306"/>
                <a:gd name="connsiteX72" fmla="*/ 449545 w 595825"/>
                <a:gd name="connsiteY72" fmla="*/ 295176 h 435306"/>
                <a:gd name="connsiteX73" fmla="*/ 454414 w 595825"/>
                <a:gd name="connsiteY73" fmla="*/ 286279 h 435306"/>
                <a:gd name="connsiteX74" fmla="*/ 453453 w 595825"/>
                <a:gd name="connsiteY74" fmla="*/ 283078 h 435306"/>
                <a:gd name="connsiteX75" fmla="*/ 435066 w 595825"/>
                <a:gd name="connsiteY75" fmla="*/ 272515 h 435306"/>
                <a:gd name="connsiteX76" fmla="*/ 430645 w 595825"/>
                <a:gd name="connsiteY76" fmla="*/ 252222 h 435306"/>
                <a:gd name="connsiteX77" fmla="*/ 482347 w 595825"/>
                <a:gd name="connsiteY77" fmla="*/ 173611 h 435306"/>
                <a:gd name="connsiteX78" fmla="*/ 589852 w 595825"/>
                <a:gd name="connsiteY78" fmla="*/ 114396 h 435306"/>
                <a:gd name="connsiteX79" fmla="*/ 601961 w 595825"/>
                <a:gd name="connsiteY79" fmla="*/ 85333 h 435306"/>
                <a:gd name="connsiteX80" fmla="*/ 601064 w 595825"/>
                <a:gd name="connsiteY80" fmla="*/ 82452 h 435306"/>
                <a:gd name="connsiteX81" fmla="*/ 592415 w 595825"/>
                <a:gd name="connsiteY81" fmla="*/ 77075 h 435306"/>
                <a:gd name="connsiteX82" fmla="*/ 592415 w 595825"/>
                <a:gd name="connsiteY82" fmla="*/ 77587 h 435306"/>
                <a:gd name="connsiteX83" fmla="*/ 591518 w 595825"/>
                <a:gd name="connsiteY83" fmla="*/ 79443 h 43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5825" h="435306">
                  <a:moveTo>
                    <a:pt x="591518" y="79444"/>
                  </a:moveTo>
                  <a:cubicBezTo>
                    <a:pt x="591001" y="79947"/>
                    <a:pt x="590317" y="80243"/>
                    <a:pt x="589596" y="80276"/>
                  </a:cubicBezTo>
                  <a:lnTo>
                    <a:pt x="538727" y="82516"/>
                  </a:lnTo>
                  <a:cubicBezTo>
                    <a:pt x="538345" y="82576"/>
                    <a:pt x="537955" y="82576"/>
                    <a:pt x="537573" y="82516"/>
                  </a:cubicBezTo>
                  <a:lnTo>
                    <a:pt x="520339" y="74578"/>
                  </a:lnTo>
                  <a:lnTo>
                    <a:pt x="521621" y="72786"/>
                  </a:lnTo>
                  <a:cubicBezTo>
                    <a:pt x="522061" y="72176"/>
                    <a:pt x="522202" y="71400"/>
                    <a:pt x="522005" y="70673"/>
                  </a:cubicBezTo>
                  <a:cubicBezTo>
                    <a:pt x="521774" y="69984"/>
                    <a:pt x="521262" y="69426"/>
                    <a:pt x="520596" y="69137"/>
                  </a:cubicBezTo>
                  <a:lnTo>
                    <a:pt x="506116" y="62735"/>
                  </a:lnTo>
                  <a:cubicBezTo>
                    <a:pt x="505713" y="62676"/>
                    <a:pt x="505303" y="62676"/>
                    <a:pt x="504899" y="62735"/>
                  </a:cubicBezTo>
                  <a:cubicBezTo>
                    <a:pt x="504150" y="62724"/>
                    <a:pt x="503430" y="63026"/>
                    <a:pt x="502913" y="63568"/>
                  </a:cubicBezTo>
                  <a:cubicBezTo>
                    <a:pt x="502139" y="64421"/>
                    <a:pt x="502139" y="65722"/>
                    <a:pt x="502913" y="66576"/>
                  </a:cubicBezTo>
                  <a:lnTo>
                    <a:pt x="503361" y="67281"/>
                  </a:lnTo>
                  <a:lnTo>
                    <a:pt x="482476" y="60879"/>
                  </a:lnTo>
                  <a:lnTo>
                    <a:pt x="462487" y="67281"/>
                  </a:lnTo>
                  <a:lnTo>
                    <a:pt x="407965" y="58446"/>
                  </a:lnTo>
                  <a:lnTo>
                    <a:pt x="356071" y="22277"/>
                  </a:lnTo>
                  <a:cubicBezTo>
                    <a:pt x="355365" y="21840"/>
                    <a:pt x="354949" y="21058"/>
                    <a:pt x="354982" y="20229"/>
                  </a:cubicBezTo>
                  <a:cubicBezTo>
                    <a:pt x="355045" y="19427"/>
                    <a:pt x="355500" y="18708"/>
                    <a:pt x="356199" y="18308"/>
                  </a:cubicBezTo>
                  <a:lnTo>
                    <a:pt x="357032" y="17797"/>
                  </a:lnTo>
                  <a:lnTo>
                    <a:pt x="55916" y="0"/>
                  </a:lnTo>
                  <a:cubicBezTo>
                    <a:pt x="54911" y="2"/>
                    <a:pt x="53983" y="539"/>
                    <a:pt x="53481" y="1408"/>
                  </a:cubicBezTo>
                  <a:lnTo>
                    <a:pt x="42141" y="22470"/>
                  </a:lnTo>
                  <a:lnTo>
                    <a:pt x="16963" y="24582"/>
                  </a:lnTo>
                  <a:cubicBezTo>
                    <a:pt x="16298" y="24619"/>
                    <a:pt x="15676" y="24918"/>
                    <a:pt x="15233" y="25414"/>
                  </a:cubicBezTo>
                  <a:lnTo>
                    <a:pt x="690" y="41034"/>
                  </a:lnTo>
                  <a:cubicBezTo>
                    <a:pt x="-230" y="41979"/>
                    <a:pt x="-230" y="43483"/>
                    <a:pt x="690" y="44427"/>
                  </a:cubicBezTo>
                  <a:lnTo>
                    <a:pt x="21191" y="63312"/>
                  </a:lnTo>
                  <a:lnTo>
                    <a:pt x="16963" y="72978"/>
                  </a:lnTo>
                  <a:cubicBezTo>
                    <a:pt x="16710" y="73571"/>
                    <a:pt x="16710" y="74242"/>
                    <a:pt x="16963" y="74834"/>
                  </a:cubicBezTo>
                  <a:lnTo>
                    <a:pt x="21832" y="85909"/>
                  </a:lnTo>
                  <a:cubicBezTo>
                    <a:pt x="22237" y="86884"/>
                    <a:pt x="23212" y="87499"/>
                    <a:pt x="24267" y="87445"/>
                  </a:cubicBezTo>
                  <a:lnTo>
                    <a:pt x="25099" y="87446"/>
                  </a:lnTo>
                  <a:lnTo>
                    <a:pt x="27918" y="86549"/>
                  </a:lnTo>
                  <a:lnTo>
                    <a:pt x="21512" y="113500"/>
                  </a:lnTo>
                  <a:lnTo>
                    <a:pt x="21512" y="113500"/>
                  </a:lnTo>
                  <a:cubicBezTo>
                    <a:pt x="21479" y="113712"/>
                    <a:pt x="21479" y="113928"/>
                    <a:pt x="21512" y="114140"/>
                  </a:cubicBezTo>
                  <a:lnTo>
                    <a:pt x="21512" y="114140"/>
                  </a:lnTo>
                  <a:cubicBezTo>
                    <a:pt x="21555" y="114881"/>
                    <a:pt x="21963" y="115552"/>
                    <a:pt x="22601" y="115933"/>
                  </a:cubicBezTo>
                  <a:cubicBezTo>
                    <a:pt x="23056" y="116235"/>
                    <a:pt x="23592" y="116391"/>
                    <a:pt x="24138" y="116381"/>
                  </a:cubicBezTo>
                  <a:cubicBezTo>
                    <a:pt x="24605" y="116374"/>
                    <a:pt x="25064" y="116264"/>
                    <a:pt x="25484" y="116061"/>
                  </a:cubicBezTo>
                  <a:lnTo>
                    <a:pt x="56877" y="99544"/>
                  </a:lnTo>
                  <a:lnTo>
                    <a:pt x="62835" y="110619"/>
                  </a:lnTo>
                  <a:cubicBezTo>
                    <a:pt x="63350" y="111436"/>
                    <a:pt x="64240" y="111941"/>
                    <a:pt x="65205" y="111964"/>
                  </a:cubicBezTo>
                  <a:lnTo>
                    <a:pt x="136064" y="109723"/>
                  </a:lnTo>
                  <a:lnTo>
                    <a:pt x="144200" y="124831"/>
                  </a:lnTo>
                  <a:lnTo>
                    <a:pt x="118189" y="158311"/>
                  </a:lnTo>
                  <a:lnTo>
                    <a:pt x="113320" y="203442"/>
                  </a:lnTo>
                  <a:lnTo>
                    <a:pt x="115562" y="219830"/>
                  </a:lnTo>
                  <a:lnTo>
                    <a:pt x="92562" y="236858"/>
                  </a:lnTo>
                  <a:cubicBezTo>
                    <a:pt x="91634" y="237498"/>
                    <a:pt x="91286" y="238703"/>
                    <a:pt x="91729" y="239739"/>
                  </a:cubicBezTo>
                  <a:lnTo>
                    <a:pt x="106144" y="271747"/>
                  </a:lnTo>
                  <a:lnTo>
                    <a:pt x="96534" y="300810"/>
                  </a:lnTo>
                  <a:cubicBezTo>
                    <a:pt x="96312" y="301387"/>
                    <a:pt x="96312" y="302025"/>
                    <a:pt x="96534" y="302602"/>
                  </a:cubicBezTo>
                  <a:lnTo>
                    <a:pt x="110181" y="327761"/>
                  </a:lnTo>
                  <a:lnTo>
                    <a:pt x="87373" y="348822"/>
                  </a:lnTo>
                  <a:cubicBezTo>
                    <a:pt x="86788" y="349304"/>
                    <a:pt x="86497" y="350056"/>
                    <a:pt x="86604" y="350806"/>
                  </a:cubicBezTo>
                  <a:lnTo>
                    <a:pt x="89038" y="373084"/>
                  </a:lnTo>
                  <a:cubicBezTo>
                    <a:pt x="89136" y="374173"/>
                    <a:pt x="89948" y="375063"/>
                    <a:pt x="91024" y="375261"/>
                  </a:cubicBezTo>
                  <a:lnTo>
                    <a:pt x="91537" y="375260"/>
                  </a:lnTo>
                  <a:lnTo>
                    <a:pt x="128568" y="383774"/>
                  </a:lnTo>
                  <a:lnTo>
                    <a:pt x="155925" y="428585"/>
                  </a:lnTo>
                  <a:lnTo>
                    <a:pt x="184947" y="439724"/>
                  </a:lnTo>
                  <a:cubicBezTo>
                    <a:pt x="185285" y="439791"/>
                    <a:pt x="185634" y="439791"/>
                    <a:pt x="185972" y="439724"/>
                  </a:cubicBezTo>
                  <a:cubicBezTo>
                    <a:pt x="186576" y="439719"/>
                    <a:pt x="187161" y="439517"/>
                    <a:pt x="187638" y="439148"/>
                  </a:cubicBezTo>
                  <a:lnTo>
                    <a:pt x="236778" y="401827"/>
                  </a:lnTo>
                  <a:lnTo>
                    <a:pt x="347870" y="399522"/>
                  </a:lnTo>
                  <a:cubicBezTo>
                    <a:pt x="348688" y="399558"/>
                    <a:pt x="349474" y="399201"/>
                    <a:pt x="349984" y="398562"/>
                  </a:cubicBezTo>
                  <a:lnTo>
                    <a:pt x="383171" y="357144"/>
                  </a:lnTo>
                  <a:lnTo>
                    <a:pt x="408798" y="354967"/>
                  </a:lnTo>
                  <a:cubicBezTo>
                    <a:pt x="409797" y="354882"/>
                    <a:pt x="410675" y="354272"/>
                    <a:pt x="411105" y="353367"/>
                  </a:cubicBezTo>
                  <a:lnTo>
                    <a:pt x="424879" y="316494"/>
                  </a:lnTo>
                  <a:lnTo>
                    <a:pt x="449545" y="295176"/>
                  </a:lnTo>
                  <a:lnTo>
                    <a:pt x="454414" y="286279"/>
                  </a:lnTo>
                  <a:cubicBezTo>
                    <a:pt x="455030" y="285129"/>
                    <a:pt x="454600" y="283699"/>
                    <a:pt x="453453" y="283078"/>
                  </a:cubicBezTo>
                  <a:lnTo>
                    <a:pt x="435066" y="272515"/>
                  </a:lnTo>
                  <a:lnTo>
                    <a:pt x="430645" y="252222"/>
                  </a:lnTo>
                  <a:lnTo>
                    <a:pt x="482347" y="173611"/>
                  </a:lnTo>
                  <a:lnTo>
                    <a:pt x="589852" y="114396"/>
                  </a:lnTo>
                  <a:lnTo>
                    <a:pt x="601961" y="85333"/>
                  </a:lnTo>
                  <a:cubicBezTo>
                    <a:pt x="602392" y="84282"/>
                    <a:pt x="602016" y="83074"/>
                    <a:pt x="601064" y="82452"/>
                  </a:cubicBezTo>
                  <a:lnTo>
                    <a:pt x="592415" y="77075"/>
                  </a:lnTo>
                  <a:lnTo>
                    <a:pt x="592415" y="77587"/>
                  </a:lnTo>
                  <a:cubicBezTo>
                    <a:pt x="592406" y="78308"/>
                    <a:pt x="592078" y="78988"/>
                    <a:pt x="591518" y="7944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C6CA6C51-84FE-C640-88F2-8F647488F186}"/>
                </a:ext>
              </a:extLst>
            </p:cNvPr>
            <p:cNvSpPr/>
            <p:nvPr/>
          </p:nvSpPr>
          <p:spPr>
            <a:xfrm>
              <a:off x="1919238" y="4268484"/>
              <a:ext cx="12813" cy="12803"/>
            </a:xfrm>
            <a:custGeom>
              <a:avLst/>
              <a:gdLst>
                <a:gd name="connsiteX0" fmla="*/ 16429 w 12813"/>
                <a:gd name="connsiteY0" fmla="*/ 457 h 12803"/>
                <a:gd name="connsiteX1" fmla="*/ 14827 w 12813"/>
                <a:gd name="connsiteY1" fmla="*/ 9 h 12803"/>
                <a:gd name="connsiteX2" fmla="*/ 13162 w 12813"/>
                <a:gd name="connsiteY2" fmla="*/ 521 h 12803"/>
                <a:gd name="connsiteX3" fmla="*/ 1053 w 12813"/>
                <a:gd name="connsiteY3" fmla="*/ 9419 h 12803"/>
                <a:gd name="connsiteX4" fmla="*/ 28 w 12813"/>
                <a:gd name="connsiteY4" fmla="*/ 11788 h 12803"/>
                <a:gd name="connsiteX5" fmla="*/ 1822 w 12813"/>
                <a:gd name="connsiteY5" fmla="*/ 13708 h 12803"/>
                <a:gd name="connsiteX6" fmla="*/ 9061 w 12813"/>
                <a:gd name="connsiteY6" fmla="*/ 15949 h 12803"/>
                <a:gd name="connsiteX7" fmla="*/ 9958 w 12813"/>
                <a:gd name="connsiteY7" fmla="*/ 15949 h 12803"/>
                <a:gd name="connsiteX8" fmla="*/ 12457 w 12813"/>
                <a:gd name="connsiteY8" fmla="*/ 14413 h 12803"/>
                <a:gd name="connsiteX9" fmla="*/ 17262 w 12813"/>
                <a:gd name="connsiteY9" fmla="*/ 3274 h 12803"/>
                <a:gd name="connsiteX10" fmla="*/ 16429 w 12813"/>
                <a:gd name="connsiteY10" fmla="*/ 457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12803">
                  <a:moveTo>
                    <a:pt x="16429" y="457"/>
                  </a:moveTo>
                  <a:cubicBezTo>
                    <a:pt x="15967" y="119"/>
                    <a:pt x="15398" y="-40"/>
                    <a:pt x="14827" y="9"/>
                  </a:cubicBezTo>
                  <a:cubicBezTo>
                    <a:pt x="14228" y="-32"/>
                    <a:pt x="13635" y="150"/>
                    <a:pt x="13162" y="521"/>
                  </a:cubicBezTo>
                  <a:lnTo>
                    <a:pt x="1053" y="9419"/>
                  </a:lnTo>
                  <a:cubicBezTo>
                    <a:pt x="286" y="9948"/>
                    <a:pt x="-112" y="10867"/>
                    <a:pt x="28" y="11788"/>
                  </a:cubicBezTo>
                  <a:cubicBezTo>
                    <a:pt x="272" y="12684"/>
                    <a:pt x="943" y="13403"/>
                    <a:pt x="1822" y="13708"/>
                  </a:cubicBezTo>
                  <a:lnTo>
                    <a:pt x="9061" y="15949"/>
                  </a:lnTo>
                  <a:lnTo>
                    <a:pt x="9958" y="15949"/>
                  </a:lnTo>
                  <a:cubicBezTo>
                    <a:pt x="11017" y="15959"/>
                    <a:pt x="11989" y="15362"/>
                    <a:pt x="12457" y="14413"/>
                  </a:cubicBezTo>
                  <a:lnTo>
                    <a:pt x="17262" y="3274"/>
                  </a:lnTo>
                  <a:cubicBezTo>
                    <a:pt x="17696" y="2256"/>
                    <a:pt x="17347" y="1075"/>
                    <a:pt x="16429" y="45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99B674BF-86E2-864C-B1BC-CE34DE64A9DA}"/>
                </a:ext>
              </a:extLst>
            </p:cNvPr>
            <p:cNvSpPr/>
            <p:nvPr/>
          </p:nvSpPr>
          <p:spPr>
            <a:xfrm>
              <a:off x="2042528" y="4214972"/>
              <a:ext cx="19220" cy="12803"/>
            </a:xfrm>
            <a:custGeom>
              <a:avLst/>
              <a:gdLst>
                <a:gd name="connsiteX0" fmla="*/ 19608 w 19220"/>
                <a:gd name="connsiteY0" fmla="*/ 1348 h 12803"/>
                <a:gd name="connsiteX1" fmla="*/ 17173 w 19220"/>
                <a:gd name="connsiteY1" fmla="*/ 4 h 12803"/>
                <a:gd name="connsiteX2" fmla="*/ 2758 w 19220"/>
                <a:gd name="connsiteY2" fmla="*/ 4 h 12803"/>
                <a:gd name="connsiteX3" fmla="*/ 67 w 19220"/>
                <a:gd name="connsiteY3" fmla="*/ 1860 h 12803"/>
                <a:gd name="connsiteX4" fmla="*/ 1477 w 19220"/>
                <a:gd name="connsiteY4" fmla="*/ 4613 h 12803"/>
                <a:gd name="connsiteX5" fmla="*/ 20697 w 19220"/>
                <a:gd name="connsiteY5" fmla="*/ 13639 h 12803"/>
                <a:gd name="connsiteX6" fmla="*/ 21914 w 19220"/>
                <a:gd name="connsiteY6" fmla="*/ 13639 h 12803"/>
                <a:gd name="connsiteX7" fmla="*/ 23836 w 19220"/>
                <a:gd name="connsiteY7" fmla="*/ 12999 h 12803"/>
                <a:gd name="connsiteX8" fmla="*/ 24285 w 19220"/>
                <a:gd name="connsiteY8" fmla="*/ 10182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0" h="12803">
                  <a:moveTo>
                    <a:pt x="19608" y="1348"/>
                  </a:moveTo>
                  <a:cubicBezTo>
                    <a:pt x="19120" y="472"/>
                    <a:pt x="18175" y="-49"/>
                    <a:pt x="17173" y="4"/>
                  </a:cubicBezTo>
                  <a:lnTo>
                    <a:pt x="2758" y="4"/>
                  </a:lnTo>
                  <a:cubicBezTo>
                    <a:pt x="1545" y="-55"/>
                    <a:pt x="442" y="705"/>
                    <a:pt x="67" y="1860"/>
                  </a:cubicBezTo>
                  <a:cubicBezTo>
                    <a:pt x="-210" y="3000"/>
                    <a:pt x="390" y="4170"/>
                    <a:pt x="1477" y="4613"/>
                  </a:cubicBezTo>
                  <a:lnTo>
                    <a:pt x="20697" y="13639"/>
                  </a:lnTo>
                  <a:cubicBezTo>
                    <a:pt x="21100" y="13702"/>
                    <a:pt x="21511" y="13702"/>
                    <a:pt x="21914" y="13639"/>
                  </a:cubicBezTo>
                  <a:cubicBezTo>
                    <a:pt x="22615" y="13691"/>
                    <a:pt x="23307" y="13461"/>
                    <a:pt x="23836" y="12999"/>
                  </a:cubicBezTo>
                  <a:cubicBezTo>
                    <a:pt x="24642" y="12289"/>
                    <a:pt x="24830" y="11107"/>
                    <a:pt x="24285" y="1018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74525C3F-C07D-4A41-BB02-63FAB64E6776}"/>
                </a:ext>
              </a:extLst>
            </p:cNvPr>
            <p:cNvSpPr/>
            <p:nvPr/>
          </p:nvSpPr>
          <p:spPr>
            <a:xfrm>
              <a:off x="1972442" y="4217082"/>
              <a:ext cx="51254" cy="44811"/>
            </a:xfrm>
            <a:custGeom>
              <a:avLst/>
              <a:gdLst>
                <a:gd name="connsiteX0" fmla="*/ 52407 w 51253"/>
                <a:gd name="connsiteY0" fmla="*/ 17994 h 44811"/>
                <a:gd name="connsiteX1" fmla="*/ 41644 w 51253"/>
                <a:gd name="connsiteY1" fmla="*/ 11977 h 44811"/>
                <a:gd name="connsiteX2" fmla="*/ 41644 w 51253"/>
                <a:gd name="connsiteY2" fmla="*/ 2246 h 44811"/>
                <a:gd name="connsiteX3" fmla="*/ 40234 w 51253"/>
                <a:gd name="connsiteY3" fmla="*/ 70 h 44811"/>
                <a:gd name="connsiteX4" fmla="*/ 39017 w 51253"/>
                <a:gd name="connsiteY4" fmla="*/ 70 h 44811"/>
                <a:gd name="connsiteX5" fmla="*/ 37480 w 51253"/>
                <a:gd name="connsiteY5" fmla="*/ 454 h 44811"/>
                <a:gd name="connsiteX6" fmla="*/ 1217 w 51253"/>
                <a:gd name="connsiteY6" fmla="*/ 22732 h 44811"/>
                <a:gd name="connsiteX7" fmla="*/ 0 w 51253"/>
                <a:gd name="connsiteY7" fmla="*/ 24844 h 44811"/>
                <a:gd name="connsiteX8" fmla="*/ 1345 w 51253"/>
                <a:gd name="connsiteY8" fmla="*/ 26957 h 44811"/>
                <a:gd name="connsiteX9" fmla="*/ 35237 w 51253"/>
                <a:gd name="connsiteY9" fmla="*/ 44817 h 44811"/>
                <a:gd name="connsiteX10" fmla="*/ 36519 w 51253"/>
                <a:gd name="connsiteY10" fmla="*/ 44817 h 44811"/>
                <a:gd name="connsiteX11" fmla="*/ 38889 w 51253"/>
                <a:gd name="connsiteY11" fmla="*/ 43601 h 44811"/>
                <a:gd name="connsiteX12" fmla="*/ 53368 w 51253"/>
                <a:gd name="connsiteY12" fmla="*/ 21323 h 44811"/>
                <a:gd name="connsiteX13" fmla="*/ 52552 w 51253"/>
                <a:gd name="connsiteY13" fmla="*/ 18075 h 44811"/>
                <a:gd name="connsiteX14" fmla="*/ 52407 w 51253"/>
                <a:gd name="connsiteY14" fmla="*/ 17994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253" h="44811">
                  <a:moveTo>
                    <a:pt x="52407" y="17994"/>
                  </a:moveTo>
                  <a:lnTo>
                    <a:pt x="41644" y="11977"/>
                  </a:lnTo>
                  <a:lnTo>
                    <a:pt x="41644" y="2246"/>
                  </a:lnTo>
                  <a:cubicBezTo>
                    <a:pt x="41603" y="1319"/>
                    <a:pt x="41064" y="487"/>
                    <a:pt x="40234" y="70"/>
                  </a:cubicBezTo>
                  <a:cubicBezTo>
                    <a:pt x="39834" y="-23"/>
                    <a:pt x="39418" y="-23"/>
                    <a:pt x="39017" y="70"/>
                  </a:cubicBezTo>
                  <a:cubicBezTo>
                    <a:pt x="38477" y="28"/>
                    <a:pt x="37937" y="162"/>
                    <a:pt x="37480" y="454"/>
                  </a:cubicBezTo>
                  <a:lnTo>
                    <a:pt x="1217" y="22732"/>
                  </a:lnTo>
                  <a:cubicBezTo>
                    <a:pt x="472" y="23177"/>
                    <a:pt x="11" y="23976"/>
                    <a:pt x="0" y="24844"/>
                  </a:cubicBezTo>
                  <a:cubicBezTo>
                    <a:pt x="37" y="25739"/>
                    <a:pt x="550" y="26544"/>
                    <a:pt x="1345" y="26957"/>
                  </a:cubicBezTo>
                  <a:lnTo>
                    <a:pt x="35237" y="44817"/>
                  </a:lnTo>
                  <a:cubicBezTo>
                    <a:pt x="35660" y="44907"/>
                    <a:pt x="36096" y="44907"/>
                    <a:pt x="36519" y="44817"/>
                  </a:cubicBezTo>
                  <a:cubicBezTo>
                    <a:pt x="37468" y="44858"/>
                    <a:pt x="38369" y="44396"/>
                    <a:pt x="38889" y="43601"/>
                  </a:cubicBezTo>
                  <a:lnTo>
                    <a:pt x="53368" y="21323"/>
                  </a:lnTo>
                  <a:cubicBezTo>
                    <a:pt x="54041" y="20201"/>
                    <a:pt x="53675" y="18747"/>
                    <a:pt x="52552" y="18075"/>
                  </a:cubicBezTo>
                  <a:cubicBezTo>
                    <a:pt x="52505" y="18046"/>
                    <a:pt x="52456" y="18019"/>
                    <a:pt x="52407" y="1799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5AB8F505-0294-804A-A522-A2B6638E812A}"/>
                </a:ext>
              </a:extLst>
            </p:cNvPr>
            <p:cNvSpPr/>
            <p:nvPr/>
          </p:nvSpPr>
          <p:spPr>
            <a:xfrm>
              <a:off x="2088276" y="1625852"/>
              <a:ext cx="1242905" cy="1369937"/>
            </a:xfrm>
            <a:custGeom>
              <a:avLst/>
              <a:gdLst>
                <a:gd name="connsiteX0" fmla="*/ 99561 w 1242904"/>
                <a:gd name="connsiteY0" fmla="*/ 1115609 h 1369936"/>
                <a:gd name="connsiteX1" fmla="*/ 92000 w 1242904"/>
                <a:gd name="connsiteY1" fmla="*/ 1099926 h 1369936"/>
                <a:gd name="connsiteX2" fmla="*/ 91360 w 1242904"/>
                <a:gd name="connsiteY2" fmla="*/ 1098965 h 1369936"/>
                <a:gd name="connsiteX3" fmla="*/ 100009 w 1242904"/>
                <a:gd name="connsiteY3" fmla="*/ 1099734 h 1369936"/>
                <a:gd name="connsiteX4" fmla="*/ 99432 w 1242904"/>
                <a:gd name="connsiteY4" fmla="*/ 1102550 h 1369936"/>
                <a:gd name="connsiteX5" fmla="*/ 101290 w 1242904"/>
                <a:gd name="connsiteY5" fmla="*/ 1114841 h 1369936"/>
                <a:gd name="connsiteX6" fmla="*/ 99561 w 1242904"/>
                <a:gd name="connsiteY6" fmla="*/ 1115609 h 1369936"/>
                <a:gd name="connsiteX7" fmla="*/ 84248 w 1242904"/>
                <a:gd name="connsiteY7" fmla="*/ 1164581 h 1369936"/>
                <a:gd name="connsiteX8" fmla="*/ 82454 w 1242904"/>
                <a:gd name="connsiteY8" fmla="*/ 1160420 h 1369936"/>
                <a:gd name="connsiteX9" fmla="*/ 79828 w 1242904"/>
                <a:gd name="connsiteY9" fmla="*/ 1157860 h 1369936"/>
                <a:gd name="connsiteX10" fmla="*/ 90719 w 1242904"/>
                <a:gd name="connsiteY10" fmla="*/ 1157860 h 1369936"/>
                <a:gd name="connsiteX11" fmla="*/ 84312 w 1242904"/>
                <a:gd name="connsiteY11" fmla="*/ 1164581 h 1369936"/>
                <a:gd name="connsiteX12" fmla="*/ 72204 w 1242904"/>
                <a:gd name="connsiteY12" fmla="*/ 1100182 h 1369936"/>
                <a:gd name="connsiteX13" fmla="*/ 72780 w 1242904"/>
                <a:gd name="connsiteY13" fmla="*/ 1099221 h 1369936"/>
                <a:gd name="connsiteX14" fmla="*/ 74126 w 1242904"/>
                <a:gd name="connsiteY14" fmla="*/ 1096149 h 1369936"/>
                <a:gd name="connsiteX15" fmla="*/ 77265 w 1242904"/>
                <a:gd name="connsiteY15" fmla="*/ 1097685 h 1369936"/>
                <a:gd name="connsiteX16" fmla="*/ 82326 w 1242904"/>
                <a:gd name="connsiteY16" fmla="*/ 1098133 h 1369936"/>
                <a:gd name="connsiteX17" fmla="*/ 72204 w 1242904"/>
                <a:gd name="connsiteY17" fmla="*/ 1100182 h 1369936"/>
                <a:gd name="connsiteX18" fmla="*/ 297656 w 1242904"/>
                <a:gd name="connsiteY18" fmla="*/ 1273408 h 1369936"/>
                <a:gd name="connsiteX19" fmla="*/ 302654 w 1242904"/>
                <a:gd name="connsiteY19" fmla="*/ 1277569 h 1369936"/>
                <a:gd name="connsiteX20" fmla="*/ 304384 w 1242904"/>
                <a:gd name="connsiteY20" fmla="*/ 1293189 h 1369936"/>
                <a:gd name="connsiteX21" fmla="*/ 310214 w 1242904"/>
                <a:gd name="connsiteY21" fmla="*/ 1290436 h 1369936"/>
                <a:gd name="connsiteX22" fmla="*/ 317005 w 1242904"/>
                <a:gd name="connsiteY22" fmla="*/ 1261501 h 1369936"/>
                <a:gd name="connsiteX23" fmla="*/ 312136 w 1242904"/>
                <a:gd name="connsiteY23" fmla="*/ 1241144 h 1369936"/>
                <a:gd name="connsiteX24" fmla="*/ 324373 w 1242904"/>
                <a:gd name="connsiteY24" fmla="*/ 1207344 h 1369936"/>
                <a:gd name="connsiteX25" fmla="*/ 351088 w 1242904"/>
                <a:gd name="connsiteY25" fmla="*/ 1188523 h 1369936"/>
                <a:gd name="connsiteX26" fmla="*/ 358008 w 1242904"/>
                <a:gd name="connsiteY26" fmla="*/ 1150114 h 1369936"/>
                <a:gd name="connsiteX27" fmla="*/ 339172 w 1242904"/>
                <a:gd name="connsiteY27" fmla="*/ 1117658 h 1369936"/>
                <a:gd name="connsiteX28" fmla="*/ 339621 w 1242904"/>
                <a:gd name="connsiteY28" fmla="*/ 1112729 h 1369936"/>
                <a:gd name="connsiteX29" fmla="*/ 366529 w 1242904"/>
                <a:gd name="connsiteY29" fmla="*/ 1079568 h 1369936"/>
                <a:gd name="connsiteX30" fmla="*/ 341735 w 1242904"/>
                <a:gd name="connsiteY30" fmla="*/ 1042183 h 1369936"/>
                <a:gd name="connsiteX31" fmla="*/ 336161 w 1242904"/>
                <a:gd name="connsiteY31" fmla="*/ 964020 h 1369936"/>
                <a:gd name="connsiteX32" fmla="*/ 348398 w 1242904"/>
                <a:gd name="connsiteY32" fmla="*/ 915752 h 1369936"/>
                <a:gd name="connsiteX33" fmla="*/ 336481 w 1242904"/>
                <a:gd name="connsiteY33" fmla="*/ 887201 h 1369936"/>
                <a:gd name="connsiteX34" fmla="*/ 341030 w 1242904"/>
                <a:gd name="connsiteY34" fmla="*/ 855834 h 1369936"/>
                <a:gd name="connsiteX35" fmla="*/ 342760 w 1242904"/>
                <a:gd name="connsiteY35" fmla="*/ 852953 h 1369936"/>
                <a:gd name="connsiteX36" fmla="*/ 383955 w 1242904"/>
                <a:gd name="connsiteY36" fmla="*/ 821713 h 1369936"/>
                <a:gd name="connsiteX37" fmla="*/ 435209 w 1242904"/>
                <a:gd name="connsiteY37" fmla="*/ 808398 h 1369936"/>
                <a:gd name="connsiteX38" fmla="*/ 435209 w 1242904"/>
                <a:gd name="connsiteY38" fmla="*/ 787465 h 1369936"/>
                <a:gd name="connsiteX39" fmla="*/ 416629 w 1242904"/>
                <a:gd name="connsiteY39" fmla="*/ 760898 h 1369936"/>
                <a:gd name="connsiteX40" fmla="*/ 416309 w 1242904"/>
                <a:gd name="connsiteY40" fmla="*/ 756417 h 1369936"/>
                <a:gd name="connsiteX41" fmla="*/ 447830 w 1242904"/>
                <a:gd name="connsiteY41" fmla="*/ 698355 h 1369936"/>
                <a:gd name="connsiteX42" fmla="*/ 456992 w 1242904"/>
                <a:gd name="connsiteY42" fmla="*/ 608733 h 1369936"/>
                <a:gd name="connsiteX43" fmla="*/ 459618 w 1242904"/>
                <a:gd name="connsiteY43" fmla="*/ 605020 h 1369936"/>
                <a:gd name="connsiteX44" fmla="*/ 486719 w 1242904"/>
                <a:gd name="connsiteY44" fmla="*/ 592217 h 1369936"/>
                <a:gd name="connsiteX45" fmla="*/ 498187 w 1242904"/>
                <a:gd name="connsiteY45" fmla="*/ 556304 h 1369936"/>
                <a:gd name="connsiteX46" fmla="*/ 541112 w 1242904"/>
                <a:gd name="connsiteY46" fmla="*/ 498690 h 1369936"/>
                <a:gd name="connsiteX47" fmla="*/ 532015 w 1242904"/>
                <a:gd name="connsiteY47" fmla="*/ 465146 h 1369936"/>
                <a:gd name="connsiteX48" fmla="*/ 556424 w 1242904"/>
                <a:gd name="connsiteY48" fmla="*/ 406507 h 1369936"/>
                <a:gd name="connsiteX49" fmla="*/ 594160 w 1242904"/>
                <a:gd name="connsiteY49" fmla="*/ 377828 h 1369936"/>
                <a:gd name="connsiteX50" fmla="*/ 597299 w 1242904"/>
                <a:gd name="connsiteY50" fmla="*/ 376804 h 1369936"/>
                <a:gd name="connsiteX51" fmla="*/ 600374 w 1242904"/>
                <a:gd name="connsiteY51" fmla="*/ 377828 h 1369936"/>
                <a:gd name="connsiteX52" fmla="*/ 616199 w 1242904"/>
                <a:gd name="connsiteY52" fmla="*/ 389159 h 1369936"/>
                <a:gd name="connsiteX53" fmla="*/ 633561 w 1242904"/>
                <a:gd name="connsiteY53" fmla="*/ 328920 h 1369936"/>
                <a:gd name="connsiteX54" fmla="*/ 638302 w 1242904"/>
                <a:gd name="connsiteY54" fmla="*/ 325527 h 1369936"/>
                <a:gd name="connsiteX55" fmla="*/ 720308 w 1242904"/>
                <a:gd name="connsiteY55" fmla="*/ 336666 h 1369936"/>
                <a:gd name="connsiteX56" fmla="*/ 721205 w 1242904"/>
                <a:gd name="connsiteY56" fmla="*/ 335898 h 1369936"/>
                <a:gd name="connsiteX57" fmla="*/ 711531 w 1242904"/>
                <a:gd name="connsiteY57" fmla="*/ 321622 h 1369936"/>
                <a:gd name="connsiteX58" fmla="*/ 711082 w 1242904"/>
                <a:gd name="connsiteY58" fmla="*/ 317397 h 1369936"/>
                <a:gd name="connsiteX59" fmla="*/ 725626 w 1242904"/>
                <a:gd name="connsiteY59" fmla="*/ 283981 h 1369936"/>
                <a:gd name="connsiteX60" fmla="*/ 720629 w 1242904"/>
                <a:gd name="connsiteY60" fmla="*/ 269065 h 1369936"/>
                <a:gd name="connsiteX61" fmla="*/ 721205 w 1242904"/>
                <a:gd name="connsiteY61" fmla="*/ 265352 h 1369936"/>
                <a:gd name="connsiteX62" fmla="*/ 724409 w 1242904"/>
                <a:gd name="connsiteY62" fmla="*/ 263304 h 1369936"/>
                <a:gd name="connsiteX63" fmla="*/ 749587 w 1242904"/>
                <a:gd name="connsiteY63" fmla="*/ 258695 h 1369936"/>
                <a:gd name="connsiteX64" fmla="*/ 752534 w 1242904"/>
                <a:gd name="connsiteY64" fmla="*/ 259655 h 1369936"/>
                <a:gd name="connsiteX65" fmla="*/ 770537 w 1242904"/>
                <a:gd name="connsiteY65" fmla="*/ 253253 h 1369936"/>
                <a:gd name="connsiteX66" fmla="*/ 766373 w 1242904"/>
                <a:gd name="connsiteY66" fmla="*/ 239746 h 1369936"/>
                <a:gd name="connsiteX67" fmla="*/ 767526 w 1242904"/>
                <a:gd name="connsiteY67" fmla="*/ 236929 h 1369936"/>
                <a:gd name="connsiteX68" fmla="*/ 779635 w 1242904"/>
                <a:gd name="connsiteY68" fmla="*/ 230528 h 1369936"/>
                <a:gd name="connsiteX69" fmla="*/ 781044 w 1242904"/>
                <a:gd name="connsiteY69" fmla="*/ 230144 h 1369936"/>
                <a:gd name="connsiteX70" fmla="*/ 783158 w 1242904"/>
                <a:gd name="connsiteY70" fmla="*/ 231232 h 1369936"/>
                <a:gd name="connsiteX71" fmla="*/ 840819 w 1242904"/>
                <a:gd name="connsiteY71" fmla="*/ 301649 h 1369936"/>
                <a:gd name="connsiteX72" fmla="*/ 884385 w 1242904"/>
                <a:gd name="connsiteY72" fmla="*/ 310099 h 1369936"/>
                <a:gd name="connsiteX73" fmla="*/ 910011 w 1242904"/>
                <a:gd name="connsiteY73" fmla="*/ 288654 h 1369936"/>
                <a:gd name="connsiteX74" fmla="*/ 911805 w 1242904"/>
                <a:gd name="connsiteY74" fmla="*/ 288014 h 1369936"/>
                <a:gd name="connsiteX75" fmla="*/ 913535 w 1242904"/>
                <a:gd name="connsiteY75" fmla="*/ 288654 h 1369936"/>
                <a:gd name="connsiteX76" fmla="*/ 943198 w 1242904"/>
                <a:gd name="connsiteY76" fmla="*/ 311764 h 1369936"/>
                <a:gd name="connsiteX77" fmla="*/ 991377 w 1242904"/>
                <a:gd name="connsiteY77" fmla="*/ 273738 h 1369936"/>
                <a:gd name="connsiteX78" fmla="*/ 996054 w 1242904"/>
                <a:gd name="connsiteY78" fmla="*/ 203321 h 1369936"/>
                <a:gd name="connsiteX79" fmla="*/ 1005920 w 1242904"/>
                <a:gd name="connsiteY79" fmla="*/ 173746 h 1369936"/>
                <a:gd name="connsiteX80" fmla="*/ 1007522 w 1242904"/>
                <a:gd name="connsiteY80" fmla="*/ 172146 h 1369936"/>
                <a:gd name="connsiteX81" fmla="*/ 1104199 w 1242904"/>
                <a:gd name="connsiteY81" fmla="*/ 138729 h 1369936"/>
                <a:gd name="connsiteX82" fmla="*/ 1105160 w 1242904"/>
                <a:gd name="connsiteY82" fmla="*/ 138729 h 1369936"/>
                <a:gd name="connsiteX83" fmla="*/ 1106890 w 1242904"/>
                <a:gd name="connsiteY83" fmla="*/ 139369 h 1369936"/>
                <a:gd name="connsiteX84" fmla="*/ 1162501 w 1242904"/>
                <a:gd name="connsiteY84" fmla="*/ 184180 h 1369936"/>
                <a:gd name="connsiteX85" fmla="*/ 1163398 w 1242904"/>
                <a:gd name="connsiteY85" fmla="*/ 185781 h 1369936"/>
                <a:gd name="connsiteX86" fmla="*/ 1168202 w 1242904"/>
                <a:gd name="connsiteY86" fmla="*/ 223678 h 1369936"/>
                <a:gd name="connsiteX87" fmla="*/ 1167690 w 1242904"/>
                <a:gd name="connsiteY87" fmla="*/ 225471 h 1369936"/>
                <a:gd name="connsiteX88" fmla="*/ 1146932 w 1242904"/>
                <a:gd name="connsiteY88" fmla="*/ 251077 h 1369936"/>
                <a:gd name="connsiteX89" fmla="*/ 1155838 w 1242904"/>
                <a:gd name="connsiteY89" fmla="*/ 267529 h 1369936"/>
                <a:gd name="connsiteX90" fmla="*/ 1155325 w 1242904"/>
                <a:gd name="connsiteY90" fmla="*/ 270410 h 1369936"/>
                <a:gd name="connsiteX91" fmla="*/ 1151801 w 1242904"/>
                <a:gd name="connsiteY91" fmla="*/ 272650 h 1369936"/>
                <a:gd name="connsiteX92" fmla="*/ 1152890 w 1242904"/>
                <a:gd name="connsiteY92" fmla="*/ 272650 h 1369936"/>
                <a:gd name="connsiteX93" fmla="*/ 1156414 w 1242904"/>
                <a:gd name="connsiteY93" fmla="*/ 271306 h 1369936"/>
                <a:gd name="connsiteX94" fmla="*/ 1206066 w 1242904"/>
                <a:gd name="connsiteY94" fmla="*/ 224510 h 1369936"/>
                <a:gd name="connsiteX95" fmla="*/ 1212024 w 1242904"/>
                <a:gd name="connsiteY95" fmla="*/ 202617 h 1369936"/>
                <a:gd name="connsiteX96" fmla="*/ 1235857 w 1242904"/>
                <a:gd name="connsiteY96" fmla="*/ 209915 h 1369936"/>
                <a:gd name="connsiteX97" fmla="*/ 1237523 w 1242904"/>
                <a:gd name="connsiteY97" fmla="*/ 210235 h 1369936"/>
                <a:gd name="connsiteX98" fmla="*/ 1240406 w 1242904"/>
                <a:gd name="connsiteY98" fmla="*/ 209275 h 1369936"/>
                <a:gd name="connsiteX99" fmla="*/ 1242457 w 1242904"/>
                <a:gd name="connsiteY99" fmla="*/ 205434 h 1369936"/>
                <a:gd name="connsiteX100" fmla="*/ 1242456 w 1242904"/>
                <a:gd name="connsiteY100" fmla="*/ 180980 h 1369936"/>
                <a:gd name="connsiteX101" fmla="*/ 1240662 w 1242904"/>
                <a:gd name="connsiteY101" fmla="*/ 177331 h 1369936"/>
                <a:gd name="connsiteX102" fmla="*/ 1237523 w 1242904"/>
                <a:gd name="connsiteY102" fmla="*/ 176306 h 1369936"/>
                <a:gd name="connsiteX103" fmla="*/ 1232910 w 1242904"/>
                <a:gd name="connsiteY103" fmla="*/ 177075 h 1369936"/>
                <a:gd name="connsiteX104" fmla="*/ 1186205 w 1242904"/>
                <a:gd name="connsiteY104" fmla="*/ 185653 h 1369936"/>
                <a:gd name="connsiteX105" fmla="*/ 1196008 w 1242904"/>
                <a:gd name="connsiteY105" fmla="*/ 167472 h 1369936"/>
                <a:gd name="connsiteX106" fmla="*/ 1194217 w 1242904"/>
                <a:gd name="connsiteY106" fmla="*/ 161393 h 1369936"/>
                <a:gd name="connsiteX107" fmla="*/ 1194214 w 1242904"/>
                <a:gd name="connsiteY107" fmla="*/ 161391 h 1369936"/>
                <a:gd name="connsiteX108" fmla="*/ 1153531 w 1242904"/>
                <a:gd name="connsiteY108" fmla="*/ 137385 h 1369936"/>
                <a:gd name="connsiteX109" fmla="*/ 1198827 w 1242904"/>
                <a:gd name="connsiteY109" fmla="*/ 143274 h 1369936"/>
                <a:gd name="connsiteX110" fmla="*/ 1202542 w 1242904"/>
                <a:gd name="connsiteY110" fmla="*/ 141738 h 1369936"/>
                <a:gd name="connsiteX111" fmla="*/ 1246044 w 1242904"/>
                <a:gd name="connsiteY111" fmla="*/ 96927 h 1369936"/>
                <a:gd name="connsiteX112" fmla="*/ 1247261 w 1242904"/>
                <a:gd name="connsiteY112" fmla="*/ 93598 h 1369936"/>
                <a:gd name="connsiteX113" fmla="*/ 1245660 w 1242904"/>
                <a:gd name="connsiteY113" fmla="*/ 90269 h 1369936"/>
                <a:gd name="connsiteX114" fmla="*/ 1197225 w 1242904"/>
                <a:gd name="connsiteY114" fmla="*/ 50132 h 1369936"/>
                <a:gd name="connsiteX115" fmla="*/ 1193637 w 1242904"/>
                <a:gd name="connsiteY115" fmla="*/ 49107 h 1369936"/>
                <a:gd name="connsiteX116" fmla="*/ 1192804 w 1242904"/>
                <a:gd name="connsiteY116" fmla="*/ 49107 h 1369936"/>
                <a:gd name="connsiteX117" fmla="*/ 1168907 w 1242904"/>
                <a:gd name="connsiteY117" fmla="*/ 54613 h 1369936"/>
                <a:gd name="connsiteX118" fmla="*/ 1165127 w 1242904"/>
                <a:gd name="connsiteY118" fmla="*/ 35088 h 1369936"/>
                <a:gd name="connsiteX119" fmla="*/ 1162500 w 1242904"/>
                <a:gd name="connsiteY119" fmla="*/ 31759 h 1369936"/>
                <a:gd name="connsiteX120" fmla="*/ 1160194 w 1242904"/>
                <a:gd name="connsiteY120" fmla="*/ 31183 h 1369936"/>
                <a:gd name="connsiteX121" fmla="*/ 1158080 w 1242904"/>
                <a:gd name="connsiteY121" fmla="*/ 31567 h 1369936"/>
                <a:gd name="connsiteX122" fmla="*/ 1126687 w 1242904"/>
                <a:gd name="connsiteY122" fmla="*/ 44946 h 1369936"/>
                <a:gd name="connsiteX123" fmla="*/ 1123676 w 1242904"/>
                <a:gd name="connsiteY123" fmla="*/ 49235 h 1369936"/>
                <a:gd name="connsiteX124" fmla="*/ 1123676 w 1242904"/>
                <a:gd name="connsiteY124" fmla="*/ 84700 h 1369936"/>
                <a:gd name="connsiteX125" fmla="*/ 1110862 w 1242904"/>
                <a:gd name="connsiteY125" fmla="*/ 84700 h 1369936"/>
                <a:gd name="connsiteX126" fmla="*/ 1120665 w 1242904"/>
                <a:gd name="connsiteY126" fmla="*/ 69592 h 1369936"/>
                <a:gd name="connsiteX127" fmla="*/ 1120665 w 1242904"/>
                <a:gd name="connsiteY127" fmla="*/ 64535 h 1369936"/>
                <a:gd name="connsiteX128" fmla="*/ 1116372 w 1242904"/>
                <a:gd name="connsiteY128" fmla="*/ 62423 h 1369936"/>
                <a:gd name="connsiteX129" fmla="*/ 1105545 w 1242904"/>
                <a:gd name="connsiteY129" fmla="*/ 63255 h 1369936"/>
                <a:gd name="connsiteX130" fmla="*/ 1107467 w 1242904"/>
                <a:gd name="connsiteY130" fmla="*/ 61782 h 1369936"/>
                <a:gd name="connsiteX131" fmla="*/ 1109325 w 1242904"/>
                <a:gd name="connsiteY131" fmla="*/ 58326 h 1369936"/>
                <a:gd name="connsiteX132" fmla="*/ 1107787 w 1242904"/>
                <a:gd name="connsiteY132" fmla="*/ 54805 h 1369936"/>
                <a:gd name="connsiteX133" fmla="*/ 1104712 w 1242904"/>
                <a:gd name="connsiteY133" fmla="*/ 51988 h 1369936"/>
                <a:gd name="connsiteX134" fmla="*/ 1117525 w 1242904"/>
                <a:gd name="connsiteY134" fmla="*/ 49299 h 1369936"/>
                <a:gd name="connsiteX135" fmla="*/ 1121305 w 1242904"/>
                <a:gd name="connsiteY135" fmla="*/ 45650 h 1369936"/>
                <a:gd name="connsiteX136" fmla="*/ 1126110 w 1242904"/>
                <a:gd name="connsiteY136" fmla="*/ 23437 h 1369936"/>
                <a:gd name="connsiteX137" fmla="*/ 1123419 w 1242904"/>
                <a:gd name="connsiteY137" fmla="*/ 18252 h 1369936"/>
                <a:gd name="connsiteX138" fmla="*/ 1084979 w 1242904"/>
                <a:gd name="connsiteY138" fmla="*/ 391 h 1369936"/>
                <a:gd name="connsiteX139" fmla="*/ 1082801 w 1242904"/>
                <a:gd name="connsiteY139" fmla="*/ 7 h 1369936"/>
                <a:gd name="connsiteX140" fmla="*/ 1080943 w 1242904"/>
                <a:gd name="connsiteY140" fmla="*/ 7 h 1369936"/>
                <a:gd name="connsiteX141" fmla="*/ 1077996 w 1242904"/>
                <a:gd name="connsiteY141" fmla="*/ 3080 h 1369936"/>
                <a:gd name="connsiteX142" fmla="*/ 1052369 w 1242904"/>
                <a:gd name="connsiteY142" fmla="*/ 85724 h 1369936"/>
                <a:gd name="connsiteX143" fmla="*/ 1039555 w 1242904"/>
                <a:gd name="connsiteY143" fmla="*/ 90846 h 1369936"/>
                <a:gd name="connsiteX144" fmla="*/ 1039555 w 1242904"/>
                <a:gd name="connsiteY144" fmla="*/ 26830 h 1369936"/>
                <a:gd name="connsiteX145" fmla="*/ 1034558 w 1242904"/>
                <a:gd name="connsiteY145" fmla="*/ 22157 h 1369936"/>
                <a:gd name="connsiteX146" fmla="*/ 1030266 w 1242904"/>
                <a:gd name="connsiteY146" fmla="*/ 24397 h 1369936"/>
                <a:gd name="connsiteX147" fmla="*/ 960625 w 1242904"/>
                <a:gd name="connsiteY147" fmla="*/ 133736 h 1369936"/>
                <a:gd name="connsiteX148" fmla="*/ 958190 w 1242904"/>
                <a:gd name="connsiteY148" fmla="*/ 132072 h 1369936"/>
                <a:gd name="connsiteX149" fmla="*/ 971003 w 1242904"/>
                <a:gd name="connsiteY149" fmla="*/ 91614 h 1369936"/>
                <a:gd name="connsiteX150" fmla="*/ 1002460 w 1242904"/>
                <a:gd name="connsiteY150" fmla="*/ 40401 h 1369936"/>
                <a:gd name="connsiteX151" fmla="*/ 1001884 w 1242904"/>
                <a:gd name="connsiteY151" fmla="*/ 35152 h 1369936"/>
                <a:gd name="connsiteX152" fmla="*/ 997783 w 1242904"/>
                <a:gd name="connsiteY152" fmla="*/ 33615 h 1369936"/>
                <a:gd name="connsiteX153" fmla="*/ 996502 w 1242904"/>
                <a:gd name="connsiteY153" fmla="*/ 33615 h 1369936"/>
                <a:gd name="connsiteX154" fmla="*/ 972413 w 1242904"/>
                <a:gd name="connsiteY154" fmla="*/ 41425 h 1369936"/>
                <a:gd name="connsiteX155" fmla="*/ 962162 w 1242904"/>
                <a:gd name="connsiteY155" fmla="*/ 20620 h 1369936"/>
                <a:gd name="connsiteX156" fmla="*/ 957613 w 1242904"/>
                <a:gd name="connsiteY156" fmla="*/ 17932 h 1369936"/>
                <a:gd name="connsiteX157" fmla="*/ 955051 w 1242904"/>
                <a:gd name="connsiteY157" fmla="*/ 18636 h 1369936"/>
                <a:gd name="connsiteX158" fmla="*/ 923594 w 1242904"/>
                <a:gd name="connsiteY158" fmla="*/ 36496 h 1369936"/>
                <a:gd name="connsiteX159" fmla="*/ 921287 w 1242904"/>
                <a:gd name="connsiteY159" fmla="*/ 39505 h 1369936"/>
                <a:gd name="connsiteX160" fmla="*/ 922056 w 1242904"/>
                <a:gd name="connsiteY160" fmla="*/ 43218 h 1369936"/>
                <a:gd name="connsiteX161" fmla="*/ 936471 w 1242904"/>
                <a:gd name="connsiteY161" fmla="*/ 62423 h 1369936"/>
                <a:gd name="connsiteX162" fmla="*/ 874518 w 1242904"/>
                <a:gd name="connsiteY162" fmla="*/ 117604 h 1369936"/>
                <a:gd name="connsiteX163" fmla="*/ 872852 w 1242904"/>
                <a:gd name="connsiteY163" fmla="*/ 120677 h 1369936"/>
                <a:gd name="connsiteX164" fmla="*/ 871187 w 1242904"/>
                <a:gd name="connsiteY164" fmla="*/ 142634 h 1369936"/>
                <a:gd name="connsiteX165" fmla="*/ 862089 w 1242904"/>
                <a:gd name="connsiteY165" fmla="*/ 135336 h 1369936"/>
                <a:gd name="connsiteX166" fmla="*/ 865549 w 1242904"/>
                <a:gd name="connsiteY166" fmla="*/ 127270 h 1369936"/>
                <a:gd name="connsiteX167" fmla="*/ 864524 w 1242904"/>
                <a:gd name="connsiteY167" fmla="*/ 122213 h 1369936"/>
                <a:gd name="connsiteX168" fmla="*/ 860744 w 1242904"/>
                <a:gd name="connsiteY168" fmla="*/ 120997 h 1369936"/>
                <a:gd name="connsiteX169" fmla="*/ 859398 w 1242904"/>
                <a:gd name="connsiteY169" fmla="*/ 120997 h 1369936"/>
                <a:gd name="connsiteX170" fmla="*/ 833771 w 1242904"/>
                <a:gd name="connsiteY170" fmla="*/ 128807 h 1369936"/>
                <a:gd name="connsiteX171" fmla="*/ 816665 w 1242904"/>
                <a:gd name="connsiteY171" fmla="*/ 109090 h 1369936"/>
                <a:gd name="connsiteX172" fmla="*/ 812245 w 1242904"/>
                <a:gd name="connsiteY172" fmla="*/ 107426 h 1369936"/>
                <a:gd name="connsiteX173" fmla="*/ 812245 w 1242904"/>
                <a:gd name="connsiteY173" fmla="*/ 107426 h 1369936"/>
                <a:gd name="connsiteX174" fmla="*/ 808273 w 1242904"/>
                <a:gd name="connsiteY174" fmla="*/ 110370 h 1369936"/>
                <a:gd name="connsiteX175" fmla="*/ 804621 w 1242904"/>
                <a:gd name="connsiteY175" fmla="*/ 119461 h 1369936"/>
                <a:gd name="connsiteX176" fmla="*/ 798214 w 1242904"/>
                <a:gd name="connsiteY176" fmla="*/ 109666 h 1369936"/>
                <a:gd name="connsiteX177" fmla="*/ 793345 w 1242904"/>
                <a:gd name="connsiteY177" fmla="*/ 107490 h 1369936"/>
                <a:gd name="connsiteX178" fmla="*/ 792576 w 1242904"/>
                <a:gd name="connsiteY178" fmla="*/ 107490 h 1369936"/>
                <a:gd name="connsiteX179" fmla="*/ 788924 w 1242904"/>
                <a:gd name="connsiteY179" fmla="*/ 111971 h 1369936"/>
                <a:gd name="connsiteX180" fmla="*/ 788924 w 1242904"/>
                <a:gd name="connsiteY180" fmla="*/ 134312 h 1369936"/>
                <a:gd name="connsiteX181" fmla="*/ 792896 w 1242904"/>
                <a:gd name="connsiteY181" fmla="*/ 138857 h 1369936"/>
                <a:gd name="connsiteX182" fmla="*/ 810835 w 1242904"/>
                <a:gd name="connsiteY182" fmla="*/ 142570 h 1369936"/>
                <a:gd name="connsiteX183" fmla="*/ 812437 w 1242904"/>
                <a:gd name="connsiteY183" fmla="*/ 172594 h 1369936"/>
                <a:gd name="connsiteX184" fmla="*/ 784760 w 1242904"/>
                <a:gd name="connsiteY184" fmla="*/ 144619 h 1369936"/>
                <a:gd name="connsiteX185" fmla="*/ 781044 w 1242904"/>
                <a:gd name="connsiteY185" fmla="*/ 143082 h 1369936"/>
                <a:gd name="connsiteX186" fmla="*/ 778866 w 1242904"/>
                <a:gd name="connsiteY186" fmla="*/ 143466 h 1369936"/>
                <a:gd name="connsiteX187" fmla="*/ 776111 w 1242904"/>
                <a:gd name="connsiteY187" fmla="*/ 148524 h 1369936"/>
                <a:gd name="connsiteX188" fmla="*/ 777776 w 1242904"/>
                <a:gd name="connsiteY188" fmla="*/ 157934 h 1369936"/>
                <a:gd name="connsiteX189" fmla="*/ 752854 w 1242904"/>
                <a:gd name="connsiteY189" fmla="*/ 165680 h 1369936"/>
                <a:gd name="connsiteX190" fmla="*/ 749779 w 1242904"/>
                <a:gd name="connsiteY190" fmla="*/ 168369 h 1369936"/>
                <a:gd name="connsiteX191" fmla="*/ 744590 w 1242904"/>
                <a:gd name="connsiteY191" fmla="*/ 181812 h 1369936"/>
                <a:gd name="connsiteX192" fmla="*/ 747793 w 1242904"/>
                <a:gd name="connsiteY192" fmla="*/ 198840 h 1369936"/>
                <a:gd name="connsiteX193" fmla="*/ 739785 w 1242904"/>
                <a:gd name="connsiteY193" fmla="*/ 210747 h 1369936"/>
                <a:gd name="connsiteX194" fmla="*/ 740105 w 1242904"/>
                <a:gd name="connsiteY194" fmla="*/ 207994 h 1369936"/>
                <a:gd name="connsiteX195" fmla="*/ 740105 w 1242904"/>
                <a:gd name="connsiteY195" fmla="*/ 158702 h 1369936"/>
                <a:gd name="connsiteX196" fmla="*/ 737030 w 1242904"/>
                <a:gd name="connsiteY196" fmla="*/ 154349 h 1369936"/>
                <a:gd name="connsiteX197" fmla="*/ 735108 w 1242904"/>
                <a:gd name="connsiteY197" fmla="*/ 153965 h 1369936"/>
                <a:gd name="connsiteX198" fmla="*/ 731392 w 1242904"/>
                <a:gd name="connsiteY198" fmla="*/ 155501 h 1369936"/>
                <a:gd name="connsiteX199" fmla="*/ 708776 w 1242904"/>
                <a:gd name="connsiteY199" fmla="*/ 179635 h 1369936"/>
                <a:gd name="connsiteX200" fmla="*/ 708776 w 1242904"/>
                <a:gd name="connsiteY200" fmla="*/ 178419 h 1369936"/>
                <a:gd name="connsiteX201" fmla="*/ 706790 w 1242904"/>
                <a:gd name="connsiteY201" fmla="*/ 175026 h 1369936"/>
                <a:gd name="connsiteX202" fmla="*/ 703651 w 1242904"/>
                <a:gd name="connsiteY202" fmla="*/ 174066 h 1369936"/>
                <a:gd name="connsiteX203" fmla="*/ 687570 w 1242904"/>
                <a:gd name="connsiteY203" fmla="*/ 175730 h 1369936"/>
                <a:gd name="connsiteX204" fmla="*/ 684431 w 1242904"/>
                <a:gd name="connsiteY204" fmla="*/ 176755 h 1369936"/>
                <a:gd name="connsiteX205" fmla="*/ 684430 w 1242904"/>
                <a:gd name="connsiteY205" fmla="*/ 176755 h 1369936"/>
                <a:gd name="connsiteX206" fmla="*/ 682509 w 1242904"/>
                <a:gd name="connsiteY206" fmla="*/ 176243 h 1369936"/>
                <a:gd name="connsiteX207" fmla="*/ 681611 w 1242904"/>
                <a:gd name="connsiteY207" fmla="*/ 176243 h 1369936"/>
                <a:gd name="connsiteX208" fmla="*/ 677255 w 1242904"/>
                <a:gd name="connsiteY208" fmla="*/ 180340 h 1369936"/>
                <a:gd name="connsiteX209" fmla="*/ 673219 w 1242904"/>
                <a:gd name="connsiteY209" fmla="*/ 214524 h 1369936"/>
                <a:gd name="connsiteX210" fmla="*/ 664249 w 1242904"/>
                <a:gd name="connsiteY210" fmla="*/ 204601 h 1369936"/>
                <a:gd name="connsiteX211" fmla="*/ 660405 w 1242904"/>
                <a:gd name="connsiteY211" fmla="*/ 202937 h 1369936"/>
                <a:gd name="connsiteX212" fmla="*/ 653358 w 1242904"/>
                <a:gd name="connsiteY212" fmla="*/ 202937 h 1369936"/>
                <a:gd name="connsiteX213" fmla="*/ 646951 w 1242904"/>
                <a:gd name="connsiteY213" fmla="*/ 208763 h 1369936"/>
                <a:gd name="connsiteX214" fmla="*/ 644004 w 1242904"/>
                <a:gd name="connsiteY214" fmla="*/ 210043 h 1369936"/>
                <a:gd name="connsiteX215" fmla="*/ 644004 w 1242904"/>
                <a:gd name="connsiteY215" fmla="*/ 210491 h 1369936"/>
                <a:gd name="connsiteX216" fmla="*/ 660790 w 1242904"/>
                <a:gd name="connsiteY216" fmla="*/ 231680 h 1369936"/>
                <a:gd name="connsiteX217" fmla="*/ 656817 w 1242904"/>
                <a:gd name="connsiteY217" fmla="*/ 235457 h 1369936"/>
                <a:gd name="connsiteX218" fmla="*/ 643043 w 1242904"/>
                <a:gd name="connsiteY218" fmla="*/ 229055 h 1369936"/>
                <a:gd name="connsiteX219" fmla="*/ 640929 w 1242904"/>
                <a:gd name="connsiteY219" fmla="*/ 213756 h 1369936"/>
                <a:gd name="connsiteX220" fmla="*/ 636444 w 1242904"/>
                <a:gd name="connsiteY220" fmla="*/ 209659 h 1369936"/>
                <a:gd name="connsiteX221" fmla="*/ 635996 w 1242904"/>
                <a:gd name="connsiteY221" fmla="*/ 209659 h 1369936"/>
                <a:gd name="connsiteX222" fmla="*/ 631191 w 1242904"/>
                <a:gd name="connsiteY222" fmla="*/ 213116 h 1369936"/>
                <a:gd name="connsiteX223" fmla="*/ 624143 w 1242904"/>
                <a:gd name="connsiteY223" fmla="*/ 240578 h 1369936"/>
                <a:gd name="connsiteX224" fmla="*/ 627539 w 1242904"/>
                <a:gd name="connsiteY224" fmla="*/ 248516 h 1369936"/>
                <a:gd name="connsiteX225" fmla="*/ 621517 w 1242904"/>
                <a:gd name="connsiteY225" fmla="*/ 253189 h 1369936"/>
                <a:gd name="connsiteX226" fmla="*/ 620171 w 1242904"/>
                <a:gd name="connsiteY226" fmla="*/ 254470 h 1369936"/>
                <a:gd name="connsiteX227" fmla="*/ 619466 w 1242904"/>
                <a:gd name="connsiteY227" fmla="*/ 254470 h 1369936"/>
                <a:gd name="connsiteX228" fmla="*/ 601399 w 1242904"/>
                <a:gd name="connsiteY228" fmla="*/ 268361 h 1369936"/>
                <a:gd name="connsiteX229" fmla="*/ 600400 w 1242904"/>
                <a:gd name="connsiteY229" fmla="*/ 274711 h 1369936"/>
                <a:gd name="connsiteX230" fmla="*/ 600438 w 1242904"/>
                <a:gd name="connsiteY230" fmla="*/ 274763 h 1369936"/>
                <a:gd name="connsiteX231" fmla="*/ 608190 w 1242904"/>
                <a:gd name="connsiteY231" fmla="*/ 285453 h 1369936"/>
                <a:gd name="connsiteX232" fmla="*/ 606076 w 1242904"/>
                <a:gd name="connsiteY232" fmla="*/ 286542 h 1369936"/>
                <a:gd name="connsiteX233" fmla="*/ 604539 w 1242904"/>
                <a:gd name="connsiteY233" fmla="*/ 290767 h 1369936"/>
                <a:gd name="connsiteX234" fmla="*/ 606332 w 1242904"/>
                <a:gd name="connsiteY234" fmla="*/ 300753 h 1369936"/>
                <a:gd name="connsiteX235" fmla="*/ 553925 w 1242904"/>
                <a:gd name="connsiteY235" fmla="*/ 325975 h 1369936"/>
                <a:gd name="connsiteX236" fmla="*/ 551363 w 1242904"/>
                <a:gd name="connsiteY236" fmla="*/ 330776 h 1369936"/>
                <a:gd name="connsiteX237" fmla="*/ 555399 w 1242904"/>
                <a:gd name="connsiteY237" fmla="*/ 334745 h 1369936"/>
                <a:gd name="connsiteX238" fmla="*/ 597363 w 1242904"/>
                <a:gd name="connsiteY238" fmla="*/ 342107 h 1369936"/>
                <a:gd name="connsiteX239" fmla="*/ 588009 w 1242904"/>
                <a:gd name="connsiteY239" fmla="*/ 352094 h 1369936"/>
                <a:gd name="connsiteX240" fmla="*/ 546366 w 1242904"/>
                <a:gd name="connsiteY240" fmla="*/ 345692 h 1369936"/>
                <a:gd name="connsiteX241" fmla="*/ 543034 w 1242904"/>
                <a:gd name="connsiteY241" fmla="*/ 346908 h 1369936"/>
                <a:gd name="connsiteX242" fmla="*/ 541368 w 1242904"/>
                <a:gd name="connsiteY242" fmla="*/ 350621 h 1369936"/>
                <a:gd name="connsiteX243" fmla="*/ 543675 w 1242904"/>
                <a:gd name="connsiteY243" fmla="*/ 392808 h 1369936"/>
                <a:gd name="connsiteX244" fmla="*/ 539062 w 1242904"/>
                <a:gd name="connsiteY244" fmla="*/ 396201 h 1369936"/>
                <a:gd name="connsiteX245" fmla="*/ 529388 w 1242904"/>
                <a:gd name="connsiteY245" fmla="*/ 371042 h 1369936"/>
                <a:gd name="connsiteX246" fmla="*/ 522546 w 1242904"/>
                <a:gd name="connsiteY246" fmla="*/ 368390 h 1369936"/>
                <a:gd name="connsiteX247" fmla="*/ 520354 w 1242904"/>
                <a:gd name="connsiteY247" fmla="*/ 370210 h 1369936"/>
                <a:gd name="connsiteX248" fmla="*/ 498635 w 1242904"/>
                <a:gd name="connsiteY248" fmla="*/ 403690 h 1369936"/>
                <a:gd name="connsiteX249" fmla="*/ 498123 w 1242904"/>
                <a:gd name="connsiteY249" fmla="*/ 407659 h 1369936"/>
                <a:gd name="connsiteX250" fmla="*/ 504530 w 1242904"/>
                <a:gd name="connsiteY250" fmla="*/ 424688 h 1369936"/>
                <a:gd name="connsiteX251" fmla="*/ 490179 w 1242904"/>
                <a:gd name="connsiteY251" fmla="*/ 436018 h 1369936"/>
                <a:gd name="connsiteX252" fmla="*/ 488641 w 1242904"/>
                <a:gd name="connsiteY252" fmla="*/ 440820 h 1369936"/>
                <a:gd name="connsiteX253" fmla="*/ 463398 w 1242904"/>
                <a:gd name="connsiteY253" fmla="*/ 446133 h 1369936"/>
                <a:gd name="connsiteX254" fmla="*/ 459683 w 1242904"/>
                <a:gd name="connsiteY254" fmla="*/ 449270 h 1369936"/>
                <a:gd name="connsiteX255" fmla="*/ 441808 w 1242904"/>
                <a:gd name="connsiteY255" fmla="*/ 503107 h 1369936"/>
                <a:gd name="connsiteX256" fmla="*/ 399075 w 1242904"/>
                <a:gd name="connsiteY256" fmla="*/ 539340 h 1369936"/>
                <a:gd name="connsiteX257" fmla="*/ 396640 w 1242904"/>
                <a:gd name="connsiteY257" fmla="*/ 552719 h 1369936"/>
                <a:gd name="connsiteX258" fmla="*/ 399267 w 1242904"/>
                <a:gd name="connsiteY258" fmla="*/ 557584 h 1369936"/>
                <a:gd name="connsiteX259" fmla="*/ 392476 w 1242904"/>
                <a:gd name="connsiteY259" fmla="*/ 560337 h 1369936"/>
                <a:gd name="connsiteX260" fmla="*/ 389657 w 1242904"/>
                <a:gd name="connsiteY260" fmla="*/ 563026 h 1369936"/>
                <a:gd name="connsiteX261" fmla="*/ 389657 w 1242904"/>
                <a:gd name="connsiteY261" fmla="*/ 566738 h 1369936"/>
                <a:gd name="connsiteX262" fmla="*/ 400164 w 1242904"/>
                <a:gd name="connsiteY262" fmla="*/ 585943 h 1369936"/>
                <a:gd name="connsiteX263" fmla="*/ 361724 w 1242904"/>
                <a:gd name="connsiteY263" fmla="*/ 621408 h 1369936"/>
                <a:gd name="connsiteX264" fmla="*/ 361027 w 1242904"/>
                <a:gd name="connsiteY264" fmla="*/ 627525 h 1369936"/>
                <a:gd name="connsiteX265" fmla="*/ 361275 w 1242904"/>
                <a:gd name="connsiteY265" fmla="*/ 627810 h 1369936"/>
                <a:gd name="connsiteX266" fmla="*/ 365247 w 1242904"/>
                <a:gd name="connsiteY266" fmla="*/ 629666 h 1369936"/>
                <a:gd name="connsiteX267" fmla="*/ 367746 w 1242904"/>
                <a:gd name="connsiteY267" fmla="*/ 629026 h 1369936"/>
                <a:gd name="connsiteX268" fmla="*/ 371846 w 1242904"/>
                <a:gd name="connsiteY268" fmla="*/ 626721 h 1369936"/>
                <a:gd name="connsiteX269" fmla="*/ 368066 w 1242904"/>
                <a:gd name="connsiteY269" fmla="*/ 647910 h 1369936"/>
                <a:gd name="connsiteX270" fmla="*/ 361660 w 1242904"/>
                <a:gd name="connsiteY270" fmla="*/ 649383 h 1369936"/>
                <a:gd name="connsiteX271" fmla="*/ 358520 w 1242904"/>
                <a:gd name="connsiteY271" fmla="*/ 651559 h 1369936"/>
                <a:gd name="connsiteX272" fmla="*/ 357944 w 1242904"/>
                <a:gd name="connsiteY272" fmla="*/ 655016 h 1369936"/>
                <a:gd name="connsiteX273" fmla="*/ 360058 w 1242904"/>
                <a:gd name="connsiteY273" fmla="*/ 663594 h 1369936"/>
                <a:gd name="connsiteX274" fmla="*/ 357047 w 1242904"/>
                <a:gd name="connsiteY274" fmla="*/ 660009 h 1369936"/>
                <a:gd name="connsiteX275" fmla="*/ 352562 w 1242904"/>
                <a:gd name="connsiteY275" fmla="*/ 658281 h 1369936"/>
                <a:gd name="connsiteX276" fmla="*/ 352178 w 1242904"/>
                <a:gd name="connsiteY276" fmla="*/ 658281 h 1369936"/>
                <a:gd name="connsiteX277" fmla="*/ 348334 w 1242904"/>
                <a:gd name="connsiteY277" fmla="*/ 661610 h 1369936"/>
                <a:gd name="connsiteX278" fmla="*/ 338659 w 1242904"/>
                <a:gd name="connsiteY278" fmla="*/ 692785 h 1369936"/>
                <a:gd name="connsiteX279" fmla="*/ 340581 w 1242904"/>
                <a:gd name="connsiteY279" fmla="*/ 697907 h 1369936"/>
                <a:gd name="connsiteX280" fmla="*/ 343464 w 1242904"/>
                <a:gd name="connsiteY280" fmla="*/ 698803 h 1369936"/>
                <a:gd name="connsiteX281" fmla="*/ 346604 w 1242904"/>
                <a:gd name="connsiteY281" fmla="*/ 697779 h 1369936"/>
                <a:gd name="connsiteX282" fmla="*/ 351601 w 1242904"/>
                <a:gd name="connsiteY282" fmla="*/ 694066 h 1369936"/>
                <a:gd name="connsiteX283" fmla="*/ 352626 w 1242904"/>
                <a:gd name="connsiteY283" fmla="*/ 702580 h 1369936"/>
                <a:gd name="connsiteX284" fmla="*/ 307203 w 1242904"/>
                <a:gd name="connsiteY284" fmla="*/ 725689 h 1369936"/>
                <a:gd name="connsiteX285" fmla="*/ 304704 w 1242904"/>
                <a:gd name="connsiteY285" fmla="*/ 729082 h 1369936"/>
                <a:gd name="connsiteX286" fmla="*/ 302269 w 1242904"/>
                <a:gd name="connsiteY286" fmla="*/ 744638 h 1369936"/>
                <a:gd name="connsiteX287" fmla="*/ 304512 w 1242904"/>
                <a:gd name="connsiteY287" fmla="*/ 749247 h 1369936"/>
                <a:gd name="connsiteX288" fmla="*/ 308868 w 1242904"/>
                <a:gd name="connsiteY288" fmla="*/ 752000 h 1369936"/>
                <a:gd name="connsiteX289" fmla="*/ 306113 w 1242904"/>
                <a:gd name="connsiteY289" fmla="*/ 765571 h 1369936"/>
                <a:gd name="connsiteX290" fmla="*/ 292211 w 1242904"/>
                <a:gd name="connsiteY290" fmla="*/ 760834 h 1369936"/>
                <a:gd name="connsiteX291" fmla="*/ 290481 w 1242904"/>
                <a:gd name="connsiteY291" fmla="*/ 760834 h 1369936"/>
                <a:gd name="connsiteX292" fmla="*/ 286637 w 1242904"/>
                <a:gd name="connsiteY292" fmla="*/ 762563 h 1369936"/>
                <a:gd name="connsiteX293" fmla="*/ 244417 w 1242904"/>
                <a:gd name="connsiteY293" fmla="*/ 812367 h 1369936"/>
                <a:gd name="connsiteX294" fmla="*/ 244417 w 1242904"/>
                <a:gd name="connsiteY294" fmla="*/ 825490 h 1369936"/>
                <a:gd name="connsiteX295" fmla="*/ 229617 w 1242904"/>
                <a:gd name="connsiteY295" fmla="*/ 835285 h 1369936"/>
                <a:gd name="connsiteX296" fmla="*/ 228039 w 1242904"/>
                <a:gd name="connsiteY296" fmla="*/ 841422 h 1369936"/>
                <a:gd name="connsiteX297" fmla="*/ 228208 w 1242904"/>
                <a:gd name="connsiteY297" fmla="*/ 841686 h 1369936"/>
                <a:gd name="connsiteX298" fmla="*/ 247428 w 1242904"/>
                <a:gd name="connsiteY298" fmla="*/ 872862 h 1369936"/>
                <a:gd name="connsiteX299" fmla="*/ 251784 w 1242904"/>
                <a:gd name="connsiteY299" fmla="*/ 875166 h 1369936"/>
                <a:gd name="connsiteX300" fmla="*/ 254091 w 1242904"/>
                <a:gd name="connsiteY300" fmla="*/ 874654 h 1369936"/>
                <a:gd name="connsiteX301" fmla="*/ 262419 w 1242904"/>
                <a:gd name="connsiteY301" fmla="*/ 870621 h 1369936"/>
                <a:gd name="connsiteX302" fmla="*/ 250567 w 1242904"/>
                <a:gd name="connsiteY302" fmla="*/ 879263 h 1369936"/>
                <a:gd name="connsiteX303" fmla="*/ 236600 w 1242904"/>
                <a:gd name="connsiteY303" fmla="*/ 858970 h 1369936"/>
                <a:gd name="connsiteX304" fmla="*/ 232436 w 1242904"/>
                <a:gd name="connsiteY304" fmla="*/ 856922 h 1369936"/>
                <a:gd name="connsiteX305" fmla="*/ 230066 w 1242904"/>
                <a:gd name="connsiteY305" fmla="*/ 857498 h 1369936"/>
                <a:gd name="connsiteX306" fmla="*/ 210461 w 1242904"/>
                <a:gd name="connsiteY306" fmla="*/ 867484 h 1369936"/>
                <a:gd name="connsiteX307" fmla="*/ 208667 w 1242904"/>
                <a:gd name="connsiteY307" fmla="*/ 868509 h 1369936"/>
                <a:gd name="connsiteX308" fmla="*/ 208667 w 1242904"/>
                <a:gd name="connsiteY308" fmla="*/ 868509 h 1369936"/>
                <a:gd name="connsiteX309" fmla="*/ 208667 w 1242904"/>
                <a:gd name="connsiteY309" fmla="*/ 868509 h 1369936"/>
                <a:gd name="connsiteX310" fmla="*/ 206232 w 1242904"/>
                <a:gd name="connsiteY310" fmla="*/ 871389 h 1369936"/>
                <a:gd name="connsiteX311" fmla="*/ 206232 w 1242904"/>
                <a:gd name="connsiteY311" fmla="*/ 873054 h 1369936"/>
                <a:gd name="connsiteX312" fmla="*/ 206232 w 1242904"/>
                <a:gd name="connsiteY312" fmla="*/ 873054 h 1369936"/>
                <a:gd name="connsiteX313" fmla="*/ 203478 w 1242904"/>
                <a:gd name="connsiteY313" fmla="*/ 870493 h 1369936"/>
                <a:gd name="connsiteX314" fmla="*/ 201556 w 1242904"/>
                <a:gd name="connsiteY314" fmla="*/ 870173 h 1369936"/>
                <a:gd name="connsiteX315" fmla="*/ 199762 w 1242904"/>
                <a:gd name="connsiteY315" fmla="*/ 870173 h 1369936"/>
                <a:gd name="connsiteX316" fmla="*/ 174135 w 1242904"/>
                <a:gd name="connsiteY316" fmla="*/ 880031 h 1369936"/>
                <a:gd name="connsiteX317" fmla="*/ 126020 w 1242904"/>
                <a:gd name="connsiteY317" fmla="*/ 919209 h 1369936"/>
                <a:gd name="connsiteX318" fmla="*/ 96998 w 1242904"/>
                <a:gd name="connsiteY318" fmla="*/ 934829 h 1369936"/>
                <a:gd name="connsiteX319" fmla="*/ 94499 w 1242904"/>
                <a:gd name="connsiteY319" fmla="*/ 938862 h 1369936"/>
                <a:gd name="connsiteX320" fmla="*/ 97062 w 1242904"/>
                <a:gd name="connsiteY320" fmla="*/ 942959 h 1369936"/>
                <a:gd name="connsiteX321" fmla="*/ 122689 w 1242904"/>
                <a:gd name="connsiteY321" fmla="*/ 956850 h 1369936"/>
                <a:gd name="connsiteX322" fmla="*/ 121728 w 1242904"/>
                <a:gd name="connsiteY322" fmla="*/ 961075 h 1369936"/>
                <a:gd name="connsiteX323" fmla="*/ 72524 w 1242904"/>
                <a:gd name="connsiteY323" fmla="*/ 963188 h 1369936"/>
                <a:gd name="connsiteX324" fmla="*/ 67975 w 1242904"/>
                <a:gd name="connsiteY324" fmla="*/ 966453 h 1369936"/>
                <a:gd name="connsiteX325" fmla="*/ 69769 w 1242904"/>
                <a:gd name="connsiteY325" fmla="*/ 971638 h 1369936"/>
                <a:gd name="connsiteX326" fmla="*/ 76176 w 1242904"/>
                <a:gd name="connsiteY326" fmla="*/ 976119 h 1369936"/>
                <a:gd name="connsiteX327" fmla="*/ 72588 w 1242904"/>
                <a:gd name="connsiteY327" fmla="*/ 983865 h 1369936"/>
                <a:gd name="connsiteX328" fmla="*/ 72076 w 1242904"/>
                <a:gd name="connsiteY328" fmla="*/ 983161 h 1369936"/>
                <a:gd name="connsiteX329" fmla="*/ 67783 w 1242904"/>
                <a:gd name="connsiteY329" fmla="*/ 980984 h 1369936"/>
                <a:gd name="connsiteX330" fmla="*/ 63747 w 1242904"/>
                <a:gd name="connsiteY330" fmla="*/ 983097 h 1369936"/>
                <a:gd name="connsiteX331" fmla="*/ 53881 w 1242904"/>
                <a:gd name="connsiteY331" fmla="*/ 996732 h 1369936"/>
                <a:gd name="connsiteX332" fmla="*/ 53304 w 1242904"/>
                <a:gd name="connsiteY332" fmla="*/ 998332 h 1369936"/>
                <a:gd name="connsiteX333" fmla="*/ 50805 w 1242904"/>
                <a:gd name="connsiteY333" fmla="*/ 1000957 h 1369936"/>
                <a:gd name="connsiteX334" fmla="*/ 49332 w 1242904"/>
                <a:gd name="connsiteY334" fmla="*/ 1003070 h 1369936"/>
                <a:gd name="connsiteX335" fmla="*/ 48755 w 1242904"/>
                <a:gd name="connsiteY335" fmla="*/ 1007487 h 1369936"/>
                <a:gd name="connsiteX336" fmla="*/ 50036 w 1242904"/>
                <a:gd name="connsiteY336" fmla="*/ 1010496 h 1369936"/>
                <a:gd name="connsiteX337" fmla="*/ 14735 w 1242904"/>
                <a:gd name="connsiteY337" fmla="*/ 1003262 h 1369936"/>
                <a:gd name="connsiteX338" fmla="*/ 11340 w 1242904"/>
                <a:gd name="connsiteY338" fmla="*/ 1004478 h 1369936"/>
                <a:gd name="connsiteX339" fmla="*/ 9738 w 1242904"/>
                <a:gd name="connsiteY339" fmla="*/ 1008447 h 1369936"/>
                <a:gd name="connsiteX340" fmla="*/ 12173 w 1242904"/>
                <a:gd name="connsiteY340" fmla="*/ 1028612 h 1369936"/>
                <a:gd name="connsiteX341" fmla="*/ 16914 w 1242904"/>
                <a:gd name="connsiteY341" fmla="*/ 1032709 h 1369936"/>
                <a:gd name="connsiteX342" fmla="*/ 33956 w 1242904"/>
                <a:gd name="connsiteY342" fmla="*/ 1033413 h 1369936"/>
                <a:gd name="connsiteX343" fmla="*/ 6471 w 1242904"/>
                <a:gd name="connsiteY343" fmla="*/ 1039111 h 1369936"/>
                <a:gd name="connsiteX344" fmla="*/ 2691 w 1242904"/>
                <a:gd name="connsiteY344" fmla="*/ 1042311 h 1369936"/>
                <a:gd name="connsiteX345" fmla="*/ 3908 w 1242904"/>
                <a:gd name="connsiteY345" fmla="*/ 1047049 h 1369936"/>
                <a:gd name="connsiteX346" fmla="*/ 13390 w 1242904"/>
                <a:gd name="connsiteY346" fmla="*/ 1055691 h 1369936"/>
                <a:gd name="connsiteX347" fmla="*/ 2498 w 1242904"/>
                <a:gd name="connsiteY347" fmla="*/ 1075279 h 1369936"/>
                <a:gd name="connsiteX348" fmla="*/ 4933 w 1242904"/>
                <a:gd name="connsiteY348" fmla="*/ 1099797 h 1369936"/>
                <a:gd name="connsiteX349" fmla="*/ 9866 w 1242904"/>
                <a:gd name="connsiteY349" fmla="*/ 1104087 h 1369936"/>
                <a:gd name="connsiteX350" fmla="*/ 60800 w 1242904"/>
                <a:gd name="connsiteY350" fmla="*/ 1102166 h 1369936"/>
                <a:gd name="connsiteX351" fmla="*/ 8777 w 1242904"/>
                <a:gd name="connsiteY351" fmla="*/ 1112665 h 1369936"/>
                <a:gd name="connsiteX352" fmla="*/ 4997 w 1242904"/>
                <a:gd name="connsiteY352" fmla="*/ 1116185 h 1369936"/>
                <a:gd name="connsiteX353" fmla="*/ 6855 w 1242904"/>
                <a:gd name="connsiteY353" fmla="*/ 1120987 h 1369936"/>
                <a:gd name="connsiteX354" fmla="*/ 14543 w 1242904"/>
                <a:gd name="connsiteY354" fmla="*/ 1126300 h 1369936"/>
                <a:gd name="connsiteX355" fmla="*/ 14543 w 1242904"/>
                <a:gd name="connsiteY355" fmla="*/ 1129821 h 1369936"/>
                <a:gd name="connsiteX356" fmla="*/ 7240 w 1242904"/>
                <a:gd name="connsiteY356" fmla="*/ 1126428 h 1369936"/>
                <a:gd name="connsiteX357" fmla="*/ 4997 w 1242904"/>
                <a:gd name="connsiteY357" fmla="*/ 1125980 h 1369936"/>
                <a:gd name="connsiteX358" fmla="*/ 1409 w 1242904"/>
                <a:gd name="connsiteY358" fmla="*/ 1127452 h 1369936"/>
                <a:gd name="connsiteX359" fmla="*/ 641 w 1242904"/>
                <a:gd name="connsiteY359" fmla="*/ 1133022 h 1369936"/>
                <a:gd name="connsiteX360" fmla="*/ 10379 w 1242904"/>
                <a:gd name="connsiteY360" fmla="*/ 1148514 h 1369936"/>
                <a:gd name="connsiteX361" fmla="*/ 15184 w 1242904"/>
                <a:gd name="connsiteY361" fmla="*/ 1150754 h 1369936"/>
                <a:gd name="connsiteX362" fmla="*/ 16145 w 1242904"/>
                <a:gd name="connsiteY362" fmla="*/ 1150754 h 1369936"/>
                <a:gd name="connsiteX363" fmla="*/ 25307 w 1242904"/>
                <a:gd name="connsiteY363" fmla="*/ 1148193 h 1369936"/>
                <a:gd name="connsiteX364" fmla="*/ 11404 w 1242904"/>
                <a:gd name="connsiteY364" fmla="*/ 1165926 h 1369936"/>
                <a:gd name="connsiteX365" fmla="*/ 10443 w 1242904"/>
                <a:gd name="connsiteY365" fmla="*/ 1169959 h 1369936"/>
                <a:gd name="connsiteX366" fmla="*/ 15248 w 1242904"/>
                <a:gd name="connsiteY366" fmla="*/ 1187755 h 1369936"/>
                <a:gd name="connsiteX367" fmla="*/ 20117 w 1242904"/>
                <a:gd name="connsiteY367" fmla="*/ 1191340 h 1369936"/>
                <a:gd name="connsiteX368" fmla="*/ 23641 w 1242904"/>
                <a:gd name="connsiteY368" fmla="*/ 1189996 h 1369936"/>
                <a:gd name="connsiteX369" fmla="*/ 28638 w 1242904"/>
                <a:gd name="connsiteY369" fmla="*/ 1185323 h 1369936"/>
                <a:gd name="connsiteX370" fmla="*/ 29343 w 1242904"/>
                <a:gd name="connsiteY370" fmla="*/ 1189868 h 1369936"/>
                <a:gd name="connsiteX371" fmla="*/ 23513 w 1242904"/>
                <a:gd name="connsiteY371" fmla="*/ 1197101 h 1369936"/>
                <a:gd name="connsiteX372" fmla="*/ 22488 w 1242904"/>
                <a:gd name="connsiteY372" fmla="*/ 1201199 h 1369936"/>
                <a:gd name="connsiteX373" fmla="*/ 24922 w 1242904"/>
                <a:gd name="connsiteY373" fmla="*/ 1210097 h 1369936"/>
                <a:gd name="connsiteX374" fmla="*/ 29791 w 1242904"/>
                <a:gd name="connsiteY374" fmla="*/ 1213617 h 1369936"/>
                <a:gd name="connsiteX375" fmla="*/ 33956 w 1242904"/>
                <a:gd name="connsiteY375" fmla="*/ 1211505 h 1369936"/>
                <a:gd name="connsiteX376" fmla="*/ 71179 w 1242904"/>
                <a:gd name="connsiteY376" fmla="*/ 1157860 h 1369936"/>
                <a:gd name="connsiteX377" fmla="*/ 75471 w 1242904"/>
                <a:gd name="connsiteY377" fmla="*/ 1157860 h 1369936"/>
                <a:gd name="connsiteX378" fmla="*/ 73421 w 1242904"/>
                <a:gd name="connsiteY378" fmla="*/ 1159588 h 1369936"/>
                <a:gd name="connsiteX379" fmla="*/ 37223 w 1242904"/>
                <a:gd name="connsiteY379" fmla="*/ 1210801 h 1369936"/>
                <a:gd name="connsiteX380" fmla="*/ 36774 w 1242904"/>
                <a:gd name="connsiteY380" fmla="*/ 1215282 h 1369936"/>
                <a:gd name="connsiteX381" fmla="*/ 40426 w 1242904"/>
                <a:gd name="connsiteY381" fmla="*/ 1218099 h 1369936"/>
                <a:gd name="connsiteX382" fmla="*/ 54649 w 1242904"/>
                <a:gd name="connsiteY382" fmla="*/ 1220467 h 1369936"/>
                <a:gd name="connsiteX383" fmla="*/ 14351 w 1242904"/>
                <a:gd name="connsiteY383" fmla="*/ 1245305 h 1369936"/>
                <a:gd name="connsiteX384" fmla="*/ 12365 w 1242904"/>
                <a:gd name="connsiteY384" fmla="*/ 1250363 h 1369936"/>
                <a:gd name="connsiteX385" fmla="*/ 14799 w 1242904"/>
                <a:gd name="connsiteY385" fmla="*/ 1259197 h 1369936"/>
                <a:gd name="connsiteX386" fmla="*/ 17234 w 1242904"/>
                <a:gd name="connsiteY386" fmla="*/ 1262269 h 1369936"/>
                <a:gd name="connsiteX387" fmla="*/ 19605 w 1242904"/>
                <a:gd name="connsiteY387" fmla="*/ 1262846 h 1369936"/>
                <a:gd name="connsiteX388" fmla="*/ 21270 w 1242904"/>
                <a:gd name="connsiteY388" fmla="*/ 1262526 h 1369936"/>
                <a:gd name="connsiteX389" fmla="*/ 60223 w 1242904"/>
                <a:gd name="connsiteY389" fmla="*/ 1249722 h 1369936"/>
                <a:gd name="connsiteX390" fmla="*/ 47858 w 1242904"/>
                <a:gd name="connsiteY390" fmla="*/ 1287235 h 1369936"/>
                <a:gd name="connsiteX391" fmla="*/ 36006 w 1242904"/>
                <a:gd name="connsiteY391" fmla="*/ 1282562 h 1369936"/>
                <a:gd name="connsiteX392" fmla="*/ 34020 w 1242904"/>
                <a:gd name="connsiteY392" fmla="*/ 1282562 h 1369936"/>
                <a:gd name="connsiteX393" fmla="*/ 31713 w 1242904"/>
                <a:gd name="connsiteY393" fmla="*/ 1283075 h 1369936"/>
                <a:gd name="connsiteX394" fmla="*/ 29087 w 1242904"/>
                <a:gd name="connsiteY394" fmla="*/ 1286403 h 1369936"/>
                <a:gd name="connsiteX395" fmla="*/ 24345 w 1242904"/>
                <a:gd name="connsiteY395" fmla="*/ 1310921 h 1369936"/>
                <a:gd name="connsiteX396" fmla="*/ 25755 w 1242904"/>
                <a:gd name="connsiteY396" fmla="*/ 1315082 h 1369936"/>
                <a:gd name="connsiteX397" fmla="*/ 64516 w 1242904"/>
                <a:gd name="connsiteY397" fmla="*/ 1350867 h 1369936"/>
                <a:gd name="connsiteX398" fmla="*/ 67847 w 1242904"/>
                <a:gd name="connsiteY398" fmla="*/ 1352148 h 1369936"/>
                <a:gd name="connsiteX399" fmla="*/ 69705 w 1242904"/>
                <a:gd name="connsiteY399" fmla="*/ 1351827 h 1369936"/>
                <a:gd name="connsiteX400" fmla="*/ 80725 w 1242904"/>
                <a:gd name="connsiteY400" fmla="*/ 1347987 h 1369936"/>
                <a:gd name="connsiteX401" fmla="*/ 77457 w 1242904"/>
                <a:gd name="connsiteY401" fmla="*/ 1364438 h 1369936"/>
                <a:gd name="connsiteX402" fmla="*/ 78610 w 1242904"/>
                <a:gd name="connsiteY402" fmla="*/ 1368215 h 1369936"/>
                <a:gd name="connsiteX403" fmla="*/ 82454 w 1242904"/>
                <a:gd name="connsiteY403" fmla="*/ 1369944 h 1369936"/>
                <a:gd name="connsiteX404" fmla="*/ 130825 w 1242904"/>
                <a:gd name="connsiteY404" fmla="*/ 1369944 h 1369936"/>
                <a:gd name="connsiteX405" fmla="*/ 133708 w 1242904"/>
                <a:gd name="connsiteY405" fmla="*/ 1369048 h 1369936"/>
                <a:gd name="connsiteX406" fmla="*/ 202837 w 1242904"/>
                <a:gd name="connsiteY406" fmla="*/ 1320780 h 1369936"/>
                <a:gd name="connsiteX407" fmla="*/ 225068 w 1242904"/>
                <a:gd name="connsiteY407" fmla="*/ 1283779 h 1369936"/>
                <a:gd name="connsiteX408" fmla="*/ 249222 w 1242904"/>
                <a:gd name="connsiteY408" fmla="*/ 1289668 h 1369936"/>
                <a:gd name="connsiteX409" fmla="*/ 253642 w 1242904"/>
                <a:gd name="connsiteY409" fmla="*/ 1287108 h 1369936"/>
                <a:gd name="connsiteX410" fmla="*/ 265687 w 1242904"/>
                <a:gd name="connsiteY410" fmla="*/ 1264894 h 1369936"/>
                <a:gd name="connsiteX411" fmla="*/ 266135 w 1242904"/>
                <a:gd name="connsiteY411" fmla="*/ 1261501 h 1369936"/>
                <a:gd name="connsiteX412" fmla="*/ 260882 w 1242904"/>
                <a:gd name="connsiteY412" fmla="*/ 1242297 h 1369936"/>
                <a:gd name="connsiteX413" fmla="*/ 262548 w 1242904"/>
                <a:gd name="connsiteY413" fmla="*/ 1243833 h 1369936"/>
                <a:gd name="connsiteX414" fmla="*/ 266071 w 1242904"/>
                <a:gd name="connsiteY414" fmla="*/ 1245241 h 1369936"/>
                <a:gd name="connsiteX415" fmla="*/ 268378 w 1242904"/>
                <a:gd name="connsiteY415" fmla="*/ 1244729 h 1369936"/>
                <a:gd name="connsiteX416" fmla="*/ 268826 w 1242904"/>
                <a:gd name="connsiteY416" fmla="*/ 1244729 h 1369936"/>
                <a:gd name="connsiteX417" fmla="*/ 270748 w 1242904"/>
                <a:gd name="connsiteY417" fmla="*/ 1267839 h 1369936"/>
                <a:gd name="connsiteX418" fmla="*/ 273375 w 1242904"/>
                <a:gd name="connsiteY418" fmla="*/ 1271616 h 1369936"/>
                <a:gd name="connsiteX419" fmla="*/ 291890 w 1242904"/>
                <a:gd name="connsiteY419" fmla="*/ 1281154 h 1369936"/>
                <a:gd name="connsiteX420" fmla="*/ 292595 w 1242904"/>
                <a:gd name="connsiteY420" fmla="*/ 1277761 h 1369936"/>
                <a:gd name="connsiteX421" fmla="*/ 297657 w 1242904"/>
                <a:gd name="connsiteY421" fmla="*/ 1273408 h 13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</a:cxnLst>
              <a:rect l="l" t="t" r="r" b="b"/>
              <a:pathLst>
                <a:path w="1242904" h="1369936">
                  <a:moveTo>
                    <a:pt x="99561" y="1115609"/>
                  </a:moveTo>
                  <a:lnTo>
                    <a:pt x="92000" y="1099926"/>
                  </a:lnTo>
                  <a:cubicBezTo>
                    <a:pt x="91825" y="1099582"/>
                    <a:pt x="91610" y="1099260"/>
                    <a:pt x="91360" y="1098965"/>
                  </a:cubicBezTo>
                  <a:lnTo>
                    <a:pt x="100009" y="1099734"/>
                  </a:lnTo>
                  <a:cubicBezTo>
                    <a:pt x="99498" y="1100578"/>
                    <a:pt x="99294" y="1101573"/>
                    <a:pt x="99432" y="1102550"/>
                  </a:cubicBezTo>
                  <a:lnTo>
                    <a:pt x="101290" y="1114841"/>
                  </a:lnTo>
                  <a:lnTo>
                    <a:pt x="99561" y="1115609"/>
                  </a:lnTo>
                  <a:close/>
                  <a:moveTo>
                    <a:pt x="84248" y="1164581"/>
                  </a:moveTo>
                  <a:lnTo>
                    <a:pt x="82454" y="1160420"/>
                  </a:lnTo>
                  <a:cubicBezTo>
                    <a:pt x="81965" y="1159245"/>
                    <a:pt x="81016" y="1158320"/>
                    <a:pt x="79828" y="1157860"/>
                  </a:cubicBezTo>
                  <a:lnTo>
                    <a:pt x="90719" y="1157860"/>
                  </a:lnTo>
                  <a:lnTo>
                    <a:pt x="84312" y="1164581"/>
                  </a:lnTo>
                  <a:close/>
                  <a:moveTo>
                    <a:pt x="72204" y="1100182"/>
                  </a:moveTo>
                  <a:cubicBezTo>
                    <a:pt x="72419" y="1099876"/>
                    <a:pt x="72612" y="1099555"/>
                    <a:pt x="72780" y="1099221"/>
                  </a:cubicBezTo>
                  <a:lnTo>
                    <a:pt x="74126" y="1096149"/>
                  </a:lnTo>
                  <a:cubicBezTo>
                    <a:pt x="74956" y="1097017"/>
                    <a:pt x="76069" y="1097562"/>
                    <a:pt x="77265" y="1097685"/>
                  </a:cubicBezTo>
                  <a:lnTo>
                    <a:pt x="82326" y="1098133"/>
                  </a:lnTo>
                  <a:lnTo>
                    <a:pt x="72204" y="1100182"/>
                  </a:lnTo>
                  <a:close/>
                  <a:moveTo>
                    <a:pt x="297656" y="1273408"/>
                  </a:moveTo>
                  <a:cubicBezTo>
                    <a:pt x="300131" y="1273346"/>
                    <a:pt x="302269" y="1275126"/>
                    <a:pt x="302654" y="1277569"/>
                  </a:cubicBezTo>
                  <a:lnTo>
                    <a:pt x="304384" y="1293189"/>
                  </a:lnTo>
                  <a:lnTo>
                    <a:pt x="310214" y="1290436"/>
                  </a:lnTo>
                  <a:lnTo>
                    <a:pt x="317005" y="1261501"/>
                  </a:lnTo>
                  <a:lnTo>
                    <a:pt x="312136" y="1241144"/>
                  </a:lnTo>
                  <a:lnTo>
                    <a:pt x="324373" y="1207344"/>
                  </a:lnTo>
                  <a:lnTo>
                    <a:pt x="351088" y="1188523"/>
                  </a:lnTo>
                  <a:lnTo>
                    <a:pt x="358008" y="1150114"/>
                  </a:lnTo>
                  <a:lnTo>
                    <a:pt x="339172" y="1117658"/>
                  </a:lnTo>
                  <a:cubicBezTo>
                    <a:pt x="338281" y="1116082"/>
                    <a:pt x="338460" y="1114119"/>
                    <a:pt x="339621" y="1112729"/>
                  </a:cubicBezTo>
                  <a:lnTo>
                    <a:pt x="366529" y="1079568"/>
                  </a:lnTo>
                  <a:lnTo>
                    <a:pt x="341735" y="1042183"/>
                  </a:lnTo>
                  <a:lnTo>
                    <a:pt x="336161" y="964020"/>
                  </a:lnTo>
                  <a:lnTo>
                    <a:pt x="348398" y="915752"/>
                  </a:lnTo>
                  <a:lnTo>
                    <a:pt x="336481" y="887201"/>
                  </a:lnTo>
                  <a:lnTo>
                    <a:pt x="341030" y="855834"/>
                  </a:lnTo>
                  <a:cubicBezTo>
                    <a:pt x="341235" y="854694"/>
                    <a:pt x="341850" y="853670"/>
                    <a:pt x="342760" y="852953"/>
                  </a:cubicBezTo>
                  <a:lnTo>
                    <a:pt x="383955" y="821713"/>
                  </a:lnTo>
                  <a:lnTo>
                    <a:pt x="435209" y="808398"/>
                  </a:lnTo>
                  <a:lnTo>
                    <a:pt x="435209" y="787465"/>
                  </a:lnTo>
                  <a:lnTo>
                    <a:pt x="416629" y="760898"/>
                  </a:lnTo>
                  <a:cubicBezTo>
                    <a:pt x="415727" y="759570"/>
                    <a:pt x="415605" y="757860"/>
                    <a:pt x="416309" y="756417"/>
                  </a:cubicBezTo>
                  <a:lnTo>
                    <a:pt x="447830" y="698355"/>
                  </a:lnTo>
                  <a:lnTo>
                    <a:pt x="456992" y="608733"/>
                  </a:lnTo>
                  <a:cubicBezTo>
                    <a:pt x="457165" y="607124"/>
                    <a:pt x="458159" y="605720"/>
                    <a:pt x="459618" y="605020"/>
                  </a:cubicBezTo>
                  <a:lnTo>
                    <a:pt x="486719" y="592217"/>
                  </a:lnTo>
                  <a:lnTo>
                    <a:pt x="498187" y="556304"/>
                  </a:lnTo>
                  <a:lnTo>
                    <a:pt x="541112" y="498690"/>
                  </a:lnTo>
                  <a:lnTo>
                    <a:pt x="532015" y="465146"/>
                  </a:lnTo>
                  <a:lnTo>
                    <a:pt x="556424" y="406507"/>
                  </a:lnTo>
                  <a:lnTo>
                    <a:pt x="594160" y="377828"/>
                  </a:lnTo>
                  <a:cubicBezTo>
                    <a:pt x="595069" y="377158"/>
                    <a:pt x="596170" y="376799"/>
                    <a:pt x="597299" y="376804"/>
                  </a:cubicBezTo>
                  <a:cubicBezTo>
                    <a:pt x="598413" y="376768"/>
                    <a:pt x="599504" y="377131"/>
                    <a:pt x="600374" y="377828"/>
                  </a:cubicBezTo>
                  <a:lnTo>
                    <a:pt x="616199" y="389159"/>
                  </a:lnTo>
                  <a:lnTo>
                    <a:pt x="633561" y="328920"/>
                  </a:lnTo>
                  <a:cubicBezTo>
                    <a:pt x="634232" y="326877"/>
                    <a:pt x="636150" y="325504"/>
                    <a:pt x="638302" y="325527"/>
                  </a:cubicBezTo>
                  <a:lnTo>
                    <a:pt x="720308" y="336666"/>
                  </a:lnTo>
                  <a:lnTo>
                    <a:pt x="721205" y="335898"/>
                  </a:lnTo>
                  <a:lnTo>
                    <a:pt x="711531" y="321622"/>
                  </a:lnTo>
                  <a:cubicBezTo>
                    <a:pt x="710657" y="320387"/>
                    <a:pt x="710487" y="318788"/>
                    <a:pt x="711082" y="317397"/>
                  </a:cubicBezTo>
                  <a:lnTo>
                    <a:pt x="725626" y="283981"/>
                  </a:lnTo>
                  <a:lnTo>
                    <a:pt x="720629" y="269065"/>
                  </a:lnTo>
                  <a:cubicBezTo>
                    <a:pt x="720219" y="267807"/>
                    <a:pt x="720433" y="266428"/>
                    <a:pt x="721205" y="265352"/>
                  </a:cubicBezTo>
                  <a:cubicBezTo>
                    <a:pt x="721956" y="264269"/>
                    <a:pt x="723110" y="263531"/>
                    <a:pt x="724409" y="263304"/>
                  </a:cubicBezTo>
                  <a:cubicBezTo>
                    <a:pt x="749203" y="258695"/>
                    <a:pt x="749267" y="258695"/>
                    <a:pt x="749587" y="258695"/>
                  </a:cubicBezTo>
                  <a:cubicBezTo>
                    <a:pt x="750640" y="258730"/>
                    <a:pt x="751662" y="259063"/>
                    <a:pt x="752534" y="259655"/>
                  </a:cubicBezTo>
                  <a:lnTo>
                    <a:pt x="770537" y="253253"/>
                  </a:lnTo>
                  <a:lnTo>
                    <a:pt x="766373" y="239746"/>
                  </a:lnTo>
                  <a:cubicBezTo>
                    <a:pt x="766023" y="238652"/>
                    <a:pt x="766509" y="237465"/>
                    <a:pt x="767526" y="236929"/>
                  </a:cubicBezTo>
                  <a:lnTo>
                    <a:pt x="779635" y="230528"/>
                  </a:lnTo>
                  <a:cubicBezTo>
                    <a:pt x="780061" y="230275"/>
                    <a:pt x="780548" y="230143"/>
                    <a:pt x="781044" y="230144"/>
                  </a:cubicBezTo>
                  <a:cubicBezTo>
                    <a:pt x="781885" y="230138"/>
                    <a:pt x="782675" y="230545"/>
                    <a:pt x="783158" y="231232"/>
                  </a:cubicBezTo>
                  <a:lnTo>
                    <a:pt x="840819" y="301649"/>
                  </a:lnTo>
                  <a:lnTo>
                    <a:pt x="884385" y="310099"/>
                  </a:lnTo>
                  <a:lnTo>
                    <a:pt x="910011" y="288654"/>
                  </a:lnTo>
                  <a:cubicBezTo>
                    <a:pt x="910526" y="288256"/>
                    <a:pt x="911155" y="288032"/>
                    <a:pt x="911805" y="288014"/>
                  </a:cubicBezTo>
                  <a:cubicBezTo>
                    <a:pt x="912440" y="288011"/>
                    <a:pt x="913055" y="288239"/>
                    <a:pt x="913535" y="288654"/>
                  </a:cubicBezTo>
                  <a:lnTo>
                    <a:pt x="943198" y="311764"/>
                  </a:lnTo>
                  <a:lnTo>
                    <a:pt x="991377" y="273738"/>
                  </a:lnTo>
                  <a:lnTo>
                    <a:pt x="996054" y="203321"/>
                  </a:lnTo>
                  <a:lnTo>
                    <a:pt x="1005920" y="173746"/>
                  </a:lnTo>
                  <a:cubicBezTo>
                    <a:pt x="1006185" y="172998"/>
                    <a:pt x="1006773" y="172410"/>
                    <a:pt x="1007522" y="172146"/>
                  </a:cubicBezTo>
                  <a:lnTo>
                    <a:pt x="1104199" y="138729"/>
                  </a:lnTo>
                  <a:cubicBezTo>
                    <a:pt x="1104517" y="138669"/>
                    <a:pt x="1104843" y="138669"/>
                    <a:pt x="1105160" y="138729"/>
                  </a:cubicBezTo>
                  <a:cubicBezTo>
                    <a:pt x="1105791" y="138748"/>
                    <a:pt x="1106399" y="138973"/>
                    <a:pt x="1106890" y="139369"/>
                  </a:cubicBezTo>
                  <a:lnTo>
                    <a:pt x="1162501" y="184180"/>
                  </a:lnTo>
                  <a:cubicBezTo>
                    <a:pt x="1162966" y="184602"/>
                    <a:pt x="1163281" y="185164"/>
                    <a:pt x="1163398" y="185781"/>
                  </a:cubicBezTo>
                  <a:lnTo>
                    <a:pt x="1168202" y="223678"/>
                  </a:lnTo>
                  <a:cubicBezTo>
                    <a:pt x="1168292" y="224321"/>
                    <a:pt x="1168106" y="224972"/>
                    <a:pt x="1167690" y="225471"/>
                  </a:cubicBezTo>
                  <a:lnTo>
                    <a:pt x="1146932" y="251077"/>
                  </a:lnTo>
                  <a:lnTo>
                    <a:pt x="1155838" y="267529"/>
                  </a:lnTo>
                  <a:cubicBezTo>
                    <a:pt x="1156377" y="268488"/>
                    <a:pt x="1156162" y="269695"/>
                    <a:pt x="1155325" y="270410"/>
                  </a:cubicBezTo>
                  <a:lnTo>
                    <a:pt x="1151801" y="272650"/>
                  </a:lnTo>
                  <a:lnTo>
                    <a:pt x="1152890" y="272650"/>
                  </a:lnTo>
                  <a:cubicBezTo>
                    <a:pt x="1154192" y="272660"/>
                    <a:pt x="1155450" y="272180"/>
                    <a:pt x="1156414" y="271306"/>
                  </a:cubicBezTo>
                  <a:lnTo>
                    <a:pt x="1206066" y="224510"/>
                  </a:lnTo>
                  <a:lnTo>
                    <a:pt x="1212024" y="202617"/>
                  </a:lnTo>
                  <a:lnTo>
                    <a:pt x="1235857" y="209915"/>
                  </a:lnTo>
                  <a:cubicBezTo>
                    <a:pt x="1236391" y="210113"/>
                    <a:pt x="1236954" y="210221"/>
                    <a:pt x="1237523" y="210235"/>
                  </a:cubicBezTo>
                  <a:cubicBezTo>
                    <a:pt x="1238519" y="210030"/>
                    <a:pt x="1239487" y="209708"/>
                    <a:pt x="1240406" y="209275"/>
                  </a:cubicBezTo>
                  <a:cubicBezTo>
                    <a:pt x="1241718" y="208443"/>
                    <a:pt x="1242496" y="206985"/>
                    <a:pt x="1242457" y="205434"/>
                  </a:cubicBezTo>
                  <a:lnTo>
                    <a:pt x="1242456" y="180980"/>
                  </a:lnTo>
                  <a:cubicBezTo>
                    <a:pt x="1242457" y="179551"/>
                    <a:pt x="1241794" y="178204"/>
                    <a:pt x="1240662" y="177331"/>
                  </a:cubicBezTo>
                  <a:cubicBezTo>
                    <a:pt x="1239754" y="176661"/>
                    <a:pt x="1238653" y="176302"/>
                    <a:pt x="1237523" y="176306"/>
                  </a:cubicBezTo>
                  <a:lnTo>
                    <a:pt x="1232910" y="177075"/>
                  </a:lnTo>
                  <a:lnTo>
                    <a:pt x="1186205" y="185653"/>
                  </a:lnTo>
                  <a:lnTo>
                    <a:pt x="1196008" y="167472"/>
                  </a:lnTo>
                  <a:cubicBezTo>
                    <a:pt x="1197193" y="165300"/>
                    <a:pt x="1196392" y="162578"/>
                    <a:pt x="1194217" y="161393"/>
                  </a:cubicBezTo>
                  <a:cubicBezTo>
                    <a:pt x="1194216" y="161392"/>
                    <a:pt x="1194215" y="161392"/>
                    <a:pt x="1194214" y="161391"/>
                  </a:cubicBezTo>
                  <a:lnTo>
                    <a:pt x="1153531" y="137385"/>
                  </a:lnTo>
                  <a:lnTo>
                    <a:pt x="1198827" y="143274"/>
                  </a:lnTo>
                  <a:cubicBezTo>
                    <a:pt x="1200220" y="143275"/>
                    <a:pt x="1201557" y="142722"/>
                    <a:pt x="1202542" y="141738"/>
                  </a:cubicBezTo>
                  <a:lnTo>
                    <a:pt x="1246044" y="96927"/>
                  </a:lnTo>
                  <a:cubicBezTo>
                    <a:pt x="1246951" y="96070"/>
                    <a:pt x="1247401" y="94837"/>
                    <a:pt x="1247261" y="93598"/>
                  </a:cubicBezTo>
                  <a:cubicBezTo>
                    <a:pt x="1247215" y="92314"/>
                    <a:pt x="1246635" y="91107"/>
                    <a:pt x="1245660" y="90269"/>
                  </a:cubicBezTo>
                  <a:lnTo>
                    <a:pt x="1197225" y="50132"/>
                  </a:lnTo>
                  <a:cubicBezTo>
                    <a:pt x="1196192" y="49368"/>
                    <a:pt x="1194918" y="49005"/>
                    <a:pt x="1193637" y="49107"/>
                  </a:cubicBezTo>
                  <a:lnTo>
                    <a:pt x="1192804" y="49107"/>
                  </a:lnTo>
                  <a:lnTo>
                    <a:pt x="1168907" y="54613"/>
                  </a:lnTo>
                  <a:lnTo>
                    <a:pt x="1165127" y="35088"/>
                  </a:lnTo>
                  <a:cubicBezTo>
                    <a:pt x="1164876" y="33603"/>
                    <a:pt x="1163886" y="32349"/>
                    <a:pt x="1162500" y="31759"/>
                  </a:cubicBezTo>
                  <a:cubicBezTo>
                    <a:pt x="1161790" y="31382"/>
                    <a:pt x="1160998" y="31184"/>
                    <a:pt x="1160194" y="31183"/>
                  </a:cubicBezTo>
                  <a:cubicBezTo>
                    <a:pt x="1159479" y="31249"/>
                    <a:pt x="1158772" y="31377"/>
                    <a:pt x="1158080" y="31567"/>
                  </a:cubicBezTo>
                  <a:lnTo>
                    <a:pt x="1126687" y="44946"/>
                  </a:lnTo>
                  <a:cubicBezTo>
                    <a:pt x="1124922" y="45654"/>
                    <a:pt x="1123742" y="47336"/>
                    <a:pt x="1123676" y="49235"/>
                  </a:cubicBezTo>
                  <a:lnTo>
                    <a:pt x="1123676" y="84700"/>
                  </a:lnTo>
                  <a:lnTo>
                    <a:pt x="1110862" y="84700"/>
                  </a:lnTo>
                  <a:lnTo>
                    <a:pt x="1120665" y="69592"/>
                  </a:lnTo>
                  <a:cubicBezTo>
                    <a:pt x="1121726" y="68073"/>
                    <a:pt x="1121726" y="66054"/>
                    <a:pt x="1120665" y="64535"/>
                  </a:cubicBezTo>
                  <a:cubicBezTo>
                    <a:pt x="1119671" y="63166"/>
                    <a:pt x="1118064" y="62375"/>
                    <a:pt x="1116372" y="62423"/>
                  </a:cubicBezTo>
                  <a:lnTo>
                    <a:pt x="1105545" y="63255"/>
                  </a:lnTo>
                  <a:lnTo>
                    <a:pt x="1107467" y="61782"/>
                  </a:lnTo>
                  <a:cubicBezTo>
                    <a:pt x="1108585" y="60977"/>
                    <a:pt x="1109270" y="59702"/>
                    <a:pt x="1109325" y="58326"/>
                  </a:cubicBezTo>
                  <a:cubicBezTo>
                    <a:pt x="1109396" y="56975"/>
                    <a:pt x="1108826" y="55671"/>
                    <a:pt x="1107787" y="54805"/>
                  </a:cubicBezTo>
                  <a:lnTo>
                    <a:pt x="1104712" y="51988"/>
                  </a:lnTo>
                  <a:lnTo>
                    <a:pt x="1117525" y="49299"/>
                  </a:lnTo>
                  <a:cubicBezTo>
                    <a:pt x="1119423" y="48989"/>
                    <a:pt x="1120930" y="47535"/>
                    <a:pt x="1121305" y="45650"/>
                  </a:cubicBezTo>
                  <a:lnTo>
                    <a:pt x="1126110" y="23437"/>
                  </a:lnTo>
                  <a:cubicBezTo>
                    <a:pt x="1126619" y="21282"/>
                    <a:pt x="1125475" y="19078"/>
                    <a:pt x="1123419" y="18252"/>
                  </a:cubicBezTo>
                  <a:lnTo>
                    <a:pt x="1084979" y="391"/>
                  </a:lnTo>
                  <a:cubicBezTo>
                    <a:pt x="1084292" y="98"/>
                    <a:pt x="1083547" y="-33"/>
                    <a:pt x="1082801" y="7"/>
                  </a:cubicBezTo>
                  <a:lnTo>
                    <a:pt x="1080943" y="7"/>
                  </a:lnTo>
                  <a:cubicBezTo>
                    <a:pt x="1079551" y="541"/>
                    <a:pt x="1078470" y="1668"/>
                    <a:pt x="1077996" y="3080"/>
                  </a:cubicBezTo>
                  <a:lnTo>
                    <a:pt x="1052369" y="85724"/>
                  </a:lnTo>
                  <a:lnTo>
                    <a:pt x="1039555" y="90846"/>
                  </a:lnTo>
                  <a:lnTo>
                    <a:pt x="1039555" y="26830"/>
                  </a:lnTo>
                  <a:cubicBezTo>
                    <a:pt x="1039555" y="24717"/>
                    <a:pt x="1038082" y="22925"/>
                    <a:pt x="1034558" y="22157"/>
                  </a:cubicBezTo>
                  <a:cubicBezTo>
                    <a:pt x="1032839" y="22127"/>
                    <a:pt x="1031223" y="22970"/>
                    <a:pt x="1030266" y="24397"/>
                  </a:cubicBezTo>
                  <a:lnTo>
                    <a:pt x="960625" y="133736"/>
                  </a:lnTo>
                  <a:lnTo>
                    <a:pt x="958190" y="132072"/>
                  </a:lnTo>
                  <a:lnTo>
                    <a:pt x="971003" y="91614"/>
                  </a:lnTo>
                  <a:lnTo>
                    <a:pt x="1002460" y="40401"/>
                  </a:lnTo>
                  <a:cubicBezTo>
                    <a:pt x="1003452" y="38717"/>
                    <a:pt x="1003217" y="36582"/>
                    <a:pt x="1001884" y="35152"/>
                  </a:cubicBezTo>
                  <a:cubicBezTo>
                    <a:pt x="1000850" y="34002"/>
                    <a:pt x="999319" y="33428"/>
                    <a:pt x="997783" y="33615"/>
                  </a:cubicBezTo>
                  <a:lnTo>
                    <a:pt x="996502" y="33615"/>
                  </a:lnTo>
                  <a:lnTo>
                    <a:pt x="972413" y="41425"/>
                  </a:lnTo>
                  <a:lnTo>
                    <a:pt x="962162" y="20620"/>
                  </a:lnTo>
                  <a:cubicBezTo>
                    <a:pt x="961155" y="19057"/>
                    <a:pt x="959469" y="18060"/>
                    <a:pt x="957613" y="17932"/>
                  </a:cubicBezTo>
                  <a:cubicBezTo>
                    <a:pt x="956733" y="18060"/>
                    <a:pt x="955872" y="18296"/>
                    <a:pt x="955051" y="18636"/>
                  </a:cubicBezTo>
                  <a:lnTo>
                    <a:pt x="923594" y="36496"/>
                  </a:lnTo>
                  <a:cubicBezTo>
                    <a:pt x="922434" y="37129"/>
                    <a:pt x="921596" y="38221"/>
                    <a:pt x="921287" y="39505"/>
                  </a:cubicBezTo>
                  <a:cubicBezTo>
                    <a:pt x="920952" y="40795"/>
                    <a:pt x="921236" y="42167"/>
                    <a:pt x="922056" y="43218"/>
                  </a:cubicBezTo>
                  <a:lnTo>
                    <a:pt x="936471" y="62423"/>
                  </a:lnTo>
                  <a:lnTo>
                    <a:pt x="874518" y="117604"/>
                  </a:lnTo>
                  <a:cubicBezTo>
                    <a:pt x="873570" y="118361"/>
                    <a:pt x="872969" y="119470"/>
                    <a:pt x="872852" y="120677"/>
                  </a:cubicBezTo>
                  <a:lnTo>
                    <a:pt x="871187" y="142634"/>
                  </a:lnTo>
                  <a:lnTo>
                    <a:pt x="862089" y="135336"/>
                  </a:lnTo>
                  <a:lnTo>
                    <a:pt x="865549" y="127270"/>
                  </a:lnTo>
                  <a:cubicBezTo>
                    <a:pt x="866330" y="125540"/>
                    <a:pt x="865918" y="123504"/>
                    <a:pt x="864524" y="122213"/>
                  </a:cubicBezTo>
                  <a:cubicBezTo>
                    <a:pt x="863498" y="121282"/>
                    <a:pt x="862120" y="120839"/>
                    <a:pt x="860744" y="120997"/>
                  </a:cubicBezTo>
                  <a:lnTo>
                    <a:pt x="859398" y="120997"/>
                  </a:lnTo>
                  <a:lnTo>
                    <a:pt x="833771" y="128807"/>
                  </a:lnTo>
                  <a:lnTo>
                    <a:pt x="816665" y="109090"/>
                  </a:lnTo>
                  <a:cubicBezTo>
                    <a:pt x="815512" y="107908"/>
                    <a:pt x="813892" y="107298"/>
                    <a:pt x="812245" y="107426"/>
                  </a:cubicBezTo>
                  <a:lnTo>
                    <a:pt x="812245" y="107426"/>
                  </a:lnTo>
                  <a:cubicBezTo>
                    <a:pt x="810503" y="107662"/>
                    <a:pt x="809004" y="108773"/>
                    <a:pt x="808273" y="110370"/>
                  </a:cubicBezTo>
                  <a:lnTo>
                    <a:pt x="804621" y="119461"/>
                  </a:lnTo>
                  <a:lnTo>
                    <a:pt x="798214" y="109666"/>
                  </a:lnTo>
                  <a:cubicBezTo>
                    <a:pt x="797126" y="108087"/>
                    <a:pt x="795248" y="107248"/>
                    <a:pt x="793345" y="107490"/>
                  </a:cubicBezTo>
                  <a:lnTo>
                    <a:pt x="792576" y="107490"/>
                  </a:lnTo>
                  <a:cubicBezTo>
                    <a:pt x="790470" y="107962"/>
                    <a:pt x="788961" y="109814"/>
                    <a:pt x="788924" y="111971"/>
                  </a:cubicBezTo>
                  <a:lnTo>
                    <a:pt x="788924" y="134312"/>
                  </a:lnTo>
                  <a:cubicBezTo>
                    <a:pt x="788986" y="136583"/>
                    <a:pt x="790653" y="138490"/>
                    <a:pt x="792896" y="138857"/>
                  </a:cubicBezTo>
                  <a:lnTo>
                    <a:pt x="810835" y="142570"/>
                  </a:lnTo>
                  <a:lnTo>
                    <a:pt x="812437" y="172594"/>
                  </a:lnTo>
                  <a:lnTo>
                    <a:pt x="784760" y="144619"/>
                  </a:lnTo>
                  <a:cubicBezTo>
                    <a:pt x="783791" y="143609"/>
                    <a:pt x="782443" y="143052"/>
                    <a:pt x="781044" y="143082"/>
                  </a:cubicBezTo>
                  <a:cubicBezTo>
                    <a:pt x="780312" y="143174"/>
                    <a:pt x="779585" y="143302"/>
                    <a:pt x="778866" y="143466"/>
                  </a:cubicBezTo>
                  <a:cubicBezTo>
                    <a:pt x="776894" y="144320"/>
                    <a:pt x="775757" y="146406"/>
                    <a:pt x="776111" y="148524"/>
                  </a:cubicBezTo>
                  <a:lnTo>
                    <a:pt x="777776" y="157934"/>
                  </a:lnTo>
                  <a:lnTo>
                    <a:pt x="752854" y="165680"/>
                  </a:lnTo>
                  <a:cubicBezTo>
                    <a:pt x="751484" y="166082"/>
                    <a:pt x="750360" y="167065"/>
                    <a:pt x="749779" y="168369"/>
                  </a:cubicBezTo>
                  <a:lnTo>
                    <a:pt x="744590" y="181812"/>
                  </a:lnTo>
                  <a:lnTo>
                    <a:pt x="747793" y="198840"/>
                  </a:lnTo>
                  <a:lnTo>
                    <a:pt x="739785" y="210747"/>
                  </a:lnTo>
                  <a:lnTo>
                    <a:pt x="740105" y="207994"/>
                  </a:lnTo>
                  <a:lnTo>
                    <a:pt x="740105" y="158702"/>
                  </a:lnTo>
                  <a:cubicBezTo>
                    <a:pt x="740128" y="156740"/>
                    <a:pt x="738888" y="154985"/>
                    <a:pt x="737030" y="154349"/>
                  </a:cubicBezTo>
                  <a:cubicBezTo>
                    <a:pt x="736403" y="154160"/>
                    <a:pt x="735759" y="154031"/>
                    <a:pt x="735108" y="153965"/>
                  </a:cubicBezTo>
                  <a:cubicBezTo>
                    <a:pt x="733717" y="153978"/>
                    <a:pt x="732385" y="154529"/>
                    <a:pt x="731392" y="155501"/>
                  </a:cubicBezTo>
                  <a:lnTo>
                    <a:pt x="708776" y="179635"/>
                  </a:lnTo>
                  <a:lnTo>
                    <a:pt x="708776" y="178419"/>
                  </a:lnTo>
                  <a:cubicBezTo>
                    <a:pt x="708606" y="177064"/>
                    <a:pt x="707888" y="175838"/>
                    <a:pt x="706790" y="175026"/>
                  </a:cubicBezTo>
                  <a:cubicBezTo>
                    <a:pt x="705866" y="174395"/>
                    <a:pt x="704771" y="174060"/>
                    <a:pt x="703651" y="174066"/>
                  </a:cubicBezTo>
                  <a:lnTo>
                    <a:pt x="687570" y="175730"/>
                  </a:lnTo>
                  <a:cubicBezTo>
                    <a:pt x="686651" y="176381"/>
                    <a:pt x="685557" y="176738"/>
                    <a:pt x="684431" y="176755"/>
                  </a:cubicBezTo>
                  <a:lnTo>
                    <a:pt x="684430" y="176755"/>
                  </a:lnTo>
                  <a:cubicBezTo>
                    <a:pt x="683767" y="176685"/>
                    <a:pt x="683119" y="176512"/>
                    <a:pt x="682509" y="176243"/>
                  </a:cubicBezTo>
                  <a:lnTo>
                    <a:pt x="681611" y="176243"/>
                  </a:lnTo>
                  <a:cubicBezTo>
                    <a:pt x="679392" y="176451"/>
                    <a:pt x="677597" y="178138"/>
                    <a:pt x="677255" y="180340"/>
                  </a:cubicBezTo>
                  <a:lnTo>
                    <a:pt x="673219" y="214524"/>
                  </a:lnTo>
                  <a:lnTo>
                    <a:pt x="664249" y="204601"/>
                  </a:lnTo>
                  <a:cubicBezTo>
                    <a:pt x="663233" y="203568"/>
                    <a:pt x="661854" y="202971"/>
                    <a:pt x="660405" y="202937"/>
                  </a:cubicBezTo>
                  <a:lnTo>
                    <a:pt x="653358" y="202937"/>
                  </a:lnTo>
                  <a:lnTo>
                    <a:pt x="646951" y="208763"/>
                  </a:lnTo>
                  <a:cubicBezTo>
                    <a:pt x="646142" y="209510"/>
                    <a:pt x="645103" y="209962"/>
                    <a:pt x="644004" y="210043"/>
                  </a:cubicBezTo>
                  <a:lnTo>
                    <a:pt x="644004" y="210491"/>
                  </a:lnTo>
                  <a:lnTo>
                    <a:pt x="660790" y="231680"/>
                  </a:lnTo>
                  <a:lnTo>
                    <a:pt x="656817" y="235457"/>
                  </a:lnTo>
                  <a:lnTo>
                    <a:pt x="643043" y="229055"/>
                  </a:lnTo>
                  <a:lnTo>
                    <a:pt x="640929" y="213756"/>
                  </a:lnTo>
                  <a:cubicBezTo>
                    <a:pt x="640646" y="211474"/>
                    <a:pt x="638744" y="209736"/>
                    <a:pt x="636444" y="209659"/>
                  </a:cubicBezTo>
                  <a:cubicBezTo>
                    <a:pt x="636444" y="209659"/>
                    <a:pt x="636124" y="209659"/>
                    <a:pt x="635996" y="209659"/>
                  </a:cubicBezTo>
                  <a:cubicBezTo>
                    <a:pt x="633789" y="209571"/>
                    <a:pt x="631807" y="210997"/>
                    <a:pt x="631191" y="213116"/>
                  </a:cubicBezTo>
                  <a:lnTo>
                    <a:pt x="624143" y="240578"/>
                  </a:lnTo>
                  <a:lnTo>
                    <a:pt x="627539" y="248516"/>
                  </a:lnTo>
                  <a:lnTo>
                    <a:pt x="621517" y="253189"/>
                  </a:lnTo>
                  <a:cubicBezTo>
                    <a:pt x="621261" y="253781"/>
                    <a:pt x="620775" y="254244"/>
                    <a:pt x="620171" y="254470"/>
                  </a:cubicBezTo>
                  <a:lnTo>
                    <a:pt x="619466" y="254470"/>
                  </a:lnTo>
                  <a:lnTo>
                    <a:pt x="601399" y="268361"/>
                  </a:lnTo>
                  <a:cubicBezTo>
                    <a:pt x="599368" y="269839"/>
                    <a:pt x="598921" y="272682"/>
                    <a:pt x="600400" y="274711"/>
                  </a:cubicBezTo>
                  <a:cubicBezTo>
                    <a:pt x="600413" y="274728"/>
                    <a:pt x="600425" y="274746"/>
                    <a:pt x="600438" y="274763"/>
                  </a:cubicBezTo>
                  <a:lnTo>
                    <a:pt x="608190" y="285453"/>
                  </a:lnTo>
                  <a:cubicBezTo>
                    <a:pt x="607416" y="285660"/>
                    <a:pt x="606694" y="286031"/>
                    <a:pt x="606076" y="286542"/>
                  </a:cubicBezTo>
                  <a:cubicBezTo>
                    <a:pt x="604819" y="287556"/>
                    <a:pt x="604227" y="289182"/>
                    <a:pt x="604539" y="290767"/>
                  </a:cubicBezTo>
                  <a:lnTo>
                    <a:pt x="606332" y="300753"/>
                  </a:lnTo>
                  <a:lnTo>
                    <a:pt x="553925" y="325975"/>
                  </a:lnTo>
                  <a:cubicBezTo>
                    <a:pt x="552085" y="326815"/>
                    <a:pt x="551036" y="328782"/>
                    <a:pt x="551363" y="330776"/>
                  </a:cubicBezTo>
                  <a:cubicBezTo>
                    <a:pt x="551721" y="332826"/>
                    <a:pt x="553343" y="334421"/>
                    <a:pt x="555399" y="334745"/>
                  </a:cubicBezTo>
                  <a:lnTo>
                    <a:pt x="597363" y="342107"/>
                  </a:lnTo>
                  <a:lnTo>
                    <a:pt x="588009" y="352094"/>
                  </a:lnTo>
                  <a:lnTo>
                    <a:pt x="546366" y="345692"/>
                  </a:lnTo>
                  <a:cubicBezTo>
                    <a:pt x="545144" y="345677"/>
                    <a:pt x="543958" y="346110"/>
                    <a:pt x="543034" y="346908"/>
                  </a:cubicBezTo>
                  <a:cubicBezTo>
                    <a:pt x="541925" y="347815"/>
                    <a:pt x="541307" y="349191"/>
                    <a:pt x="541368" y="350621"/>
                  </a:cubicBezTo>
                  <a:lnTo>
                    <a:pt x="543675" y="392808"/>
                  </a:lnTo>
                  <a:lnTo>
                    <a:pt x="539062" y="396201"/>
                  </a:lnTo>
                  <a:lnTo>
                    <a:pt x="529388" y="371042"/>
                  </a:lnTo>
                  <a:cubicBezTo>
                    <a:pt x="528231" y="368422"/>
                    <a:pt x="525168" y="367235"/>
                    <a:pt x="522546" y="368390"/>
                  </a:cubicBezTo>
                  <a:cubicBezTo>
                    <a:pt x="521660" y="368781"/>
                    <a:pt x="520901" y="369411"/>
                    <a:pt x="520354" y="370210"/>
                  </a:cubicBezTo>
                  <a:lnTo>
                    <a:pt x="498635" y="403690"/>
                  </a:lnTo>
                  <a:cubicBezTo>
                    <a:pt x="497895" y="404876"/>
                    <a:pt x="497707" y="406325"/>
                    <a:pt x="498123" y="407659"/>
                  </a:cubicBezTo>
                  <a:lnTo>
                    <a:pt x="504530" y="424688"/>
                  </a:lnTo>
                  <a:lnTo>
                    <a:pt x="490179" y="436018"/>
                  </a:lnTo>
                  <a:cubicBezTo>
                    <a:pt x="488696" y="437129"/>
                    <a:pt x="488080" y="439055"/>
                    <a:pt x="488641" y="440820"/>
                  </a:cubicBezTo>
                  <a:lnTo>
                    <a:pt x="463398" y="446133"/>
                  </a:lnTo>
                  <a:cubicBezTo>
                    <a:pt x="461670" y="446402"/>
                    <a:pt x="460237" y="447612"/>
                    <a:pt x="459683" y="449270"/>
                  </a:cubicBezTo>
                  <a:lnTo>
                    <a:pt x="441808" y="503107"/>
                  </a:lnTo>
                  <a:lnTo>
                    <a:pt x="399075" y="539340"/>
                  </a:lnTo>
                  <a:lnTo>
                    <a:pt x="396640" y="552719"/>
                  </a:lnTo>
                  <a:cubicBezTo>
                    <a:pt x="396315" y="554748"/>
                    <a:pt x="397392" y="556742"/>
                    <a:pt x="399267" y="557584"/>
                  </a:cubicBezTo>
                  <a:lnTo>
                    <a:pt x="392476" y="560337"/>
                  </a:lnTo>
                  <a:cubicBezTo>
                    <a:pt x="391190" y="560781"/>
                    <a:pt x="390161" y="561762"/>
                    <a:pt x="389657" y="563026"/>
                  </a:cubicBezTo>
                  <a:cubicBezTo>
                    <a:pt x="389111" y="564203"/>
                    <a:pt x="389111" y="565561"/>
                    <a:pt x="389657" y="566738"/>
                  </a:cubicBezTo>
                  <a:lnTo>
                    <a:pt x="400164" y="585943"/>
                  </a:lnTo>
                  <a:lnTo>
                    <a:pt x="361724" y="621408"/>
                  </a:lnTo>
                  <a:cubicBezTo>
                    <a:pt x="359841" y="622905"/>
                    <a:pt x="359529" y="625644"/>
                    <a:pt x="361027" y="627525"/>
                  </a:cubicBezTo>
                  <a:cubicBezTo>
                    <a:pt x="361106" y="627623"/>
                    <a:pt x="361189" y="627718"/>
                    <a:pt x="361275" y="627810"/>
                  </a:cubicBezTo>
                  <a:cubicBezTo>
                    <a:pt x="362254" y="628992"/>
                    <a:pt x="363712" y="629673"/>
                    <a:pt x="365247" y="629666"/>
                  </a:cubicBezTo>
                  <a:cubicBezTo>
                    <a:pt x="366102" y="629551"/>
                    <a:pt x="366941" y="629336"/>
                    <a:pt x="367746" y="629026"/>
                  </a:cubicBezTo>
                  <a:lnTo>
                    <a:pt x="371846" y="626721"/>
                  </a:lnTo>
                  <a:lnTo>
                    <a:pt x="368066" y="647910"/>
                  </a:lnTo>
                  <a:lnTo>
                    <a:pt x="361660" y="649383"/>
                  </a:lnTo>
                  <a:cubicBezTo>
                    <a:pt x="360369" y="649671"/>
                    <a:pt x="359242" y="650452"/>
                    <a:pt x="358520" y="651559"/>
                  </a:cubicBezTo>
                  <a:cubicBezTo>
                    <a:pt x="357837" y="652574"/>
                    <a:pt x="357626" y="653835"/>
                    <a:pt x="357944" y="655016"/>
                  </a:cubicBezTo>
                  <a:lnTo>
                    <a:pt x="360058" y="663594"/>
                  </a:lnTo>
                  <a:lnTo>
                    <a:pt x="357047" y="660009"/>
                  </a:lnTo>
                  <a:cubicBezTo>
                    <a:pt x="355913" y="658753"/>
                    <a:pt x="354247" y="658111"/>
                    <a:pt x="352562" y="658281"/>
                  </a:cubicBezTo>
                  <a:lnTo>
                    <a:pt x="352178" y="658281"/>
                  </a:lnTo>
                  <a:cubicBezTo>
                    <a:pt x="350365" y="658566"/>
                    <a:pt x="348874" y="659858"/>
                    <a:pt x="348334" y="661610"/>
                  </a:cubicBezTo>
                  <a:lnTo>
                    <a:pt x="338659" y="692785"/>
                  </a:lnTo>
                  <a:cubicBezTo>
                    <a:pt x="338062" y="694731"/>
                    <a:pt x="338851" y="696834"/>
                    <a:pt x="340581" y="697907"/>
                  </a:cubicBezTo>
                  <a:cubicBezTo>
                    <a:pt x="341488" y="698358"/>
                    <a:pt x="342461" y="698661"/>
                    <a:pt x="343464" y="698803"/>
                  </a:cubicBezTo>
                  <a:cubicBezTo>
                    <a:pt x="344587" y="698767"/>
                    <a:pt x="345676" y="698412"/>
                    <a:pt x="346604" y="697779"/>
                  </a:cubicBezTo>
                  <a:lnTo>
                    <a:pt x="351601" y="694066"/>
                  </a:lnTo>
                  <a:lnTo>
                    <a:pt x="352626" y="702580"/>
                  </a:lnTo>
                  <a:lnTo>
                    <a:pt x="307203" y="725689"/>
                  </a:lnTo>
                  <a:cubicBezTo>
                    <a:pt x="305897" y="726383"/>
                    <a:pt x="304978" y="727631"/>
                    <a:pt x="304704" y="729082"/>
                  </a:cubicBezTo>
                  <a:lnTo>
                    <a:pt x="302269" y="744638"/>
                  </a:lnTo>
                  <a:cubicBezTo>
                    <a:pt x="301996" y="746489"/>
                    <a:pt x="302886" y="748319"/>
                    <a:pt x="304512" y="749247"/>
                  </a:cubicBezTo>
                  <a:lnTo>
                    <a:pt x="308868" y="752000"/>
                  </a:lnTo>
                  <a:lnTo>
                    <a:pt x="306113" y="765571"/>
                  </a:lnTo>
                  <a:lnTo>
                    <a:pt x="292211" y="760834"/>
                  </a:lnTo>
                  <a:lnTo>
                    <a:pt x="290481" y="760834"/>
                  </a:lnTo>
                  <a:cubicBezTo>
                    <a:pt x="289009" y="760824"/>
                    <a:pt x="287606" y="761455"/>
                    <a:pt x="286637" y="762563"/>
                  </a:cubicBezTo>
                  <a:lnTo>
                    <a:pt x="244417" y="812367"/>
                  </a:lnTo>
                  <a:lnTo>
                    <a:pt x="244417" y="825490"/>
                  </a:lnTo>
                  <a:lnTo>
                    <a:pt x="229617" y="835285"/>
                  </a:lnTo>
                  <a:cubicBezTo>
                    <a:pt x="227485" y="836544"/>
                    <a:pt x="226778" y="839292"/>
                    <a:pt x="228039" y="841422"/>
                  </a:cubicBezTo>
                  <a:cubicBezTo>
                    <a:pt x="228092" y="841512"/>
                    <a:pt x="228148" y="841600"/>
                    <a:pt x="228208" y="841686"/>
                  </a:cubicBezTo>
                  <a:lnTo>
                    <a:pt x="247428" y="872862"/>
                  </a:lnTo>
                  <a:cubicBezTo>
                    <a:pt x="248399" y="874314"/>
                    <a:pt x="250036" y="875180"/>
                    <a:pt x="251784" y="875166"/>
                  </a:cubicBezTo>
                  <a:cubicBezTo>
                    <a:pt x="252572" y="875094"/>
                    <a:pt x="253347" y="874922"/>
                    <a:pt x="254091" y="874654"/>
                  </a:cubicBezTo>
                  <a:lnTo>
                    <a:pt x="262419" y="870621"/>
                  </a:lnTo>
                  <a:lnTo>
                    <a:pt x="250567" y="879263"/>
                  </a:lnTo>
                  <a:lnTo>
                    <a:pt x="236600" y="858970"/>
                  </a:lnTo>
                  <a:cubicBezTo>
                    <a:pt x="235641" y="857637"/>
                    <a:pt x="234079" y="856869"/>
                    <a:pt x="232436" y="856922"/>
                  </a:cubicBezTo>
                  <a:cubicBezTo>
                    <a:pt x="231625" y="857015"/>
                    <a:pt x="230829" y="857209"/>
                    <a:pt x="230066" y="857498"/>
                  </a:cubicBezTo>
                  <a:lnTo>
                    <a:pt x="210461" y="867484"/>
                  </a:lnTo>
                  <a:cubicBezTo>
                    <a:pt x="210010" y="868036"/>
                    <a:pt x="209371" y="868401"/>
                    <a:pt x="208667" y="868509"/>
                  </a:cubicBezTo>
                  <a:lnTo>
                    <a:pt x="208667" y="868509"/>
                  </a:lnTo>
                  <a:lnTo>
                    <a:pt x="208667" y="868509"/>
                  </a:lnTo>
                  <a:cubicBezTo>
                    <a:pt x="207518" y="869125"/>
                    <a:pt x="206648" y="870155"/>
                    <a:pt x="206232" y="871389"/>
                  </a:cubicBezTo>
                  <a:cubicBezTo>
                    <a:pt x="206137" y="871940"/>
                    <a:pt x="206137" y="872503"/>
                    <a:pt x="206232" y="873054"/>
                  </a:cubicBezTo>
                  <a:lnTo>
                    <a:pt x="206232" y="873054"/>
                  </a:lnTo>
                  <a:cubicBezTo>
                    <a:pt x="205672" y="871882"/>
                    <a:pt x="204687" y="870967"/>
                    <a:pt x="203478" y="870493"/>
                  </a:cubicBezTo>
                  <a:cubicBezTo>
                    <a:pt x="202867" y="870253"/>
                    <a:pt x="202212" y="870144"/>
                    <a:pt x="201556" y="870173"/>
                  </a:cubicBezTo>
                  <a:lnTo>
                    <a:pt x="199762" y="870173"/>
                  </a:lnTo>
                  <a:lnTo>
                    <a:pt x="174135" y="880031"/>
                  </a:lnTo>
                  <a:lnTo>
                    <a:pt x="126020" y="919209"/>
                  </a:lnTo>
                  <a:lnTo>
                    <a:pt x="96998" y="934829"/>
                  </a:lnTo>
                  <a:cubicBezTo>
                    <a:pt x="95483" y="935609"/>
                    <a:pt x="94523" y="937160"/>
                    <a:pt x="94499" y="938862"/>
                  </a:cubicBezTo>
                  <a:cubicBezTo>
                    <a:pt x="94540" y="940593"/>
                    <a:pt x="95522" y="942164"/>
                    <a:pt x="97062" y="942959"/>
                  </a:cubicBezTo>
                  <a:lnTo>
                    <a:pt x="122689" y="956850"/>
                  </a:lnTo>
                  <a:lnTo>
                    <a:pt x="121728" y="961075"/>
                  </a:lnTo>
                  <a:lnTo>
                    <a:pt x="72524" y="963188"/>
                  </a:lnTo>
                  <a:cubicBezTo>
                    <a:pt x="70458" y="963169"/>
                    <a:pt x="68617" y="964490"/>
                    <a:pt x="67975" y="966453"/>
                  </a:cubicBezTo>
                  <a:cubicBezTo>
                    <a:pt x="67244" y="968387"/>
                    <a:pt x="67998" y="970568"/>
                    <a:pt x="69769" y="971638"/>
                  </a:cubicBezTo>
                  <a:lnTo>
                    <a:pt x="76176" y="976119"/>
                  </a:lnTo>
                  <a:lnTo>
                    <a:pt x="72588" y="983865"/>
                  </a:lnTo>
                  <a:lnTo>
                    <a:pt x="72076" y="983161"/>
                  </a:lnTo>
                  <a:cubicBezTo>
                    <a:pt x="71088" y="981776"/>
                    <a:pt x="69485" y="980963"/>
                    <a:pt x="67783" y="980984"/>
                  </a:cubicBezTo>
                  <a:cubicBezTo>
                    <a:pt x="66171" y="980977"/>
                    <a:pt x="64659" y="981768"/>
                    <a:pt x="63747" y="983097"/>
                  </a:cubicBezTo>
                  <a:lnTo>
                    <a:pt x="53881" y="996732"/>
                  </a:lnTo>
                  <a:lnTo>
                    <a:pt x="53304" y="998332"/>
                  </a:lnTo>
                  <a:cubicBezTo>
                    <a:pt x="52829" y="999489"/>
                    <a:pt x="51938" y="1000426"/>
                    <a:pt x="50805" y="1000957"/>
                  </a:cubicBezTo>
                  <a:lnTo>
                    <a:pt x="49332" y="1003070"/>
                  </a:lnTo>
                  <a:cubicBezTo>
                    <a:pt x="48301" y="1004307"/>
                    <a:pt x="48076" y="1006027"/>
                    <a:pt x="48755" y="1007487"/>
                  </a:cubicBezTo>
                  <a:lnTo>
                    <a:pt x="50036" y="1010496"/>
                  </a:lnTo>
                  <a:lnTo>
                    <a:pt x="14735" y="1003262"/>
                  </a:lnTo>
                  <a:cubicBezTo>
                    <a:pt x="13497" y="1003265"/>
                    <a:pt x="12298" y="1003694"/>
                    <a:pt x="11340" y="1004478"/>
                  </a:cubicBezTo>
                  <a:cubicBezTo>
                    <a:pt x="10157" y="1005437"/>
                    <a:pt x="9552" y="1006937"/>
                    <a:pt x="9738" y="1008447"/>
                  </a:cubicBezTo>
                  <a:lnTo>
                    <a:pt x="12173" y="1028612"/>
                  </a:lnTo>
                  <a:cubicBezTo>
                    <a:pt x="12495" y="1030976"/>
                    <a:pt x="14526" y="1032731"/>
                    <a:pt x="16914" y="1032709"/>
                  </a:cubicBezTo>
                  <a:lnTo>
                    <a:pt x="33956" y="1033413"/>
                  </a:lnTo>
                  <a:lnTo>
                    <a:pt x="6471" y="1039111"/>
                  </a:lnTo>
                  <a:cubicBezTo>
                    <a:pt x="4702" y="1039368"/>
                    <a:pt x="3235" y="1040610"/>
                    <a:pt x="2691" y="1042311"/>
                  </a:cubicBezTo>
                  <a:cubicBezTo>
                    <a:pt x="2139" y="1043993"/>
                    <a:pt x="2614" y="1045841"/>
                    <a:pt x="3908" y="1047049"/>
                  </a:cubicBezTo>
                  <a:lnTo>
                    <a:pt x="13390" y="1055691"/>
                  </a:lnTo>
                  <a:lnTo>
                    <a:pt x="2498" y="1075279"/>
                  </a:lnTo>
                  <a:lnTo>
                    <a:pt x="4933" y="1099797"/>
                  </a:lnTo>
                  <a:cubicBezTo>
                    <a:pt x="5200" y="1102297"/>
                    <a:pt x="7352" y="1104168"/>
                    <a:pt x="9866" y="1104087"/>
                  </a:cubicBezTo>
                  <a:lnTo>
                    <a:pt x="60800" y="1102166"/>
                  </a:lnTo>
                  <a:lnTo>
                    <a:pt x="8777" y="1112665"/>
                  </a:lnTo>
                  <a:cubicBezTo>
                    <a:pt x="6946" y="1113018"/>
                    <a:pt x="5479" y="1114386"/>
                    <a:pt x="4997" y="1116185"/>
                  </a:cubicBezTo>
                  <a:cubicBezTo>
                    <a:pt x="4543" y="1118017"/>
                    <a:pt x="5286" y="1119937"/>
                    <a:pt x="6855" y="1120987"/>
                  </a:cubicBezTo>
                  <a:lnTo>
                    <a:pt x="14543" y="1126300"/>
                  </a:lnTo>
                  <a:lnTo>
                    <a:pt x="14543" y="1129821"/>
                  </a:lnTo>
                  <a:lnTo>
                    <a:pt x="7240" y="1126428"/>
                  </a:lnTo>
                  <a:cubicBezTo>
                    <a:pt x="6515" y="1126181"/>
                    <a:pt x="5761" y="1126030"/>
                    <a:pt x="4997" y="1125980"/>
                  </a:cubicBezTo>
                  <a:cubicBezTo>
                    <a:pt x="3650" y="1125961"/>
                    <a:pt x="2354" y="1126492"/>
                    <a:pt x="1409" y="1127452"/>
                  </a:cubicBezTo>
                  <a:cubicBezTo>
                    <a:pt x="-125" y="1128897"/>
                    <a:pt x="-445" y="1131216"/>
                    <a:pt x="641" y="1133022"/>
                  </a:cubicBezTo>
                  <a:lnTo>
                    <a:pt x="10379" y="1148514"/>
                  </a:lnTo>
                  <a:cubicBezTo>
                    <a:pt x="11397" y="1150143"/>
                    <a:pt x="13280" y="1151021"/>
                    <a:pt x="15184" y="1150754"/>
                  </a:cubicBezTo>
                  <a:lnTo>
                    <a:pt x="16145" y="1150754"/>
                  </a:lnTo>
                  <a:lnTo>
                    <a:pt x="25307" y="1148193"/>
                  </a:lnTo>
                  <a:lnTo>
                    <a:pt x="11404" y="1165926"/>
                  </a:lnTo>
                  <a:cubicBezTo>
                    <a:pt x="10400" y="1167010"/>
                    <a:pt x="10036" y="1168539"/>
                    <a:pt x="10443" y="1169959"/>
                  </a:cubicBezTo>
                  <a:lnTo>
                    <a:pt x="15248" y="1187755"/>
                  </a:lnTo>
                  <a:cubicBezTo>
                    <a:pt x="15696" y="1189356"/>
                    <a:pt x="16978" y="1190700"/>
                    <a:pt x="20117" y="1191340"/>
                  </a:cubicBezTo>
                  <a:cubicBezTo>
                    <a:pt x="21419" y="1191349"/>
                    <a:pt x="22676" y="1190870"/>
                    <a:pt x="23641" y="1189996"/>
                  </a:cubicBezTo>
                  <a:lnTo>
                    <a:pt x="28638" y="1185323"/>
                  </a:lnTo>
                  <a:lnTo>
                    <a:pt x="29343" y="1189868"/>
                  </a:lnTo>
                  <a:lnTo>
                    <a:pt x="23513" y="1197101"/>
                  </a:lnTo>
                  <a:cubicBezTo>
                    <a:pt x="22528" y="1198221"/>
                    <a:pt x="22146" y="1199747"/>
                    <a:pt x="22488" y="1201199"/>
                  </a:cubicBezTo>
                  <a:lnTo>
                    <a:pt x="24922" y="1210097"/>
                  </a:lnTo>
                  <a:cubicBezTo>
                    <a:pt x="25614" y="1212198"/>
                    <a:pt x="27578" y="1213618"/>
                    <a:pt x="29791" y="1213617"/>
                  </a:cubicBezTo>
                  <a:cubicBezTo>
                    <a:pt x="31452" y="1213680"/>
                    <a:pt x="33026" y="1212881"/>
                    <a:pt x="33956" y="1211505"/>
                  </a:cubicBezTo>
                  <a:lnTo>
                    <a:pt x="71179" y="1157860"/>
                  </a:lnTo>
                  <a:lnTo>
                    <a:pt x="75471" y="1157860"/>
                  </a:lnTo>
                  <a:cubicBezTo>
                    <a:pt x="74639" y="1158233"/>
                    <a:pt x="73929" y="1158832"/>
                    <a:pt x="73421" y="1159588"/>
                  </a:cubicBezTo>
                  <a:lnTo>
                    <a:pt x="37223" y="1210801"/>
                  </a:lnTo>
                  <a:cubicBezTo>
                    <a:pt x="36238" y="1212089"/>
                    <a:pt x="36064" y="1213824"/>
                    <a:pt x="36774" y="1215282"/>
                  </a:cubicBezTo>
                  <a:cubicBezTo>
                    <a:pt x="37422" y="1216789"/>
                    <a:pt x="38803" y="1217855"/>
                    <a:pt x="40426" y="1218099"/>
                  </a:cubicBezTo>
                  <a:lnTo>
                    <a:pt x="54649" y="1220467"/>
                  </a:lnTo>
                  <a:lnTo>
                    <a:pt x="14351" y="1245305"/>
                  </a:lnTo>
                  <a:cubicBezTo>
                    <a:pt x="12625" y="1246352"/>
                    <a:pt x="11812" y="1248422"/>
                    <a:pt x="12365" y="1250363"/>
                  </a:cubicBezTo>
                  <a:lnTo>
                    <a:pt x="14799" y="1259197"/>
                  </a:lnTo>
                  <a:cubicBezTo>
                    <a:pt x="15144" y="1260517"/>
                    <a:pt x="16027" y="1261631"/>
                    <a:pt x="17234" y="1262269"/>
                  </a:cubicBezTo>
                  <a:cubicBezTo>
                    <a:pt x="17982" y="1262604"/>
                    <a:pt x="18786" y="1262799"/>
                    <a:pt x="19605" y="1262846"/>
                  </a:cubicBezTo>
                  <a:lnTo>
                    <a:pt x="21270" y="1262526"/>
                  </a:lnTo>
                  <a:lnTo>
                    <a:pt x="60223" y="1249722"/>
                  </a:lnTo>
                  <a:lnTo>
                    <a:pt x="47858" y="1287235"/>
                  </a:lnTo>
                  <a:lnTo>
                    <a:pt x="36006" y="1282562"/>
                  </a:lnTo>
                  <a:cubicBezTo>
                    <a:pt x="35351" y="1282424"/>
                    <a:pt x="34674" y="1282424"/>
                    <a:pt x="34020" y="1282562"/>
                  </a:cubicBezTo>
                  <a:cubicBezTo>
                    <a:pt x="33232" y="1282634"/>
                    <a:pt x="32457" y="1282806"/>
                    <a:pt x="31713" y="1283075"/>
                  </a:cubicBezTo>
                  <a:cubicBezTo>
                    <a:pt x="30403" y="1283759"/>
                    <a:pt x="29447" y="1284970"/>
                    <a:pt x="29087" y="1286403"/>
                  </a:cubicBezTo>
                  <a:lnTo>
                    <a:pt x="24345" y="1310921"/>
                  </a:lnTo>
                  <a:cubicBezTo>
                    <a:pt x="23984" y="1312463"/>
                    <a:pt x="24531" y="1314076"/>
                    <a:pt x="25755" y="1315082"/>
                  </a:cubicBezTo>
                  <a:lnTo>
                    <a:pt x="64516" y="1350867"/>
                  </a:lnTo>
                  <a:cubicBezTo>
                    <a:pt x="65440" y="1351674"/>
                    <a:pt x="66620" y="1352128"/>
                    <a:pt x="67847" y="1352148"/>
                  </a:cubicBezTo>
                  <a:lnTo>
                    <a:pt x="69705" y="1351827"/>
                  </a:lnTo>
                  <a:lnTo>
                    <a:pt x="80725" y="1347987"/>
                  </a:lnTo>
                  <a:lnTo>
                    <a:pt x="77457" y="1364438"/>
                  </a:lnTo>
                  <a:cubicBezTo>
                    <a:pt x="77204" y="1365810"/>
                    <a:pt x="77634" y="1367219"/>
                    <a:pt x="78610" y="1368215"/>
                  </a:cubicBezTo>
                  <a:cubicBezTo>
                    <a:pt x="79568" y="1369337"/>
                    <a:pt x="80979" y="1369971"/>
                    <a:pt x="82454" y="1369944"/>
                  </a:cubicBezTo>
                  <a:lnTo>
                    <a:pt x="130825" y="1369944"/>
                  </a:lnTo>
                  <a:cubicBezTo>
                    <a:pt x="131828" y="1369802"/>
                    <a:pt x="132802" y="1369499"/>
                    <a:pt x="133708" y="1369048"/>
                  </a:cubicBezTo>
                  <a:lnTo>
                    <a:pt x="202837" y="1320780"/>
                  </a:lnTo>
                  <a:lnTo>
                    <a:pt x="225068" y="1283779"/>
                  </a:lnTo>
                  <a:lnTo>
                    <a:pt x="249222" y="1289668"/>
                  </a:lnTo>
                  <a:cubicBezTo>
                    <a:pt x="251046" y="1289662"/>
                    <a:pt x="252730" y="1288686"/>
                    <a:pt x="253642" y="1287108"/>
                  </a:cubicBezTo>
                  <a:lnTo>
                    <a:pt x="265687" y="1264894"/>
                  </a:lnTo>
                  <a:cubicBezTo>
                    <a:pt x="266254" y="1263858"/>
                    <a:pt x="266414" y="1262649"/>
                    <a:pt x="266135" y="1261501"/>
                  </a:cubicBezTo>
                  <a:lnTo>
                    <a:pt x="260882" y="1242297"/>
                  </a:lnTo>
                  <a:lnTo>
                    <a:pt x="262548" y="1243833"/>
                  </a:lnTo>
                  <a:cubicBezTo>
                    <a:pt x="263491" y="1244747"/>
                    <a:pt x="264757" y="1245253"/>
                    <a:pt x="266071" y="1245241"/>
                  </a:cubicBezTo>
                  <a:cubicBezTo>
                    <a:pt x="266859" y="1245169"/>
                    <a:pt x="267634" y="1244997"/>
                    <a:pt x="268378" y="1244729"/>
                  </a:cubicBezTo>
                  <a:lnTo>
                    <a:pt x="268826" y="1244729"/>
                  </a:lnTo>
                  <a:lnTo>
                    <a:pt x="270748" y="1267839"/>
                  </a:lnTo>
                  <a:cubicBezTo>
                    <a:pt x="270817" y="1269500"/>
                    <a:pt x="271841" y="1270972"/>
                    <a:pt x="273375" y="1271616"/>
                  </a:cubicBezTo>
                  <a:lnTo>
                    <a:pt x="291890" y="1281154"/>
                  </a:lnTo>
                  <a:lnTo>
                    <a:pt x="292595" y="1277761"/>
                  </a:lnTo>
                  <a:cubicBezTo>
                    <a:pt x="292864" y="1275201"/>
                    <a:pt x="295082" y="1273293"/>
                    <a:pt x="297657" y="127340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58B08F22-F4D7-9648-BC92-520526AFD8E1}"/>
                </a:ext>
              </a:extLst>
            </p:cNvPr>
            <p:cNvSpPr/>
            <p:nvPr/>
          </p:nvSpPr>
          <p:spPr>
            <a:xfrm>
              <a:off x="2257640" y="2477778"/>
              <a:ext cx="38440" cy="19205"/>
            </a:xfrm>
            <a:custGeom>
              <a:avLst/>
              <a:gdLst>
                <a:gd name="connsiteX0" fmla="*/ 41096 w 38440"/>
                <a:gd name="connsiteY0" fmla="*/ 15110 h 19204"/>
                <a:gd name="connsiteX1" fmla="*/ 41416 w 38440"/>
                <a:gd name="connsiteY1" fmla="*/ 14406 h 19204"/>
                <a:gd name="connsiteX2" fmla="*/ 40840 w 38440"/>
                <a:gd name="connsiteY2" fmla="*/ 11846 h 19204"/>
                <a:gd name="connsiteX3" fmla="*/ 28731 w 38440"/>
                <a:gd name="connsiteY3" fmla="*/ 707 h 19204"/>
                <a:gd name="connsiteX4" fmla="*/ 26873 w 38440"/>
                <a:gd name="connsiteY4" fmla="*/ 3 h 19204"/>
                <a:gd name="connsiteX5" fmla="*/ 25336 w 38440"/>
                <a:gd name="connsiteY5" fmla="*/ 451 h 19204"/>
                <a:gd name="connsiteX6" fmla="*/ 1182 w 38440"/>
                <a:gd name="connsiteY6" fmla="*/ 16071 h 19204"/>
                <a:gd name="connsiteX7" fmla="*/ 157 w 38440"/>
                <a:gd name="connsiteY7" fmla="*/ 19015 h 19204"/>
                <a:gd name="connsiteX8" fmla="*/ 2656 w 38440"/>
                <a:gd name="connsiteY8" fmla="*/ 20616 h 19204"/>
                <a:gd name="connsiteX9" fmla="*/ 39110 w 38440"/>
                <a:gd name="connsiteY9" fmla="*/ 16135 h 19204"/>
                <a:gd name="connsiteX10" fmla="*/ 39110 w 38440"/>
                <a:gd name="connsiteY10" fmla="*/ 16135 h 19204"/>
                <a:gd name="connsiteX11" fmla="*/ 41096 w 38440"/>
                <a:gd name="connsiteY11" fmla="*/ 1511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0" h="19204">
                  <a:moveTo>
                    <a:pt x="41096" y="15110"/>
                  </a:moveTo>
                  <a:cubicBezTo>
                    <a:pt x="41229" y="14888"/>
                    <a:pt x="41336" y="14652"/>
                    <a:pt x="41416" y="14406"/>
                  </a:cubicBezTo>
                  <a:cubicBezTo>
                    <a:pt x="41758" y="13515"/>
                    <a:pt x="41531" y="12505"/>
                    <a:pt x="40840" y="11846"/>
                  </a:cubicBezTo>
                  <a:lnTo>
                    <a:pt x="28731" y="707"/>
                  </a:lnTo>
                  <a:cubicBezTo>
                    <a:pt x="28236" y="225"/>
                    <a:pt x="27563" y="-29"/>
                    <a:pt x="26873" y="3"/>
                  </a:cubicBezTo>
                  <a:cubicBezTo>
                    <a:pt x="26327" y="-7"/>
                    <a:pt x="25791" y="149"/>
                    <a:pt x="25336" y="451"/>
                  </a:cubicBezTo>
                  <a:lnTo>
                    <a:pt x="1182" y="16071"/>
                  </a:lnTo>
                  <a:cubicBezTo>
                    <a:pt x="173" y="16676"/>
                    <a:pt x="-258" y="17915"/>
                    <a:pt x="157" y="19015"/>
                  </a:cubicBezTo>
                  <a:cubicBezTo>
                    <a:pt x="607" y="19990"/>
                    <a:pt x="1582" y="20614"/>
                    <a:pt x="2656" y="20616"/>
                  </a:cubicBezTo>
                  <a:lnTo>
                    <a:pt x="39110" y="16135"/>
                  </a:lnTo>
                  <a:lnTo>
                    <a:pt x="39110" y="16135"/>
                  </a:lnTo>
                  <a:cubicBezTo>
                    <a:pt x="39877" y="16054"/>
                    <a:pt x="40586" y="15689"/>
                    <a:pt x="41096" y="1511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299C3097-FD91-3C49-8813-2CBDD236F378}"/>
                </a:ext>
              </a:extLst>
            </p:cNvPr>
            <p:cNvSpPr/>
            <p:nvPr/>
          </p:nvSpPr>
          <p:spPr>
            <a:xfrm>
              <a:off x="3057165" y="1630340"/>
              <a:ext cx="38440" cy="19205"/>
            </a:xfrm>
            <a:custGeom>
              <a:avLst/>
              <a:gdLst>
                <a:gd name="connsiteX0" fmla="*/ 2306 w 38440"/>
                <a:gd name="connsiteY0" fmla="*/ 13892 h 19204"/>
                <a:gd name="connsiteX1" fmla="*/ 38568 w 38440"/>
                <a:gd name="connsiteY1" fmla="*/ 22790 h 19204"/>
                <a:gd name="connsiteX2" fmla="*/ 39273 w 38440"/>
                <a:gd name="connsiteY2" fmla="*/ 22790 h 19204"/>
                <a:gd name="connsiteX3" fmla="*/ 41387 w 38440"/>
                <a:gd name="connsiteY3" fmla="*/ 21894 h 19204"/>
                <a:gd name="connsiteX4" fmla="*/ 41387 w 38440"/>
                <a:gd name="connsiteY4" fmla="*/ 19205 h 19204"/>
                <a:gd name="connsiteX5" fmla="*/ 31649 w 38440"/>
                <a:gd name="connsiteY5" fmla="*/ 1409 h 19204"/>
                <a:gd name="connsiteX6" fmla="*/ 29279 w 38440"/>
                <a:gd name="connsiteY6" fmla="*/ 0 h 19204"/>
                <a:gd name="connsiteX7" fmla="*/ 28382 w 38440"/>
                <a:gd name="connsiteY7" fmla="*/ 0 h 19204"/>
                <a:gd name="connsiteX8" fmla="*/ 1794 w 38440"/>
                <a:gd name="connsiteY8" fmla="*/ 8963 h 19204"/>
                <a:gd name="connsiteX9" fmla="*/ 0 w 38440"/>
                <a:gd name="connsiteY9" fmla="*/ 11395 h 19204"/>
                <a:gd name="connsiteX10" fmla="*/ 2306 w 38440"/>
                <a:gd name="connsiteY10" fmla="*/ 13892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0" h="19204">
                  <a:moveTo>
                    <a:pt x="2306" y="13892"/>
                  </a:moveTo>
                  <a:lnTo>
                    <a:pt x="38568" y="22790"/>
                  </a:lnTo>
                  <a:lnTo>
                    <a:pt x="39273" y="22790"/>
                  </a:lnTo>
                  <a:cubicBezTo>
                    <a:pt x="40069" y="22782"/>
                    <a:pt x="40829" y="22460"/>
                    <a:pt x="41387" y="21894"/>
                  </a:cubicBezTo>
                  <a:cubicBezTo>
                    <a:pt x="41928" y="21079"/>
                    <a:pt x="41928" y="20020"/>
                    <a:pt x="41387" y="19205"/>
                  </a:cubicBezTo>
                  <a:lnTo>
                    <a:pt x="31649" y="1409"/>
                  </a:lnTo>
                  <a:cubicBezTo>
                    <a:pt x="31189" y="529"/>
                    <a:pt x="30272" y="-16"/>
                    <a:pt x="29279" y="0"/>
                  </a:cubicBezTo>
                  <a:lnTo>
                    <a:pt x="28382" y="0"/>
                  </a:lnTo>
                  <a:lnTo>
                    <a:pt x="1794" y="8963"/>
                  </a:lnTo>
                  <a:cubicBezTo>
                    <a:pt x="742" y="9314"/>
                    <a:pt x="24" y="10287"/>
                    <a:pt x="0" y="11395"/>
                  </a:cubicBezTo>
                  <a:cubicBezTo>
                    <a:pt x="53" y="12679"/>
                    <a:pt x="1030" y="13736"/>
                    <a:pt x="2306" y="1389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C2D22BED-8270-AC40-B1E1-50693A72C591}"/>
                </a:ext>
              </a:extLst>
            </p:cNvPr>
            <p:cNvSpPr/>
            <p:nvPr/>
          </p:nvSpPr>
          <p:spPr>
            <a:xfrm>
              <a:off x="2982595" y="1681827"/>
              <a:ext cx="19220" cy="25606"/>
            </a:xfrm>
            <a:custGeom>
              <a:avLst/>
              <a:gdLst>
                <a:gd name="connsiteX0" fmla="*/ 12360 w 19220"/>
                <a:gd name="connsiteY0" fmla="*/ 25716 h 25606"/>
                <a:gd name="connsiteX1" fmla="*/ 14795 w 19220"/>
                <a:gd name="connsiteY1" fmla="*/ 27124 h 25606"/>
                <a:gd name="connsiteX2" fmla="*/ 15179 w 19220"/>
                <a:gd name="connsiteY2" fmla="*/ 27124 h 25606"/>
                <a:gd name="connsiteX3" fmla="*/ 17486 w 19220"/>
                <a:gd name="connsiteY3" fmla="*/ 25012 h 25606"/>
                <a:gd name="connsiteX4" fmla="*/ 19856 w 19220"/>
                <a:gd name="connsiteY4" fmla="*/ 7087 h 25606"/>
                <a:gd name="connsiteX5" fmla="*/ 17998 w 19220"/>
                <a:gd name="connsiteY5" fmla="*/ 4463 h 25606"/>
                <a:gd name="connsiteX6" fmla="*/ 3519 w 19220"/>
                <a:gd name="connsiteY6" fmla="*/ 46 h 25606"/>
                <a:gd name="connsiteX7" fmla="*/ 2686 w 19220"/>
                <a:gd name="connsiteY7" fmla="*/ 46 h 25606"/>
                <a:gd name="connsiteX8" fmla="*/ 636 w 19220"/>
                <a:gd name="connsiteY8" fmla="*/ 878 h 25606"/>
                <a:gd name="connsiteX9" fmla="*/ 316 w 19220"/>
                <a:gd name="connsiteY9" fmla="*/ 3631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25606">
                  <a:moveTo>
                    <a:pt x="12360" y="25716"/>
                  </a:moveTo>
                  <a:cubicBezTo>
                    <a:pt x="12842" y="26606"/>
                    <a:pt x="13783" y="27150"/>
                    <a:pt x="14795" y="27124"/>
                  </a:cubicBezTo>
                  <a:lnTo>
                    <a:pt x="15179" y="27124"/>
                  </a:lnTo>
                  <a:cubicBezTo>
                    <a:pt x="16313" y="26967"/>
                    <a:pt x="17231" y="26126"/>
                    <a:pt x="17486" y="25012"/>
                  </a:cubicBezTo>
                  <a:lnTo>
                    <a:pt x="19856" y="7087"/>
                  </a:lnTo>
                  <a:cubicBezTo>
                    <a:pt x="19958" y="5877"/>
                    <a:pt x="19174" y="4770"/>
                    <a:pt x="17998" y="4463"/>
                  </a:cubicBezTo>
                  <a:lnTo>
                    <a:pt x="3519" y="46"/>
                  </a:lnTo>
                  <a:cubicBezTo>
                    <a:pt x="3245" y="-15"/>
                    <a:pt x="2960" y="-15"/>
                    <a:pt x="2686" y="46"/>
                  </a:cubicBezTo>
                  <a:cubicBezTo>
                    <a:pt x="1919" y="39"/>
                    <a:pt x="1181" y="339"/>
                    <a:pt x="636" y="878"/>
                  </a:cubicBezTo>
                  <a:cubicBezTo>
                    <a:pt x="-73" y="1622"/>
                    <a:pt x="-203" y="2744"/>
                    <a:pt x="316" y="363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FE4977F6-FEB7-BA41-BD9E-A9551A7B6012}"/>
                </a:ext>
              </a:extLst>
            </p:cNvPr>
            <p:cNvSpPr/>
            <p:nvPr/>
          </p:nvSpPr>
          <p:spPr>
            <a:xfrm>
              <a:off x="2946364" y="1697385"/>
              <a:ext cx="38440" cy="38409"/>
            </a:xfrm>
            <a:custGeom>
              <a:avLst/>
              <a:gdLst>
                <a:gd name="connsiteX0" fmla="*/ 28 w 38440"/>
                <a:gd name="connsiteY0" fmla="*/ 18481 h 38409"/>
                <a:gd name="connsiteX1" fmla="*/ 4833 w 38440"/>
                <a:gd name="connsiteY1" fmla="*/ 40822 h 38409"/>
                <a:gd name="connsiteX2" fmla="*/ 6307 w 38440"/>
                <a:gd name="connsiteY2" fmla="*/ 42551 h 38409"/>
                <a:gd name="connsiteX3" fmla="*/ 7460 w 38440"/>
                <a:gd name="connsiteY3" fmla="*/ 42551 h 38409"/>
                <a:gd name="connsiteX4" fmla="*/ 8677 w 38440"/>
                <a:gd name="connsiteY4" fmla="*/ 42551 h 38409"/>
                <a:gd name="connsiteX5" fmla="*/ 23989 w 38440"/>
                <a:gd name="connsiteY5" fmla="*/ 35253 h 38409"/>
                <a:gd name="connsiteX6" fmla="*/ 38532 w 38440"/>
                <a:gd name="connsiteY6" fmla="*/ 19633 h 38409"/>
                <a:gd name="connsiteX7" fmla="*/ 38853 w 38440"/>
                <a:gd name="connsiteY7" fmla="*/ 16752 h 38409"/>
                <a:gd name="connsiteX8" fmla="*/ 29115 w 38440"/>
                <a:gd name="connsiteY8" fmla="*/ 1196 h 38409"/>
                <a:gd name="connsiteX9" fmla="*/ 27449 w 38440"/>
                <a:gd name="connsiteY9" fmla="*/ 44 h 38409"/>
                <a:gd name="connsiteX10" fmla="*/ 26872 w 38440"/>
                <a:gd name="connsiteY10" fmla="*/ 44 h 38409"/>
                <a:gd name="connsiteX11" fmla="*/ 25270 w 38440"/>
                <a:gd name="connsiteY11" fmla="*/ 492 h 38409"/>
                <a:gd name="connsiteX12" fmla="*/ 1181 w 38440"/>
                <a:gd name="connsiteY12" fmla="*/ 16112 h 38409"/>
                <a:gd name="connsiteX13" fmla="*/ 28 w 38440"/>
                <a:gd name="connsiteY13" fmla="*/ 18481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0" h="38409">
                  <a:moveTo>
                    <a:pt x="28" y="18481"/>
                  </a:moveTo>
                  <a:lnTo>
                    <a:pt x="4833" y="40822"/>
                  </a:lnTo>
                  <a:cubicBezTo>
                    <a:pt x="5037" y="41592"/>
                    <a:pt x="5579" y="42228"/>
                    <a:pt x="6307" y="42551"/>
                  </a:cubicBezTo>
                  <a:cubicBezTo>
                    <a:pt x="6687" y="42634"/>
                    <a:pt x="7080" y="42634"/>
                    <a:pt x="7460" y="42551"/>
                  </a:cubicBezTo>
                  <a:cubicBezTo>
                    <a:pt x="7859" y="42654"/>
                    <a:pt x="8278" y="42654"/>
                    <a:pt x="8677" y="42551"/>
                  </a:cubicBezTo>
                  <a:lnTo>
                    <a:pt x="23989" y="35253"/>
                  </a:lnTo>
                  <a:lnTo>
                    <a:pt x="38532" y="19633"/>
                  </a:lnTo>
                  <a:cubicBezTo>
                    <a:pt x="39306" y="18868"/>
                    <a:pt x="39439" y="17668"/>
                    <a:pt x="38853" y="16752"/>
                  </a:cubicBezTo>
                  <a:lnTo>
                    <a:pt x="29115" y="1196"/>
                  </a:lnTo>
                  <a:cubicBezTo>
                    <a:pt x="28753" y="589"/>
                    <a:pt x="28145" y="168"/>
                    <a:pt x="27449" y="44"/>
                  </a:cubicBezTo>
                  <a:cubicBezTo>
                    <a:pt x="27261" y="-15"/>
                    <a:pt x="27060" y="-15"/>
                    <a:pt x="26872" y="44"/>
                  </a:cubicBezTo>
                  <a:cubicBezTo>
                    <a:pt x="26309" y="56"/>
                    <a:pt x="25758" y="210"/>
                    <a:pt x="25270" y="492"/>
                  </a:cubicBezTo>
                  <a:lnTo>
                    <a:pt x="1181" y="16112"/>
                  </a:lnTo>
                  <a:cubicBezTo>
                    <a:pt x="339" y="16583"/>
                    <a:pt x="-122" y="17528"/>
                    <a:pt x="28" y="1848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97690FA7-6D04-BE4A-9B1A-C1CBA2078E10}"/>
                </a:ext>
              </a:extLst>
            </p:cNvPr>
            <p:cNvSpPr/>
            <p:nvPr/>
          </p:nvSpPr>
          <p:spPr>
            <a:xfrm>
              <a:off x="2902861" y="1686162"/>
              <a:ext cx="57661" cy="25606"/>
            </a:xfrm>
            <a:custGeom>
              <a:avLst/>
              <a:gdLst>
                <a:gd name="connsiteX0" fmla="*/ 12459 w 57660"/>
                <a:gd name="connsiteY0" fmla="*/ 30536 h 25606"/>
                <a:gd name="connsiteX1" fmla="*/ 14765 w 57660"/>
                <a:gd name="connsiteY1" fmla="*/ 31752 h 25606"/>
                <a:gd name="connsiteX2" fmla="*/ 16110 w 57660"/>
                <a:gd name="connsiteY2" fmla="*/ 31368 h 25606"/>
                <a:gd name="connsiteX3" fmla="*/ 57178 w 57660"/>
                <a:gd name="connsiteY3" fmla="*/ 9091 h 25606"/>
                <a:gd name="connsiteX4" fmla="*/ 58459 w 57660"/>
                <a:gd name="connsiteY4" fmla="*/ 6466 h 25606"/>
                <a:gd name="connsiteX5" fmla="*/ 56153 w 57660"/>
                <a:gd name="connsiteY5" fmla="*/ 4481 h 25606"/>
                <a:gd name="connsiteX6" fmla="*/ 17136 w 57660"/>
                <a:gd name="connsiteY6" fmla="*/ 0 h 25606"/>
                <a:gd name="connsiteX7" fmla="*/ 15662 w 57660"/>
                <a:gd name="connsiteY7" fmla="*/ 449 h 25606"/>
                <a:gd name="connsiteX8" fmla="*/ 1183 w 57660"/>
                <a:gd name="connsiteY8" fmla="*/ 9347 h 25606"/>
                <a:gd name="connsiteX9" fmla="*/ 293 w 57660"/>
                <a:gd name="connsiteY9" fmla="*/ 12482 h 25606"/>
                <a:gd name="connsiteX10" fmla="*/ 414 w 57660"/>
                <a:gd name="connsiteY10" fmla="*/ 12675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60" h="25606">
                  <a:moveTo>
                    <a:pt x="12459" y="30536"/>
                  </a:moveTo>
                  <a:cubicBezTo>
                    <a:pt x="12957" y="31321"/>
                    <a:pt x="13835" y="31784"/>
                    <a:pt x="14765" y="31752"/>
                  </a:cubicBezTo>
                  <a:cubicBezTo>
                    <a:pt x="15241" y="31755"/>
                    <a:pt x="15708" y="31622"/>
                    <a:pt x="16110" y="31368"/>
                  </a:cubicBezTo>
                  <a:lnTo>
                    <a:pt x="57178" y="9091"/>
                  </a:lnTo>
                  <a:cubicBezTo>
                    <a:pt x="58158" y="8614"/>
                    <a:pt x="58687" y="7531"/>
                    <a:pt x="58459" y="6466"/>
                  </a:cubicBezTo>
                  <a:cubicBezTo>
                    <a:pt x="58174" y="5392"/>
                    <a:pt x="57258" y="4603"/>
                    <a:pt x="56153" y="4481"/>
                  </a:cubicBezTo>
                  <a:lnTo>
                    <a:pt x="17136" y="0"/>
                  </a:lnTo>
                  <a:cubicBezTo>
                    <a:pt x="16609" y="-9"/>
                    <a:pt x="16094" y="148"/>
                    <a:pt x="15662" y="449"/>
                  </a:cubicBezTo>
                  <a:lnTo>
                    <a:pt x="1183" y="9347"/>
                  </a:lnTo>
                  <a:cubicBezTo>
                    <a:pt x="70" y="9967"/>
                    <a:pt x="-328" y="11371"/>
                    <a:pt x="293" y="12482"/>
                  </a:cubicBezTo>
                  <a:cubicBezTo>
                    <a:pt x="330" y="12549"/>
                    <a:pt x="370" y="12613"/>
                    <a:pt x="414" y="1267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68951F13-FE9B-4948-9156-7DBD111CC4FF}"/>
                </a:ext>
              </a:extLst>
            </p:cNvPr>
            <p:cNvSpPr/>
            <p:nvPr/>
          </p:nvSpPr>
          <p:spPr>
            <a:xfrm>
              <a:off x="2924623" y="1728540"/>
              <a:ext cx="25627" cy="12803"/>
            </a:xfrm>
            <a:custGeom>
              <a:avLst/>
              <a:gdLst>
                <a:gd name="connsiteX0" fmla="*/ 19591 w 25626"/>
                <a:gd name="connsiteY0" fmla="*/ 0 h 12803"/>
                <a:gd name="connsiteX1" fmla="*/ 2677 w 25626"/>
                <a:gd name="connsiteY1" fmla="*/ 0 h 12803"/>
                <a:gd name="connsiteX2" fmla="*/ 243 w 25626"/>
                <a:gd name="connsiteY2" fmla="*/ 1409 h 12803"/>
                <a:gd name="connsiteX3" fmla="*/ 563 w 25626"/>
                <a:gd name="connsiteY3" fmla="*/ 4097 h 12803"/>
                <a:gd name="connsiteX4" fmla="*/ 12672 w 25626"/>
                <a:gd name="connsiteY4" fmla="*/ 17412 h 12803"/>
                <a:gd name="connsiteX5" fmla="*/ 14722 w 25626"/>
                <a:gd name="connsiteY5" fmla="*/ 18309 h 12803"/>
                <a:gd name="connsiteX6" fmla="*/ 15426 w 25626"/>
                <a:gd name="connsiteY6" fmla="*/ 18309 h 12803"/>
                <a:gd name="connsiteX7" fmla="*/ 25101 w 25626"/>
                <a:gd name="connsiteY7" fmla="*/ 16132 h 12803"/>
                <a:gd name="connsiteX8" fmla="*/ 26830 w 25626"/>
                <a:gd name="connsiteY8" fmla="*/ 14852 h 12803"/>
                <a:gd name="connsiteX9" fmla="*/ 26830 w 25626"/>
                <a:gd name="connsiteY9" fmla="*/ 12803 h 12803"/>
                <a:gd name="connsiteX10" fmla="*/ 22026 w 25626"/>
                <a:gd name="connsiteY10" fmla="*/ 1601 h 12803"/>
                <a:gd name="connsiteX11" fmla="*/ 19591 w 25626"/>
                <a:gd name="connsiteY11" fmla="*/ 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6" h="12803">
                  <a:moveTo>
                    <a:pt x="19591" y="0"/>
                  </a:moveTo>
                  <a:lnTo>
                    <a:pt x="2677" y="0"/>
                  </a:lnTo>
                  <a:cubicBezTo>
                    <a:pt x="1669" y="-11"/>
                    <a:pt x="735" y="529"/>
                    <a:pt x="243" y="1409"/>
                  </a:cubicBezTo>
                  <a:cubicBezTo>
                    <a:pt x="-172" y="2292"/>
                    <a:pt x="-48" y="3335"/>
                    <a:pt x="563" y="4097"/>
                  </a:cubicBezTo>
                  <a:lnTo>
                    <a:pt x="12672" y="17412"/>
                  </a:lnTo>
                  <a:cubicBezTo>
                    <a:pt x="13197" y="17988"/>
                    <a:pt x="13942" y="18313"/>
                    <a:pt x="14722" y="18309"/>
                  </a:cubicBezTo>
                  <a:cubicBezTo>
                    <a:pt x="14953" y="18371"/>
                    <a:pt x="15196" y="18371"/>
                    <a:pt x="15426" y="18309"/>
                  </a:cubicBezTo>
                  <a:lnTo>
                    <a:pt x="25101" y="16132"/>
                  </a:lnTo>
                  <a:cubicBezTo>
                    <a:pt x="25808" y="15918"/>
                    <a:pt x="26419" y="15465"/>
                    <a:pt x="26830" y="14852"/>
                  </a:cubicBezTo>
                  <a:cubicBezTo>
                    <a:pt x="27116" y="14199"/>
                    <a:pt x="27116" y="13456"/>
                    <a:pt x="26830" y="12803"/>
                  </a:cubicBezTo>
                  <a:lnTo>
                    <a:pt x="22026" y="1601"/>
                  </a:lnTo>
                  <a:cubicBezTo>
                    <a:pt x="21612" y="625"/>
                    <a:pt x="20651" y="-6"/>
                    <a:pt x="19591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9928E0A6-4A05-C04B-9026-35CF89314D0E}"/>
                </a:ext>
              </a:extLst>
            </p:cNvPr>
            <p:cNvSpPr/>
            <p:nvPr/>
          </p:nvSpPr>
          <p:spPr>
            <a:xfrm>
              <a:off x="2830597" y="1741855"/>
              <a:ext cx="12813" cy="25606"/>
            </a:xfrm>
            <a:custGeom>
              <a:avLst/>
              <a:gdLst>
                <a:gd name="connsiteX0" fmla="*/ 1499 w 12813"/>
                <a:gd name="connsiteY0" fmla="*/ 22662 h 25606"/>
                <a:gd name="connsiteX1" fmla="*/ 13544 w 12813"/>
                <a:gd name="connsiteY1" fmla="*/ 27207 h 25606"/>
                <a:gd name="connsiteX2" fmla="*/ 14505 w 12813"/>
                <a:gd name="connsiteY2" fmla="*/ 27207 h 25606"/>
                <a:gd name="connsiteX3" fmla="*/ 16171 w 12813"/>
                <a:gd name="connsiteY3" fmla="*/ 26695 h 25606"/>
                <a:gd name="connsiteX4" fmla="*/ 17196 w 12813"/>
                <a:gd name="connsiteY4" fmla="*/ 24454 h 25606"/>
                <a:gd name="connsiteX5" fmla="*/ 14825 w 12813"/>
                <a:gd name="connsiteY5" fmla="*/ 2177 h 25606"/>
                <a:gd name="connsiteX6" fmla="*/ 12583 w 12813"/>
                <a:gd name="connsiteY6" fmla="*/ 0 h 25606"/>
                <a:gd name="connsiteX7" fmla="*/ 12263 w 12813"/>
                <a:gd name="connsiteY7" fmla="*/ 0 h 25606"/>
                <a:gd name="connsiteX8" fmla="*/ 9892 w 12813"/>
                <a:gd name="connsiteY8" fmla="*/ 1345 h 25606"/>
                <a:gd name="connsiteX9" fmla="*/ 218 w 12813"/>
                <a:gd name="connsiteY9" fmla="*/ 19205 h 25606"/>
                <a:gd name="connsiteX10" fmla="*/ 218 w 12813"/>
                <a:gd name="connsiteY10" fmla="*/ 21189 h 25606"/>
                <a:gd name="connsiteX11" fmla="*/ 1499 w 12813"/>
                <a:gd name="connsiteY11" fmla="*/ 22662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3" h="25606">
                  <a:moveTo>
                    <a:pt x="1499" y="22662"/>
                  </a:moveTo>
                  <a:lnTo>
                    <a:pt x="13544" y="27207"/>
                  </a:lnTo>
                  <a:lnTo>
                    <a:pt x="14505" y="27207"/>
                  </a:lnTo>
                  <a:cubicBezTo>
                    <a:pt x="15099" y="27204"/>
                    <a:pt x="15678" y="27026"/>
                    <a:pt x="16171" y="26695"/>
                  </a:cubicBezTo>
                  <a:cubicBezTo>
                    <a:pt x="16873" y="26172"/>
                    <a:pt x="17260" y="25327"/>
                    <a:pt x="17196" y="24454"/>
                  </a:cubicBezTo>
                  <a:lnTo>
                    <a:pt x="14825" y="2177"/>
                  </a:lnTo>
                  <a:cubicBezTo>
                    <a:pt x="14659" y="1027"/>
                    <a:pt x="13738" y="134"/>
                    <a:pt x="12583" y="0"/>
                  </a:cubicBezTo>
                  <a:lnTo>
                    <a:pt x="12263" y="0"/>
                  </a:lnTo>
                  <a:cubicBezTo>
                    <a:pt x="11287" y="-14"/>
                    <a:pt x="10380" y="500"/>
                    <a:pt x="9892" y="1345"/>
                  </a:cubicBezTo>
                  <a:lnTo>
                    <a:pt x="218" y="19205"/>
                  </a:lnTo>
                  <a:cubicBezTo>
                    <a:pt x="-73" y="19835"/>
                    <a:pt x="-73" y="20560"/>
                    <a:pt x="218" y="21189"/>
                  </a:cubicBezTo>
                  <a:cubicBezTo>
                    <a:pt x="414" y="21841"/>
                    <a:pt x="880" y="22378"/>
                    <a:pt x="1499" y="2266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E7FFCB2B-E449-1145-9CE0-D789D9E29BFE}"/>
                </a:ext>
              </a:extLst>
            </p:cNvPr>
            <p:cNvSpPr/>
            <p:nvPr/>
          </p:nvSpPr>
          <p:spPr>
            <a:xfrm>
              <a:off x="2784515" y="1739679"/>
              <a:ext cx="32034" cy="25606"/>
            </a:xfrm>
            <a:custGeom>
              <a:avLst/>
              <a:gdLst>
                <a:gd name="connsiteX0" fmla="*/ 7540 w 32033"/>
                <a:gd name="connsiteY0" fmla="*/ 26247 h 25606"/>
                <a:gd name="connsiteX1" fmla="*/ 12281 w 32033"/>
                <a:gd name="connsiteY1" fmla="*/ 29512 h 25606"/>
                <a:gd name="connsiteX2" fmla="*/ 29195 w 32033"/>
                <a:gd name="connsiteY2" fmla="*/ 29512 h 25606"/>
                <a:gd name="connsiteX3" fmla="*/ 33936 w 32033"/>
                <a:gd name="connsiteY3" fmla="*/ 26311 h 25606"/>
                <a:gd name="connsiteX4" fmla="*/ 32398 w 32033"/>
                <a:gd name="connsiteY4" fmla="*/ 21190 h 25606"/>
                <a:gd name="connsiteX5" fmla="*/ 18175 w 32033"/>
                <a:gd name="connsiteY5" fmla="*/ 10307 h 25606"/>
                <a:gd name="connsiteX6" fmla="*/ 8629 w 32033"/>
                <a:gd name="connsiteY6" fmla="*/ 1473 h 25606"/>
                <a:gd name="connsiteX7" fmla="*/ 5041 w 32033"/>
                <a:gd name="connsiteY7" fmla="*/ 1 h 25606"/>
                <a:gd name="connsiteX8" fmla="*/ 2414 w 32033"/>
                <a:gd name="connsiteY8" fmla="*/ 705 h 25606"/>
                <a:gd name="connsiteX9" fmla="*/ 236 w 32033"/>
                <a:gd name="connsiteY9" fmla="*/ 6210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33" h="25606">
                  <a:moveTo>
                    <a:pt x="7540" y="26247"/>
                  </a:moveTo>
                  <a:cubicBezTo>
                    <a:pt x="8255" y="28239"/>
                    <a:pt x="10163" y="29553"/>
                    <a:pt x="12281" y="29512"/>
                  </a:cubicBezTo>
                  <a:lnTo>
                    <a:pt x="29195" y="29512"/>
                  </a:lnTo>
                  <a:cubicBezTo>
                    <a:pt x="31279" y="29508"/>
                    <a:pt x="33154" y="28242"/>
                    <a:pt x="33936" y="26311"/>
                  </a:cubicBezTo>
                  <a:cubicBezTo>
                    <a:pt x="34588" y="24451"/>
                    <a:pt x="33967" y="22383"/>
                    <a:pt x="32398" y="21190"/>
                  </a:cubicBezTo>
                  <a:lnTo>
                    <a:pt x="18175" y="10307"/>
                  </a:lnTo>
                  <a:lnTo>
                    <a:pt x="8629" y="1473"/>
                  </a:lnTo>
                  <a:cubicBezTo>
                    <a:pt x="7684" y="513"/>
                    <a:pt x="6388" y="-19"/>
                    <a:pt x="5041" y="1"/>
                  </a:cubicBezTo>
                  <a:cubicBezTo>
                    <a:pt x="4140" y="128"/>
                    <a:pt x="3258" y="365"/>
                    <a:pt x="2414" y="705"/>
                  </a:cubicBezTo>
                  <a:cubicBezTo>
                    <a:pt x="449" y="1770"/>
                    <a:pt x="-469" y="4090"/>
                    <a:pt x="236" y="621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835E9C41-D6CE-1340-865A-EFB167004855}"/>
                </a:ext>
              </a:extLst>
            </p:cNvPr>
            <p:cNvSpPr/>
            <p:nvPr/>
          </p:nvSpPr>
          <p:spPr>
            <a:xfrm>
              <a:off x="2750437" y="1764132"/>
              <a:ext cx="38440" cy="32008"/>
            </a:xfrm>
            <a:custGeom>
              <a:avLst/>
              <a:gdLst>
                <a:gd name="connsiteX0" fmla="*/ 21948 w 38440"/>
                <a:gd name="connsiteY0" fmla="*/ 38347 h 32007"/>
                <a:gd name="connsiteX1" fmla="*/ 25088 w 38440"/>
                <a:gd name="connsiteY1" fmla="*/ 37322 h 32007"/>
                <a:gd name="connsiteX2" fmla="*/ 25985 w 38440"/>
                <a:gd name="connsiteY2" fmla="*/ 36362 h 32007"/>
                <a:gd name="connsiteX3" fmla="*/ 42834 w 38440"/>
                <a:gd name="connsiteY3" fmla="*/ 14085 h 32007"/>
                <a:gd name="connsiteX4" fmla="*/ 43475 w 38440"/>
                <a:gd name="connsiteY4" fmla="*/ 9604 h 32007"/>
                <a:gd name="connsiteX5" fmla="*/ 39823 w 38440"/>
                <a:gd name="connsiteY5" fmla="*/ 6787 h 32007"/>
                <a:gd name="connsiteX6" fmla="*/ 5034 w 38440"/>
                <a:gd name="connsiteY6" fmla="*/ 1 h 32007"/>
                <a:gd name="connsiteX7" fmla="*/ 998 w 38440"/>
                <a:gd name="connsiteY7" fmla="*/ 1794 h 32007"/>
                <a:gd name="connsiteX8" fmla="*/ 614 w 38440"/>
                <a:gd name="connsiteY8" fmla="*/ 6915 h 32007"/>
                <a:gd name="connsiteX9" fmla="*/ 17592 w 38440"/>
                <a:gd name="connsiteY9" fmla="*/ 35978 h 32007"/>
                <a:gd name="connsiteX10" fmla="*/ 19834 w 38440"/>
                <a:gd name="connsiteY10" fmla="*/ 37835 h 32007"/>
                <a:gd name="connsiteX11" fmla="*/ 21756 w 38440"/>
                <a:gd name="connsiteY11" fmla="*/ 38347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0" h="32007">
                  <a:moveTo>
                    <a:pt x="21948" y="38347"/>
                  </a:moveTo>
                  <a:cubicBezTo>
                    <a:pt x="23079" y="38361"/>
                    <a:pt x="24183" y="38001"/>
                    <a:pt x="25088" y="37322"/>
                  </a:cubicBezTo>
                  <a:cubicBezTo>
                    <a:pt x="25450" y="37068"/>
                    <a:pt x="25755" y="36741"/>
                    <a:pt x="25985" y="36362"/>
                  </a:cubicBezTo>
                  <a:lnTo>
                    <a:pt x="42834" y="14085"/>
                  </a:lnTo>
                  <a:cubicBezTo>
                    <a:pt x="43946" y="12863"/>
                    <a:pt x="44200" y="11088"/>
                    <a:pt x="43475" y="9604"/>
                  </a:cubicBezTo>
                  <a:cubicBezTo>
                    <a:pt x="42818" y="8104"/>
                    <a:pt x="41441" y="7042"/>
                    <a:pt x="39823" y="6787"/>
                  </a:cubicBezTo>
                  <a:cubicBezTo>
                    <a:pt x="5419" y="1"/>
                    <a:pt x="5419" y="1"/>
                    <a:pt x="5034" y="1"/>
                  </a:cubicBezTo>
                  <a:cubicBezTo>
                    <a:pt x="3489" y="-32"/>
                    <a:pt x="2009" y="625"/>
                    <a:pt x="998" y="1794"/>
                  </a:cubicBezTo>
                  <a:cubicBezTo>
                    <a:pt x="-175" y="3258"/>
                    <a:pt x="-328" y="5292"/>
                    <a:pt x="614" y="6915"/>
                  </a:cubicBezTo>
                  <a:lnTo>
                    <a:pt x="17592" y="35978"/>
                  </a:lnTo>
                  <a:cubicBezTo>
                    <a:pt x="18119" y="36823"/>
                    <a:pt x="18906" y="37474"/>
                    <a:pt x="19834" y="37835"/>
                  </a:cubicBezTo>
                  <a:cubicBezTo>
                    <a:pt x="20448" y="38094"/>
                    <a:pt x="21095" y="38267"/>
                    <a:pt x="21756" y="3834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47D93C95-75EE-1F4B-BF82-2F49AA51665A}"/>
                </a:ext>
              </a:extLst>
            </p:cNvPr>
            <p:cNvSpPr/>
            <p:nvPr/>
          </p:nvSpPr>
          <p:spPr>
            <a:xfrm>
              <a:off x="2714652" y="1799918"/>
              <a:ext cx="44847" cy="32008"/>
            </a:xfrm>
            <a:custGeom>
              <a:avLst/>
              <a:gdLst>
                <a:gd name="connsiteX0" fmla="*/ 26725 w 44847"/>
                <a:gd name="connsiteY0" fmla="*/ 28935 h 32007"/>
                <a:gd name="connsiteX1" fmla="*/ 49341 w 44847"/>
                <a:gd name="connsiteY1" fmla="*/ 8066 h 32007"/>
                <a:gd name="connsiteX2" fmla="*/ 50302 w 44847"/>
                <a:gd name="connsiteY2" fmla="*/ 2497 h 32007"/>
                <a:gd name="connsiteX3" fmla="*/ 45881 w 44847"/>
                <a:gd name="connsiteY3" fmla="*/ 0 h 32007"/>
                <a:gd name="connsiteX4" fmla="*/ 8658 w 44847"/>
                <a:gd name="connsiteY4" fmla="*/ 6786 h 32007"/>
                <a:gd name="connsiteX5" fmla="*/ 4814 w 44847"/>
                <a:gd name="connsiteY5" fmla="*/ 10179 h 32007"/>
                <a:gd name="connsiteX6" fmla="*/ 73 w 44847"/>
                <a:gd name="connsiteY6" fmla="*/ 28167 h 32007"/>
                <a:gd name="connsiteX7" fmla="*/ 842 w 44847"/>
                <a:gd name="connsiteY7" fmla="*/ 31816 h 32007"/>
                <a:gd name="connsiteX8" fmla="*/ 4045 w 44847"/>
                <a:gd name="connsiteY8" fmla="*/ 33737 h 32007"/>
                <a:gd name="connsiteX9" fmla="*/ 16859 w 44847"/>
                <a:gd name="connsiteY9" fmla="*/ 36041 h 32007"/>
                <a:gd name="connsiteX10" fmla="*/ 17371 w 44847"/>
                <a:gd name="connsiteY10" fmla="*/ 36041 h 32007"/>
                <a:gd name="connsiteX11" fmla="*/ 20318 w 44847"/>
                <a:gd name="connsiteY11" fmla="*/ 34761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7" h="32007">
                  <a:moveTo>
                    <a:pt x="26725" y="28935"/>
                  </a:moveTo>
                  <a:lnTo>
                    <a:pt x="49341" y="8066"/>
                  </a:lnTo>
                  <a:cubicBezTo>
                    <a:pt x="50963" y="6684"/>
                    <a:pt x="51368" y="4342"/>
                    <a:pt x="50302" y="2497"/>
                  </a:cubicBezTo>
                  <a:cubicBezTo>
                    <a:pt x="49383" y="933"/>
                    <a:pt x="47696" y="-20"/>
                    <a:pt x="45881" y="0"/>
                  </a:cubicBezTo>
                  <a:cubicBezTo>
                    <a:pt x="45881" y="0"/>
                    <a:pt x="45433" y="0"/>
                    <a:pt x="8658" y="6786"/>
                  </a:cubicBezTo>
                  <a:cubicBezTo>
                    <a:pt x="6836" y="7096"/>
                    <a:pt x="5347" y="8411"/>
                    <a:pt x="4814" y="10179"/>
                  </a:cubicBezTo>
                  <a:lnTo>
                    <a:pt x="73" y="28167"/>
                  </a:lnTo>
                  <a:cubicBezTo>
                    <a:pt x="-145" y="29437"/>
                    <a:pt x="130" y="30742"/>
                    <a:pt x="842" y="31816"/>
                  </a:cubicBezTo>
                  <a:cubicBezTo>
                    <a:pt x="1642" y="32822"/>
                    <a:pt x="2780" y="33505"/>
                    <a:pt x="4045" y="33737"/>
                  </a:cubicBezTo>
                  <a:lnTo>
                    <a:pt x="16859" y="36041"/>
                  </a:lnTo>
                  <a:lnTo>
                    <a:pt x="17371" y="36041"/>
                  </a:lnTo>
                  <a:cubicBezTo>
                    <a:pt x="18470" y="35960"/>
                    <a:pt x="19509" y="35509"/>
                    <a:pt x="20318" y="3476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6C9D9129-EF81-0749-97F0-23EAF696807C}"/>
                </a:ext>
              </a:extLst>
            </p:cNvPr>
            <p:cNvSpPr/>
            <p:nvPr/>
          </p:nvSpPr>
          <p:spPr>
            <a:xfrm>
              <a:off x="2656135" y="1826741"/>
              <a:ext cx="57661" cy="70417"/>
            </a:xfrm>
            <a:custGeom>
              <a:avLst/>
              <a:gdLst>
                <a:gd name="connsiteX0" fmla="*/ 53657 w 57660"/>
                <a:gd name="connsiteY0" fmla="*/ 52557 h 70417"/>
                <a:gd name="connsiteX1" fmla="*/ 53657 w 57660"/>
                <a:gd name="connsiteY1" fmla="*/ 51981 h 70417"/>
                <a:gd name="connsiteX2" fmla="*/ 58462 w 57660"/>
                <a:gd name="connsiteY2" fmla="*/ 27463 h 70417"/>
                <a:gd name="connsiteX3" fmla="*/ 57758 w 57660"/>
                <a:gd name="connsiteY3" fmla="*/ 25350 h 70417"/>
                <a:gd name="connsiteX4" fmla="*/ 33604 w 57660"/>
                <a:gd name="connsiteY4" fmla="*/ 896 h 70417"/>
                <a:gd name="connsiteX5" fmla="*/ 31682 w 57660"/>
                <a:gd name="connsiteY5" fmla="*/ 0 h 70417"/>
                <a:gd name="connsiteX6" fmla="*/ 31682 w 57660"/>
                <a:gd name="connsiteY6" fmla="*/ 0 h 70417"/>
                <a:gd name="connsiteX7" fmla="*/ 29696 w 57660"/>
                <a:gd name="connsiteY7" fmla="*/ 960 h 70417"/>
                <a:gd name="connsiteX8" fmla="*/ 4966 w 57660"/>
                <a:gd name="connsiteY8" fmla="*/ 28615 h 70417"/>
                <a:gd name="connsiteX9" fmla="*/ 97 w 57660"/>
                <a:gd name="connsiteY9" fmla="*/ 44235 h 70417"/>
                <a:gd name="connsiteX10" fmla="*/ 802 w 57660"/>
                <a:gd name="connsiteY10" fmla="*/ 46603 h 70417"/>
                <a:gd name="connsiteX11" fmla="*/ 4710 w 57660"/>
                <a:gd name="connsiteY11" fmla="*/ 50188 h 70417"/>
                <a:gd name="connsiteX12" fmla="*/ 2404 w 57660"/>
                <a:gd name="connsiteY12" fmla="*/ 69393 h 70417"/>
                <a:gd name="connsiteX13" fmla="*/ 3493 w 57660"/>
                <a:gd name="connsiteY13" fmla="*/ 71698 h 70417"/>
                <a:gd name="connsiteX14" fmla="*/ 5159 w 57660"/>
                <a:gd name="connsiteY14" fmla="*/ 72146 h 70417"/>
                <a:gd name="connsiteX15" fmla="*/ 6183 w 57660"/>
                <a:gd name="connsiteY15" fmla="*/ 72146 h 70417"/>
                <a:gd name="connsiteX16" fmla="*/ 51415 w 57660"/>
                <a:gd name="connsiteY16" fmla="*/ 54541 h 70417"/>
                <a:gd name="connsiteX17" fmla="*/ 52120 w 57660"/>
                <a:gd name="connsiteY17" fmla="*/ 54541 h 70417"/>
                <a:gd name="connsiteX18" fmla="*/ 53657 w 57660"/>
                <a:gd name="connsiteY18" fmla="*/ 52557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660" h="70417">
                  <a:moveTo>
                    <a:pt x="53657" y="52557"/>
                  </a:moveTo>
                  <a:cubicBezTo>
                    <a:pt x="53668" y="52365"/>
                    <a:pt x="53668" y="52173"/>
                    <a:pt x="53657" y="51981"/>
                  </a:cubicBezTo>
                  <a:lnTo>
                    <a:pt x="58462" y="27463"/>
                  </a:lnTo>
                  <a:cubicBezTo>
                    <a:pt x="58583" y="26686"/>
                    <a:pt x="58320" y="25899"/>
                    <a:pt x="57758" y="25350"/>
                  </a:cubicBezTo>
                  <a:lnTo>
                    <a:pt x="33604" y="896"/>
                  </a:lnTo>
                  <a:cubicBezTo>
                    <a:pt x="33129" y="327"/>
                    <a:pt x="32424" y="-1"/>
                    <a:pt x="31682" y="0"/>
                  </a:cubicBezTo>
                  <a:lnTo>
                    <a:pt x="31682" y="0"/>
                  </a:lnTo>
                  <a:cubicBezTo>
                    <a:pt x="30917" y="37"/>
                    <a:pt x="30200" y="384"/>
                    <a:pt x="29696" y="960"/>
                  </a:cubicBezTo>
                  <a:lnTo>
                    <a:pt x="4966" y="28615"/>
                  </a:lnTo>
                  <a:lnTo>
                    <a:pt x="97" y="44235"/>
                  </a:lnTo>
                  <a:cubicBezTo>
                    <a:pt x="-164" y="45094"/>
                    <a:pt x="113" y="46026"/>
                    <a:pt x="802" y="46603"/>
                  </a:cubicBezTo>
                  <a:lnTo>
                    <a:pt x="4710" y="50188"/>
                  </a:lnTo>
                  <a:lnTo>
                    <a:pt x="2404" y="69393"/>
                  </a:lnTo>
                  <a:cubicBezTo>
                    <a:pt x="2303" y="70305"/>
                    <a:pt x="2724" y="71196"/>
                    <a:pt x="3493" y="71698"/>
                  </a:cubicBezTo>
                  <a:cubicBezTo>
                    <a:pt x="3991" y="72010"/>
                    <a:pt x="4571" y="72166"/>
                    <a:pt x="5159" y="72146"/>
                  </a:cubicBezTo>
                  <a:lnTo>
                    <a:pt x="6183" y="72146"/>
                  </a:lnTo>
                  <a:lnTo>
                    <a:pt x="51415" y="54541"/>
                  </a:lnTo>
                  <a:lnTo>
                    <a:pt x="52120" y="54541"/>
                  </a:lnTo>
                  <a:cubicBezTo>
                    <a:pt x="52936" y="54184"/>
                    <a:pt x="53515" y="53436"/>
                    <a:pt x="53657" y="5255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xmlns="" id="{63D3783D-AFF5-7B44-A863-3E70ED4AE314}"/>
                </a:ext>
              </a:extLst>
            </p:cNvPr>
            <p:cNvSpPr/>
            <p:nvPr/>
          </p:nvSpPr>
          <p:spPr>
            <a:xfrm>
              <a:off x="2591160" y="1860093"/>
              <a:ext cx="38440" cy="38409"/>
            </a:xfrm>
            <a:custGeom>
              <a:avLst/>
              <a:gdLst>
                <a:gd name="connsiteX0" fmla="*/ 4208 w 38440"/>
                <a:gd name="connsiteY0" fmla="*/ 40586 h 38409"/>
                <a:gd name="connsiteX1" fmla="*/ 19584 w 38440"/>
                <a:gd name="connsiteY1" fmla="*/ 42827 h 38409"/>
                <a:gd name="connsiteX2" fmla="*/ 24069 w 38440"/>
                <a:gd name="connsiteY2" fmla="*/ 40138 h 38409"/>
                <a:gd name="connsiteX3" fmla="*/ 40982 w 38440"/>
                <a:gd name="connsiteY3" fmla="*/ 6722 h 38409"/>
                <a:gd name="connsiteX4" fmla="*/ 39829 w 38440"/>
                <a:gd name="connsiteY4" fmla="*/ 1216 h 38409"/>
                <a:gd name="connsiteX5" fmla="*/ 36498 w 38440"/>
                <a:gd name="connsiteY5" fmla="*/ 0 h 38409"/>
                <a:gd name="connsiteX6" fmla="*/ 34063 w 38440"/>
                <a:gd name="connsiteY6" fmla="*/ 576 h 38409"/>
                <a:gd name="connsiteX7" fmla="*/ 10166 w 38440"/>
                <a:gd name="connsiteY7" fmla="*/ 13955 h 38409"/>
                <a:gd name="connsiteX8" fmla="*/ 556 w 38440"/>
                <a:gd name="connsiteY8" fmla="*/ 33864 h 38409"/>
                <a:gd name="connsiteX9" fmla="*/ 556 w 38440"/>
                <a:gd name="connsiteY9" fmla="*/ 38153 h 38409"/>
                <a:gd name="connsiteX10" fmla="*/ 4208 w 38440"/>
                <a:gd name="connsiteY10" fmla="*/ 40586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0" h="38409">
                  <a:moveTo>
                    <a:pt x="4208" y="40586"/>
                  </a:moveTo>
                  <a:lnTo>
                    <a:pt x="19584" y="42827"/>
                  </a:lnTo>
                  <a:cubicBezTo>
                    <a:pt x="21470" y="42861"/>
                    <a:pt x="23211" y="41817"/>
                    <a:pt x="24069" y="40138"/>
                  </a:cubicBezTo>
                  <a:lnTo>
                    <a:pt x="40982" y="6722"/>
                  </a:lnTo>
                  <a:cubicBezTo>
                    <a:pt x="41893" y="4838"/>
                    <a:pt x="41420" y="2577"/>
                    <a:pt x="39829" y="1216"/>
                  </a:cubicBezTo>
                  <a:cubicBezTo>
                    <a:pt x="38891" y="442"/>
                    <a:pt x="37715" y="13"/>
                    <a:pt x="36498" y="0"/>
                  </a:cubicBezTo>
                  <a:cubicBezTo>
                    <a:pt x="35666" y="93"/>
                    <a:pt x="34849" y="287"/>
                    <a:pt x="34063" y="576"/>
                  </a:cubicBezTo>
                  <a:lnTo>
                    <a:pt x="10166" y="13955"/>
                  </a:lnTo>
                  <a:lnTo>
                    <a:pt x="556" y="33864"/>
                  </a:lnTo>
                  <a:cubicBezTo>
                    <a:pt x="-185" y="35198"/>
                    <a:pt x="-185" y="36820"/>
                    <a:pt x="556" y="38153"/>
                  </a:cubicBezTo>
                  <a:cubicBezTo>
                    <a:pt x="1333" y="39484"/>
                    <a:pt x="2680" y="40381"/>
                    <a:pt x="4208" y="4058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xmlns="" id="{FBC89E51-AA6C-E64A-B727-0CFE0AF6EC3F}"/>
                </a:ext>
              </a:extLst>
            </p:cNvPr>
            <p:cNvSpPr/>
            <p:nvPr/>
          </p:nvSpPr>
          <p:spPr>
            <a:xfrm>
              <a:off x="2535747" y="1896043"/>
              <a:ext cx="44847" cy="44811"/>
            </a:xfrm>
            <a:custGeom>
              <a:avLst/>
              <a:gdLst>
                <a:gd name="connsiteX0" fmla="*/ 4587 w 44847"/>
                <a:gd name="connsiteY0" fmla="*/ 47271 h 44811"/>
                <a:gd name="connsiteX1" fmla="*/ 43540 w 44847"/>
                <a:gd name="connsiteY1" fmla="*/ 49511 h 44811"/>
                <a:gd name="connsiteX2" fmla="*/ 47448 w 44847"/>
                <a:gd name="connsiteY2" fmla="*/ 47719 h 44811"/>
                <a:gd name="connsiteX3" fmla="*/ 48345 w 44847"/>
                <a:gd name="connsiteY3" fmla="*/ 43558 h 44811"/>
                <a:gd name="connsiteX4" fmla="*/ 36301 w 44847"/>
                <a:gd name="connsiteY4" fmla="*/ 3484 h 44811"/>
                <a:gd name="connsiteX5" fmla="*/ 30919 w 44847"/>
                <a:gd name="connsiteY5" fmla="*/ 27 h 44811"/>
                <a:gd name="connsiteX6" fmla="*/ 30919 w 44847"/>
                <a:gd name="connsiteY6" fmla="*/ 27 h 44811"/>
                <a:gd name="connsiteX7" fmla="*/ 26626 w 44847"/>
                <a:gd name="connsiteY7" fmla="*/ 4700 h 44811"/>
                <a:gd name="connsiteX8" fmla="*/ 26626 w 44847"/>
                <a:gd name="connsiteY8" fmla="*/ 20256 h 44811"/>
                <a:gd name="connsiteX9" fmla="*/ 1832 w 44847"/>
                <a:gd name="connsiteY9" fmla="*/ 38949 h 44811"/>
                <a:gd name="connsiteX10" fmla="*/ 295 w 44847"/>
                <a:gd name="connsiteY10" fmla="*/ 44070 h 44811"/>
                <a:gd name="connsiteX11" fmla="*/ 4588 w 44847"/>
                <a:gd name="connsiteY11" fmla="*/ 47271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7" h="44811">
                  <a:moveTo>
                    <a:pt x="4587" y="47271"/>
                  </a:moveTo>
                  <a:lnTo>
                    <a:pt x="43540" y="49511"/>
                  </a:lnTo>
                  <a:cubicBezTo>
                    <a:pt x="45047" y="49533"/>
                    <a:pt x="46482" y="48874"/>
                    <a:pt x="47448" y="47719"/>
                  </a:cubicBezTo>
                  <a:cubicBezTo>
                    <a:pt x="48429" y="46571"/>
                    <a:pt x="48767" y="45007"/>
                    <a:pt x="48345" y="43558"/>
                  </a:cubicBezTo>
                  <a:lnTo>
                    <a:pt x="36301" y="3484"/>
                  </a:lnTo>
                  <a:cubicBezTo>
                    <a:pt x="35535" y="1217"/>
                    <a:pt x="33301" y="-218"/>
                    <a:pt x="30919" y="27"/>
                  </a:cubicBezTo>
                  <a:lnTo>
                    <a:pt x="30919" y="27"/>
                  </a:lnTo>
                  <a:cubicBezTo>
                    <a:pt x="28516" y="284"/>
                    <a:pt x="26677" y="2285"/>
                    <a:pt x="26626" y="4700"/>
                  </a:cubicBezTo>
                  <a:lnTo>
                    <a:pt x="26626" y="20256"/>
                  </a:lnTo>
                  <a:lnTo>
                    <a:pt x="1832" y="38949"/>
                  </a:lnTo>
                  <a:cubicBezTo>
                    <a:pt x="208" y="40103"/>
                    <a:pt x="-426" y="42212"/>
                    <a:pt x="295" y="44070"/>
                  </a:cubicBezTo>
                  <a:cubicBezTo>
                    <a:pt x="957" y="45898"/>
                    <a:pt x="2645" y="47157"/>
                    <a:pt x="4588" y="4727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xmlns="" id="{2824F551-2C5F-954B-829B-1690ED1E1479}"/>
                </a:ext>
              </a:extLst>
            </p:cNvPr>
            <p:cNvSpPr/>
            <p:nvPr/>
          </p:nvSpPr>
          <p:spPr>
            <a:xfrm>
              <a:off x="2535500" y="1906760"/>
              <a:ext cx="108914" cy="89622"/>
            </a:xfrm>
            <a:custGeom>
              <a:avLst/>
              <a:gdLst>
                <a:gd name="connsiteX0" fmla="*/ 2719 w 108914"/>
                <a:gd name="connsiteY0" fmla="*/ 92119 h 89622"/>
                <a:gd name="connsiteX1" fmla="*/ 4193 w 108914"/>
                <a:gd name="connsiteY1" fmla="*/ 91671 h 89622"/>
                <a:gd name="connsiteX2" fmla="*/ 58906 w 108914"/>
                <a:gd name="connsiteY2" fmla="*/ 60111 h 89622"/>
                <a:gd name="connsiteX3" fmla="*/ 62943 w 108914"/>
                <a:gd name="connsiteY3" fmla="*/ 76756 h 89622"/>
                <a:gd name="connsiteX4" fmla="*/ 64737 w 108914"/>
                <a:gd name="connsiteY4" fmla="*/ 78612 h 89622"/>
                <a:gd name="connsiteX5" fmla="*/ 65569 w 108914"/>
                <a:gd name="connsiteY5" fmla="*/ 78612 h 89622"/>
                <a:gd name="connsiteX6" fmla="*/ 67363 w 108914"/>
                <a:gd name="connsiteY6" fmla="*/ 77844 h 89622"/>
                <a:gd name="connsiteX7" fmla="*/ 110865 w 108914"/>
                <a:gd name="connsiteY7" fmla="*/ 40010 h 89622"/>
                <a:gd name="connsiteX8" fmla="*/ 111698 w 108914"/>
                <a:gd name="connsiteY8" fmla="*/ 38154 h 89622"/>
                <a:gd name="connsiteX9" fmla="*/ 111698 w 108914"/>
                <a:gd name="connsiteY9" fmla="*/ 18117 h 89622"/>
                <a:gd name="connsiteX10" fmla="*/ 110352 w 108914"/>
                <a:gd name="connsiteY10" fmla="*/ 15941 h 89622"/>
                <a:gd name="connsiteX11" fmla="*/ 93439 w 108914"/>
                <a:gd name="connsiteY11" fmla="*/ 7042 h 89622"/>
                <a:gd name="connsiteX12" fmla="*/ 92157 w 108914"/>
                <a:gd name="connsiteY12" fmla="*/ 7042 h 89622"/>
                <a:gd name="connsiteX13" fmla="*/ 91260 w 108914"/>
                <a:gd name="connsiteY13" fmla="*/ 7042 h 89622"/>
                <a:gd name="connsiteX14" fmla="*/ 89659 w 108914"/>
                <a:gd name="connsiteY14" fmla="*/ 8515 h 89622"/>
                <a:gd name="connsiteX15" fmla="*/ 80113 w 108914"/>
                <a:gd name="connsiteY15" fmla="*/ 29064 h 89622"/>
                <a:gd name="connsiteX16" fmla="*/ 80113 w 108914"/>
                <a:gd name="connsiteY16" fmla="*/ 23751 h 89622"/>
                <a:gd name="connsiteX17" fmla="*/ 67940 w 108914"/>
                <a:gd name="connsiteY17" fmla="*/ 1409 h 89622"/>
                <a:gd name="connsiteX18" fmla="*/ 65634 w 108914"/>
                <a:gd name="connsiteY18" fmla="*/ 1 h 89622"/>
                <a:gd name="connsiteX19" fmla="*/ 65633 w 108914"/>
                <a:gd name="connsiteY19" fmla="*/ 1 h 89622"/>
                <a:gd name="connsiteX20" fmla="*/ 63199 w 108914"/>
                <a:gd name="connsiteY20" fmla="*/ 1601 h 89622"/>
                <a:gd name="connsiteX21" fmla="*/ 44619 w 108914"/>
                <a:gd name="connsiteY21" fmla="*/ 51917 h 89622"/>
                <a:gd name="connsiteX22" fmla="*/ 926 w 108914"/>
                <a:gd name="connsiteY22" fmla="*/ 87766 h 89622"/>
                <a:gd name="connsiteX23" fmla="*/ 459 w 108914"/>
                <a:gd name="connsiteY23" fmla="*/ 90992 h 89622"/>
                <a:gd name="connsiteX24" fmla="*/ 541 w 108914"/>
                <a:gd name="connsiteY24" fmla="*/ 91095 h 89622"/>
                <a:gd name="connsiteX25" fmla="*/ 2719 w 108914"/>
                <a:gd name="connsiteY25" fmla="*/ 92119 h 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914" h="89622">
                  <a:moveTo>
                    <a:pt x="2719" y="92119"/>
                  </a:moveTo>
                  <a:cubicBezTo>
                    <a:pt x="3244" y="92120"/>
                    <a:pt x="3758" y="91964"/>
                    <a:pt x="4193" y="91671"/>
                  </a:cubicBezTo>
                  <a:lnTo>
                    <a:pt x="58906" y="60111"/>
                  </a:lnTo>
                  <a:lnTo>
                    <a:pt x="62943" y="76756"/>
                  </a:lnTo>
                  <a:cubicBezTo>
                    <a:pt x="63174" y="77646"/>
                    <a:pt x="63854" y="78350"/>
                    <a:pt x="64737" y="78612"/>
                  </a:cubicBezTo>
                  <a:lnTo>
                    <a:pt x="65569" y="78612"/>
                  </a:lnTo>
                  <a:cubicBezTo>
                    <a:pt x="66248" y="78617"/>
                    <a:pt x="66899" y="78339"/>
                    <a:pt x="67363" y="77844"/>
                  </a:cubicBezTo>
                  <a:lnTo>
                    <a:pt x="110865" y="40010"/>
                  </a:lnTo>
                  <a:cubicBezTo>
                    <a:pt x="111408" y="39548"/>
                    <a:pt x="111714" y="38867"/>
                    <a:pt x="111698" y="38154"/>
                  </a:cubicBezTo>
                  <a:lnTo>
                    <a:pt x="111698" y="18117"/>
                  </a:lnTo>
                  <a:cubicBezTo>
                    <a:pt x="111684" y="17200"/>
                    <a:pt x="111167" y="16364"/>
                    <a:pt x="110352" y="15941"/>
                  </a:cubicBezTo>
                  <a:lnTo>
                    <a:pt x="93439" y="7042"/>
                  </a:lnTo>
                  <a:cubicBezTo>
                    <a:pt x="93021" y="6918"/>
                    <a:pt x="92575" y="6918"/>
                    <a:pt x="92157" y="7042"/>
                  </a:cubicBezTo>
                  <a:lnTo>
                    <a:pt x="91260" y="7042"/>
                  </a:lnTo>
                  <a:cubicBezTo>
                    <a:pt x="90561" y="7317"/>
                    <a:pt x="89990" y="7842"/>
                    <a:pt x="89659" y="8515"/>
                  </a:cubicBezTo>
                  <a:lnTo>
                    <a:pt x="80113" y="29064"/>
                  </a:lnTo>
                  <a:lnTo>
                    <a:pt x="80113" y="23751"/>
                  </a:lnTo>
                  <a:lnTo>
                    <a:pt x="67940" y="1409"/>
                  </a:lnTo>
                  <a:cubicBezTo>
                    <a:pt x="67513" y="529"/>
                    <a:pt x="66612" y="-22"/>
                    <a:pt x="65634" y="1"/>
                  </a:cubicBezTo>
                  <a:lnTo>
                    <a:pt x="65633" y="1"/>
                  </a:lnTo>
                  <a:cubicBezTo>
                    <a:pt x="64583" y="26"/>
                    <a:pt x="63638" y="647"/>
                    <a:pt x="63199" y="1601"/>
                  </a:cubicBezTo>
                  <a:lnTo>
                    <a:pt x="44619" y="51917"/>
                  </a:lnTo>
                  <a:lnTo>
                    <a:pt x="926" y="87766"/>
                  </a:lnTo>
                  <a:cubicBezTo>
                    <a:pt x="-95" y="88528"/>
                    <a:pt x="-303" y="89973"/>
                    <a:pt x="459" y="90992"/>
                  </a:cubicBezTo>
                  <a:cubicBezTo>
                    <a:pt x="486" y="91027"/>
                    <a:pt x="513" y="91062"/>
                    <a:pt x="541" y="91095"/>
                  </a:cubicBezTo>
                  <a:cubicBezTo>
                    <a:pt x="1078" y="91745"/>
                    <a:pt x="1877" y="92120"/>
                    <a:pt x="2719" y="9211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xmlns="" id="{62F37932-10B5-DA4A-B9A8-14E23622E25E}"/>
                </a:ext>
              </a:extLst>
            </p:cNvPr>
            <p:cNvSpPr/>
            <p:nvPr/>
          </p:nvSpPr>
          <p:spPr>
            <a:xfrm>
              <a:off x="2127308" y="2604962"/>
              <a:ext cx="19220" cy="19205"/>
            </a:xfrm>
            <a:custGeom>
              <a:avLst/>
              <a:gdLst>
                <a:gd name="connsiteX0" fmla="*/ 14527 w 19220"/>
                <a:gd name="connsiteY0" fmla="*/ 19478 h 19204"/>
                <a:gd name="connsiteX1" fmla="*/ 15104 w 19220"/>
                <a:gd name="connsiteY1" fmla="*/ 17878 h 19204"/>
                <a:gd name="connsiteX2" fmla="*/ 19269 w 19220"/>
                <a:gd name="connsiteY2" fmla="*/ 6227 h 19204"/>
                <a:gd name="connsiteX3" fmla="*/ 18243 w 19220"/>
                <a:gd name="connsiteY3" fmla="*/ 1362 h 19204"/>
                <a:gd name="connsiteX4" fmla="*/ 14207 w 19220"/>
                <a:gd name="connsiteY4" fmla="*/ 17 h 19204"/>
                <a:gd name="connsiteX5" fmla="*/ 13438 w 19220"/>
                <a:gd name="connsiteY5" fmla="*/ 17 h 19204"/>
                <a:gd name="connsiteX6" fmla="*/ 3828 w 19220"/>
                <a:gd name="connsiteY6" fmla="*/ 2322 h 19204"/>
                <a:gd name="connsiteX7" fmla="*/ 433 w 19220"/>
                <a:gd name="connsiteY7" fmla="*/ 4755 h 19204"/>
                <a:gd name="connsiteX8" fmla="*/ 433 w 19220"/>
                <a:gd name="connsiteY8" fmla="*/ 8596 h 19204"/>
                <a:gd name="connsiteX9" fmla="*/ 5174 w 19220"/>
                <a:gd name="connsiteY9" fmla="*/ 19798 h 19204"/>
                <a:gd name="connsiteX10" fmla="*/ 9915 w 19220"/>
                <a:gd name="connsiteY10" fmla="*/ 22679 h 19204"/>
                <a:gd name="connsiteX11" fmla="*/ 9915 w 19220"/>
                <a:gd name="connsiteY11" fmla="*/ 22679 h 19204"/>
                <a:gd name="connsiteX12" fmla="*/ 14592 w 19220"/>
                <a:gd name="connsiteY12" fmla="*/ 19478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0" h="19204">
                  <a:moveTo>
                    <a:pt x="14527" y="19478"/>
                  </a:moveTo>
                  <a:lnTo>
                    <a:pt x="15104" y="17878"/>
                  </a:lnTo>
                  <a:lnTo>
                    <a:pt x="19269" y="6227"/>
                  </a:lnTo>
                  <a:cubicBezTo>
                    <a:pt x="19906" y="4544"/>
                    <a:pt x="19506" y="2644"/>
                    <a:pt x="18243" y="1362"/>
                  </a:cubicBezTo>
                  <a:cubicBezTo>
                    <a:pt x="17136" y="385"/>
                    <a:pt x="15679" y="-100"/>
                    <a:pt x="14207" y="17"/>
                  </a:cubicBezTo>
                  <a:lnTo>
                    <a:pt x="13438" y="17"/>
                  </a:lnTo>
                  <a:lnTo>
                    <a:pt x="3828" y="2322"/>
                  </a:lnTo>
                  <a:cubicBezTo>
                    <a:pt x="2388" y="2582"/>
                    <a:pt x="1141" y="3475"/>
                    <a:pt x="433" y="4755"/>
                  </a:cubicBezTo>
                  <a:cubicBezTo>
                    <a:pt x="-144" y="5970"/>
                    <a:pt x="-144" y="7380"/>
                    <a:pt x="433" y="8596"/>
                  </a:cubicBezTo>
                  <a:lnTo>
                    <a:pt x="5174" y="19798"/>
                  </a:lnTo>
                  <a:cubicBezTo>
                    <a:pt x="6064" y="21593"/>
                    <a:pt x="7910" y="22714"/>
                    <a:pt x="9915" y="22679"/>
                  </a:cubicBezTo>
                  <a:lnTo>
                    <a:pt x="9915" y="22679"/>
                  </a:lnTo>
                  <a:cubicBezTo>
                    <a:pt x="11955" y="22585"/>
                    <a:pt x="13767" y="21346"/>
                    <a:pt x="14592" y="1947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xmlns="" id="{CEF5167F-C7A9-0A43-AC8D-7DF1F01BF880}"/>
                </a:ext>
              </a:extLst>
            </p:cNvPr>
            <p:cNvSpPr/>
            <p:nvPr/>
          </p:nvSpPr>
          <p:spPr>
            <a:xfrm>
              <a:off x="2378500" y="1884611"/>
              <a:ext cx="621452" cy="1318724"/>
            </a:xfrm>
            <a:custGeom>
              <a:avLst/>
              <a:gdLst>
                <a:gd name="connsiteX0" fmla="*/ 317389 w 621452"/>
                <a:gd name="connsiteY0" fmla="*/ 997045 h 1318724"/>
                <a:gd name="connsiteX1" fmla="*/ 297016 w 621452"/>
                <a:gd name="connsiteY1" fmla="*/ 999414 h 1318724"/>
                <a:gd name="connsiteX2" fmla="*/ 264149 w 621452"/>
                <a:gd name="connsiteY2" fmla="*/ 986611 h 1318724"/>
                <a:gd name="connsiteX3" fmla="*/ 281768 w 621452"/>
                <a:gd name="connsiteY3" fmla="*/ 981553 h 1318724"/>
                <a:gd name="connsiteX4" fmla="*/ 317389 w 621452"/>
                <a:gd name="connsiteY4" fmla="*/ 996981 h 1318724"/>
                <a:gd name="connsiteX5" fmla="*/ 604218 w 621452"/>
                <a:gd name="connsiteY5" fmla="*/ 324432 h 1318724"/>
                <a:gd name="connsiteX6" fmla="*/ 616263 w 621452"/>
                <a:gd name="connsiteY6" fmla="*/ 278404 h 1318724"/>
                <a:gd name="connsiteX7" fmla="*/ 594672 w 621452"/>
                <a:gd name="connsiteY7" fmla="*/ 233145 h 1318724"/>
                <a:gd name="connsiteX8" fmla="*/ 596851 w 621452"/>
                <a:gd name="connsiteY8" fmla="*/ 138466 h 1318724"/>
                <a:gd name="connsiteX9" fmla="*/ 568213 w 621452"/>
                <a:gd name="connsiteY9" fmla="*/ 95191 h 1318724"/>
                <a:gd name="connsiteX10" fmla="*/ 457953 w 621452"/>
                <a:gd name="connsiteY10" fmla="*/ 6658 h 1318724"/>
                <a:gd name="connsiteX11" fmla="*/ 456992 w 621452"/>
                <a:gd name="connsiteY11" fmla="*/ 4289 h 1318724"/>
                <a:gd name="connsiteX12" fmla="*/ 458658 w 621452"/>
                <a:gd name="connsiteY12" fmla="*/ 2433 h 1318724"/>
                <a:gd name="connsiteX13" fmla="*/ 462630 w 621452"/>
                <a:gd name="connsiteY13" fmla="*/ 960 h 1318724"/>
                <a:gd name="connsiteX14" fmla="*/ 459683 w 621452"/>
                <a:gd name="connsiteY14" fmla="*/ 0 h 1318724"/>
                <a:gd name="connsiteX15" fmla="*/ 434504 w 621452"/>
                <a:gd name="connsiteY15" fmla="*/ 4609 h 1318724"/>
                <a:gd name="connsiteX16" fmla="*/ 431301 w 621452"/>
                <a:gd name="connsiteY16" fmla="*/ 6658 h 1318724"/>
                <a:gd name="connsiteX17" fmla="*/ 430724 w 621452"/>
                <a:gd name="connsiteY17" fmla="*/ 10371 h 1318724"/>
                <a:gd name="connsiteX18" fmla="*/ 435722 w 621452"/>
                <a:gd name="connsiteY18" fmla="*/ 25286 h 1318724"/>
                <a:gd name="connsiteX19" fmla="*/ 420858 w 621452"/>
                <a:gd name="connsiteY19" fmla="*/ 58702 h 1318724"/>
                <a:gd name="connsiteX20" fmla="*/ 421306 w 621452"/>
                <a:gd name="connsiteY20" fmla="*/ 62927 h 1318724"/>
                <a:gd name="connsiteX21" fmla="*/ 430981 w 621452"/>
                <a:gd name="connsiteY21" fmla="*/ 77203 h 1318724"/>
                <a:gd name="connsiteX22" fmla="*/ 430084 w 621452"/>
                <a:gd name="connsiteY22" fmla="*/ 77971 h 1318724"/>
                <a:gd name="connsiteX23" fmla="*/ 348141 w 621452"/>
                <a:gd name="connsiteY23" fmla="*/ 66960 h 1318724"/>
                <a:gd name="connsiteX24" fmla="*/ 343401 w 621452"/>
                <a:gd name="connsiteY24" fmla="*/ 70353 h 1318724"/>
                <a:gd name="connsiteX25" fmla="*/ 326038 w 621452"/>
                <a:gd name="connsiteY25" fmla="*/ 130592 h 1318724"/>
                <a:gd name="connsiteX26" fmla="*/ 310214 w 621452"/>
                <a:gd name="connsiteY26" fmla="*/ 119261 h 1318724"/>
                <a:gd name="connsiteX27" fmla="*/ 307138 w 621452"/>
                <a:gd name="connsiteY27" fmla="*/ 118237 h 1318724"/>
                <a:gd name="connsiteX28" fmla="*/ 303999 w 621452"/>
                <a:gd name="connsiteY28" fmla="*/ 119261 h 1318724"/>
                <a:gd name="connsiteX29" fmla="*/ 266264 w 621452"/>
                <a:gd name="connsiteY29" fmla="*/ 147940 h 1318724"/>
                <a:gd name="connsiteX30" fmla="*/ 241854 w 621452"/>
                <a:gd name="connsiteY30" fmla="*/ 206579 h 1318724"/>
                <a:gd name="connsiteX31" fmla="*/ 250952 w 621452"/>
                <a:gd name="connsiteY31" fmla="*/ 240123 h 1318724"/>
                <a:gd name="connsiteX32" fmla="*/ 208026 w 621452"/>
                <a:gd name="connsiteY32" fmla="*/ 297737 h 1318724"/>
                <a:gd name="connsiteX33" fmla="*/ 196559 w 621452"/>
                <a:gd name="connsiteY33" fmla="*/ 333970 h 1318724"/>
                <a:gd name="connsiteX34" fmla="*/ 169458 w 621452"/>
                <a:gd name="connsiteY34" fmla="*/ 346773 h 1318724"/>
                <a:gd name="connsiteX35" fmla="*/ 166831 w 621452"/>
                <a:gd name="connsiteY35" fmla="*/ 350486 h 1318724"/>
                <a:gd name="connsiteX36" fmla="*/ 157670 w 621452"/>
                <a:gd name="connsiteY36" fmla="*/ 440108 h 1318724"/>
                <a:gd name="connsiteX37" fmla="*/ 126148 w 621452"/>
                <a:gd name="connsiteY37" fmla="*/ 498170 h 1318724"/>
                <a:gd name="connsiteX38" fmla="*/ 126469 w 621452"/>
                <a:gd name="connsiteY38" fmla="*/ 502652 h 1318724"/>
                <a:gd name="connsiteX39" fmla="*/ 145048 w 621452"/>
                <a:gd name="connsiteY39" fmla="*/ 529218 h 1318724"/>
                <a:gd name="connsiteX40" fmla="*/ 145048 w 621452"/>
                <a:gd name="connsiteY40" fmla="*/ 550151 h 1318724"/>
                <a:gd name="connsiteX41" fmla="*/ 93795 w 621452"/>
                <a:gd name="connsiteY41" fmla="*/ 563467 h 1318724"/>
                <a:gd name="connsiteX42" fmla="*/ 52599 w 621452"/>
                <a:gd name="connsiteY42" fmla="*/ 594706 h 1318724"/>
                <a:gd name="connsiteX43" fmla="*/ 50870 w 621452"/>
                <a:gd name="connsiteY43" fmla="*/ 597587 h 1318724"/>
                <a:gd name="connsiteX44" fmla="*/ 46321 w 621452"/>
                <a:gd name="connsiteY44" fmla="*/ 628954 h 1318724"/>
                <a:gd name="connsiteX45" fmla="*/ 58237 w 621452"/>
                <a:gd name="connsiteY45" fmla="*/ 657377 h 1318724"/>
                <a:gd name="connsiteX46" fmla="*/ 45936 w 621452"/>
                <a:gd name="connsiteY46" fmla="*/ 705261 h 1318724"/>
                <a:gd name="connsiteX47" fmla="*/ 51510 w 621452"/>
                <a:gd name="connsiteY47" fmla="*/ 783232 h 1318724"/>
                <a:gd name="connsiteX48" fmla="*/ 76304 w 621452"/>
                <a:gd name="connsiteY48" fmla="*/ 820618 h 1318724"/>
                <a:gd name="connsiteX49" fmla="*/ 49396 w 621452"/>
                <a:gd name="connsiteY49" fmla="*/ 853778 h 1318724"/>
                <a:gd name="connsiteX50" fmla="*/ 48947 w 621452"/>
                <a:gd name="connsiteY50" fmla="*/ 858707 h 1318724"/>
                <a:gd name="connsiteX51" fmla="*/ 67783 w 621452"/>
                <a:gd name="connsiteY51" fmla="*/ 891483 h 1318724"/>
                <a:gd name="connsiteX52" fmla="*/ 60864 w 621452"/>
                <a:gd name="connsiteY52" fmla="*/ 929892 h 1318724"/>
                <a:gd name="connsiteX53" fmla="*/ 34148 w 621452"/>
                <a:gd name="connsiteY53" fmla="*/ 948521 h 1318724"/>
                <a:gd name="connsiteX54" fmla="*/ 21911 w 621452"/>
                <a:gd name="connsiteY54" fmla="*/ 982321 h 1318724"/>
                <a:gd name="connsiteX55" fmla="*/ 26780 w 621452"/>
                <a:gd name="connsiteY55" fmla="*/ 1002678 h 1318724"/>
                <a:gd name="connsiteX56" fmla="*/ 19989 w 621452"/>
                <a:gd name="connsiteY56" fmla="*/ 1031742 h 1318724"/>
                <a:gd name="connsiteX57" fmla="*/ 14159 w 621452"/>
                <a:gd name="connsiteY57" fmla="*/ 1034430 h 1318724"/>
                <a:gd name="connsiteX58" fmla="*/ 12429 w 621452"/>
                <a:gd name="connsiteY58" fmla="*/ 1018810 h 1318724"/>
                <a:gd name="connsiteX59" fmla="*/ 6530 w 621452"/>
                <a:gd name="connsiteY59" fmla="*/ 1014759 h 1318724"/>
                <a:gd name="connsiteX60" fmla="*/ 2563 w 621452"/>
                <a:gd name="connsiteY60" fmla="*/ 1018426 h 1318724"/>
                <a:gd name="connsiteX61" fmla="*/ 1858 w 621452"/>
                <a:gd name="connsiteY61" fmla="*/ 1021819 h 1318724"/>
                <a:gd name="connsiteX62" fmla="*/ 0 w 621452"/>
                <a:gd name="connsiteY62" fmla="*/ 1030717 h 1318724"/>
                <a:gd name="connsiteX63" fmla="*/ 2755 w 621452"/>
                <a:gd name="connsiteY63" fmla="*/ 1072328 h 1318724"/>
                <a:gd name="connsiteX64" fmla="*/ 10059 w 621452"/>
                <a:gd name="connsiteY64" fmla="*/ 1090124 h 1318724"/>
                <a:gd name="connsiteX65" fmla="*/ 13134 w 621452"/>
                <a:gd name="connsiteY65" fmla="*/ 1092941 h 1318724"/>
                <a:gd name="connsiteX66" fmla="*/ 14736 w 621452"/>
                <a:gd name="connsiteY66" fmla="*/ 1092941 h 1318724"/>
                <a:gd name="connsiteX67" fmla="*/ 17298 w 621452"/>
                <a:gd name="connsiteY67" fmla="*/ 1092237 h 1318724"/>
                <a:gd name="connsiteX68" fmla="*/ 20758 w 621452"/>
                <a:gd name="connsiteY68" fmla="*/ 1090316 h 1318724"/>
                <a:gd name="connsiteX69" fmla="*/ 13262 w 621452"/>
                <a:gd name="connsiteY69" fmla="*/ 1098574 h 1318724"/>
                <a:gd name="connsiteX70" fmla="*/ 12301 w 621452"/>
                <a:gd name="connsiteY70" fmla="*/ 1102991 h 1318724"/>
                <a:gd name="connsiteX71" fmla="*/ 15568 w 621452"/>
                <a:gd name="connsiteY71" fmla="*/ 1106064 h 1318724"/>
                <a:gd name="connsiteX72" fmla="*/ 26652 w 621452"/>
                <a:gd name="connsiteY72" fmla="*/ 1109457 h 1318724"/>
                <a:gd name="connsiteX73" fmla="*/ 26652 w 621452"/>
                <a:gd name="connsiteY73" fmla="*/ 1126165 h 1318724"/>
                <a:gd name="connsiteX74" fmla="*/ 31649 w 621452"/>
                <a:gd name="connsiteY74" fmla="*/ 1130838 h 1318724"/>
                <a:gd name="connsiteX75" fmla="*/ 36070 w 621452"/>
                <a:gd name="connsiteY75" fmla="*/ 1130838 h 1318724"/>
                <a:gd name="connsiteX76" fmla="*/ 34789 w 621452"/>
                <a:gd name="connsiteY76" fmla="*/ 1164510 h 1318724"/>
                <a:gd name="connsiteX77" fmla="*/ 82839 w 621452"/>
                <a:gd name="connsiteY77" fmla="*/ 1227886 h 1318724"/>
                <a:gd name="connsiteX78" fmla="*/ 71948 w 621452"/>
                <a:gd name="connsiteY78" fmla="*/ 1236208 h 1318724"/>
                <a:gd name="connsiteX79" fmla="*/ 70410 w 621452"/>
                <a:gd name="connsiteY79" fmla="*/ 1241329 h 1318724"/>
                <a:gd name="connsiteX80" fmla="*/ 73677 w 621452"/>
                <a:gd name="connsiteY80" fmla="*/ 1250483 h 1318724"/>
                <a:gd name="connsiteX81" fmla="*/ 66053 w 621452"/>
                <a:gd name="connsiteY81" fmla="*/ 1253364 h 1318724"/>
                <a:gd name="connsiteX82" fmla="*/ 63234 w 621452"/>
                <a:gd name="connsiteY82" fmla="*/ 1255989 h 1318724"/>
                <a:gd name="connsiteX83" fmla="*/ 63234 w 621452"/>
                <a:gd name="connsiteY83" fmla="*/ 1259830 h 1318724"/>
                <a:gd name="connsiteX84" fmla="*/ 64067 w 621452"/>
                <a:gd name="connsiteY84" fmla="*/ 1261302 h 1318724"/>
                <a:gd name="connsiteX85" fmla="*/ 84505 w 621452"/>
                <a:gd name="connsiteY85" fmla="*/ 1299071 h 1318724"/>
                <a:gd name="connsiteX86" fmla="*/ 86106 w 621452"/>
                <a:gd name="connsiteY86" fmla="*/ 1302144 h 1318724"/>
                <a:gd name="connsiteX87" fmla="*/ 77842 w 621452"/>
                <a:gd name="connsiteY87" fmla="*/ 1315523 h 1318724"/>
                <a:gd name="connsiteX88" fmla="*/ 77842 w 621452"/>
                <a:gd name="connsiteY88" fmla="*/ 1320324 h 1318724"/>
                <a:gd name="connsiteX89" fmla="*/ 82198 w 621452"/>
                <a:gd name="connsiteY89" fmla="*/ 1322565 h 1318724"/>
                <a:gd name="connsiteX90" fmla="*/ 144984 w 621452"/>
                <a:gd name="connsiteY90" fmla="*/ 1322565 h 1318724"/>
                <a:gd name="connsiteX91" fmla="*/ 149789 w 621452"/>
                <a:gd name="connsiteY91" fmla="*/ 1319108 h 1318724"/>
                <a:gd name="connsiteX92" fmla="*/ 163500 w 621452"/>
                <a:gd name="connsiteY92" fmla="*/ 1270968 h 1318724"/>
                <a:gd name="connsiteX93" fmla="*/ 232500 w 621452"/>
                <a:gd name="connsiteY93" fmla="*/ 1264567 h 1318724"/>
                <a:gd name="connsiteX94" fmla="*/ 236857 w 621452"/>
                <a:gd name="connsiteY94" fmla="*/ 1261302 h 1318724"/>
                <a:gd name="connsiteX95" fmla="*/ 270748 w 621452"/>
                <a:gd name="connsiteY95" fmla="*/ 1154268 h 1318724"/>
                <a:gd name="connsiteX96" fmla="*/ 264342 w 621452"/>
                <a:gd name="connsiteY96" fmla="*/ 1120660 h 1318724"/>
                <a:gd name="connsiteX97" fmla="*/ 269339 w 621452"/>
                <a:gd name="connsiteY97" fmla="*/ 1119571 h 1318724"/>
                <a:gd name="connsiteX98" fmla="*/ 273247 w 621452"/>
                <a:gd name="connsiteY98" fmla="*/ 1115346 h 1318724"/>
                <a:gd name="connsiteX99" fmla="*/ 275746 w 621452"/>
                <a:gd name="connsiteY99" fmla="*/ 1084106 h 1318724"/>
                <a:gd name="connsiteX100" fmla="*/ 273311 w 621452"/>
                <a:gd name="connsiteY100" fmla="*/ 1079753 h 1318724"/>
                <a:gd name="connsiteX101" fmla="*/ 263124 w 621452"/>
                <a:gd name="connsiteY101" fmla="*/ 1073928 h 1318724"/>
                <a:gd name="connsiteX102" fmla="*/ 274592 w 621452"/>
                <a:gd name="connsiteY102" fmla="*/ 1070407 h 1318724"/>
                <a:gd name="connsiteX103" fmla="*/ 278052 w 621452"/>
                <a:gd name="connsiteY103" fmla="*/ 1065862 h 1318724"/>
                <a:gd name="connsiteX104" fmla="*/ 274272 w 621452"/>
                <a:gd name="connsiteY104" fmla="*/ 1061381 h 1318724"/>
                <a:gd name="connsiteX105" fmla="*/ 267225 w 621452"/>
                <a:gd name="connsiteY105" fmla="*/ 1059716 h 1318724"/>
                <a:gd name="connsiteX106" fmla="*/ 281255 w 621452"/>
                <a:gd name="connsiteY106" fmla="*/ 1057156 h 1318724"/>
                <a:gd name="connsiteX107" fmla="*/ 284267 w 621452"/>
                <a:gd name="connsiteY107" fmla="*/ 1055427 h 1318724"/>
                <a:gd name="connsiteX108" fmla="*/ 307651 w 621452"/>
                <a:gd name="connsiteY108" fmla="*/ 1028029 h 1318724"/>
                <a:gd name="connsiteX109" fmla="*/ 320465 w 621452"/>
                <a:gd name="connsiteY109" fmla="*/ 1038271 h 1318724"/>
                <a:gd name="connsiteX110" fmla="*/ 323668 w 621452"/>
                <a:gd name="connsiteY110" fmla="*/ 1039359 h 1318724"/>
                <a:gd name="connsiteX111" fmla="*/ 327384 w 621452"/>
                <a:gd name="connsiteY111" fmla="*/ 1037823 h 1318724"/>
                <a:gd name="connsiteX112" fmla="*/ 346604 w 621452"/>
                <a:gd name="connsiteY112" fmla="*/ 1017658 h 1318724"/>
                <a:gd name="connsiteX113" fmla="*/ 347885 w 621452"/>
                <a:gd name="connsiteY113" fmla="*/ 1014649 h 1318724"/>
                <a:gd name="connsiteX114" fmla="*/ 347885 w 621452"/>
                <a:gd name="connsiteY114" fmla="*/ 1006391 h 1318724"/>
                <a:gd name="connsiteX115" fmla="*/ 359546 w 621452"/>
                <a:gd name="connsiteY115" fmla="*/ 1001014 h 1318724"/>
                <a:gd name="connsiteX116" fmla="*/ 362108 w 621452"/>
                <a:gd name="connsiteY116" fmla="*/ 995381 h 1318724"/>
                <a:gd name="connsiteX117" fmla="*/ 357367 w 621452"/>
                <a:gd name="connsiteY117" fmla="*/ 992116 h 1318724"/>
                <a:gd name="connsiteX118" fmla="*/ 335520 w 621452"/>
                <a:gd name="connsiteY118" fmla="*/ 994612 h 1318724"/>
                <a:gd name="connsiteX119" fmla="*/ 356983 w 621452"/>
                <a:gd name="connsiteY119" fmla="*/ 985458 h 1318724"/>
                <a:gd name="connsiteX120" fmla="*/ 359545 w 621452"/>
                <a:gd name="connsiteY120" fmla="*/ 983090 h 1318724"/>
                <a:gd name="connsiteX121" fmla="*/ 374025 w 621452"/>
                <a:gd name="connsiteY121" fmla="*/ 951786 h 1318724"/>
                <a:gd name="connsiteX122" fmla="*/ 373576 w 621452"/>
                <a:gd name="connsiteY122" fmla="*/ 947369 h 1318724"/>
                <a:gd name="connsiteX123" fmla="*/ 353139 w 621452"/>
                <a:gd name="connsiteY123" fmla="*/ 919010 h 1318724"/>
                <a:gd name="connsiteX124" fmla="*/ 354164 w 621452"/>
                <a:gd name="connsiteY124" fmla="*/ 919010 h 1318724"/>
                <a:gd name="connsiteX125" fmla="*/ 357431 w 621452"/>
                <a:gd name="connsiteY125" fmla="*/ 915297 h 1318724"/>
                <a:gd name="connsiteX126" fmla="*/ 355637 w 621452"/>
                <a:gd name="connsiteY126" fmla="*/ 910816 h 1318724"/>
                <a:gd name="connsiteX127" fmla="*/ 312136 w 621452"/>
                <a:gd name="connsiteY127" fmla="*/ 879640 h 1318724"/>
                <a:gd name="connsiteX128" fmla="*/ 308804 w 621452"/>
                <a:gd name="connsiteY128" fmla="*/ 878616 h 1318724"/>
                <a:gd name="connsiteX129" fmla="*/ 308484 w 621452"/>
                <a:gd name="connsiteY129" fmla="*/ 878616 h 1318724"/>
                <a:gd name="connsiteX130" fmla="*/ 305088 w 621452"/>
                <a:gd name="connsiteY130" fmla="*/ 880408 h 1318724"/>
                <a:gd name="connsiteX131" fmla="*/ 294261 w 621452"/>
                <a:gd name="connsiteY131" fmla="*/ 893211 h 1318724"/>
                <a:gd name="connsiteX132" fmla="*/ 289712 w 621452"/>
                <a:gd name="connsiteY132" fmla="*/ 804166 h 1318724"/>
                <a:gd name="connsiteX133" fmla="*/ 292723 w 621452"/>
                <a:gd name="connsiteY133" fmla="*/ 793091 h 1318724"/>
                <a:gd name="connsiteX134" fmla="*/ 296311 w 621452"/>
                <a:gd name="connsiteY134" fmla="*/ 795587 h 1318724"/>
                <a:gd name="connsiteX135" fmla="*/ 299322 w 621452"/>
                <a:gd name="connsiteY135" fmla="*/ 796548 h 1318724"/>
                <a:gd name="connsiteX136" fmla="*/ 301372 w 621452"/>
                <a:gd name="connsiteY136" fmla="*/ 796164 h 1318724"/>
                <a:gd name="connsiteX137" fmla="*/ 304320 w 621452"/>
                <a:gd name="connsiteY137" fmla="*/ 792387 h 1318724"/>
                <a:gd name="connsiteX138" fmla="*/ 311367 w 621452"/>
                <a:gd name="connsiteY138" fmla="*/ 734772 h 1318724"/>
                <a:gd name="connsiteX139" fmla="*/ 305281 w 621452"/>
                <a:gd name="connsiteY139" fmla="*/ 717936 h 1318724"/>
                <a:gd name="connsiteX140" fmla="*/ 311687 w 621452"/>
                <a:gd name="connsiteY140" fmla="*/ 720497 h 1318724"/>
                <a:gd name="connsiteX141" fmla="*/ 313673 w 621452"/>
                <a:gd name="connsiteY141" fmla="*/ 720881 h 1318724"/>
                <a:gd name="connsiteX142" fmla="*/ 318158 w 621452"/>
                <a:gd name="connsiteY142" fmla="*/ 718321 h 1318724"/>
                <a:gd name="connsiteX143" fmla="*/ 325910 w 621452"/>
                <a:gd name="connsiteY143" fmla="*/ 702829 h 1318724"/>
                <a:gd name="connsiteX144" fmla="*/ 325910 w 621452"/>
                <a:gd name="connsiteY144" fmla="*/ 686697 h 1318724"/>
                <a:gd name="connsiteX145" fmla="*/ 326487 w 621452"/>
                <a:gd name="connsiteY145" fmla="*/ 687529 h 1318724"/>
                <a:gd name="connsiteX146" fmla="*/ 333863 w 621452"/>
                <a:gd name="connsiteY146" fmla="*/ 688417 h 1318724"/>
                <a:gd name="connsiteX147" fmla="*/ 334752 w 621452"/>
                <a:gd name="connsiteY147" fmla="*/ 687529 h 1318724"/>
                <a:gd name="connsiteX148" fmla="*/ 349231 w 621452"/>
                <a:gd name="connsiteY148" fmla="*/ 667492 h 1318724"/>
                <a:gd name="connsiteX149" fmla="*/ 369412 w 621452"/>
                <a:gd name="connsiteY149" fmla="*/ 639901 h 1318724"/>
                <a:gd name="connsiteX150" fmla="*/ 455454 w 621452"/>
                <a:gd name="connsiteY150" fmla="*/ 591825 h 1318724"/>
                <a:gd name="connsiteX151" fmla="*/ 506003 w 621452"/>
                <a:gd name="connsiteY151" fmla="*/ 529474 h 1318724"/>
                <a:gd name="connsiteX152" fmla="*/ 506772 w 621452"/>
                <a:gd name="connsiteY152" fmla="*/ 524737 h 1318724"/>
                <a:gd name="connsiteX153" fmla="*/ 488321 w 621452"/>
                <a:gd name="connsiteY153" fmla="*/ 484407 h 1318724"/>
                <a:gd name="connsiteX154" fmla="*/ 507028 w 621452"/>
                <a:gd name="connsiteY154" fmla="*/ 449839 h 1318724"/>
                <a:gd name="connsiteX155" fmla="*/ 502800 w 621452"/>
                <a:gd name="connsiteY155" fmla="*/ 430634 h 1318724"/>
                <a:gd name="connsiteX156" fmla="*/ 529452 w 621452"/>
                <a:gd name="connsiteY156" fmla="*/ 410085 h 1318724"/>
                <a:gd name="connsiteX157" fmla="*/ 530733 w 621452"/>
                <a:gd name="connsiteY157" fmla="*/ 404323 h 1318724"/>
                <a:gd name="connsiteX158" fmla="*/ 530733 w 621452"/>
                <a:gd name="connsiteY158" fmla="*/ 404323 h 1318724"/>
                <a:gd name="connsiteX159" fmla="*/ 533104 w 621452"/>
                <a:gd name="connsiteY159" fmla="*/ 405924 h 1318724"/>
                <a:gd name="connsiteX160" fmla="*/ 536051 w 621452"/>
                <a:gd name="connsiteY160" fmla="*/ 406692 h 1318724"/>
                <a:gd name="connsiteX161" fmla="*/ 537653 w 621452"/>
                <a:gd name="connsiteY161" fmla="*/ 406692 h 1318724"/>
                <a:gd name="connsiteX162" fmla="*/ 540856 w 621452"/>
                <a:gd name="connsiteY162" fmla="*/ 403555 h 1318724"/>
                <a:gd name="connsiteX163" fmla="*/ 549249 w 621452"/>
                <a:gd name="connsiteY163" fmla="*/ 376477 h 1318724"/>
                <a:gd name="connsiteX164" fmla="*/ 618185 w 621452"/>
                <a:gd name="connsiteY164" fmla="*/ 389280 h 1318724"/>
                <a:gd name="connsiteX165" fmla="*/ 623118 w 621452"/>
                <a:gd name="connsiteY165" fmla="*/ 385759 h 1318724"/>
                <a:gd name="connsiteX166" fmla="*/ 626001 w 621452"/>
                <a:gd name="connsiteY166" fmla="*/ 372956 h 1318724"/>
                <a:gd name="connsiteX167" fmla="*/ 621196 w 621452"/>
                <a:gd name="connsiteY167" fmla="*/ 368731 h 131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21452" h="1318724">
                  <a:moveTo>
                    <a:pt x="317389" y="997045"/>
                  </a:moveTo>
                  <a:lnTo>
                    <a:pt x="297016" y="999414"/>
                  </a:lnTo>
                  <a:lnTo>
                    <a:pt x="264149" y="986611"/>
                  </a:lnTo>
                  <a:lnTo>
                    <a:pt x="281768" y="981553"/>
                  </a:lnTo>
                  <a:lnTo>
                    <a:pt x="317389" y="996981"/>
                  </a:lnTo>
                  <a:close/>
                  <a:moveTo>
                    <a:pt x="604218" y="324432"/>
                  </a:moveTo>
                  <a:lnTo>
                    <a:pt x="616263" y="278404"/>
                  </a:lnTo>
                  <a:lnTo>
                    <a:pt x="594672" y="233145"/>
                  </a:lnTo>
                  <a:lnTo>
                    <a:pt x="596851" y="138466"/>
                  </a:lnTo>
                  <a:lnTo>
                    <a:pt x="568213" y="95191"/>
                  </a:lnTo>
                  <a:lnTo>
                    <a:pt x="457953" y="6658"/>
                  </a:lnTo>
                  <a:cubicBezTo>
                    <a:pt x="457263" y="6074"/>
                    <a:pt x="456904" y="5188"/>
                    <a:pt x="456992" y="4289"/>
                  </a:cubicBezTo>
                  <a:cubicBezTo>
                    <a:pt x="457228" y="3445"/>
                    <a:pt x="457844" y="2759"/>
                    <a:pt x="458658" y="2433"/>
                  </a:cubicBezTo>
                  <a:lnTo>
                    <a:pt x="462630" y="960"/>
                  </a:lnTo>
                  <a:cubicBezTo>
                    <a:pt x="461758" y="368"/>
                    <a:pt x="460736" y="35"/>
                    <a:pt x="459683" y="0"/>
                  </a:cubicBezTo>
                  <a:cubicBezTo>
                    <a:pt x="459362" y="0"/>
                    <a:pt x="459298" y="0"/>
                    <a:pt x="434504" y="4609"/>
                  </a:cubicBezTo>
                  <a:cubicBezTo>
                    <a:pt x="433205" y="4837"/>
                    <a:pt x="432052" y="5574"/>
                    <a:pt x="431301" y="6658"/>
                  </a:cubicBezTo>
                  <a:cubicBezTo>
                    <a:pt x="430529" y="7733"/>
                    <a:pt x="430314" y="9112"/>
                    <a:pt x="430724" y="10371"/>
                  </a:cubicBezTo>
                  <a:lnTo>
                    <a:pt x="435722" y="25286"/>
                  </a:lnTo>
                  <a:lnTo>
                    <a:pt x="420858" y="58702"/>
                  </a:lnTo>
                  <a:cubicBezTo>
                    <a:pt x="420263" y="60093"/>
                    <a:pt x="420432" y="61693"/>
                    <a:pt x="421306" y="62927"/>
                  </a:cubicBezTo>
                  <a:lnTo>
                    <a:pt x="430981" y="77203"/>
                  </a:lnTo>
                  <a:lnTo>
                    <a:pt x="430084" y="77971"/>
                  </a:lnTo>
                  <a:lnTo>
                    <a:pt x="348141" y="66960"/>
                  </a:lnTo>
                  <a:cubicBezTo>
                    <a:pt x="345990" y="66937"/>
                    <a:pt x="344071" y="68310"/>
                    <a:pt x="343401" y="70353"/>
                  </a:cubicBezTo>
                  <a:lnTo>
                    <a:pt x="326038" y="130592"/>
                  </a:lnTo>
                  <a:lnTo>
                    <a:pt x="310214" y="119261"/>
                  </a:lnTo>
                  <a:cubicBezTo>
                    <a:pt x="309344" y="118564"/>
                    <a:pt x="308253" y="118201"/>
                    <a:pt x="307138" y="118237"/>
                  </a:cubicBezTo>
                  <a:cubicBezTo>
                    <a:pt x="306009" y="118232"/>
                    <a:pt x="304908" y="118592"/>
                    <a:pt x="303999" y="119261"/>
                  </a:cubicBezTo>
                  <a:lnTo>
                    <a:pt x="266264" y="147940"/>
                  </a:lnTo>
                  <a:lnTo>
                    <a:pt x="241854" y="206579"/>
                  </a:lnTo>
                  <a:lnTo>
                    <a:pt x="250952" y="240123"/>
                  </a:lnTo>
                  <a:lnTo>
                    <a:pt x="208026" y="297737"/>
                  </a:lnTo>
                  <a:lnTo>
                    <a:pt x="196559" y="333970"/>
                  </a:lnTo>
                  <a:lnTo>
                    <a:pt x="169458" y="346773"/>
                  </a:lnTo>
                  <a:cubicBezTo>
                    <a:pt x="167998" y="347473"/>
                    <a:pt x="167005" y="348878"/>
                    <a:pt x="166831" y="350486"/>
                  </a:cubicBezTo>
                  <a:lnTo>
                    <a:pt x="157670" y="440108"/>
                  </a:lnTo>
                  <a:lnTo>
                    <a:pt x="126148" y="498170"/>
                  </a:lnTo>
                  <a:cubicBezTo>
                    <a:pt x="125444" y="499614"/>
                    <a:pt x="125566" y="501323"/>
                    <a:pt x="126469" y="502652"/>
                  </a:cubicBezTo>
                  <a:lnTo>
                    <a:pt x="145048" y="529218"/>
                  </a:lnTo>
                  <a:lnTo>
                    <a:pt x="145048" y="550151"/>
                  </a:lnTo>
                  <a:lnTo>
                    <a:pt x="93795" y="563467"/>
                  </a:lnTo>
                  <a:lnTo>
                    <a:pt x="52599" y="594706"/>
                  </a:lnTo>
                  <a:cubicBezTo>
                    <a:pt x="51690" y="595423"/>
                    <a:pt x="51075" y="596448"/>
                    <a:pt x="50870" y="597587"/>
                  </a:cubicBezTo>
                  <a:lnTo>
                    <a:pt x="46321" y="628954"/>
                  </a:lnTo>
                  <a:lnTo>
                    <a:pt x="58237" y="657377"/>
                  </a:lnTo>
                  <a:lnTo>
                    <a:pt x="45936" y="705261"/>
                  </a:lnTo>
                  <a:lnTo>
                    <a:pt x="51510" y="783232"/>
                  </a:lnTo>
                  <a:lnTo>
                    <a:pt x="76304" y="820618"/>
                  </a:lnTo>
                  <a:lnTo>
                    <a:pt x="49396" y="853778"/>
                  </a:lnTo>
                  <a:cubicBezTo>
                    <a:pt x="48235" y="855168"/>
                    <a:pt x="48057" y="857131"/>
                    <a:pt x="48947" y="858707"/>
                  </a:cubicBezTo>
                  <a:lnTo>
                    <a:pt x="67783" y="891483"/>
                  </a:lnTo>
                  <a:lnTo>
                    <a:pt x="60864" y="929892"/>
                  </a:lnTo>
                  <a:lnTo>
                    <a:pt x="34148" y="948521"/>
                  </a:lnTo>
                  <a:lnTo>
                    <a:pt x="21911" y="982321"/>
                  </a:lnTo>
                  <a:lnTo>
                    <a:pt x="26780" y="1002678"/>
                  </a:lnTo>
                  <a:lnTo>
                    <a:pt x="19989" y="1031742"/>
                  </a:lnTo>
                  <a:lnTo>
                    <a:pt x="14159" y="1034430"/>
                  </a:lnTo>
                  <a:lnTo>
                    <a:pt x="12429" y="1018810"/>
                  </a:lnTo>
                  <a:cubicBezTo>
                    <a:pt x="11920" y="1016064"/>
                    <a:pt x="9279" y="1014250"/>
                    <a:pt x="6530" y="1014759"/>
                  </a:cubicBezTo>
                  <a:cubicBezTo>
                    <a:pt x="4611" y="1015115"/>
                    <a:pt x="3067" y="1016542"/>
                    <a:pt x="2563" y="1018426"/>
                  </a:cubicBezTo>
                  <a:lnTo>
                    <a:pt x="1858" y="1021819"/>
                  </a:lnTo>
                  <a:lnTo>
                    <a:pt x="0" y="1030717"/>
                  </a:lnTo>
                  <a:lnTo>
                    <a:pt x="2755" y="1072328"/>
                  </a:lnTo>
                  <a:lnTo>
                    <a:pt x="10059" y="1090124"/>
                  </a:lnTo>
                  <a:cubicBezTo>
                    <a:pt x="10601" y="1091482"/>
                    <a:pt x="11733" y="1092518"/>
                    <a:pt x="13134" y="1092941"/>
                  </a:cubicBezTo>
                  <a:lnTo>
                    <a:pt x="14736" y="1092941"/>
                  </a:lnTo>
                  <a:cubicBezTo>
                    <a:pt x="15612" y="1092795"/>
                    <a:pt x="16471" y="1092559"/>
                    <a:pt x="17298" y="1092237"/>
                  </a:cubicBezTo>
                  <a:lnTo>
                    <a:pt x="20758" y="1090316"/>
                  </a:lnTo>
                  <a:lnTo>
                    <a:pt x="13262" y="1098574"/>
                  </a:lnTo>
                  <a:cubicBezTo>
                    <a:pt x="12203" y="1099783"/>
                    <a:pt x="11840" y="1101451"/>
                    <a:pt x="12301" y="1102991"/>
                  </a:cubicBezTo>
                  <a:cubicBezTo>
                    <a:pt x="12851" y="1104468"/>
                    <a:pt x="14060" y="1105604"/>
                    <a:pt x="15568" y="1106064"/>
                  </a:cubicBezTo>
                  <a:lnTo>
                    <a:pt x="26652" y="1109457"/>
                  </a:lnTo>
                  <a:lnTo>
                    <a:pt x="26652" y="1126165"/>
                  </a:lnTo>
                  <a:cubicBezTo>
                    <a:pt x="26756" y="1128827"/>
                    <a:pt x="28984" y="1130910"/>
                    <a:pt x="31649" y="1130838"/>
                  </a:cubicBezTo>
                  <a:lnTo>
                    <a:pt x="36070" y="1130838"/>
                  </a:lnTo>
                  <a:lnTo>
                    <a:pt x="34789" y="1164510"/>
                  </a:lnTo>
                  <a:lnTo>
                    <a:pt x="82839" y="1227886"/>
                  </a:lnTo>
                  <a:lnTo>
                    <a:pt x="71948" y="1236208"/>
                  </a:lnTo>
                  <a:cubicBezTo>
                    <a:pt x="70342" y="1237376"/>
                    <a:pt x="69713" y="1239471"/>
                    <a:pt x="70410" y="1241329"/>
                  </a:cubicBezTo>
                  <a:lnTo>
                    <a:pt x="73677" y="1250483"/>
                  </a:lnTo>
                  <a:lnTo>
                    <a:pt x="66053" y="1253364"/>
                  </a:lnTo>
                  <a:cubicBezTo>
                    <a:pt x="64775" y="1253786"/>
                    <a:pt x="63746" y="1254745"/>
                    <a:pt x="63234" y="1255989"/>
                  </a:cubicBezTo>
                  <a:cubicBezTo>
                    <a:pt x="62629" y="1257197"/>
                    <a:pt x="62629" y="1258621"/>
                    <a:pt x="63234" y="1259830"/>
                  </a:cubicBezTo>
                  <a:lnTo>
                    <a:pt x="64067" y="1261302"/>
                  </a:lnTo>
                  <a:lnTo>
                    <a:pt x="84505" y="1299071"/>
                  </a:lnTo>
                  <a:lnTo>
                    <a:pt x="86106" y="1302144"/>
                  </a:lnTo>
                  <a:lnTo>
                    <a:pt x="77842" y="1315523"/>
                  </a:lnTo>
                  <a:cubicBezTo>
                    <a:pt x="76942" y="1316997"/>
                    <a:pt x="76942" y="1318850"/>
                    <a:pt x="77842" y="1320324"/>
                  </a:cubicBezTo>
                  <a:cubicBezTo>
                    <a:pt x="78857" y="1321719"/>
                    <a:pt x="80473" y="1322550"/>
                    <a:pt x="82198" y="1322565"/>
                  </a:cubicBezTo>
                  <a:lnTo>
                    <a:pt x="144984" y="1322565"/>
                  </a:lnTo>
                  <a:cubicBezTo>
                    <a:pt x="147191" y="1322653"/>
                    <a:pt x="149173" y="1321227"/>
                    <a:pt x="149789" y="1319108"/>
                  </a:cubicBezTo>
                  <a:lnTo>
                    <a:pt x="163500" y="1270968"/>
                  </a:lnTo>
                  <a:lnTo>
                    <a:pt x="232500" y="1264567"/>
                  </a:lnTo>
                  <a:cubicBezTo>
                    <a:pt x="234476" y="1264451"/>
                    <a:pt x="236192" y="1263165"/>
                    <a:pt x="236857" y="1261302"/>
                  </a:cubicBezTo>
                  <a:lnTo>
                    <a:pt x="270748" y="1154268"/>
                  </a:lnTo>
                  <a:lnTo>
                    <a:pt x="264342" y="1120660"/>
                  </a:lnTo>
                  <a:lnTo>
                    <a:pt x="269339" y="1119571"/>
                  </a:lnTo>
                  <a:cubicBezTo>
                    <a:pt x="271414" y="1119147"/>
                    <a:pt x="272987" y="1117447"/>
                    <a:pt x="273247" y="1115346"/>
                  </a:cubicBezTo>
                  <a:lnTo>
                    <a:pt x="275746" y="1084106"/>
                  </a:lnTo>
                  <a:cubicBezTo>
                    <a:pt x="275826" y="1082311"/>
                    <a:pt x="274883" y="1080626"/>
                    <a:pt x="273311" y="1079753"/>
                  </a:cubicBezTo>
                  <a:lnTo>
                    <a:pt x="263124" y="1073928"/>
                  </a:lnTo>
                  <a:lnTo>
                    <a:pt x="274592" y="1070407"/>
                  </a:lnTo>
                  <a:cubicBezTo>
                    <a:pt x="276659" y="1069874"/>
                    <a:pt x="278090" y="1067994"/>
                    <a:pt x="278052" y="1065862"/>
                  </a:cubicBezTo>
                  <a:cubicBezTo>
                    <a:pt x="278002" y="1063666"/>
                    <a:pt x="276429" y="1061801"/>
                    <a:pt x="274272" y="1061381"/>
                  </a:cubicBezTo>
                  <a:lnTo>
                    <a:pt x="267225" y="1059716"/>
                  </a:lnTo>
                  <a:lnTo>
                    <a:pt x="281255" y="1057156"/>
                  </a:lnTo>
                  <a:cubicBezTo>
                    <a:pt x="282438" y="1056969"/>
                    <a:pt x="283510" y="1056354"/>
                    <a:pt x="284267" y="1055427"/>
                  </a:cubicBezTo>
                  <a:lnTo>
                    <a:pt x="307651" y="1028029"/>
                  </a:lnTo>
                  <a:lnTo>
                    <a:pt x="320465" y="1038271"/>
                  </a:lnTo>
                  <a:cubicBezTo>
                    <a:pt x="321378" y="1038986"/>
                    <a:pt x="322508" y="1039369"/>
                    <a:pt x="323668" y="1039359"/>
                  </a:cubicBezTo>
                  <a:cubicBezTo>
                    <a:pt x="325063" y="1039367"/>
                    <a:pt x="326402" y="1038813"/>
                    <a:pt x="327384" y="1037823"/>
                  </a:cubicBezTo>
                  <a:lnTo>
                    <a:pt x="346604" y="1017658"/>
                  </a:lnTo>
                  <a:cubicBezTo>
                    <a:pt x="347380" y="1016842"/>
                    <a:pt x="347835" y="1015774"/>
                    <a:pt x="347885" y="1014649"/>
                  </a:cubicBezTo>
                  <a:lnTo>
                    <a:pt x="347885" y="1006391"/>
                  </a:lnTo>
                  <a:lnTo>
                    <a:pt x="359546" y="1001014"/>
                  </a:lnTo>
                  <a:cubicBezTo>
                    <a:pt x="361769" y="1000122"/>
                    <a:pt x="362897" y="997641"/>
                    <a:pt x="362108" y="995381"/>
                  </a:cubicBezTo>
                  <a:cubicBezTo>
                    <a:pt x="361410" y="993375"/>
                    <a:pt x="359491" y="992054"/>
                    <a:pt x="357367" y="992116"/>
                  </a:cubicBezTo>
                  <a:lnTo>
                    <a:pt x="335520" y="994612"/>
                  </a:lnTo>
                  <a:lnTo>
                    <a:pt x="356983" y="985458"/>
                  </a:lnTo>
                  <a:cubicBezTo>
                    <a:pt x="358079" y="984979"/>
                    <a:pt x="358982" y="984145"/>
                    <a:pt x="359545" y="983090"/>
                  </a:cubicBezTo>
                  <a:lnTo>
                    <a:pt x="374025" y="951786"/>
                  </a:lnTo>
                  <a:cubicBezTo>
                    <a:pt x="374694" y="950342"/>
                    <a:pt x="374523" y="948649"/>
                    <a:pt x="373576" y="947369"/>
                  </a:cubicBezTo>
                  <a:lnTo>
                    <a:pt x="353139" y="919010"/>
                  </a:lnTo>
                  <a:lnTo>
                    <a:pt x="354164" y="919010"/>
                  </a:lnTo>
                  <a:cubicBezTo>
                    <a:pt x="355856" y="918471"/>
                    <a:pt x="357113" y="917043"/>
                    <a:pt x="357431" y="915297"/>
                  </a:cubicBezTo>
                  <a:cubicBezTo>
                    <a:pt x="357758" y="913582"/>
                    <a:pt x="357058" y="911833"/>
                    <a:pt x="355637" y="910816"/>
                  </a:cubicBezTo>
                  <a:lnTo>
                    <a:pt x="312136" y="879640"/>
                  </a:lnTo>
                  <a:cubicBezTo>
                    <a:pt x="311177" y="878925"/>
                    <a:pt x="310000" y="878563"/>
                    <a:pt x="308804" y="878616"/>
                  </a:cubicBezTo>
                  <a:lnTo>
                    <a:pt x="308484" y="878616"/>
                  </a:lnTo>
                  <a:cubicBezTo>
                    <a:pt x="307170" y="878776"/>
                    <a:pt x="305961" y="879414"/>
                    <a:pt x="305088" y="880408"/>
                  </a:cubicBezTo>
                  <a:lnTo>
                    <a:pt x="294261" y="893211"/>
                  </a:lnTo>
                  <a:lnTo>
                    <a:pt x="289712" y="804166"/>
                  </a:lnTo>
                  <a:lnTo>
                    <a:pt x="292723" y="793091"/>
                  </a:lnTo>
                  <a:lnTo>
                    <a:pt x="296311" y="795587"/>
                  </a:lnTo>
                  <a:cubicBezTo>
                    <a:pt x="297201" y="796191"/>
                    <a:pt x="298247" y="796525"/>
                    <a:pt x="299322" y="796548"/>
                  </a:cubicBezTo>
                  <a:cubicBezTo>
                    <a:pt x="300016" y="796482"/>
                    <a:pt x="300702" y="796353"/>
                    <a:pt x="301372" y="796164"/>
                  </a:cubicBezTo>
                  <a:cubicBezTo>
                    <a:pt x="302975" y="795542"/>
                    <a:pt x="304107" y="794091"/>
                    <a:pt x="304320" y="792387"/>
                  </a:cubicBezTo>
                  <a:lnTo>
                    <a:pt x="311367" y="734772"/>
                  </a:lnTo>
                  <a:lnTo>
                    <a:pt x="305281" y="717936"/>
                  </a:lnTo>
                  <a:lnTo>
                    <a:pt x="311687" y="720497"/>
                  </a:lnTo>
                  <a:cubicBezTo>
                    <a:pt x="312335" y="720692"/>
                    <a:pt x="313000" y="720821"/>
                    <a:pt x="313673" y="720881"/>
                  </a:cubicBezTo>
                  <a:cubicBezTo>
                    <a:pt x="315525" y="720911"/>
                    <a:pt x="317244" y="719929"/>
                    <a:pt x="318158" y="718321"/>
                  </a:cubicBezTo>
                  <a:lnTo>
                    <a:pt x="325910" y="702829"/>
                  </a:lnTo>
                  <a:lnTo>
                    <a:pt x="325910" y="686697"/>
                  </a:lnTo>
                  <a:lnTo>
                    <a:pt x="326487" y="687529"/>
                  </a:lnTo>
                  <a:cubicBezTo>
                    <a:pt x="328278" y="689809"/>
                    <a:pt x="331581" y="690207"/>
                    <a:pt x="333863" y="688417"/>
                  </a:cubicBezTo>
                  <a:cubicBezTo>
                    <a:pt x="334194" y="688158"/>
                    <a:pt x="334492" y="687859"/>
                    <a:pt x="334752" y="687529"/>
                  </a:cubicBezTo>
                  <a:lnTo>
                    <a:pt x="349231" y="667492"/>
                  </a:lnTo>
                  <a:lnTo>
                    <a:pt x="369412" y="639901"/>
                  </a:lnTo>
                  <a:lnTo>
                    <a:pt x="455454" y="591825"/>
                  </a:lnTo>
                  <a:lnTo>
                    <a:pt x="506003" y="529474"/>
                  </a:lnTo>
                  <a:cubicBezTo>
                    <a:pt x="507171" y="528184"/>
                    <a:pt x="507472" y="526330"/>
                    <a:pt x="506772" y="524737"/>
                  </a:cubicBezTo>
                  <a:lnTo>
                    <a:pt x="488321" y="484407"/>
                  </a:lnTo>
                  <a:lnTo>
                    <a:pt x="507028" y="449839"/>
                  </a:lnTo>
                  <a:lnTo>
                    <a:pt x="502800" y="430634"/>
                  </a:lnTo>
                  <a:lnTo>
                    <a:pt x="529452" y="410085"/>
                  </a:lnTo>
                  <a:cubicBezTo>
                    <a:pt x="531344" y="408810"/>
                    <a:pt x="531907" y="406279"/>
                    <a:pt x="530733" y="404323"/>
                  </a:cubicBezTo>
                  <a:lnTo>
                    <a:pt x="530733" y="404323"/>
                  </a:lnTo>
                  <a:lnTo>
                    <a:pt x="533104" y="405924"/>
                  </a:lnTo>
                  <a:cubicBezTo>
                    <a:pt x="533959" y="406531"/>
                    <a:pt x="535008" y="406804"/>
                    <a:pt x="536051" y="406692"/>
                  </a:cubicBezTo>
                  <a:lnTo>
                    <a:pt x="537653" y="406692"/>
                  </a:lnTo>
                  <a:cubicBezTo>
                    <a:pt x="539167" y="406229"/>
                    <a:pt x="540362" y="405059"/>
                    <a:pt x="540856" y="403555"/>
                  </a:cubicBezTo>
                  <a:lnTo>
                    <a:pt x="549249" y="376477"/>
                  </a:lnTo>
                  <a:cubicBezTo>
                    <a:pt x="617801" y="389280"/>
                    <a:pt x="617929" y="389280"/>
                    <a:pt x="618185" y="389280"/>
                  </a:cubicBezTo>
                  <a:cubicBezTo>
                    <a:pt x="620429" y="389329"/>
                    <a:pt x="622437" y="387896"/>
                    <a:pt x="623118" y="385759"/>
                  </a:cubicBezTo>
                  <a:lnTo>
                    <a:pt x="626001" y="372956"/>
                  </a:lnTo>
                  <a:lnTo>
                    <a:pt x="621196" y="36873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xmlns="" id="{DDDB8E15-91C8-B34E-8AD2-CF7D8A9C060F}"/>
                </a:ext>
              </a:extLst>
            </p:cNvPr>
            <p:cNvSpPr/>
            <p:nvPr/>
          </p:nvSpPr>
          <p:spPr>
            <a:xfrm>
              <a:off x="2714341" y="3001813"/>
              <a:ext cx="38440" cy="76819"/>
            </a:xfrm>
            <a:custGeom>
              <a:avLst/>
              <a:gdLst>
                <a:gd name="connsiteX0" fmla="*/ 43694 w 38440"/>
                <a:gd name="connsiteY0" fmla="*/ 1153 h 76818"/>
                <a:gd name="connsiteX1" fmla="*/ 41388 w 38440"/>
                <a:gd name="connsiteY1" fmla="*/ 0 h 76818"/>
                <a:gd name="connsiteX2" fmla="*/ 26844 w 38440"/>
                <a:gd name="connsiteY2" fmla="*/ 0 h 76818"/>
                <a:gd name="connsiteX3" fmla="*/ 24666 w 38440"/>
                <a:gd name="connsiteY3" fmla="*/ 1089 h 76818"/>
                <a:gd name="connsiteX4" fmla="*/ 2435 w 38440"/>
                <a:gd name="connsiteY4" fmla="*/ 31368 h 76818"/>
                <a:gd name="connsiteX5" fmla="*/ 0 w 38440"/>
                <a:gd name="connsiteY5" fmla="*/ 78228 h 76818"/>
                <a:gd name="connsiteX6" fmla="*/ 1666 w 38440"/>
                <a:gd name="connsiteY6" fmla="*/ 80596 h 76818"/>
                <a:gd name="connsiteX7" fmla="*/ 2691 w 38440"/>
                <a:gd name="connsiteY7" fmla="*/ 80596 h 76818"/>
                <a:gd name="connsiteX8" fmla="*/ 4741 w 38440"/>
                <a:gd name="connsiteY8" fmla="*/ 79764 h 76818"/>
                <a:gd name="connsiteX9" fmla="*/ 38568 w 38440"/>
                <a:gd name="connsiteY9" fmla="*/ 44043 h 76818"/>
                <a:gd name="connsiteX10" fmla="*/ 39209 w 38440"/>
                <a:gd name="connsiteY10" fmla="*/ 42251 h 76818"/>
                <a:gd name="connsiteX11" fmla="*/ 36518 w 38440"/>
                <a:gd name="connsiteY11" fmla="*/ 16645 h 76818"/>
                <a:gd name="connsiteX12" fmla="*/ 43758 w 38440"/>
                <a:gd name="connsiteY12" fmla="*/ 3201 h 76818"/>
                <a:gd name="connsiteX13" fmla="*/ 43694 w 38440"/>
                <a:gd name="connsiteY13" fmla="*/ 1153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0" h="76818">
                  <a:moveTo>
                    <a:pt x="43694" y="1153"/>
                  </a:moveTo>
                  <a:cubicBezTo>
                    <a:pt x="43149" y="427"/>
                    <a:pt x="42295" y="0"/>
                    <a:pt x="41388" y="0"/>
                  </a:cubicBezTo>
                  <a:lnTo>
                    <a:pt x="26844" y="0"/>
                  </a:lnTo>
                  <a:cubicBezTo>
                    <a:pt x="25984" y="-15"/>
                    <a:pt x="25170" y="391"/>
                    <a:pt x="24666" y="1089"/>
                  </a:cubicBezTo>
                  <a:lnTo>
                    <a:pt x="2435" y="31368"/>
                  </a:lnTo>
                  <a:lnTo>
                    <a:pt x="0" y="78228"/>
                  </a:lnTo>
                  <a:cubicBezTo>
                    <a:pt x="13" y="79285"/>
                    <a:pt x="674" y="80226"/>
                    <a:pt x="1666" y="80596"/>
                  </a:cubicBezTo>
                  <a:lnTo>
                    <a:pt x="2691" y="80596"/>
                  </a:lnTo>
                  <a:cubicBezTo>
                    <a:pt x="3454" y="80583"/>
                    <a:pt x="4184" y="80286"/>
                    <a:pt x="4741" y="79764"/>
                  </a:cubicBezTo>
                  <a:lnTo>
                    <a:pt x="38568" y="44043"/>
                  </a:lnTo>
                  <a:cubicBezTo>
                    <a:pt x="39064" y="43587"/>
                    <a:pt x="39303" y="42917"/>
                    <a:pt x="39209" y="42251"/>
                  </a:cubicBezTo>
                  <a:lnTo>
                    <a:pt x="36518" y="16645"/>
                  </a:lnTo>
                  <a:lnTo>
                    <a:pt x="43758" y="3201"/>
                  </a:lnTo>
                  <a:cubicBezTo>
                    <a:pt x="44049" y="2544"/>
                    <a:pt x="44025" y="1791"/>
                    <a:pt x="43694" y="115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xmlns="" id="{B705BFE6-5DB3-A344-9C74-C7CA03BAB3D7}"/>
                </a:ext>
              </a:extLst>
            </p:cNvPr>
            <p:cNvSpPr/>
            <p:nvPr/>
          </p:nvSpPr>
          <p:spPr>
            <a:xfrm>
              <a:off x="2627383" y="3073383"/>
              <a:ext cx="25627" cy="64016"/>
            </a:xfrm>
            <a:custGeom>
              <a:avLst/>
              <a:gdLst>
                <a:gd name="connsiteX0" fmla="*/ 2645 w 25626"/>
                <a:gd name="connsiteY0" fmla="*/ 64975 h 64015"/>
                <a:gd name="connsiteX1" fmla="*/ 5144 w 25626"/>
                <a:gd name="connsiteY1" fmla="*/ 63375 h 64015"/>
                <a:gd name="connsiteX2" fmla="*/ 29297 w 25626"/>
                <a:gd name="connsiteY2" fmla="*/ 3136 h 64015"/>
                <a:gd name="connsiteX3" fmla="*/ 28015 w 25626"/>
                <a:gd name="connsiteY3" fmla="*/ 63 h 64015"/>
                <a:gd name="connsiteX4" fmla="*/ 26798 w 25626"/>
                <a:gd name="connsiteY4" fmla="*/ 63 h 64015"/>
                <a:gd name="connsiteX5" fmla="*/ 24556 w 25626"/>
                <a:gd name="connsiteY5" fmla="*/ 1280 h 64015"/>
                <a:gd name="connsiteX6" fmla="*/ 4823 w 25626"/>
                <a:gd name="connsiteY6" fmla="*/ 31175 h 64015"/>
                <a:gd name="connsiteX7" fmla="*/ 18 w 25626"/>
                <a:gd name="connsiteY7" fmla="*/ 62415 h 64015"/>
                <a:gd name="connsiteX8" fmla="*/ 2004 w 25626"/>
                <a:gd name="connsiteY8" fmla="*/ 65104 h 64015"/>
                <a:gd name="connsiteX9" fmla="*/ 2645 w 25626"/>
                <a:gd name="connsiteY9" fmla="*/ 64976 h 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26" h="64015">
                  <a:moveTo>
                    <a:pt x="2645" y="64975"/>
                  </a:moveTo>
                  <a:cubicBezTo>
                    <a:pt x="3734" y="65027"/>
                    <a:pt x="4736" y="64385"/>
                    <a:pt x="5144" y="63375"/>
                  </a:cubicBezTo>
                  <a:lnTo>
                    <a:pt x="29297" y="3136"/>
                  </a:lnTo>
                  <a:cubicBezTo>
                    <a:pt x="29784" y="1934"/>
                    <a:pt x="29212" y="565"/>
                    <a:pt x="28015" y="63"/>
                  </a:cubicBezTo>
                  <a:cubicBezTo>
                    <a:pt x="27614" y="-21"/>
                    <a:pt x="27200" y="-21"/>
                    <a:pt x="26798" y="63"/>
                  </a:cubicBezTo>
                  <a:cubicBezTo>
                    <a:pt x="25891" y="55"/>
                    <a:pt x="25043" y="515"/>
                    <a:pt x="24556" y="1280"/>
                  </a:cubicBezTo>
                  <a:lnTo>
                    <a:pt x="4823" y="31175"/>
                  </a:lnTo>
                  <a:lnTo>
                    <a:pt x="18" y="62415"/>
                  </a:lnTo>
                  <a:cubicBezTo>
                    <a:pt x="-138" y="63695"/>
                    <a:pt x="733" y="64875"/>
                    <a:pt x="2004" y="65104"/>
                  </a:cubicBezTo>
                  <a:cubicBezTo>
                    <a:pt x="2225" y="65107"/>
                    <a:pt x="2443" y="65064"/>
                    <a:pt x="2645" y="6497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xmlns="" id="{B1247D1D-6C3B-7C4C-8B40-9BE71C721CA7}"/>
                </a:ext>
              </a:extLst>
            </p:cNvPr>
            <p:cNvSpPr/>
            <p:nvPr/>
          </p:nvSpPr>
          <p:spPr>
            <a:xfrm>
              <a:off x="2144527" y="3748941"/>
              <a:ext cx="205015" cy="115228"/>
            </a:xfrm>
            <a:custGeom>
              <a:avLst/>
              <a:gdLst>
                <a:gd name="connsiteX0" fmla="*/ 165037 w 205015"/>
                <a:gd name="connsiteY0" fmla="*/ 15300 h 115228"/>
                <a:gd name="connsiteX1" fmla="*/ 164332 w 205015"/>
                <a:gd name="connsiteY1" fmla="*/ 12867 h 115228"/>
                <a:gd name="connsiteX2" fmla="*/ 162667 w 205015"/>
                <a:gd name="connsiteY2" fmla="*/ 11267 h 115228"/>
                <a:gd name="connsiteX3" fmla="*/ 130121 w 205015"/>
                <a:gd name="connsiteY3" fmla="*/ 0 h 115228"/>
                <a:gd name="connsiteX4" fmla="*/ 72460 w 205015"/>
                <a:gd name="connsiteY4" fmla="*/ 2113 h 115228"/>
                <a:gd name="connsiteX5" fmla="*/ 72460 w 205015"/>
                <a:gd name="connsiteY5" fmla="*/ 4673 h 115228"/>
                <a:gd name="connsiteX6" fmla="*/ 70474 w 205015"/>
                <a:gd name="connsiteY6" fmla="*/ 7042 h 115228"/>
                <a:gd name="connsiteX7" fmla="*/ 44847 w 205015"/>
                <a:gd name="connsiteY7" fmla="*/ 13443 h 115228"/>
                <a:gd name="connsiteX8" fmla="*/ 0 w 205015"/>
                <a:gd name="connsiteY8" fmla="*/ 81748 h 115228"/>
                <a:gd name="connsiteX9" fmla="*/ 1986 w 205015"/>
                <a:gd name="connsiteY9" fmla="*/ 95320 h 115228"/>
                <a:gd name="connsiteX10" fmla="*/ 15120 w 205015"/>
                <a:gd name="connsiteY10" fmla="*/ 83156 h 115228"/>
                <a:gd name="connsiteX11" fmla="*/ 17042 w 205015"/>
                <a:gd name="connsiteY11" fmla="*/ 82452 h 115228"/>
                <a:gd name="connsiteX12" fmla="*/ 33892 w 205015"/>
                <a:gd name="connsiteY12" fmla="*/ 82452 h 115228"/>
                <a:gd name="connsiteX13" fmla="*/ 36454 w 205015"/>
                <a:gd name="connsiteY13" fmla="*/ 84117 h 115228"/>
                <a:gd name="connsiteX14" fmla="*/ 48563 w 205015"/>
                <a:gd name="connsiteY14" fmla="*/ 115292 h 115228"/>
                <a:gd name="connsiteX15" fmla="*/ 47096 w 205015"/>
                <a:gd name="connsiteY15" fmla="*/ 118405 h 115228"/>
                <a:gd name="connsiteX16" fmla="*/ 47025 w 205015"/>
                <a:gd name="connsiteY16" fmla="*/ 118429 h 115228"/>
                <a:gd name="connsiteX17" fmla="*/ 47025 w 205015"/>
                <a:gd name="connsiteY17" fmla="*/ 118429 h 115228"/>
                <a:gd name="connsiteX18" fmla="*/ 86811 w 205015"/>
                <a:gd name="connsiteY18" fmla="*/ 113308 h 115228"/>
                <a:gd name="connsiteX19" fmla="*/ 113784 w 205015"/>
                <a:gd name="connsiteY19" fmla="*/ 88470 h 115228"/>
                <a:gd name="connsiteX20" fmla="*/ 138449 w 205015"/>
                <a:gd name="connsiteY20" fmla="*/ 115421 h 115228"/>
                <a:gd name="connsiteX21" fmla="*/ 140435 w 205015"/>
                <a:gd name="connsiteY21" fmla="*/ 116317 h 115228"/>
                <a:gd name="connsiteX22" fmla="*/ 141012 w 205015"/>
                <a:gd name="connsiteY22" fmla="*/ 116316 h 115228"/>
                <a:gd name="connsiteX23" fmla="*/ 142998 w 205015"/>
                <a:gd name="connsiteY23" fmla="*/ 114716 h 115228"/>
                <a:gd name="connsiteX24" fmla="*/ 156580 w 205015"/>
                <a:gd name="connsiteY24" fmla="*/ 81300 h 115228"/>
                <a:gd name="connsiteX25" fmla="*/ 192843 w 205015"/>
                <a:gd name="connsiteY25" fmla="*/ 91671 h 115228"/>
                <a:gd name="connsiteX26" fmla="*/ 193611 w 205015"/>
                <a:gd name="connsiteY26" fmla="*/ 91671 h 115228"/>
                <a:gd name="connsiteX27" fmla="*/ 195341 w 205015"/>
                <a:gd name="connsiteY27" fmla="*/ 91158 h 115228"/>
                <a:gd name="connsiteX28" fmla="*/ 196302 w 205015"/>
                <a:gd name="connsiteY28" fmla="*/ 88918 h 115228"/>
                <a:gd name="connsiteX29" fmla="*/ 194188 w 205015"/>
                <a:gd name="connsiteY29" fmla="*/ 71250 h 115228"/>
                <a:gd name="connsiteX30" fmla="*/ 206168 w 205015"/>
                <a:gd name="connsiteY30" fmla="*/ 69265 h 115228"/>
                <a:gd name="connsiteX31" fmla="*/ 208411 w 205015"/>
                <a:gd name="connsiteY31" fmla="*/ 66897 h 115228"/>
                <a:gd name="connsiteX32" fmla="*/ 208411 w 205015"/>
                <a:gd name="connsiteY32" fmla="*/ 53517 h 115228"/>
                <a:gd name="connsiteX33" fmla="*/ 206489 w 205015"/>
                <a:gd name="connsiteY33" fmla="*/ 51149 h 115228"/>
                <a:gd name="connsiteX34" fmla="*/ 201107 w 205015"/>
                <a:gd name="connsiteY34" fmla="*/ 49740 h 115228"/>
                <a:gd name="connsiteX35" fmla="*/ 174071 w 205015"/>
                <a:gd name="connsiteY35" fmla="*/ 42571 h 11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5015" h="115228">
                  <a:moveTo>
                    <a:pt x="165037" y="15300"/>
                  </a:moveTo>
                  <a:lnTo>
                    <a:pt x="164332" y="12867"/>
                  </a:lnTo>
                  <a:cubicBezTo>
                    <a:pt x="164018" y="12130"/>
                    <a:pt x="163417" y="11551"/>
                    <a:pt x="162667" y="11267"/>
                  </a:cubicBezTo>
                  <a:lnTo>
                    <a:pt x="130121" y="0"/>
                  </a:lnTo>
                  <a:lnTo>
                    <a:pt x="72460" y="2113"/>
                  </a:lnTo>
                  <a:lnTo>
                    <a:pt x="72460" y="4673"/>
                  </a:lnTo>
                  <a:cubicBezTo>
                    <a:pt x="72449" y="5835"/>
                    <a:pt x="71617" y="6827"/>
                    <a:pt x="70474" y="7042"/>
                  </a:cubicBezTo>
                  <a:lnTo>
                    <a:pt x="44847" y="13443"/>
                  </a:lnTo>
                  <a:lnTo>
                    <a:pt x="0" y="81748"/>
                  </a:lnTo>
                  <a:lnTo>
                    <a:pt x="1986" y="95320"/>
                  </a:lnTo>
                  <a:lnTo>
                    <a:pt x="15120" y="83156"/>
                  </a:lnTo>
                  <a:cubicBezTo>
                    <a:pt x="15666" y="82718"/>
                    <a:pt x="16341" y="82471"/>
                    <a:pt x="17042" y="82452"/>
                  </a:cubicBezTo>
                  <a:lnTo>
                    <a:pt x="33892" y="82452"/>
                  </a:lnTo>
                  <a:cubicBezTo>
                    <a:pt x="35009" y="82421"/>
                    <a:pt x="36029" y="83084"/>
                    <a:pt x="36454" y="84117"/>
                  </a:cubicBezTo>
                  <a:lnTo>
                    <a:pt x="48563" y="115292"/>
                  </a:lnTo>
                  <a:cubicBezTo>
                    <a:pt x="49018" y="116556"/>
                    <a:pt x="48362" y="117950"/>
                    <a:pt x="47096" y="118405"/>
                  </a:cubicBezTo>
                  <a:cubicBezTo>
                    <a:pt x="47073" y="118413"/>
                    <a:pt x="47049" y="118421"/>
                    <a:pt x="47025" y="118429"/>
                  </a:cubicBezTo>
                  <a:lnTo>
                    <a:pt x="47025" y="118429"/>
                  </a:lnTo>
                  <a:lnTo>
                    <a:pt x="86811" y="113308"/>
                  </a:lnTo>
                  <a:lnTo>
                    <a:pt x="113784" y="88470"/>
                  </a:lnTo>
                  <a:lnTo>
                    <a:pt x="138449" y="115421"/>
                  </a:lnTo>
                  <a:cubicBezTo>
                    <a:pt x="138976" y="115957"/>
                    <a:pt x="139685" y="116276"/>
                    <a:pt x="140435" y="116317"/>
                  </a:cubicBezTo>
                  <a:lnTo>
                    <a:pt x="141012" y="116316"/>
                  </a:lnTo>
                  <a:cubicBezTo>
                    <a:pt x="141912" y="116173"/>
                    <a:pt x="142668" y="115564"/>
                    <a:pt x="142998" y="114716"/>
                  </a:cubicBezTo>
                  <a:lnTo>
                    <a:pt x="156580" y="81300"/>
                  </a:lnTo>
                  <a:lnTo>
                    <a:pt x="192843" y="91671"/>
                  </a:lnTo>
                  <a:lnTo>
                    <a:pt x="193611" y="91671"/>
                  </a:lnTo>
                  <a:cubicBezTo>
                    <a:pt x="194229" y="91699"/>
                    <a:pt x="194838" y="91518"/>
                    <a:pt x="195341" y="91158"/>
                  </a:cubicBezTo>
                  <a:cubicBezTo>
                    <a:pt x="196040" y="90637"/>
                    <a:pt x="196406" y="89783"/>
                    <a:pt x="196302" y="88918"/>
                  </a:cubicBezTo>
                  <a:lnTo>
                    <a:pt x="194188" y="71250"/>
                  </a:lnTo>
                  <a:lnTo>
                    <a:pt x="206168" y="69265"/>
                  </a:lnTo>
                  <a:cubicBezTo>
                    <a:pt x="207413" y="69167"/>
                    <a:pt x="208382" y="68144"/>
                    <a:pt x="208411" y="66897"/>
                  </a:cubicBezTo>
                  <a:lnTo>
                    <a:pt x="208411" y="53517"/>
                  </a:lnTo>
                  <a:cubicBezTo>
                    <a:pt x="208383" y="52383"/>
                    <a:pt x="207594" y="51410"/>
                    <a:pt x="206489" y="51149"/>
                  </a:cubicBezTo>
                  <a:lnTo>
                    <a:pt x="201107" y="49740"/>
                  </a:lnTo>
                  <a:lnTo>
                    <a:pt x="174071" y="4257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xmlns="" id="{AF97027D-543C-3A45-8ABD-80126C6D0393}"/>
                </a:ext>
              </a:extLst>
            </p:cNvPr>
            <p:cNvSpPr/>
            <p:nvPr/>
          </p:nvSpPr>
          <p:spPr>
            <a:xfrm>
              <a:off x="2540880" y="3902771"/>
              <a:ext cx="19220" cy="19205"/>
            </a:xfrm>
            <a:custGeom>
              <a:avLst/>
              <a:gdLst>
                <a:gd name="connsiteX0" fmla="*/ 7270 w 19220"/>
                <a:gd name="connsiteY0" fmla="*/ 0 h 19204"/>
                <a:gd name="connsiteX1" fmla="*/ 7270 w 19220"/>
                <a:gd name="connsiteY1" fmla="*/ 0 h 19204"/>
                <a:gd name="connsiteX2" fmla="*/ 4964 w 19220"/>
                <a:gd name="connsiteY2" fmla="*/ 1408 h 19204"/>
                <a:gd name="connsiteX3" fmla="*/ 4964 w 19220"/>
                <a:gd name="connsiteY3" fmla="*/ 1408 h 19204"/>
                <a:gd name="connsiteX4" fmla="*/ 159 w 19220"/>
                <a:gd name="connsiteY4" fmla="*/ 12547 h 19204"/>
                <a:gd name="connsiteX5" fmla="*/ 1441 w 19220"/>
                <a:gd name="connsiteY5" fmla="*/ 15684 h 19204"/>
                <a:gd name="connsiteX6" fmla="*/ 15984 w 19220"/>
                <a:gd name="connsiteY6" fmla="*/ 22085 h 19204"/>
                <a:gd name="connsiteX7" fmla="*/ 17201 w 19220"/>
                <a:gd name="connsiteY7" fmla="*/ 22085 h 19204"/>
                <a:gd name="connsiteX8" fmla="*/ 19123 w 19220"/>
                <a:gd name="connsiteY8" fmla="*/ 21445 h 19204"/>
                <a:gd name="connsiteX9" fmla="*/ 19571 w 19220"/>
                <a:gd name="connsiteY9" fmla="*/ 18500 h 19204"/>
                <a:gd name="connsiteX10" fmla="*/ 11755 w 19220"/>
                <a:gd name="connsiteY10" fmla="*/ 5825 h 19204"/>
                <a:gd name="connsiteX11" fmla="*/ 9321 w 19220"/>
                <a:gd name="connsiteY11" fmla="*/ 1472 h 19204"/>
                <a:gd name="connsiteX12" fmla="*/ 7270 w 19220"/>
                <a:gd name="connsiteY12" fmla="*/ 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0" h="19204">
                  <a:moveTo>
                    <a:pt x="7270" y="0"/>
                  </a:moveTo>
                  <a:lnTo>
                    <a:pt x="7270" y="0"/>
                  </a:lnTo>
                  <a:cubicBezTo>
                    <a:pt x="6300" y="8"/>
                    <a:pt x="5414" y="549"/>
                    <a:pt x="4964" y="1408"/>
                  </a:cubicBezTo>
                  <a:lnTo>
                    <a:pt x="4964" y="1408"/>
                  </a:lnTo>
                  <a:lnTo>
                    <a:pt x="159" y="12547"/>
                  </a:lnTo>
                  <a:cubicBezTo>
                    <a:pt x="-298" y="13766"/>
                    <a:pt x="260" y="15132"/>
                    <a:pt x="1441" y="15684"/>
                  </a:cubicBezTo>
                  <a:lnTo>
                    <a:pt x="15984" y="22085"/>
                  </a:lnTo>
                  <a:cubicBezTo>
                    <a:pt x="16384" y="22176"/>
                    <a:pt x="16800" y="22176"/>
                    <a:pt x="17201" y="22085"/>
                  </a:cubicBezTo>
                  <a:cubicBezTo>
                    <a:pt x="17891" y="22068"/>
                    <a:pt x="18560" y="21845"/>
                    <a:pt x="19123" y="21445"/>
                  </a:cubicBezTo>
                  <a:cubicBezTo>
                    <a:pt x="19906" y="20670"/>
                    <a:pt x="20088" y="19473"/>
                    <a:pt x="19571" y="18500"/>
                  </a:cubicBezTo>
                  <a:lnTo>
                    <a:pt x="11755" y="5825"/>
                  </a:lnTo>
                  <a:lnTo>
                    <a:pt x="9321" y="1472"/>
                  </a:lnTo>
                  <a:cubicBezTo>
                    <a:pt x="8944" y="656"/>
                    <a:pt x="8165" y="97"/>
                    <a:pt x="7270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xmlns="" id="{C3291A03-6451-1342-A898-23D6046DFE36}"/>
                </a:ext>
              </a:extLst>
            </p:cNvPr>
            <p:cNvSpPr/>
            <p:nvPr/>
          </p:nvSpPr>
          <p:spPr>
            <a:xfrm>
              <a:off x="1631903" y="3519265"/>
              <a:ext cx="608639" cy="563338"/>
            </a:xfrm>
            <a:custGeom>
              <a:avLst/>
              <a:gdLst>
                <a:gd name="connsiteX0" fmla="*/ 587582 w 608638"/>
                <a:gd name="connsiteY0" fmla="*/ 472551 h 563338"/>
                <a:gd name="connsiteX1" fmla="*/ 585147 w 608638"/>
                <a:gd name="connsiteY1" fmla="*/ 452514 h 563338"/>
                <a:gd name="connsiteX2" fmla="*/ 582713 w 608638"/>
                <a:gd name="connsiteY2" fmla="*/ 450337 h 563338"/>
                <a:gd name="connsiteX3" fmla="*/ 563108 w 608638"/>
                <a:gd name="connsiteY3" fmla="*/ 448353 h 563338"/>
                <a:gd name="connsiteX4" fmla="*/ 556125 w 608638"/>
                <a:gd name="connsiteY4" fmla="*/ 409944 h 563338"/>
                <a:gd name="connsiteX5" fmla="*/ 555036 w 608638"/>
                <a:gd name="connsiteY5" fmla="*/ 408343 h 563338"/>
                <a:gd name="connsiteX6" fmla="*/ 549846 w 608638"/>
                <a:gd name="connsiteY6" fmla="*/ 405206 h 563338"/>
                <a:gd name="connsiteX7" fmla="*/ 563108 w 608638"/>
                <a:gd name="connsiteY7" fmla="*/ 384914 h 563338"/>
                <a:gd name="connsiteX8" fmla="*/ 563108 w 608638"/>
                <a:gd name="connsiteY8" fmla="*/ 382737 h 563338"/>
                <a:gd name="connsiteX9" fmla="*/ 549590 w 608638"/>
                <a:gd name="connsiteY9" fmla="*/ 351561 h 563338"/>
                <a:gd name="connsiteX10" fmla="*/ 559008 w 608638"/>
                <a:gd name="connsiteY10" fmla="*/ 348105 h 563338"/>
                <a:gd name="connsiteX11" fmla="*/ 559008 w 608638"/>
                <a:gd name="connsiteY11" fmla="*/ 348105 h 563338"/>
                <a:gd name="connsiteX12" fmla="*/ 560570 w 608638"/>
                <a:gd name="connsiteY12" fmla="*/ 345039 h 563338"/>
                <a:gd name="connsiteX13" fmla="*/ 560546 w 608638"/>
                <a:gd name="connsiteY13" fmla="*/ 344967 h 563338"/>
                <a:gd name="connsiteX14" fmla="*/ 548437 w 608638"/>
                <a:gd name="connsiteY14" fmla="*/ 313792 h 563338"/>
                <a:gd name="connsiteX15" fmla="*/ 545938 w 608638"/>
                <a:gd name="connsiteY15" fmla="*/ 312128 h 563338"/>
                <a:gd name="connsiteX16" fmla="*/ 529024 w 608638"/>
                <a:gd name="connsiteY16" fmla="*/ 312128 h 563338"/>
                <a:gd name="connsiteX17" fmla="*/ 527102 w 608638"/>
                <a:gd name="connsiteY17" fmla="*/ 312832 h 563338"/>
                <a:gd name="connsiteX18" fmla="*/ 513969 w 608638"/>
                <a:gd name="connsiteY18" fmla="*/ 324995 h 563338"/>
                <a:gd name="connsiteX19" fmla="*/ 511982 w 608638"/>
                <a:gd name="connsiteY19" fmla="*/ 311424 h 563338"/>
                <a:gd name="connsiteX20" fmla="*/ 557470 w 608638"/>
                <a:gd name="connsiteY20" fmla="*/ 243119 h 563338"/>
                <a:gd name="connsiteX21" fmla="*/ 583097 w 608638"/>
                <a:gd name="connsiteY21" fmla="*/ 236717 h 563338"/>
                <a:gd name="connsiteX22" fmla="*/ 585083 w 608638"/>
                <a:gd name="connsiteY22" fmla="*/ 234348 h 563338"/>
                <a:gd name="connsiteX23" fmla="*/ 585083 w 608638"/>
                <a:gd name="connsiteY23" fmla="*/ 231788 h 563338"/>
                <a:gd name="connsiteX24" fmla="*/ 585083 w 608638"/>
                <a:gd name="connsiteY24" fmla="*/ 203941 h 563338"/>
                <a:gd name="connsiteX25" fmla="*/ 609301 w 608638"/>
                <a:gd name="connsiteY25" fmla="*/ 146327 h 563338"/>
                <a:gd name="connsiteX26" fmla="*/ 607994 w 608638"/>
                <a:gd name="connsiteY26" fmla="*/ 143144 h 563338"/>
                <a:gd name="connsiteX27" fmla="*/ 607507 w 608638"/>
                <a:gd name="connsiteY27" fmla="*/ 142998 h 563338"/>
                <a:gd name="connsiteX28" fmla="*/ 545938 w 608638"/>
                <a:gd name="connsiteY28" fmla="*/ 128147 h 563338"/>
                <a:gd name="connsiteX29" fmla="*/ 526718 w 608638"/>
                <a:gd name="connsiteY29" fmla="*/ 108622 h 563338"/>
                <a:gd name="connsiteX30" fmla="*/ 523963 w 608638"/>
                <a:gd name="connsiteY30" fmla="*/ 105805 h 563338"/>
                <a:gd name="connsiteX31" fmla="*/ 522233 w 608638"/>
                <a:gd name="connsiteY31" fmla="*/ 105037 h 563338"/>
                <a:gd name="connsiteX32" fmla="*/ 498592 w 608638"/>
                <a:gd name="connsiteY32" fmla="*/ 102860 h 563338"/>
                <a:gd name="connsiteX33" fmla="*/ 490968 w 608638"/>
                <a:gd name="connsiteY33" fmla="*/ 100556 h 563338"/>
                <a:gd name="connsiteX34" fmla="*/ 464188 w 608638"/>
                <a:gd name="connsiteY34" fmla="*/ 92298 h 563338"/>
                <a:gd name="connsiteX35" fmla="*/ 464188 w 608638"/>
                <a:gd name="connsiteY35" fmla="*/ 69252 h 563338"/>
                <a:gd name="connsiteX36" fmla="*/ 463227 w 608638"/>
                <a:gd name="connsiteY36" fmla="*/ 67332 h 563338"/>
                <a:gd name="connsiteX37" fmla="*/ 461562 w 608638"/>
                <a:gd name="connsiteY37" fmla="*/ 66820 h 563338"/>
                <a:gd name="connsiteX38" fmla="*/ 429528 w 608638"/>
                <a:gd name="connsiteY38" fmla="*/ 73221 h 563338"/>
                <a:gd name="connsiteX39" fmla="*/ 419726 w 608638"/>
                <a:gd name="connsiteY39" fmla="*/ 51712 h 563338"/>
                <a:gd name="connsiteX40" fmla="*/ 363026 w 608638"/>
                <a:gd name="connsiteY40" fmla="*/ 19000 h 563338"/>
                <a:gd name="connsiteX41" fmla="*/ 363026 w 608638"/>
                <a:gd name="connsiteY41" fmla="*/ 2548 h 563338"/>
                <a:gd name="connsiteX42" fmla="*/ 361873 w 608638"/>
                <a:gd name="connsiteY42" fmla="*/ 499 h 563338"/>
                <a:gd name="connsiteX43" fmla="*/ 360335 w 608638"/>
                <a:gd name="connsiteY43" fmla="*/ 51 h 563338"/>
                <a:gd name="connsiteX44" fmla="*/ 359502 w 608638"/>
                <a:gd name="connsiteY44" fmla="*/ 51 h 563338"/>
                <a:gd name="connsiteX45" fmla="*/ 358862 w 608638"/>
                <a:gd name="connsiteY45" fmla="*/ 51 h 563338"/>
                <a:gd name="connsiteX46" fmla="*/ 313374 w 608638"/>
                <a:gd name="connsiteY46" fmla="*/ 13302 h 563338"/>
                <a:gd name="connsiteX47" fmla="*/ 311516 w 608638"/>
                <a:gd name="connsiteY47" fmla="*/ 15415 h 563338"/>
                <a:gd name="connsiteX48" fmla="*/ 304469 w 608638"/>
                <a:gd name="connsiteY48" fmla="*/ 60994 h 563338"/>
                <a:gd name="connsiteX49" fmla="*/ 242772 w 608638"/>
                <a:gd name="connsiteY49" fmla="*/ 93834 h 563338"/>
                <a:gd name="connsiteX50" fmla="*/ 241555 w 608638"/>
                <a:gd name="connsiteY50" fmla="*/ 95370 h 563338"/>
                <a:gd name="connsiteX51" fmla="*/ 236685 w 608638"/>
                <a:gd name="connsiteY51" fmla="*/ 113231 h 563338"/>
                <a:gd name="connsiteX52" fmla="*/ 236685 w 608638"/>
                <a:gd name="connsiteY52" fmla="*/ 114639 h 563338"/>
                <a:gd name="connsiteX53" fmla="*/ 182677 w 608638"/>
                <a:gd name="connsiteY53" fmla="*/ 117968 h 563338"/>
                <a:gd name="connsiteX54" fmla="*/ 171529 w 608638"/>
                <a:gd name="connsiteY54" fmla="*/ 99275 h 563338"/>
                <a:gd name="connsiteX55" fmla="*/ 169415 w 608638"/>
                <a:gd name="connsiteY55" fmla="*/ 97995 h 563338"/>
                <a:gd name="connsiteX56" fmla="*/ 142571 w 608638"/>
                <a:gd name="connsiteY56" fmla="*/ 95691 h 563338"/>
                <a:gd name="connsiteX57" fmla="*/ 140520 w 608638"/>
                <a:gd name="connsiteY57" fmla="*/ 96587 h 563338"/>
                <a:gd name="connsiteX58" fmla="*/ 139944 w 608638"/>
                <a:gd name="connsiteY58" fmla="*/ 98763 h 563338"/>
                <a:gd name="connsiteX59" fmla="*/ 156217 w 608638"/>
                <a:gd name="connsiteY59" fmla="*/ 169501 h 563338"/>
                <a:gd name="connsiteX60" fmla="*/ 104963 w 608638"/>
                <a:gd name="connsiteY60" fmla="*/ 171805 h 563338"/>
                <a:gd name="connsiteX61" fmla="*/ 66523 w 608638"/>
                <a:gd name="connsiteY61" fmla="*/ 156121 h 563338"/>
                <a:gd name="connsiteX62" fmla="*/ 65498 w 608638"/>
                <a:gd name="connsiteY62" fmla="*/ 156121 h 563338"/>
                <a:gd name="connsiteX63" fmla="*/ 64665 w 608638"/>
                <a:gd name="connsiteY63" fmla="*/ 156121 h 563338"/>
                <a:gd name="connsiteX64" fmla="*/ 4313 w 608638"/>
                <a:gd name="connsiteY64" fmla="*/ 174046 h 563338"/>
                <a:gd name="connsiteX65" fmla="*/ 2456 w 608638"/>
                <a:gd name="connsiteY65" fmla="*/ 175902 h 563338"/>
                <a:gd name="connsiteX66" fmla="*/ 21 w 608638"/>
                <a:gd name="connsiteY66" fmla="*/ 189346 h 563338"/>
                <a:gd name="connsiteX67" fmla="*/ 726 w 608638"/>
                <a:gd name="connsiteY67" fmla="*/ 191458 h 563338"/>
                <a:gd name="connsiteX68" fmla="*/ 2648 w 608638"/>
                <a:gd name="connsiteY68" fmla="*/ 192226 h 563338"/>
                <a:gd name="connsiteX69" fmla="*/ 14500 w 608638"/>
                <a:gd name="connsiteY69" fmla="*/ 190882 h 563338"/>
                <a:gd name="connsiteX70" fmla="*/ 10400 w 608638"/>
                <a:gd name="connsiteY70" fmla="*/ 194659 h 563338"/>
                <a:gd name="connsiteX71" fmla="*/ 10345 w 608638"/>
                <a:gd name="connsiteY71" fmla="*/ 198189 h 563338"/>
                <a:gd name="connsiteX72" fmla="*/ 10400 w 608638"/>
                <a:gd name="connsiteY72" fmla="*/ 198244 h 563338"/>
                <a:gd name="connsiteX73" fmla="*/ 16358 w 608638"/>
                <a:gd name="connsiteY73" fmla="*/ 203685 h 563338"/>
                <a:gd name="connsiteX74" fmla="*/ 7004 w 608638"/>
                <a:gd name="connsiteY74" fmla="*/ 205157 h 563338"/>
                <a:gd name="connsiteX75" fmla="*/ 4890 w 608638"/>
                <a:gd name="connsiteY75" fmla="*/ 206758 h 563338"/>
                <a:gd name="connsiteX76" fmla="*/ 5531 w 608638"/>
                <a:gd name="connsiteY76" fmla="*/ 209190 h 563338"/>
                <a:gd name="connsiteX77" fmla="*/ 22380 w 608638"/>
                <a:gd name="connsiteY77" fmla="*/ 227051 h 563338"/>
                <a:gd name="connsiteX78" fmla="*/ 24431 w 608638"/>
                <a:gd name="connsiteY78" fmla="*/ 227883 h 563338"/>
                <a:gd name="connsiteX79" fmla="*/ 25135 w 608638"/>
                <a:gd name="connsiteY79" fmla="*/ 227883 h 563338"/>
                <a:gd name="connsiteX80" fmla="*/ 40383 w 608638"/>
                <a:gd name="connsiteY80" fmla="*/ 223338 h 563338"/>
                <a:gd name="connsiteX81" fmla="*/ 108999 w 608638"/>
                <a:gd name="connsiteY81" fmla="*/ 245103 h 563338"/>
                <a:gd name="connsiteX82" fmla="*/ 111178 w 608638"/>
                <a:gd name="connsiteY82" fmla="*/ 257010 h 563338"/>
                <a:gd name="connsiteX83" fmla="*/ 113420 w 608638"/>
                <a:gd name="connsiteY83" fmla="*/ 259123 h 563338"/>
                <a:gd name="connsiteX84" fmla="*/ 127515 w 608638"/>
                <a:gd name="connsiteY84" fmla="*/ 260915 h 563338"/>
                <a:gd name="connsiteX85" fmla="*/ 126169 w 608638"/>
                <a:gd name="connsiteY85" fmla="*/ 261876 h 563338"/>
                <a:gd name="connsiteX86" fmla="*/ 125657 w 608638"/>
                <a:gd name="connsiteY86" fmla="*/ 263732 h 563338"/>
                <a:gd name="connsiteX87" fmla="*/ 130782 w 608638"/>
                <a:gd name="connsiteY87" fmla="*/ 289338 h 563338"/>
                <a:gd name="connsiteX88" fmla="*/ 144108 w 608638"/>
                <a:gd name="connsiteY88" fmla="*/ 310463 h 563338"/>
                <a:gd name="connsiteX89" fmla="*/ 173964 w 608638"/>
                <a:gd name="connsiteY89" fmla="*/ 323266 h 563338"/>
                <a:gd name="connsiteX90" fmla="*/ 174412 w 608638"/>
                <a:gd name="connsiteY90" fmla="*/ 356491 h 563338"/>
                <a:gd name="connsiteX91" fmla="*/ 181716 w 608638"/>
                <a:gd name="connsiteY91" fmla="*/ 367053 h 563338"/>
                <a:gd name="connsiteX92" fmla="*/ 181203 w 608638"/>
                <a:gd name="connsiteY92" fmla="*/ 368077 h 563338"/>
                <a:gd name="connsiteX93" fmla="*/ 171593 w 608638"/>
                <a:gd name="connsiteY93" fmla="*/ 417114 h 563338"/>
                <a:gd name="connsiteX94" fmla="*/ 173067 w 608638"/>
                <a:gd name="connsiteY94" fmla="*/ 419802 h 563338"/>
                <a:gd name="connsiteX95" fmla="*/ 180819 w 608638"/>
                <a:gd name="connsiteY95" fmla="*/ 423323 h 563338"/>
                <a:gd name="connsiteX96" fmla="*/ 164610 w 608638"/>
                <a:gd name="connsiteY96" fmla="*/ 487339 h 563338"/>
                <a:gd name="connsiteX97" fmla="*/ 144557 w 608638"/>
                <a:gd name="connsiteY97" fmla="*/ 499694 h 563338"/>
                <a:gd name="connsiteX98" fmla="*/ 143724 w 608638"/>
                <a:gd name="connsiteY98" fmla="*/ 500206 h 563338"/>
                <a:gd name="connsiteX99" fmla="*/ 142507 w 608638"/>
                <a:gd name="connsiteY99" fmla="*/ 502126 h 563338"/>
                <a:gd name="connsiteX100" fmla="*/ 143596 w 608638"/>
                <a:gd name="connsiteY100" fmla="*/ 504175 h 563338"/>
                <a:gd name="connsiteX101" fmla="*/ 195490 w 608638"/>
                <a:gd name="connsiteY101" fmla="*/ 540344 h 563338"/>
                <a:gd name="connsiteX102" fmla="*/ 250011 w 608638"/>
                <a:gd name="connsiteY102" fmla="*/ 549178 h 563338"/>
                <a:gd name="connsiteX103" fmla="*/ 270000 w 608638"/>
                <a:gd name="connsiteY103" fmla="*/ 542776 h 563338"/>
                <a:gd name="connsiteX104" fmla="*/ 290886 w 608638"/>
                <a:gd name="connsiteY104" fmla="*/ 549178 h 563338"/>
                <a:gd name="connsiteX105" fmla="*/ 290438 w 608638"/>
                <a:gd name="connsiteY105" fmla="*/ 548474 h 563338"/>
                <a:gd name="connsiteX106" fmla="*/ 290438 w 608638"/>
                <a:gd name="connsiteY106" fmla="*/ 545465 h 563338"/>
                <a:gd name="connsiteX107" fmla="*/ 292424 w 608638"/>
                <a:gd name="connsiteY107" fmla="*/ 544633 h 563338"/>
                <a:gd name="connsiteX108" fmla="*/ 293641 w 608638"/>
                <a:gd name="connsiteY108" fmla="*/ 544633 h 563338"/>
                <a:gd name="connsiteX109" fmla="*/ 308120 w 608638"/>
                <a:gd name="connsiteY109" fmla="*/ 551035 h 563338"/>
                <a:gd name="connsiteX110" fmla="*/ 309530 w 608638"/>
                <a:gd name="connsiteY110" fmla="*/ 552571 h 563338"/>
                <a:gd name="connsiteX111" fmla="*/ 309146 w 608638"/>
                <a:gd name="connsiteY111" fmla="*/ 554683 h 563338"/>
                <a:gd name="connsiteX112" fmla="*/ 307864 w 608638"/>
                <a:gd name="connsiteY112" fmla="*/ 556476 h 563338"/>
                <a:gd name="connsiteX113" fmla="*/ 325098 w 608638"/>
                <a:gd name="connsiteY113" fmla="*/ 564414 h 563338"/>
                <a:gd name="connsiteX114" fmla="*/ 326251 w 608638"/>
                <a:gd name="connsiteY114" fmla="*/ 564414 h 563338"/>
                <a:gd name="connsiteX115" fmla="*/ 377121 w 608638"/>
                <a:gd name="connsiteY115" fmla="*/ 562173 h 563338"/>
                <a:gd name="connsiteX116" fmla="*/ 379043 w 608638"/>
                <a:gd name="connsiteY116" fmla="*/ 561341 h 563338"/>
                <a:gd name="connsiteX117" fmla="*/ 379748 w 608638"/>
                <a:gd name="connsiteY117" fmla="*/ 559485 h 563338"/>
                <a:gd name="connsiteX118" fmla="*/ 379748 w 608638"/>
                <a:gd name="connsiteY118" fmla="*/ 558972 h 563338"/>
                <a:gd name="connsiteX119" fmla="*/ 377313 w 608638"/>
                <a:gd name="connsiteY119" fmla="*/ 533366 h 563338"/>
                <a:gd name="connsiteX120" fmla="*/ 381926 w 608638"/>
                <a:gd name="connsiteY120" fmla="*/ 516466 h 563338"/>
                <a:gd name="connsiteX121" fmla="*/ 418765 w 608638"/>
                <a:gd name="connsiteY121" fmla="*/ 495213 h 563338"/>
                <a:gd name="connsiteX122" fmla="*/ 465534 w 608638"/>
                <a:gd name="connsiteY122" fmla="*/ 501614 h 563338"/>
                <a:gd name="connsiteX123" fmla="*/ 518645 w 608638"/>
                <a:gd name="connsiteY123" fmla="*/ 521715 h 563338"/>
                <a:gd name="connsiteX124" fmla="*/ 519671 w 608638"/>
                <a:gd name="connsiteY124" fmla="*/ 521715 h 563338"/>
                <a:gd name="connsiteX125" fmla="*/ 521272 w 608638"/>
                <a:gd name="connsiteY125" fmla="*/ 521203 h 563338"/>
                <a:gd name="connsiteX126" fmla="*/ 582072 w 608638"/>
                <a:gd name="connsiteY126" fmla="*/ 477608 h 563338"/>
                <a:gd name="connsiteX127" fmla="*/ 586557 w 608638"/>
                <a:gd name="connsiteY127" fmla="*/ 474407 h 563338"/>
                <a:gd name="connsiteX128" fmla="*/ 587582 w 608638"/>
                <a:gd name="connsiteY128" fmla="*/ 472551 h 5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8638" h="563338">
                  <a:moveTo>
                    <a:pt x="587582" y="472551"/>
                  </a:moveTo>
                  <a:lnTo>
                    <a:pt x="585147" y="452514"/>
                  </a:lnTo>
                  <a:cubicBezTo>
                    <a:pt x="584964" y="451299"/>
                    <a:pt x="583942" y="450385"/>
                    <a:pt x="582713" y="450337"/>
                  </a:cubicBezTo>
                  <a:lnTo>
                    <a:pt x="563108" y="448353"/>
                  </a:lnTo>
                  <a:lnTo>
                    <a:pt x="556125" y="409944"/>
                  </a:lnTo>
                  <a:cubicBezTo>
                    <a:pt x="556006" y="409279"/>
                    <a:pt x="555610" y="408697"/>
                    <a:pt x="555036" y="408343"/>
                  </a:cubicBezTo>
                  <a:lnTo>
                    <a:pt x="549846" y="405206"/>
                  </a:lnTo>
                  <a:lnTo>
                    <a:pt x="563108" y="384914"/>
                  </a:lnTo>
                  <a:cubicBezTo>
                    <a:pt x="563461" y="384231"/>
                    <a:pt x="563461" y="383419"/>
                    <a:pt x="563108" y="382737"/>
                  </a:cubicBezTo>
                  <a:lnTo>
                    <a:pt x="549590" y="351561"/>
                  </a:lnTo>
                  <a:lnTo>
                    <a:pt x="559008" y="348105"/>
                  </a:lnTo>
                  <a:lnTo>
                    <a:pt x="559008" y="348105"/>
                  </a:lnTo>
                  <a:cubicBezTo>
                    <a:pt x="560286" y="347689"/>
                    <a:pt x="560986" y="346316"/>
                    <a:pt x="560570" y="345039"/>
                  </a:cubicBezTo>
                  <a:cubicBezTo>
                    <a:pt x="560562" y="345015"/>
                    <a:pt x="560554" y="344991"/>
                    <a:pt x="560546" y="344967"/>
                  </a:cubicBezTo>
                  <a:lnTo>
                    <a:pt x="548437" y="313792"/>
                  </a:lnTo>
                  <a:cubicBezTo>
                    <a:pt x="548020" y="312781"/>
                    <a:pt x="547032" y="312123"/>
                    <a:pt x="545938" y="312128"/>
                  </a:cubicBezTo>
                  <a:lnTo>
                    <a:pt x="529024" y="312128"/>
                  </a:lnTo>
                  <a:cubicBezTo>
                    <a:pt x="528324" y="312146"/>
                    <a:pt x="527649" y="312393"/>
                    <a:pt x="527102" y="312832"/>
                  </a:cubicBezTo>
                  <a:lnTo>
                    <a:pt x="513969" y="324995"/>
                  </a:lnTo>
                  <a:lnTo>
                    <a:pt x="511982" y="311424"/>
                  </a:lnTo>
                  <a:lnTo>
                    <a:pt x="557470" y="243119"/>
                  </a:lnTo>
                  <a:lnTo>
                    <a:pt x="583097" y="236717"/>
                  </a:lnTo>
                  <a:cubicBezTo>
                    <a:pt x="584241" y="236503"/>
                    <a:pt x="585072" y="235511"/>
                    <a:pt x="585083" y="234348"/>
                  </a:cubicBezTo>
                  <a:lnTo>
                    <a:pt x="585083" y="231788"/>
                  </a:lnTo>
                  <a:lnTo>
                    <a:pt x="585083" y="203941"/>
                  </a:lnTo>
                  <a:lnTo>
                    <a:pt x="609301" y="146327"/>
                  </a:lnTo>
                  <a:cubicBezTo>
                    <a:pt x="609819" y="145087"/>
                    <a:pt x="609234" y="143663"/>
                    <a:pt x="607994" y="143144"/>
                  </a:cubicBezTo>
                  <a:cubicBezTo>
                    <a:pt x="607837" y="143079"/>
                    <a:pt x="607674" y="143030"/>
                    <a:pt x="607507" y="142998"/>
                  </a:cubicBezTo>
                  <a:lnTo>
                    <a:pt x="545938" y="128147"/>
                  </a:lnTo>
                  <a:lnTo>
                    <a:pt x="526718" y="108622"/>
                  </a:lnTo>
                  <a:lnTo>
                    <a:pt x="523963" y="105805"/>
                  </a:lnTo>
                  <a:cubicBezTo>
                    <a:pt x="523484" y="105370"/>
                    <a:pt x="522877" y="105100"/>
                    <a:pt x="522233" y="105037"/>
                  </a:cubicBezTo>
                  <a:lnTo>
                    <a:pt x="498592" y="102860"/>
                  </a:lnTo>
                  <a:lnTo>
                    <a:pt x="490968" y="100556"/>
                  </a:lnTo>
                  <a:lnTo>
                    <a:pt x="464188" y="92298"/>
                  </a:lnTo>
                  <a:lnTo>
                    <a:pt x="464188" y="69252"/>
                  </a:lnTo>
                  <a:cubicBezTo>
                    <a:pt x="464193" y="68495"/>
                    <a:pt x="463836" y="67782"/>
                    <a:pt x="463227" y="67332"/>
                  </a:cubicBezTo>
                  <a:cubicBezTo>
                    <a:pt x="462744" y="66981"/>
                    <a:pt x="462158" y="66801"/>
                    <a:pt x="461562" y="66820"/>
                  </a:cubicBezTo>
                  <a:lnTo>
                    <a:pt x="429528" y="73221"/>
                  </a:lnTo>
                  <a:lnTo>
                    <a:pt x="419726" y="51712"/>
                  </a:lnTo>
                  <a:lnTo>
                    <a:pt x="363026" y="19000"/>
                  </a:lnTo>
                  <a:lnTo>
                    <a:pt x="363026" y="2548"/>
                  </a:lnTo>
                  <a:cubicBezTo>
                    <a:pt x="362997" y="1718"/>
                    <a:pt x="362567" y="955"/>
                    <a:pt x="361873" y="499"/>
                  </a:cubicBezTo>
                  <a:cubicBezTo>
                    <a:pt x="361418" y="197"/>
                    <a:pt x="360881" y="41"/>
                    <a:pt x="360335" y="51"/>
                  </a:cubicBezTo>
                  <a:cubicBezTo>
                    <a:pt x="360062" y="-17"/>
                    <a:pt x="359776" y="-17"/>
                    <a:pt x="359502" y="51"/>
                  </a:cubicBezTo>
                  <a:lnTo>
                    <a:pt x="358862" y="51"/>
                  </a:lnTo>
                  <a:lnTo>
                    <a:pt x="313374" y="13302"/>
                  </a:lnTo>
                  <a:cubicBezTo>
                    <a:pt x="312422" y="13625"/>
                    <a:pt x="311714" y="14430"/>
                    <a:pt x="311516" y="15415"/>
                  </a:cubicBezTo>
                  <a:lnTo>
                    <a:pt x="304469" y="60994"/>
                  </a:lnTo>
                  <a:lnTo>
                    <a:pt x="242772" y="93834"/>
                  </a:lnTo>
                  <a:cubicBezTo>
                    <a:pt x="242145" y="94124"/>
                    <a:pt x="241694" y="94694"/>
                    <a:pt x="241555" y="95370"/>
                  </a:cubicBezTo>
                  <a:lnTo>
                    <a:pt x="236685" y="113231"/>
                  </a:lnTo>
                  <a:cubicBezTo>
                    <a:pt x="236524" y="113686"/>
                    <a:pt x="236524" y="114184"/>
                    <a:pt x="236685" y="114639"/>
                  </a:cubicBezTo>
                  <a:lnTo>
                    <a:pt x="182677" y="117968"/>
                  </a:lnTo>
                  <a:lnTo>
                    <a:pt x="171529" y="99275"/>
                  </a:lnTo>
                  <a:cubicBezTo>
                    <a:pt x="171052" y="98553"/>
                    <a:pt x="170276" y="98083"/>
                    <a:pt x="169415" y="97995"/>
                  </a:cubicBezTo>
                  <a:lnTo>
                    <a:pt x="142571" y="95691"/>
                  </a:lnTo>
                  <a:cubicBezTo>
                    <a:pt x="141800" y="95727"/>
                    <a:pt x="141071" y="96047"/>
                    <a:pt x="140520" y="96587"/>
                  </a:cubicBezTo>
                  <a:cubicBezTo>
                    <a:pt x="139963" y="97163"/>
                    <a:pt x="139744" y="97987"/>
                    <a:pt x="139944" y="98763"/>
                  </a:cubicBezTo>
                  <a:lnTo>
                    <a:pt x="156217" y="169501"/>
                  </a:lnTo>
                  <a:lnTo>
                    <a:pt x="104963" y="171805"/>
                  </a:lnTo>
                  <a:lnTo>
                    <a:pt x="66523" y="156121"/>
                  </a:lnTo>
                  <a:lnTo>
                    <a:pt x="65498" y="156121"/>
                  </a:lnTo>
                  <a:lnTo>
                    <a:pt x="64665" y="156121"/>
                  </a:lnTo>
                  <a:lnTo>
                    <a:pt x="4313" y="174046"/>
                  </a:lnTo>
                  <a:cubicBezTo>
                    <a:pt x="3376" y="174234"/>
                    <a:pt x="2644" y="174966"/>
                    <a:pt x="2456" y="175902"/>
                  </a:cubicBezTo>
                  <a:lnTo>
                    <a:pt x="21" y="189346"/>
                  </a:lnTo>
                  <a:cubicBezTo>
                    <a:pt x="-79" y="190120"/>
                    <a:pt x="181" y="190898"/>
                    <a:pt x="726" y="191458"/>
                  </a:cubicBezTo>
                  <a:cubicBezTo>
                    <a:pt x="1238" y="191960"/>
                    <a:pt x="1930" y="192237"/>
                    <a:pt x="2648" y="192226"/>
                  </a:cubicBezTo>
                  <a:lnTo>
                    <a:pt x="14500" y="190882"/>
                  </a:lnTo>
                  <a:lnTo>
                    <a:pt x="10400" y="194659"/>
                  </a:lnTo>
                  <a:cubicBezTo>
                    <a:pt x="9409" y="195619"/>
                    <a:pt x="9385" y="197199"/>
                    <a:pt x="10345" y="198189"/>
                  </a:cubicBezTo>
                  <a:cubicBezTo>
                    <a:pt x="10363" y="198208"/>
                    <a:pt x="10381" y="198226"/>
                    <a:pt x="10400" y="198244"/>
                  </a:cubicBezTo>
                  <a:lnTo>
                    <a:pt x="16358" y="203685"/>
                  </a:lnTo>
                  <a:lnTo>
                    <a:pt x="7004" y="205157"/>
                  </a:lnTo>
                  <a:cubicBezTo>
                    <a:pt x="6081" y="205316"/>
                    <a:pt x="5293" y="205913"/>
                    <a:pt x="4890" y="206758"/>
                  </a:cubicBezTo>
                  <a:cubicBezTo>
                    <a:pt x="4635" y="207625"/>
                    <a:pt x="4882" y="208561"/>
                    <a:pt x="5531" y="209190"/>
                  </a:cubicBezTo>
                  <a:lnTo>
                    <a:pt x="22380" y="227051"/>
                  </a:lnTo>
                  <a:cubicBezTo>
                    <a:pt x="22913" y="227609"/>
                    <a:pt x="23659" y="227913"/>
                    <a:pt x="24431" y="227883"/>
                  </a:cubicBezTo>
                  <a:lnTo>
                    <a:pt x="25135" y="227883"/>
                  </a:lnTo>
                  <a:lnTo>
                    <a:pt x="40383" y="223338"/>
                  </a:lnTo>
                  <a:lnTo>
                    <a:pt x="108999" y="245103"/>
                  </a:lnTo>
                  <a:lnTo>
                    <a:pt x="111178" y="257010"/>
                  </a:lnTo>
                  <a:cubicBezTo>
                    <a:pt x="111390" y="258125"/>
                    <a:pt x="112294" y="258977"/>
                    <a:pt x="113420" y="259123"/>
                  </a:cubicBezTo>
                  <a:lnTo>
                    <a:pt x="127515" y="260915"/>
                  </a:lnTo>
                  <a:cubicBezTo>
                    <a:pt x="126970" y="261073"/>
                    <a:pt x="126496" y="261412"/>
                    <a:pt x="126169" y="261876"/>
                  </a:cubicBezTo>
                  <a:cubicBezTo>
                    <a:pt x="125710" y="262376"/>
                    <a:pt x="125519" y="263067"/>
                    <a:pt x="125657" y="263732"/>
                  </a:cubicBezTo>
                  <a:lnTo>
                    <a:pt x="130782" y="289338"/>
                  </a:lnTo>
                  <a:lnTo>
                    <a:pt x="144108" y="310463"/>
                  </a:lnTo>
                  <a:lnTo>
                    <a:pt x="173964" y="323266"/>
                  </a:lnTo>
                  <a:lnTo>
                    <a:pt x="174412" y="356491"/>
                  </a:lnTo>
                  <a:lnTo>
                    <a:pt x="181716" y="367053"/>
                  </a:lnTo>
                  <a:cubicBezTo>
                    <a:pt x="181507" y="367375"/>
                    <a:pt x="181335" y="367718"/>
                    <a:pt x="181203" y="368077"/>
                  </a:cubicBezTo>
                  <a:lnTo>
                    <a:pt x="171593" y="417114"/>
                  </a:lnTo>
                  <a:cubicBezTo>
                    <a:pt x="171386" y="418245"/>
                    <a:pt x="172001" y="419367"/>
                    <a:pt x="173067" y="419802"/>
                  </a:cubicBezTo>
                  <a:lnTo>
                    <a:pt x="180819" y="423323"/>
                  </a:lnTo>
                  <a:lnTo>
                    <a:pt x="164610" y="487339"/>
                  </a:lnTo>
                  <a:lnTo>
                    <a:pt x="144557" y="499694"/>
                  </a:lnTo>
                  <a:lnTo>
                    <a:pt x="143724" y="500206"/>
                  </a:lnTo>
                  <a:cubicBezTo>
                    <a:pt x="143025" y="500606"/>
                    <a:pt x="142570" y="501325"/>
                    <a:pt x="142507" y="502126"/>
                  </a:cubicBezTo>
                  <a:cubicBezTo>
                    <a:pt x="142474" y="502955"/>
                    <a:pt x="142890" y="503738"/>
                    <a:pt x="143596" y="504175"/>
                  </a:cubicBezTo>
                  <a:lnTo>
                    <a:pt x="195490" y="540344"/>
                  </a:lnTo>
                  <a:lnTo>
                    <a:pt x="250011" y="549178"/>
                  </a:lnTo>
                  <a:lnTo>
                    <a:pt x="270000" y="542776"/>
                  </a:lnTo>
                  <a:lnTo>
                    <a:pt x="290886" y="549178"/>
                  </a:lnTo>
                  <a:lnTo>
                    <a:pt x="290438" y="548474"/>
                  </a:lnTo>
                  <a:cubicBezTo>
                    <a:pt x="289664" y="547620"/>
                    <a:pt x="289664" y="546319"/>
                    <a:pt x="290438" y="545465"/>
                  </a:cubicBezTo>
                  <a:cubicBezTo>
                    <a:pt x="290955" y="544924"/>
                    <a:pt x="291675" y="544622"/>
                    <a:pt x="292424" y="544633"/>
                  </a:cubicBezTo>
                  <a:cubicBezTo>
                    <a:pt x="292825" y="544542"/>
                    <a:pt x="293241" y="544542"/>
                    <a:pt x="293641" y="544633"/>
                  </a:cubicBezTo>
                  <a:lnTo>
                    <a:pt x="308120" y="551035"/>
                  </a:lnTo>
                  <a:cubicBezTo>
                    <a:pt x="308787" y="551324"/>
                    <a:pt x="309299" y="551882"/>
                    <a:pt x="309530" y="552571"/>
                  </a:cubicBezTo>
                  <a:cubicBezTo>
                    <a:pt x="309727" y="553297"/>
                    <a:pt x="309586" y="554073"/>
                    <a:pt x="309146" y="554683"/>
                  </a:cubicBezTo>
                  <a:lnTo>
                    <a:pt x="307864" y="556476"/>
                  </a:lnTo>
                  <a:lnTo>
                    <a:pt x="325098" y="564414"/>
                  </a:lnTo>
                  <a:cubicBezTo>
                    <a:pt x="325480" y="564473"/>
                    <a:pt x="325869" y="564473"/>
                    <a:pt x="326251" y="564414"/>
                  </a:cubicBezTo>
                  <a:lnTo>
                    <a:pt x="377121" y="562173"/>
                  </a:lnTo>
                  <a:cubicBezTo>
                    <a:pt x="377842" y="562140"/>
                    <a:pt x="378526" y="561844"/>
                    <a:pt x="379043" y="561341"/>
                  </a:cubicBezTo>
                  <a:cubicBezTo>
                    <a:pt x="379525" y="560846"/>
                    <a:pt x="379780" y="560174"/>
                    <a:pt x="379748" y="559485"/>
                  </a:cubicBezTo>
                  <a:lnTo>
                    <a:pt x="379748" y="558972"/>
                  </a:lnTo>
                  <a:lnTo>
                    <a:pt x="377313" y="533366"/>
                  </a:lnTo>
                  <a:lnTo>
                    <a:pt x="381926" y="516466"/>
                  </a:lnTo>
                  <a:lnTo>
                    <a:pt x="418765" y="495213"/>
                  </a:lnTo>
                  <a:lnTo>
                    <a:pt x="465534" y="501614"/>
                  </a:lnTo>
                  <a:lnTo>
                    <a:pt x="518645" y="521715"/>
                  </a:lnTo>
                  <a:lnTo>
                    <a:pt x="519671" y="521715"/>
                  </a:lnTo>
                  <a:cubicBezTo>
                    <a:pt x="520252" y="521773"/>
                    <a:pt x="520832" y="521588"/>
                    <a:pt x="521272" y="521203"/>
                  </a:cubicBezTo>
                  <a:lnTo>
                    <a:pt x="582072" y="477608"/>
                  </a:lnTo>
                  <a:lnTo>
                    <a:pt x="586557" y="474407"/>
                  </a:lnTo>
                  <a:cubicBezTo>
                    <a:pt x="587189" y="474000"/>
                    <a:pt x="587573" y="473302"/>
                    <a:pt x="587582" y="47255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xmlns="" id="{36F4F94A-34FA-8949-9AA8-2305B26BD8A6}"/>
                </a:ext>
              </a:extLst>
            </p:cNvPr>
            <p:cNvSpPr/>
            <p:nvPr/>
          </p:nvSpPr>
          <p:spPr>
            <a:xfrm>
              <a:off x="4742838" y="4309527"/>
              <a:ext cx="672706" cy="473716"/>
            </a:xfrm>
            <a:custGeom>
              <a:avLst/>
              <a:gdLst>
                <a:gd name="connsiteX0" fmla="*/ 661430 w 672706"/>
                <a:gd name="connsiteY0" fmla="*/ 61967 h 473716"/>
                <a:gd name="connsiteX1" fmla="*/ 633049 w 672706"/>
                <a:gd name="connsiteY1" fmla="*/ 68369 h 473716"/>
                <a:gd name="connsiteX2" fmla="*/ 632344 w 672706"/>
                <a:gd name="connsiteY2" fmla="*/ 68369 h 473716"/>
                <a:gd name="connsiteX3" fmla="*/ 629909 w 672706"/>
                <a:gd name="connsiteY3" fmla="*/ 66768 h 473716"/>
                <a:gd name="connsiteX4" fmla="*/ 625681 w 672706"/>
                <a:gd name="connsiteY4" fmla="*/ 56910 h 473716"/>
                <a:gd name="connsiteX5" fmla="*/ 612867 w 672706"/>
                <a:gd name="connsiteY5" fmla="*/ 54926 h 473716"/>
                <a:gd name="connsiteX6" fmla="*/ 530157 w 672706"/>
                <a:gd name="connsiteY6" fmla="*/ 99224 h 473716"/>
                <a:gd name="connsiteX7" fmla="*/ 528747 w 672706"/>
                <a:gd name="connsiteY7" fmla="*/ 99608 h 473716"/>
                <a:gd name="connsiteX8" fmla="*/ 527914 w 672706"/>
                <a:gd name="connsiteY8" fmla="*/ 99608 h 473716"/>
                <a:gd name="connsiteX9" fmla="*/ 526313 w 672706"/>
                <a:gd name="connsiteY9" fmla="*/ 98264 h 473716"/>
                <a:gd name="connsiteX10" fmla="*/ 514204 w 672706"/>
                <a:gd name="connsiteY10" fmla="*/ 73746 h 473716"/>
                <a:gd name="connsiteX11" fmla="*/ 518625 w 672706"/>
                <a:gd name="connsiteY11" fmla="*/ 31752 h 473716"/>
                <a:gd name="connsiteX12" fmla="*/ 505811 w 672706"/>
                <a:gd name="connsiteY12" fmla="*/ 25798 h 473716"/>
                <a:gd name="connsiteX13" fmla="*/ 504402 w 672706"/>
                <a:gd name="connsiteY13" fmla="*/ 22981 h 473716"/>
                <a:gd name="connsiteX14" fmla="*/ 508694 w 672706"/>
                <a:gd name="connsiteY14" fmla="*/ 9154 h 473716"/>
                <a:gd name="connsiteX15" fmla="*/ 492934 w 672706"/>
                <a:gd name="connsiteY15" fmla="*/ 0 h 473716"/>
                <a:gd name="connsiteX16" fmla="*/ 461861 w 672706"/>
                <a:gd name="connsiteY16" fmla="*/ 30727 h 473716"/>
                <a:gd name="connsiteX17" fmla="*/ 465897 w 672706"/>
                <a:gd name="connsiteY17" fmla="*/ 38089 h 473716"/>
                <a:gd name="connsiteX18" fmla="*/ 465897 w 672706"/>
                <a:gd name="connsiteY18" fmla="*/ 40522 h 473716"/>
                <a:gd name="connsiteX19" fmla="*/ 458658 w 672706"/>
                <a:gd name="connsiteY19" fmla="*/ 51661 h 473716"/>
                <a:gd name="connsiteX20" fmla="*/ 456416 w 672706"/>
                <a:gd name="connsiteY20" fmla="*/ 52877 h 473716"/>
                <a:gd name="connsiteX21" fmla="*/ 455775 w 672706"/>
                <a:gd name="connsiteY21" fmla="*/ 52877 h 473716"/>
                <a:gd name="connsiteX22" fmla="*/ 427008 w 672706"/>
                <a:gd name="connsiteY22" fmla="*/ 46795 h 473716"/>
                <a:gd name="connsiteX23" fmla="*/ 420602 w 672706"/>
                <a:gd name="connsiteY23" fmla="*/ 73426 h 473716"/>
                <a:gd name="connsiteX24" fmla="*/ 419064 w 672706"/>
                <a:gd name="connsiteY24" fmla="*/ 75090 h 473716"/>
                <a:gd name="connsiteX25" fmla="*/ 417911 w 672706"/>
                <a:gd name="connsiteY25" fmla="*/ 75090 h 473716"/>
                <a:gd name="connsiteX26" fmla="*/ 416630 w 672706"/>
                <a:gd name="connsiteY26" fmla="*/ 75090 h 473716"/>
                <a:gd name="connsiteX27" fmla="*/ 396256 w 672706"/>
                <a:gd name="connsiteY27" fmla="*/ 64528 h 473716"/>
                <a:gd name="connsiteX28" fmla="*/ 358777 w 672706"/>
                <a:gd name="connsiteY28" fmla="*/ 83733 h 473716"/>
                <a:gd name="connsiteX29" fmla="*/ 357495 w 672706"/>
                <a:gd name="connsiteY29" fmla="*/ 83733 h 473716"/>
                <a:gd name="connsiteX30" fmla="*/ 355637 w 672706"/>
                <a:gd name="connsiteY30" fmla="*/ 82965 h 473716"/>
                <a:gd name="connsiteX31" fmla="*/ 336417 w 672706"/>
                <a:gd name="connsiteY31" fmla="*/ 65296 h 473716"/>
                <a:gd name="connsiteX32" fmla="*/ 288111 w 672706"/>
                <a:gd name="connsiteY32" fmla="*/ 56846 h 473716"/>
                <a:gd name="connsiteX33" fmla="*/ 287470 w 672706"/>
                <a:gd name="connsiteY33" fmla="*/ 56846 h 473716"/>
                <a:gd name="connsiteX34" fmla="*/ 247299 w 672706"/>
                <a:gd name="connsiteY34" fmla="*/ 52621 h 473716"/>
                <a:gd name="connsiteX35" fmla="*/ 233461 w 672706"/>
                <a:gd name="connsiteY35" fmla="*/ 65744 h 473716"/>
                <a:gd name="connsiteX36" fmla="*/ 231603 w 672706"/>
                <a:gd name="connsiteY36" fmla="*/ 66448 h 473716"/>
                <a:gd name="connsiteX37" fmla="*/ 209308 w 672706"/>
                <a:gd name="connsiteY37" fmla="*/ 66448 h 473716"/>
                <a:gd name="connsiteX38" fmla="*/ 190600 w 672706"/>
                <a:gd name="connsiteY38" fmla="*/ 113884 h 473716"/>
                <a:gd name="connsiteX39" fmla="*/ 189255 w 672706"/>
                <a:gd name="connsiteY39" fmla="*/ 115228 h 473716"/>
                <a:gd name="connsiteX40" fmla="*/ 124547 w 672706"/>
                <a:gd name="connsiteY40" fmla="*/ 143203 h 473716"/>
                <a:gd name="connsiteX41" fmla="*/ 129864 w 672706"/>
                <a:gd name="connsiteY41" fmla="*/ 149605 h 473716"/>
                <a:gd name="connsiteX42" fmla="*/ 129864 w 672706"/>
                <a:gd name="connsiteY42" fmla="*/ 152357 h 473716"/>
                <a:gd name="connsiteX43" fmla="*/ 120126 w 672706"/>
                <a:gd name="connsiteY43" fmla="*/ 165737 h 473716"/>
                <a:gd name="connsiteX44" fmla="*/ 105070 w 672706"/>
                <a:gd name="connsiteY44" fmla="*/ 177451 h 473716"/>
                <a:gd name="connsiteX45" fmla="*/ 103405 w 672706"/>
                <a:gd name="connsiteY45" fmla="*/ 178028 h 473716"/>
                <a:gd name="connsiteX46" fmla="*/ 102828 w 672706"/>
                <a:gd name="connsiteY46" fmla="*/ 178028 h 473716"/>
                <a:gd name="connsiteX47" fmla="*/ 44783 w 672706"/>
                <a:gd name="connsiteY47" fmla="*/ 164585 h 473716"/>
                <a:gd name="connsiteX48" fmla="*/ 35301 w 672706"/>
                <a:gd name="connsiteY48" fmla="*/ 158823 h 473716"/>
                <a:gd name="connsiteX49" fmla="*/ 28894 w 672706"/>
                <a:gd name="connsiteY49" fmla="*/ 196400 h 473716"/>
                <a:gd name="connsiteX50" fmla="*/ 19092 w 672706"/>
                <a:gd name="connsiteY50" fmla="*/ 223927 h 473716"/>
                <a:gd name="connsiteX51" fmla="*/ 16721 w 672706"/>
                <a:gd name="connsiteY51" fmla="*/ 226551 h 473716"/>
                <a:gd name="connsiteX52" fmla="*/ 0 w 672706"/>
                <a:gd name="connsiteY52" fmla="*/ 234233 h 473716"/>
                <a:gd name="connsiteX53" fmla="*/ 0 w 672706"/>
                <a:gd name="connsiteY53" fmla="*/ 251454 h 473716"/>
                <a:gd name="connsiteX54" fmla="*/ 12813 w 672706"/>
                <a:gd name="connsiteY54" fmla="*/ 261184 h 473716"/>
                <a:gd name="connsiteX55" fmla="*/ 14415 w 672706"/>
                <a:gd name="connsiteY55" fmla="*/ 266305 h 473716"/>
                <a:gd name="connsiteX56" fmla="*/ 2306 w 672706"/>
                <a:gd name="connsiteY56" fmla="*/ 297609 h 473716"/>
                <a:gd name="connsiteX57" fmla="*/ 11724 w 672706"/>
                <a:gd name="connsiteY57" fmla="*/ 352855 h 473716"/>
                <a:gd name="connsiteX58" fmla="*/ 38120 w 672706"/>
                <a:gd name="connsiteY58" fmla="*/ 362969 h 473716"/>
                <a:gd name="connsiteX59" fmla="*/ 57340 w 672706"/>
                <a:gd name="connsiteY59" fmla="*/ 386911 h 473716"/>
                <a:gd name="connsiteX60" fmla="*/ 58237 w 672706"/>
                <a:gd name="connsiteY60" fmla="*/ 390624 h 473716"/>
                <a:gd name="connsiteX61" fmla="*/ 50934 w 672706"/>
                <a:gd name="connsiteY61" fmla="*/ 417510 h 473716"/>
                <a:gd name="connsiteX62" fmla="*/ 21335 w 672706"/>
                <a:gd name="connsiteY62" fmla="*/ 455920 h 473716"/>
                <a:gd name="connsiteX63" fmla="*/ 88028 w 672706"/>
                <a:gd name="connsiteY63" fmla="*/ 476469 h 473716"/>
                <a:gd name="connsiteX64" fmla="*/ 134990 w 672706"/>
                <a:gd name="connsiteY64" fmla="*/ 467507 h 473716"/>
                <a:gd name="connsiteX65" fmla="*/ 166319 w 672706"/>
                <a:gd name="connsiteY65" fmla="*/ 475957 h 473716"/>
                <a:gd name="connsiteX66" fmla="*/ 179709 w 672706"/>
                <a:gd name="connsiteY66" fmla="*/ 465714 h 473716"/>
                <a:gd name="connsiteX67" fmla="*/ 181439 w 672706"/>
                <a:gd name="connsiteY67" fmla="*/ 465138 h 473716"/>
                <a:gd name="connsiteX68" fmla="*/ 215458 w 672706"/>
                <a:gd name="connsiteY68" fmla="*/ 467443 h 473716"/>
                <a:gd name="connsiteX69" fmla="*/ 270172 w 672706"/>
                <a:gd name="connsiteY69" fmla="*/ 454064 h 473716"/>
                <a:gd name="connsiteX70" fmla="*/ 272991 w 672706"/>
                <a:gd name="connsiteY70" fmla="*/ 451055 h 473716"/>
                <a:gd name="connsiteX71" fmla="*/ 275361 w 672706"/>
                <a:gd name="connsiteY71" fmla="*/ 402915 h 473716"/>
                <a:gd name="connsiteX72" fmla="*/ 276130 w 672706"/>
                <a:gd name="connsiteY72" fmla="*/ 401186 h 473716"/>
                <a:gd name="connsiteX73" fmla="*/ 295350 w 672706"/>
                <a:gd name="connsiteY73" fmla="*/ 383326 h 473716"/>
                <a:gd name="connsiteX74" fmla="*/ 337314 w 672706"/>
                <a:gd name="connsiteY74" fmla="*/ 378845 h 473716"/>
                <a:gd name="connsiteX75" fmla="*/ 333983 w 672706"/>
                <a:gd name="connsiteY75" fmla="*/ 375708 h 473716"/>
                <a:gd name="connsiteX76" fmla="*/ 333150 w 672706"/>
                <a:gd name="connsiteY76" fmla="*/ 373852 h 473716"/>
                <a:gd name="connsiteX77" fmla="*/ 334239 w 672706"/>
                <a:gd name="connsiteY77" fmla="*/ 371996 h 473716"/>
                <a:gd name="connsiteX78" fmla="*/ 358328 w 672706"/>
                <a:gd name="connsiteY78" fmla="*/ 354199 h 473716"/>
                <a:gd name="connsiteX79" fmla="*/ 381777 w 672706"/>
                <a:gd name="connsiteY79" fmla="*/ 353687 h 473716"/>
                <a:gd name="connsiteX80" fmla="*/ 396192 w 672706"/>
                <a:gd name="connsiteY80" fmla="*/ 364057 h 473716"/>
                <a:gd name="connsiteX81" fmla="*/ 412721 w 672706"/>
                <a:gd name="connsiteY81" fmla="*/ 350742 h 473716"/>
                <a:gd name="connsiteX82" fmla="*/ 408109 w 672706"/>
                <a:gd name="connsiteY82" fmla="*/ 327568 h 473716"/>
                <a:gd name="connsiteX83" fmla="*/ 422780 w 672706"/>
                <a:gd name="connsiteY83" fmla="*/ 288391 h 473716"/>
                <a:gd name="connsiteX84" fmla="*/ 424253 w 672706"/>
                <a:gd name="connsiteY84" fmla="*/ 286919 h 473716"/>
                <a:gd name="connsiteX85" fmla="*/ 462694 w 672706"/>
                <a:gd name="connsiteY85" fmla="*/ 272451 h 473716"/>
                <a:gd name="connsiteX86" fmla="*/ 444819 w 672706"/>
                <a:gd name="connsiteY86" fmla="*/ 241339 h 473716"/>
                <a:gd name="connsiteX87" fmla="*/ 444819 w 672706"/>
                <a:gd name="connsiteY87" fmla="*/ 238907 h 473716"/>
                <a:gd name="connsiteX88" fmla="*/ 447061 w 672706"/>
                <a:gd name="connsiteY88" fmla="*/ 237690 h 473716"/>
                <a:gd name="connsiteX89" fmla="*/ 493766 w 672706"/>
                <a:gd name="connsiteY89" fmla="*/ 237690 h 473716"/>
                <a:gd name="connsiteX90" fmla="*/ 501775 w 672706"/>
                <a:gd name="connsiteY90" fmla="*/ 222839 h 473716"/>
                <a:gd name="connsiteX91" fmla="*/ 495945 w 672706"/>
                <a:gd name="connsiteY91" fmla="*/ 217398 h 473716"/>
                <a:gd name="connsiteX92" fmla="*/ 495885 w 672706"/>
                <a:gd name="connsiteY92" fmla="*/ 214320 h 473716"/>
                <a:gd name="connsiteX93" fmla="*/ 495945 w 672706"/>
                <a:gd name="connsiteY93" fmla="*/ 214260 h 473716"/>
                <a:gd name="connsiteX94" fmla="*/ 524967 w 672706"/>
                <a:gd name="connsiteY94" fmla="*/ 178476 h 473716"/>
                <a:gd name="connsiteX95" fmla="*/ 526889 w 672706"/>
                <a:gd name="connsiteY95" fmla="*/ 161832 h 473716"/>
                <a:gd name="connsiteX96" fmla="*/ 505555 w 672706"/>
                <a:gd name="connsiteY96" fmla="*/ 132256 h 473716"/>
                <a:gd name="connsiteX97" fmla="*/ 505555 w 672706"/>
                <a:gd name="connsiteY97" fmla="*/ 129184 h 473716"/>
                <a:gd name="connsiteX98" fmla="*/ 510488 w 672706"/>
                <a:gd name="connsiteY98" fmla="*/ 124767 h 473716"/>
                <a:gd name="connsiteX99" fmla="*/ 573722 w 672706"/>
                <a:gd name="connsiteY99" fmla="*/ 86357 h 473716"/>
                <a:gd name="connsiteX100" fmla="*/ 625809 w 672706"/>
                <a:gd name="connsiteY100" fmla="*/ 83733 h 473716"/>
                <a:gd name="connsiteX101" fmla="*/ 663801 w 672706"/>
                <a:gd name="connsiteY101" fmla="*/ 76307 h 473716"/>
                <a:gd name="connsiteX102" fmla="*/ 660918 w 672706"/>
                <a:gd name="connsiteY102" fmla="*/ 75026 h 473716"/>
                <a:gd name="connsiteX103" fmla="*/ 659444 w 672706"/>
                <a:gd name="connsiteY103" fmla="*/ 72850 h 473716"/>
                <a:gd name="connsiteX104" fmla="*/ 660918 w 672706"/>
                <a:gd name="connsiteY104" fmla="*/ 70545 h 473716"/>
                <a:gd name="connsiteX105" fmla="*/ 674756 w 672706"/>
                <a:gd name="connsiteY105" fmla="*/ 64144 h 473716"/>
                <a:gd name="connsiteX106" fmla="*/ 676486 w 672706"/>
                <a:gd name="connsiteY106" fmla="*/ 61839 h 47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72706" h="473716">
                  <a:moveTo>
                    <a:pt x="661430" y="61967"/>
                  </a:moveTo>
                  <a:lnTo>
                    <a:pt x="633049" y="68369"/>
                  </a:lnTo>
                  <a:cubicBezTo>
                    <a:pt x="632818" y="68429"/>
                    <a:pt x="632575" y="68429"/>
                    <a:pt x="632344" y="68369"/>
                  </a:cubicBezTo>
                  <a:cubicBezTo>
                    <a:pt x="631289" y="68359"/>
                    <a:pt x="630336" y="67733"/>
                    <a:pt x="629909" y="66768"/>
                  </a:cubicBezTo>
                  <a:lnTo>
                    <a:pt x="625681" y="56910"/>
                  </a:lnTo>
                  <a:lnTo>
                    <a:pt x="612867" y="54926"/>
                  </a:lnTo>
                  <a:lnTo>
                    <a:pt x="530157" y="99224"/>
                  </a:lnTo>
                  <a:cubicBezTo>
                    <a:pt x="529730" y="99477"/>
                    <a:pt x="529243" y="99610"/>
                    <a:pt x="528747" y="99608"/>
                  </a:cubicBezTo>
                  <a:lnTo>
                    <a:pt x="527914" y="99608"/>
                  </a:lnTo>
                  <a:cubicBezTo>
                    <a:pt x="527237" y="99366"/>
                    <a:pt x="526669" y="98889"/>
                    <a:pt x="526313" y="98264"/>
                  </a:cubicBezTo>
                  <a:lnTo>
                    <a:pt x="514204" y="73746"/>
                  </a:lnTo>
                  <a:lnTo>
                    <a:pt x="518625" y="31752"/>
                  </a:lnTo>
                  <a:lnTo>
                    <a:pt x="505811" y="25798"/>
                  </a:lnTo>
                  <a:cubicBezTo>
                    <a:pt x="504694" y="25352"/>
                    <a:pt x="504088" y="24141"/>
                    <a:pt x="504402" y="22981"/>
                  </a:cubicBezTo>
                  <a:lnTo>
                    <a:pt x="508694" y="9154"/>
                  </a:lnTo>
                  <a:lnTo>
                    <a:pt x="492934" y="0"/>
                  </a:lnTo>
                  <a:lnTo>
                    <a:pt x="461861" y="30727"/>
                  </a:lnTo>
                  <a:lnTo>
                    <a:pt x="465897" y="38089"/>
                  </a:lnTo>
                  <a:cubicBezTo>
                    <a:pt x="466346" y="38838"/>
                    <a:pt x="466346" y="39773"/>
                    <a:pt x="465897" y="40522"/>
                  </a:cubicBezTo>
                  <a:lnTo>
                    <a:pt x="458658" y="51661"/>
                  </a:lnTo>
                  <a:cubicBezTo>
                    <a:pt x="458171" y="52426"/>
                    <a:pt x="457323" y="52886"/>
                    <a:pt x="456416" y="52877"/>
                  </a:cubicBezTo>
                  <a:cubicBezTo>
                    <a:pt x="456206" y="52938"/>
                    <a:pt x="455984" y="52938"/>
                    <a:pt x="455775" y="52877"/>
                  </a:cubicBezTo>
                  <a:lnTo>
                    <a:pt x="427008" y="46795"/>
                  </a:lnTo>
                  <a:lnTo>
                    <a:pt x="420602" y="73426"/>
                  </a:lnTo>
                  <a:cubicBezTo>
                    <a:pt x="420345" y="74171"/>
                    <a:pt x="419787" y="74775"/>
                    <a:pt x="419064" y="75090"/>
                  </a:cubicBezTo>
                  <a:cubicBezTo>
                    <a:pt x="418685" y="75183"/>
                    <a:pt x="418290" y="75183"/>
                    <a:pt x="417911" y="75090"/>
                  </a:cubicBezTo>
                  <a:cubicBezTo>
                    <a:pt x="417488" y="75175"/>
                    <a:pt x="417053" y="75175"/>
                    <a:pt x="416630" y="75090"/>
                  </a:cubicBezTo>
                  <a:lnTo>
                    <a:pt x="396256" y="64528"/>
                  </a:lnTo>
                  <a:lnTo>
                    <a:pt x="358777" y="83733"/>
                  </a:lnTo>
                  <a:cubicBezTo>
                    <a:pt x="358360" y="83865"/>
                    <a:pt x="357912" y="83865"/>
                    <a:pt x="357495" y="83733"/>
                  </a:cubicBezTo>
                  <a:cubicBezTo>
                    <a:pt x="356806" y="83697"/>
                    <a:pt x="356150" y="83426"/>
                    <a:pt x="355637" y="82965"/>
                  </a:cubicBezTo>
                  <a:lnTo>
                    <a:pt x="336417" y="65296"/>
                  </a:lnTo>
                  <a:lnTo>
                    <a:pt x="288111" y="56846"/>
                  </a:lnTo>
                  <a:lnTo>
                    <a:pt x="287470" y="56846"/>
                  </a:lnTo>
                  <a:lnTo>
                    <a:pt x="247299" y="52621"/>
                  </a:lnTo>
                  <a:lnTo>
                    <a:pt x="233461" y="65744"/>
                  </a:lnTo>
                  <a:cubicBezTo>
                    <a:pt x="232948" y="66197"/>
                    <a:pt x="232288" y="66447"/>
                    <a:pt x="231603" y="66448"/>
                  </a:cubicBezTo>
                  <a:lnTo>
                    <a:pt x="209308" y="66448"/>
                  </a:lnTo>
                  <a:lnTo>
                    <a:pt x="190600" y="113884"/>
                  </a:lnTo>
                  <a:cubicBezTo>
                    <a:pt x="190326" y="114477"/>
                    <a:pt x="189849" y="114954"/>
                    <a:pt x="189255" y="115228"/>
                  </a:cubicBezTo>
                  <a:lnTo>
                    <a:pt x="124547" y="143203"/>
                  </a:lnTo>
                  <a:lnTo>
                    <a:pt x="129864" y="149605"/>
                  </a:lnTo>
                  <a:cubicBezTo>
                    <a:pt x="130473" y="150421"/>
                    <a:pt x="130473" y="151541"/>
                    <a:pt x="129864" y="152357"/>
                  </a:cubicBezTo>
                  <a:lnTo>
                    <a:pt x="120126" y="165737"/>
                  </a:lnTo>
                  <a:lnTo>
                    <a:pt x="105070" y="177451"/>
                  </a:lnTo>
                  <a:cubicBezTo>
                    <a:pt x="104598" y="177830"/>
                    <a:pt x="104010" y="178033"/>
                    <a:pt x="103405" y="178028"/>
                  </a:cubicBezTo>
                  <a:lnTo>
                    <a:pt x="102828" y="178028"/>
                  </a:lnTo>
                  <a:lnTo>
                    <a:pt x="44783" y="164585"/>
                  </a:lnTo>
                  <a:lnTo>
                    <a:pt x="35301" y="158823"/>
                  </a:lnTo>
                  <a:lnTo>
                    <a:pt x="28894" y="196400"/>
                  </a:lnTo>
                  <a:lnTo>
                    <a:pt x="19092" y="223927"/>
                  </a:lnTo>
                  <a:cubicBezTo>
                    <a:pt x="18695" y="225089"/>
                    <a:pt x="17838" y="226038"/>
                    <a:pt x="16721" y="226551"/>
                  </a:cubicBezTo>
                  <a:lnTo>
                    <a:pt x="0" y="234233"/>
                  </a:lnTo>
                  <a:lnTo>
                    <a:pt x="0" y="251454"/>
                  </a:lnTo>
                  <a:lnTo>
                    <a:pt x="12813" y="261184"/>
                  </a:lnTo>
                  <a:cubicBezTo>
                    <a:pt x="14407" y="262361"/>
                    <a:pt x="15054" y="264432"/>
                    <a:pt x="14415" y="266305"/>
                  </a:cubicBezTo>
                  <a:lnTo>
                    <a:pt x="2306" y="297609"/>
                  </a:lnTo>
                  <a:lnTo>
                    <a:pt x="11724" y="352855"/>
                  </a:lnTo>
                  <a:lnTo>
                    <a:pt x="38120" y="362969"/>
                  </a:lnTo>
                  <a:lnTo>
                    <a:pt x="57340" y="386911"/>
                  </a:lnTo>
                  <a:cubicBezTo>
                    <a:pt x="58163" y="387961"/>
                    <a:pt x="58490" y="389315"/>
                    <a:pt x="58237" y="390624"/>
                  </a:cubicBezTo>
                  <a:lnTo>
                    <a:pt x="50934" y="417510"/>
                  </a:lnTo>
                  <a:lnTo>
                    <a:pt x="21335" y="455920"/>
                  </a:lnTo>
                  <a:lnTo>
                    <a:pt x="88028" y="476469"/>
                  </a:lnTo>
                  <a:lnTo>
                    <a:pt x="134990" y="467507"/>
                  </a:lnTo>
                  <a:lnTo>
                    <a:pt x="166319" y="475957"/>
                  </a:lnTo>
                  <a:lnTo>
                    <a:pt x="179709" y="465714"/>
                  </a:lnTo>
                  <a:cubicBezTo>
                    <a:pt x="180205" y="465336"/>
                    <a:pt x="180814" y="465133"/>
                    <a:pt x="181439" y="465138"/>
                  </a:cubicBezTo>
                  <a:lnTo>
                    <a:pt x="215458" y="467443"/>
                  </a:lnTo>
                  <a:lnTo>
                    <a:pt x="270172" y="454064"/>
                  </a:lnTo>
                  <a:lnTo>
                    <a:pt x="272991" y="451055"/>
                  </a:lnTo>
                  <a:lnTo>
                    <a:pt x="275361" y="402915"/>
                  </a:lnTo>
                  <a:cubicBezTo>
                    <a:pt x="275441" y="402276"/>
                    <a:pt x="275709" y="401674"/>
                    <a:pt x="276130" y="401186"/>
                  </a:cubicBezTo>
                  <a:lnTo>
                    <a:pt x="295350" y="383326"/>
                  </a:lnTo>
                  <a:lnTo>
                    <a:pt x="337314" y="378845"/>
                  </a:lnTo>
                  <a:lnTo>
                    <a:pt x="333983" y="375708"/>
                  </a:lnTo>
                  <a:cubicBezTo>
                    <a:pt x="333467" y="375227"/>
                    <a:pt x="333166" y="374557"/>
                    <a:pt x="333150" y="373852"/>
                  </a:cubicBezTo>
                  <a:cubicBezTo>
                    <a:pt x="333253" y="373114"/>
                    <a:pt x="333644" y="372446"/>
                    <a:pt x="334239" y="371996"/>
                  </a:cubicBezTo>
                  <a:lnTo>
                    <a:pt x="358328" y="354199"/>
                  </a:lnTo>
                  <a:lnTo>
                    <a:pt x="381777" y="353687"/>
                  </a:lnTo>
                  <a:lnTo>
                    <a:pt x="396192" y="364057"/>
                  </a:lnTo>
                  <a:lnTo>
                    <a:pt x="412721" y="350742"/>
                  </a:lnTo>
                  <a:lnTo>
                    <a:pt x="408109" y="327568"/>
                  </a:lnTo>
                  <a:lnTo>
                    <a:pt x="422780" y="288391"/>
                  </a:lnTo>
                  <a:cubicBezTo>
                    <a:pt x="423059" y="287726"/>
                    <a:pt x="423588" y="287198"/>
                    <a:pt x="424253" y="286919"/>
                  </a:cubicBezTo>
                  <a:lnTo>
                    <a:pt x="462694" y="272451"/>
                  </a:lnTo>
                  <a:lnTo>
                    <a:pt x="444819" y="241339"/>
                  </a:lnTo>
                  <a:cubicBezTo>
                    <a:pt x="444305" y="240610"/>
                    <a:pt x="444305" y="239636"/>
                    <a:pt x="444819" y="238907"/>
                  </a:cubicBezTo>
                  <a:cubicBezTo>
                    <a:pt x="445322" y="238159"/>
                    <a:pt x="446160" y="237705"/>
                    <a:pt x="447061" y="237690"/>
                  </a:cubicBezTo>
                  <a:lnTo>
                    <a:pt x="493766" y="237690"/>
                  </a:lnTo>
                  <a:lnTo>
                    <a:pt x="501775" y="222839"/>
                  </a:lnTo>
                  <a:lnTo>
                    <a:pt x="495945" y="217398"/>
                  </a:lnTo>
                  <a:cubicBezTo>
                    <a:pt x="495078" y="216564"/>
                    <a:pt x="495051" y="215186"/>
                    <a:pt x="495885" y="214320"/>
                  </a:cubicBezTo>
                  <a:cubicBezTo>
                    <a:pt x="495905" y="214300"/>
                    <a:pt x="495924" y="214280"/>
                    <a:pt x="495945" y="214260"/>
                  </a:cubicBezTo>
                  <a:lnTo>
                    <a:pt x="524967" y="178476"/>
                  </a:lnTo>
                  <a:lnTo>
                    <a:pt x="526889" y="161832"/>
                  </a:lnTo>
                  <a:lnTo>
                    <a:pt x="505555" y="132256"/>
                  </a:lnTo>
                  <a:cubicBezTo>
                    <a:pt x="504771" y="131382"/>
                    <a:pt x="504771" y="130059"/>
                    <a:pt x="505555" y="129184"/>
                  </a:cubicBezTo>
                  <a:lnTo>
                    <a:pt x="510488" y="124767"/>
                  </a:lnTo>
                  <a:lnTo>
                    <a:pt x="573722" y="86357"/>
                  </a:lnTo>
                  <a:lnTo>
                    <a:pt x="625809" y="83733"/>
                  </a:lnTo>
                  <a:lnTo>
                    <a:pt x="663801" y="76307"/>
                  </a:lnTo>
                  <a:lnTo>
                    <a:pt x="660918" y="75026"/>
                  </a:lnTo>
                  <a:cubicBezTo>
                    <a:pt x="660043" y="74651"/>
                    <a:pt x="659467" y="73801"/>
                    <a:pt x="659444" y="72850"/>
                  </a:cubicBezTo>
                  <a:cubicBezTo>
                    <a:pt x="659479" y="71870"/>
                    <a:pt x="660043" y="70987"/>
                    <a:pt x="660918" y="70545"/>
                  </a:cubicBezTo>
                  <a:lnTo>
                    <a:pt x="674756" y="64144"/>
                  </a:lnTo>
                  <a:lnTo>
                    <a:pt x="676486" y="61839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xmlns="" id="{1FBEF192-7E53-2A4B-BE20-658259A8686E}"/>
                </a:ext>
              </a:extLst>
            </p:cNvPr>
            <p:cNvSpPr/>
            <p:nvPr/>
          </p:nvSpPr>
          <p:spPr>
            <a:xfrm>
              <a:off x="4253727" y="4939657"/>
              <a:ext cx="12813" cy="19205"/>
            </a:xfrm>
            <a:custGeom>
              <a:avLst/>
              <a:gdLst>
                <a:gd name="connsiteX0" fmla="*/ 12963 w 12813"/>
                <a:gd name="connsiteY0" fmla="*/ 2281 h 19204"/>
                <a:gd name="connsiteX1" fmla="*/ 3353 w 12813"/>
                <a:gd name="connsiteY1" fmla="*/ 41 h 19204"/>
                <a:gd name="connsiteX2" fmla="*/ 2713 w 12813"/>
                <a:gd name="connsiteY2" fmla="*/ 41 h 19204"/>
                <a:gd name="connsiteX3" fmla="*/ 855 w 12813"/>
                <a:gd name="connsiteY3" fmla="*/ 745 h 19204"/>
                <a:gd name="connsiteX4" fmla="*/ 22 w 12813"/>
                <a:gd name="connsiteY4" fmla="*/ 2922 h 19204"/>
                <a:gd name="connsiteX5" fmla="*/ 2392 w 12813"/>
                <a:gd name="connsiteY5" fmla="*/ 18477 h 19204"/>
                <a:gd name="connsiteX6" fmla="*/ 4635 w 12813"/>
                <a:gd name="connsiteY6" fmla="*/ 20654 h 19204"/>
                <a:gd name="connsiteX7" fmla="*/ 5019 w 12813"/>
                <a:gd name="connsiteY7" fmla="*/ 20654 h 19204"/>
                <a:gd name="connsiteX8" fmla="*/ 7325 w 12813"/>
                <a:gd name="connsiteY8" fmla="*/ 19245 h 19204"/>
                <a:gd name="connsiteX9" fmla="*/ 14565 w 12813"/>
                <a:gd name="connsiteY9" fmla="*/ 5930 h 19204"/>
                <a:gd name="connsiteX10" fmla="*/ 14565 w 12813"/>
                <a:gd name="connsiteY10" fmla="*/ 3817 h 19204"/>
                <a:gd name="connsiteX11" fmla="*/ 12963 w 12813"/>
                <a:gd name="connsiteY11" fmla="*/ 228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3" h="19204">
                  <a:moveTo>
                    <a:pt x="12963" y="2281"/>
                  </a:moveTo>
                  <a:lnTo>
                    <a:pt x="3353" y="41"/>
                  </a:lnTo>
                  <a:cubicBezTo>
                    <a:pt x="3143" y="-14"/>
                    <a:pt x="2923" y="-14"/>
                    <a:pt x="2713" y="41"/>
                  </a:cubicBezTo>
                  <a:cubicBezTo>
                    <a:pt x="2028" y="42"/>
                    <a:pt x="1368" y="293"/>
                    <a:pt x="855" y="745"/>
                  </a:cubicBezTo>
                  <a:cubicBezTo>
                    <a:pt x="225" y="1282"/>
                    <a:pt x="-89" y="2101"/>
                    <a:pt x="22" y="2922"/>
                  </a:cubicBezTo>
                  <a:lnTo>
                    <a:pt x="2392" y="18477"/>
                  </a:lnTo>
                  <a:cubicBezTo>
                    <a:pt x="2632" y="19589"/>
                    <a:pt x="3516" y="20447"/>
                    <a:pt x="4635" y="20654"/>
                  </a:cubicBezTo>
                  <a:lnTo>
                    <a:pt x="5019" y="20654"/>
                  </a:lnTo>
                  <a:cubicBezTo>
                    <a:pt x="5993" y="20660"/>
                    <a:pt x="6887" y="20114"/>
                    <a:pt x="7325" y="19245"/>
                  </a:cubicBezTo>
                  <a:lnTo>
                    <a:pt x="14565" y="5930"/>
                  </a:lnTo>
                  <a:cubicBezTo>
                    <a:pt x="14943" y="5276"/>
                    <a:pt x="14943" y="4471"/>
                    <a:pt x="14565" y="3817"/>
                  </a:cubicBezTo>
                  <a:cubicBezTo>
                    <a:pt x="14231" y="3131"/>
                    <a:pt x="13663" y="2586"/>
                    <a:pt x="12963" y="228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xmlns="" id="{611E97AA-3AEF-D540-B82C-2405D5BFF681}"/>
                </a:ext>
              </a:extLst>
            </p:cNvPr>
            <p:cNvSpPr/>
            <p:nvPr/>
          </p:nvSpPr>
          <p:spPr>
            <a:xfrm>
              <a:off x="3703411" y="4364964"/>
              <a:ext cx="461284" cy="428905"/>
            </a:xfrm>
            <a:custGeom>
              <a:avLst/>
              <a:gdLst>
                <a:gd name="connsiteX0" fmla="*/ 436234 w 461284"/>
                <a:gd name="connsiteY0" fmla="*/ 371163 h 428905"/>
                <a:gd name="connsiteX1" fmla="*/ 428098 w 461284"/>
                <a:gd name="connsiteY1" fmla="*/ 348822 h 428905"/>
                <a:gd name="connsiteX2" fmla="*/ 418295 w 461284"/>
                <a:gd name="connsiteY2" fmla="*/ 345173 h 428905"/>
                <a:gd name="connsiteX3" fmla="*/ 415092 w 461284"/>
                <a:gd name="connsiteY3" fmla="*/ 340564 h 428905"/>
                <a:gd name="connsiteX4" fmla="*/ 417590 w 461284"/>
                <a:gd name="connsiteY4" fmla="*/ 300426 h 428905"/>
                <a:gd name="connsiteX5" fmla="*/ 401061 w 461284"/>
                <a:gd name="connsiteY5" fmla="*/ 269250 h 428905"/>
                <a:gd name="connsiteX6" fmla="*/ 342504 w 461284"/>
                <a:gd name="connsiteY6" fmla="*/ 235514 h 428905"/>
                <a:gd name="connsiteX7" fmla="*/ 309509 w 461284"/>
                <a:gd name="connsiteY7" fmla="*/ 187182 h 428905"/>
                <a:gd name="connsiteX8" fmla="*/ 308996 w 461284"/>
                <a:gd name="connsiteY8" fmla="*/ 183277 h 428905"/>
                <a:gd name="connsiteX9" fmla="*/ 318606 w 461284"/>
                <a:gd name="connsiteY9" fmla="*/ 154278 h 428905"/>
                <a:gd name="connsiteX10" fmla="*/ 344746 w 461284"/>
                <a:gd name="connsiteY10" fmla="*/ 116701 h 428905"/>
                <a:gd name="connsiteX11" fmla="*/ 342632 w 461284"/>
                <a:gd name="connsiteY11" fmla="*/ 102809 h 428905"/>
                <a:gd name="connsiteX12" fmla="*/ 350127 w 461284"/>
                <a:gd name="connsiteY12" fmla="*/ 89110 h 428905"/>
                <a:gd name="connsiteX13" fmla="*/ 316813 w 461284"/>
                <a:gd name="connsiteY13" fmla="*/ 77587 h 428905"/>
                <a:gd name="connsiteX14" fmla="*/ 285420 w 461284"/>
                <a:gd name="connsiteY14" fmla="*/ 35721 h 428905"/>
                <a:gd name="connsiteX15" fmla="*/ 282472 w 461284"/>
                <a:gd name="connsiteY15" fmla="*/ 11523 h 428905"/>
                <a:gd name="connsiteX16" fmla="*/ 265367 w 461284"/>
                <a:gd name="connsiteY16" fmla="*/ 13251 h 428905"/>
                <a:gd name="connsiteX17" fmla="*/ 263124 w 461284"/>
                <a:gd name="connsiteY17" fmla="*/ 12035 h 428905"/>
                <a:gd name="connsiteX18" fmla="*/ 259024 w 461284"/>
                <a:gd name="connsiteY18" fmla="*/ 6402 h 428905"/>
                <a:gd name="connsiteX19" fmla="*/ 200915 w 461284"/>
                <a:gd name="connsiteY19" fmla="*/ 0 h 428905"/>
                <a:gd name="connsiteX20" fmla="*/ 180285 w 461284"/>
                <a:gd name="connsiteY20" fmla="*/ 14788 h 428905"/>
                <a:gd name="connsiteX21" fmla="*/ 151455 w 461284"/>
                <a:gd name="connsiteY21" fmla="*/ 45835 h 428905"/>
                <a:gd name="connsiteX22" fmla="*/ 123009 w 461284"/>
                <a:gd name="connsiteY22" fmla="*/ 54926 h 428905"/>
                <a:gd name="connsiteX23" fmla="*/ 118268 w 461284"/>
                <a:gd name="connsiteY23" fmla="*/ 140259 h 428905"/>
                <a:gd name="connsiteX24" fmla="*/ 110900 w 461284"/>
                <a:gd name="connsiteY24" fmla="*/ 160936 h 428905"/>
                <a:gd name="connsiteX25" fmla="*/ 109747 w 461284"/>
                <a:gd name="connsiteY25" fmla="*/ 162216 h 428905"/>
                <a:gd name="connsiteX26" fmla="*/ 0 w 461284"/>
                <a:gd name="connsiteY26" fmla="*/ 222583 h 428905"/>
                <a:gd name="connsiteX27" fmla="*/ 18900 w 461284"/>
                <a:gd name="connsiteY27" fmla="*/ 276868 h 428905"/>
                <a:gd name="connsiteX28" fmla="*/ 18900 w 461284"/>
                <a:gd name="connsiteY28" fmla="*/ 276868 h 428905"/>
                <a:gd name="connsiteX29" fmla="*/ 87388 w 461284"/>
                <a:gd name="connsiteY29" fmla="*/ 296073 h 428905"/>
                <a:gd name="connsiteX30" fmla="*/ 143703 w 461284"/>
                <a:gd name="connsiteY30" fmla="*/ 332114 h 428905"/>
                <a:gd name="connsiteX31" fmla="*/ 191497 w 461284"/>
                <a:gd name="connsiteY31" fmla="*/ 349718 h 428905"/>
                <a:gd name="connsiteX32" fmla="*/ 204311 w 461284"/>
                <a:gd name="connsiteY32" fmla="*/ 367579 h 428905"/>
                <a:gd name="connsiteX33" fmla="*/ 227439 w 461284"/>
                <a:gd name="connsiteY33" fmla="*/ 371868 h 428905"/>
                <a:gd name="connsiteX34" fmla="*/ 229553 w 461284"/>
                <a:gd name="connsiteY34" fmla="*/ 373980 h 428905"/>
                <a:gd name="connsiteX35" fmla="*/ 234166 w 461284"/>
                <a:gd name="connsiteY35" fmla="*/ 408293 h 428905"/>
                <a:gd name="connsiteX36" fmla="*/ 287277 w 461284"/>
                <a:gd name="connsiteY36" fmla="*/ 429610 h 428905"/>
                <a:gd name="connsiteX37" fmla="*/ 322514 w 461284"/>
                <a:gd name="connsiteY37" fmla="*/ 416807 h 428905"/>
                <a:gd name="connsiteX38" fmla="*/ 323540 w 461284"/>
                <a:gd name="connsiteY38" fmla="*/ 416807 h 428905"/>
                <a:gd name="connsiteX39" fmla="*/ 324373 w 461284"/>
                <a:gd name="connsiteY39" fmla="*/ 416807 h 428905"/>
                <a:gd name="connsiteX40" fmla="*/ 368515 w 461284"/>
                <a:gd name="connsiteY40" fmla="*/ 431082 h 428905"/>
                <a:gd name="connsiteX41" fmla="*/ 401574 w 461284"/>
                <a:gd name="connsiteY41" fmla="*/ 389280 h 428905"/>
                <a:gd name="connsiteX42" fmla="*/ 405610 w 461284"/>
                <a:gd name="connsiteY42" fmla="*/ 387359 h 428905"/>
                <a:gd name="connsiteX43" fmla="*/ 439437 w 461284"/>
                <a:gd name="connsiteY43" fmla="*/ 387359 h 428905"/>
                <a:gd name="connsiteX44" fmla="*/ 443922 w 461284"/>
                <a:gd name="connsiteY44" fmla="*/ 390048 h 428905"/>
                <a:gd name="connsiteX45" fmla="*/ 447446 w 461284"/>
                <a:gd name="connsiteY45" fmla="*/ 396449 h 428905"/>
                <a:gd name="connsiteX46" fmla="*/ 458145 w 461284"/>
                <a:gd name="connsiteY46" fmla="*/ 398882 h 428905"/>
                <a:gd name="connsiteX47" fmla="*/ 458721 w 461284"/>
                <a:gd name="connsiteY47" fmla="*/ 398882 h 428905"/>
                <a:gd name="connsiteX48" fmla="*/ 460451 w 461284"/>
                <a:gd name="connsiteY48" fmla="*/ 398498 h 428905"/>
                <a:gd name="connsiteX49" fmla="*/ 466858 w 461284"/>
                <a:gd name="connsiteY49" fmla="*/ 394081 h 428905"/>
                <a:gd name="connsiteX50" fmla="*/ 465449 w 461284"/>
                <a:gd name="connsiteY50" fmla="*/ 393377 h 4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61284" h="428905">
                  <a:moveTo>
                    <a:pt x="436234" y="371163"/>
                  </a:moveTo>
                  <a:lnTo>
                    <a:pt x="428098" y="348822"/>
                  </a:lnTo>
                  <a:lnTo>
                    <a:pt x="418295" y="345173"/>
                  </a:lnTo>
                  <a:cubicBezTo>
                    <a:pt x="416320" y="344519"/>
                    <a:pt x="415015" y="342641"/>
                    <a:pt x="415092" y="340564"/>
                  </a:cubicBezTo>
                  <a:lnTo>
                    <a:pt x="417590" y="300426"/>
                  </a:lnTo>
                  <a:lnTo>
                    <a:pt x="401061" y="269250"/>
                  </a:lnTo>
                  <a:lnTo>
                    <a:pt x="342504" y="235514"/>
                  </a:lnTo>
                  <a:lnTo>
                    <a:pt x="309509" y="187182"/>
                  </a:lnTo>
                  <a:cubicBezTo>
                    <a:pt x="308744" y="186029"/>
                    <a:pt x="308555" y="184588"/>
                    <a:pt x="308996" y="183277"/>
                  </a:cubicBezTo>
                  <a:lnTo>
                    <a:pt x="318606" y="154278"/>
                  </a:lnTo>
                  <a:lnTo>
                    <a:pt x="344746" y="116701"/>
                  </a:lnTo>
                  <a:lnTo>
                    <a:pt x="342632" y="102809"/>
                  </a:lnTo>
                  <a:lnTo>
                    <a:pt x="350127" y="89110"/>
                  </a:lnTo>
                  <a:lnTo>
                    <a:pt x="316813" y="77587"/>
                  </a:lnTo>
                  <a:lnTo>
                    <a:pt x="285420" y="35721"/>
                  </a:lnTo>
                  <a:lnTo>
                    <a:pt x="282472" y="11523"/>
                  </a:lnTo>
                  <a:lnTo>
                    <a:pt x="265367" y="13251"/>
                  </a:lnTo>
                  <a:cubicBezTo>
                    <a:pt x="264462" y="13248"/>
                    <a:pt x="263619" y="12791"/>
                    <a:pt x="263124" y="12035"/>
                  </a:cubicBezTo>
                  <a:lnTo>
                    <a:pt x="259024" y="6402"/>
                  </a:lnTo>
                  <a:lnTo>
                    <a:pt x="200915" y="0"/>
                  </a:lnTo>
                  <a:lnTo>
                    <a:pt x="180285" y="14788"/>
                  </a:lnTo>
                  <a:lnTo>
                    <a:pt x="151455" y="45835"/>
                  </a:lnTo>
                  <a:lnTo>
                    <a:pt x="123009" y="54926"/>
                  </a:lnTo>
                  <a:lnTo>
                    <a:pt x="118268" y="140259"/>
                  </a:lnTo>
                  <a:lnTo>
                    <a:pt x="110900" y="160936"/>
                  </a:lnTo>
                  <a:cubicBezTo>
                    <a:pt x="110643" y="161462"/>
                    <a:pt x="110243" y="161905"/>
                    <a:pt x="109747" y="162216"/>
                  </a:cubicBezTo>
                  <a:lnTo>
                    <a:pt x="0" y="222583"/>
                  </a:lnTo>
                  <a:lnTo>
                    <a:pt x="18900" y="276868"/>
                  </a:lnTo>
                  <a:lnTo>
                    <a:pt x="18900" y="276868"/>
                  </a:lnTo>
                  <a:lnTo>
                    <a:pt x="87388" y="296073"/>
                  </a:lnTo>
                  <a:lnTo>
                    <a:pt x="143703" y="332114"/>
                  </a:lnTo>
                  <a:lnTo>
                    <a:pt x="191497" y="349718"/>
                  </a:lnTo>
                  <a:lnTo>
                    <a:pt x="204311" y="367579"/>
                  </a:lnTo>
                  <a:lnTo>
                    <a:pt x="227439" y="371868"/>
                  </a:lnTo>
                  <a:cubicBezTo>
                    <a:pt x="228506" y="372080"/>
                    <a:pt x="229341" y="372914"/>
                    <a:pt x="229553" y="373980"/>
                  </a:cubicBezTo>
                  <a:lnTo>
                    <a:pt x="234166" y="408293"/>
                  </a:lnTo>
                  <a:lnTo>
                    <a:pt x="287277" y="429610"/>
                  </a:lnTo>
                  <a:lnTo>
                    <a:pt x="322514" y="416807"/>
                  </a:lnTo>
                  <a:lnTo>
                    <a:pt x="323540" y="416807"/>
                  </a:lnTo>
                  <a:lnTo>
                    <a:pt x="324373" y="416807"/>
                  </a:lnTo>
                  <a:lnTo>
                    <a:pt x="368515" y="431082"/>
                  </a:lnTo>
                  <a:lnTo>
                    <a:pt x="401574" y="389280"/>
                  </a:lnTo>
                  <a:cubicBezTo>
                    <a:pt x="402560" y="388064"/>
                    <a:pt x="404043" y="387358"/>
                    <a:pt x="405610" y="387359"/>
                  </a:cubicBezTo>
                  <a:lnTo>
                    <a:pt x="439437" y="387359"/>
                  </a:lnTo>
                  <a:cubicBezTo>
                    <a:pt x="441324" y="387325"/>
                    <a:pt x="443064" y="388368"/>
                    <a:pt x="443922" y="390048"/>
                  </a:cubicBezTo>
                  <a:lnTo>
                    <a:pt x="447446" y="396449"/>
                  </a:lnTo>
                  <a:lnTo>
                    <a:pt x="458145" y="398882"/>
                  </a:lnTo>
                  <a:lnTo>
                    <a:pt x="458721" y="398882"/>
                  </a:lnTo>
                  <a:cubicBezTo>
                    <a:pt x="459319" y="398884"/>
                    <a:pt x="459910" y="398752"/>
                    <a:pt x="460451" y="398498"/>
                  </a:cubicBezTo>
                  <a:lnTo>
                    <a:pt x="466858" y="394081"/>
                  </a:lnTo>
                  <a:cubicBezTo>
                    <a:pt x="466338" y="393964"/>
                    <a:pt x="465854" y="393723"/>
                    <a:pt x="465449" y="39337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xmlns="" id="{37117604-7ECA-5D49-9BBD-E73655C42DE2}"/>
                </a:ext>
              </a:extLst>
            </p:cNvPr>
            <p:cNvSpPr/>
            <p:nvPr/>
          </p:nvSpPr>
          <p:spPr>
            <a:xfrm>
              <a:off x="3478010" y="4599774"/>
              <a:ext cx="64067" cy="192047"/>
            </a:xfrm>
            <a:custGeom>
              <a:avLst/>
              <a:gdLst>
                <a:gd name="connsiteX0" fmla="*/ 76 w 64067"/>
                <a:gd name="connsiteY0" fmla="*/ 95576 h 192047"/>
                <a:gd name="connsiteX1" fmla="*/ 36338 w 64067"/>
                <a:gd name="connsiteY1" fmla="*/ 193584 h 192047"/>
                <a:gd name="connsiteX2" fmla="*/ 36338 w 64067"/>
                <a:gd name="connsiteY2" fmla="*/ 186222 h 192047"/>
                <a:gd name="connsiteX3" fmla="*/ 56776 w 64067"/>
                <a:gd name="connsiteY3" fmla="*/ 89814 h 192047"/>
                <a:gd name="connsiteX4" fmla="*/ 36531 w 64067"/>
                <a:gd name="connsiteY4" fmla="*/ 93143 h 192047"/>
                <a:gd name="connsiteX5" fmla="*/ 32430 w 64067"/>
                <a:gd name="connsiteY5" fmla="*/ 91159 h 192047"/>
                <a:gd name="connsiteX6" fmla="*/ 32430 w 64067"/>
                <a:gd name="connsiteY6" fmla="*/ 86038 h 192047"/>
                <a:gd name="connsiteX7" fmla="*/ 43194 w 64067"/>
                <a:gd name="connsiteY7" fmla="*/ 69393 h 192047"/>
                <a:gd name="connsiteX8" fmla="*/ 38196 w 64067"/>
                <a:gd name="connsiteY8" fmla="*/ 68497 h 192047"/>
                <a:gd name="connsiteX9" fmla="*/ 34160 w 64067"/>
                <a:gd name="connsiteY9" fmla="*/ 63952 h 192047"/>
                <a:gd name="connsiteX10" fmla="*/ 34160 w 64067"/>
                <a:gd name="connsiteY10" fmla="*/ 43851 h 192047"/>
                <a:gd name="connsiteX11" fmla="*/ 46974 w 64067"/>
                <a:gd name="connsiteY11" fmla="*/ 25543 h 192047"/>
                <a:gd name="connsiteX12" fmla="*/ 51010 w 64067"/>
                <a:gd name="connsiteY12" fmla="*/ 23558 h 192047"/>
                <a:gd name="connsiteX13" fmla="*/ 53444 w 64067"/>
                <a:gd name="connsiteY13" fmla="*/ 24134 h 192047"/>
                <a:gd name="connsiteX14" fmla="*/ 62990 w 64067"/>
                <a:gd name="connsiteY14" fmla="*/ 29127 h 192047"/>
                <a:gd name="connsiteX15" fmla="*/ 62990 w 64067"/>
                <a:gd name="connsiteY15" fmla="*/ 19333 h 192047"/>
                <a:gd name="connsiteX16" fmla="*/ 65681 w 64067"/>
                <a:gd name="connsiteY16" fmla="*/ 15236 h 192047"/>
                <a:gd name="connsiteX17" fmla="*/ 66706 w 64067"/>
                <a:gd name="connsiteY17" fmla="*/ 3841 h 192047"/>
                <a:gd name="connsiteX18" fmla="*/ 65553 w 64067"/>
                <a:gd name="connsiteY18" fmla="*/ 3841 h 192047"/>
                <a:gd name="connsiteX19" fmla="*/ 43322 w 64067"/>
                <a:gd name="connsiteY19" fmla="*/ 1600 h 192047"/>
                <a:gd name="connsiteX20" fmla="*/ 39990 w 64067"/>
                <a:gd name="connsiteY20" fmla="*/ 0 h 192047"/>
                <a:gd name="connsiteX21" fmla="*/ 17438 w 64067"/>
                <a:gd name="connsiteY21" fmla="*/ 71250 h 192047"/>
                <a:gd name="connsiteX22" fmla="*/ 2767 w 64067"/>
                <a:gd name="connsiteY22" fmla="*/ 90454 h 192047"/>
                <a:gd name="connsiteX23" fmla="*/ 525 w 64067"/>
                <a:gd name="connsiteY23" fmla="*/ 93463 h 192047"/>
                <a:gd name="connsiteX24" fmla="*/ 76 w 64067"/>
                <a:gd name="connsiteY24" fmla="*/ 95576 h 19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067" h="192047">
                  <a:moveTo>
                    <a:pt x="76" y="95576"/>
                  </a:moveTo>
                  <a:lnTo>
                    <a:pt x="36338" y="193584"/>
                  </a:lnTo>
                  <a:lnTo>
                    <a:pt x="36338" y="186222"/>
                  </a:lnTo>
                  <a:lnTo>
                    <a:pt x="56776" y="89814"/>
                  </a:lnTo>
                  <a:lnTo>
                    <a:pt x="36531" y="93143"/>
                  </a:lnTo>
                  <a:cubicBezTo>
                    <a:pt x="34928" y="93158"/>
                    <a:pt x="33411" y="92424"/>
                    <a:pt x="32430" y="91159"/>
                  </a:cubicBezTo>
                  <a:cubicBezTo>
                    <a:pt x="31339" y="89626"/>
                    <a:pt x="31339" y="87570"/>
                    <a:pt x="32430" y="86038"/>
                  </a:cubicBezTo>
                  <a:lnTo>
                    <a:pt x="43194" y="69393"/>
                  </a:lnTo>
                  <a:lnTo>
                    <a:pt x="38196" y="68497"/>
                  </a:lnTo>
                  <a:cubicBezTo>
                    <a:pt x="35928" y="68157"/>
                    <a:pt x="34228" y="66243"/>
                    <a:pt x="34160" y="63952"/>
                  </a:cubicBezTo>
                  <a:lnTo>
                    <a:pt x="34160" y="43851"/>
                  </a:lnTo>
                  <a:lnTo>
                    <a:pt x="46974" y="25543"/>
                  </a:lnTo>
                  <a:cubicBezTo>
                    <a:pt x="47928" y="24279"/>
                    <a:pt x="49426" y="23543"/>
                    <a:pt x="51010" y="23558"/>
                  </a:cubicBezTo>
                  <a:cubicBezTo>
                    <a:pt x="51842" y="23652"/>
                    <a:pt x="52659" y="23845"/>
                    <a:pt x="53444" y="24134"/>
                  </a:cubicBezTo>
                  <a:lnTo>
                    <a:pt x="62990" y="29127"/>
                  </a:lnTo>
                  <a:lnTo>
                    <a:pt x="62990" y="19333"/>
                  </a:lnTo>
                  <a:cubicBezTo>
                    <a:pt x="63010" y="17560"/>
                    <a:pt x="64061" y="15960"/>
                    <a:pt x="65681" y="15236"/>
                  </a:cubicBezTo>
                  <a:lnTo>
                    <a:pt x="66706" y="3841"/>
                  </a:lnTo>
                  <a:lnTo>
                    <a:pt x="65553" y="3841"/>
                  </a:lnTo>
                  <a:lnTo>
                    <a:pt x="43322" y="1600"/>
                  </a:lnTo>
                  <a:cubicBezTo>
                    <a:pt x="42055" y="1482"/>
                    <a:pt x="40873" y="914"/>
                    <a:pt x="39990" y="0"/>
                  </a:cubicBezTo>
                  <a:lnTo>
                    <a:pt x="17438" y="71250"/>
                  </a:lnTo>
                  <a:lnTo>
                    <a:pt x="2767" y="90454"/>
                  </a:lnTo>
                  <a:lnTo>
                    <a:pt x="525" y="93463"/>
                  </a:lnTo>
                  <a:cubicBezTo>
                    <a:pt x="54" y="94059"/>
                    <a:pt x="-112" y="94840"/>
                    <a:pt x="76" y="9557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xmlns="" id="{E2BDCBDE-0F48-3749-BFE2-2B9BA553243A}"/>
                </a:ext>
              </a:extLst>
            </p:cNvPr>
            <p:cNvSpPr/>
            <p:nvPr/>
          </p:nvSpPr>
          <p:spPr>
            <a:xfrm>
              <a:off x="3990561" y="4752323"/>
              <a:ext cx="166575" cy="76819"/>
            </a:xfrm>
            <a:custGeom>
              <a:avLst/>
              <a:gdLst>
                <a:gd name="connsiteX0" fmla="*/ 152224 w 166574"/>
                <a:gd name="connsiteY0" fmla="*/ 0 h 76818"/>
                <a:gd name="connsiteX1" fmla="*/ 118396 w 166574"/>
                <a:gd name="connsiteY1" fmla="*/ 0 h 76818"/>
                <a:gd name="connsiteX2" fmla="*/ 114360 w 166574"/>
                <a:gd name="connsiteY2" fmla="*/ 1856 h 76818"/>
                <a:gd name="connsiteX3" fmla="*/ 81237 w 166574"/>
                <a:gd name="connsiteY3" fmla="*/ 43339 h 76818"/>
                <a:gd name="connsiteX4" fmla="*/ 37095 w 166574"/>
                <a:gd name="connsiteY4" fmla="*/ 29063 h 76818"/>
                <a:gd name="connsiteX5" fmla="*/ 36262 w 166574"/>
                <a:gd name="connsiteY5" fmla="*/ 29063 h 76818"/>
                <a:gd name="connsiteX6" fmla="*/ 35237 w 166574"/>
                <a:gd name="connsiteY6" fmla="*/ 29063 h 76818"/>
                <a:gd name="connsiteX7" fmla="*/ 0 w 166574"/>
                <a:gd name="connsiteY7" fmla="*/ 41867 h 76818"/>
                <a:gd name="connsiteX8" fmla="*/ 1089 w 166574"/>
                <a:gd name="connsiteY8" fmla="*/ 42251 h 76818"/>
                <a:gd name="connsiteX9" fmla="*/ 36518 w 166574"/>
                <a:gd name="connsiteY9" fmla="*/ 63952 h 76818"/>
                <a:gd name="connsiteX10" fmla="*/ 83479 w 166574"/>
                <a:gd name="connsiteY10" fmla="*/ 44747 h 76818"/>
                <a:gd name="connsiteX11" fmla="*/ 84633 w 166574"/>
                <a:gd name="connsiteY11" fmla="*/ 44747 h 76818"/>
                <a:gd name="connsiteX12" fmla="*/ 85401 w 166574"/>
                <a:gd name="connsiteY12" fmla="*/ 44747 h 76818"/>
                <a:gd name="connsiteX13" fmla="*/ 123842 w 166574"/>
                <a:gd name="connsiteY13" fmla="*/ 55886 h 76818"/>
                <a:gd name="connsiteX14" fmla="*/ 138898 w 166574"/>
                <a:gd name="connsiteY14" fmla="*/ 75859 h 76818"/>
                <a:gd name="connsiteX15" fmla="*/ 166511 w 166574"/>
                <a:gd name="connsiteY15" fmla="*/ 75859 h 76818"/>
                <a:gd name="connsiteX16" fmla="*/ 168881 w 166574"/>
                <a:gd name="connsiteY16" fmla="*/ 77203 h 76818"/>
                <a:gd name="connsiteX17" fmla="*/ 170867 w 166574"/>
                <a:gd name="connsiteY17" fmla="*/ 80596 h 76818"/>
                <a:gd name="connsiteX18" fmla="*/ 171252 w 166574"/>
                <a:gd name="connsiteY18" fmla="*/ 76947 h 76818"/>
                <a:gd name="connsiteX19" fmla="*/ 159271 w 166574"/>
                <a:gd name="connsiteY19" fmla="*/ 41162 h 76818"/>
                <a:gd name="connsiteX20" fmla="*/ 155235 w 166574"/>
                <a:gd name="connsiteY20" fmla="*/ 37961 h 76818"/>
                <a:gd name="connsiteX21" fmla="*/ 149917 w 166574"/>
                <a:gd name="connsiteY21" fmla="*/ 37257 h 76818"/>
                <a:gd name="connsiteX22" fmla="*/ 164973 w 166574"/>
                <a:gd name="connsiteY22" fmla="*/ 26247 h 76818"/>
                <a:gd name="connsiteX23" fmla="*/ 166255 w 166574"/>
                <a:gd name="connsiteY23" fmla="*/ 20421 h 76818"/>
                <a:gd name="connsiteX24" fmla="*/ 159848 w 166574"/>
                <a:gd name="connsiteY24" fmla="*/ 9154 h 76818"/>
                <a:gd name="connsiteX25" fmla="*/ 156324 w 166574"/>
                <a:gd name="connsiteY25" fmla="*/ 2753 h 76818"/>
                <a:gd name="connsiteX26" fmla="*/ 152223 w 166574"/>
                <a:gd name="connsiteY26" fmla="*/ 0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574" h="76818">
                  <a:moveTo>
                    <a:pt x="152224" y="0"/>
                  </a:moveTo>
                  <a:lnTo>
                    <a:pt x="118396" y="0"/>
                  </a:lnTo>
                  <a:cubicBezTo>
                    <a:pt x="116846" y="9"/>
                    <a:pt x="115375" y="686"/>
                    <a:pt x="114360" y="1856"/>
                  </a:cubicBezTo>
                  <a:lnTo>
                    <a:pt x="81237" y="43339"/>
                  </a:lnTo>
                  <a:lnTo>
                    <a:pt x="37095" y="29063"/>
                  </a:lnTo>
                  <a:lnTo>
                    <a:pt x="36262" y="29063"/>
                  </a:lnTo>
                  <a:lnTo>
                    <a:pt x="35237" y="29063"/>
                  </a:lnTo>
                  <a:lnTo>
                    <a:pt x="0" y="41867"/>
                  </a:lnTo>
                  <a:lnTo>
                    <a:pt x="1089" y="42251"/>
                  </a:lnTo>
                  <a:lnTo>
                    <a:pt x="36518" y="63952"/>
                  </a:lnTo>
                  <a:lnTo>
                    <a:pt x="83479" y="44747"/>
                  </a:lnTo>
                  <a:cubicBezTo>
                    <a:pt x="83858" y="44649"/>
                    <a:pt x="84254" y="44649"/>
                    <a:pt x="84633" y="44747"/>
                  </a:cubicBezTo>
                  <a:lnTo>
                    <a:pt x="85401" y="44747"/>
                  </a:lnTo>
                  <a:lnTo>
                    <a:pt x="123842" y="55886"/>
                  </a:lnTo>
                  <a:lnTo>
                    <a:pt x="138898" y="75859"/>
                  </a:lnTo>
                  <a:lnTo>
                    <a:pt x="166511" y="75859"/>
                  </a:lnTo>
                  <a:cubicBezTo>
                    <a:pt x="167480" y="75870"/>
                    <a:pt x="168375" y="76378"/>
                    <a:pt x="168881" y="77203"/>
                  </a:cubicBezTo>
                  <a:lnTo>
                    <a:pt x="170867" y="80596"/>
                  </a:lnTo>
                  <a:cubicBezTo>
                    <a:pt x="171481" y="79480"/>
                    <a:pt x="171619" y="78166"/>
                    <a:pt x="171252" y="76947"/>
                  </a:cubicBezTo>
                  <a:lnTo>
                    <a:pt x="159271" y="41162"/>
                  </a:lnTo>
                  <a:cubicBezTo>
                    <a:pt x="158635" y="39422"/>
                    <a:pt x="157075" y="38186"/>
                    <a:pt x="155235" y="37961"/>
                  </a:cubicBezTo>
                  <a:lnTo>
                    <a:pt x="149917" y="37257"/>
                  </a:lnTo>
                  <a:lnTo>
                    <a:pt x="164973" y="26247"/>
                  </a:lnTo>
                  <a:cubicBezTo>
                    <a:pt x="166770" y="24880"/>
                    <a:pt x="167312" y="22415"/>
                    <a:pt x="166255" y="20421"/>
                  </a:cubicBezTo>
                  <a:lnTo>
                    <a:pt x="159848" y="9154"/>
                  </a:lnTo>
                  <a:lnTo>
                    <a:pt x="156324" y="2753"/>
                  </a:lnTo>
                  <a:cubicBezTo>
                    <a:pt x="155548" y="1168"/>
                    <a:pt x="153985" y="118"/>
                    <a:pt x="152223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xmlns="" id="{8F3C33BE-6C1D-B849-8CD9-190D3A613B97}"/>
                </a:ext>
              </a:extLst>
            </p:cNvPr>
            <p:cNvSpPr/>
            <p:nvPr/>
          </p:nvSpPr>
          <p:spPr>
            <a:xfrm>
              <a:off x="3517208" y="4508040"/>
              <a:ext cx="76881" cy="89622"/>
            </a:xfrm>
            <a:custGeom>
              <a:avLst/>
              <a:gdLst>
                <a:gd name="connsiteX0" fmla="*/ 4060 w 76880"/>
                <a:gd name="connsiteY0" fmla="*/ 93143 h 89622"/>
                <a:gd name="connsiteX1" fmla="*/ 26292 w 76880"/>
                <a:gd name="connsiteY1" fmla="*/ 95383 h 89622"/>
                <a:gd name="connsiteX2" fmla="*/ 27445 w 76880"/>
                <a:gd name="connsiteY2" fmla="*/ 95383 h 89622"/>
                <a:gd name="connsiteX3" fmla="*/ 28470 w 76880"/>
                <a:gd name="connsiteY3" fmla="*/ 83860 h 89622"/>
                <a:gd name="connsiteX4" fmla="*/ 29495 w 76880"/>
                <a:gd name="connsiteY4" fmla="*/ 82196 h 89622"/>
                <a:gd name="connsiteX5" fmla="*/ 52623 w 76880"/>
                <a:gd name="connsiteY5" fmla="*/ 65104 h 89622"/>
                <a:gd name="connsiteX6" fmla="*/ 52623 w 76880"/>
                <a:gd name="connsiteY6" fmla="*/ 52877 h 89622"/>
                <a:gd name="connsiteX7" fmla="*/ 54481 w 76880"/>
                <a:gd name="connsiteY7" fmla="*/ 50509 h 89622"/>
                <a:gd name="connsiteX8" fmla="*/ 68320 w 76880"/>
                <a:gd name="connsiteY8" fmla="*/ 46795 h 89622"/>
                <a:gd name="connsiteX9" fmla="*/ 67359 w 76880"/>
                <a:gd name="connsiteY9" fmla="*/ 45131 h 89622"/>
                <a:gd name="connsiteX10" fmla="*/ 67999 w 76880"/>
                <a:gd name="connsiteY10" fmla="*/ 42058 h 89622"/>
                <a:gd name="connsiteX11" fmla="*/ 82991 w 76880"/>
                <a:gd name="connsiteY11" fmla="*/ 30215 h 89622"/>
                <a:gd name="connsiteX12" fmla="*/ 70178 w 76880"/>
                <a:gd name="connsiteY12" fmla="*/ 14275 h 89622"/>
                <a:gd name="connsiteX13" fmla="*/ 70178 w 76880"/>
                <a:gd name="connsiteY13" fmla="*/ 11651 h 89622"/>
                <a:gd name="connsiteX14" fmla="*/ 73061 w 76880"/>
                <a:gd name="connsiteY14" fmla="*/ 6337 h 89622"/>
                <a:gd name="connsiteX15" fmla="*/ 53200 w 76880"/>
                <a:gd name="connsiteY15" fmla="*/ 6337 h 89622"/>
                <a:gd name="connsiteX16" fmla="*/ 50509 w 76880"/>
                <a:gd name="connsiteY16" fmla="*/ 3905 h 89622"/>
                <a:gd name="connsiteX17" fmla="*/ 50509 w 76880"/>
                <a:gd name="connsiteY17" fmla="*/ 0 h 89622"/>
                <a:gd name="connsiteX18" fmla="*/ 48908 w 76880"/>
                <a:gd name="connsiteY18" fmla="*/ 1664 h 89622"/>
                <a:gd name="connsiteX19" fmla="*/ 601 w 76880"/>
                <a:gd name="connsiteY19" fmla="*/ 86357 h 89622"/>
                <a:gd name="connsiteX20" fmla="*/ 601 w 76880"/>
                <a:gd name="connsiteY20" fmla="*/ 90838 h 89622"/>
                <a:gd name="connsiteX21" fmla="*/ 1241 w 76880"/>
                <a:gd name="connsiteY21" fmla="*/ 91671 h 89622"/>
                <a:gd name="connsiteX22" fmla="*/ 4060 w 76880"/>
                <a:gd name="connsiteY22" fmla="*/ 93143 h 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880" h="89622">
                  <a:moveTo>
                    <a:pt x="4060" y="93143"/>
                  </a:moveTo>
                  <a:lnTo>
                    <a:pt x="26292" y="95383"/>
                  </a:lnTo>
                  <a:lnTo>
                    <a:pt x="27445" y="95383"/>
                  </a:lnTo>
                  <a:lnTo>
                    <a:pt x="28470" y="83860"/>
                  </a:lnTo>
                  <a:cubicBezTo>
                    <a:pt x="28496" y="83164"/>
                    <a:pt x="28885" y="82533"/>
                    <a:pt x="29495" y="82196"/>
                  </a:cubicBezTo>
                  <a:lnTo>
                    <a:pt x="52623" y="65104"/>
                  </a:lnTo>
                  <a:lnTo>
                    <a:pt x="52623" y="52877"/>
                  </a:lnTo>
                  <a:cubicBezTo>
                    <a:pt x="52664" y="51769"/>
                    <a:pt x="53414" y="50813"/>
                    <a:pt x="54481" y="50509"/>
                  </a:cubicBezTo>
                  <a:lnTo>
                    <a:pt x="68320" y="46795"/>
                  </a:lnTo>
                  <a:lnTo>
                    <a:pt x="67359" y="45131"/>
                  </a:lnTo>
                  <a:cubicBezTo>
                    <a:pt x="66868" y="44078"/>
                    <a:pt x="67129" y="42828"/>
                    <a:pt x="67999" y="42058"/>
                  </a:cubicBezTo>
                  <a:lnTo>
                    <a:pt x="82991" y="30215"/>
                  </a:lnTo>
                  <a:lnTo>
                    <a:pt x="70178" y="14275"/>
                  </a:lnTo>
                  <a:cubicBezTo>
                    <a:pt x="69630" y="13486"/>
                    <a:pt x="69630" y="12440"/>
                    <a:pt x="70178" y="11651"/>
                  </a:cubicBezTo>
                  <a:lnTo>
                    <a:pt x="73061" y="6337"/>
                  </a:lnTo>
                  <a:lnTo>
                    <a:pt x="53200" y="6337"/>
                  </a:lnTo>
                  <a:cubicBezTo>
                    <a:pt x="51797" y="6375"/>
                    <a:pt x="50611" y="5304"/>
                    <a:pt x="50509" y="3905"/>
                  </a:cubicBezTo>
                  <a:lnTo>
                    <a:pt x="50509" y="0"/>
                  </a:lnTo>
                  <a:cubicBezTo>
                    <a:pt x="49837" y="403"/>
                    <a:pt x="49284" y="978"/>
                    <a:pt x="48908" y="1664"/>
                  </a:cubicBezTo>
                  <a:lnTo>
                    <a:pt x="601" y="86357"/>
                  </a:lnTo>
                  <a:cubicBezTo>
                    <a:pt x="-200" y="87743"/>
                    <a:pt x="-200" y="89452"/>
                    <a:pt x="601" y="90838"/>
                  </a:cubicBezTo>
                  <a:lnTo>
                    <a:pt x="1241" y="91671"/>
                  </a:lnTo>
                  <a:cubicBezTo>
                    <a:pt x="1996" y="92455"/>
                    <a:pt x="2985" y="92972"/>
                    <a:pt x="4060" y="9314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xmlns="" id="{DC7D6408-9BA4-7A42-ADBC-9062C231A8BB}"/>
                </a:ext>
              </a:extLst>
            </p:cNvPr>
            <p:cNvSpPr/>
            <p:nvPr/>
          </p:nvSpPr>
          <p:spPr>
            <a:xfrm>
              <a:off x="4334922" y="5010755"/>
              <a:ext cx="371590" cy="384094"/>
            </a:xfrm>
            <a:custGeom>
              <a:avLst/>
              <a:gdLst>
                <a:gd name="connsiteX0" fmla="*/ 202196 w 371590"/>
                <a:gd name="connsiteY0" fmla="*/ 2881 h 384094"/>
                <a:gd name="connsiteX1" fmla="*/ 181823 w 371590"/>
                <a:gd name="connsiteY1" fmla="*/ 4673 h 384094"/>
                <a:gd name="connsiteX2" fmla="*/ 192074 w 371590"/>
                <a:gd name="connsiteY2" fmla="*/ 34697 h 384094"/>
                <a:gd name="connsiteX3" fmla="*/ 189021 w 371590"/>
                <a:gd name="connsiteY3" fmla="*/ 40560 h 384094"/>
                <a:gd name="connsiteX4" fmla="*/ 188934 w 371590"/>
                <a:gd name="connsiteY4" fmla="*/ 40587 h 384094"/>
                <a:gd name="connsiteX5" fmla="*/ 165165 w 371590"/>
                <a:gd name="connsiteY5" fmla="*/ 48524 h 384094"/>
                <a:gd name="connsiteX6" fmla="*/ 156004 w 371590"/>
                <a:gd name="connsiteY6" fmla="*/ 103770 h 384094"/>
                <a:gd name="connsiteX7" fmla="*/ 155235 w 371590"/>
                <a:gd name="connsiteY7" fmla="*/ 104538 h 384094"/>
                <a:gd name="connsiteX8" fmla="*/ 177466 w 371590"/>
                <a:gd name="connsiteY8" fmla="*/ 137442 h 384094"/>
                <a:gd name="connsiteX9" fmla="*/ 177466 w 371590"/>
                <a:gd name="connsiteY9" fmla="*/ 139555 h 384094"/>
                <a:gd name="connsiteX10" fmla="*/ 141653 w 371590"/>
                <a:gd name="connsiteY10" fmla="*/ 231033 h 384094"/>
                <a:gd name="connsiteX11" fmla="*/ 139987 w 371590"/>
                <a:gd name="connsiteY11" fmla="*/ 232505 h 384094"/>
                <a:gd name="connsiteX12" fmla="*/ 0 w 371590"/>
                <a:gd name="connsiteY12" fmla="*/ 278468 h 384094"/>
                <a:gd name="connsiteX13" fmla="*/ 47346 w 371590"/>
                <a:gd name="connsiteY13" fmla="*/ 385311 h 384094"/>
                <a:gd name="connsiteX14" fmla="*/ 46449 w 371590"/>
                <a:gd name="connsiteY14" fmla="*/ 388256 h 384094"/>
                <a:gd name="connsiteX15" fmla="*/ 46449 w 371590"/>
                <a:gd name="connsiteY15" fmla="*/ 388256 h 384094"/>
                <a:gd name="connsiteX16" fmla="*/ 100586 w 371590"/>
                <a:gd name="connsiteY16" fmla="*/ 370715 h 384094"/>
                <a:gd name="connsiteX17" fmla="*/ 136976 w 371590"/>
                <a:gd name="connsiteY17" fmla="*/ 372892 h 384094"/>
                <a:gd name="connsiteX18" fmla="*/ 139154 w 371590"/>
                <a:gd name="connsiteY18" fmla="*/ 371868 h 384094"/>
                <a:gd name="connsiteX19" fmla="*/ 167664 w 371590"/>
                <a:gd name="connsiteY19" fmla="*/ 334739 h 384094"/>
                <a:gd name="connsiteX20" fmla="*/ 205336 w 371590"/>
                <a:gd name="connsiteY20" fmla="*/ 326032 h 384094"/>
                <a:gd name="connsiteX21" fmla="*/ 207001 w 371590"/>
                <a:gd name="connsiteY21" fmla="*/ 324752 h 384094"/>
                <a:gd name="connsiteX22" fmla="*/ 226221 w 371590"/>
                <a:gd name="connsiteY22" fmla="*/ 289991 h 384094"/>
                <a:gd name="connsiteX23" fmla="*/ 273439 w 371590"/>
                <a:gd name="connsiteY23" fmla="*/ 277188 h 384094"/>
                <a:gd name="connsiteX24" fmla="*/ 275297 w 371590"/>
                <a:gd name="connsiteY24" fmla="*/ 274627 h 384094"/>
                <a:gd name="connsiteX25" fmla="*/ 272414 w 371590"/>
                <a:gd name="connsiteY25" fmla="*/ 229368 h 384094"/>
                <a:gd name="connsiteX26" fmla="*/ 284202 w 371590"/>
                <a:gd name="connsiteY26" fmla="*/ 214133 h 384094"/>
                <a:gd name="connsiteX27" fmla="*/ 294581 w 371590"/>
                <a:gd name="connsiteY27" fmla="*/ 204594 h 384094"/>
                <a:gd name="connsiteX28" fmla="*/ 304768 w 371590"/>
                <a:gd name="connsiteY28" fmla="*/ 212084 h 384094"/>
                <a:gd name="connsiteX29" fmla="*/ 306498 w 371590"/>
                <a:gd name="connsiteY29" fmla="*/ 212660 h 384094"/>
                <a:gd name="connsiteX30" fmla="*/ 306498 w 371590"/>
                <a:gd name="connsiteY30" fmla="*/ 212660 h 384094"/>
                <a:gd name="connsiteX31" fmla="*/ 308355 w 371590"/>
                <a:gd name="connsiteY31" fmla="*/ 211636 h 384094"/>
                <a:gd name="connsiteX32" fmla="*/ 361852 w 371590"/>
                <a:gd name="connsiteY32" fmla="*/ 143971 h 384094"/>
                <a:gd name="connsiteX33" fmla="*/ 371526 w 371590"/>
                <a:gd name="connsiteY33" fmla="*/ 117277 h 384094"/>
                <a:gd name="connsiteX34" fmla="*/ 370565 w 371590"/>
                <a:gd name="connsiteY34" fmla="*/ 114460 h 384094"/>
                <a:gd name="connsiteX35" fmla="*/ 344554 w 371590"/>
                <a:gd name="connsiteY35" fmla="*/ 97240 h 384094"/>
                <a:gd name="connsiteX36" fmla="*/ 316749 w 371590"/>
                <a:gd name="connsiteY36" fmla="*/ 60623 h 384094"/>
                <a:gd name="connsiteX37" fmla="*/ 231027 w 371590"/>
                <a:gd name="connsiteY37" fmla="*/ 30343 h 384094"/>
                <a:gd name="connsiteX38" fmla="*/ 206873 w 371590"/>
                <a:gd name="connsiteY38" fmla="*/ 0 h 384094"/>
                <a:gd name="connsiteX39" fmla="*/ 202196 w 371590"/>
                <a:gd name="connsiteY39" fmla="*/ 2881 h 3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1590" h="384094">
                  <a:moveTo>
                    <a:pt x="202196" y="2881"/>
                  </a:moveTo>
                  <a:lnTo>
                    <a:pt x="181823" y="4673"/>
                  </a:lnTo>
                  <a:lnTo>
                    <a:pt x="192074" y="34697"/>
                  </a:lnTo>
                  <a:cubicBezTo>
                    <a:pt x="192851" y="37158"/>
                    <a:pt x="191484" y="39783"/>
                    <a:pt x="189021" y="40560"/>
                  </a:cubicBezTo>
                  <a:cubicBezTo>
                    <a:pt x="188992" y="40569"/>
                    <a:pt x="188963" y="40578"/>
                    <a:pt x="188934" y="40587"/>
                  </a:cubicBezTo>
                  <a:lnTo>
                    <a:pt x="165165" y="48524"/>
                  </a:lnTo>
                  <a:lnTo>
                    <a:pt x="156004" y="103770"/>
                  </a:lnTo>
                  <a:lnTo>
                    <a:pt x="155235" y="104538"/>
                  </a:lnTo>
                  <a:lnTo>
                    <a:pt x="177466" y="137442"/>
                  </a:lnTo>
                  <a:cubicBezTo>
                    <a:pt x="177820" y="138102"/>
                    <a:pt x="177820" y="138895"/>
                    <a:pt x="177466" y="139555"/>
                  </a:cubicBezTo>
                  <a:lnTo>
                    <a:pt x="141653" y="231033"/>
                  </a:lnTo>
                  <a:cubicBezTo>
                    <a:pt x="141296" y="231710"/>
                    <a:pt x="140703" y="232234"/>
                    <a:pt x="139987" y="232505"/>
                  </a:cubicBezTo>
                  <a:lnTo>
                    <a:pt x="0" y="278468"/>
                  </a:lnTo>
                  <a:lnTo>
                    <a:pt x="47346" y="385311"/>
                  </a:lnTo>
                  <a:cubicBezTo>
                    <a:pt x="47785" y="386381"/>
                    <a:pt x="47410" y="387612"/>
                    <a:pt x="46449" y="388256"/>
                  </a:cubicBezTo>
                  <a:lnTo>
                    <a:pt x="46449" y="388256"/>
                  </a:lnTo>
                  <a:lnTo>
                    <a:pt x="100586" y="370715"/>
                  </a:lnTo>
                  <a:lnTo>
                    <a:pt x="136976" y="372892"/>
                  </a:lnTo>
                  <a:cubicBezTo>
                    <a:pt x="137821" y="372902"/>
                    <a:pt x="138624" y="372524"/>
                    <a:pt x="139154" y="371868"/>
                  </a:cubicBezTo>
                  <a:lnTo>
                    <a:pt x="167664" y="334739"/>
                  </a:lnTo>
                  <a:lnTo>
                    <a:pt x="205336" y="326032"/>
                  </a:lnTo>
                  <a:cubicBezTo>
                    <a:pt x="206035" y="325836"/>
                    <a:pt x="206632" y="325377"/>
                    <a:pt x="207001" y="324752"/>
                  </a:cubicBezTo>
                  <a:lnTo>
                    <a:pt x="226221" y="289991"/>
                  </a:lnTo>
                  <a:lnTo>
                    <a:pt x="273439" y="277188"/>
                  </a:lnTo>
                  <a:cubicBezTo>
                    <a:pt x="274589" y="276885"/>
                    <a:pt x="275367" y="275814"/>
                    <a:pt x="275297" y="274627"/>
                  </a:cubicBezTo>
                  <a:lnTo>
                    <a:pt x="272414" y="229368"/>
                  </a:lnTo>
                  <a:lnTo>
                    <a:pt x="284202" y="214133"/>
                  </a:lnTo>
                  <a:lnTo>
                    <a:pt x="294581" y="204594"/>
                  </a:lnTo>
                  <a:lnTo>
                    <a:pt x="304768" y="212084"/>
                  </a:lnTo>
                  <a:cubicBezTo>
                    <a:pt x="305269" y="212454"/>
                    <a:pt x="305875" y="212656"/>
                    <a:pt x="306498" y="212660"/>
                  </a:cubicBezTo>
                  <a:lnTo>
                    <a:pt x="306498" y="212660"/>
                  </a:lnTo>
                  <a:cubicBezTo>
                    <a:pt x="307234" y="212595"/>
                    <a:pt x="307908" y="212224"/>
                    <a:pt x="308355" y="211636"/>
                  </a:cubicBezTo>
                  <a:lnTo>
                    <a:pt x="361852" y="143971"/>
                  </a:lnTo>
                  <a:lnTo>
                    <a:pt x="371526" y="117277"/>
                  </a:lnTo>
                  <a:cubicBezTo>
                    <a:pt x="371910" y="116229"/>
                    <a:pt x="371509" y="115056"/>
                    <a:pt x="370565" y="114460"/>
                  </a:cubicBezTo>
                  <a:lnTo>
                    <a:pt x="344554" y="97240"/>
                  </a:lnTo>
                  <a:lnTo>
                    <a:pt x="316749" y="60623"/>
                  </a:lnTo>
                  <a:lnTo>
                    <a:pt x="231027" y="30343"/>
                  </a:lnTo>
                  <a:lnTo>
                    <a:pt x="206873" y="0"/>
                  </a:lnTo>
                  <a:cubicBezTo>
                    <a:pt x="206043" y="1819"/>
                    <a:pt x="204196" y="2957"/>
                    <a:pt x="202196" y="288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xmlns="" id="{F5736F12-D525-084B-A5AC-8380014EBD87}"/>
                </a:ext>
              </a:extLst>
            </p:cNvPr>
            <p:cNvSpPr/>
            <p:nvPr/>
          </p:nvSpPr>
          <p:spPr>
            <a:xfrm>
              <a:off x="4526227" y="4939569"/>
              <a:ext cx="12813" cy="25606"/>
            </a:xfrm>
            <a:custGeom>
              <a:avLst/>
              <a:gdLst>
                <a:gd name="connsiteX0" fmla="*/ 3332 w 12813"/>
                <a:gd name="connsiteY0" fmla="*/ 13699 h 25606"/>
                <a:gd name="connsiteX1" fmla="*/ 3332 w 12813"/>
                <a:gd name="connsiteY1" fmla="*/ 27911 h 25606"/>
                <a:gd name="connsiteX2" fmla="*/ 9226 w 12813"/>
                <a:gd name="connsiteY2" fmla="*/ 29191 h 25606"/>
                <a:gd name="connsiteX3" fmla="*/ 11340 w 12813"/>
                <a:gd name="connsiteY3" fmla="*/ 30279 h 25606"/>
                <a:gd name="connsiteX4" fmla="*/ 15568 w 12813"/>
                <a:gd name="connsiteY4" fmla="*/ 2945 h 25606"/>
                <a:gd name="connsiteX5" fmla="*/ 14223 w 12813"/>
                <a:gd name="connsiteY5" fmla="*/ 384 h 25606"/>
                <a:gd name="connsiteX6" fmla="*/ 12941 w 12813"/>
                <a:gd name="connsiteY6" fmla="*/ 0 h 25606"/>
                <a:gd name="connsiteX7" fmla="*/ 11211 w 12813"/>
                <a:gd name="connsiteY7" fmla="*/ 640 h 25606"/>
                <a:gd name="connsiteX8" fmla="*/ 0 w 12813"/>
                <a:gd name="connsiteY8" fmla="*/ 9218 h 25606"/>
                <a:gd name="connsiteX9" fmla="*/ 0 w 12813"/>
                <a:gd name="connsiteY9" fmla="*/ 9218 h 25606"/>
                <a:gd name="connsiteX10" fmla="*/ 3332 w 12813"/>
                <a:gd name="connsiteY10" fmla="*/ 13699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25606">
                  <a:moveTo>
                    <a:pt x="3332" y="13699"/>
                  </a:moveTo>
                  <a:lnTo>
                    <a:pt x="3332" y="27911"/>
                  </a:lnTo>
                  <a:lnTo>
                    <a:pt x="9226" y="29191"/>
                  </a:lnTo>
                  <a:cubicBezTo>
                    <a:pt x="10002" y="29396"/>
                    <a:pt x="10723" y="29767"/>
                    <a:pt x="11340" y="30279"/>
                  </a:cubicBezTo>
                  <a:lnTo>
                    <a:pt x="15568" y="2945"/>
                  </a:lnTo>
                  <a:cubicBezTo>
                    <a:pt x="15673" y="1899"/>
                    <a:pt x="15144" y="892"/>
                    <a:pt x="14223" y="384"/>
                  </a:cubicBezTo>
                  <a:cubicBezTo>
                    <a:pt x="13838" y="142"/>
                    <a:pt x="13396" y="9"/>
                    <a:pt x="12941" y="0"/>
                  </a:cubicBezTo>
                  <a:cubicBezTo>
                    <a:pt x="12308" y="9"/>
                    <a:pt x="11697" y="234"/>
                    <a:pt x="11211" y="640"/>
                  </a:cubicBezTo>
                  <a:lnTo>
                    <a:pt x="0" y="9218"/>
                  </a:lnTo>
                  <a:lnTo>
                    <a:pt x="0" y="9218"/>
                  </a:lnTo>
                  <a:cubicBezTo>
                    <a:pt x="1943" y="9863"/>
                    <a:pt x="3275" y="11654"/>
                    <a:pt x="3332" y="1369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xmlns="" id="{75DA7F8C-24DB-8A4E-83F2-A70ADBDFB8B3}"/>
                </a:ext>
              </a:extLst>
            </p:cNvPr>
            <p:cNvSpPr/>
            <p:nvPr/>
          </p:nvSpPr>
          <p:spPr>
            <a:xfrm>
              <a:off x="4762571" y="4385706"/>
              <a:ext cx="781621" cy="672165"/>
            </a:xfrm>
            <a:custGeom>
              <a:avLst/>
              <a:gdLst>
                <a:gd name="connsiteX0" fmla="*/ 326295 w 781620"/>
                <a:gd name="connsiteY0" fmla="*/ 676006 h 672165"/>
                <a:gd name="connsiteX1" fmla="*/ 328921 w 781620"/>
                <a:gd name="connsiteY1" fmla="*/ 671973 h 672165"/>
                <a:gd name="connsiteX2" fmla="*/ 343465 w 781620"/>
                <a:gd name="connsiteY2" fmla="*/ 663011 h 672165"/>
                <a:gd name="connsiteX3" fmla="*/ 345322 w 781620"/>
                <a:gd name="connsiteY3" fmla="*/ 662498 h 672165"/>
                <a:gd name="connsiteX4" fmla="*/ 365504 w 781620"/>
                <a:gd name="connsiteY4" fmla="*/ 662499 h 672165"/>
                <a:gd name="connsiteX5" fmla="*/ 367297 w 781620"/>
                <a:gd name="connsiteY5" fmla="*/ 647455 h 672165"/>
                <a:gd name="connsiteX6" fmla="*/ 369796 w 781620"/>
                <a:gd name="connsiteY6" fmla="*/ 643358 h 672165"/>
                <a:gd name="connsiteX7" fmla="*/ 373448 w 781620"/>
                <a:gd name="connsiteY7" fmla="*/ 642270 h 672165"/>
                <a:gd name="connsiteX8" fmla="*/ 427777 w 781620"/>
                <a:gd name="connsiteY8" fmla="*/ 653024 h 672165"/>
                <a:gd name="connsiteX9" fmla="*/ 447381 w 781620"/>
                <a:gd name="connsiteY9" fmla="*/ 640989 h 672165"/>
                <a:gd name="connsiteX10" fmla="*/ 450777 w 781620"/>
                <a:gd name="connsiteY10" fmla="*/ 640093 h 672165"/>
                <a:gd name="connsiteX11" fmla="*/ 455005 w 781620"/>
                <a:gd name="connsiteY11" fmla="*/ 641693 h 672165"/>
                <a:gd name="connsiteX12" fmla="*/ 464039 w 781620"/>
                <a:gd name="connsiteY12" fmla="*/ 650016 h 672165"/>
                <a:gd name="connsiteX13" fmla="*/ 474418 w 781620"/>
                <a:gd name="connsiteY13" fmla="*/ 645150 h 672165"/>
                <a:gd name="connsiteX14" fmla="*/ 453148 w 781620"/>
                <a:gd name="connsiteY14" fmla="*/ 592017 h 672165"/>
                <a:gd name="connsiteX15" fmla="*/ 431108 w 781620"/>
                <a:gd name="connsiteY15" fmla="*/ 581903 h 672165"/>
                <a:gd name="connsiteX16" fmla="*/ 427713 w 781620"/>
                <a:gd name="connsiteY16" fmla="*/ 575821 h 672165"/>
                <a:gd name="connsiteX17" fmla="*/ 431685 w 781620"/>
                <a:gd name="connsiteY17" fmla="*/ 552263 h 672165"/>
                <a:gd name="connsiteX18" fmla="*/ 403624 w 781620"/>
                <a:gd name="connsiteY18" fmla="*/ 546694 h 672165"/>
                <a:gd name="connsiteX19" fmla="*/ 398819 w 781620"/>
                <a:gd name="connsiteY19" fmla="*/ 540293 h 672165"/>
                <a:gd name="connsiteX20" fmla="*/ 403688 w 781620"/>
                <a:gd name="connsiteY20" fmla="*/ 517887 h 672165"/>
                <a:gd name="connsiteX21" fmla="*/ 445908 w 781620"/>
                <a:gd name="connsiteY21" fmla="*/ 466674 h 672165"/>
                <a:gd name="connsiteX22" fmla="*/ 450329 w 781620"/>
                <a:gd name="connsiteY22" fmla="*/ 464498 h 672165"/>
                <a:gd name="connsiteX23" fmla="*/ 450329 w 781620"/>
                <a:gd name="connsiteY23" fmla="*/ 464498 h 672165"/>
                <a:gd name="connsiteX24" fmla="*/ 454941 w 781620"/>
                <a:gd name="connsiteY24" fmla="*/ 466034 h 672165"/>
                <a:gd name="connsiteX25" fmla="*/ 471855 w 781620"/>
                <a:gd name="connsiteY25" fmla="*/ 481590 h 672165"/>
                <a:gd name="connsiteX26" fmla="*/ 511961 w 781620"/>
                <a:gd name="connsiteY26" fmla="*/ 471860 h 672165"/>
                <a:gd name="connsiteX27" fmla="*/ 534833 w 781620"/>
                <a:gd name="connsiteY27" fmla="*/ 436075 h 672165"/>
                <a:gd name="connsiteX28" fmla="*/ 560460 w 781620"/>
                <a:gd name="connsiteY28" fmla="*/ 418599 h 672165"/>
                <a:gd name="connsiteX29" fmla="*/ 585126 w 781620"/>
                <a:gd name="connsiteY29" fmla="*/ 375964 h 672165"/>
                <a:gd name="connsiteX30" fmla="*/ 586728 w 781620"/>
                <a:gd name="connsiteY30" fmla="*/ 374556 h 672165"/>
                <a:gd name="connsiteX31" fmla="*/ 602488 w 781620"/>
                <a:gd name="connsiteY31" fmla="*/ 368154 h 672165"/>
                <a:gd name="connsiteX32" fmla="*/ 606461 w 781620"/>
                <a:gd name="connsiteY32" fmla="*/ 357144 h 672165"/>
                <a:gd name="connsiteX33" fmla="*/ 626514 w 781620"/>
                <a:gd name="connsiteY33" fmla="*/ 328977 h 672165"/>
                <a:gd name="connsiteX34" fmla="*/ 628115 w 781620"/>
                <a:gd name="connsiteY34" fmla="*/ 327760 h 672165"/>
                <a:gd name="connsiteX35" fmla="*/ 646695 w 781620"/>
                <a:gd name="connsiteY35" fmla="*/ 320335 h 672165"/>
                <a:gd name="connsiteX36" fmla="*/ 640673 w 781620"/>
                <a:gd name="connsiteY36" fmla="*/ 317198 h 672165"/>
                <a:gd name="connsiteX37" fmla="*/ 638130 w 781620"/>
                <a:gd name="connsiteY37" fmla="*/ 309647 h 672165"/>
                <a:gd name="connsiteX38" fmla="*/ 639007 w 781620"/>
                <a:gd name="connsiteY38" fmla="*/ 308364 h 672165"/>
                <a:gd name="connsiteX39" fmla="*/ 645414 w 781620"/>
                <a:gd name="connsiteY39" fmla="*/ 301002 h 672165"/>
                <a:gd name="connsiteX40" fmla="*/ 639007 w 781620"/>
                <a:gd name="connsiteY40" fmla="*/ 293512 h 672165"/>
                <a:gd name="connsiteX41" fmla="*/ 638238 w 781620"/>
                <a:gd name="connsiteY41" fmla="*/ 287110 h 672165"/>
                <a:gd name="connsiteX42" fmla="*/ 645542 w 781620"/>
                <a:gd name="connsiteY42" fmla="*/ 273667 h 672165"/>
                <a:gd name="connsiteX43" fmla="*/ 647079 w 781620"/>
                <a:gd name="connsiteY43" fmla="*/ 272259 h 672165"/>
                <a:gd name="connsiteX44" fmla="*/ 676550 w 781620"/>
                <a:gd name="connsiteY44" fmla="*/ 258111 h 672165"/>
                <a:gd name="connsiteX45" fmla="*/ 673603 w 781620"/>
                <a:gd name="connsiteY45" fmla="*/ 252734 h 672165"/>
                <a:gd name="connsiteX46" fmla="*/ 652845 w 781620"/>
                <a:gd name="connsiteY46" fmla="*/ 250814 h 672165"/>
                <a:gd name="connsiteX47" fmla="*/ 647336 w 781620"/>
                <a:gd name="connsiteY47" fmla="*/ 245948 h 672165"/>
                <a:gd name="connsiteX48" fmla="*/ 645542 w 781620"/>
                <a:gd name="connsiteY48" fmla="*/ 234105 h 672165"/>
                <a:gd name="connsiteX49" fmla="*/ 630230 w 781620"/>
                <a:gd name="connsiteY49" fmla="*/ 230648 h 672165"/>
                <a:gd name="connsiteX50" fmla="*/ 628500 w 781620"/>
                <a:gd name="connsiteY50" fmla="*/ 229624 h 672165"/>
                <a:gd name="connsiteX51" fmla="*/ 610177 w 781620"/>
                <a:gd name="connsiteY51" fmla="*/ 211060 h 672165"/>
                <a:gd name="connsiteX52" fmla="*/ 610177 w 781620"/>
                <a:gd name="connsiteY52" fmla="*/ 203378 h 672165"/>
                <a:gd name="connsiteX53" fmla="*/ 621260 w 781620"/>
                <a:gd name="connsiteY53" fmla="*/ 191471 h 672165"/>
                <a:gd name="connsiteX54" fmla="*/ 612675 w 781620"/>
                <a:gd name="connsiteY54" fmla="*/ 181933 h 672165"/>
                <a:gd name="connsiteX55" fmla="*/ 612791 w 781620"/>
                <a:gd name="connsiteY55" fmla="*/ 174238 h 672165"/>
                <a:gd name="connsiteX56" fmla="*/ 613060 w 781620"/>
                <a:gd name="connsiteY56" fmla="*/ 173995 h 672165"/>
                <a:gd name="connsiteX57" fmla="*/ 619466 w 781620"/>
                <a:gd name="connsiteY57" fmla="*/ 168297 h 672165"/>
                <a:gd name="connsiteX58" fmla="*/ 609728 w 781620"/>
                <a:gd name="connsiteY58" fmla="*/ 163176 h 672165"/>
                <a:gd name="connsiteX59" fmla="*/ 606781 w 781620"/>
                <a:gd name="connsiteY59" fmla="*/ 159719 h 672165"/>
                <a:gd name="connsiteX60" fmla="*/ 607293 w 781620"/>
                <a:gd name="connsiteY60" fmla="*/ 155366 h 672165"/>
                <a:gd name="connsiteX61" fmla="*/ 609215 w 781620"/>
                <a:gd name="connsiteY61" fmla="*/ 151781 h 672165"/>
                <a:gd name="connsiteX62" fmla="*/ 605179 w 781620"/>
                <a:gd name="connsiteY62" fmla="*/ 149925 h 672165"/>
                <a:gd name="connsiteX63" fmla="*/ 602040 w 781620"/>
                <a:gd name="connsiteY63" fmla="*/ 142819 h 672165"/>
                <a:gd name="connsiteX64" fmla="*/ 609280 w 781620"/>
                <a:gd name="connsiteY64" fmla="*/ 122782 h 672165"/>
                <a:gd name="connsiteX65" fmla="*/ 613508 w 781620"/>
                <a:gd name="connsiteY65" fmla="*/ 119069 h 672165"/>
                <a:gd name="connsiteX66" fmla="*/ 630358 w 781620"/>
                <a:gd name="connsiteY66" fmla="*/ 114588 h 672165"/>
                <a:gd name="connsiteX67" fmla="*/ 631319 w 781620"/>
                <a:gd name="connsiteY67" fmla="*/ 114588 h 672165"/>
                <a:gd name="connsiteX68" fmla="*/ 632216 w 781620"/>
                <a:gd name="connsiteY68" fmla="*/ 114588 h 672165"/>
                <a:gd name="connsiteX69" fmla="*/ 693144 w 781620"/>
                <a:gd name="connsiteY69" fmla="*/ 129952 h 672165"/>
                <a:gd name="connsiteX70" fmla="*/ 731584 w 781620"/>
                <a:gd name="connsiteY70" fmla="*/ 119069 h 672165"/>
                <a:gd name="connsiteX71" fmla="*/ 749010 w 781620"/>
                <a:gd name="connsiteY71" fmla="*/ 120734 h 672165"/>
                <a:gd name="connsiteX72" fmla="*/ 757019 w 781620"/>
                <a:gd name="connsiteY72" fmla="*/ 105434 h 672165"/>
                <a:gd name="connsiteX73" fmla="*/ 782005 w 781620"/>
                <a:gd name="connsiteY73" fmla="*/ 87509 h 672165"/>
                <a:gd name="connsiteX74" fmla="*/ 749523 w 781620"/>
                <a:gd name="connsiteY74" fmla="*/ 76947 h 672165"/>
                <a:gd name="connsiteX75" fmla="*/ 739657 w 781620"/>
                <a:gd name="connsiteY75" fmla="*/ 66192 h 672165"/>
                <a:gd name="connsiteX76" fmla="*/ 723768 w 781620"/>
                <a:gd name="connsiteY76" fmla="*/ 68177 h 672165"/>
                <a:gd name="connsiteX77" fmla="*/ 721974 w 781620"/>
                <a:gd name="connsiteY77" fmla="*/ 67472 h 672165"/>
                <a:gd name="connsiteX78" fmla="*/ 709865 w 781620"/>
                <a:gd name="connsiteY78" fmla="*/ 56334 h 672165"/>
                <a:gd name="connsiteX79" fmla="*/ 709096 w 781620"/>
                <a:gd name="connsiteY79" fmla="*/ 54285 h 672165"/>
                <a:gd name="connsiteX80" fmla="*/ 711403 w 781620"/>
                <a:gd name="connsiteY80" fmla="*/ 33032 h 672165"/>
                <a:gd name="connsiteX81" fmla="*/ 703138 w 781620"/>
                <a:gd name="connsiteY81" fmla="*/ 23621 h 672165"/>
                <a:gd name="connsiteX82" fmla="*/ 687826 w 781620"/>
                <a:gd name="connsiteY82" fmla="*/ 23621 h 672165"/>
                <a:gd name="connsiteX83" fmla="*/ 685199 w 781620"/>
                <a:gd name="connsiteY83" fmla="*/ 21509 h 672165"/>
                <a:gd name="connsiteX84" fmla="*/ 683085 w 781620"/>
                <a:gd name="connsiteY84" fmla="*/ 9794 h 672165"/>
                <a:gd name="connsiteX85" fmla="*/ 651052 w 781620"/>
                <a:gd name="connsiteY85" fmla="*/ 3393 h 672165"/>
                <a:gd name="connsiteX86" fmla="*/ 643556 w 781620"/>
                <a:gd name="connsiteY86" fmla="*/ 0 h 672165"/>
                <a:gd name="connsiteX87" fmla="*/ 605564 w 781620"/>
                <a:gd name="connsiteY87" fmla="*/ 7426 h 672165"/>
                <a:gd name="connsiteX88" fmla="*/ 553477 w 781620"/>
                <a:gd name="connsiteY88" fmla="*/ 10050 h 672165"/>
                <a:gd name="connsiteX89" fmla="*/ 490242 w 781620"/>
                <a:gd name="connsiteY89" fmla="*/ 48460 h 672165"/>
                <a:gd name="connsiteX90" fmla="*/ 485310 w 781620"/>
                <a:gd name="connsiteY90" fmla="*/ 52877 h 672165"/>
                <a:gd name="connsiteX91" fmla="*/ 485310 w 781620"/>
                <a:gd name="connsiteY91" fmla="*/ 55949 h 672165"/>
                <a:gd name="connsiteX92" fmla="*/ 506644 w 781620"/>
                <a:gd name="connsiteY92" fmla="*/ 85525 h 672165"/>
                <a:gd name="connsiteX93" fmla="*/ 504722 w 781620"/>
                <a:gd name="connsiteY93" fmla="*/ 102169 h 672165"/>
                <a:gd name="connsiteX94" fmla="*/ 475699 w 781620"/>
                <a:gd name="connsiteY94" fmla="*/ 137954 h 672165"/>
                <a:gd name="connsiteX95" fmla="*/ 475640 w 781620"/>
                <a:gd name="connsiteY95" fmla="*/ 141032 h 672165"/>
                <a:gd name="connsiteX96" fmla="*/ 475699 w 781620"/>
                <a:gd name="connsiteY96" fmla="*/ 141091 h 672165"/>
                <a:gd name="connsiteX97" fmla="*/ 481529 w 781620"/>
                <a:gd name="connsiteY97" fmla="*/ 146532 h 672165"/>
                <a:gd name="connsiteX98" fmla="*/ 473521 w 781620"/>
                <a:gd name="connsiteY98" fmla="*/ 161383 h 672165"/>
                <a:gd name="connsiteX99" fmla="*/ 426880 w 781620"/>
                <a:gd name="connsiteY99" fmla="*/ 161383 h 672165"/>
                <a:gd name="connsiteX100" fmla="*/ 424574 w 781620"/>
                <a:gd name="connsiteY100" fmla="*/ 162600 h 672165"/>
                <a:gd name="connsiteX101" fmla="*/ 424574 w 781620"/>
                <a:gd name="connsiteY101" fmla="*/ 165032 h 672165"/>
                <a:gd name="connsiteX102" fmla="*/ 442449 w 781620"/>
                <a:gd name="connsiteY102" fmla="*/ 196144 h 672165"/>
                <a:gd name="connsiteX103" fmla="*/ 404008 w 781620"/>
                <a:gd name="connsiteY103" fmla="*/ 210612 h 672165"/>
                <a:gd name="connsiteX104" fmla="*/ 402535 w 781620"/>
                <a:gd name="connsiteY104" fmla="*/ 212084 h 672165"/>
                <a:gd name="connsiteX105" fmla="*/ 387863 w 781620"/>
                <a:gd name="connsiteY105" fmla="*/ 251262 h 672165"/>
                <a:gd name="connsiteX106" fmla="*/ 392476 w 781620"/>
                <a:gd name="connsiteY106" fmla="*/ 274435 h 672165"/>
                <a:gd name="connsiteX107" fmla="*/ 375947 w 781620"/>
                <a:gd name="connsiteY107" fmla="*/ 287750 h 672165"/>
                <a:gd name="connsiteX108" fmla="*/ 361083 w 781620"/>
                <a:gd name="connsiteY108" fmla="*/ 277444 h 672165"/>
                <a:gd name="connsiteX109" fmla="*/ 337635 w 781620"/>
                <a:gd name="connsiteY109" fmla="*/ 277956 h 672165"/>
                <a:gd name="connsiteX110" fmla="*/ 313545 w 781620"/>
                <a:gd name="connsiteY110" fmla="*/ 295752 h 672165"/>
                <a:gd name="connsiteX111" fmla="*/ 312456 w 781620"/>
                <a:gd name="connsiteY111" fmla="*/ 297609 h 672165"/>
                <a:gd name="connsiteX112" fmla="*/ 313289 w 781620"/>
                <a:gd name="connsiteY112" fmla="*/ 299465 h 672165"/>
                <a:gd name="connsiteX113" fmla="*/ 316620 w 781620"/>
                <a:gd name="connsiteY113" fmla="*/ 302602 h 672165"/>
                <a:gd name="connsiteX114" fmla="*/ 274656 w 781620"/>
                <a:gd name="connsiteY114" fmla="*/ 307083 h 672165"/>
                <a:gd name="connsiteX115" fmla="*/ 255436 w 781620"/>
                <a:gd name="connsiteY115" fmla="*/ 324944 h 672165"/>
                <a:gd name="connsiteX116" fmla="*/ 254667 w 781620"/>
                <a:gd name="connsiteY116" fmla="*/ 326672 h 672165"/>
                <a:gd name="connsiteX117" fmla="*/ 252297 w 781620"/>
                <a:gd name="connsiteY117" fmla="*/ 374812 h 672165"/>
                <a:gd name="connsiteX118" fmla="*/ 249478 w 781620"/>
                <a:gd name="connsiteY118" fmla="*/ 377821 h 672165"/>
                <a:gd name="connsiteX119" fmla="*/ 194764 w 781620"/>
                <a:gd name="connsiteY119" fmla="*/ 391200 h 672165"/>
                <a:gd name="connsiteX120" fmla="*/ 160745 w 781620"/>
                <a:gd name="connsiteY120" fmla="*/ 388896 h 672165"/>
                <a:gd name="connsiteX121" fmla="*/ 159015 w 781620"/>
                <a:gd name="connsiteY121" fmla="*/ 389472 h 672165"/>
                <a:gd name="connsiteX122" fmla="*/ 145625 w 781620"/>
                <a:gd name="connsiteY122" fmla="*/ 399714 h 672165"/>
                <a:gd name="connsiteX123" fmla="*/ 114296 w 781620"/>
                <a:gd name="connsiteY123" fmla="*/ 391264 h 672165"/>
                <a:gd name="connsiteX124" fmla="*/ 67335 w 781620"/>
                <a:gd name="connsiteY124" fmla="*/ 400226 h 672165"/>
                <a:gd name="connsiteX125" fmla="*/ 641 w 781620"/>
                <a:gd name="connsiteY125" fmla="*/ 379677 h 672165"/>
                <a:gd name="connsiteX126" fmla="*/ 0 w 781620"/>
                <a:gd name="connsiteY126" fmla="*/ 380573 h 672165"/>
                <a:gd name="connsiteX127" fmla="*/ 32034 w 781620"/>
                <a:gd name="connsiteY127" fmla="*/ 433643 h 672165"/>
                <a:gd name="connsiteX128" fmla="*/ 85658 w 781620"/>
                <a:gd name="connsiteY128" fmla="*/ 460913 h 672165"/>
                <a:gd name="connsiteX129" fmla="*/ 88221 w 781620"/>
                <a:gd name="connsiteY129" fmla="*/ 464690 h 672165"/>
                <a:gd name="connsiteX130" fmla="*/ 90463 w 781620"/>
                <a:gd name="connsiteY130" fmla="*/ 501947 h 672165"/>
                <a:gd name="connsiteX131" fmla="*/ 109683 w 781620"/>
                <a:gd name="connsiteY131" fmla="*/ 509693 h 672165"/>
                <a:gd name="connsiteX132" fmla="*/ 112374 w 781620"/>
                <a:gd name="connsiteY132" fmla="*/ 512510 h 672165"/>
                <a:gd name="connsiteX133" fmla="*/ 112374 w 781620"/>
                <a:gd name="connsiteY133" fmla="*/ 516223 h 672165"/>
                <a:gd name="connsiteX134" fmla="*/ 100265 w 781620"/>
                <a:gd name="connsiteY134" fmla="*/ 538436 h 672165"/>
                <a:gd name="connsiteX135" fmla="*/ 97382 w 781620"/>
                <a:gd name="connsiteY135" fmla="*/ 540741 h 672165"/>
                <a:gd name="connsiteX136" fmla="*/ 61120 w 781620"/>
                <a:gd name="connsiteY136" fmla="*/ 551943 h 672165"/>
                <a:gd name="connsiteX137" fmla="*/ 43758 w 781620"/>
                <a:gd name="connsiteY137" fmla="*/ 568651 h 672165"/>
                <a:gd name="connsiteX138" fmla="*/ 32931 w 781620"/>
                <a:gd name="connsiteY138" fmla="*/ 613462 h 672165"/>
                <a:gd name="connsiteX139" fmla="*/ 30176 w 781620"/>
                <a:gd name="connsiteY139" fmla="*/ 616535 h 672165"/>
                <a:gd name="connsiteX140" fmla="*/ 33891 w 781620"/>
                <a:gd name="connsiteY140" fmla="*/ 618840 h 672165"/>
                <a:gd name="connsiteX141" fmla="*/ 35301 w 781620"/>
                <a:gd name="connsiteY141" fmla="*/ 619224 h 672165"/>
                <a:gd name="connsiteX142" fmla="*/ 36390 w 781620"/>
                <a:gd name="connsiteY142" fmla="*/ 619224 h 672165"/>
                <a:gd name="connsiteX143" fmla="*/ 52535 w 781620"/>
                <a:gd name="connsiteY143" fmla="*/ 612822 h 672165"/>
                <a:gd name="connsiteX144" fmla="*/ 147675 w 781620"/>
                <a:gd name="connsiteY144" fmla="*/ 603604 h 672165"/>
                <a:gd name="connsiteX145" fmla="*/ 169458 w 781620"/>
                <a:gd name="connsiteY145" fmla="*/ 614807 h 672165"/>
                <a:gd name="connsiteX146" fmla="*/ 170675 w 781620"/>
                <a:gd name="connsiteY146" fmla="*/ 614807 h 672165"/>
                <a:gd name="connsiteX147" fmla="*/ 172982 w 781620"/>
                <a:gd name="connsiteY147" fmla="*/ 613591 h 672165"/>
                <a:gd name="connsiteX148" fmla="*/ 179388 w 781620"/>
                <a:gd name="connsiteY148" fmla="*/ 603988 h 672165"/>
                <a:gd name="connsiteX149" fmla="*/ 187909 w 781620"/>
                <a:gd name="connsiteY149" fmla="*/ 605845 h 672165"/>
                <a:gd name="connsiteX150" fmla="*/ 258575 w 781620"/>
                <a:gd name="connsiteY150" fmla="*/ 603476 h 672165"/>
                <a:gd name="connsiteX151" fmla="*/ 273567 w 781620"/>
                <a:gd name="connsiteY151" fmla="*/ 627866 h 672165"/>
                <a:gd name="connsiteX152" fmla="*/ 289456 w 781620"/>
                <a:gd name="connsiteY152" fmla="*/ 634268 h 672165"/>
                <a:gd name="connsiteX153" fmla="*/ 305921 w 781620"/>
                <a:gd name="connsiteY153" fmla="*/ 671269 h 672165"/>
                <a:gd name="connsiteX154" fmla="*/ 307651 w 781620"/>
                <a:gd name="connsiteY154" fmla="*/ 672677 h 672165"/>
                <a:gd name="connsiteX155" fmla="*/ 326871 w 781620"/>
                <a:gd name="connsiteY155" fmla="*/ 677862 h 672165"/>
                <a:gd name="connsiteX156" fmla="*/ 326294 w 781620"/>
                <a:gd name="connsiteY156" fmla="*/ 676006 h 67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781620" h="672165">
                  <a:moveTo>
                    <a:pt x="326295" y="676006"/>
                  </a:moveTo>
                  <a:cubicBezTo>
                    <a:pt x="326514" y="674334"/>
                    <a:pt x="327480" y="672851"/>
                    <a:pt x="328921" y="671973"/>
                  </a:cubicBezTo>
                  <a:lnTo>
                    <a:pt x="343465" y="663011"/>
                  </a:lnTo>
                  <a:cubicBezTo>
                    <a:pt x="344030" y="662685"/>
                    <a:pt x="344670" y="662509"/>
                    <a:pt x="345322" y="662498"/>
                  </a:cubicBezTo>
                  <a:lnTo>
                    <a:pt x="365504" y="662499"/>
                  </a:lnTo>
                  <a:lnTo>
                    <a:pt x="367297" y="647455"/>
                  </a:lnTo>
                  <a:cubicBezTo>
                    <a:pt x="367518" y="645799"/>
                    <a:pt x="368425" y="644313"/>
                    <a:pt x="369796" y="643358"/>
                  </a:cubicBezTo>
                  <a:cubicBezTo>
                    <a:pt x="370897" y="642681"/>
                    <a:pt x="372156" y="642306"/>
                    <a:pt x="373448" y="642270"/>
                  </a:cubicBezTo>
                  <a:lnTo>
                    <a:pt x="427777" y="653024"/>
                  </a:lnTo>
                  <a:lnTo>
                    <a:pt x="447381" y="640989"/>
                  </a:lnTo>
                  <a:cubicBezTo>
                    <a:pt x="448461" y="640519"/>
                    <a:pt x="449606" y="640217"/>
                    <a:pt x="450777" y="640093"/>
                  </a:cubicBezTo>
                  <a:cubicBezTo>
                    <a:pt x="452334" y="640095"/>
                    <a:pt x="453838" y="640664"/>
                    <a:pt x="455005" y="641693"/>
                  </a:cubicBezTo>
                  <a:lnTo>
                    <a:pt x="464039" y="650016"/>
                  </a:lnTo>
                  <a:lnTo>
                    <a:pt x="474418" y="645150"/>
                  </a:lnTo>
                  <a:lnTo>
                    <a:pt x="453148" y="592017"/>
                  </a:lnTo>
                  <a:lnTo>
                    <a:pt x="431108" y="581903"/>
                  </a:lnTo>
                  <a:cubicBezTo>
                    <a:pt x="428724" y="580883"/>
                    <a:pt x="427329" y="578384"/>
                    <a:pt x="427713" y="575821"/>
                  </a:cubicBezTo>
                  <a:lnTo>
                    <a:pt x="431685" y="552263"/>
                  </a:lnTo>
                  <a:lnTo>
                    <a:pt x="403624" y="546694"/>
                  </a:lnTo>
                  <a:cubicBezTo>
                    <a:pt x="400558" y="546201"/>
                    <a:pt x="398434" y="543371"/>
                    <a:pt x="398819" y="540293"/>
                  </a:cubicBezTo>
                  <a:lnTo>
                    <a:pt x="403688" y="517887"/>
                  </a:lnTo>
                  <a:lnTo>
                    <a:pt x="445908" y="466674"/>
                  </a:lnTo>
                  <a:cubicBezTo>
                    <a:pt x="447032" y="465389"/>
                    <a:pt x="448624" y="464606"/>
                    <a:pt x="450329" y="464498"/>
                  </a:cubicBezTo>
                  <a:lnTo>
                    <a:pt x="450329" y="464498"/>
                  </a:lnTo>
                  <a:cubicBezTo>
                    <a:pt x="452003" y="464424"/>
                    <a:pt x="453646" y="464971"/>
                    <a:pt x="454941" y="466034"/>
                  </a:cubicBezTo>
                  <a:lnTo>
                    <a:pt x="471855" y="481590"/>
                  </a:lnTo>
                  <a:lnTo>
                    <a:pt x="511961" y="471860"/>
                  </a:lnTo>
                  <a:lnTo>
                    <a:pt x="534833" y="436075"/>
                  </a:lnTo>
                  <a:lnTo>
                    <a:pt x="560460" y="418599"/>
                  </a:lnTo>
                  <a:lnTo>
                    <a:pt x="585126" y="375964"/>
                  </a:lnTo>
                  <a:cubicBezTo>
                    <a:pt x="585479" y="375322"/>
                    <a:pt x="586046" y="374824"/>
                    <a:pt x="586728" y="374556"/>
                  </a:cubicBezTo>
                  <a:lnTo>
                    <a:pt x="602488" y="368154"/>
                  </a:lnTo>
                  <a:lnTo>
                    <a:pt x="606461" y="357144"/>
                  </a:lnTo>
                  <a:lnTo>
                    <a:pt x="626514" y="328977"/>
                  </a:lnTo>
                  <a:cubicBezTo>
                    <a:pt x="626925" y="328431"/>
                    <a:pt x="627480" y="328011"/>
                    <a:pt x="628115" y="327760"/>
                  </a:cubicBezTo>
                  <a:lnTo>
                    <a:pt x="646695" y="320335"/>
                  </a:lnTo>
                  <a:lnTo>
                    <a:pt x="640673" y="317198"/>
                  </a:lnTo>
                  <a:cubicBezTo>
                    <a:pt x="637884" y="315814"/>
                    <a:pt x="636745" y="312434"/>
                    <a:pt x="638130" y="309647"/>
                  </a:cubicBezTo>
                  <a:cubicBezTo>
                    <a:pt x="638361" y="309181"/>
                    <a:pt x="638656" y="308749"/>
                    <a:pt x="639007" y="308364"/>
                  </a:cubicBezTo>
                  <a:lnTo>
                    <a:pt x="645414" y="301002"/>
                  </a:lnTo>
                  <a:lnTo>
                    <a:pt x="639007" y="293512"/>
                  </a:lnTo>
                  <a:cubicBezTo>
                    <a:pt x="637377" y="291776"/>
                    <a:pt x="637065" y="289182"/>
                    <a:pt x="638238" y="287110"/>
                  </a:cubicBezTo>
                  <a:lnTo>
                    <a:pt x="645542" y="273667"/>
                  </a:lnTo>
                  <a:cubicBezTo>
                    <a:pt x="645870" y="273030"/>
                    <a:pt x="646415" y="272530"/>
                    <a:pt x="647079" y="272259"/>
                  </a:cubicBezTo>
                  <a:lnTo>
                    <a:pt x="676550" y="258111"/>
                  </a:lnTo>
                  <a:lnTo>
                    <a:pt x="673603" y="252734"/>
                  </a:lnTo>
                  <a:lnTo>
                    <a:pt x="652845" y="250814"/>
                  </a:lnTo>
                  <a:cubicBezTo>
                    <a:pt x="650167" y="250511"/>
                    <a:pt x="647965" y="248567"/>
                    <a:pt x="647336" y="245948"/>
                  </a:cubicBezTo>
                  <a:lnTo>
                    <a:pt x="645542" y="234105"/>
                  </a:lnTo>
                  <a:lnTo>
                    <a:pt x="630230" y="230648"/>
                  </a:lnTo>
                  <a:cubicBezTo>
                    <a:pt x="629568" y="230475"/>
                    <a:pt x="628969" y="230121"/>
                    <a:pt x="628500" y="229624"/>
                  </a:cubicBezTo>
                  <a:lnTo>
                    <a:pt x="610177" y="211060"/>
                  </a:lnTo>
                  <a:cubicBezTo>
                    <a:pt x="608093" y="208922"/>
                    <a:pt x="608093" y="205515"/>
                    <a:pt x="610177" y="203378"/>
                  </a:cubicBezTo>
                  <a:lnTo>
                    <a:pt x="621260" y="191471"/>
                  </a:lnTo>
                  <a:lnTo>
                    <a:pt x="612675" y="181933"/>
                  </a:lnTo>
                  <a:cubicBezTo>
                    <a:pt x="610581" y="179776"/>
                    <a:pt x="610633" y="176331"/>
                    <a:pt x="612791" y="174238"/>
                  </a:cubicBezTo>
                  <a:cubicBezTo>
                    <a:pt x="612878" y="174154"/>
                    <a:pt x="612967" y="174073"/>
                    <a:pt x="613060" y="173995"/>
                  </a:cubicBezTo>
                  <a:lnTo>
                    <a:pt x="619466" y="168297"/>
                  </a:lnTo>
                  <a:lnTo>
                    <a:pt x="609728" y="163176"/>
                  </a:lnTo>
                  <a:cubicBezTo>
                    <a:pt x="608356" y="162422"/>
                    <a:pt x="607308" y="161193"/>
                    <a:pt x="606781" y="159719"/>
                  </a:cubicBezTo>
                  <a:cubicBezTo>
                    <a:pt x="606333" y="158261"/>
                    <a:pt x="606519" y="156681"/>
                    <a:pt x="607293" y="155366"/>
                  </a:cubicBezTo>
                  <a:lnTo>
                    <a:pt x="609215" y="151781"/>
                  </a:lnTo>
                  <a:lnTo>
                    <a:pt x="605179" y="149925"/>
                  </a:lnTo>
                  <a:cubicBezTo>
                    <a:pt x="602429" y="148746"/>
                    <a:pt x="601058" y="145644"/>
                    <a:pt x="602040" y="142819"/>
                  </a:cubicBezTo>
                  <a:lnTo>
                    <a:pt x="609280" y="122782"/>
                  </a:lnTo>
                  <a:cubicBezTo>
                    <a:pt x="609978" y="120915"/>
                    <a:pt x="611566" y="119522"/>
                    <a:pt x="613508" y="119069"/>
                  </a:cubicBezTo>
                  <a:lnTo>
                    <a:pt x="630358" y="114588"/>
                  </a:lnTo>
                  <a:lnTo>
                    <a:pt x="631319" y="114588"/>
                  </a:lnTo>
                  <a:lnTo>
                    <a:pt x="632216" y="114588"/>
                  </a:lnTo>
                  <a:lnTo>
                    <a:pt x="693144" y="129952"/>
                  </a:lnTo>
                  <a:lnTo>
                    <a:pt x="731584" y="119069"/>
                  </a:lnTo>
                  <a:lnTo>
                    <a:pt x="749010" y="120734"/>
                  </a:lnTo>
                  <a:lnTo>
                    <a:pt x="757019" y="105434"/>
                  </a:lnTo>
                  <a:lnTo>
                    <a:pt x="782005" y="87509"/>
                  </a:lnTo>
                  <a:lnTo>
                    <a:pt x="749523" y="76947"/>
                  </a:lnTo>
                  <a:lnTo>
                    <a:pt x="739657" y="66192"/>
                  </a:lnTo>
                  <a:lnTo>
                    <a:pt x="723768" y="68177"/>
                  </a:lnTo>
                  <a:cubicBezTo>
                    <a:pt x="723111" y="68135"/>
                    <a:pt x="722483" y="67889"/>
                    <a:pt x="721974" y="67472"/>
                  </a:cubicBezTo>
                  <a:lnTo>
                    <a:pt x="709865" y="56334"/>
                  </a:lnTo>
                  <a:cubicBezTo>
                    <a:pt x="709270" y="55831"/>
                    <a:pt x="708979" y="55055"/>
                    <a:pt x="709096" y="54285"/>
                  </a:cubicBezTo>
                  <a:lnTo>
                    <a:pt x="711403" y="33032"/>
                  </a:lnTo>
                  <a:lnTo>
                    <a:pt x="703138" y="23621"/>
                  </a:lnTo>
                  <a:lnTo>
                    <a:pt x="687826" y="23621"/>
                  </a:lnTo>
                  <a:cubicBezTo>
                    <a:pt x="686554" y="23646"/>
                    <a:pt x="685447" y="22756"/>
                    <a:pt x="685199" y="21509"/>
                  </a:cubicBezTo>
                  <a:lnTo>
                    <a:pt x="683085" y="9794"/>
                  </a:lnTo>
                  <a:lnTo>
                    <a:pt x="651052" y="3393"/>
                  </a:lnTo>
                  <a:lnTo>
                    <a:pt x="643556" y="0"/>
                  </a:lnTo>
                  <a:lnTo>
                    <a:pt x="605564" y="7426"/>
                  </a:lnTo>
                  <a:lnTo>
                    <a:pt x="553477" y="10050"/>
                  </a:lnTo>
                  <a:lnTo>
                    <a:pt x="490242" y="48460"/>
                  </a:lnTo>
                  <a:lnTo>
                    <a:pt x="485310" y="52877"/>
                  </a:lnTo>
                  <a:cubicBezTo>
                    <a:pt x="484526" y="53751"/>
                    <a:pt x="484526" y="55074"/>
                    <a:pt x="485310" y="55949"/>
                  </a:cubicBezTo>
                  <a:lnTo>
                    <a:pt x="506644" y="85525"/>
                  </a:lnTo>
                  <a:lnTo>
                    <a:pt x="504722" y="102169"/>
                  </a:lnTo>
                  <a:lnTo>
                    <a:pt x="475699" y="137954"/>
                  </a:lnTo>
                  <a:cubicBezTo>
                    <a:pt x="474833" y="138787"/>
                    <a:pt x="474806" y="140165"/>
                    <a:pt x="475640" y="141032"/>
                  </a:cubicBezTo>
                  <a:cubicBezTo>
                    <a:pt x="475660" y="141052"/>
                    <a:pt x="475679" y="141071"/>
                    <a:pt x="475699" y="141091"/>
                  </a:cubicBezTo>
                  <a:lnTo>
                    <a:pt x="481529" y="146532"/>
                  </a:lnTo>
                  <a:lnTo>
                    <a:pt x="473521" y="161383"/>
                  </a:lnTo>
                  <a:lnTo>
                    <a:pt x="426880" y="161383"/>
                  </a:lnTo>
                  <a:cubicBezTo>
                    <a:pt x="425959" y="161388"/>
                    <a:pt x="425097" y="161842"/>
                    <a:pt x="424574" y="162600"/>
                  </a:cubicBezTo>
                  <a:cubicBezTo>
                    <a:pt x="424095" y="163340"/>
                    <a:pt x="424095" y="164292"/>
                    <a:pt x="424574" y="165032"/>
                  </a:cubicBezTo>
                  <a:lnTo>
                    <a:pt x="442449" y="196144"/>
                  </a:lnTo>
                  <a:lnTo>
                    <a:pt x="404008" y="210612"/>
                  </a:lnTo>
                  <a:cubicBezTo>
                    <a:pt x="403343" y="210890"/>
                    <a:pt x="402814" y="211419"/>
                    <a:pt x="402535" y="212084"/>
                  </a:cubicBezTo>
                  <a:lnTo>
                    <a:pt x="387863" y="251262"/>
                  </a:lnTo>
                  <a:lnTo>
                    <a:pt x="392476" y="274435"/>
                  </a:lnTo>
                  <a:lnTo>
                    <a:pt x="375947" y="287750"/>
                  </a:lnTo>
                  <a:lnTo>
                    <a:pt x="361083" y="277444"/>
                  </a:lnTo>
                  <a:lnTo>
                    <a:pt x="337635" y="277956"/>
                  </a:lnTo>
                  <a:lnTo>
                    <a:pt x="313545" y="295752"/>
                  </a:lnTo>
                  <a:cubicBezTo>
                    <a:pt x="312950" y="296203"/>
                    <a:pt x="312559" y="296870"/>
                    <a:pt x="312456" y="297609"/>
                  </a:cubicBezTo>
                  <a:cubicBezTo>
                    <a:pt x="312473" y="298314"/>
                    <a:pt x="312773" y="298983"/>
                    <a:pt x="313289" y="299465"/>
                  </a:cubicBezTo>
                  <a:lnTo>
                    <a:pt x="316620" y="302602"/>
                  </a:lnTo>
                  <a:lnTo>
                    <a:pt x="274656" y="307083"/>
                  </a:lnTo>
                  <a:lnTo>
                    <a:pt x="255436" y="324944"/>
                  </a:lnTo>
                  <a:cubicBezTo>
                    <a:pt x="255015" y="325431"/>
                    <a:pt x="254747" y="326032"/>
                    <a:pt x="254667" y="326672"/>
                  </a:cubicBezTo>
                  <a:lnTo>
                    <a:pt x="252297" y="374812"/>
                  </a:lnTo>
                  <a:lnTo>
                    <a:pt x="249478" y="377821"/>
                  </a:lnTo>
                  <a:lnTo>
                    <a:pt x="194764" y="391200"/>
                  </a:lnTo>
                  <a:lnTo>
                    <a:pt x="160745" y="388896"/>
                  </a:lnTo>
                  <a:cubicBezTo>
                    <a:pt x="160120" y="388891"/>
                    <a:pt x="159512" y="389094"/>
                    <a:pt x="159015" y="389472"/>
                  </a:cubicBezTo>
                  <a:lnTo>
                    <a:pt x="145625" y="399714"/>
                  </a:lnTo>
                  <a:lnTo>
                    <a:pt x="114296" y="391264"/>
                  </a:lnTo>
                  <a:lnTo>
                    <a:pt x="67335" y="400226"/>
                  </a:lnTo>
                  <a:lnTo>
                    <a:pt x="641" y="379677"/>
                  </a:lnTo>
                  <a:lnTo>
                    <a:pt x="0" y="380573"/>
                  </a:lnTo>
                  <a:lnTo>
                    <a:pt x="32034" y="433643"/>
                  </a:lnTo>
                  <a:lnTo>
                    <a:pt x="85658" y="460913"/>
                  </a:lnTo>
                  <a:cubicBezTo>
                    <a:pt x="87129" y="461622"/>
                    <a:pt x="88107" y="463063"/>
                    <a:pt x="88221" y="464690"/>
                  </a:cubicBezTo>
                  <a:lnTo>
                    <a:pt x="90463" y="501947"/>
                  </a:lnTo>
                  <a:lnTo>
                    <a:pt x="109683" y="509693"/>
                  </a:lnTo>
                  <a:cubicBezTo>
                    <a:pt x="110963" y="510173"/>
                    <a:pt x="111953" y="511210"/>
                    <a:pt x="112374" y="512510"/>
                  </a:cubicBezTo>
                  <a:cubicBezTo>
                    <a:pt x="112947" y="513681"/>
                    <a:pt x="112947" y="515052"/>
                    <a:pt x="112374" y="516223"/>
                  </a:cubicBezTo>
                  <a:lnTo>
                    <a:pt x="100265" y="538436"/>
                  </a:lnTo>
                  <a:cubicBezTo>
                    <a:pt x="99655" y="539562"/>
                    <a:pt x="98615" y="540393"/>
                    <a:pt x="97382" y="540741"/>
                  </a:cubicBezTo>
                  <a:lnTo>
                    <a:pt x="61120" y="551943"/>
                  </a:lnTo>
                  <a:lnTo>
                    <a:pt x="43758" y="568651"/>
                  </a:lnTo>
                  <a:lnTo>
                    <a:pt x="32931" y="613462"/>
                  </a:lnTo>
                  <a:cubicBezTo>
                    <a:pt x="32539" y="614858"/>
                    <a:pt x="31521" y="615993"/>
                    <a:pt x="30176" y="616535"/>
                  </a:cubicBezTo>
                  <a:lnTo>
                    <a:pt x="33891" y="618840"/>
                  </a:lnTo>
                  <a:cubicBezTo>
                    <a:pt x="34318" y="619092"/>
                    <a:pt x="34805" y="619225"/>
                    <a:pt x="35301" y="619224"/>
                  </a:cubicBezTo>
                  <a:cubicBezTo>
                    <a:pt x="35662" y="619266"/>
                    <a:pt x="36028" y="619266"/>
                    <a:pt x="36390" y="619224"/>
                  </a:cubicBezTo>
                  <a:lnTo>
                    <a:pt x="52535" y="612822"/>
                  </a:lnTo>
                  <a:lnTo>
                    <a:pt x="147675" y="603604"/>
                  </a:lnTo>
                  <a:lnTo>
                    <a:pt x="169458" y="614807"/>
                  </a:lnTo>
                  <a:cubicBezTo>
                    <a:pt x="169856" y="614916"/>
                    <a:pt x="170277" y="614916"/>
                    <a:pt x="170675" y="614807"/>
                  </a:cubicBezTo>
                  <a:cubicBezTo>
                    <a:pt x="171606" y="614839"/>
                    <a:pt x="172483" y="614376"/>
                    <a:pt x="172982" y="613591"/>
                  </a:cubicBezTo>
                  <a:lnTo>
                    <a:pt x="179388" y="603988"/>
                  </a:lnTo>
                  <a:lnTo>
                    <a:pt x="187909" y="605845"/>
                  </a:lnTo>
                  <a:lnTo>
                    <a:pt x="258575" y="603476"/>
                  </a:lnTo>
                  <a:lnTo>
                    <a:pt x="273567" y="627866"/>
                  </a:lnTo>
                  <a:lnTo>
                    <a:pt x="289456" y="634268"/>
                  </a:lnTo>
                  <a:lnTo>
                    <a:pt x="305921" y="671269"/>
                  </a:lnTo>
                  <a:cubicBezTo>
                    <a:pt x="306252" y="671978"/>
                    <a:pt x="306889" y="672497"/>
                    <a:pt x="307651" y="672677"/>
                  </a:cubicBezTo>
                  <a:lnTo>
                    <a:pt x="326871" y="677862"/>
                  </a:lnTo>
                  <a:cubicBezTo>
                    <a:pt x="326556" y="677289"/>
                    <a:pt x="326359" y="676657"/>
                    <a:pt x="326294" y="67600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xmlns="" id="{3A50558F-A2B8-674A-B357-80E068AB7BBF}"/>
                </a:ext>
              </a:extLst>
            </p:cNvPr>
            <p:cNvSpPr/>
            <p:nvPr/>
          </p:nvSpPr>
          <p:spPr>
            <a:xfrm>
              <a:off x="4270471" y="4946417"/>
              <a:ext cx="38440" cy="70417"/>
            </a:xfrm>
            <a:custGeom>
              <a:avLst/>
              <a:gdLst>
                <a:gd name="connsiteX0" fmla="*/ 15184 w 38440"/>
                <a:gd name="connsiteY0" fmla="*/ 74004 h 70417"/>
                <a:gd name="connsiteX1" fmla="*/ 16017 w 38440"/>
                <a:gd name="connsiteY1" fmla="*/ 74004 h 70417"/>
                <a:gd name="connsiteX2" fmla="*/ 32867 w 38440"/>
                <a:gd name="connsiteY2" fmla="*/ 69587 h 70417"/>
                <a:gd name="connsiteX3" fmla="*/ 34148 w 38440"/>
                <a:gd name="connsiteY3" fmla="*/ 69587 h 70417"/>
                <a:gd name="connsiteX4" fmla="*/ 37159 w 38440"/>
                <a:gd name="connsiteY4" fmla="*/ 70291 h 70417"/>
                <a:gd name="connsiteX5" fmla="*/ 37159 w 38440"/>
                <a:gd name="connsiteY5" fmla="*/ 70291 h 70417"/>
                <a:gd name="connsiteX6" fmla="*/ 43950 w 38440"/>
                <a:gd name="connsiteY6" fmla="*/ 16198 h 70417"/>
                <a:gd name="connsiteX7" fmla="*/ 42797 w 38440"/>
                <a:gd name="connsiteY7" fmla="*/ 13894 h 70417"/>
                <a:gd name="connsiteX8" fmla="*/ 23577 w 38440"/>
                <a:gd name="connsiteY8" fmla="*/ 578 h 70417"/>
                <a:gd name="connsiteX9" fmla="*/ 21975 w 38440"/>
                <a:gd name="connsiteY9" fmla="*/ 2 h 70417"/>
                <a:gd name="connsiteX10" fmla="*/ 21462 w 38440"/>
                <a:gd name="connsiteY10" fmla="*/ 2 h 70417"/>
                <a:gd name="connsiteX11" fmla="*/ 19605 w 38440"/>
                <a:gd name="connsiteY11" fmla="*/ 1154 h 70417"/>
                <a:gd name="connsiteX12" fmla="*/ 0 w 38440"/>
                <a:gd name="connsiteY12" fmla="*/ 33674 h 70417"/>
                <a:gd name="connsiteX13" fmla="*/ 0 w 38440"/>
                <a:gd name="connsiteY13" fmla="*/ 59921 h 70417"/>
                <a:gd name="connsiteX14" fmla="*/ 4997 w 38440"/>
                <a:gd name="connsiteY14" fmla="*/ 68115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0" h="70417">
                  <a:moveTo>
                    <a:pt x="15184" y="74004"/>
                  </a:moveTo>
                  <a:lnTo>
                    <a:pt x="16017" y="74004"/>
                  </a:lnTo>
                  <a:lnTo>
                    <a:pt x="32867" y="69587"/>
                  </a:lnTo>
                  <a:lnTo>
                    <a:pt x="34148" y="69587"/>
                  </a:lnTo>
                  <a:cubicBezTo>
                    <a:pt x="35200" y="69502"/>
                    <a:pt x="36253" y="69749"/>
                    <a:pt x="37159" y="70291"/>
                  </a:cubicBezTo>
                  <a:lnTo>
                    <a:pt x="37159" y="70291"/>
                  </a:lnTo>
                  <a:lnTo>
                    <a:pt x="43950" y="16198"/>
                  </a:lnTo>
                  <a:cubicBezTo>
                    <a:pt x="44038" y="15273"/>
                    <a:pt x="43590" y="14379"/>
                    <a:pt x="42797" y="13894"/>
                  </a:cubicBezTo>
                  <a:lnTo>
                    <a:pt x="23577" y="578"/>
                  </a:lnTo>
                  <a:cubicBezTo>
                    <a:pt x="23140" y="183"/>
                    <a:pt x="22564" y="-24"/>
                    <a:pt x="21975" y="2"/>
                  </a:cubicBezTo>
                  <a:lnTo>
                    <a:pt x="21462" y="2"/>
                  </a:lnTo>
                  <a:cubicBezTo>
                    <a:pt x="20735" y="175"/>
                    <a:pt x="20083" y="580"/>
                    <a:pt x="19605" y="1154"/>
                  </a:cubicBezTo>
                  <a:lnTo>
                    <a:pt x="0" y="33674"/>
                  </a:lnTo>
                  <a:lnTo>
                    <a:pt x="0" y="59921"/>
                  </a:lnTo>
                  <a:lnTo>
                    <a:pt x="4997" y="68115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xmlns="" id="{C8EB96D5-1B5C-FE45-A4D9-BF3294DAD5AA}"/>
                </a:ext>
              </a:extLst>
            </p:cNvPr>
            <p:cNvSpPr/>
            <p:nvPr/>
          </p:nvSpPr>
          <p:spPr>
            <a:xfrm>
              <a:off x="3504770" y="4640616"/>
              <a:ext cx="1005856" cy="793795"/>
            </a:xfrm>
            <a:custGeom>
              <a:avLst/>
              <a:gdLst>
                <a:gd name="connsiteX0" fmla="*/ 652558 w 1005856"/>
                <a:gd name="connsiteY0" fmla="*/ 187502 h 793795"/>
                <a:gd name="connsiteX1" fmla="*/ 624945 w 1005856"/>
                <a:gd name="connsiteY1" fmla="*/ 187502 h 793795"/>
                <a:gd name="connsiteX2" fmla="*/ 609889 w 1005856"/>
                <a:gd name="connsiteY2" fmla="*/ 167529 h 793795"/>
                <a:gd name="connsiteX3" fmla="*/ 571449 w 1005856"/>
                <a:gd name="connsiteY3" fmla="*/ 156391 h 793795"/>
                <a:gd name="connsiteX4" fmla="*/ 570680 w 1005856"/>
                <a:gd name="connsiteY4" fmla="*/ 156391 h 793795"/>
                <a:gd name="connsiteX5" fmla="*/ 569527 w 1005856"/>
                <a:gd name="connsiteY5" fmla="*/ 156391 h 793795"/>
                <a:gd name="connsiteX6" fmla="*/ 522566 w 1005856"/>
                <a:gd name="connsiteY6" fmla="*/ 175596 h 793795"/>
                <a:gd name="connsiteX7" fmla="*/ 487136 w 1005856"/>
                <a:gd name="connsiteY7" fmla="*/ 153894 h 793795"/>
                <a:gd name="connsiteX8" fmla="*/ 486047 w 1005856"/>
                <a:gd name="connsiteY8" fmla="*/ 153510 h 793795"/>
                <a:gd name="connsiteX9" fmla="*/ 432936 w 1005856"/>
                <a:gd name="connsiteY9" fmla="*/ 132193 h 793795"/>
                <a:gd name="connsiteX10" fmla="*/ 428323 w 1005856"/>
                <a:gd name="connsiteY10" fmla="*/ 97880 h 793795"/>
                <a:gd name="connsiteX11" fmla="*/ 426208 w 1005856"/>
                <a:gd name="connsiteY11" fmla="*/ 95768 h 793795"/>
                <a:gd name="connsiteX12" fmla="*/ 403080 w 1005856"/>
                <a:gd name="connsiteY12" fmla="*/ 91479 h 793795"/>
                <a:gd name="connsiteX13" fmla="*/ 390267 w 1005856"/>
                <a:gd name="connsiteY13" fmla="*/ 73618 h 793795"/>
                <a:gd name="connsiteX14" fmla="*/ 342473 w 1005856"/>
                <a:gd name="connsiteY14" fmla="*/ 56014 h 793795"/>
                <a:gd name="connsiteX15" fmla="*/ 286286 w 1005856"/>
                <a:gd name="connsiteY15" fmla="*/ 20357 h 793795"/>
                <a:gd name="connsiteX16" fmla="*/ 217798 w 1005856"/>
                <a:gd name="connsiteY16" fmla="*/ 1153 h 793795"/>
                <a:gd name="connsiteX17" fmla="*/ 213761 w 1005856"/>
                <a:gd name="connsiteY17" fmla="*/ 0 h 793795"/>
                <a:gd name="connsiteX18" fmla="*/ 212993 w 1005856"/>
                <a:gd name="connsiteY18" fmla="*/ 0 h 793795"/>
                <a:gd name="connsiteX19" fmla="*/ 210814 w 1005856"/>
                <a:gd name="connsiteY19" fmla="*/ 1024 h 793795"/>
                <a:gd name="connsiteX20" fmla="*/ 196591 w 1005856"/>
                <a:gd name="connsiteY20" fmla="*/ 18309 h 793795"/>
                <a:gd name="connsiteX21" fmla="*/ 108243 w 1005856"/>
                <a:gd name="connsiteY21" fmla="*/ 33672 h 793795"/>
                <a:gd name="connsiteX22" fmla="*/ 106193 w 1005856"/>
                <a:gd name="connsiteY22" fmla="*/ 35337 h 793795"/>
                <a:gd name="connsiteX23" fmla="*/ 106705 w 1005856"/>
                <a:gd name="connsiteY23" fmla="*/ 37769 h 793795"/>
                <a:gd name="connsiteX24" fmla="*/ 155396 w 1005856"/>
                <a:gd name="connsiteY24" fmla="*/ 86933 h 793795"/>
                <a:gd name="connsiteX25" fmla="*/ 137649 w 1005856"/>
                <a:gd name="connsiteY25" fmla="*/ 97688 h 793795"/>
                <a:gd name="connsiteX26" fmla="*/ 131243 w 1005856"/>
                <a:gd name="connsiteY26" fmla="*/ 114268 h 793795"/>
                <a:gd name="connsiteX27" fmla="*/ 96390 w 1005856"/>
                <a:gd name="connsiteY27" fmla="*/ 120670 h 793795"/>
                <a:gd name="connsiteX28" fmla="*/ 94853 w 1005856"/>
                <a:gd name="connsiteY28" fmla="*/ 121630 h 793795"/>
                <a:gd name="connsiteX29" fmla="*/ 66791 w 1005856"/>
                <a:gd name="connsiteY29" fmla="*/ 156134 h 793795"/>
                <a:gd name="connsiteX30" fmla="*/ 17203 w 1005856"/>
                <a:gd name="connsiteY30" fmla="*/ 152037 h 793795"/>
                <a:gd name="connsiteX31" fmla="*/ 17203 w 1005856"/>
                <a:gd name="connsiteY31" fmla="*/ 145636 h 793795"/>
                <a:gd name="connsiteX32" fmla="*/ 14768 w 1005856"/>
                <a:gd name="connsiteY32" fmla="*/ 143139 h 793795"/>
                <a:gd name="connsiteX33" fmla="*/ 14768 w 1005856"/>
                <a:gd name="connsiteY33" fmla="*/ 143139 h 793795"/>
                <a:gd name="connsiteX34" fmla="*/ 12078 w 1005856"/>
                <a:gd name="connsiteY34" fmla="*/ 145188 h 793795"/>
                <a:gd name="connsiteX35" fmla="*/ 1507 w 1005856"/>
                <a:gd name="connsiteY35" fmla="*/ 203954 h 793795"/>
                <a:gd name="connsiteX36" fmla="*/ 33 w 1005856"/>
                <a:gd name="connsiteY36" fmla="*/ 212148 h 793795"/>
                <a:gd name="connsiteX37" fmla="*/ 610 w 1005856"/>
                <a:gd name="connsiteY37" fmla="*/ 214005 h 793795"/>
                <a:gd name="connsiteX38" fmla="*/ 2404 w 1005856"/>
                <a:gd name="connsiteY38" fmla="*/ 214965 h 793795"/>
                <a:gd name="connsiteX39" fmla="*/ 25276 w 1005856"/>
                <a:gd name="connsiteY39" fmla="*/ 217078 h 793795"/>
                <a:gd name="connsiteX40" fmla="*/ 111318 w 1005856"/>
                <a:gd name="connsiteY40" fmla="*/ 344789 h 793795"/>
                <a:gd name="connsiteX41" fmla="*/ 130538 w 1005856"/>
                <a:gd name="connsiteY41" fmla="*/ 398370 h 793795"/>
                <a:gd name="connsiteX42" fmla="*/ 132717 w 1005856"/>
                <a:gd name="connsiteY42" fmla="*/ 400035 h 793795"/>
                <a:gd name="connsiteX43" fmla="*/ 148349 w 1005856"/>
                <a:gd name="connsiteY43" fmla="*/ 401699 h 793795"/>
                <a:gd name="connsiteX44" fmla="*/ 176602 w 1005856"/>
                <a:gd name="connsiteY44" fmla="*/ 423016 h 793795"/>
                <a:gd name="connsiteX45" fmla="*/ 207739 w 1005856"/>
                <a:gd name="connsiteY45" fmla="*/ 488760 h 793795"/>
                <a:gd name="connsiteX46" fmla="*/ 205433 w 1005856"/>
                <a:gd name="connsiteY46" fmla="*/ 511806 h 793795"/>
                <a:gd name="connsiteX47" fmla="*/ 219912 w 1005856"/>
                <a:gd name="connsiteY47" fmla="*/ 569804 h 793795"/>
                <a:gd name="connsiteX48" fmla="*/ 221065 w 1005856"/>
                <a:gd name="connsiteY48" fmla="*/ 571276 h 793795"/>
                <a:gd name="connsiteX49" fmla="*/ 268987 w 1005856"/>
                <a:gd name="connsiteY49" fmla="*/ 599956 h 793795"/>
                <a:gd name="connsiteX50" fmla="*/ 297241 w 1005856"/>
                <a:gd name="connsiteY50" fmla="*/ 625562 h 793795"/>
                <a:gd name="connsiteX51" fmla="*/ 307236 w 1005856"/>
                <a:gd name="connsiteY51" fmla="*/ 659682 h 793795"/>
                <a:gd name="connsiteX52" fmla="*/ 332094 w 1005856"/>
                <a:gd name="connsiteY52" fmla="*/ 696107 h 793795"/>
                <a:gd name="connsiteX53" fmla="*/ 360155 w 1005856"/>
                <a:gd name="connsiteY53" fmla="*/ 714928 h 793795"/>
                <a:gd name="connsiteX54" fmla="*/ 379376 w 1005856"/>
                <a:gd name="connsiteY54" fmla="*/ 768445 h 793795"/>
                <a:gd name="connsiteX55" fmla="*/ 379376 w 1005856"/>
                <a:gd name="connsiteY55" fmla="*/ 768445 h 793795"/>
                <a:gd name="connsiteX56" fmla="*/ 380144 w 1005856"/>
                <a:gd name="connsiteY56" fmla="*/ 765757 h 793795"/>
                <a:gd name="connsiteX57" fmla="*/ 418905 w 1005856"/>
                <a:gd name="connsiteY57" fmla="*/ 734517 h 793795"/>
                <a:gd name="connsiteX58" fmla="*/ 468365 w 1005856"/>
                <a:gd name="connsiteY58" fmla="*/ 722866 h 793795"/>
                <a:gd name="connsiteX59" fmla="*/ 556842 w 1005856"/>
                <a:gd name="connsiteY59" fmla="*/ 751929 h 793795"/>
                <a:gd name="connsiteX60" fmla="*/ 558571 w 1005856"/>
                <a:gd name="connsiteY60" fmla="*/ 754233 h 793795"/>
                <a:gd name="connsiteX61" fmla="*/ 558571 w 1005856"/>
                <a:gd name="connsiteY61" fmla="*/ 796932 h 793795"/>
                <a:gd name="connsiteX62" fmla="*/ 674790 w 1005856"/>
                <a:gd name="connsiteY62" fmla="*/ 679015 h 793795"/>
                <a:gd name="connsiteX63" fmla="*/ 825988 w 1005856"/>
                <a:gd name="connsiteY63" fmla="*/ 644831 h 793795"/>
                <a:gd name="connsiteX64" fmla="*/ 826629 w 1005856"/>
                <a:gd name="connsiteY64" fmla="*/ 644831 h 793795"/>
                <a:gd name="connsiteX65" fmla="*/ 829064 w 1005856"/>
                <a:gd name="connsiteY65" fmla="*/ 646367 h 793795"/>
                <a:gd name="connsiteX66" fmla="*/ 830089 w 1005856"/>
                <a:gd name="connsiteY66" fmla="*/ 648800 h 793795"/>
                <a:gd name="connsiteX67" fmla="*/ 970075 w 1005856"/>
                <a:gd name="connsiteY67" fmla="*/ 602836 h 793795"/>
                <a:gd name="connsiteX68" fmla="*/ 971741 w 1005856"/>
                <a:gd name="connsiteY68" fmla="*/ 601364 h 793795"/>
                <a:gd name="connsiteX69" fmla="*/ 1007939 w 1005856"/>
                <a:gd name="connsiteY69" fmla="*/ 509885 h 793795"/>
                <a:gd name="connsiteX70" fmla="*/ 1007939 w 1005856"/>
                <a:gd name="connsiteY70" fmla="*/ 507773 h 793795"/>
                <a:gd name="connsiteX71" fmla="*/ 985708 w 1005856"/>
                <a:gd name="connsiteY71" fmla="*/ 474869 h 793795"/>
                <a:gd name="connsiteX72" fmla="*/ 975393 w 1005856"/>
                <a:gd name="connsiteY72" fmla="*/ 485560 h 793795"/>
                <a:gd name="connsiteX73" fmla="*/ 971869 w 1005856"/>
                <a:gd name="connsiteY73" fmla="*/ 487032 h 793795"/>
                <a:gd name="connsiteX74" fmla="*/ 826116 w 1005856"/>
                <a:gd name="connsiteY74" fmla="*/ 464626 h 793795"/>
                <a:gd name="connsiteX75" fmla="*/ 822144 w 1005856"/>
                <a:gd name="connsiteY75" fmla="*/ 461681 h 793795"/>
                <a:gd name="connsiteX76" fmla="*/ 807665 w 1005856"/>
                <a:gd name="connsiteY76" fmla="*/ 423720 h 793795"/>
                <a:gd name="connsiteX77" fmla="*/ 779283 w 1005856"/>
                <a:gd name="connsiteY77" fmla="*/ 386975 h 793795"/>
                <a:gd name="connsiteX78" fmla="*/ 778643 w 1005856"/>
                <a:gd name="connsiteY78" fmla="*/ 382686 h 793795"/>
                <a:gd name="connsiteX79" fmla="*/ 781206 w 1005856"/>
                <a:gd name="connsiteY79" fmla="*/ 379998 h 793795"/>
                <a:gd name="connsiteX80" fmla="*/ 771211 w 1005856"/>
                <a:gd name="connsiteY80" fmla="*/ 374044 h 793795"/>
                <a:gd name="connsiteX81" fmla="*/ 766213 w 1005856"/>
                <a:gd name="connsiteY81" fmla="*/ 365914 h 793795"/>
                <a:gd name="connsiteX82" fmla="*/ 740266 w 1005856"/>
                <a:gd name="connsiteY82" fmla="*/ 323536 h 793795"/>
                <a:gd name="connsiteX83" fmla="*/ 744879 w 1005856"/>
                <a:gd name="connsiteY83" fmla="*/ 303242 h 793795"/>
                <a:gd name="connsiteX84" fmla="*/ 737575 w 1005856"/>
                <a:gd name="connsiteY84" fmla="*/ 278725 h 793795"/>
                <a:gd name="connsiteX85" fmla="*/ 736422 w 1005856"/>
                <a:gd name="connsiteY85" fmla="*/ 277317 h 793795"/>
                <a:gd name="connsiteX86" fmla="*/ 703427 w 1005856"/>
                <a:gd name="connsiteY86" fmla="*/ 257727 h 793795"/>
                <a:gd name="connsiteX87" fmla="*/ 698174 w 1005856"/>
                <a:gd name="connsiteY87" fmla="*/ 241916 h 793795"/>
                <a:gd name="connsiteX88" fmla="*/ 674533 w 1005856"/>
                <a:gd name="connsiteY88" fmla="*/ 222711 h 793795"/>
                <a:gd name="connsiteX89" fmla="*/ 657235 w 1005856"/>
                <a:gd name="connsiteY89" fmla="*/ 192624 h 793795"/>
                <a:gd name="connsiteX90" fmla="*/ 655249 w 1005856"/>
                <a:gd name="connsiteY90" fmla="*/ 189230 h 793795"/>
                <a:gd name="connsiteX91" fmla="*/ 652558 w 1005856"/>
                <a:gd name="connsiteY91" fmla="*/ 187502 h 7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05856" h="793795">
                  <a:moveTo>
                    <a:pt x="652558" y="187502"/>
                  </a:moveTo>
                  <a:lnTo>
                    <a:pt x="624945" y="187502"/>
                  </a:lnTo>
                  <a:lnTo>
                    <a:pt x="609889" y="167529"/>
                  </a:lnTo>
                  <a:lnTo>
                    <a:pt x="571449" y="156391"/>
                  </a:lnTo>
                  <a:lnTo>
                    <a:pt x="570680" y="156391"/>
                  </a:lnTo>
                  <a:cubicBezTo>
                    <a:pt x="570302" y="156296"/>
                    <a:pt x="569906" y="156296"/>
                    <a:pt x="569527" y="156391"/>
                  </a:cubicBezTo>
                  <a:lnTo>
                    <a:pt x="522566" y="175596"/>
                  </a:lnTo>
                  <a:lnTo>
                    <a:pt x="487136" y="153894"/>
                  </a:lnTo>
                  <a:lnTo>
                    <a:pt x="486047" y="153510"/>
                  </a:lnTo>
                  <a:lnTo>
                    <a:pt x="432936" y="132193"/>
                  </a:lnTo>
                  <a:lnTo>
                    <a:pt x="428323" y="97880"/>
                  </a:lnTo>
                  <a:cubicBezTo>
                    <a:pt x="428110" y="96814"/>
                    <a:pt x="427276" y="95980"/>
                    <a:pt x="426208" y="95768"/>
                  </a:cubicBezTo>
                  <a:lnTo>
                    <a:pt x="403080" y="91479"/>
                  </a:lnTo>
                  <a:lnTo>
                    <a:pt x="390267" y="73618"/>
                  </a:lnTo>
                  <a:lnTo>
                    <a:pt x="342473" y="56014"/>
                  </a:lnTo>
                  <a:lnTo>
                    <a:pt x="286286" y="20357"/>
                  </a:lnTo>
                  <a:lnTo>
                    <a:pt x="217798" y="1153"/>
                  </a:lnTo>
                  <a:lnTo>
                    <a:pt x="213761" y="0"/>
                  </a:lnTo>
                  <a:lnTo>
                    <a:pt x="212993" y="0"/>
                  </a:lnTo>
                  <a:cubicBezTo>
                    <a:pt x="212150" y="-1"/>
                    <a:pt x="211351" y="375"/>
                    <a:pt x="210814" y="1024"/>
                  </a:cubicBezTo>
                  <a:lnTo>
                    <a:pt x="196591" y="18309"/>
                  </a:lnTo>
                  <a:lnTo>
                    <a:pt x="108243" y="33672"/>
                  </a:lnTo>
                  <a:cubicBezTo>
                    <a:pt x="107330" y="33863"/>
                    <a:pt x="106566" y="34483"/>
                    <a:pt x="106193" y="35337"/>
                  </a:cubicBezTo>
                  <a:cubicBezTo>
                    <a:pt x="105904" y="36180"/>
                    <a:pt x="106101" y="37113"/>
                    <a:pt x="106705" y="37769"/>
                  </a:cubicBezTo>
                  <a:lnTo>
                    <a:pt x="155396" y="86933"/>
                  </a:lnTo>
                  <a:lnTo>
                    <a:pt x="137649" y="97688"/>
                  </a:lnTo>
                  <a:lnTo>
                    <a:pt x="131243" y="114268"/>
                  </a:lnTo>
                  <a:lnTo>
                    <a:pt x="96390" y="120670"/>
                  </a:lnTo>
                  <a:cubicBezTo>
                    <a:pt x="95780" y="120798"/>
                    <a:pt x="95235" y="121138"/>
                    <a:pt x="94853" y="121630"/>
                  </a:cubicBezTo>
                  <a:lnTo>
                    <a:pt x="66791" y="156134"/>
                  </a:lnTo>
                  <a:lnTo>
                    <a:pt x="17203" y="152037"/>
                  </a:lnTo>
                  <a:lnTo>
                    <a:pt x="17203" y="145636"/>
                  </a:lnTo>
                  <a:cubicBezTo>
                    <a:pt x="17203" y="144282"/>
                    <a:pt x="16123" y="143174"/>
                    <a:pt x="14768" y="143139"/>
                  </a:cubicBezTo>
                  <a:lnTo>
                    <a:pt x="14768" y="143139"/>
                  </a:lnTo>
                  <a:cubicBezTo>
                    <a:pt x="13500" y="143103"/>
                    <a:pt x="12379" y="143957"/>
                    <a:pt x="12078" y="145188"/>
                  </a:cubicBezTo>
                  <a:lnTo>
                    <a:pt x="1507" y="203954"/>
                  </a:lnTo>
                  <a:lnTo>
                    <a:pt x="33" y="212148"/>
                  </a:lnTo>
                  <a:cubicBezTo>
                    <a:pt x="-88" y="212824"/>
                    <a:pt x="127" y="213516"/>
                    <a:pt x="610" y="214005"/>
                  </a:cubicBezTo>
                  <a:cubicBezTo>
                    <a:pt x="1071" y="214532"/>
                    <a:pt x="1709" y="214873"/>
                    <a:pt x="2404" y="214965"/>
                  </a:cubicBezTo>
                  <a:lnTo>
                    <a:pt x="25276" y="217078"/>
                  </a:lnTo>
                  <a:lnTo>
                    <a:pt x="111318" y="344789"/>
                  </a:lnTo>
                  <a:lnTo>
                    <a:pt x="130538" y="398370"/>
                  </a:lnTo>
                  <a:cubicBezTo>
                    <a:pt x="130927" y="399264"/>
                    <a:pt x="131751" y="399894"/>
                    <a:pt x="132717" y="400035"/>
                  </a:cubicBezTo>
                  <a:lnTo>
                    <a:pt x="148349" y="401699"/>
                  </a:lnTo>
                  <a:lnTo>
                    <a:pt x="176602" y="423016"/>
                  </a:lnTo>
                  <a:lnTo>
                    <a:pt x="207739" y="488760"/>
                  </a:lnTo>
                  <a:lnTo>
                    <a:pt x="205433" y="511806"/>
                  </a:lnTo>
                  <a:lnTo>
                    <a:pt x="219912" y="569804"/>
                  </a:lnTo>
                  <a:cubicBezTo>
                    <a:pt x="220015" y="570461"/>
                    <a:pt x="220452" y="571018"/>
                    <a:pt x="221065" y="571276"/>
                  </a:cubicBezTo>
                  <a:lnTo>
                    <a:pt x="268987" y="599956"/>
                  </a:lnTo>
                  <a:lnTo>
                    <a:pt x="297241" y="625562"/>
                  </a:lnTo>
                  <a:lnTo>
                    <a:pt x="307236" y="659682"/>
                  </a:lnTo>
                  <a:lnTo>
                    <a:pt x="332094" y="696107"/>
                  </a:lnTo>
                  <a:lnTo>
                    <a:pt x="360155" y="714928"/>
                  </a:lnTo>
                  <a:lnTo>
                    <a:pt x="379376" y="768445"/>
                  </a:lnTo>
                  <a:lnTo>
                    <a:pt x="379376" y="768445"/>
                  </a:lnTo>
                  <a:cubicBezTo>
                    <a:pt x="379058" y="767476"/>
                    <a:pt x="379363" y="766412"/>
                    <a:pt x="380144" y="765757"/>
                  </a:cubicBezTo>
                  <a:lnTo>
                    <a:pt x="418905" y="734517"/>
                  </a:lnTo>
                  <a:lnTo>
                    <a:pt x="468365" y="722866"/>
                  </a:lnTo>
                  <a:lnTo>
                    <a:pt x="556842" y="751929"/>
                  </a:lnTo>
                  <a:cubicBezTo>
                    <a:pt x="557848" y="752254"/>
                    <a:pt x="558541" y="753177"/>
                    <a:pt x="558571" y="754233"/>
                  </a:cubicBezTo>
                  <a:lnTo>
                    <a:pt x="558571" y="796932"/>
                  </a:lnTo>
                  <a:lnTo>
                    <a:pt x="674790" y="679015"/>
                  </a:lnTo>
                  <a:lnTo>
                    <a:pt x="825988" y="644831"/>
                  </a:lnTo>
                  <a:lnTo>
                    <a:pt x="826629" y="644831"/>
                  </a:lnTo>
                  <a:cubicBezTo>
                    <a:pt x="827674" y="644813"/>
                    <a:pt x="828630" y="645416"/>
                    <a:pt x="829064" y="646367"/>
                  </a:cubicBezTo>
                  <a:lnTo>
                    <a:pt x="830089" y="648800"/>
                  </a:lnTo>
                  <a:lnTo>
                    <a:pt x="970075" y="602836"/>
                  </a:lnTo>
                  <a:cubicBezTo>
                    <a:pt x="970792" y="602565"/>
                    <a:pt x="971384" y="602042"/>
                    <a:pt x="971741" y="601364"/>
                  </a:cubicBezTo>
                  <a:lnTo>
                    <a:pt x="1007939" y="509885"/>
                  </a:lnTo>
                  <a:cubicBezTo>
                    <a:pt x="1008261" y="509218"/>
                    <a:pt x="1008261" y="508440"/>
                    <a:pt x="1007939" y="507773"/>
                  </a:cubicBezTo>
                  <a:lnTo>
                    <a:pt x="985708" y="474869"/>
                  </a:lnTo>
                  <a:lnTo>
                    <a:pt x="975393" y="485560"/>
                  </a:lnTo>
                  <a:cubicBezTo>
                    <a:pt x="974456" y="486491"/>
                    <a:pt x="973191" y="487020"/>
                    <a:pt x="971869" y="487032"/>
                  </a:cubicBezTo>
                  <a:lnTo>
                    <a:pt x="826116" y="464626"/>
                  </a:lnTo>
                  <a:cubicBezTo>
                    <a:pt x="824360" y="464427"/>
                    <a:pt x="822845" y="463303"/>
                    <a:pt x="822144" y="461681"/>
                  </a:cubicBezTo>
                  <a:lnTo>
                    <a:pt x="807665" y="423720"/>
                  </a:lnTo>
                  <a:lnTo>
                    <a:pt x="779283" y="386975"/>
                  </a:lnTo>
                  <a:cubicBezTo>
                    <a:pt x="778334" y="385756"/>
                    <a:pt x="778091" y="384130"/>
                    <a:pt x="778643" y="382686"/>
                  </a:cubicBezTo>
                  <a:cubicBezTo>
                    <a:pt x="779119" y="381494"/>
                    <a:pt x="780037" y="380531"/>
                    <a:pt x="781206" y="379998"/>
                  </a:cubicBezTo>
                  <a:lnTo>
                    <a:pt x="771211" y="374044"/>
                  </a:lnTo>
                  <a:lnTo>
                    <a:pt x="766213" y="365914"/>
                  </a:lnTo>
                  <a:lnTo>
                    <a:pt x="740266" y="323536"/>
                  </a:lnTo>
                  <a:lnTo>
                    <a:pt x="744879" y="303242"/>
                  </a:lnTo>
                  <a:lnTo>
                    <a:pt x="737575" y="278725"/>
                  </a:lnTo>
                  <a:cubicBezTo>
                    <a:pt x="737442" y="278096"/>
                    <a:pt x="737012" y="277572"/>
                    <a:pt x="736422" y="277317"/>
                  </a:cubicBezTo>
                  <a:lnTo>
                    <a:pt x="703427" y="257727"/>
                  </a:lnTo>
                  <a:lnTo>
                    <a:pt x="698174" y="241916"/>
                  </a:lnTo>
                  <a:lnTo>
                    <a:pt x="674533" y="222711"/>
                  </a:lnTo>
                  <a:lnTo>
                    <a:pt x="657235" y="192624"/>
                  </a:lnTo>
                  <a:lnTo>
                    <a:pt x="655249" y="189230"/>
                  </a:lnTo>
                  <a:cubicBezTo>
                    <a:pt x="654830" y="188126"/>
                    <a:pt x="653738" y="187425"/>
                    <a:pt x="652558" y="18750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xmlns="" id="{5568D8EE-CDAA-B44F-9265-EF8394F9F550}"/>
                </a:ext>
              </a:extLst>
            </p:cNvPr>
            <p:cNvSpPr/>
            <p:nvPr/>
          </p:nvSpPr>
          <p:spPr>
            <a:xfrm>
              <a:off x="3542917" y="4374055"/>
              <a:ext cx="339556" cy="262464"/>
            </a:xfrm>
            <a:custGeom>
              <a:avLst/>
              <a:gdLst>
                <a:gd name="connsiteX0" fmla="*/ 27170 w 339556"/>
                <a:gd name="connsiteY0" fmla="*/ 140194 h 262464"/>
                <a:gd name="connsiteX1" fmla="*/ 47031 w 339556"/>
                <a:gd name="connsiteY1" fmla="*/ 140194 h 262464"/>
                <a:gd name="connsiteX2" fmla="*/ 44148 w 339556"/>
                <a:gd name="connsiteY2" fmla="*/ 145508 h 262464"/>
                <a:gd name="connsiteX3" fmla="*/ 44148 w 339556"/>
                <a:gd name="connsiteY3" fmla="*/ 148132 h 262464"/>
                <a:gd name="connsiteX4" fmla="*/ 56962 w 339556"/>
                <a:gd name="connsiteY4" fmla="*/ 164072 h 262464"/>
                <a:gd name="connsiteX5" fmla="*/ 41970 w 339556"/>
                <a:gd name="connsiteY5" fmla="*/ 175915 h 262464"/>
                <a:gd name="connsiteX6" fmla="*/ 41393 w 339556"/>
                <a:gd name="connsiteY6" fmla="*/ 178988 h 262464"/>
                <a:gd name="connsiteX7" fmla="*/ 42290 w 339556"/>
                <a:gd name="connsiteY7" fmla="*/ 180652 h 262464"/>
                <a:gd name="connsiteX8" fmla="*/ 28452 w 339556"/>
                <a:gd name="connsiteY8" fmla="*/ 184365 h 262464"/>
                <a:gd name="connsiteX9" fmla="*/ 26594 w 339556"/>
                <a:gd name="connsiteY9" fmla="*/ 186734 h 262464"/>
                <a:gd name="connsiteX10" fmla="*/ 26594 w 339556"/>
                <a:gd name="connsiteY10" fmla="*/ 198961 h 262464"/>
                <a:gd name="connsiteX11" fmla="*/ 3465 w 339556"/>
                <a:gd name="connsiteY11" fmla="*/ 216053 h 262464"/>
                <a:gd name="connsiteX12" fmla="*/ 2376 w 339556"/>
                <a:gd name="connsiteY12" fmla="*/ 217718 h 262464"/>
                <a:gd name="connsiteX13" fmla="*/ 1415 w 339556"/>
                <a:gd name="connsiteY13" fmla="*/ 229240 h 262464"/>
                <a:gd name="connsiteX14" fmla="*/ 390 w 339556"/>
                <a:gd name="connsiteY14" fmla="*/ 240635 h 262464"/>
                <a:gd name="connsiteX15" fmla="*/ 6 w 339556"/>
                <a:gd name="connsiteY15" fmla="*/ 244540 h 262464"/>
                <a:gd name="connsiteX16" fmla="*/ 710 w 339556"/>
                <a:gd name="connsiteY16" fmla="*/ 246396 h 262464"/>
                <a:gd name="connsiteX17" fmla="*/ 2697 w 339556"/>
                <a:gd name="connsiteY17" fmla="*/ 247228 h 262464"/>
                <a:gd name="connsiteX18" fmla="*/ 13396 w 339556"/>
                <a:gd name="connsiteY18" fmla="*/ 246781 h 262464"/>
                <a:gd name="connsiteX19" fmla="*/ 49658 w 339556"/>
                <a:gd name="connsiteY19" fmla="*/ 266945 h 262464"/>
                <a:gd name="connsiteX20" fmla="*/ 51003 w 339556"/>
                <a:gd name="connsiteY20" fmla="*/ 267265 h 262464"/>
                <a:gd name="connsiteX21" fmla="*/ 52285 w 339556"/>
                <a:gd name="connsiteY21" fmla="*/ 266945 h 262464"/>
                <a:gd name="connsiteX22" fmla="*/ 156266 w 339556"/>
                <a:gd name="connsiteY22" fmla="*/ 215733 h 262464"/>
                <a:gd name="connsiteX23" fmla="*/ 160174 w 339556"/>
                <a:gd name="connsiteY23" fmla="*/ 213620 h 262464"/>
                <a:gd name="connsiteX24" fmla="*/ 269921 w 339556"/>
                <a:gd name="connsiteY24" fmla="*/ 153254 h 262464"/>
                <a:gd name="connsiteX25" fmla="*/ 271075 w 339556"/>
                <a:gd name="connsiteY25" fmla="*/ 151973 h 262464"/>
                <a:gd name="connsiteX26" fmla="*/ 278442 w 339556"/>
                <a:gd name="connsiteY26" fmla="*/ 131296 h 262464"/>
                <a:gd name="connsiteX27" fmla="*/ 283183 w 339556"/>
                <a:gd name="connsiteY27" fmla="*/ 45963 h 262464"/>
                <a:gd name="connsiteX28" fmla="*/ 311629 w 339556"/>
                <a:gd name="connsiteY28" fmla="*/ 36873 h 262464"/>
                <a:gd name="connsiteX29" fmla="*/ 340459 w 339556"/>
                <a:gd name="connsiteY29" fmla="*/ 5825 h 262464"/>
                <a:gd name="connsiteX30" fmla="*/ 340459 w 339556"/>
                <a:gd name="connsiteY30" fmla="*/ 5825 h 262464"/>
                <a:gd name="connsiteX31" fmla="*/ 338793 w 339556"/>
                <a:gd name="connsiteY31" fmla="*/ 6402 h 262464"/>
                <a:gd name="connsiteX32" fmla="*/ 337576 w 339556"/>
                <a:gd name="connsiteY32" fmla="*/ 6082 h 262464"/>
                <a:gd name="connsiteX33" fmla="*/ 324314 w 339556"/>
                <a:gd name="connsiteY33" fmla="*/ 0 h 262464"/>
                <a:gd name="connsiteX34" fmla="*/ 303813 w 339556"/>
                <a:gd name="connsiteY34" fmla="*/ 10562 h 262464"/>
                <a:gd name="connsiteX35" fmla="*/ 253905 w 339556"/>
                <a:gd name="connsiteY35" fmla="*/ 6402 h 262464"/>
                <a:gd name="connsiteX36" fmla="*/ 182726 w 339556"/>
                <a:gd name="connsiteY36" fmla="*/ 32904 h 262464"/>
                <a:gd name="connsiteX37" fmla="*/ 181701 w 339556"/>
                <a:gd name="connsiteY37" fmla="*/ 32904 h 262464"/>
                <a:gd name="connsiteX38" fmla="*/ 180739 w 339556"/>
                <a:gd name="connsiteY38" fmla="*/ 32904 h 262464"/>
                <a:gd name="connsiteX39" fmla="*/ 143068 w 339556"/>
                <a:gd name="connsiteY39" fmla="*/ 20101 h 262464"/>
                <a:gd name="connsiteX40" fmla="*/ 100784 w 339556"/>
                <a:gd name="connsiteY40" fmla="*/ 35209 h 262464"/>
                <a:gd name="connsiteX41" fmla="*/ 62856 w 339556"/>
                <a:gd name="connsiteY41" fmla="*/ 24838 h 262464"/>
                <a:gd name="connsiteX42" fmla="*/ 56769 w 339556"/>
                <a:gd name="connsiteY42" fmla="*/ 41610 h 262464"/>
                <a:gd name="connsiteX43" fmla="*/ 63176 w 339556"/>
                <a:gd name="connsiteY43" fmla="*/ 54093 h 262464"/>
                <a:gd name="connsiteX44" fmla="*/ 63176 w 339556"/>
                <a:gd name="connsiteY44" fmla="*/ 56333 h 262464"/>
                <a:gd name="connsiteX45" fmla="*/ 61190 w 339556"/>
                <a:gd name="connsiteY45" fmla="*/ 57678 h 262464"/>
                <a:gd name="connsiteX46" fmla="*/ 48377 w 339556"/>
                <a:gd name="connsiteY46" fmla="*/ 59663 h 262464"/>
                <a:gd name="connsiteX47" fmla="*/ 39279 w 339556"/>
                <a:gd name="connsiteY47" fmla="*/ 78675 h 262464"/>
                <a:gd name="connsiteX48" fmla="*/ 37421 w 339556"/>
                <a:gd name="connsiteY48" fmla="*/ 80083 h 262464"/>
                <a:gd name="connsiteX49" fmla="*/ 36716 w 339556"/>
                <a:gd name="connsiteY49" fmla="*/ 80083 h 262464"/>
                <a:gd name="connsiteX50" fmla="*/ 34987 w 339556"/>
                <a:gd name="connsiteY50" fmla="*/ 79507 h 262464"/>
                <a:gd name="connsiteX51" fmla="*/ 22942 w 339556"/>
                <a:gd name="connsiteY51" fmla="*/ 70609 h 262464"/>
                <a:gd name="connsiteX52" fmla="*/ 21981 w 339556"/>
                <a:gd name="connsiteY52" fmla="*/ 68497 h 262464"/>
                <a:gd name="connsiteX53" fmla="*/ 21981 w 339556"/>
                <a:gd name="connsiteY53" fmla="*/ 79956 h 262464"/>
                <a:gd name="connsiteX54" fmla="*/ 24287 w 339556"/>
                <a:gd name="connsiteY54" fmla="*/ 133985 h 262464"/>
                <a:gd name="connsiteX55" fmla="*/ 24287 w 339556"/>
                <a:gd name="connsiteY55" fmla="*/ 137890 h 262464"/>
                <a:gd name="connsiteX56" fmla="*/ 27170 w 339556"/>
                <a:gd name="connsiteY56" fmla="*/ 140194 h 2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39556" h="262464">
                  <a:moveTo>
                    <a:pt x="27170" y="140194"/>
                  </a:moveTo>
                  <a:lnTo>
                    <a:pt x="47031" y="140194"/>
                  </a:lnTo>
                  <a:lnTo>
                    <a:pt x="44148" y="145508"/>
                  </a:lnTo>
                  <a:cubicBezTo>
                    <a:pt x="43601" y="146297"/>
                    <a:pt x="43601" y="147343"/>
                    <a:pt x="44148" y="148132"/>
                  </a:cubicBezTo>
                  <a:lnTo>
                    <a:pt x="56962" y="164072"/>
                  </a:lnTo>
                  <a:lnTo>
                    <a:pt x="41970" y="175915"/>
                  </a:lnTo>
                  <a:cubicBezTo>
                    <a:pt x="41080" y="176677"/>
                    <a:pt x="40840" y="177955"/>
                    <a:pt x="41393" y="178988"/>
                  </a:cubicBezTo>
                  <a:lnTo>
                    <a:pt x="42290" y="180652"/>
                  </a:lnTo>
                  <a:lnTo>
                    <a:pt x="28452" y="184365"/>
                  </a:lnTo>
                  <a:cubicBezTo>
                    <a:pt x="27396" y="184686"/>
                    <a:pt x="26654" y="185633"/>
                    <a:pt x="26594" y="186734"/>
                  </a:cubicBezTo>
                  <a:lnTo>
                    <a:pt x="26594" y="198961"/>
                  </a:lnTo>
                  <a:lnTo>
                    <a:pt x="3465" y="216053"/>
                  </a:lnTo>
                  <a:cubicBezTo>
                    <a:pt x="2863" y="216408"/>
                    <a:pt x="2460" y="217023"/>
                    <a:pt x="2376" y="217718"/>
                  </a:cubicBezTo>
                  <a:lnTo>
                    <a:pt x="1415" y="229240"/>
                  </a:lnTo>
                  <a:lnTo>
                    <a:pt x="390" y="240635"/>
                  </a:lnTo>
                  <a:lnTo>
                    <a:pt x="6" y="244540"/>
                  </a:lnTo>
                  <a:cubicBezTo>
                    <a:pt x="-43" y="245232"/>
                    <a:pt x="215" y="245910"/>
                    <a:pt x="710" y="246396"/>
                  </a:cubicBezTo>
                  <a:cubicBezTo>
                    <a:pt x="1228" y="246938"/>
                    <a:pt x="1947" y="247239"/>
                    <a:pt x="2697" y="247228"/>
                  </a:cubicBezTo>
                  <a:lnTo>
                    <a:pt x="13396" y="246781"/>
                  </a:lnTo>
                  <a:lnTo>
                    <a:pt x="49658" y="266945"/>
                  </a:lnTo>
                  <a:cubicBezTo>
                    <a:pt x="50075" y="267157"/>
                    <a:pt x="50536" y="267267"/>
                    <a:pt x="51003" y="267265"/>
                  </a:cubicBezTo>
                  <a:cubicBezTo>
                    <a:pt x="51453" y="267290"/>
                    <a:pt x="51899" y="267178"/>
                    <a:pt x="52285" y="266945"/>
                  </a:cubicBezTo>
                  <a:lnTo>
                    <a:pt x="156266" y="215733"/>
                  </a:lnTo>
                  <a:lnTo>
                    <a:pt x="160174" y="213620"/>
                  </a:lnTo>
                  <a:lnTo>
                    <a:pt x="269921" y="153254"/>
                  </a:lnTo>
                  <a:cubicBezTo>
                    <a:pt x="270418" y="152943"/>
                    <a:pt x="270817" y="152499"/>
                    <a:pt x="271075" y="151973"/>
                  </a:cubicBezTo>
                  <a:lnTo>
                    <a:pt x="278442" y="131296"/>
                  </a:lnTo>
                  <a:lnTo>
                    <a:pt x="283183" y="45963"/>
                  </a:lnTo>
                  <a:lnTo>
                    <a:pt x="311629" y="36873"/>
                  </a:lnTo>
                  <a:lnTo>
                    <a:pt x="340459" y="5825"/>
                  </a:lnTo>
                  <a:lnTo>
                    <a:pt x="340459" y="5825"/>
                  </a:lnTo>
                  <a:cubicBezTo>
                    <a:pt x="339982" y="6194"/>
                    <a:pt x="339397" y="6397"/>
                    <a:pt x="338793" y="6402"/>
                  </a:cubicBezTo>
                  <a:cubicBezTo>
                    <a:pt x="338369" y="6386"/>
                    <a:pt x="337953" y="6277"/>
                    <a:pt x="337576" y="6082"/>
                  </a:cubicBezTo>
                  <a:lnTo>
                    <a:pt x="324314" y="0"/>
                  </a:lnTo>
                  <a:lnTo>
                    <a:pt x="303813" y="10562"/>
                  </a:lnTo>
                  <a:lnTo>
                    <a:pt x="253905" y="6402"/>
                  </a:lnTo>
                  <a:lnTo>
                    <a:pt x="182726" y="32904"/>
                  </a:lnTo>
                  <a:cubicBezTo>
                    <a:pt x="182389" y="32985"/>
                    <a:pt x="182037" y="32985"/>
                    <a:pt x="181701" y="32904"/>
                  </a:cubicBezTo>
                  <a:cubicBezTo>
                    <a:pt x="181386" y="32991"/>
                    <a:pt x="181054" y="32991"/>
                    <a:pt x="180739" y="32904"/>
                  </a:cubicBezTo>
                  <a:lnTo>
                    <a:pt x="143068" y="20101"/>
                  </a:lnTo>
                  <a:lnTo>
                    <a:pt x="100784" y="35209"/>
                  </a:lnTo>
                  <a:lnTo>
                    <a:pt x="62856" y="24838"/>
                  </a:lnTo>
                  <a:lnTo>
                    <a:pt x="56769" y="41610"/>
                  </a:lnTo>
                  <a:lnTo>
                    <a:pt x="63176" y="54093"/>
                  </a:lnTo>
                  <a:cubicBezTo>
                    <a:pt x="63564" y="54790"/>
                    <a:pt x="63564" y="55637"/>
                    <a:pt x="63176" y="56333"/>
                  </a:cubicBezTo>
                  <a:cubicBezTo>
                    <a:pt x="62754" y="57061"/>
                    <a:pt x="62023" y="57556"/>
                    <a:pt x="61190" y="57678"/>
                  </a:cubicBezTo>
                  <a:lnTo>
                    <a:pt x="48377" y="59663"/>
                  </a:lnTo>
                  <a:lnTo>
                    <a:pt x="39279" y="78675"/>
                  </a:lnTo>
                  <a:cubicBezTo>
                    <a:pt x="38922" y="79415"/>
                    <a:pt x="38231" y="79939"/>
                    <a:pt x="37421" y="80083"/>
                  </a:cubicBezTo>
                  <a:lnTo>
                    <a:pt x="36716" y="80083"/>
                  </a:lnTo>
                  <a:cubicBezTo>
                    <a:pt x="36092" y="80088"/>
                    <a:pt x="35483" y="79885"/>
                    <a:pt x="34987" y="79507"/>
                  </a:cubicBezTo>
                  <a:lnTo>
                    <a:pt x="22942" y="70609"/>
                  </a:lnTo>
                  <a:cubicBezTo>
                    <a:pt x="22253" y="70138"/>
                    <a:pt x="21883" y="69324"/>
                    <a:pt x="21981" y="68497"/>
                  </a:cubicBezTo>
                  <a:lnTo>
                    <a:pt x="21981" y="79956"/>
                  </a:lnTo>
                  <a:lnTo>
                    <a:pt x="24287" y="133985"/>
                  </a:lnTo>
                  <a:lnTo>
                    <a:pt x="24287" y="137890"/>
                  </a:lnTo>
                  <a:cubicBezTo>
                    <a:pt x="24455" y="139317"/>
                    <a:pt x="25740" y="140344"/>
                    <a:pt x="27170" y="14019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xmlns="" id="{617F1458-2262-584F-B851-05ABB53F45DD}"/>
                </a:ext>
              </a:extLst>
            </p:cNvPr>
            <p:cNvSpPr/>
            <p:nvPr/>
          </p:nvSpPr>
          <p:spPr>
            <a:xfrm>
              <a:off x="4283056" y="4948752"/>
              <a:ext cx="256269" cy="172842"/>
            </a:xfrm>
            <a:custGeom>
              <a:avLst/>
              <a:gdLst>
                <a:gd name="connsiteX0" fmla="*/ 21563 w 256269"/>
                <a:gd name="connsiteY0" fmla="*/ 66868 h 172842"/>
                <a:gd name="connsiteX1" fmla="*/ 20538 w 256269"/>
                <a:gd name="connsiteY1" fmla="*/ 66868 h 172842"/>
                <a:gd name="connsiteX2" fmla="*/ 3688 w 256269"/>
                <a:gd name="connsiteY2" fmla="*/ 71285 h 172842"/>
                <a:gd name="connsiteX3" fmla="*/ 2855 w 256269"/>
                <a:gd name="connsiteY3" fmla="*/ 71285 h 172842"/>
                <a:gd name="connsiteX4" fmla="*/ 292 w 256269"/>
                <a:gd name="connsiteY4" fmla="*/ 73974 h 172842"/>
                <a:gd name="connsiteX5" fmla="*/ 933 w 256269"/>
                <a:gd name="connsiteY5" fmla="*/ 78198 h 172842"/>
                <a:gd name="connsiteX6" fmla="*/ 29315 w 256269"/>
                <a:gd name="connsiteY6" fmla="*/ 115008 h 172842"/>
                <a:gd name="connsiteX7" fmla="*/ 43794 w 256269"/>
                <a:gd name="connsiteY7" fmla="*/ 152969 h 172842"/>
                <a:gd name="connsiteX8" fmla="*/ 47702 w 256269"/>
                <a:gd name="connsiteY8" fmla="*/ 155914 h 172842"/>
                <a:gd name="connsiteX9" fmla="*/ 193519 w 256269"/>
                <a:gd name="connsiteY9" fmla="*/ 178704 h 172842"/>
                <a:gd name="connsiteX10" fmla="*/ 197043 w 256269"/>
                <a:gd name="connsiteY10" fmla="*/ 177231 h 172842"/>
                <a:gd name="connsiteX11" fmla="*/ 207358 w 256269"/>
                <a:gd name="connsiteY11" fmla="*/ 166540 h 172842"/>
                <a:gd name="connsiteX12" fmla="*/ 208127 w 256269"/>
                <a:gd name="connsiteY12" fmla="*/ 165772 h 172842"/>
                <a:gd name="connsiteX13" fmla="*/ 217288 w 256269"/>
                <a:gd name="connsiteY13" fmla="*/ 110527 h 172842"/>
                <a:gd name="connsiteX14" fmla="*/ 241057 w 256269"/>
                <a:gd name="connsiteY14" fmla="*/ 102525 h 172842"/>
                <a:gd name="connsiteX15" fmla="*/ 244274 w 256269"/>
                <a:gd name="connsiteY15" fmla="*/ 96958 h 172842"/>
                <a:gd name="connsiteX16" fmla="*/ 244196 w 256269"/>
                <a:gd name="connsiteY16" fmla="*/ 96699 h 172842"/>
                <a:gd name="connsiteX17" fmla="*/ 233946 w 256269"/>
                <a:gd name="connsiteY17" fmla="*/ 66676 h 172842"/>
                <a:gd name="connsiteX18" fmla="*/ 254319 w 256269"/>
                <a:gd name="connsiteY18" fmla="*/ 64883 h 172842"/>
                <a:gd name="connsiteX19" fmla="*/ 258932 w 256269"/>
                <a:gd name="connsiteY19" fmla="*/ 59954 h 172842"/>
                <a:gd name="connsiteX20" fmla="*/ 256498 w 256269"/>
                <a:gd name="connsiteY20" fmla="*/ 24298 h 172842"/>
                <a:gd name="connsiteX21" fmla="*/ 254768 w 256269"/>
                <a:gd name="connsiteY21" fmla="*/ 21097 h 172842"/>
                <a:gd name="connsiteX22" fmla="*/ 252653 w 256269"/>
                <a:gd name="connsiteY22" fmla="*/ 20009 h 172842"/>
                <a:gd name="connsiteX23" fmla="*/ 246759 w 256269"/>
                <a:gd name="connsiteY23" fmla="*/ 18728 h 172842"/>
                <a:gd name="connsiteX24" fmla="*/ 246759 w 256269"/>
                <a:gd name="connsiteY24" fmla="*/ 4517 h 172842"/>
                <a:gd name="connsiteX25" fmla="*/ 243556 w 256269"/>
                <a:gd name="connsiteY25" fmla="*/ 35 h 172842"/>
                <a:gd name="connsiteX26" fmla="*/ 243556 w 256269"/>
                <a:gd name="connsiteY26" fmla="*/ 35 h 172842"/>
                <a:gd name="connsiteX27" fmla="*/ 241954 w 256269"/>
                <a:gd name="connsiteY27" fmla="*/ 35 h 172842"/>
                <a:gd name="connsiteX28" fmla="*/ 238366 w 256269"/>
                <a:gd name="connsiteY28" fmla="*/ 1508 h 172842"/>
                <a:gd name="connsiteX29" fmla="*/ 160973 w 256269"/>
                <a:gd name="connsiteY29" fmla="*/ 77367 h 172842"/>
                <a:gd name="connsiteX30" fmla="*/ 159627 w 256269"/>
                <a:gd name="connsiteY30" fmla="*/ 80567 h 172842"/>
                <a:gd name="connsiteX31" fmla="*/ 159628 w 256269"/>
                <a:gd name="connsiteY31" fmla="*/ 86521 h 172842"/>
                <a:gd name="connsiteX32" fmla="*/ 143227 w 256269"/>
                <a:gd name="connsiteY32" fmla="*/ 93819 h 172842"/>
                <a:gd name="connsiteX33" fmla="*/ 77494 w 256269"/>
                <a:gd name="connsiteY33" fmla="*/ 89914 h 172842"/>
                <a:gd name="connsiteX34" fmla="*/ 63143 w 256269"/>
                <a:gd name="connsiteY34" fmla="*/ 98236 h 172842"/>
                <a:gd name="connsiteX35" fmla="*/ 42321 w 256269"/>
                <a:gd name="connsiteY35" fmla="*/ 98236 h 172842"/>
                <a:gd name="connsiteX36" fmla="*/ 38797 w 256269"/>
                <a:gd name="connsiteY36" fmla="*/ 90106 h 172842"/>
                <a:gd name="connsiteX37" fmla="*/ 35081 w 256269"/>
                <a:gd name="connsiteY37" fmla="*/ 87225 h 172842"/>
                <a:gd name="connsiteX38" fmla="*/ 27073 w 256269"/>
                <a:gd name="connsiteY38" fmla="*/ 85689 h 172842"/>
                <a:gd name="connsiteX39" fmla="*/ 27073 w 256269"/>
                <a:gd name="connsiteY39" fmla="*/ 71733 h 172842"/>
                <a:gd name="connsiteX40" fmla="*/ 25215 w 256269"/>
                <a:gd name="connsiteY40" fmla="*/ 68148 h 172842"/>
                <a:gd name="connsiteX41" fmla="*/ 25214 w 256269"/>
                <a:gd name="connsiteY41" fmla="*/ 68148 h 172842"/>
                <a:gd name="connsiteX42" fmla="*/ 21563 w 256269"/>
                <a:gd name="connsiteY42" fmla="*/ 66868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6269" h="172842">
                  <a:moveTo>
                    <a:pt x="21563" y="66868"/>
                  </a:moveTo>
                  <a:lnTo>
                    <a:pt x="20538" y="66868"/>
                  </a:lnTo>
                  <a:lnTo>
                    <a:pt x="3688" y="71285"/>
                  </a:lnTo>
                  <a:lnTo>
                    <a:pt x="2855" y="71285"/>
                  </a:lnTo>
                  <a:cubicBezTo>
                    <a:pt x="1687" y="71819"/>
                    <a:pt x="769" y="72781"/>
                    <a:pt x="292" y="73974"/>
                  </a:cubicBezTo>
                  <a:cubicBezTo>
                    <a:pt x="-262" y="75395"/>
                    <a:pt x="-18" y="77004"/>
                    <a:pt x="933" y="78198"/>
                  </a:cubicBezTo>
                  <a:lnTo>
                    <a:pt x="29315" y="115008"/>
                  </a:lnTo>
                  <a:lnTo>
                    <a:pt x="43794" y="152969"/>
                  </a:lnTo>
                  <a:cubicBezTo>
                    <a:pt x="44494" y="154564"/>
                    <a:pt x="45975" y="155681"/>
                    <a:pt x="47702" y="155914"/>
                  </a:cubicBezTo>
                  <a:lnTo>
                    <a:pt x="193519" y="178704"/>
                  </a:lnTo>
                  <a:cubicBezTo>
                    <a:pt x="194841" y="178691"/>
                    <a:pt x="196106" y="178163"/>
                    <a:pt x="197043" y="177231"/>
                  </a:cubicBezTo>
                  <a:lnTo>
                    <a:pt x="207358" y="166540"/>
                  </a:lnTo>
                  <a:lnTo>
                    <a:pt x="208127" y="165772"/>
                  </a:lnTo>
                  <a:lnTo>
                    <a:pt x="217288" y="110527"/>
                  </a:lnTo>
                  <a:lnTo>
                    <a:pt x="241057" y="102525"/>
                  </a:lnTo>
                  <a:cubicBezTo>
                    <a:pt x="243484" y="101875"/>
                    <a:pt x="244924" y="99383"/>
                    <a:pt x="244274" y="96958"/>
                  </a:cubicBezTo>
                  <a:cubicBezTo>
                    <a:pt x="244251" y="96871"/>
                    <a:pt x="244225" y="96785"/>
                    <a:pt x="244196" y="96699"/>
                  </a:cubicBezTo>
                  <a:lnTo>
                    <a:pt x="233946" y="66676"/>
                  </a:lnTo>
                  <a:lnTo>
                    <a:pt x="254319" y="64883"/>
                  </a:lnTo>
                  <a:cubicBezTo>
                    <a:pt x="256933" y="64746"/>
                    <a:pt x="258970" y="62569"/>
                    <a:pt x="258932" y="59954"/>
                  </a:cubicBezTo>
                  <a:lnTo>
                    <a:pt x="256498" y="24298"/>
                  </a:lnTo>
                  <a:cubicBezTo>
                    <a:pt x="256344" y="23051"/>
                    <a:pt x="255726" y="21908"/>
                    <a:pt x="254768" y="21097"/>
                  </a:cubicBezTo>
                  <a:cubicBezTo>
                    <a:pt x="254151" y="20585"/>
                    <a:pt x="253429" y="20213"/>
                    <a:pt x="252653" y="20009"/>
                  </a:cubicBezTo>
                  <a:lnTo>
                    <a:pt x="246759" y="18728"/>
                  </a:lnTo>
                  <a:lnTo>
                    <a:pt x="246759" y="4517"/>
                  </a:lnTo>
                  <a:cubicBezTo>
                    <a:pt x="246722" y="2505"/>
                    <a:pt x="245448" y="724"/>
                    <a:pt x="243556" y="35"/>
                  </a:cubicBezTo>
                  <a:lnTo>
                    <a:pt x="243556" y="35"/>
                  </a:lnTo>
                  <a:cubicBezTo>
                    <a:pt x="243023" y="-12"/>
                    <a:pt x="242487" y="-12"/>
                    <a:pt x="241954" y="35"/>
                  </a:cubicBezTo>
                  <a:cubicBezTo>
                    <a:pt x="240610" y="31"/>
                    <a:pt x="239319" y="561"/>
                    <a:pt x="238366" y="1508"/>
                  </a:cubicBezTo>
                  <a:lnTo>
                    <a:pt x="160973" y="77367"/>
                  </a:lnTo>
                  <a:cubicBezTo>
                    <a:pt x="160118" y="78214"/>
                    <a:pt x="159634" y="79365"/>
                    <a:pt x="159627" y="80567"/>
                  </a:cubicBezTo>
                  <a:lnTo>
                    <a:pt x="159628" y="86521"/>
                  </a:lnTo>
                  <a:lnTo>
                    <a:pt x="143227" y="93819"/>
                  </a:lnTo>
                  <a:lnTo>
                    <a:pt x="77494" y="89914"/>
                  </a:lnTo>
                  <a:lnTo>
                    <a:pt x="63143" y="98236"/>
                  </a:lnTo>
                  <a:lnTo>
                    <a:pt x="42321" y="98236"/>
                  </a:lnTo>
                  <a:lnTo>
                    <a:pt x="38797" y="90106"/>
                  </a:lnTo>
                  <a:cubicBezTo>
                    <a:pt x="38166" y="88548"/>
                    <a:pt x="36748" y="87448"/>
                    <a:pt x="35081" y="87225"/>
                  </a:cubicBezTo>
                  <a:lnTo>
                    <a:pt x="27073" y="85689"/>
                  </a:lnTo>
                  <a:lnTo>
                    <a:pt x="27073" y="71733"/>
                  </a:lnTo>
                  <a:cubicBezTo>
                    <a:pt x="27028" y="70319"/>
                    <a:pt x="26345" y="69000"/>
                    <a:pt x="25215" y="68148"/>
                  </a:cubicBezTo>
                  <a:lnTo>
                    <a:pt x="25214" y="68148"/>
                  </a:lnTo>
                  <a:cubicBezTo>
                    <a:pt x="24195" y="67289"/>
                    <a:pt x="22896" y="66834"/>
                    <a:pt x="21563" y="6686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xmlns="" id="{5197B4FE-798C-0E44-8344-E12F4E56A9CE}"/>
                </a:ext>
              </a:extLst>
            </p:cNvPr>
            <p:cNvSpPr/>
            <p:nvPr/>
          </p:nvSpPr>
          <p:spPr>
            <a:xfrm>
              <a:off x="3096325" y="4103780"/>
              <a:ext cx="147355" cy="108827"/>
            </a:xfrm>
            <a:custGeom>
              <a:avLst/>
              <a:gdLst>
                <a:gd name="connsiteX0" fmla="*/ 98905 w 147354"/>
                <a:gd name="connsiteY0" fmla="*/ 3265 h 108826"/>
                <a:gd name="connsiteX1" fmla="*/ 96663 w 147354"/>
                <a:gd name="connsiteY1" fmla="*/ 4417 h 108826"/>
                <a:gd name="connsiteX2" fmla="*/ 55275 w 147354"/>
                <a:gd name="connsiteY2" fmla="*/ 0 h 108826"/>
                <a:gd name="connsiteX3" fmla="*/ 15618 w 147354"/>
                <a:gd name="connsiteY3" fmla="*/ 13379 h 108826"/>
                <a:gd name="connsiteX4" fmla="*/ 13055 w 147354"/>
                <a:gd name="connsiteY4" fmla="*/ 13379 h 108826"/>
                <a:gd name="connsiteX5" fmla="*/ 21384 w 147354"/>
                <a:gd name="connsiteY5" fmla="*/ 28871 h 108826"/>
                <a:gd name="connsiteX6" fmla="*/ 242 w 147354"/>
                <a:gd name="connsiteY6" fmla="*/ 70161 h 108826"/>
                <a:gd name="connsiteX7" fmla="*/ 242 w 147354"/>
                <a:gd name="connsiteY7" fmla="*/ 72274 h 108826"/>
                <a:gd name="connsiteX8" fmla="*/ 1715 w 147354"/>
                <a:gd name="connsiteY8" fmla="*/ 73490 h 108826"/>
                <a:gd name="connsiteX9" fmla="*/ 1715 w 147354"/>
                <a:gd name="connsiteY9" fmla="*/ 73490 h 108826"/>
                <a:gd name="connsiteX10" fmla="*/ 23370 w 147354"/>
                <a:gd name="connsiteY10" fmla="*/ 78996 h 108826"/>
                <a:gd name="connsiteX11" fmla="*/ 10556 w 147354"/>
                <a:gd name="connsiteY11" fmla="*/ 89302 h 108826"/>
                <a:gd name="connsiteX12" fmla="*/ 9595 w 147354"/>
                <a:gd name="connsiteY12" fmla="*/ 90966 h 108826"/>
                <a:gd name="connsiteX13" fmla="*/ 7161 w 147354"/>
                <a:gd name="connsiteY13" fmla="*/ 108763 h 108826"/>
                <a:gd name="connsiteX14" fmla="*/ 8506 w 147354"/>
                <a:gd name="connsiteY14" fmla="*/ 111259 h 108826"/>
                <a:gd name="connsiteX15" fmla="*/ 9851 w 147354"/>
                <a:gd name="connsiteY15" fmla="*/ 111259 h 108826"/>
                <a:gd name="connsiteX16" fmla="*/ 11581 w 147354"/>
                <a:gd name="connsiteY16" fmla="*/ 110683 h 108826"/>
                <a:gd name="connsiteX17" fmla="*/ 75136 w 147354"/>
                <a:gd name="connsiteY17" fmla="*/ 59983 h 108826"/>
                <a:gd name="connsiteX18" fmla="*/ 135616 w 147354"/>
                <a:gd name="connsiteY18" fmla="*/ 57742 h 108826"/>
                <a:gd name="connsiteX19" fmla="*/ 137794 w 147354"/>
                <a:gd name="connsiteY19" fmla="*/ 56654 h 108826"/>
                <a:gd name="connsiteX20" fmla="*/ 147340 w 147354"/>
                <a:gd name="connsiteY20" fmla="*/ 43211 h 108826"/>
                <a:gd name="connsiteX21" fmla="*/ 147724 w 147354"/>
                <a:gd name="connsiteY21" fmla="*/ 41226 h 108826"/>
                <a:gd name="connsiteX22" fmla="*/ 146315 w 147354"/>
                <a:gd name="connsiteY22" fmla="*/ 39690 h 108826"/>
                <a:gd name="connsiteX23" fmla="*/ 106273 w 147354"/>
                <a:gd name="connsiteY23" fmla="*/ 22470 h 108826"/>
                <a:gd name="connsiteX24" fmla="*/ 99354 w 147354"/>
                <a:gd name="connsiteY24" fmla="*/ 1280 h 108826"/>
                <a:gd name="connsiteX25" fmla="*/ 98905 w 147354"/>
                <a:gd name="connsiteY25" fmla="*/ 3265 h 10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7354" h="108826">
                  <a:moveTo>
                    <a:pt x="98905" y="3265"/>
                  </a:moveTo>
                  <a:cubicBezTo>
                    <a:pt x="98403" y="4006"/>
                    <a:pt x="97558" y="4440"/>
                    <a:pt x="96663" y="4417"/>
                  </a:cubicBezTo>
                  <a:lnTo>
                    <a:pt x="55275" y="0"/>
                  </a:lnTo>
                  <a:lnTo>
                    <a:pt x="15618" y="13379"/>
                  </a:lnTo>
                  <a:lnTo>
                    <a:pt x="13055" y="13379"/>
                  </a:lnTo>
                  <a:lnTo>
                    <a:pt x="21384" y="28871"/>
                  </a:lnTo>
                  <a:lnTo>
                    <a:pt x="242" y="70161"/>
                  </a:lnTo>
                  <a:cubicBezTo>
                    <a:pt x="-81" y="70829"/>
                    <a:pt x="-81" y="71607"/>
                    <a:pt x="242" y="72274"/>
                  </a:cubicBezTo>
                  <a:cubicBezTo>
                    <a:pt x="576" y="72839"/>
                    <a:pt x="1097" y="73269"/>
                    <a:pt x="1715" y="73490"/>
                  </a:cubicBezTo>
                  <a:lnTo>
                    <a:pt x="1715" y="73490"/>
                  </a:lnTo>
                  <a:lnTo>
                    <a:pt x="23370" y="78996"/>
                  </a:lnTo>
                  <a:lnTo>
                    <a:pt x="10556" y="89302"/>
                  </a:lnTo>
                  <a:cubicBezTo>
                    <a:pt x="10046" y="89724"/>
                    <a:pt x="9705" y="90314"/>
                    <a:pt x="9595" y="90966"/>
                  </a:cubicBezTo>
                  <a:lnTo>
                    <a:pt x="7161" y="108763"/>
                  </a:lnTo>
                  <a:cubicBezTo>
                    <a:pt x="7027" y="109797"/>
                    <a:pt x="7568" y="110801"/>
                    <a:pt x="8506" y="111259"/>
                  </a:cubicBezTo>
                  <a:cubicBezTo>
                    <a:pt x="8950" y="111351"/>
                    <a:pt x="9408" y="111351"/>
                    <a:pt x="9851" y="111259"/>
                  </a:cubicBezTo>
                  <a:cubicBezTo>
                    <a:pt x="10476" y="111264"/>
                    <a:pt x="11084" y="111061"/>
                    <a:pt x="11581" y="110683"/>
                  </a:cubicBezTo>
                  <a:lnTo>
                    <a:pt x="75136" y="59983"/>
                  </a:lnTo>
                  <a:lnTo>
                    <a:pt x="135616" y="57742"/>
                  </a:lnTo>
                  <a:cubicBezTo>
                    <a:pt x="136469" y="57728"/>
                    <a:pt x="137270" y="57328"/>
                    <a:pt x="137794" y="56654"/>
                  </a:cubicBezTo>
                  <a:lnTo>
                    <a:pt x="147340" y="43211"/>
                  </a:lnTo>
                  <a:cubicBezTo>
                    <a:pt x="147821" y="42669"/>
                    <a:pt x="147968" y="41908"/>
                    <a:pt x="147724" y="41226"/>
                  </a:cubicBezTo>
                  <a:cubicBezTo>
                    <a:pt x="147517" y="40524"/>
                    <a:pt x="146997" y="39957"/>
                    <a:pt x="146315" y="39690"/>
                  </a:cubicBezTo>
                  <a:lnTo>
                    <a:pt x="106273" y="22470"/>
                  </a:lnTo>
                  <a:lnTo>
                    <a:pt x="99354" y="1280"/>
                  </a:lnTo>
                  <a:cubicBezTo>
                    <a:pt x="99554" y="1975"/>
                    <a:pt x="99384" y="2724"/>
                    <a:pt x="98905" y="326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xmlns="" id="{0E8C98A2-3EA9-B94A-8611-FBEF0FE0B0B6}"/>
                </a:ext>
              </a:extLst>
            </p:cNvPr>
            <p:cNvSpPr/>
            <p:nvPr/>
          </p:nvSpPr>
          <p:spPr>
            <a:xfrm>
              <a:off x="3100996" y="4099427"/>
              <a:ext cx="980229" cy="352087"/>
            </a:xfrm>
            <a:custGeom>
              <a:avLst/>
              <a:gdLst>
                <a:gd name="connsiteX0" fmla="*/ 477036 w 980229"/>
                <a:gd name="connsiteY0" fmla="*/ 354007 h 352086"/>
                <a:gd name="connsiteX1" fmla="*/ 478766 w 980229"/>
                <a:gd name="connsiteY1" fmla="*/ 354583 h 352086"/>
                <a:gd name="connsiteX2" fmla="*/ 479342 w 980229"/>
                <a:gd name="connsiteY2" fmla="*/ 354583 h 352086"/>
                <a:gd name="connsiteX3" fmla="*/ 481200 w 980229"/>
                <a:gd name="connsiteY3" fmla="*/ 353175 h 352086"/>
                <a:gd name="connsiteX4" fmla="*/ 490298 w 980229"/>
                <a:gd name="connsiteY4" fmla="*/ 334354 h 352086"/>
                <a:gd name="connsiteX5" fmla="*/ 503111 w 980229"/>
                <a:gd name="connsiteY5" fmla="*/ 332370 h 352086"/>
                <a:gd name="connsiteX6" fmla="*/ 505097 w 980229"/>
                <a:gd name="connsiteY6" fmla="*/ 331025 h 352086"/>
                <a:gd name="connsiteX7" fmla="*/ 505097 w 980229"/>
                <a:gd name="connsiteY7" fmla="*/ 328785 h 352086"/>
                <a:gd name="connsiteX8" fmla="*/ 498691 w 980229"/>
                <a:gd name="connsiteY8" fmla="*/ 316302 h 352086"/>
                <a:gd name="connsiteX9" fmla="*/ 504777 w 980229"/>
                <a:gd name="connsiteY9" fmla="*/ 299529 h 352086"/>
                <a:gd name="connsiteX10" fmla="*/ 542705 w 980229"/>
                <a:gd name="connsiteY10" fmla="*/ 309964 h 352086"/>
                <a:gd name="connsiteX11" fmla="*/ 585246 w 980229"/>
                <a:gd name="connsiteY11" fmla="*/ 294601 h 352086"/>
                <a:gd name="connsiteX12" fmla="*/ 622917 w 980229"/>
                <a:gd name="connsiteY12" fmla="*/ 307404 h 352086"/>
                <a:gd name="connsiteX13" fmla="*/ 623878 w 980229"/>
                <a:gd name="connsiteY13" fmla="*/ 307404 h 352086"/>
                <a:gd name="connsiteX14" fmla="*/ 624903 w 980229"/>
                <a:gd name="connsiteY14" fmla="*/ 307404 h 352086"/>
                <a:gd name="connsiteX15" fmla="*/ 696082 w 980229"/>
                <a:gd name="connsiteY15" fmla="*/ 280901 h 352086"/>
                <a:gd name="connsiteX16" fmla="*/ 745990 w 980229"/>
                <a:gd name="connsiteY16" fmla="*/ 285062 h 352086"/>
                <a:gd name="connsiteX17" fmla="*/ 766492 w 980229"/>
                <a:gd name="connsiteY17" fmla="*/ 274499 h 352086"/>
                <a:gd name="connsiteX18" fmla="*/ 779754 w 980229"/>
                <a:gd name="connsiteY18" fmla="*/ 280581 h 352086"/>
                <a:gd name="connsiteX19" fmla="*/ 780971 w 980229"/>
                <a:gd name="connsiteY19" fmla="*/ 280901 h 352086"/>
                <a:gd name="connsiteX20" fmla="*/ 782637 w 980229"/>
                <a:gd name="connsiteY20" fmla="*/ 280389 h 352086"/>
                <a:gd name="connsiteX21" fmla="*/ 782637 w 980229"/>
                <a:gd name="connsiteY21" fmla="*/ 280389 h 352086"/>
                <a:gd name="connsiteX22" fmla="*/ 803266 w 980229"/>
                <a:gd name="connsiteY22" fmla="*/ 265601 h 352086"/>
                <a:gd name="connsiteX23" fmla="*/ 861375 w 980229"/>
                <a:gd name="connsiteY23" fmla="*/ 272003 h 352086"/>
                <a:gd name="connsiteX24" fmla="*/ 865476 w 980229"/>
                <a:gd name="connsiteY24" fmla="*/ 277700 h 352086"/>
                <a:gd name="connsiteX25" fmla="*/ 867718 w 980229"/>
                <a:gd name="connsiteY25" fmla="*/ 278853 h 352086"/>
                <a:gd name="connsiteX26" fmla="*/ 884824 w 980229"/>
                <a:gd name="connsiteY26" fmla="*/ 277124 h 352086"/>
                <a:gd name="connsiteX27" fmla="*/ 884824 w 980229"/>
                <a:gd name="connsiteY27" fmla="*/ 274564 h 352086"/>
                <a:gd name="connsiteX28" fmla="*/ 884824 w 980229"/>
                <a:gd name="connsiteY28" fmla="*/ 262849 h 352086"/>
                <a:gd name="connsiteX29" fmla="*/ 862272 w 980229"/>
                <a:gd name="connsiteY29" fmla="*/ 244156 h 352086"/>
                <a:gd name="connsiteX30" fmla="*/ 860671 w 980229"/>
                <a:gd name="connsiteY30" fmla="*/ 240699 h 352086"/>
                <a:gd name="connsiteX31" fmla="*/ 860671 w 980229"/>
                <a:gd name="connsiteY31" fmla="*/ 175915 h 352086"/>
                <a:gd name="connsiteX32" fmla="*/ 853624 w 980229"/>
                <a:gd name="connsiteY32" fmla="*/ 155046 h 352086"/>
                <a:gd name="connsiteX33" fmla="*/ 854585 w 980229"/>
                <a:gd name="connsiteY33" fmla="*/ 150693 h 352086"/>
                <a:gd name="connsiteX34" fmla="*/ 872907 w 980229"/>
                <a:gd name="connsiteY34" fmla="*/ 130016 h 352086"/>
                <a:gd name="connsiteX35" fmla="*/ 876175 w 980229"/>
                <a:gd name="connsiteY35" fmla="*/ 131936 h 352086"/>
                <a:gd name="connsiteX36" fmla="*/ 883479 w 980229"/>
                <a:gd name="connsiteY36" fmla="*/ 140963 h 352086"/>
                <a:gd name="connsiteX37" fmla="*/ 883479 w 980229"/>
                <a:gd name="connsiteY37" fmla="*/ 140963 h 352086"/>
                <a:gd name="connsiteX38" fmla="*/ 883479 w 980229"/>
                <a:gd name="connsiteY38" fmla="*/ 140963 h 352086"/>
                <a:gd name="connsiteX39" fmla="*/ 882646 w 980229"/>
                <a:gd name="connsiteY39" fmla="*/ 136866 h 352086"/>
                <a:gd name="connsiteX40" fmla="*/ 885401 w 980229"/>
                <a:gd name="connsiteY40" fmla="*/ 133857 h 352086"/>
                <a:gd name="connsiteX41" fmla="*/ 899752 w 980229"/>
                <a:gd name="connsiteY41" fmla="*/ 127455 h 352086"/>
                <a:gd name="connsiteX42" fmla="*/ 901994 w 980229"/>
                <a:gd name="connsiteY42" fmla="*/ 126943 h 352086"/>
                <a:gd name="connsiteX43" fmla="*/ 904749 w 980229"/>
                <a:gd name="connsiteY43" fmla="*/ 127775 h 352086"/>
                <a:gd name="connsiteX44" fmla="*/ 921727 w 980229"/>
                <a:gd name="connsiteY44" fmla="*/ 139042 h 352086"/>
                <a:gd name="connsiteX45" fmla="*/ 938192 w 980229"/>
                <a:gd name="connsiteY45" fmla="*/ 138082 h 352086"/>
                <a:gd name="connsiteX46" fmla="*/ 943061 w 980229"/>
                <a:gd name="connsiteY46" fmla="*/ 141475 h 352086"/>
                <a:gd name="connsiteX47" fmla="*/ 955170 w 980229"/>
                <a:gd name="connsiteY47" fmla="*/ 181741 h 352086"/>
                <a:gd name="connsiteX48" fmla="*/ 954145 w 980229"/>
                <a:gd name="connsiteY48" fmla="*/ 185966 h 352086"/>
                <a:gd name="connsiteX49" fmla="*/ 950301 w 980229"/>
                <a:gd name="connsiteY49" fmla="*/ 187630 h 352086"/>
                <a:gd name="connsiteX50" fmla="*/ 979323 w 980229"/>
                <a:gd name="connsiteY50" fmla="*/ 187630 h 352086"/>
                <a:gd name="connsiteX51" fmla="*/ 983616 w 980229"/>
                <a:gd name="connsiteY51" fmla="*/ 185326 h 352086"/>
                <a:gd name="connsiteX52" fmla="*/ 983616 w 980229"/>
                <a:gd name="connsiteY52" fmla="*/ 181037 h 352086"/>
                <a:gd name="connsiteX53" fmla="*/ 981373 w 980229"/>
                <a:gd name="connsiteY53" fmla="*/ 184301 h 352086"/>
                <a:gd name="connsiteX54" fmla="*/ 979131 w 980229"/>
                <a:gd name="connsiteY54" fmla="*/ 185453 h 352086"/>
                <a:gd name="connsiteX55" fmla="*/ 979131 w 980229"/>
                <a:gd name="connsiteY55" fmla="*/ 185454 h 352086"/>
                <a:gd name="connsiteX56" fmla="*/ 976889 w 980229"/>
                <a:gd name="connsiteY56" fmla="*/ 184237 h 352086"/>
                <a:gd name="connsiteX57" fmla="*/ 964844 w 980229"/>
                <a:gd name="connsiteY57" fmla="*/ 164136 h 352086"/>
                <a:gd name="connsiteX58" fmla="*/ 964844 w 980229"/>
                <a:gd name="connsiteY58" fmla="*/ 162088 h 352086"/>
                <a:gd name="connsiteX59" fmla="*/ 966190 w 980229"/>
                <a:gd name="connsiteY59" fmla="*/ 160680 h 352086"/>
                <a:gd name="connsiteX60" fmla="*/ 969585 w 980229"/>
                <a:gd name="connsiteY60" fmla="*/ 159143 h 352086"/>
                <a:gd name="connsiteX61" fmla="*/ 969585 w 980229"/>
                <a:gd name="connsiteY61" fmla="*/ 140835 h 352086"/>
                <a:gd name="connsiteX62" fmla="*/ 960103 w 980229"/>
                <a:gd name="connsiteY62" fmla="*/ 140835 h 352086"/>
                <a:gd name="connsiteX63" fmla="*/ 958373 w 980229"/>
                <a:gd name="connsiteY63" fmla="*/ 140258 h 352086"/>
                <a:gd name="connsiteX64" fmla="*/ 936654 w 980229"/>
                <a:gd name="connsiteY64" fmla="*/ 122334 h 352086"/>
                <a:gd name="connsiteX65" fmla="*/ 935886 w 980229"/>
                <a:gd name="connsiteY65" fmla="*/ 119773 h 352086"/>
                <a:gd name="connsiteX66" fmla="*/ 942292 w 980229"/>
                <a:gd name="connsiteY66" fmla="*/ 101337 h 352086"/>
                <a:gd name="connsiteX67" fmla="*/ 922111 w 980229"/>
                <a:gd name="connsiteY67" fmla="*/ 86805 h 352086"/>
                <a:gd name="connsiteX68" fmla="*/ 920702 w 980229"/>
                <a:gd name="connsiteY68" fmla="*/ 84437 h 352086"/>
                <a:gd name="connsiteX69" fmla="*/ 922944 w 980229"/>
                <a:gd name="connsiteY69" fmla="*/ 61839 h 352086"/>
                <a:gd name="connsiteX70" fmla="*/ 910131 w 980229"/>
                <a:gd name="connsiteY70" fmla="*/ 57998 h 352086"/>
                <a:gd name="connsiteX71" fmla="*/ 908657 w 980229"/>
                <a:gd name="connsiteY71" fmla="*/ 56910 h 352086"/>
                <a:gd name="connsiteX72" fmla="*/ 900264 w 980229"/>
                <a:gd name="connsiteY72" fmla="*/ 43339 h 352086"/>
                <a:gd name="connsiteX73" fmla="*/ 892896 w 980229"/>
                <a:gd name="connsiteY73" fmla="*/ 46731 h 352086"/>
                <a:gd name="connsiteX74" fmla="*/ 827100 w 980229"/>
                <a:gd name="connsiteY74" fmla="*/ 62543 h 352086"/>
                <a:gd name="connsiteX75" fmla="*/ 826395 w 980229"/>
                <a:gd name="connsiteY75" fmla="*/ 62543 h 352086"/>
                <a:gd name="connsiteX76" fmla="*/ 824537 w 980229"/>
                <a:gd name="connsiteY76" fmla="*/ 61839 h 352086"/>
                <a:gd name="connsiteX77" fmla="*/ 791734 w 980229"/>
                <a:gd name="connsiteY77" fmla="*/ 31560 h 352086"/>
                <a:gd name="connsiteX78" fmla="*/ 771425 w 980229"/>
                <a:gd name="connsiteY78" fmla="*/ 35721 h 352086"/>
                <a:gd name="connsiteX79" fmla="*/ 731703 w 980229"/>
                <a:gd name="connsiteY79" fmla="*/ 29319 h 352086"/>
                <a:gd name="connsiteX80" fmla="*/ 729589 w 980229"/>
                <a:gd name="connsiteY80" fmla="*/ 27463 h 352086"/>
                <a:gd name="connsiteX81" fmla="*/ 730550 w 980229"/>
                <a:gd name="connsiteY81" fmla="*/ 24966 h 352086"/>
                <a:gd name="connsiteX82" fmla="*/ 678271 w 980229"/>
                <a:gd name="connsiteY82" fmla="*/ 59919 h 352086"/>
                <a:gd name="connsiteX83" fmla="*/ 630093 w 980229"/>
                <a:gd name="connsiteY83" fmla="*/ 53517 h 352086"/>
                <a:gd name="connsiteX84" fmla="*/ 568652 w 980229"/>
                <a:gd name="connsiteY84" fmla="*/ 66961 h 352086"/>
                <a:gd name="connsiteX85" fmla="*/ 490106 w 980229"/>
                <a:gd name="connsiteY85" fmla="*/ 45003 h 352086"/>
                <a:gd name="connsiteX86" fmla="*/ 478445 w 980229"/>
                <a:gd name="connsiteY86" fmla="*/ 19397 h 352086"/>
                <a:gd name="connsiteX87" fmla="*/ 476011 w 980229"/>
                <a:gd name="connsiteY87" fmla="*/ 17861 h 352086"/>
                <a:gd name="connsiteX88" fmla="*/ 475434 w 980229"/>
                <a:gd name="connsiteY88" fmla="*/ 17860 h 352086"/>
                <a:gd name="connsiteX89" fmla="*/ 455125 w 980229"/>
                <a:gd name="connsiteY89" fmla="*/ 22021 h 352086"/>
                <a:gd name="connsiteX90" fmla="*/ 432061 w 980229"/>
                <a:gd name="connsiteY90" fmla="*/ 768 h 352086"/>
                <a:gd name="connsiteX91" fmla="*/ 430139 w 980229"/>
                <a:gd name="connsiteY91" fmla="*/ 0 h 352086"/>
                <a:gd name="connsiteX92" fmla="*/ 344609 w 980229"/>
                <a:gd name="connsiteY92" fmla="*/ 2369 h 352086"/>
                <a:gd name="connsiteX93" fmla="*/ 295533 w 980229"/>
                <a:gd name="connsiteY93" fmla="*/ 18372 h 352086"/>
                <a:gd name="connsiteX94" fmla="*/ 238450 w 980229"/>
                <a:gd name="connsiteY94" fmla="*/ 60047 h 352086"/>
                <a:gd name="connsiteX95" fmla="*/ 149780 w 980229"/>
                <a:gd name="connsiteY95" fmla="*/ 46795 h 352086"/>
                <a:gd name="connsiteX96" fmla="*/ 147538 w 980229"/>
                <a:gd name="connsiteY96" fmla="*/ 47948 h 352086"/>
                <a:gd name="connsiteX97" fmla="*/ 137864 w 980229"/>
                <a:gd name="connsiteY97" fmla="*/ 61327 h 352086"/>
                <a:gd name="connsiteX98" fmla="*/ 137864 w 980229"/>
                <a:gd name="connsiteY98" fmla="*/ 64208 h 352086"/>
                <a:gd name="connsiteX99" fmla="*/ 146641 w 980229"/>
                <a:gd name="connsiteY99" fmla="*/ 74002 h 352086"/>
                <a:gd name="connsiteX100" fmla="*/ 163299 w 980229"/>
                <a:gd name="connsiteY100" fmla="*/ 77587 h 352086"/>
                <a:gd name="connsiteX101" fmla="*/ 139401 w 980229"/>
                <a:gd name="connsiteY101" fmla="*/ 80276 h 352086"/>
                <a:gd name="connsiteX102" fmla="*/ 129791 w 980229"/>
                <a:gd name="connsiteY102" fmla="*/ 82580 h 352086"/>
                <a:gd name="connsiteX103" fmla="*/ 127805 w 980229"/>
                <a:gd name="connsiteY103" fmla="*/ 84181 h 352086"/>
                <a:gd name="connsiteX104" fmla="*/ 128318 w 980229"/>
                <a:gd name="connsiteY104" fmla="*/ 86485 h 352086"/>
                <a:gd name="connsiteX105" fmla="*/ 134725 w 980229"/>
                <a:gd name="connsiteY105" fmla="*/ 93655 h 352086"/>
                <a:gd name="connsiteX106" fmla="*/ 130945 w 980229"/>
                <a:gd name="connsiteY106" fmla="*/ 93655 h 352086"/>
                <a:gd name="connsiteX107" fmla="*/ 77448 w 980229"/>
                <a:gd name="connsiteY107" fmla="*/ 89174 h 352086"/>
                <a:gd name="connsiteX108" fmla="*/ 75462 w 980229"/>
                <a:gd name="connsiteY108" fmla="*/ 90070 h 352086"/>
                <a:gd name="connsiteX109" fmla="*/ 74886 w 980229"/>
                <a:gd name="connsiteY109" fmla="*/ 92311 h 352086"/>
                <a:gd name="connsiteX110" fmla="*/ 76551 w 980229"/>
                <a:gd name="connsiteY110" fmla="*/ 98712 h 352086"/>
                <a:gd name="connsiteX111" fmla="*/ 29975 w 980229"/>
                <a:gd name="connsiteY111" fmla="*/ 103386 h 352086"/>
                <a:gd name="connsiteX112" fmla="*/ 9665 w 980229"/>
                <a:gd name="connsiteY112" fmla="*/ 118045 h 352086"/>
                <a:gd name="connsiteX113" fmla="*/ 119 w 980229"/>
                <a:gd name="connsiteY113" fmla="*/ 148453 h 352086"/>
                <a:gd name="connsiteX114" fmla="*/ 696 w 980229"/>
                <a:gd name="connsiteY114" fmla="*/ 150757 h 352086"/>
                <a:gd name="connsiteX115" fmla="*/ 2682 w 980229"/>
                <a:gd name="connsiteY115" fmla="*/ 151589 h 352086"/>
                <a:gd name="connsiteX116" fmla="*/ 30615 w 980229"/>
                <a:gd name="connsiteY116" fmla="*/ 147620 h 352086"/>
                <a:gd name="connsiteX117" fmla="*/ 26643 w 980229"/>
                <a:gd name="connsiteY117" fmla="*/ 164201 h 352086"/>
                <a:gd name="connsiteX118" fmla="*/ 26643 w 980229"/>
                <a:gd name="connsiteY118" fmla="*/ 165929 h 352086"/>
                <a:gd name="connsiteX119" fmla="*/ 37919 w 980229"/>
                <a:gd name="connsiteY119" fmla="*/ 184557 h 352086"/>
                <a:gd name="connsiteX120" fmla="*/ 29334 w 980229"/>
                <a:gd name="connsiteY120" fmla="*/ 194416 h 352086"/>
                <a:gd name="connsiteX121" fmla="*/ 28821 w 980229"/>
                <a:gd name="connsiteY121" fmla="*/ 196272 h 352086"/>
                <a:gd name="connsiteX122" fmla="*/ 29847 w 980229"/>
                <a:gd name="connsiteY122" fmla="*/ 198001 h 352086"/>
                <a:gd name="connsiteX123" fmla="*/ 42660 w 980229"/>
                <a:gd name="connsiteY123" fmla="*/ 206835 h 352086"/>
                <a:gd name="connsiteX124" fmla="*/ 28053 w 980229"/>
                <a:gd name="connsiteY124" fmla="*/ 206835 h 352086"/>
                <a:gd name="connsiteX125" fmla="*/ 19211 w 980229"/>
                <a:gd name="connsiteY125" fmla="*/ 194608 h 352086"/>
                <a:gd name="connsiteX126" fmla="*/ 16905 w 980229"/>
                <a:gd name="connsiteY126" fmla="*/ 193520 h 352086"/>
                <a:gd name="connsiteX127" fmla="*/ 16585 w 980229"/>
                <a:gd name="connsiteY127" fmla="*/ 193519 h 352086"/>
                <a:gd name="connsiteX128" fmla="*/ 14342 w 980229"/>
                <a:gd name="connsiteY128" fmla="*/ 195184 h 352086"/>
                <a:gd name="connsiteX129" fmla="*/ 7103 w 980229"/>
                <a:gd name="connsiteY129" fmla="*/ 217525 h 352086"/>
                <a:gd name="connsiteX130" fmla="*/ 8792 w 980229"/>
                <a:gd name="connsiteY130" fmla="*/ 220523 h 352086"/>
                <a:gd name="connsiteX131" fmla="*/ 8832 w 980229"/>
                <a:gd name="connsiteY131" fmla="*/ 220534 h 352086"/>
                <a:gd name="connsiteX132" fmla="*/ 47593 w 980229"/>
                <a:gd name="connsiteY132" fmla="*/ 233337 h 352086"/>
                <a:gd name="connsiteX133" fmla="*/ 43365 w 980229"/>
                <a:gd name="connsiteY133" fmla="*/ 248957 h 352086"/>
                <a:gd name="connsiteX134" fmla="*/ 45094 w 980229"/>
                <a:gd name="connsiteY134" fmla="*/ 251902 h 352086"/>
                <a:gd name="connsiteX135" fmla="*/ 56883 w 980229"/>
                <a:gd name="connsiteY135" fmla="*/ 255551 h 352086"/>
                <a:gd name="connsiteX136" fmla="*/ 53103 w 980229"/>
                <a:gd name="connsiteY136" fmla="*/ 264257 h 352086"/>
                <a:gd name="connsiteX137" fmla="*/ 53936 w 980229"/>
                <a:gd name="connsiteY137" fmla="*/ 267074 h 352086"/>
                <a:gd name="connsiteX138" fmla="*/ 66365 w 980229"/>
                <a:gd name="connsiteY138" fmla="*/ 276740 h 352086"/>
                <a:gd name="connsiteX139" fmla="*/ 58292 w 980229"/>
                <a:gd name="connsiteY139" fmla="*/ 285958 h 352086"/>
                <a:gd name="connsiteX140" fmla="*/ 58292 w 980229"/>
                <a:gd name="connsiteY140" fmla="*/ 288647 h 352086"/>
                <a:gd name="connsiteX141" fmla="*/ 60663 w 980229"/>
                <a:gd name="connsiteY141" fmla="*/ 289991 h 352086"/>
                <a:gd name="connsiteX142" fmla="*/ 95708 w 980229"/>
                <a:gd name="connsiteY142" fmla="*/ 288263 h 352086"/>
                <a:gd name="connsiteX143" fmla="*/ 64058 w 980229"/>
                <a:gd name="connsiteY143" fmla="*/ 305419 h 352086"/>
                <a:gd name="connsiteX144" fmla="*/ 62969 w 980229"/>
                <a:gd name="connsiteY144" fmla="*/ 308492 h 352086"/>
                <a:gd name="connsiteX145" fmla="*/ 65468 w 980229"/>
                <a:gd name="connsiteY145" fmla="*/ 310092 h 352086"/>
                <a:gd name="connsiteX146" fmla="*/ 66108 w 980229"/>
                <a:gd name="connsiteY146" fmla="*/ 310092 h 352086"/>
                <a:gd name="connsiteX147" fmla="*/ 91735 w 980229"/>
                <a:gd name="connsiteY147" fmla="*/ 304203 h 352086"/>
                <a:gd name="connsiteX148" fmla="*/ 91735 w 980229"/>
                <a:gd name="connsiteY148" fmla="*/ 309964 h 352086"/>
                <a:gd name="connsiteX149" fmla="*/ 92953 w 980229"/>
                <a:gd name="connsiteY149" fmla="*/ 312077 h 352086"/>
                <a:gd name="connsiteX150" fmla="*/ 94362 w 980229"/>
                <a:gd name="connsiteY150" fmla="*/ 312077 h 352086"/>
                <a:gd name="connsiteX151" fmla="*/ 95579 w 980229"/>
                <a:gd name="connsiteY151" fmla="*/ 312077 h 352086"/>
                <a:gd name="connsiteX152" fmla="*/ 118067 w 980229"/>
                <a:gd name="connsiteY152" fmla="*/ 301706 h 352086"/>
                <a:gd name="connsiteX153" fmla="*/ 128766 w 980229"/>
                <a:gd name="connsiteY153" fmla="*/ 311564 h 352086"/>
                <a:gd name="connsiteX154" fmla="*/ 130624 w 980229"/>
                <a:gd name="connsiteY154" fmla="*/ 312204 h 352086"/>
                <a:gd name="connsiteX155" fmla="*/ 131650 w 980229"/>
                <a:gd name="connsiteY155" fmla="*/ 312204 h 352086"/>
                <a:gd name="connsiteX156" fmla="*/ 141195 w 980229"/>
                <a:gd name="connsiteY156" fmla="*/ 308748 h 352086"/>
                <a:gd name="connsiteX157" fmla="*/ 149909 w 980229"/>
                <a:gd name="connsiteY157" fmla="*/ 328657 h 352086"/>
                <a:gd name="connsiteX158" fmla="*/ 151446 w 980229"/>
                <a:gd name="connsiteY158" fmla="*/ 330129 h 352086"/>
                <a:gd name="connsiteX159" fmla="*/ 179828 w 980229"/>
                <a:gd name="connsiteY159" fmla="*/ 339027 h 352086"/>
                <a:gd name="connsiteX160" fmla="*/ 211157 w 980229"/>
                <a:gd name="connsiteY160" fmla="*/ 330129 h 352086"/>
                <a:gd name="connsiteX161" fmla="*/ 213079 w 980229"/>
                <a:gd name="connsiteY161" fmla="*/ 328081 h 352086"/>
                <a:gd name="connsiteX162" fmla="*/ 217628 w 980229"/>
                <a:gd name="connsiteY162" fmla="*/ 298634 h 352086"/>
                <a:gd name="connsiteX163" fmla="*/ 228455 w 980229"/>
                <a:gd name="connsiteY163" fmla="*/ 296521 h 352086"/>
                <a:gd name="connsiteX164" fmla="*/ 320263 w 980229"/>
                <a:gd name="connsiteY164" fmla="*/ 343316 h 352086"/>
                <a:gd name="connsiteX165" fmla="*/ 321609 w 980229"/>
                <a:gd name="connsiteY165" fmla="*/ 343636 h 352086"/>
                <a:gd name="connsiteX166" fmla="*/ 322314 w 980229"/>
                <a:gd name="connsiteY166" fmla="*/ 343636 h 352086"/>
                <a:gd name="connsiteX167" fmla="*/ 383946 w 980229"/>
                <a:gd name="connsiteY167" fmla="*/ 325136 h 352086"/>
                <a:gd name="connsiteX168" fmla="*/ 399579 w 980229"/>
                <a:gd name="connsiteY168" fmla="*/ 308044 h 352086"/>
                <a:gd name="connsiteX169" fmla="*/ 417902 w 980229"/>
                <a:gd name="connsiteY169" fmla="*/ 303819 h 352086"/>
                <a:gd name="connsiteX170" fmla="*/ 446027 w 980229"/>
                <a:gd name="connsiteY170" fmla="*/ 316622 h 352086"/>
                <a:gd name="connsiteX171" fmla="*/ 447245 w 980229"/>
                <a:gd name="connsiteY171" fmla="*/ 316622 h 352086"/>
                <a:gd name="connsiteX172" fmla="*/ 448911 w 980229"/>
                <a:gd name="connsiteY172" fmla="*/ 316110 h 352086"/>
                <a:gd name="connsiteX173" fmla="*/ 471142 w 980229"/>
                <a:gd name="connsiteY173" fmla="*/ 299594 h 352086"/>
                <a:gd name="connsiteX174" fmla="*/ 477228 w 980229"/>
                <a:gd name="connsiteY174" fmla="*/ 305227 h 352086"/>
                <a:gd name="connsiteX175" fmla="*/ 467234 w 980229"/>
                <a:gd name="connsiteY175" fmla="*/ 314893 h 352086"/>
                <a:gd name="connsiteX176" fmla="*/ 466401 w 980229"/>
                <a:gd name="connsiteY176" fmla="*/ 316430 h 352086"/>
                <a:gd name="connsiteX177" fmla="*/ 463966 w 980229"/>
                <a:gd name="connsiteY177" fmla="*/ 343124 h 352086"/>
                <a:gd name="connsiteX178" fmla="*/ 463966 w 980229"/>
                <a:gd name="connsiteY178" fmla="*/ 343124 h 352086"/>
                <a:gd name="connsiteX179" fmla="*/ 464991 w 980229"/>
                <a:gd name="connsiteY179" fmla="*/ 345237 h 35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980229" h="352086">
                  <a:moveTo>
                    <a:pt x="477036" y="354007"/>
                  </a:moveTo>
                  <a:cubicBezTo>
                    <a:pt x="477533" y="354385"/>
                    <a:pt x="478141" y="354588"/>
                    <a:pt x="478766" y="354583"/>
                  </a:cubicBezTo>
                  <a:lnTo>
                    <a:pt x="479342" y="354583"/>
                  </a:lnTo>
                  <a:cubicBezTo>
                    <a:pt x="480152" y="354439"/>
                    <a:pt x="480843" y="353915"/>
                    <a:pt x="481200" y="353175"/>
                  </a:cubicBezTo>
                  <a:lnTo>
                    <a:pt x="490298" y="334354"/>
                  </a:lnTo>
                  <a:lnTo>
                    <a:pt x="503111" y="332370"/>
                  </a:lnTo>
                  <a:cubicBezTo>
                    <a:pt x="503944" y="332248"/>
                    <a:pt x="504676" y="331753"/>
                    <a:pt x="505097" y="331025"/>
                  </a:cubicBezTo>
                  <a:cubicBezTo>
                    <a:pt x="505485" y="330328"/>
                    <a:pt x="505485" y="329481"/>
                    <a:pt x="505097" y="328785"/>
                  </a:cubicBezTo>
                  <a:lnTo>
                    <a:pt x="498691" y="316302"/>
                  </a:lnTo>
                  <a:lnTo>
                    <a:pt x="504777" y="299529"/>
                  </a:lnTo>
                  <a:lnTo>
                    <a:pt x="542705" y="309964"/>
                  </a:lnTo>
                  <a:lnTo>
                    <a:pt x="585246" y="294601"/>
                  </a:lnTo>
                  <a:lnTo>
                    <a:pt x="622917" y="307404"/>
                  </a:lnTo>
                  <a:cubicBezTo>
                    <a:pt x="623232" y="307491"/>
                    <a:pt x="623564" y="307491"/>
                    <a:pt x="623878" y="307404"/>
                  </a:cubicBezTo>
                  <a:cubicBezTo>
                    <a:pt x="624215" y="307485"/>
                    <a:pt x="624567" y="307485"/>
                    <a:pt x="624903" y="307404"/>
                  </a:cubicBezTo>
                  <a:lnTo>
                    <a:pt x="696082" y="280901"/>
                  </a:lnTo>
                  <a:lnTo>
                    <a:pt x="745990" y="285062"/>
                  </a:lnTo>
                  <a:lnTo>
                    <a:pt x="766492" y="274499"/>
                  </a:lnTo>
                  <a:lnTo>
                    <a:pt x="779754" y="280581"/>
                  </a:lnTo>
                  <a:cubicBezTo>
                    <a:pt x="780131" y="280776"/>
                    <a:pt x="780547" y="280885"/>
                    <a:pt x="780971" y="280901"/>
                  </a:cubicBezTo>
                  <a:cubicBezTo>
                    <a:pt x="781563" y="280887"/>
                    <a:pt x="782140" y="280710"/>
                    <a:pt x="782637" y="280389"/>
                  </a:cubicBezTo>
                  <a:lnTo>
                    <a:pt x="782637" y="280389"/>
                  </a:lnTo>
                  <a:lnTo>
                    <a:pt x="803266" y="265601"/>
                  </a:lnTo>
                  <a:lnTo>
                    <a:pt x="861375" y="272003"/>
                  </a:lnTo>
                  <a:lnTo>
                    <a:pt x="865476" y="277700"/>
                  </a:lnTo>
                  <a:cubicBezTo>
                    <a:pt x="866006" y="278408"/>
                    <a:pt x="866834" y="278833"/>
                    <a:pt x="867718" y="278853"/>
                  </a:cubicBezTo>
                  <a:lnTo>
                    <a:pt x="884824" y="277124"/>
                  </a:lnTo>
                  <a:lnTo>
                    <a:pt x="884824" y="274564"/>
                  </a:lnTo>
                  <a:lnTo>
                    <a:pt x="884824" y="262849"/>
                  </a:lnTo>
                  <a:lnTo>
                    <a:pt x="862272" y="244156"/>
                  </a:lnTo>
                  <a:cubicBezTo>
                    <a:pt x="861258" y="243294"/>
                    <a:pt x="860672" y="242030"/>
                    <a:pt x="860671" y="240699"/>
                  </a:cubicBezTo>
                  <a:lnTo>
                    <a:pt x="860671" y="175915"/>
                  </a:lnTo>
                  <a:lnTo>
                    <a:pt x="853624" y="155046"/>
                  </a:lnTo>
                  <a:cubicBezTo>
                    <a:pt x="853148" y="153528"/>
                    <a:pt x="853513" y="151871"/>
                    <a:pt x="854585" y="150693"/>
                  </a:cubicBezTo>
                  <a:lnTo>
                    <a:pt x="872907" y="130016"/>
                  </a:lnTo>
                  <a:lnTo>
                    <a:pt x="876175" y="131936"/>
                  </a:lnTo>
                  <a:lnTo>
                    <a:pt x="883479" y="140963"/>
                  </a:lnTo>
                  <a:lnTo>
                    <a:pt x="883479" y="140963"/>
                  </a:lnTo>
                  <a:lnTo>
                    <a:pt x="883479" y="140963"/>
                  </a:lnTo>
                  <a:cubicBezTo>
                    <a:pt x="882552" y="139813"/>
                    <a:pt x="882241" y="138286"/>
                    <a:pt x="882646" y="136866"/>
                  </a:cubicBezTo>
                  <a:cubicBezTo>
                    <a:pt x="883018" y="135474"/>
                    <a:pt x="884046" y="134351"/>
                    <a:pt x="885401" y="133857"/>
                  </a:cubicBezTo>
                  <a:lnTo>
                    <a:pt x="899752" y="127455"/>
                  </a:lnTo>
                  <a:cubicBezTo>
                    <a:pt x="900490" y="127247"/>
                    <a:pt x="901238" y="127076"/>
                    <a:pt x="901994" y="126943"/>
                  </a:cubicBezTo>
                  <a:cubicBezTo>
                    <a:pt x="902968" y="126980"/>
                    <a:pt x="903917" y="127267"/>
                    <a:pt x="904749" y="127775"/>
                  </a:cubicBezTo>
                  <a:lnTo>
                    <a:pt x="921727" y="139042"/>
                  </a:lnTo>
                  <a:lnTo>
                    <a:pt x="938192" y="138082"/>
                  </a:lnTo>
                  <a:cubicBezTo>
                    <a:pt x="940372" y="138063"/>
                    <a:pt x="942325" y="139424"/>
                    <a:pt x="943061" y="141475"/>
                  </a:cubicBezTo>
                  <a:lnTo>
                    <a:pt x="955170" y="181741"/>
                  </a:lnTo>
                  <a:cubicBezTo>
                    <a:pt x="955556" y="183232"/>
                    <a:pt x="955172" y="184817"/>
                    <a:pt x="954145" y="185966"/>
                  </a:cubicBezTo>
                  <a:cubicBezTo>
                    <a:pt x="953160" y="187042"/>
                    <a:pt x="951761" y="187648"/>
                    <a:pt x="950301" y="187630"/>
                  </a:cubicBezTo>
                  <a:lnTo>
                    <a:pt x="979323" y="187630"/>
                  </a:lnTo>
                  <a:cubicBezTo>
                    <a:pt x="981061" y="187671"/>
                    <a:pt x="982691" y="186796"/>
                    <a:pt x="983616" y="185326"/>
                  </a:cubicBezTo>
                  <a:cubicBezTo>
                    <a:pt x="984345" y="183989"/>
                    <a:pt x="984345" y="182373"/>
                    <a:pt x="983616" y="181037"/>
                  </a:cubicBezTo>
                  <a:lnTo>
                    <a:pt x="981373" y="184301"/>
                  </a:lnTo>
                  <a:cubicBezTo>
                    <a:pt x="980863" y="185033"/>
                    <a:pt x="980023" y="185465"/>
                    <a:pt x="979131" y="185453"/>
                  </a:cubicBezTo>
                  <a:lnTo>
                    <a:pt x="979131" y="185454"/>
                  </a:lnTo>
                  <a:cubicBezTo>
                    <a:pt x="978245" y="185384"/>
                    <a:pt x="977430" y="184942"/>
                    <a:pt x="976889" y="184237"/>
                  </a:cubicBezTo>
                  <a:lnTo>
                    <a:pt x="964844" y="164136"/>
                  </a:lnTo>
                  <a:cubicBezTo>
                    <a:pt x="964551" y="163485"/>
                    <a:pt x="964551" y="162739"/>
                    <a:pt x="964844" y="162088"/>
                  </a:cubicBezTo>
                  <a:cubicBezTo>
                    <a:pt x="965136" y="161490"/>
                    <a:pt x="965606" y="160998"/>
                    <a:pt x="966190" y="160680"/>
                  </a:cubicBezTo>
                  <a:lnTo>
                    <a:pt x="969585" y="159143"/>
                  </a:lnTo>
                  <a:lnTo>
                    <a:pt x="969585" y="140835"/>
                  </a:lnTo>
                  <a:lnTo>
                    <a:pt x="960103" y="140835"/>
                  </a:lnTo>
                  <a:cubicBezTo>
                    <a:pt x="959482" y="140822"/>
                    <a:pt x="958879" y="140621"/>
                    <a:pt x="958373" y="140258"/>
                  </a:cubicBezTo>
                  <a:lnTo>
                    <a:pt x="936654" y="122334"/>
                  </a:lnTo>
                  <a:cubicBezTo>
                    <a:pt x="935861" y="121744"/>
                    <a:pt x="935548" y="120703"/>
                    <a:pt x="935886" y="119773"/>
                  </a:cubicBezTo>
                  <a:lnTo>
                    <a:pt x="942292" y="101337"/>
                  </a:lnTo>
                  <a:lnTo>
                    <a:pt x="922111" y="86805"/>
                  </a:lnTo>
                  <a:cubicBezTo>
                    <a:pt x="921220" y="86357"/>
                    <a:pt x="920670" y="85433"/>
                    <a:pt x="920702" y="84437"/>
                  </a:cubicBezTo>
                  <a:lnTo>
                    <a:pt x="922944" y="61839"/>
                  </a:lnTo>
                  <a:lnTo>
                    <a:pt x="910131" y="57998"/>
                  </a:lnTo>
                  <a:cubicBezTo>
                    <a:pt x="909499" y="57878"/>
                    <a:pt x="908957" y="57478"/>
                    <a:pt x="908657" y="56910"/>
                  </a:cubicBezTo>
                  <a:lnTo>
                    <a:pt x="900264" y="43339"/>
                  </a:lnTo>
                  <a:lnTo>
                    <a:pt x="892896" y="46731"/>
                  </a:lnTo>
                  <a:lnTo>
                    <a:pt x="827100" y="62543"/>
                  </a:lnTo>
                  <a:lnTo>
                    <a:pt x="826395" y="62543"/>
                  </a:lnTo>
                  <a:cubicBezTo>
                    <a:pt x="825711" y="62542"/>
                    <a:pt x="825050" y="62291"/>
                    <a:pt x="824537" y="61839"/>
                  </a:cubicBezTo>
                  <a:lnTo>
                    <a:pt x="791734" y="31560"/>
                  </a:lnTo>
                  <a:lnTo>
                    <a:pt x="771425" y="35721"/>
                  </a:lnTo>
                  <a:lnTo>
                    <a:pt x="731703" y="29319"/>
                  </a:lnTo>
                  <a:cubicBezTo>
                    <a:pt x="730691" y="29177"/>
                    <a:pt x="729860" y="28448"/>
                    <a:pt x="729589" y="27463"/>
                  </a:cubicBezTo>
                  <a:cubicBezTo>
                    <a:pt x="729344" y="26511"/>
                    <a:pt x="729730" y="25509"/>
                    <a:pt x="730550" y="24966"/>
                  </a:cubicBezTo>
                  <a:lnTo>
                    <a:pt x="678271" y="59919"/>
                  </a:lnTo>
                  <a:lnTo>
                    <a:pt x="630093" y="53517"/>
                  </a:lnTo>
                  <a:lnTo>
                    <a:pt x="568652" y="66961"/>
                  </a:lnTo>
                  <a:lnTo>
                    <a:pt x="490106" y="45003"/>
                  </a:lnTo>
                  <a:lnTo>
                    <a:pt x="478445" y="19397"/>
                  </a:lnTo>
                  <a:cubicBezTo>
                    <a:pt x="477999" y="18458"/>
                    <a:pt x="477051" y="17859"/>
                    <a:pt x="476011" y="17861"/>
                  </a:cubicBezTo>
                  <a:lnTo>
                    <a:pt x="475434" y="17860"/>
                  </a:lnTo>
                  <a:lnTo>
                    <a:pt x="455125" y="22021"/>
                  </a:lnTo>
                  <a:lnTo>
                    <a:pt x="432061" y="768"/>
                  </a:lnTo>
                  <a:cubicBezTo>
                    <a:pt x="431534" y="288"/>
                    <a:pt x="430851" y="15"/>
                    <a:pt x="430139" y="0"/>
                  </a:cubicBezTo>
                  <a:lnTo>
                    <a:pt x="344609" y="2369"/>
                  </a:lnTo>
                  <a:lnTo>
                    <a:pt x="295533" y="18372"/>
                  </a:lnTo>
                  <a:lnTo>
                    <a:pt x="238450" y="60047"/>
                  </a:lnTo>
                  <a:lnTo>
                    <a:pt x="149780" y="46795"/>
                  </a:lnTo>
                  <a:cubicBezTo>
                    <a:pt x="148893" y="46806"/>
                    <a:pt x="148062" y="47232"/>
                    <a:pt x="147538" y="47948"/>
                  </a:cubicBezTo>
                  <a:lnTo>
                    <a:pt x="137864" y="61327"/>
                  </a:lnTo>
                  <a:cubicBezTo>
                    <a:pt x="137253" y="62191"/>
                    <a:pt x="137253" y="63344"/>
                    <a:pt x="137864" y="64208"/>
                  </a:cubicBezTo>
                  <a:lnTo>
                    <a:pt x="146641" y="74002"/>
                  </a:lnTo>
                  <a:lnTo>
                    <a:pt x="163299" y="77587"/>
                  </a:lnTo>
                  <a:lnTo>
                    <a:pt x="139401" y="80276"/>
                  </a:lnTo>
                  <a:lnTo>
                    <a:pt x="129791" y="82580"/>
                  </a:lnTo>
                  <a:cubicBezTo>
                    <a:pt x="128912" y="82767"/>
                    <a:pt x="128174" y="83362"/>
                    <a:pt x="127805" y="84181"/>
                  </a:cubicBezTo>
                  <a:cubicBezTo>
                    <a:pt x="127540" y="84985"/>
                    <a:pt x="127736" y="85870"/>
                    <a:pt x="128318" y="86485"/>
                  </a:cubicBezTo>
                  <a:lnTo>
                    <a:pt x="134725" y="93655"/>
                  </a:lnTo>
                  <a:lnTo>
                    <a:pt x="130945" y="93655"/>
                  </a:lnTo>
                  <a:lnTo>
                    <a:pt x="77448" y="89174"/>
                  </a:lnTo>
                  <a:cubicBezTo>
                    <a:pt x="76688" y="89171"/>
                    <a:pt x="75963" y="89498"/>
                    <a:pt x="75462" y="90070"/>
                  </a:cubicBezTo>
                  <a:cubicBezTo>
                    <a:pt x="74904" y="90672"/>
                    <a:pt x="74688" y="91515"/>
                    <a:pt x="74886" y="92311"/>
                  </a:cubicBezTo>
                  <a:lnTo>
                    <a:pt x="76551" y="98712"/>
                  </a:lnTo>
                  <a:lnTo>
                    <a:pt x="29975" y="103386"/>
                  </a:lnTo>
                  <a:lnTo>
                    <a:pt x="9665" y="118045"/>
                  </a:lnTo>
                  <a:lnTo>
                    <a:pt x="119" y="148453"/>
                  </a:lnTo>
                  <a:cubicBezTo>
                    <a:pt x="-162" y="149267"/>
                    <a:pt x="64" y="150171"/>
                    <a:pt x="696" y="150757"/>
                  </a:cubicBezTo>
                  <a:cubicBezTo>
                    <a:pt x="1229" y="151275"/>
                    <a:pt x="1939" y="151572"/>
                    <a:pt x="2682" y="151589"/>
                  </a:cubicBezTo>
                  <a:lnTo>
                    <a:pt x="30615" y="147620"/>
                  </a:lnTo>
                  <a:lnTo>
                    <a:pt x="26643" y="164201"/>
                  </a:lnTo>
                  <a:cubicBezTo>
                    <a:pt x="26448" y="164760"/>
                    <a:pt x="26448" y="165369"/>
                    <a:pt x="26643" y="165929"/>
                  </a:cubicBezTo>
                  <a:lnTo>
                    <a:pt x="37919" y="184557"/>
                  </a:lnTo>
                  <a:lnTo>
                    <a:pt x="29334" y="194416"/>
                  </a:lnTo>
                  <a:cubicBezTo>
                    <a:pt x="28883" y="194921"/>
                    <a:pt x="28694" y="195607"/>
                    <a:pt x="28821" y="196272"/>
                  </a:cubicBezTo>
                  <a:cubicBezTo>
                    <a:pt x="28920" y="196961"/>
                    <a:pt x="29289" y="197583"/>
                    <a:pt x="29847" y="198001"/>
                  </a:cubicBezTo>
                  <a:lnTo>
                    <a:pt x="42660" y="206835"/>
                  </a:lnTo>
                  <a:lnTo>
                    <a:pt x="28053" y="206835"/>
                  </a:lnTo>
                  <a:lnTo>
                    <a:pt x="19211" y="194608"/>
                  </a:lnTo>
                  <a:cubicBezTo>
                    <a:pt x="18637" y="193929"/>
                    <a:pt x="17795" y="193532"/>
                    <a:pt x="16905" y="193520"/>
                  </a:cubicBezTo>
                  <a:lnTo>
                    <a:pt x="16585" y="193519"/>
                  </a:lnTo>
                  <a:cubicBezTo>
                    <a:pt x="15585" y="193613"/>
                    <a:pt x="14720" y="194254"/>
                    <a:pt x="14342" y="195184"/>
                  </a:cubicBezTo>
                  <a:lnTo>
                    <a:pt x="7103" y="217525"/>
                  </a:lnTo>
                  <a:cubicBezTo>
                    <a:pt x="6740" y="218819"/>
                    <a:pt x="7497" y="220162"/>
                    <a:pt x="8792" y="220523"/>
                  </a:cubicBezTo>
                  <a:cubicBezTo>
                    <a:pt x="8805" y="220527"/>
                    <a:pt x="8819" y="220530"/>
                    <a:pt x="8832" y="220534"/>
                  </a:cubicBezTo>
                  <a:lnTo>
                    <a:pt x="47593" y="233337"/>
                  </a:lnTo>
                  <a:lnTo>
                    <a:pt x="43365" y="248957"/>
                  </a:lnTo>
                  <a:cubicBezTo>
                    <a:pt x="43039" y="250246"/>
                    <a:pt x="43809" y="251558"/>
                    <a:pt x="45094" y="251902"/>
                  </a:cubicBezTo>
                  <a:lnTo>
                    <a:pt x="56883" y="255551"/>
                  </a:lnTo>
                  <a:lnTo>
                    <a:pt x="53103" y="264257"/>
                  </a:lnTo>
                  <a:cubicBezTo>
                    <a:pt x="52640" y="265272"/>
                    <a:pt x="52995" y="266473"/>
                    <a:pt x="53936" y="267074"/>
                  </a:cubicBezTo>
                  <a:lnTo>
                    <a:pt x="66365" y="276740"/>
                  </a:lnTo>
                  <a:lnTo>
                    <a:pt x="58292" y="285958"/>
                  </a:lnTo>
                  <a:cubicBezTo>
                    <a:pt x="57715" y="286761"/>
                    <a:pt x="57715" y="287843"/>
                    <a:pt x="58292" y="288647"/>
                  </a:cubicBezTo>
                  <a:cubicBezTo>
                    <a:pt x="58780" y="289491"/>
                    <a:pt x="59687" y="290006"/>
                    <a:pt x="60663" y="289991"/>
                  </a:cubicBezTo>
                  <a:lnTo>
                    <a:pt x="95708" y="288263"/>
                  </a:lnTo>
                  <a:lnTo>
                    <a:pt x="64058" y="305419"/>
                  </a:lnTo>
                  <a:cubicBezTo>
                    <a:pt x="62936" y="305991"/>
                    <a:pt x="62457" y="307341"/>
                    <a:pt x="62969" y="308492"/>
                  </a:cubicBezTo>
                  <a:cubicBezTo>
                    <a:pt x="63406" y="309478"/>
                    <a:pt x="64389" y="310107"/>
                    <a:pt x="65468" y="310092"/>
                  </a:cubicBezTo>
                  <a:lnTo>
                    <a:pt x="66108" y="310092"/>
                  </a:lnTo>
                  <a:lnTo>
                    <a:pt x="91735" y="304203"/>
                  </a:lnTo>
                  <a:lnTo>
                    <a:pt x="91735" y="309964"/>
                  </a:lnTo>
                  <a:cubicBezTo>
                    <a:pt x="91746" y="310832"/>
                    <a:pt x="92207" y="311632"/>
                    <a:pt x="92953" y="312077"/>
                  </a:cubicBezTo>
                  <a:cubicBezTo>
                    <a:pt x="93414" y="312205"/>
                    <a:pt x="93901" y="312205"/>
                    <a:pt x="94362" y="312077"/>
                  </a:cubicBezTo>
                  <a:cubicBezTo>
                    <a:pt x="94765" y="312147"/>
                    <a:pt x="95177" y="312147"/>
                    <a:pt x="95579" y="312077"/>
                  </a:cubicBezTo>
                  <a:lnTo>
                    <a:pt x="118067" y="301706"/>
                  </a:lnTo>
                  <a:lnTo>
                    <a:pt x="128766" y="311564"/>
                  </a:lnTo>
                  <a:cubicBezTo>
                    <a:pt x="129276" y="312016"/>
                    <a:pt x="129945" y="312246"/>
                    <a:pt x="130624" y="312204"/>
                  </a:cubicBezTo>
                  <a:cubicBezTo>
                    <a:pt x="130963" y="312272"/>
                    <a:pt x="131311" y="312272"/>
                    <a:pt x="131650" y="312204"/>
                  </a:cubicBezTo>
                  <a:lnTo>
                    <a:pt x="141195" y="308748"/>
                  </a:lnTo>
                  <a:lnTo>
                    <a:pt x="149909" y="328657"/>
                  </a:lnTo>
                  <a:cubicBezTo>
                    <a:pt x="150140" y="329375"/>
                    <a:pt x="150718" y="329928"/>
                    <a:pt x="151446" y="330129"/>
                  </a:cubicBezTo>
                  <a:lnTo>
                    <a:pt x="179828" y="339027"/>
                  </a:lnTo>
                  <a:lnTo>
                    <a:pt x="211157" y="330129"/>
                  </a:lnTo>
                  <a:cubicBezTo>
                    <a:pt x="212148" y="329890"/>
                    <a:pt x="212903" y="329085"/>
                    <a:pt x="213079" y="328081"/>
                  </a:cubicBezTo>
                  <a:lnTo>
                    <a:pt x="217628" y="298634"/>
                  </a:lnTo>
                  <a:lnTo>
                    <a:pt x="228455" y="296521"/>
                  </a:lnTo>
                  <a:lnTo>
                    <a:pt x="320263" y="343316"/>
                  </a:lnTo>
                  <a:cubicBezTo>
                    <a:pt x="320667" y="343562"/>
                    <a:pt x="321138" y="343674"/>
                    <a:pt x="321609" y="343636"/>
                  </a:cubicBezTo>
                  <a:lnTo>
                    <a:pt x="322314" y="343636"/>
                  </a:lnTo>
                  <a:lnTo>
                    <a:pt x="383946" y="325136"/>
                  </a:lnTo>
                  <a:lnTo>
                    <a:pt x="399579" y="308044"/>
                  </a:lnTo>
                  <a:lnTo>
                    <a:pt x="417902" y="303819"/>
                  </a:lnTo>
                  <a:lnTo>
                    <a:pt x="446027" y="316622"/>
                  </a:lnTo>
                  <a:cubicBezTo>
                    <a:pt x="446430" y="316689"/>
                    <a:pt x="446842" y="316689"/>
                    <a:pt x="447245" y="316622"/>
                  </a:cubicBezTo>
                  <a:cubicBezTo>
                    <a:pt x="447838" y="316619"/>
                    <a:pt x="448418" y="316441"/>
                    <a:pt x="448911" y="316110"/>
                  </a:cubicBezTo>
                  <a:lnTo>
                    <a:pt x="471142" y="299594"/>
                  </a:lnTo>
                  <a:lnTo>
                    <a:pt x="477228" y="305227"/>
                  </a:lnTo>
                  <a:lnTo>
                    <a:pt x="467234" y="314893"/>
                  </a:lnTo>
                  <a:cubicBezTo>
                    <a:pt x="466789" y="315295"/>
                    <a:pt x="466495" y="315838"/>
                    <a:pt x="466401" y="316430"/>
                  </a:cubicBezTo>
                  <a:lnTo>
                    <a:pt x="463966" y="343124"/>
                  </a:lnTo>
                  <a:lnTo>
                    <a:pt x="463966" y="343124"/>
                  </a:lnTo>
                  <a:cubicBezTo>
                    <a:pt x="463923" y="343958"/>
                    <a:pt x="464310" y="344755"/>
                    <a:pt x="464991" y="34523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xmlns="" id="{2638471E-A0D3-3E45-9873-C281B7B9E59C}"/>
                </a:ext>
              </a:extLst>
            </p:cNvPr>
            <p:cNvSpPr/>
            <p:nvPr/>
          </p:nvSpPr>
          <p:spPr>
            <a:xfrm>
              <a:off x="3881516" y="5285254"/>
              <a:ext cx="499725" cy="288071"/>
            </a:xfrm>
            <a:custGeom>
              <a:avLst/>
              <a:gdLst>
                <a:gd name="connsiteX0" fmla="*/ 500624 w 499724"/>
                <a:gd name="connsiteY0" fmla="*/ 110812 h 288070"/>
                <a:gd name="connsiteX1" fmla="*/ 453278 w 499724"/>
                <a:gd name="connsiteY1" fmla="*/ 3969 h 288070"/>
                <a:gd name="connsiteX2" fmla="*/ 452253 w 499724"/>
                <a:gd name="connsiteY2" fmla="*/ 1537 h 288070"/>
                <a:gd name="connsiteX3" fmla="*/ 449819 w 499724"/>
                <a:gd name="connsiteY3" fmla="*/ 0 h 288070"/>
                <a:gd name="connsiteX4" fmla="*/ 449178 w 499724"/>
                <a:gd name="connsiteY4" fmla="*/ 0 h 288070"/>
                <a:gd name="connsiteX5" fmla="*/ 297979 w 499724"/>
                <a:gd name="connsiteY5" fmla="*/ 34185 h 288070"/>
                <a:gd name="connsiteX6" fmla="*/ 181761 w 499724"/>
                <a:gd name="connsiteY6" fmla="*/ 152102 h 288070"/>
                <a:gd name="connsiteX7" fmla="*/ 181761 w 499724"/>
                <a:gd name="connsiteY7" fmla="*/ 109403 h 288070"/>
                <a:gd name="connsiteX8" fmla="*/ 180031 w 499724"/>
                <a:gd name="connsiteY8" fmla="*/ 107099 h 288070"/>
                <a:gd name="connsiteX9" fmla="*/ 91554 w 499724"/>
                <a:gd name="connsiteY9" fmla="*/ 78036 h 288070"/>
                <a:gd name="connsiteX10" fmla="*/ 42094 w 499724"/>
                <a:gd name="connsiteY10" fmla="*/ 89686 h 288070"/>
                <a:gd name="connsiteX11" fmla="*/ 3334 w 499724"/>
                <a:gd name="connsiteY11" fmla="*/ 121310 h 288070"/>
                <a:gd name="connsiteX12" fmla="*/ 2565 w 499724"/>
                <a:gd name="connsiteY12" fmla="*/ 123999 h 288070"/>
                <a:gd name="connsiteX13" fmla="*/ 2565 w 499724"/>
                <a:gd name="connsiteY13" fmla="*/ 123999 h 288070"/>
                <a:gd name="connsiteX14" fmla="*/ 9805 w 499724"/>
                <a:gd name="connsiteY14" fmla="*/ 144612 h 288070"/>
                <a:gd name="connsiteX15" fmla="*/ 130 w 499724"/>
                <a:gd name="connsiteY15" fmla="*/ 171435 h 288070"/>
                <a:gd name="connsiteX16" fmla="*/ 835 w 499724"/>
                <a:gd name="connsiteY16" fmla="*/ 173931 h 288070"/>
                <a:gd name="connsiteX17" fmla="*/ 12111 w 499724"/>
                <a:gd name="connsiteY17" fmla="*/ 183854 h 288070"/>
                <a:gd name="connsiteX18" fmla="*/ 31716 w 499724"/>
                <a:gd name="connsiteY18" fmla="*/ 269186 h 288070"/>
                <a:gd name="connsiteX19" fmla="*/ 43760 w 499724"/>
                <a:gd name="connsiteY19" fmla="*/ 291400 h 288070"/>
                <a:gd name="connsiteX20" fmla="*/ 46131 w 499724"/>
                <a:gd name="connsiteY20" fmla="*/ 292808 h 288070"/>
                <a:gd name="connsiteX21" fmla="*/ 112953 w 499724"/>
                <a:gd name="connsiteY21" fmla="*/ 290184 h 288070"/>
                <a:gd name="connsiteX22" fmla="*/ 154917 w 499724"/>
                <a:gd name="connsiteY22" fmla="*/ 261633 h 288070"/>
                <a:gd name="connsiteX23" fmla="*/ 204505 w 499724"/>
                <a:gd name="connsiteY23" fmla="*/ 261633 h 288070"/>
                <a:gd name="connsiteX24" fmla="*/ 252043 w 499724"/>
                <a:gd name="connsiteY24" fmla="*/ 237435 h 288070"/>
                <a:gd name="connsiteX25" fmla="*/ 296890 w 499724"/>
                <a:gd name="connsiteY25" fmla="*/ 229881 h 288070"/>
                <a:gd name="connsiteX26" fmla="*/ 312971 w 499724"/>
                <a:gd name="connsiteY26" fmla="*/ 212725 h 288070"/>
                <a:gd name="connsiteX27" fmla="*/ 336804 w 499724"/>
                <a:gd name="connsiteY27" fmla="*/ 201650 h 288070"/>
                <a:gd name="connsiteX28" fmla="*/ 462440 w 499724"/>
                <a:gd name="connsiteY28" fmla="*/ 161512 h 288070"/>
                <a:gd name="connsiteX29" fmla="*/ 464234 w 499724"/>
                <a:gd name="connsiteY29" fmla="*/ 159784 h 288070"/>
                <a:gd name="connsiteX30" fmla="*/ 470640 w 499724"/>
                <a:gd name="connsiteY30" fmla="*/ 134177 h 288070"/>
                <a:gd name="connsiteX31" fmla="*/ 499278 w 499724"/>
                <a:gd name="connsiteY31" fmla="*/ 114332 h 288070"/>
                <a:gd name="connsiteX32" fmla="*/ 499663 w 499724"/>
                <a:gd name="connsiteY32" fmla="*/ 114332 h 288070"/>
                <a:gd name="connsiteX33" fmla="*/ 500776 w 499724"/>
                <a:gd name="connsiteY33" fmla="*/ 111077 h 288070"/>
                <a:gd name="connsiteX34" fmla="*/ 500624 w 499724"/>
                <a:gd name="connsiteY34" fmla="*/ 110812 h 28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9724" h="288070">
                  <a:moveTo>
                    <a:pt x="500624" y="110812"/>
                  </a:moveTo>
                  <a:lnTo>
                    <a:pt x="453278" y="3969"/>
                  </a:lnTo>
                  <a:lnTo>
                    <a:pt x="452253" y="1537"/>
                  </a:lnTo>
                  <a:cubicBezTo>
                    <a:pt x="451820" y="586"/>
                    <a:pt x="450864" y="-17"/>
                    <a:pt x="449819" y="0"/>
                  </a:cubicBezTo>
                  <a:lnTo>
                    <a:pt x="449178" y="0"/>
                  </a:lnTo>
                  <a:lnTo>
                    <a:pt x="297979" y="34185"/>
                  </a:lnTo>
                  <a:lnTo>
                    <a:pt x="181761" y="152102"/>
                  </a:lnTo>
                  <a:lnTo>
                    <a:pt x="181761" y="109403"/>
                  </a:lnTo>
                  <a:cubicBezTo>
                    <a:pt x="181731" y="108347"/>
                    <a:pt x="181038" y="107424"/>
                    <a:pt x="180031" y="107099"/>
                  </a:cubicBezTo>
                  <a:lnTo>
                    <a:pt x="91554" y="78036"/>
                  </a:lnTo>
                  <a:lnTo>
                    <a:pt x="42094" y="89686"/>
                  </a:lnTo>
                  <a:lnTo>
                    <a:pt x="3334" y="121310"/>
                  </a:lnTo>
                  <a:cubicBezTo>
                    <a:pt x="2552" y="121966"/>
                    <a:pt x="2248" y="123030"/>
                    <a:pt x="2565" y="123999"/>
                  </a:cubicBezTo>
                  <a:lnTo>
                    <a:pt x="2565" y="123999"/>
                  </a:lnTo>
                  <a:lnTo>
                    <a:pt x="9805" y="144612"/>
                  </a:lnTo>
                  <a:lnTo>
                    <a:pt x="130" y="171435"/>
                  </a:lnTo>
                  <a:cubicBezTo>
                    <a:pt x="-190" y="172332"/>
                    <a:pt x="93" y="173334"/>
                    <a:pt x="835" y="173931"/>
                  </a:cubicBezTo>
                  <a:lnTo>
                    <a:pt x="12111" y="183854"/>
                  </a:lnTo>
                  <a:lnTo>
                    <a:pt x="31716" y="269186"/>
                  </a:lnTo>
                  <a:lnTo>
                    <a:pt x="43760" y="291400"/>
                  </a:lnTo>
                  <a:cubicBezTo>
                    <a:pt x="44209" y="292291"/>
                    <a:pt x="45134" y="292840"/>
                    <a:pt x="46131" y="292808"/>
                  </a:cubicBezTo>
                  <a:lnTo>
                    <a:pt x="112953" y="290184"/>
                  </a:lnTo>
                  <a:lnTo>
                    <a:pt x="154917" y="261633"/>
                  </a:lnTo>
                  <a:lnTo>
                    <a:pt x="204505" y="261633"/>
                  </a:lnTo>
                  <a:lnTo>
                    <a:pt x="252043" y="237435"/>
                  </a:lnTo>
                  <a:lnTo>
                    <a:pt x="296890" y="229881"/>
                  </a:lnTo>
                  <a:lnTo>
                    <a:pt x="312971" y="212725"/>
                  </a:lnTo>
                  <a:lnTo>
                    <a:pt x="336804" y="201650"/>
                  </a:lnTo>
                  <a:lnTo>
                    <a:pt x="462440" y="161512"/>
                  </a:lnTo>
                  <a:cubicBezTo>
                    <a:pt x="463285" y="161264"/>
                    <a:pt x="463954" y="160619"/>
                    <a:pt x="464234" y="159784"/>
                  </a:cubicBezTo>
                  <a:lnTo>
                    <a:pt x="470640" y="134177"/>
                  </a:lnTo>
                  <a:lnTo>
                    <a:pt x="499278" y="114332"/>
                  </a:lnTo>
                  <a:lnTo>
                    <a:pt x="499663" y="114332"/>
                  </a:lnTo>
                  <a:cubicBezTo>
                    <a:pt x="500870" y="113740"/>
                    <a:pt x="501368" y="112283"/>
                    <a:pt x="500776" y="111077"/>
                  </a:cubicBezTo>
                  <a:cubicBezTo>
                    <a:pt x="500731" y="110985"/>
                    <a:pt x="500680" y="110897"/>
                    <a:pt x="500624" y="11081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xmlns="" id="{8606BC42-891C-F04C-A639-E6E971A07956}"/>
                </a:ext>
              </a:extLst>
            </p:cNvPr>
            <p:cNvSpPr/>
            <p:nvPr/>
          </p:nvSpPr>
          <p:spPr>
            <a:xfrm>
              <a:off x="4488131" y="4910826"/>
              <a:ext cx="44847" cy="19205"/>
            </a:xfrm>
            <a:custGeom>
              <a:avLst/>
              <a:gdLst>
                <a:gd name="connsiteX0" fmla="*/ 873 w 44847"/>
                <a:gd name="connsiteY0" fmla="*/ 20549 h 19204"/>
                <a:gd name="connsiteX1" fmla="*/ 424 w 44847"/>
                <a:gd name="connsiteY1" fmla="*/ 23686 h 19204"/>
                <a:gd name="connsiteX2" fmla="*/ 2666 w 44847"/>
                <a:gd name="connsiteY2" fmla="*/ 24838 h 19204"/>
                <a:gd name="connsiteX3" fmla="*/ 3948 w 44847"/>
                <a:gd name="connsiteY3" fmla="*/ 24838 h 19204"/>
                <a:gd name="connsiteX4" fmla="*/ 47321 w 44847"/>
                <a:gd name="connsiteY4" fmla="*/ 4737 h 19204"/>
                <a:gd name="connsiteX5" fmla="*/ 48795 w 44847"/>
                <a:gd name="connsiteY5" fmla="*/ 1984 h 19204"/>
                <a:gd name="connsiteX6" fmla="*/ 46168 w 44847"/>
                <a:gd name="connsiteY6" fmla="*/ 0 h 19204"/>
                <a:gd name="connsiteX7" fmla="*/ 39762 w 44847"/>
                <a:gd name="connsiteY7" fmla="*/ 0 h 19204"/>
                <a:gd name="connsiteX8" fmla="*/ 14135 w 44847"/>
                <a:gd name="connsiteY8" fmla="*/ 941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7" h="19204">
                  <a:moveTo>
                    <a:pt x="873" y="20549"/>
                  </a:moveTo>
                  <a:cubicBezTo>
                    <a:pt x="-87" y="21310"/>
                    <a:pt x="-284" y="22687"/>
                    <a:pt x="424" y="23686"/>
                  </a:cubicBezTo>
                  <a:cubicBezTo>
                    <a:pt x="926" y="24427"/>
                    <a:pt x="1771" y="24861"/>
                    <a:pt x="2666" y="24838"/>
                  </a:cubicBezTo>
                  <a:cubicBezTo>
                    <a:pt x="3090" y="24918"/>
                    <a:pt x="3524" y="24918"/>
                    <a:pt x="3948" y="24838"/>
                  </a:cubicBezTo>
                  <a:lnTo>
                    <a:pt x="47321" y="4737"/>
                  </a:lnTo>
                  <a:cubicBezTo>
                    <a:pt x="48434" y="4319"/>
                    <a:pt x="49064" y="3141"/>
                    <a:pt x="48795" y="1984"/>
                  </a:cubicBezTo>
                  <a:cubicBezTo>
                    <a:pt x="48437" y="828"/>
                    <a:pt x="47380" y="29"/>
                    <a:pt x="46168" y="0"/>
                  </a:cubicBezTo>
                  <a:lnTo>
                    <a:pt x="39762" y="0"/>
                  </a:lnTo>
                  <a:lnTo>
                    <a:pt x="14135" y="941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xmlns="" id="{5721FCEA-039B-1142-8010-5FAD1C990DD4}"/>
                </a:ext>
              </a:extLst>
            </p:cNvPr>
            <p:cNvSpPr/>
            <p:nvPr/>
          </p:nvSpPr>
          <p:spPr>
            <a:xfrm>
              <a:off x="3954414" y="4229315"/>
              <a:ext cx="916162" cy="768189"/>
            </a:xfrm>
            <a:custGeom>
              <a:avLst/>
              <a:gdLst>
                <a:gd name="connsiteX0" fmla="*/ 840832 w 916161"/>
                <a:gd name="connsiteY0" fmla="*/ 769661 h 768188"/>
                <a:gd name="connsiteX1" fmla="*/ 851659 w 916161"/>
                <a:gd name="connsiteY1" fmla="*/ 724850 h 768188"/>
                <a:gd name="connsiteX2" fmla="*/ 869021 w 916161"/>
                <a:gd name="connsiteY2" fmla="*/ 708078 h 768188"/>
                <a:gd name="connsiteX3" fmla="*/ 905283 w 916161"/>
                <a:gd name="connsiteY3" fmla="*/ 697131 h 768188"/>
                <a:gd name="connsiteX4" fmla="*/ 908166 w 916161"/>
                <a:gd name="connsiteY4" fmla="*/ 694891 h 768188"/>
                <a:gd name="connsiteX5" fmla="*/ 920275 w 916161"/>
                <a:gd name="connsiteY5" fmla="*/ 672613 h 768188"/>
                <a:gd name="connsiteX6" fmla="*/ 920275 w 916161"/>
                <a:gd name="connsiteY6" fmla="*/ 668900 h 768188"/>
                <a:gd name="connsiteX7" fmla="*/ 917585 w 916161"/>
                <a:gd name="connsiteY7" fmla="*/ 666084 h 768188"/>
                <a:gd name="connsiteX8" fmla="*/ 898364 w 916161"/>
                <a:gd name="connsiteY8" fmla="*/ 658338 h 768188"/>
                <a:gd name="connsiteX9" fmla="*/ 896186 w 916161"/>
                <a:gd name="connsiteY9" fmla="*/ 621081 h 768188"/>
                <a:gd name="connsiteX10" fmla="*/ 893559 w 916161"/>
                <a:gd name="connsiteY10" fmla="*/ 617304 h 768188"/>
                <a:gd name="connsiteX11" fmla="*/ 839935 w 916161"/>
                <a:gd name="connsiteY11" fmla="*/ 590033 h 768188"/>
                <a:gd name="connsiteX12" fmla="*/ 807901 w 916161"/>
                <a:gd name="connsiteY12" fmla="*/ 536964 h 768188"/>
                <a:gd name="connsiteX13" fmla="*/ 808542 w 916161"/>
                <a:gd name="connsiteY13" fmla="*/ 536068 h 768188"/>
                <a:gd name="connsiteX14" fmla="*/ 838205 w 916161"/>
                <a:gd name="connsiteY14" fmla="*/ 497659 h 768188"/>
                <a:gd name="connsiteX15" fmla="*/ 845445 w 916161"/>
                <a:gd name="connsiteY15" fmla="*/ 470772 h 768188"/>
                <a:gd name="connsiteX16" fmla="*/ 844548 w 916161"/>
                <a:gd name="connsiteY16" fmla="*/ 467059 h 768188"/>
                <a:gd name="connsiteX17" fmla="*/ 825328 w 916161"/>
                <a:gd name="connsiteY17" fmla="*/ 443117 h 768188"/>
                <a:gd name="connsiteX18" fmla="*/ 798932 w 916161"/>
                <a:gd name="connsiteY18" fmla="*/ 433003 h 768188"/>
                <a:gd name="connsiteX19" fmla="*/ 789514 w 916161"/>
                <a:gd name="connsiteY19" fmla="*/ 377757 h 768188"/>
                <a:gd name="connsiteX20" fmla="*/ 801623 w 916161"/>
                <a:gd name="connsiteY20" fmla="*/ 346453 h 768188"/>
                <a:gd name="connsiteX21" fmla="*/ 800021 w 916161"/>
                <a:gd name="connsiteY21" fmla="*/ 341332 h 768188"/>
                <a:gd name="connsiteX22" fmla="*/ 787207 w 916161"/>
                <a:gd name="connsiteY22" fmla="*/ 331602 h 768188"/>
                <a:gd name="connsiteX23" fmla="*/ 787207 w 916161"/>
                <a:gd name="connsiteY23" fmla="*/ 314317 h 768188"/>
                <a:gd name="connsiteX24" fmla="*/ 803929 w 916161"/>
                <a:gd name="connsiteY24" fmla="*/ 306636 h 768188"/>
                <a:gd name="connsiteX25" fmla="*/ 806299 w 916161"/>
                <a:gd name="connsiteY25" fmla="*/ 304011 h 768188"/>
                <a:gd name="connsiteX26" fmla="*/ 816102 w 916161"/>
                <a:gd name="connsiteY26" fmla="*/ 276484 h 768188"/>
                <a:gd name="connsiteX27" fmla="*/ 822509 w 916161"/>
                <a:gd name="connsiteY27" fmla="*/ 238907 h 768188"/>
                <a:gd name="connsiteX28" fmla="*/ 816678 w 916161"/>
                <a:gd name="connsiteY28" fmla="*/ 235386 h 768188"/>
                <a:gd name="connsiteX29" fmla="*/ 815525 w 916161"/>
                <a:gd name="connsiteY29" fmla="*/ 232953 h 768188"/>
                <a:gd name="connsiteX30" fmla="*/ 817960 w 916161"/>
                <a:gd name="connsiteY30" fmla="*/ 221687 h 768188"/>
                <a:gd name="connsiteX31" fmla="*/ 813347 w 916161"/>
                <a:gd name="connsiteY31" fmla="*/ 182253 h 768188"/>
                <a:gd name="connsiteX32" fmla="*/ 791564 w 916161"/>
                <a:gd name="connsiteY32" fmla="*/ 182253 h 768188"/>
                <a:gd name="connsiteX33" fmla="*/ 734544 w 916161"/>
                <a:gd name="connsiteY33" fmla="*/ 148453 h 768188"/>
                <a:gd name="connsiteX34" fmla="*/ 722115 w 916161"/>
                <a:gd name="connsiteY34" fmla="*/ 126239 h 768188"/>
                <a:gd name="connsiteX35" fmla="*/ 638828 w 916161"/>
                <a:gd name="connsiteY35" fmla="*/ 104154 h 768188"/>
                <a:gd name="connsiteX36" fmla="*/ 621530 w 916161"/>
                <a:gd name="connsiteY36" fmla="*/ 84501 h 768188"/>
                <a:gd name="connsiteX37" fmla="*/ 540997 w 916161"/>
                <a:gd name="connsiteY37" fmla="*/ 99801 h 768188"/>
                <a:gd name="connsiteX38" fmla="*/ 498649 w 916161"/>
                <a:gd name="connsiteY38" fmla="*/ 128352 h 768188"/>
                <a:gd name="connsiteX39" fmla="*/ 471163 w 916161"/>
                <a:gd name="connsiteY39" fmla="*/ 135458 h 768188"/>
                <a:gd name="connsiteX40" fmla="*/ 470907 w 916161"/>
                <a:gd name="connsiteY40" fmla="*/ 135458 h 768188"/>
                <a:gd name="connsiteX41" fmla="*/ 468217 w 916161"/>
                <a:gd name="connsiteY41" fmla="*/ 133345 h 768188"/>
                <a:gd name="connsiteX42" fmla="*/ 467768 w 916161"/>
                <a:gd name="connsiteY42" fmla="*/ 129376 h 768188"/>
                <a:gd name="connsiteX43" fmla="*/ 465974 w 916161"/>
                <a:gd name="connsiteY43" fmla="*/ 133985 h 768188"/>
                <a:gd name="connsiteX44" fmla="*/ 471996 w 916161"/>
                <a:gd name="connsiteY44" fmla="*/ 159912 h 768188"/>
                <a:gd name="connsiteX45" fmla="*/ 438553 w 916161"/>
                <a:gd name="connsiteY45" fmla="*/ 161832 h 768188"/>
                <a:gd name="connsiteX46" fmla="*/ 364107 w 916161"/>
                <a:gd name="connsiteY46" fmla="*/ 175531 h 768188"/>
                <a:gd name="connsiteX47" fmla="*/ 319837 w 916161"/>
                <a:gd name="connsiteY47" fmla="*/ 158823 h 768188"/>
                <a:gd name="connsiteX48" fmla="*/ 290814 w 916161"/>
                <a:gd name="connsiteY48" fmla="*/ 130720 h 768188"/>
                <a:gd name="connsiteX49" fmla="*/ 245455 w 916161"/>
                <a:gd name="connsiteY49" fmla="*/ 120222 h 768188"/>
                <a:gd name="connsiteX50" fmla="*/ 234115 w 916161"/>
                <a:gd name="connsiteY50" fmla="*/ 74194 h 768188"/>
                <a:gd name="connsiteX51" fmla="*/ 231936 w 916161"/>
                <a:gd name="connsiteY51" fmla="*/ 71122 h 768188"/>
                <a:gd name="connsiteX52" fmla="*/ 231937 w 916161"/>
                <a:gd name="connsiteY52" fmla="*/ 75027 h 768188"/>
                <a:gd name="connsiteX53" fmla="*/ 230655 w 916161"/>
                <a:gd name="connsiteY53" fmla="*/ 77203 h 768188"/>
                <a:gd name="connsiteX54" fmla="*/ 229182 w 916161"/>
                <a:gd name="connsiteY54" fmla="*/ 77523 h 768188"/>
                <a:gd name="connsiteX55" fmla="*/ 227964 w 916161"/>
                <a:gd name="connsiteY55" fmla="*/ 77203 h 768188"/>
                <a:gd name="connsiteX56" fmla="*/ 187154 w 916161"/>
                <a:gd name="connsiteY56" fmla="*/ 56974 h 768188"/>
                <a:gd name="connsiteX57" fmla="*/ 185744 w 916161"/>
                <a:gd name="connsiteY57" fmla="*/ 55054 h 768188"/>
                <a:gd name="connsiteX58" fmla="*/ 186705 w 916161"/>
                <a:gd name="connsiteY58" fmla="*/ 52877 h 768188"/>
                <a:gd name="connsiteX59" fmla="*/ 199903 w 916161"/>
                <a:gd name="connsiteY59" fmla="*/ 42699 h 768188"/>
                <a:gd name="connsiteX60" fmla="*/ 193496 w 916161"/>
                <a:gd name="connsiteY60" fmla="*/ 16516 h 768188"/>
                <a:gd name="connsiteX61" fmla="*/ 180683 w 916161"/>
                <a:gd name="connsiteY61" fmla="*/ 12547 h 768188"/>
                <a:gd name="connsiteX62" fmla="*/ 148649 w 916161"/>
                <a:gd name="connsiteY62" fmla="*/ 23750 h 768188"/>
                <a:gd name="connsiteX63" fmla="*/ 130069 w 916161"/>
                <a:gd name="connsiteY63" fmla="*/ 50573 h 768188"/>
                <a:gd name="connsiteX64" fmla="*/ 130069 w 916161"/>
                <a:gd name="connsiteY64" fmla="*/ 54862 h 768188"/>
                <a:gd name="connsiteX65" fmla="*/ 125777 w 916161"/>
                <a:gd name="connsiteY65" fmla="*/ 57166 h 768188"/>
                <a:gd name="connsiteX66" fmla="*/ 96754 w 916161"/>
                <a:gd name="connsiteY66" fmla="*/ 57166 h 768188"/>
                <a:gd name="connsiteX67" fmla="*/ 67412 w 916161"/>
                <a:gd name="connsiteY67" fmla="*/ 54990 h 768188"/>
                <a:gd name="connsiteX68" fmla="*/ 63760 w 916161"/>
                <a:gd name="connsiteY68" fmla="*/ 53069 h 768188"/>
                <a:gd name="connsiteX69" fmla="*/ 30061 w 916161"/>
                <a:gd name="connsiteY69" fmla="*/ 10947 h 768188"/>
                <a:gd name="connsiteX70" fmla="*/ 30061 w 916161"/>
                <a:gd name="connsiteY70" fmla="*/ 10947 h 768188"/>
                <a:gd name="connsiteX71" fmla="*/ 22757 w 916161"/>
                <a:gd name="connsiteY71" fmla="*/ 1984 h 768188"/>
                <a:gd name="connsiteX72" fmla="*/ 19489 w 916161"/>
                <a:gd name="connsiteY72" fmla="*/ 0 h 768188"/>
                <a:gd name="connsiteX73" fmla="*/ 1166 w 916161"/>
                <a:gd name="connsiteY73" fmla="*/ 20677 h 768188"/>
                <a:gd name="connsiteX74" fmla="*/ 205 w 916161"/>
                <a:gd name="connsiteY74" fmla="*/ 25030 h 768188"/>
                <a:gd name="connsiteX75" fmla="*/ 7253 w 916161"/>
                <a:gd name="connsiteY75" fmla="*/ 45900 h 768188"/>
                <a:gd name="connsiteX76" fmla="*/ 7253 w 916161"/>
                <a:gd name="connsiteY76" fmla="*/ 110555 h 768188"/>
                <a:gd name="connsiteX77" fmla="*/ 8918 w 916161"/>
                <a:gd name="connsiteY77" fmla="*/ 114076 h 768188"/>
                <a:gd name="connsiteX78" fmla="*/ 31406 w 916161"/>
                <a:gd name="connsiteY78" fmla="*/ 132769 h 768188"/>
                <a:gd name="connsiteX79" fmla="*/ 31406 w 916161"/>
                <a:gd name="connsiteY79" fmla="*/ 144484 h 768188"/>
                <a:gd name="connsiteX80" fmla="*/ 31406 w 916161"/>
                <a:gd name="connsiteY80" fmla="*/ 147044 h 768188"/>
                <a:gd name="connsiteX81" fmla="*/ 34353 w 916161"/>
                <a:gd name="connsiteY81" fmla="*/ 171242 h 768188"/>
                <a:gd name="connsiteX82" fmla="*/ 65746 w 916161"/>
                <a:gd name="connsiteY82" fmla="*/ 213109 h 768188"/>
                <a:gd name="connsiteX83" fmla="*/ 99061 w 916161"/>
                <a:gd name="connsiteY83" fmla="*/ 224631 h 768188"/>
                <a:gd name="connsiteX84" fmla="*/ 91565 w 916161"/>
                <a:gd name="connsiteY84" fmla="*/ 238331 h 768188"/>
                <a:gd name="connsiteX85" fmla="*/ 93679 w 916161"/>
                <a:gd name="connsiteY85" fmla="*/ 252222 h 768188"/>
                <a:gd name="connsiteX86" fmla="*/ 67540 w 916161"/>
                <a:gd name="connsiteY86" fmla="*/ 289799 h 768188"/>
                <a:gd name="connsiteX87" fmla="*/ 57930 w 916161"/>
                <a:gd name="connsiteY87" fmla="*/ 318799 h 768188"/>
                <a:gd name="connsiteX88" fmla="*/ 58442 w 916161"/>
                <a:gd name="connsiteY88" fmla="*/ 322704 h 768188"/>
                <a:gd name="connsiteX89" fmla="*/ 91437 w 916161"/>
                <a:gd name="connsiteY89" fmla="*/ 371035 h 768188"/>
                <a:gd name="connsiteX90" fmla="*/ 149994 w 916161"/>
                <a:gd name="connsiteY90" fmla="*/ 404772 h 768188"/>
                <a:gd name="connsiteX91" fmla="*/ 166460 w 916161"/>
                <a:gd name="connsiteY91" fmla="*/ 435947 h 768188"/>
                <a:gd name="connsiteX92" fmla="*/ 164025 w 916161"/>
                <a:gd name="connsiteY92" fmla="*/ 476085 h 768188"/>
                <a:gd name="connsiteX93" fmla="*/ 167228 w 916161"/>
                <a:gd name="connsiteY93" fmla="*/ 480694 h 768188"/>
                <a:gd name="connsiteX94" fmla="*/ 177031 w 916161"/>
                <a:gd name="connsiteY94" fmla="*/ 484343 h 768188"/>
                <a:gd name="connsiteX95" fmla="*/ 185168 w 916161"/>
                <a:gd name="connsiteY95" fmla="*/ 506685 h 768188"/>
                <a:gd name="connsiteX96" fmla="*/ 214190 w 916161"/>
                <a:gd name="connsiteY96" fmla="*/ 528962 h 768188"/>
                <a:gd name="connsiteX97" fmla="*/ 215599 w 916161"/>
                <a:gd name="connsiteY97" fmla="*/ 529666 h 768188"/>
                <a:gd name="connsiteX98" fmla="*/ 217778 w 916161"/>
                <a:gd name="connsiteY98" fmla="*/ 529666 h 768188"/>
                <a:gd name="connsiteX99" fmla="*/ 218354 w 916161"/>
                <a:gd name="connsiteY99" fmla="*/ 529667 h 768188"/>
                <a:gd name="connsiteX100" fmla="*/ 221878 w 916161"/>
                <a:gd name="connsiteY100" fmla="*/ 527106 h 768188"/>
                <a:gd name="connsiteX101" fmla="*/ 230847 w 916161"/>
                <a:gd name="connsiteY101" fmla="*/ 508797 h 768188"/>
                <a:gd name="connsiteX102" fmla="*/ 257115 w 916161"/>
                <a:gd name="connsiteY102" fmla="*/ 534915 h 768188"/>
                <a:gd name="connsiteX103" fmla="*/ 260831 w 916161"/>
                <a:gd name="connsiteY103" fmla="*/ 536452 h 768188"/>
                <a:gd name="connsiteX104" fmla="*/ 262689 w 916161"/>
                <a:gd name="connsiteY104" fmla="*/ 536452 h 768188"/>
                <a:gd name="connsiteX105" fmla="*/ 282678 w 916161"/>
                <a:gd name="connsiteY105" fmla="*/ 529026 h 768188"/>
                <a:gd name="connsiteX106" fmla="*/ 308305 w 916161"/>
                <a:gd name="connsiteY106" fmla="*/ 573325 h 768188"/>
                <a:gd name="connsiteX107" fmla="*/ 324129 w 916161"/>
                <a:gd name="connsiteY107" fmla="*/ 587537 h 768188"/>
                <a:gd name="connsiteX108" fmla="*/ 348283 w 916161"/>
                <a:gd name="connsiteY108" fmla="*/ 636509 h 768188"/>
                <a:gd name="connsiteX109" fmla="*/ 350909 w 916161"/>
                <a:gd name="connsiteY109" fmla="*/ 638941 h 768188"/>
                <a:gd name="connsiteX110" fmla="*/ 394795 w 916161"/>
                <a:gd name="connsiteY110" fmla="*/ 655393 h 768188"/>
                <a:gd name="connsiteX111" fmla="*/ 411645 w 916161"/>
                <a:gd name="connsiteY111" fmla="*/ 674598 h 768188"/>
                <a:gd name="connsiteX112" fmla="*/ 442782 w 916161"/>
                <a:gd name="connsiteY112" fmla="*/ 683816 h 768188"/>
                <a:gd name="connsiteX113" fmla="*/ 450085 w 916161"/>
                <a:gd name="connsiteY113" fmla="*/ 695019 h 768188"/>
                <a:gd name="connsiteX114" fmla="*/ 453481 w 916161"/>
                <a:gd name="connsiteY114" fmla="*/ 697131 h 768188"/>
                <a:gd name="connsiteX115" fmla="*/ 506913 w 916161"/>
                <a:gd name="connsiteY115" fmla="*/ 705773 h 768188"/>
                <a:gd name="connsiteX116" fmla="*/ 548301 w 916161"/>
                <a:gd name="connsiteY116" fmla="*/ 690474 h 768188"/>
                <a:gd name="connsiteX117" fmla="*/ 573928 w 916161"/>
                <a:gd name="connsiteY117" fmla="*/ 681063 h 768188"/>
                <a:gd name="connsiteX118" fmla="*/ 589560 w 916161"/>
                <a:gd name="connsiteY118" fmla="*/ 675366 h 768188"/>
                <a:gd name="connsiteX119" fmla="*/ 609998 w 916161"/>
                <a:gd name="connsiteY119" fmla="*/ 684841 h 768188"/>
                <a:gd name="connsiteX120" fmla="*/ 633446 w 916161"/>
                <a:gd name="connsiteY120" fmla="*/ 743287 h 768188"/>
                <a:gd name="connsiteX121" fmla="*/ 637418 w 916161"/>
                <a:gd name="connsiteY121" fmla="*/ 746296 h 768188"/>
                <a:gd name="connsiteX122" fmla="*/ 836027 w 916161"/>
                <a:gd name="connsiteY122" fmla="*/ 773118 h 768188"/>
                <a:gd name="connsiteX123" fmla="*/ 838077 w 916161"/>
                <a:gd name="connsiteY123" fmla="*/ 772606 h 768188"/>
                <a:gd name="connsiteX124" fmla="*/ 840832 w 916161"/>
                <a:gd name="connsiteY124" fmla="*/ 769661 h 76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16161" h="768188">
                  <a:moveTo>
                    <a:pt x="840832" y="769661"/>
                  </a:moveTo>
                  <a:lnTo>
                    <a:pt x="851659" y="724850"/>
                  </a:lnTo>
                  <a:lnTo>
                    <a:pt x="869021" y="708078"/>
                  </a:lnTo>
                  <a:lnTo>
                    <a:pt x="905283" y="697131"/>
                  </a:lnTo>
                  <a:cubicBezTo>
                    <a:pt x="906496" y="696781"/>
                    <a:pt x="907527" y="695979"/>
                    <a:pt x="908166" y="694891"/>
                  </a:cubicBezTo>
                  <a:lnTo>
                    <a:pt x="920275" y="672613"/>
                  </a:lnTo>
                  <a:cubicBezTo>
                    <a:pt x="920848" y="671442"/>
                    <a:pt x="920848" y="670072"/>
                    <a:pt x="920275" y="668900"/>
                  </a:cubicBezTo>
                  <a:cubicBezTo>
                    <a:pt x="919855" y="667601"/>
                    <a:pt x="918864" y="666564"/>
                    <a:pt x="917585" y="666084"/>
                  </a:cubicBezTo>
                  <a:lnTo>
                    <a:pt x="898364" y="658338"/>
                  </a:lnTo>
                  <a:lnTo>
                    <a:pt x="896186" y="621081"/>
                  </a:lnTo>
                  <a:cubicBezTo>
                    <a:pt x="896022" y="619453"/>
                    <a:pt x="895029" y="618025"/>
                    <a:pt x="893559" y="617304"/>
                  </a:cubicBezTo>
                  <a:lnTo>
                    <a:pt x="839935" y="590033"/>
                  </a:lnTo>
                  <a:lnTo>
                    <a:pt x="807901" y="536964"/>
                  </a:lnTo>
                  <a:lnTo>
                    <a:pt x="808542" y="536068"/>
                  </a:lnTo>
                  <a:lnTo>
                    <a:pt x="838205" y="497659"/>
                  </a:lnTo>
                  <a:lnTo>
                    <a:pt x="845445" y="470772"/>
                  </a:lnTo>
                  <a:cubicBezTo>
                    <a:pt x="845697" y="469463"/>
                    <a:pt x="845370" y="468109"/>
                    <a:pt x="844548" y="467059"/>
                  </a:cubicBezTo>
                  <a:lnTo>
                    <a:pt x="825328" y="443117"/>
                  </a:lnTo>
                  <a:lnTo>
                    <a:pt x="798932" y="433003"/>
                  </a:lnTo>
                  <a:lnTo>
                    <a:pt x="789514" y="377757"/>
                  </a:lnTo>
                  <a:lnTo>
                    <a:pt x="801623" y="346453"/>
                  </a:lnTo>
                  <a:cubicBezTo>
                    <a:pt x="802261" y="344580"/>
                    <a:pt x="801614" y="342508"/>
                    <a:pt x="800021" y="341332"/>
                  </a:cubicBezTo>
                  <a:lnTo>
                    <a:pt x="787207" y="331602"/>
                  </a:lnTo>
                  <a:lnTo>
                    <a:pt x="787207" y="314317"/>
                  </a:lnTo>
                  <a:lnTo>
                    <a:pt x="803929" y="306636"/>
                  </a:lnTo>
                  <a:cubicBezTo>
                    <a:pt x="805060" y="306142"/>
                    <a:pt x="805924" y="305186"/>
                    <a:pt x="806299" y="304011"/>
                  </a:cubicBezTo>
                  <a:lnTo>
                    <a:pt x="816102" y="276484"/>
                  </a:lnTo>
                  <a:lnTo>
                    <a:pt x="822509" y="238907"/>
                  </a:lnTo>
                  <a:lnTo>
                    <a:pt x="816678" y="235386"/>
                  </a:lnTo>
                  <a:cubicBezTo>
                    <a:pt x="815778" y="234938"/>
                    <a:pt x="815301" y="233933"/>
                    <a:pt x="815525" y="232953"/>
                  </a:cubicBezTo>
                  <a:lnTo>
                    <a:pt x="817960" y="221687"/>
                  </a:lnTo>
                  <a:lnTo>
                    <a:pt x="813347" y="182253"/>
                  </a:lnTo>
                  <a:lnTo>
                    <a:pt x="791564" y="182253"/>
                  </a:lnTo>
                  <a:lnTo>
                    <a:pt x="734544" y="148453"/>
                  </a:lnTo>
                  <a:lnTo>
                    <a:pt x="722115" y="126239"/>
                  </a:lnTo>
                  <a:lnTo>
                    <a:pt x="638828" y="104154"/>
                  </a:lnTo>
                  <a:lnTo>
                    <a:pt x="621530" y="84501"/>
                  </a:lnTo>
                  <a:lnTo>
                    <a:pt x="540997" y="99801"/>
                  </a:lnTo>
                  <a:lnTo>
                    <a:pt x="498649" y="128352"/>
                  </a:lnTo>
                  <a:lnTo>
                    <a:pt x="471163" y="135458"/>
                  </a:lnTo>
                  <a:lnTo>
                    <a:pt x="470907" y="135458"/>
                  </a:lnTo>
                  <a:cubicBezTo>
                    <a:pt x="469611" y="135514"/>
                    <a:pt x="468468" y="134616"/>
                    <a:pt x="468217" y="133345"/>
                  </a:cubicBezTo>
                  <a:lnTo>
                    <a:pt x="467768" y="129376"/>
                  </a:lnTo>
                  <a:cubicBezTo>
                    <a:pt x="466326" y="130434"/>
                    <a:pt x="465627" y="132231"/>
                    <a:pt x="465974" y="133985"/>
                  </a:cubicBezTo>
                  <a:lnTo>
                    <a:pt x="471996" y="159912"/>
                  </a:lnTo>
                  <a:lnTo>
                    <a:pt x="438553" y="161832"/>
                  </a:lnTo>
                  <a:lnTo>
                    <a:pt x="364107" y="175531"/>
                  </a:lnTo>
                  <a:lnTo>
                    <a:pt x="319837" y="158823"/>
                  </a:lnTo>
                  <a:lnTo>
                    <a:pt x="290814" y="130720"/>
                  </a:lnTo>
                  <a:lnTo>
                    <a:pt x="245455" y="120222"/>
                  </a:lnTo>
                  <a:lnTo>
                    <a:pt x="234115" y="74194"/>
                  </a:lnTo>
                  <a:cubicBezTo>
                    <a:pt x="233845" y="72913"/>
                    <a:pt x="233056" y="71801"/>
                    <a:pt x="231936" y="71122"/>
                  </a:cubicBezTo>
                  <a:lnTo>
                    <a:pt x="231937" y="75027"/>
                  </a:lnTo>
                  <a:cubicBezTo>
                    <a:pt x="231922" y="75927"/>
                    <a:pt x="231436" y="76753"/>
                    <a:pt x="230655" y="77203"/>
                  </a:cubicBezTo>
                  <a:cubicBezTo>
                    <a:pt x="230192" y="77413"/>
                    <a:pt x="229690" y="77522"/>
                    <a:pt x="229182" y="77523"/>
                  </a:cubicBezTo>
                  <a:cubicBezTo>
                    <a:pt x="228757" y="77508"/>
                    <a:pt x="228342" y="77398"/>
                    <a:pt x="227964" y="77203"/>
                  </a:cubicBezTo>
                  <a:lnTo>
                    <a:pt x="187154" y="56974"/>
                  </a:lnTo>
                  <a:cubicBezTo>
                    <a:pt x="186372" y="56634"/>
                    <a:pt x="185834" y="55900"/>
                    <a:pt x="185744" y="55054"/>
                  </a:cubicBezTo>
                  <a:cubicBezTo>
                    <a:pt x="185621" y="54204"/>
                    <a:pt x="185994" y="53359"/>
                    <a:pt x="186705" y="52877"/>
                  </a:cubicBezTo>
                  <a:lnTo>
                    <a:pt x="199903" y="42699"/>
                  </a:lnTo>
                  <a:lnTo>
                    <a:pt x="193496" y="16516"/>
                  </a:lnTo>
                  <a:lnTo>
                    <a:pt x="180683" y="12547"/>
                  </a:lnTo>
                  <a:lnTo>
                    <a:pt x="148649" y="23750"/>
                  </a:lnTo>
                  <a:lnTo>
                    <a:pt x="130069" y="50573"/>
                  </a:lnTo>
                  <a:cubicBezTo>
                    <a:pt x="130799" y="51909"/>
                    <a:pt x="130799" y="53525"/>
                    <a:pt x="130069" y="54862"/>
                  </a:cubicBezTo>
                  <a:cubicBezTo>
                    <a:pt x="129145" y="56331"/>
                    <a:pt x="127514" y="57207"/>
                    <a:pt x="125777" y="57166"/>
                  </a:cubicBezTo>
                  <a:lnTo>
                    <a:pt x="96754" y="57166"/>
                  </a:lnTo>
                  <a:lnTo>
                    <a:pt x="67412" y="54990"/>
                  </a:lnTo>
                  <a:cubicBezTo>
                    <a:pt x="65990" y="54853"/>
                    <a:pt x="64678" y="54163"/>
                    <a:pt x="63760" y="53069"/>
                  </a:cubicBezTo>
                  <a:lnTo>
                    <a:pt x="30061" y="10947"/>
                  </a:lnTo>
                  <a:lnTo>
                    <a:pt x="30061" y="10947"/>
                  </a:lnTo>
                  <a:lnTo>
                    <a:pt x="22757" y="1984"/>
                  </a:lnTo>
                  <a:lnTo>
                    <a:pt x="19489" y="0"/>
                  </a:lnTo>
                  <a:lnTo>
                    <a:pt x="1166" y="20677"/>
                  </a:lnTo>
                  <a:cubicBezTo>
                    <a:pt x="95" y="21855"/>
                    <a:pt x="-271" y="23512"/>
                    <a:pt x="205" y="25030"/>
                  </a:cubicBezTo>
                  <a:lnTo>
                    <a:pt x="7253" y="45900"/>
                  </a:lnTo>
                  <a:lnTo>
                    <a:pt x="7253" y="110555"/>
                  </a:lnTo>
                  <a:cubicBezTo>
                    <a:pt x="7222" y="111926"/>
                    <a:pt x="7840" y="113230"/>
                    <a:pt x="8918" y="114076"/>
                  </a:cubicBezTo>
                  <a:lnTo>
                    <a:pt x="31406" y="132769"/>
                  </a:lnTo>
                  <a:lnTo>
                    <a:pt x="31406" y="144484"/>
                  </a:lnTo>
                  <a:lnTo>
                    <a:pt x="31406" y="147044"/>
                  </a:lnTo>
                  <a:lnTo>
                    <a:pt x="34353" y="171242"/>
                  </a:lnTo>
                  <a:lnTo>
                    <a:pt x="65746" y="213109"/>
                  </a:lnTo>
                  <a:lnTo>
                    <a:pt x="99061" y="224631"/>
                  </a:lnTo>
                  <a:lnTo>
                    <a:pt x="91565" y="238331"/>
                  </a:lnTo>
                  <a:lnTo>
                    <a:pt x="93679" y="252222"/>
                  </a:lnTo>
                  <a:lnTo>
                    <a:pt x="67540" y="289799"/>
                  </a:lnTo>
                  <a:lnTo>
                    <a:pt x="57930" y="318799"/>
                  </a:lnTo>
                  <a:cubicBezTo>
                    <a:pt x="57488" y="320110"/>
                    <a:pt x="57677" y="321551"/>
                    <a:pt x="58442" y="322704"/>
                  </a:cubicBezTo>
                  <a:lnTo>
                    <a:pt x="91437" y="371035"/>
                  </a:lnTo>
                  <a:lnTo>
                    <a:pt x="149994" y="404772"/>
                  </a:lnTo>
                  <a:lnTo>
                    <a:pt x="166460" y="435947"/>
                  </a:lnTo>
                  <a:lnTo>
                    <a:pt x="164025" y="476085"/>
                  </a:lnTo>
                  <a:cubicBezTo>
                    <a:pt x="163948" y="478162"/>
                    <a:pt x="165254" y="480041"/>
                    <a:pt x="167228" y="480694"/>
                  </a:cubicBezTo>
                  <a:lnTo>
                    <a:pt x="177031" y="484343"/>
                  </a:lnTo>
                  <a:lnTo>
                    <a:pt x="185168" y="506685"/>
                  </a:lnTo>
                  <a:lnTo>
                    <a:pt x="214190" y="528962"/>
                  </a:lnTo>
                  <a:cubicBezTo>
                    <a:pt x="214595" y="529308"/>
                    <a:pt x="215079" y="529550"/>
                    <a:pt x="215599" y="529666"/>
                  </a:cubicBezTo>
                  <a:cubicBezTo>
                    <a:pt x="216321" y="529780"/>
                    <a:pt x="217056" y="529780"/>
                    <a:pt x="217778" y="529666"/>
                  </a:cubicBezTo>
                  <a:lnTo>
                    <a:pt x="218354" y="529667"/>
                  </a:lnTo>
                  <a:cubicBezTo>
                    <a:pt x="219871" y="529425"/>
                    <a:pt x="221180" y="528473"/>
                    <a:pt x="221878" y="527106"/>
                  </a:cubicBezTo>
                  <a:lnTo>
                    <a:pt x="230847" y="508797"/>
                  </a:lnTo>
                  <a:lnTo>
                    <a:pt x="257115" y="534915"/>
                  </a:lnTo>
                  <a:cubicBezTo>
                    <a:pt x="258088" y="535918"/>
                    <a:pt x="259433" y="536474"/>
                    <a:pt x="260831" y="536452"/>
                  </a:cubicBezTo>
                  <a:lnTo>
                    <a:pt x="262689" y="536452"/>
                  </a:lnTo>
                  <a:lnTo>
                    <a:pt x="282678" y="529026"/>
                  </a:lnTo>
                  <a:lnTo>
                    <a:pt x="308305" y="573325"/>
                  </a:lnTo>
                  <a:lnTo>
                    <a:pt x="324129" y="587537"/>
                  </a:lnTo>
                  <a:lnTo>
                    <a:pt x="348283" y="636509"/>
                  </a:lnTo>
                  <a:cubicBezTo>
                    <a:pt x="348800" y="637636"/>
                    <a:pt x="349745" y="638511"/>
                    <a:pt x="350909" y="638941"/>
                  </a:cubicBezTo>
                  <a:lnTo>
                    <a:pt x="394795" y="655393"/>
                  </a:lnTo>
                  <a:lnTo>
                    <a:pt x="411645" y="674598"/>
                  </a:lnTo>
                  <a:lnTo>
                    <a:pt x="442782" y="683816"/>
                  </a:lnTo>
                  <a:lnTo>
                    <a:pt x="450085" y="695019"/>
                  </a:lnTo>
                  <a:cubicBezTo>
                    <a:pt x="450884" y="696154"/>
                    <a:pt x="452109" y="696916"/>
                    <a:pt x="453481" y="697131"/>
                  </a:cubicBezTo>
                  <a:lnTo>
                    <a:pt x="506913" y="705773"/>
                  </a:lnTo>
                  <a:lnTo>
                    <a:pt x="548301" y="690474"/>
                  </a:lnTo>
                  <a:lnTo>
                    <a:pt x="573928" y="681063"/>
                  </a:lnTo>
                  <a:lnTo>
                    <a:pt x="589560" y="675366"/>
                  </a:lnTo>
                  <a:lnTo>
                    <a:pt x="609998" y="684841"/>
                  </a:lnTo>
                  <a:lnTo>
                    <a:pt x="633446" y="743287"/>
                  </a:lnTo>
                  <a:cubicBezTo>
                    <a:pt x="634179" y="744894"/>
                    <a:pt x="635672" y="746024"/>
                    <a:pt x="637418" y="746296"/>
                  </a:cubicBezTo>
                  <a:lnTo>
                    <a:pt x="836027" y="773118"/>
                  </a:lnTo>
                  <a:cubicBezTo>
                    <a:pt x="836737" y="773085"/>
                    <a:pt x="837434" y="772910"/>
                    <a:pt x="838077" y="772606"/>
                  </a:cubicBezTo>
                  <a:cubicBezTo>
                    <a:pt x="839393" y="772091"/>
                    <a:pt x="840406" y="771008"/>
                    <a:pt x="840832" y="76966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xmlns="" id="{80C820E9-1B35-1C49-A597-8EC01871EE46}"/>
                </a:ext>
              </a:extLst>
            </p:cNvPr>
            <p:cNvSpPr/>
            <p:nvPr/>
          </p:nvSpPr>
          <p:spPr>
            <a:xfrm>
              <a:off x="2789284" y="2789984"/>
              <a:ext cx="19220" cy="32008"/>
            </a:xfrm>
            <a:custGeom>
              <a:avLst/>
              <a:gdLst>
                <a:gd name="connsiteX0" fmla="*/ 18275 w 19220"/>
                <a:gd name="connsiteY0" fmla="*/ 35850 h 32007"/>
                <a:gd name="connsiteX1" fmla="*/ 19620 w 19220"/>
                <a:gd name="connsiteY1" fmla="*/ 36170 h 32007"/>
                <a:gd name="connsiteX2" fmla="*/ 20965 w 19220"/>
                <a:gd name="connsiteY2" fmla="*/ 35786 h 32007"/>
                <a:gd name="connsiteX3" fmla="*/ 22311 w 19220"/>
                <a:gd name="connsiteY3" fmla="*/ 33546 h 32007"/>
                <a:gd name="connsiteX4" fmla="*/ 19812 w 19220"/>
                <a:gd name="connsiteY4" fmla="*/ 2242 h 32007"/>
                <a:gd name="connsiteX5" fmla="*/ 17186 w 19220"/>
                <a:gd name="connsiteY5" fmla="*/ 1 h 32007"/>
                <a:gd name="connsiteX6" fmla="*/ 5077 w 19220"/>
                <a:gd name="connsiteY6" fmla="*/ 2 h 32007"/>
                <a:gd name="connsiteX7" fmla="*/ 2386 w 19220"/>
                <a:gd name="connsiteY7" fmla="*/ 2178 h 32007"/>
                <a:gd name="connsiteX8" fmla="*/ 16 w 19220"/>
                <a:gd name="connsiteY8" fmla="*/ 24520 h 32007"/>
                <a:gd name="connsiteX9" fmla="*/ 1361 w 19220"/>
                <a:gd name="connsiteY9" fmla="*/ 26888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32007">
                  <a:moveTo>
                    <a:pt x="18275" y="35850"/>
                  </a:moveTo>
                  <a:cubicBezTo>
                    <a:pt x="18680" y="36092"/>
                    <a:pt x="19149" y="36204"/>
                    <a:pt x="19620" y="36170"/>
                  </a:cubicBezTo>
                  <a:cubicBezTo>
                    <a:pt x="20096" y="36173"/>
                    <a:pt x="20563" y="36040"/>
                    <a:pt x="20965" y="35786"/>
                  </a:cubicBezTo>
                  <a:cubicBezTo>
                    <a:pt x="21811" y="35364"/>
                    <a:pt x="22336" y="34490"/>
                    <a:pt x="22311" y="33546"/>
                  </a:cubicBezTo>
                  <a:lnTo>
                    <a:pt x="19812" y="2242"/>
                  </a:lnTo>
                  <a:cubicBezTo>
                    <a:pt x="19648" y="929"/>
                    <a:pt x="18509" y="-42"/>
                    <a:pt x="17186" y="1"/>
                  </a:cubicBezTo>
                  <a:lnTo>
                    <a:pt x="5077" y="2"/>
                  </a:lnTo>
                  <a:cubicBezTo>
                    <a:pt x="3770" y="-22"/>
                    <a:pt x="2635" y="896"/>
                    <a:pt x="2386" y="2178"/>
                  </a:cubicBezTo>
                  <a:lnTo>
                    <a:pt x="16" y="24520"/>
                  </a:lnTo>
                  <a:cubicBezTo>
                    <a:pt x="-101" y="25518"/>
                    <a:pt x="444" y="26476"/>
                    <a:pt x="1361" y="2688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xmlns="" id="{51CB9505-A6E0-114D-89F5-7F764FA78061}"/>
                </a:ext>
              </a:extLst>
            </p:cNvPr>
            <p:cNvSpPr/>
            <p:nvPr/>
          </p:nvSpPr>
          <p:spPr>
            <a:xfrm>
              <a:off x="2834578" y="1764088"/>
              <a:ext cx="518945" cy="1062661"/>
            </a:xfrm>
            <a:custGeom>
              <a:avLst/>
              <a:gdLst>
                <a:gd name="connsiteX0" fmla="*/ 447783 w 518944"/>
                <a:gd name="connsiteY0" fmla="*/ 915983 h 1062661"/>
                <a:gd name="connsiteX1" fmla="*/ 520820 w 518944"/>
                <a:gd name="connsiteY1" fmla="*/ 814326 h 1062661"/>
                <a:gd name="connsiteX2" fmla="*/ 520243 w 518944"/>
                <a:gd name="connsiteY2" fmla="*/ 779245 h 1062661"/>
                <a:gd name="connsiteX3" fmla="*/ 491349 w 518944"/>
                <a:gd name="connsiteY3" fmla="*/ 745893 h 1062661"/>
                <a:gd name="connsiteX4" fmla="*/ 467900 w 518944"/>
                <a:gd name="connsiteY4" fmla="*/ 715613 h 1062661"/>
                <a:gd name="connsiteX5" fmla="*/ 482123 w 518944"/>
                <a:gd name="connsiteY5" fmla="*/ 660944 h 1062661"/>
                <a:gd name="connsiteX6" fmla="*/ 481546 w 518944"/>
                <a:gd name="connsiteY6" fmla="*/ 658831 h 1062661"/>
                <a:gd name="connsiteX7" fmla="*/ 460404 w 518944"/>
                <a:gd name="connsiteY7" fmla="*/ 635722 h 1062661"/>
                <a:gd name="connsiteX8" fmla="*/ 458034 w 518944"/>
                <a:gd name="connsiteY8" fmla="*/ 604482 h 1062661"/>
                <a:gd name="connsiteX9" fmla="*/ 455791 w 518944"/>
                <a:gd name="connsiteY9" fmla="*/ 602241 h 1062661"/>
                <a:gd name="connsiteX10" fmla="*/ 443490 w 518944"/>
                <a:gd name="connsiteY10" fmla="*/ 600321 h 1062661"/>
                <a:gd name="connsiteX11" fmla="*/ 443490 w 518944"/>
                <a:gd name="connsiteY11" fmla="*/ 556278 h 1062661"/>
                <a:gd name="connsiteX12" fmla="*/ 460404 w 518944"/>
                <a:gd name="connsiteY12" fmla="*/ 501289 h 1062661"/>
                <a:gd name="connsiteX13" fmla="*/ 416967 w 518944"/>
                <a:gd name="connsiteY13" fmla="*/ 377674 h 1062661"/>
                <a:gd name="connsiteX14" fmla="*/ 455407 w 518944"/>
                <a:gd name="connsiteY14" fmla="*/ 304952 h 1062661"/>
                <a:gd name="connsiteX15" fmla="*/ 455407 w 518944"/>
                <a:gd name="connsiteY15" fmla="*/ 302840 h 1062661"/>
                <a:gd name="connsiteX16" fmla="*/ 423373 w 518944"/>
                <a:gd name="connsiteY16" fmla="*/ 241897 h 1062661"/>
                <a:gd name="connsiteX17" fmla="*/ 385638 w 518944"/>
                <a:gd name="connsiteY17" fmla="*/ 209249 h 1062661"/>
                <a:gd name="connsiteX18" fmla="*/ 392749 w 518944"/>
                <a:gd name="connsiteY18" fmla="*/ 157012 h 1062661"/>
                <a:gd name="connsiteX19" fmla="*/ 391596 w 518944"/>
                <a:gd name="connsiteY19" fmla="*/ 154643 h 1062661"/>
                <a:gd name="connsiteX20" fmla="*/ 387047 w 518944"/>
                <a:gd name="connsiteY20" fmla="*/ 151891 h 1062661"/>
                <a:gd name="connsiteX21" fmla="*/ 405499 w 518944"/>
                <a:gd name="connsiteY21" fmla="*/ 134414 h 1062661"/>
                <a:gd name="connsiteX22" fmla="*/ 408446 w 518944"/>
                <a:gd name="connsiteY22" fmla="*/ 131726 h 1062661"/>
                <a:gd name="connsiteX23" fmla="*/ 408958 w 518944"/>
                <a:gd name="connsiteY23" fmla="*/ 128845 h 1062661"/>
                <a:gd name="connsiteX24" fmla="*/ 400053 w 518944"/>
                <a:gd name="connsiteY24" fmla="*/ 112393 h 1062661"/>
                <a:gd name="connsiteX25" fmla="*/ 420811 w 518944"/>
                <a:gd name="connsiteY25" fmla="*/ 86787 h 1062661"/>
                <a:gd name="connsiteX26" fmla="*/ 421323 w 518944"/>
                <a:gd name="connsiteY26" fmla="*/ 84994 h 1062661"/>
                <a:gd name="connsiteX27" fmla="*/ 416518 w 518944"/>
                <a:gd name="connsiteY27" fmla="*/ 47097 h 1062661"/>
                <a:gd name="connsiteX28" fmla="*/ 415621 w 518944"/>
                <a:gd name="connsiteY28" fmla="*/ 45497 h 1062661"/>
                <a:gd name="connsiteX29" fmla="*/ 360011 w 518944"/>
                <a:gd name="connsiteY29" fmla="*/ 686 h 1062661"/>
                <a:gd name="connsiteX30" fmla="*/ 358281 w 518944"/>
                <a:gd name="connsiteY30" fmla="*/ 45 h 1062661"/>
                <a:gd name="connsiteX31" fmla="*/ 357320 w 518944"/>
                <a:gd name="connsiteY31" fmla="*/ 45 h 1062661"/>
                <a:gd name="connsiteX32" fmla="*/ 260706 w 518944"/>
                <a:gd name="connsiteY32" fmla="*/ 33462 h 1062661"/>
                <a:gd name="connsiteX33" fmla="*/ 259041 w 518944"/>
                <a:gd name="connsiteY33" fmla="*/ 35062 h 1062661"/>
                <a:gd name="connsiteX34" fmla="*/ 249174 w 518944"/>
                <a:gd name="connsiteY34" fmla="*/ 64637 h 1062661"/>
                <a:gd name="connsiteX35" fmla="*/ 244497 w 518944"/>
                <a:gd name="connsiteY35" fmla="*/ 135055 h 1062661"/>
                <a:gd name="connsiteX36" fmla="*/ 196319 w 518944"/>
                <a:gd name="connsiteY36" fmla="*/ 173080 h 1062661"/>
                <a:gd name="connsiteX37" fmla="*/ 166656 w 518944"/>
                <a:gd name="connsiteY37" fmla="*/ 149970 h 1062661"/>
                <a:gd name="connsiteX38" fmla="*/ 164926 w 518944"/>
                <a:gd name="connsiteY38" fmla="*/ 149330 h 1062661"/>
                <a:gd name="connsiteX39" fmla="*/ 163132 w 518944"/>
                <a:gd name="connsiteY39" fmla="*/ 149970 h 1062661"/>
                <a:gd name="connsiteX40" fmla="*/ 137505 w 518944"/>
                <a:gd name="connsiteY40" fmla="*/ 171416 h 1062661"/>
                <a:gd name="connsiteX41" fmla="*/ 93939 w 518944"/>
                <a:gd name="connsiteY41" fmla="*/ 162966 h 1062661"/>
                <a:gd name="connsiteX42" fmla="*/ 36279 w 518944"/>
                <a:gd name="connsiteY42" fmla="*/ 92548 h 1062661"/>
                <a:gd name="connsiteX43" fmla="*/ 34165 w 518944"/>
                <a:gd name="connsiteY43" fmla="*/ 91460 h 1062661"/>
                <a:gd name="connsiteX44" fmla="*/ 32755 w 518944"/>
                <a:gd name="connsiteY44" fmla="*/ 91844 h 1062661"/>
                <a:gd name="connsiteX45" fmla="*/ 20646 w 518944"/>
                <a:gd name="connsiteY45" fmla="*/ 98246 h 1062661"/>
                <a:gd name="connsiteX46" fmla="*/ 19493 w 518944"/>
                <a:gd name="connsiteY46" fmla="*/ 101062 h 1062661"/>
                <a:gd name="connsiteX47" fmla="*/ 23658 w 518944"/>
                <a:gd name="connsiteY47" fmla="*/ 114570 h 1062661"/>
                <a:gd name="connsiteX48" fmla="*/ 5655 w 518944"/>
                <a:gd name="connsiteY48" fmla="*/ 120971 h 1062661"/>
                <a:gd name="connsiteX49" fmla="*/ 1683 w 518944"/>
                <a:gd name="connsiteY49" fmla="*/ 122444 h 1062661"/>
                <a:gd name="connsiteX50" fmla="*/ 17 w 518944"/>
                <a:gd name="connsiteY50" fmla="*/ 124300 h 1062661"/>
                <a:gd name="connsiteX51" fmla="*/ 978 w 518944"/>
                <a:gd name="connsiteY51" fmla="*/ 126605 h 1062661"/>
                <a:gd name="connsiteX52" fmla="*/ 111558 w 518944"/>
                <a:gd name="connsiteY52" fmla="*/ 215202 h 1062661"/>
                <a:gd name="connsiteX53" fmla="*/ 140196 w 518944"/>
                <a:gd name="connsiteY53" fmla="*/ 258477 h 1062661"/>
                <a:gd name="connsiteX54" fmla="*/ 138018 w 518944"/>
                <a:gd name="connsiteY54" fmla="*/ 353156 h 1062661"/>
                <a:gd name="connsiteX55" fmla="*/ 159608 w 518944"/>
                <a:gd name="connsiteY55" fmla="*/ 398415 h 1062661"/>
                <a:gd name="connsiteX56" fmla="*/ 147564 w 518944"/>
                <a:gd name="connsiteY56" fmla="*/ 444443 h 1062661"/>
                <a:gd name="connsiteX57" fmla="*/ 165182 w 518944"/>
                <a:gd name="connsiteY57" fmla="*/ 487717 h 1062661"/>
                <a:gd name="connsiteX58" fmla="*/ 169987 w 518944"/>
                <a:gd name="connsiteY58" fmla="*/ 491942 h 1062661"/>
                <a:gd name="connsiteX59" fmla="*/ 222394 w 518944"/>
                <a:gd name="connsiteY59" fmla="*/ 537778 h 1062661"/>
                <a:gd name="connsiteX60" fmla="*/ 234054 w 518944"/>
                <a:gd name="connsiteY60" fmla="*/ 587070 h 1062661"/>
                <a:gd name="connsiteX61" fmla="*/ 194974 w 518944"/>
                <a:gd name="connsiteY61" fmla="*/ 601857 h 1062661"/>
                <a:gd name="connsiteX62" fmla="*/ 193436 w 518944"/>
                <a:gd name="connsiteY62" fmla="*/ 603586 h 1062661"/>
                <a:gd name="connsiteX63" fmla="*/ 186645 w 518944"/>
                <a:gd name="connsiteY63" fmla="*/ 631625 h 1062661"/>
                <a:gd name="connsiteX64" fmla="*/ 102268 w 518944"/>
                <a:gd name="connsiteY64" fmla="*/ 734050 h 1062661"/>
                <a:gd name="connsiteX65" fmla="*/ 78820 w 518944"/>
                <a:gd name="connsiteY65" fmla="*/ 757736 h 1062661"/>
                <a:gd name="connsiteX66" fmla="*/ 55883 w 518944"/>
                <a:gd name="connsiteY66" fmla="*/ 757736 h 1062661"/>
                <a:gd name="connsiteX67" fmla="*/ 53257 w 518944"/>
                <a:gd name="connsiteY67" fmla="*/ 759976 h 1062661"/>
                <a:gd name="connsiteX68" fmla="*/ 51014 w 518944"/>
                <a:gd name="connsiteY68" fmla="*/ 780077 h 1062661"/>
                <a:gd name="connsiteX69" fmla="*/ 37112 w 518944"/>
                <a:gd name="connsiteY69" fmla="*/ 780077 h 1062661"/>
                <a:gd name="connsiteX70" fmla="*/ 34677 w 518944"/>
                <a:gd name="connsiteY70" fmla="*/ 781485 h 1062661"/>
                <a:gd name="connsiteX71" fmla="*/ 17827 w 518944"/>
                <a:gd name="connsiteY71" fmla="*/ 814966 h 1062661"/>
                <a:gd name="connsiteX72" fmla="*/ 17827 w 518944"/>
                <a:gd name="connsiteY72" fmla="*/ 816630 h 1062661"/>
                <a:gd name="connsiteX73" fmla="*/ 29936 w 518944"/>
                <a:gd name="connsiteY73" fmla="*/ 855808 h 1062661"/>
                <a:gd name="connsiteX74" fmla="*/ 27630 w 518944"/>
                <a:gd name="connsiteY74" fmla="*/ 875012 h 1062661"/>
                <a:gd name="connsiteX75" fmla="*/ 47939 w 518944"/>
                <a:gd name="connsiteY75" fmla="*/ 922896 h 1062661"/>
                <a:gd name="connsiteX76" fmla="*/ 42173 w 518944"/>
                <a:gd name="connsiteY76" fmla="*/ 922896 h 1062661"/>
                <a:gd name="connsiteX77" fmla="*/ 39549 w 518944"/>
                <a:gd name="connsiteY77" fmla="*/ 925261 h 1062661"/>
                <a:gd name="connsiteX78" fmla="*/ 39546 w 518944"/>
                <a:gd name="connsiteY78" fmla="*/ 925329 h 1062661"/>
                <a:gd name="connsiteX79" fmla="*/ 39546 w 518944"/>
                <a:gd name="connsiteY79" fmla="*/ 953240 h 1062661"/>
                <a:gd name="connsiteX80" fmla="*/ 29872 w 518944"/>
                <a:gd name="connsiteY80" fmla="*/ 971100 h 1062661"/>
                <a:gd name="connsiteX81" fmla="*/ 29872 w 518944"/>
                <a:gd name="connsiteY81" fmla="*/ 973213 h 1062661"/>
                <a:gd name="connsiteX82" fmla="*/ 38906 w 518944"/>
                <a:gd name="connsiteY82" fmla="*/ 992417 h 1062661"/>
                <a:gd name="connsiteX83" fmla="*/ 32499 w 518944"/>
                <a:gd name="connsiteY83" fmla="*/ 1002468 h 1062661"/>
                <a:gd name="connsiteX84" fmla="*/ 33396 w 518944"/>
                <a:gd name="connsiteY84" fmla="*/ 1005861 h 1062661"/>
                <a:gd name="connsiteX85" fmla="*/ 91441 w 518944"/>
                <a:gd name="connsiteY85" fmla="*/ 1039277 h 1062661"/>
                <a:gd name="connsiteX86" fmla="*/ 92850 w 518944"/>
                <a:gd name="connsiteY86" fmla="*/ 1039661 h 1062661"/>
                <a:gd name="connsiteX87" fmla="*/ 93683 w 518944"/>
                <a:gd name="connsiteY87" fmla="*/ 1039661 h 1062661"/>
                <a:gd name="connsiteX88" fmla="*/ 79524 w 518944"/>
                <a:gd name="connsiteY88" fmla="*/ 1054257 h 1062661"/>
                <a:gd name="connsiteX89" fmla="*/ 78691 w 518944"/>
                <a:gd name="connsiteY89" fmla="*/ 1059442 h 1062661"/>
                <a:gd name="connsiteX90" fmla="*/ 83240 w 518944"/>
                <a:gd name="connsiteY90" fmla="*/ 1062066 h 1062661"/>
                <a:gd name="connsiteX91" fmla="*/ 95221 w 518944"/>
                <a:gd name="connsiteY91" fmla="*/ 1062066 h 1062661"/>
                <a:gd name="connsiteX92" fmla="*/ 99898 w 518944"/>
                <a:gd name="connsiteY92" fmla="*/ 1059122 h 1062661"/>
                <a:gd name="connsiteX93" fmla="*/ 108483 w 518944"/>
                <a:gd name="connsiteY93" fmla="*/ 1039341 h 1062661"/>
                <a:gd name="connsiteX94" fmla="*/ 116811 w 518944"/>
                <a:gd name="connsiteY94" fmla="*/ 1062643 h 1062661"/>
                <a:gd name="connsiteX95" fmla="*/ 118669 w 518944"/>
                <a:gd name="connsiteY95" fmla="*/ 1064243 h 1062661"/>
                <a:gd name="connsiteX96" fmla="*/ 119374 w 518944"/>
                <a:gd name="connsiteY96" fmla="*/ 1064243 h 1062661"/>
                <a:gd name="connsiteX97" fmla="*/ 121104 w 518944"/>
                <a:gd name="connsiteY97" fmla="*/ 1063667 h 1062661"/>
                <a:gd name="connsiteX98" fmla="*/ 130586 w 518944"/>
                <a:gd name="connsiteY98" fmla="*/ 1056689 h 1062661"/>
                <a:gd name="connsiteX99" fmla="*/ 136352 w 518944"/>
                <a:gd name="connsiteY99" fmla="*/ 1067316 h 1062661"/>
                <a:gd name="connsiteX100" fmla="*/ 138786 w 518944"/>
                <a:gd name="connsiteY100" fmla="*/ 1068660 h 1062661"/>
                <a:gd name="connsiteX101" fmla="*/ 139363 w 518944"/>
                <a:gd name="connsiteY101" fmla="*/ 1068660 h 1062661"/>
                <a:gd name="connsiteX102" fmla="*/ 181071 w 518944"/>
                <a:gd name="connsiteY102" fmla="*/ 1059506 h 1062661"/>
                <a:gd name="connsiteX103" fmla="*/ 252634 w 518944"/>
                <a:gd name="connsiteY103" fmla="*/ 1024233 h 1062661"/>
                <a:gd name="connsiteX104" fmla="*/ 331501 w 518944"/>
                <a:gd name="connsiteY104" fmla="*/ 1011430 h 1062661"/>
                <a:gd name="connsiteX105" fmla="*/ 338612 w 518944"/>
                <a:gd name="connsiteY105" fmla="*/ 1010278 h 106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518944" h="1062661">
                  <a:moveTo>
                    <a:pt x="447783" y="915983"/>
                  </a:moveTo>
                  <a:lnTo>
                    <a:pt x="520820" y="814326"/>
                  </a:lnTo>
                  <a:lnTo>
                    <a:pt x="520243" y="779245"/>
                  </a:lnTo>
                  <a:lnTo>
                    <a:pt x="491349" y="745893"/>
                  </a:lnTo>
                  <a:lnTo>
                    <a:pt x="467900" y="715613"/>
                  </a:lnTo>
                  <a:lnTo>
                    <a:pt x="482123" y="660944"/>
                  </a:lnTo>
                  <a:cubicBezTo>
                    <a:pt x="482288" y="660188"/>
                    <a:pt x="482072" y="659399"/>
                    <a:pt x="481546" y="658831"/>
                  </a:cubicBezTo>
                  <a:lnTo>
                    <a:pt x="460404" y="635722"/>
                  </a:lnTo>
                  <a:lnTo>
                    <a:pt x="458034" y="604482"/>
                  </a:lnTo>
                  <a:cubicBezTo>
                    <a:pt x="457894" y="603307"/>
                    <a:pt x="456967" y="602381"/>
                    <a:pt x="455791" y="602241"/>
                  </a:cubicBezTo>
                  <a:lnTo>
                    <a:pt x="443490" y="600321"/>
                  </a:lnTo>
                  <a:lnTo>
                    <a:pt x="443490" y="556278"/>
                  </a:lnTo>
                  <a:lnTo>
                    <a:pt x="460404" y="501289"/>
                  </a:lnTo>
                  <a:lnTo>
                    <a:pt x="416967" y="377674"/>
                  </a:lnTo>
                  <a:lnTo>
                    <a:pt x="455407" y="304952"/>
                  </a:lnTo>
                  <a:cubicBezTo>
                    <a:pt x="455798" y="304303"/>
                    <a:pt x="455798" y="303490"/>
                    <a:pt x="455407" y="302840"/>
                  </a:cubicBezTo>
                  <a:lnTo>
                    <a:pt x="423373" y="241897"/>
                  </a:lnTo>
                  <a:lnTo>
                    <a:pt x="385638" y="209249"/>
                  </a:lnTo>
                  <a:lnTo>
                    <a:pt x="392749" y="157012"/>
                  </a:lnTo>
                  <a:cubicBezTo>
                    <a:pt x="392899" y="156059"/>
                    <a:pt x="392439" y="155114"/>
                    <a:pt x="391596" y="154643"/>
                  </a:cubicBezTo>
                  <a:lnTo>
                    <a:pt x="387047" y="151891"/>
                  </a:lnTo>
                  <a:lnTo>
                    <a:pt x="405499" y="134414"/>
                  </a:lnTo>
                  <a:lnTo>
                    <a:pt x="408446" y="131726"/>
                  </a:lnTo>
                  <a:cubicBezTo>
                    <a:pt x="409261" y="130998"/>
                    <a:pt x="409472" y="129809"/>
                    <a:pt x="408958" y="128845"/>
                  </a:cubicBezTo>
                  <a:lnTo>
                    <a:pt x="400053" y="112393"/>
                  </a:lnTo>
                  <a:lnTo>
                    <a:pt x="420811" y="86787"/>
                  </a:lnTo>
                  <a:cubicBezTo>
                    <a:pt x="421227" y="86288"/>
                    <a:pt x="421413" y="85637"/>
                    <a:pt x="421323" y="84994"/>
                  </a:cubicBezTo>
                  <a:lnTo>
                    <a:pt x="416518" y="47097"/>
                  </a:lnTo>
                  <a:cubicBezTo>
                    <a:pt x="416402" y="46480"/>
                    <a:pt x="416087" y="45918"/>
                    <a:pt x="415621" y="45497"/>
                  </a:cubicBezTo>
                  <a:lnTo>
                    <a:pt x="360011" y="686"/>
                  </a:lnTo>
                  <a:cubicBezTo>
                    <a:pt x="359520" y="289"/>
                    <a:pt x="358912" y="64"/>
                    <a:pt x="358281" y="45"/>
                  </a:cubicBezTo>
                  <a:cubicBezTo>
                    <a:pt x="357963" y="-15"/>
                    <a:pt x="357638" y="-15"/>
                    <a:pt x="357320" y="45"/>
                  </a:cubicBezTo>
                  <a:lnTo>
                    <a:pt x="260706" y="33462"/>
                  </a:lnTo>
                  <a:cubicBezTo>
                    <a:pt x="259934" y="33709"/>
                    <a:pt x="259319" y="34300"/>
                    <a:pt x="259041" y="35062"/>
                  </a:cubicBezTo>
                  <a:lnTo>
                    <a:pt x="249174" y="64637"/>
                  </a:lnTo>
                  <a:lnTo>
                    <a:pt x="244497" y="135055"/>
                  </a:lnTo>
                  <a:lnTo>
                    <a:pt x="196319" y="173080"/>
                  </a:lnTo>
                  <a:lnTo>
                    <a:pt x="166656" y="149970"/>
                  </a:lnTo>
                  <a:cubicBezTo>
                    <a:pt x="166176" y="149555"/>
                    <a:pt x="165561" y="149328"/>
                    <a:pt x="164926" y="149330"/>
                  </a:cubicBezTo>
                  <a:cubicBezTo>
                    <a:pt x="164275" y="149348"/>
                    <a:pt x="163647" y="149573"/>
                    <a:pt x="163132" y="149970"/>
                  </a:cubicBezTo>
                  <a:lnTo>
                    <a:pt x="137505" y="171416"/>
                  </a:lnTo>
                  <a:lnTo>
                    <a:pt x="93939" y="162966"/>
                  </a:lnTo>
                  <a:lnTo>
                    <a:pt x="36279" y="92548"/>
                  </a:lnTo>
                  <a:cubicBezTo>
                    <a:pt x="35796" y="91861"/>
                    <a:pt x="35005" y="91454"/>
                    <a:pt x="34165" y="91460"/>
                  </a:cubicBezTo>
                  <a:cubicBezTo>
                    <a:pt x="33669" y="91459"/>
                    <a:pt x="33182" y="91592"/>
                    <a:pt x="32755" y="91844"/>
                  </a:cubicBezTo>
                  <a:lnTo>
                    <a:pt x="20646" y="98246"/>
                  </a:lnTo>
                  <a:cubicBezTo>
                    <a:pt x="19629" y="98781"/>
                    <a:pt x="19143" y="99968"/>
                    <a:pt x="19493" y="101062"/>
                  </a:cubicBezTo>
                  <a:lnTo>
                    <a:pt x="23658" y="114570"/>
                  </a:lnTo>
                  <a:lnTo>
                    <a:pt x="5655" y="120971"/>
                  </a:lnTo>
                  <a:lnTo>
                    <a:pt x="1683" y="122444"/>
                  </a:lnTo>
                  <a:cubicBezTo>
                    <a:pt x="868" y="122770"/>
                    <a:pt x="253" y="123456"/>
                    <a:pt x="17" y="124300"/>
                  </a:cubicBezTo>
                  <a:cubicBezTo>
                    <a:pt x="-85" y="125183"/>
                    <a:pt x="279" y="126055"/>
                    <a:pt x="978" y="126605"/>
                  </a:cubicBezTo>
                  <a:lnTo>
                    <a:pt x="111558" y="215202"/>
                  </a:lnTo>
                  <a:lnTo>
                    <a:pt x="140196" y="258477"/>
                  </a:lnTo>
                  <a:lnTo>
                    <a:pt x="138018" y="353156"/>
                  </a:lnTo>
                  <a:lnTo>
                    <a:pt x="159608" y="398415"/>
                  </a:lnTo>
                  <a:lnTo>
                    <a:pt x="147564" y="444443"/>
                  </a:lnTo>
                  <a:lnTo>
                    <a:pt x="165182" y="487717"/>
                  </a:lnTo>
                  <a:lnTo>
                    <a:pt x="169987" y="491942"/>
                  </a:lnTo>
                  <a:lnTo>
                    <a:pt x="222394" y="537778"/>
                  </a:lnTo>
                  <a:lnTo>
                    <a:pt x="234054" y="587070"/>
                  </a:lnTo>
                  <a:lnTo>
                    <a:pt x="194974" y="601857"/>
                  </a:lnTo>
                  <a:cubicBezTo>
                    <a:pt x="194232" y="602180"/>
                    <a:pt x="193670" y="602812"/>
                    <a:pt x="193436" y="603586"/>
                  </a:cubicBezTo>
                  <a:lnTo>
                    <a:pt x="186645" y="631625"/>
                  </a:lnTo>
                  <a:lnTo>
                    <a:pt x="102268" y="734050"/>
                  </a:lnTo>
                  <a:lnTo>
                    <a:pt x="78820" y="757736"/>
                  </a:lnTo>
                  <a:lnTo>
                    <a:pt x="55883" y="757736"/>
                  </a:lnTo>
                  <a:cubicBezTo>
                    <a:pt x="54571" y="757722"/>
                    <a:pt x="53449" y="758678"/>
                    <a:pt x="53257" y="759976"/>
                  </a:cubicBezTo>
                  <a:lnTo>
                    <a:pt x="51014" y="780077"/>
                  </a:lnTo>
                  <a:lnTo>
                    <a:pt x="37112" y="780077"/>
                  </a:lnTo>
                  <a:cubicBezTo>
                    <a:pt x="36100" y="780051"/>
                    <a:pt x="35159" y="780596"/>
                    <a:pt x="34677" y="781485"/>
                  </a:cubicBezTo>
                  <a:lnTo>
                    <a:pt x="17827" y="814966"/>
                  </a:lnTo>
                  <a:cubicBezTo>
                    <a:pt x="17607" y="815499"/>
                    <a:pt x="17607" y="816097"/>
                    <a:pt x="17827" y="816630"/>
                  </a:cubicBezTo>
                  <a:lnTo>
                    <a:pt x="29936" y="855808"/>
                  </a:lnTo>
                  <a:lnTo>
                    <a:pt x="27630" y="875012"/>
                  </a:lnTo>
                  <a:lnTo>
                    <a:pt x="47939" y="922896"/>
                  </a:lnTo>
                  <a:lnTo>
                    <a:pt x="42173" y="922896"/>
                  </a:lnTo>
                  <a:cubicBezTo>
                    <a:pt x="40795" y="922825"/>
                    <a:pt x="39620" y="923884"/>
                    <a:pt x="39549" y="925261"/>
                  </a:cubicBezTo>
                  <a:cubicBezTo>
                    <a:pt x="39548" y="925283"/>
                    <a:pt x="39547" y="925306"/>
                    <a:pt x="39546" y="925329"/>
                  </a:cubicBezTo>
                  <a:lnTo>
                    <a:pt x="39546" y="953240"/>
                  </a:lnTo>
                  <a:lnTo>
                    <a:pt x="29872" y="971100"/>
                  </a:lnTo>
                  <a:cubicBezTo>
                    <a:pt x="29519" y="971760"/>
                    <a:pt x="29519" y="972553"/>
                    <a:pt x="29872" y="973213"/>
                  </a:cubicBezTo>
                  <a:lnTo>
                    <a:pt x="38906" y="992417"/>
                  </a:lnTo>
                  <a:lnTo>
                    <a:pt x="32499" y="1002468"/>
                  </a:lnTo>
                  <a:cubicBezTo>
                    <a:pt x="31818" y="1003653"/>
                    <a:pt x="32218" y="1005166"/>
                    <a:pt x="33396" y="1005861"/>
                  </a:cubicBezTo>
                  <a:lnTo>
                    <a:pt x="91441" y="1039277"/>
                  </a:lnTo>
                  <a:cubicBezTo>
                    <a:pt x="91868" y="1039529"/>
                    <a:pt x="92355" y="1039662"/>
                    <a:pt x="92850" y="1039661"/>
                  </a:cubicBezTo>
                  <a:cubicBezTo>
                    <a:pt x="93124" y="1039729"/>
                    <a:pt x="93410" y="1039729"/>
                    <a:pt x="93683" y="1039661"/>
                  </a:cubicBezTo>
                  <a:lnTo>
                    <a:pt x="79524" y="1054257"/>
                  </a:lnTo>
                  <a:cubicBezTo>
                    <a:pt x="78117" y="1055604"/>
                    <a:pt x="77777" y="1057722"/>
                    <a:pt x="78691" y="1059442"/>
                  </a:cubicBezTo>
                  <a:cubicBezTo>
                    <a:pt x="79588" y="1061107"/>
                    <a:pt x="81349" y="1062123"/>
                    <a:pt x="83240" y="1062066"/>
                  </a:cubicBezTo>
                  <a:lnTo>
                    <a:pt x="95221" y="1062066"/>
                  </a:lnTo>
                  <a:cubicBezTo>
                    <a:pt x="97231" y="1062114"/>
                    <a:pt x="99074" y="1060954"/>
                    <a:pt x="99898" y="1059122"/>
                  </a:cubicBezTo>
                  <a:lnTo>
                    <a:pt x="108483" y="1039341"/>
                  </a:lnTo>
                  <a:lnTo>
                    <a:pt x="116811" y="1062643"/>
                  </a:lnTo>
                  <a:cubicBezTo>
                    <a:pt x="117161" y="1063426"/>
                    <a:pt x="117842" y="1064012"/>
                    <a:pt x="118669" y="1064243"/>
                  </a:cubicBezTo>
                  <a:lnTo>
                    <a:pt x="119374" y="1064243"/>
                  </a:lnTo>
                  <a:cubicBezTo>
                    <a:pt x="119997" y="1064239"/>
                    <a:pt x="120603" y="1064037"/>
                    <a:pt x="121104" y="1063667"/>
                  </a:cubicBezTo>
                  <a:lnTo>
                    <a:pt x="130586" y="1056689"/>
                  </a:lnTo>
                  <a:lnTo>
                    <a:pt x="136352" y="1067316"/>
                  </a:lnTo>
                  <a:cubicBezTo>
                    <a:pt x="136861" y="1068171"/>
                    <a:pt x="137792" y="1068684"/>
                    <a:pt x="138786" y="1068660"/>
                  </a:cubicBezTo>
                  <a:lnTo>
                    <a:pt x="139363" y="1068660"/>
                  </a:lnTo>
                  <a:lnTo>
                    <a:pt x="181071" y="1059506"/>
                  </a:lnTo>
                  <a:lnTo>
                    <a:pt x="252634" y="1024233"/>
                  </a:lnTo>
                  <a:lnTo>
                    <a:pt x="331501" y="1011430"/>
                  </a:lnTo>
                  <a:lnTo>
                    <a:pt x="338612" y="1010278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xmlns="" id="{056E9670-2F94-DF4D-AE72-8259C428048C}"/>
                </a:ext>
              </a:extLst>
            </p:cNvPr>
            <p:cNvSpPr/>
            <p:nvPr/>
          </p:nvSpPr>
          <p:spPr>
            <a:xfrm>
              <a:off x="1365711" y="3209234"/>
              <a:ext cx="230642" cy="281669"/>
            </a:xfrm>
            <a:custGeom>
              <a:avLst/>
              <a:gdLst>
                <a:gd name="connsiteX0" fmla="*/ 135900 w 230642"/>
                <a:gd name="connsiteY0" fmla="*/ 243570 h 281669"/>
                <a:gd name="connsiteX1" fmla="*/ 191511 w 230642"/>
                <a:gd name="connsiteY1" fmla="*/ 241330 h 281669"/>
                <a:gd name="connsiteX2" fmla="*/ 194009 w 230642"/>
                <a:gd name="connsiteY2" fmla="*/ 239409 h 281669"/>
                <a:gd name="connsiteX3" fmla="*/ 208617 w 230642"/>
                <a:gd name="connsiteY3" fmla="*/ 183075 h 281669"/>
                <a:gd name="connsiteX4" fmla="*/ 208617 w 230642"/>
                <a:gd name="connsiteY4" fmla="*/ 137496 h 281669"/>
                <a:gd name="connsiteX5" fmla="*/ 197020 w 230642"/>
                <a:gd name="connsiteY5" fmla="*/ 111890 h 281669"/>
                <a:gd name="connsiteX6" fmla="*/ 203427 w 230642"/>
                <a:gd name="connsiteY6" fmla="*/ 104272 h 281669"/>
                <a:gd name="connsiteX7" fmla="*/ 232129 w 230642"/>
                <a:gd name="connsiteY7" fmla="*/ 82186 h 281669"/>
                <a:gd name="connsiteX8" fmla="*/ 232962 w 230642"/>
                <a:gd name="connsiteY8" fmla="*/ 79434 h 281669"/>
                <a:gd name="connsiteX9" fmla="*/ 231489 w 230642"/>
                <a:gd name="connsiteY9" fmla="*/ 75913 h 281669"/>
                <a:gd name="connsiteX10" fmla="*/ 233026 w 230642"/>
                <a:gd name="connsiteY10" fmla="*/ 74377 h 281669"/>
                <a:gd name="connsiteX11" fmla="*/ 235397 w 230642"/>
                <a:gd name="connsiteY11" fmla="*/ 67975 h 281669"/>
                <a:gd name="connsiteX12" fmla="*/ 234307 w 230642"/>
                <a:gd name="connsiteY12" fmla="*/ 65158 h 281669"/>
                <a:gd name="connsiteX13" fmla="*/ 213742 w 230642"/>
                <a:gd name="connsiteY13" fmla="*/ 52803 h 281669"/>
                <a:gd name="connsiteX14" fmla="*/ 218163 w 230642"/>
                <a:gd name="connsiteY14" fmla="*/ 32126 h 281669"/>
                <a:gd name="connsiteX15" fmla="*/ 217714 w 230642"/>
                <a:gd name="connsiteY15" fmla="*/ 30206 h 281669"/>
                <a:gd name="connsiteX16" fmla="*/ 203171 w 230642"/>
                <a:gd name="connsiteY16" fmla="*/ 12345 h 281669"/>
                <a:gd name="connsiteX17" fmla="*/ 201057 w 230642"/>
                <a:gd name="connsiteY17" fmla="*/ 11321 h 281669"/>
                <a:gd name="connsiteX18" fmla="*/ 200352 w 230642"/>
                <a:gd name="connsiteY18" fmla="*/ 11321 h 281669"/>
                <a:gd name="connsiteX19" fmla="*/ 158131 w 230642"/>
                <a:gd name="connsiteY19" fmla="*/ 20795 h 281669"/>
                <a:gd name="connsiteX20" fmla="*/ 164538 w 230642"/>
                <a:gd name="connsiteY20" fmla="*/ 10233 h 281669"/>
                <a:gd name="connsiteX21" fmla="*/ 164538 w 230642"/>
                <a:gd name="connsiteY21" fmla="*/ 8248 h 281669"/>
                <a:gd name="connsiteX22" fmla="*/ 163065 w 230642"/>
                <a:gd name="connsiteY22" fmla="*/ 6776 h 281669"/>
                <a:gd name="connsiteX23" fmla="*/ 146151 w 230642"/>
                <a:gd name="connsiteY23" fmla="*/ 54 h 281669"/>
                <a:gd name="connsiteX24" fmla="*/ 145126 w 230642"/>
                <a:gd name="connsiteY24" fmla="*/ 54 h 281669"/>
                <a:gd name="connsiteX25" fmla="*/ 144037 w 230642"/>
                <a:gd name="connsiteY25" fmla="*/ 54 h 281669"/>
                <a:gd name="connsiteX26" fmla="*/ 142563 w 230642"/>
                <a:gd name="connsiteY26" fmla="*/ 1527 h 281669"/>
                <a:gd name="connsiteX27" fmla="*/ 136733 w 230642"/>
                <a:gd name="connsiteY27" fmla="*/ 17723 h 281669"/>
                <a:gd name="connsiteX28" fmla="*/ 135644 w 230642"/>
                <a:gd name="connsiteY28" fmla="*/ 8760 h 281669"/>
                <a:gd name="connsiteX29" fmla="*/ 134363 w 230642"/>
                <a:gd name="connsiteY29" fmla="*/ 6904 h 281669"/>
                <a:gd name="connsiteX30" fmla="*/ 133017 w 230642"/>
                <a:gd name="connsiteY30" fmla="*/ 6520 h 281669"/>
                <a:gd name="connsiteX31" fmla="*/ 131992 w 230642"/>
                <a:gd name="connsiteY31" fmla="*/ 6520 h 281669"/>
                <a:gd name="connsiteX32" fmla="*/ 106814 w 230642"/>
                <a:gd name="connsiteY32" fmla="*/ 16122 h 281669"/>
                <a:gd name="connsiteX33" fmla="*/ 75357 w 230642"/>
                <a:gd name="connsiteY33" fmla="*/ 49538 h 281669"/>
                <a:gd name="connsiteX34" fmla="*/ 74844 w 230642"/>
                <a:gd name="connsiteY34" fmla="*/ 51907 h 281669"/>
                <a:gd name="connsiteX35" fmla="*/ 76702 w 230642"/>
                <a:gd name="connsiteY35" fmla="*/ 53507 h 281669"/>
                <a:gd name="connsiteX36" fmla="*/ 99894 w 230642"/>
                <a:gd name="connsiteY36" fmla="*/ 59397 h 281669"/>
                <a:gd name="connsiteX37" fmla="*/ 85671 w 230642"/>
                <a:gd name="connsiteY37" fmla="*/ 82058 h 281669"/>
                <a:gd name="connsiteX38" fmla="*/ 31535 w 230642"/>
                <a:gd name="connsiteY38" fmla="*/ 77705 h 281669"/>
                <a:gd name="connsiteX39" fmla="*/ 29100 w 230642"/>
                <a:gd name="connsiteY39" fmla="*/ 79114 h 281669"/>
                <a:gd name="connsiteX40" fmla="*/ 21604 w 230642"/>
                <a:gd name="connsiteY40" fmla="*/ 94029 h 281669"/>
                <a:gd name="connsiteX41" fmla="*/ 23398 w 230642"/>
                <a:gd name="connsiteY41" fmla="*/ 102159 h 281669"/>
                <a:gd name="connsiteX42" fmla="*/ 14557 w 230642"/>
                <a:gd name="connsiteY42" fmla="*/ 102159 h 281669"/>
                <a:gd name="connsiteX43" fmla="*/ 11994 w 230642"/>
                <a:gd name="connsiteY43" fmla="*/ 104016 h 281669"/>
                <a:gd name="connsiteX44" fmla="*/ 13147 w 230642"/>
                <a:gd name="connsiteY44" fmla="*/ 106833 h 281669"/>
                <a:gd name="connsiteX45" fmla="*/ 34225 w 230642"/>
                <a:gd name="connsiteY45" fmla="*/ 118483 h 281669"/>
                <a:gd name="connsiteX46" fmla="*/ 15005 w 230642"/>
                <a:gd name="connsiteY46" fmla="*/ 134103 h 281669"/>
                <a:gd name="connsiteX47" fmla="*/ 14429 w 230642"/>
                <a:gd name="connsiteY47" fmla="*/ 137112 h 281669"/>
                <a:gd name="connsiteX48" fmla="*/ 24039 w 230642"/>
                <a:gd name="connsiteY48" fmla="*/ 152732 h 281669"/>
                <a:gd name="connsiteX49" fmla="*/ 25704 w 230642"/>
                <a:gd name="connsiteY49" fmla="*/ 153884 h 281669"/>
                <a:gd name="connsiteX50" fmla="*/ 65106 w 230642"/>
                <a:gd name="connsiteY50" fmla="*/ 164063 h 281669"/>
                <a:gd name="connsiteX51" fmla="*/ 26666 w 230642"/>
                <a:gd name="connsiteY51" fmla="*/ 205673 h 281669"/>
                <a:gd name="connsiteX52" fmla="*/ 26666 w 230642"/>
                <a:gd name="connsiteY52" fmla="*/ 208746 h 281669"/>
                <a:gd name="connsiteX53" fmla="*/ 28844 w 230642"/>
                <a:gd name="connsiteY53" fmla="*/ 209834 h 281669"/>
                <a:gd name="connsiteX54" fmla="*/ 29805 w 230642"/>
                <a:gd name="connsiteY54" fmla="*/ 209834 h 281669"/>
                <a:gd name="connsiteX55" fmla="*/ 71192 w 230642"/>
                <a:gd name="connsiteY55" fmla="*/ 194982 h 281669"/>
                <a:gd name="connsiteX56" fmla="*/ 75228 w 230642"/>
                <a:gd name="connsiteY56" fmla="*/ 201384 h 281669"/>
                <a:gd name="connsiteX57" fmla="*/ 38005 w 230642"/>
                <a:gd name="connsiteY57" fmla="*/ 207401 h 281669"/>
                <a:gd name="connsiteX58" fmla="*/ 36211 w 230642"/>
                <a:gd name="connsiteY58" fmla="*/ 208618 h 281669"/>
                <a:gd name="connsiteX59" fmla="*/ 22821 w 230642"/>
                <a:gd name="connsiteY59" fmla="*/ 229935 h 281669"/>
                <a:gd name="connsiteX60" fmla="*/ 2128 w 230642"/>
                <a:gd name="connsiteY60" fmla="*/ 234224 h 281669"/>
                <a:gd name="connsiteX61" fmla="*/ 14 w 230642"/>
                <a:gd name="connsiteY61" fmla="*/ 236336 h 281669"/>
                <a:gd name="connsiteX62" fmla="*/ 1615 w 230642"/>
                <a:gd name="connsiteY62" fmla="*/ 238833 h 281669"/>
                <a:gd name="connsiteX63" fmla="*/ 19554 w 230642"/>
                <a:gd name="connsiteY63" fmla="*/ 246195 h 281669"/>
                <a:gd name="connsiteX64" fmla="*/ 3345 w 230642"/>
                <a:gd name="connsiteY64" fmla="*/ 258998 h 281669"/>
                <a:gd name="connsiteX65" fmla="*/ 2576 w 230642"/>
                <a:gd name="connsiteY65" fmla="*/ 261751 h 281669"/>
                <a:gd name="connsiteX66" fmla="*/ 5139 w 230642"/>
                <a:gd name="connsiteY66" fmla="*/ 263415 h 281669"/>
                <a:gd name="connsiteX67" fmla="*/ 29228 w 230642"/>
                <a:gd name="connsiteY67" fmla="*/ 263415 h 281669"/>
                <a:gd name="connsiteX68" fmla="*/ 13660 w 230642"/>
                <a:gd name="connsiteY68" fmla="*/ 274490 h 281669"/>
                <a:gd name="connsiteX69" fmla="*/ 12891 w 230642"/>
                <a:gd name="connsiteY69" fmla="*/ 277563 h 281669"/>
                <a:gd name="connsiteX70" fmla="*/ 15262 w 230642"/>
                <a:gd name="connsiteY70" fmla="*/ 278971 h 281669"/>
                <a:gd name="connsiteX71" fmla="*/ 15966 w 230642"/>
                <a:gd name="connsiteY71" fmla="*/ 278971 h 281669"/>
                <a:gd name="connsiteX72" fmla="*/ 36340 w 230642"/>
                <a:gd name="connsiteY72" fmla="*/ 273850 h 281669"/>
                <a:gd name="connsiteX73" fmla="*/ 29933 w 230642"/>
                <a:gd name="connsiteY73" fmla="*/ 284284 h 281669"/>
                <a:gd name="connsiteX74" fmla="*/ 29933 w 230642"/>
                <a:gd name="connsiteY74" fmla="*/ 286845 h 281669"/>
                <a:gd name="connsiteX75" fmla="*/ 32239 w 230642"/>
                <a:gd name="connsiteY75" fmla="*/ 287997 h 281669"/>
                <a:gd name="connsiteX76" fmla="*/ 55304 w 230642"/>
                <a:gd name="connsiteY76" fmla="*/ 285372 h 2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642" h="281669">
                  <a:moveTo>
                    <a:pt x="135900" y="243570"/>
                  </a:moveTo>
                  <a:lnTo>
                    <a:pt x="191511" y="241330"/>
                  </a:lnTo>
                  <a:cubicBezTo>
                    <a:pt x="192664" y="241276"/>
                    <a:pt x="193661" y="240509"/>
                    <a:pt x="194009" y="239409"/>
                  </a:cubicBezTo>
                  <a:lnTo>
                    <a:pt x="208617" y="183075"/>
                  </a:lnTo>
                  <a:lnTo>
                    <a:pt x="208617" y="137496"/>
                  </a:lnTo>
                  <a:lnTo>
                    <a:pt x="197020" y="111890"/>
                  </a:lnTo>
                  <a:lnTo>
                    <a:pt x="203427" y="104272"/>
                  </a:lnTo>
                  <a:lnTo>
                    <a:pt x="232129" y="82186"/>
                  </a:lnTo>
                  <a:cubicBezTo>
                    <a:pt x="232996" y="81561"/>
                    <a:pt x="233337" y="80434"/>
                    <a:pt x="232962" y="79434"/>
                  </a:cubicBezTo>
                  <a:lnTo>
                    <a:pt x="231489" y="75913"/>
                  </a:lnTo>
                  <a:cubicBezTo>
                    <a:pt x="232175" y="75610"/>
                    <a:pt x="232723" y="75062"/>
                    <a:pt x="233026" y="74377"/>
                  </a:cubicBezTo>
                  <a:lnTo>
                    <a:pt x="235397" y="67975"/>
                  </a:lnTo>
                  <a:cubicBezTo>
                    <a:pt x="235757" y="66897"/>
                    <a:pt x="235300" y="65714"/>
                    <a:pt x="234307" y="65158"/>
                  </a:cubicBezTo>
                  <a:lnTo>
                    <a:pt x="213742" y="52803"/>
                  </a:lnTo>
                  <a:lnTo>
                    <a:pt x="218163" y="32126"/>
                  </a:lnTo>
                  <a:cubicBezTo>
                    <a:pt x="218352" y="31452"/>
                    <a:pt x="218182" y="30727"/>
                    <a:pt x="217714" y="30206"/>
                  </a:cubicBezTo>
                  <a:lnTo>
                    <a:pt x="203171" y="12345"/>
                  </a:lnTo>
                  <a:cubicBezTo>
                    <a:pt x="202688" y="11664"/>
                    <a:pt x="201890" y="11278"/>
                    <a:pt x="201057" y="11321"/>
                  </a:cubicBezTo>
                  <a:cubicBezTo>
                    <a:pt x="200825" y="11261"/>
                    <a:pt x="200583" y="11261"/>
                    <a:pt x="200352" y="11321"/>
                  </a:cubicBezTo>
                  <a:lnTo>
                    <a:pt x="158131" y="20795"/>
                  </a:lnTo>
                  <a:lnTo>
                    <a:pt x="164538" y="10233"/>
                  </a:lnTo>
                  <a:cubicBezTo>
                    <a:pt x="164880" y="9615"/>
                    <a:pt x="164880" y="8866"/>
                    <a:pt x="164538" y="8248"/>
                  </a:cubicBezTo>
                  <a:cubicBezTo>
                    <a:pt x="164301" y="7557"/>
                    <a:pt x="163757" y="7013"/>
                    <a:pt x="163065" y="6776"/>
                  </a:cubicBezTo>
                  <a:lnTo>
                    <a:pt x="146151" y="54"/>
                  </a:lnTo>
                  <a:cubicBezTo>
                    <a:pt x="145812" y="-7"/>
                    <a:pt x="145465" y="-7"/>
                    <a:pt x="145126" y="54"/>
                  </a:cubicBezTo>
                  <a:cubicBezTo>
                    <a:pt x="144766" y="-18"/>
                    <a:pt x="144396" y="-18"/>
                    <a:pt x="144037" y="54"/>
                  </a:cubicBezTo>
                  <a:cubicBezTo>
                    <a:pt x="143344" y="292"/>
                    <a:pt x="142801" y="835"/>
                    <a:pt x="142563" y="1527"/>
                  </a:cubicBezTo>
                  <a:lnTo>
                    <a:pt x="136733" y="17723"/>
                  </a:lnTo>
                  <a:lnTo>
                    <a:pt x="135644" y="8760"/>
                  </a:lnTo>
                  <a:cubicBezTo>
                    <a:pt x="135596" y="7951"/>
                    <a:pt x="135102" y="7236"/>
                    <a:pt x="134363" y="6904"/>
                  </a:cubicBezTo>
                  <a:cubicBezTo>
                    <a:pt x="133956" y="6659"/>
                    <a:pt x="133492" y="6527"/>
                    <a:pt x="133017" y="6520"/>
                  </a:cubicBezTo>
                  <a:cubicBezTo>
                    <a:pt x="132676" y="6484"/>
                    <a:pt x="132333" y="6484"/>
                    <a:pt x="131992" y="6520"/>
                  </a:cubicBezTo>
                  <a:lnTo>
                    <a:pt x="106814" y="16122"/>
                  </a:lnTo>
                  <a:lnTo>
                    <a:pt x="75357" y="49538"/>
                  </a:lnTo>
                  <a:cubicBezTo>
                    <a:pt x="74819" y="50202"/>
                    <a:pt x="74629" y="51081"/>
                    <a:pt x="74844" y="51907"/>
                  </a:cubicBezTo>
                  <a:cubicBezTo>
                    <a:pt x="75117" y="52744"/>
                    <a:pt x="75833" y="53360"/>
                    <a:pt x="76702" y="53507"/>
                  </a:cubicBezTo>
                  <a:lnTo>
                    <a:pt x="99894" y="59397"/>
                  </a:lnTo>
                  <a:lnTo>
                    <a:pt x="85671" y="82058"/>
                  </a:lnTo>
                  <a:lnTo>
                    <a:pt x="31535" y="77705"/>
                  </a:lnTo>
                  <a:cubicBezTo>
                    <a:pt x="30519" y="77665"/>
                    <a:pt x="29570" y="78213"/>
                    <a:pt x="29100" y="79114"/>
                  </a:cubicBezTo>
                  <a:lnTo>
                    <a:pt x="21604" y="94029"/>
                  </a:lnTo>
                  <a:lnTo>
                    <a:pt x="23398" y="102159"/>
                  </a:lnTo>
                  <a:lnTo>
                    <a:pt x="14557" y="102159"/>
                  </a:lnTo>
                  <a:cubicBezTo>
                    <a:pt x="13390" y="102158"/>
                    <a:pt x="12355" y="102907"/>
                    <a:pt x="11994" y="104016"/>
                  </a:cubicBezTo>
                  <a:cubicBezTo>
                    <a:pt x="11671" y="105109"/>
                    <a:pt x="12150" y="106279"/>
                    <a:pt x="13147" y="106833"/>
                  </a:cubicBezTo>
                  <a:lnTo>
                    <a:pt x="34225" y="118483"/>
                  </a:lnTo>
                  <a:lnTo>
                    <a:pt x="15005" y="134103"/>
                  </a:lnTo>
                  <a:cubicBezTo>
                    <a:pt x="14020" y="134778"/>
                    <a:pt x="13762" y="136121"/>
                    <a:pt x="14429" y="137112"/>
                  </a:cubicBezTo>
                  <a:lnTo>
                    <a:pt x="24039" y="152732"/>
                  </a:lnTo>
                  <a:cubicBezTo>
                    <a:pt x="24406" y="153334"/>
                    <a:pt x="25011" y="153752"/>
                    <a:pt x="25704" y="153884"/>
                  </a:cubicBezTo>
                  <a:lnTo>
                    <a:pt x="65106" y="164063"/>
                  </a:lnTo>
                  <a:lnTo>
                    <a:pt x="26666" y="205673"/>
                  </a:lnTo>
                  <a:cubicBezTo>
                    <a:pt x="25910" y="206558"/>
                    <a:pt x="25910" y="207860"/>
                    <a:pt x="26666" y="208746"/>
                  </a:cubicBezTo>
                  <a:cubicBezTo>
                    <a:pt x="27169" y="209443"/>
                    <a:pt x="27983" y="209850"/>
                    <a:pt x="28844" y="209834"/>
                  </a:cubicBezTo>
                  <a:lnTo>
                    <a:pt x="29805" y="209834"/>
                  </a:lnTo>
                  <a:lnTo>
                    <a:pt x="71192" y="194982"/>
                  </a:lnTo>
                  <a:lnTo>
                    <a:pt x="75228" y="201384"/>
                  </a:lnTo>
                  <a:lnTo>
                    <a:pt x="38005" y="207401"/>
                  </a:lnTo>
                  <a:cubicBezTo>
                    <a:pt x="37286" y="207591"/>
                    <a:pt x="36653" y="208020"/>
                    <a:pt x="36211" y="208618"/>
                  </a:cubicBezTo>
                  <a:lnTo>
                    <a:pt x="22821" y="229935"/>
                  </a:lnTo>
                  <a:lnTo>
                    <a:pt x="2128" y="234224"/>
                  </a:lnTo>
                  <a:cubicBezTo>
                    <a:pt x="1022" y="234362"/>
                    <a:pt x="152" y="235232"/>
                    <a:pt x="14" y="236336"/>
                  </a:cubicBezTo>
                  <a:cubicBezTo>
                    <a:pt x="-105" y="237441"/>
                    <a:pt x="561" y="238479"/>
                    <a:pt x="1615" y="238833"/>
                  </a:cubicBezTo>
                  <a:lnTo>
                    <a:pt x="19554" y="246195"/>
                  </a:lnTo>
                  <a:lnTo>
                    <a:pt x="3345" y="258998"/>
                  </a:lnTo>
                  <a:cubicBezTo>
                    <a:pt x="2482" y="259627"/>
                    <a:pt x="2163" y="260766"/>
                    <a:pt x="2576" y="261751"/>
                  </a:cubicBezTo>
                  <a:cubicBezTo>
                    <a:pt x="3016" y="262771"/>
                    <a:pt x="4027" y="263428"/>
                    <a:pt x="5139" y="263415"/>
                  </a:cubicBezTo>
                  <a:lnTo>
                    <a:pt x="29228" y="263415"/>
                  </a:lnTo>
                  <a:lnTo>
                    <a:pt x="13660" y="274490"/>
                  </a:lnTo>
                  <a:cubicBezTo>
                    <a:pt x="12628" y="275148"/>
                    <a:pt x="12291" y="276497"/>
                    <a:pt x="12891" y="277563"/>
                  </a:cubicBezTo>
                  <a:cubicBezTo>
                    <a:pt x="13340" y="278453"/>
                    <a:pt x="14264" y="279003"/>
                    <a:pt x="15262" y="278971"/>
                  </a:cubicBezTo>
                  <a:lnTo>
                    <a:pt x="15966" y="278971"/>
                  </a:lnTo>
                  <a:lnTo>
                    <a:pt x="36340" y="273850"/>
                  </a:lnTo>
                  <a:lnTo>
                    <a:pt x="29933" y="284284"/>
                  </a:lnTo>
                  <a:cubicBezTo>
                    <a:pt x="29415" y="285059"/>
                    <a:pt x="29415" y="286070"/>
                    <a:pt x="29933" y="286845"/>
                  </a:cubicBezTo>
                  <a:cubicBezTo>
                    <a:pt x="30463" y="287587"/>
                    <a:pt x="31327" y="288018"/>
                    <a:pt x="32239" y="287997"/>
                  </a:cubicBezTo>
                  <a:lnTo>
                    <a:pt x="55304" y="285372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xmlns="" id="{A15AA47D-778C-C440-8327-275ECFCED648}"/>
                </a:ext>
              </a:extLst>
            </p:cNvPr>
            <p:cNvSpPr/>
            <p:nvPr/>
          </p:nvSpPr>
          <p:spPr>
            <a:xfrm>
              <a:off x="1537598" y="3021912"/>
              <a:ext cx="51254" cy="51213"/>
            </a:xfrm>
            <a:custGeom>
              <a:avLst/>
              <a:gdLst>
                <a:gd name="connsiteX0" fmla="*/ 22378 w 51253"/>
                <a:gd name="connsiteY0" fmla="*/ 2 h 51212"/>
                <a:gd name="connsiteX1" fmla="*/ 21866 w 51253"/>
                <a:gd name="connsiteY1" fmla="*/ 2 h 51212"/>
                <a:gd name="connsiteX2" fmla="*/ 19816 w 51253"/>
                <a:gd name="connsiteY2" fmla="*/ 898 h 51212"/>
                <a:gd name="connsiteX3" fmla="*/ 596 w 51253"/>
                <a:gd name="connsiteY3" fmla="*/ 23240 h 51212"/>
                <a:gd name="connsiteX4" fmla="*/ 83 w 51253"/>
                <a:gd name="connsiteY4" fmla="*/ 25224 h 51212"/>
                <a:gd name="connsiteX5" fmla="*/ 1172 w 51253"/>
                <a:gd name="connsiteY5" fmla="*/ 26825 h 51212"/>
                <a:gd name="connsiteX6" fmla="*/ 42239 w 51253"/>
                <a:gd name="connsiteY6" fmla="*/ 51407 h 51212"/>
                <a:gd name="connsiteX7" fmla="*/ 43713 w 51253"/>
                <a:gd name="connsiteY7" fmla="*/ 51791 h 51212"/>
                <a:gd name="connsiteX8" fmla="*/ 44546 w 51253"/>
                <a:gd name="connsiteY8" fmla="*/ 51791 h 51212"/>
                <a:gd name="connsiteX9" fmla="*/ 46211 w 51253"/>
                <a:gd name="connsiteY9" fmla="*/ 50318 h 51212"/>
                <a:gd name="connsiteX10" fmla="*/ 51016 w 51253"/>
                <a:gd name="connsiteY10" fmla="*/ 39180 h 51212"/>
                <a:gd name="connsiteX11" fmla="*/ 51016 w 51253"/>
                <a:gd name="connsiteY11" fmla="*/ 37067 h 51212"/>
                <a:gd name="connsiteX12" fmla="*/ 49094 w 51253"/>
                <a:gd name="connsiteY12" fmla="*/ 35787 h 51212"/>
                <a:gd name="connsiteX13" fmla="*/ 36281 w 51253"/>
                <a:gd name="connsiteY13" fmla="*/ 33866 h 51212"/>
                <a:gd name="connsiteX14" fmla="*/ 24685 w 51253"/>
                <a:gd name="connsiteY14" fmla="*/ 1858 h 51212"/>
                <a:gd name="connsiteX15" fmla="*/ 22378 w 51253"/>
                <a:gd name="connsiteY15" fmla="*/ 2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253" h="51212">
                  <a:moveTo>
                    <a:pt x="22378" y="2"/>
                  </a:moveTo>
                  <a:lnTo>
                    <a:pt x="21866" y="2"/>
                  </a:lnTo>
                  <a:cubicBezTo>
                    <a:pt x="21081" y="-29"/>
                    <a:pt x="20326" y="301"/>
                    <a:pt x="19816" y="898"/>
                  </a:cubicBezTo>
                  <a:lnTo>
                    <a:pt x="596" y="23240"/>
                  </a:lnTo>
                  <a:cubicBezTo>
                    <a:pt x="70" y="23755"/>
                    <a:pt x="-128" y="24519"/>
                    <a:pt x="83" y="25224"/>
                  </a:cubicBezTo>
                  <a:cubicBezTo>
                    <a:pt x="176" y="25898"/>
                    <a:pt x="579" y="26491"/>
                    <a:pt x="1172" y="26825"/>
                  </a:cubicBezTo>
                  <a:lnTo>
                    <a:pt x="42239" y="51407"/>
                  </a:lnTo>
                  <a:cubicBezTo>
                    <a:pt x="42692" y="51654"/>
                    <a:pt x="43198" y="51785"/>
                    <a:pt x="43713" y="51791"/>
                  </a:cubicBezTo>
                  <a:lnTo>
                    <a:pt x="44546" y="51791"/>
                  </a:lnTo>
                  <a:cubicBezTo>
                    <a:pt x="45306" y="51597"/>
                    <a:pt x="45926" y="51049"/>
                    <a:pt x="46211" y="50318"/>
                  </a:cubicBezTo>
                  <a:lnTo>
                    <a:pt x="51016" y="39180"/>
                  </a:lnTo>
                  <a:cubicBezTo>
                    <a:pt x="51370" y="38520"/>
                    <a:pt x="51370" y="37727"/>
                    <a:pt x="51016" y="37067"/>
                  </a:cubicBezTo>
                  <a:cubicBezTo>
                    <a:pt x="50577" y="36397"/>
                    <a:pt x="49883" y="35934"/>
                    <a:pt x="49094" y="35787"/>
                  </a:cubicBezTo>
                  <a:lnTo>
                    <a:pt x="36281" y="33866"/>
                  </a:lnTo>
                  <a:lnTo>
                    <a:pt x="24685" y="1858"/>
                  </a:lnTo>
                  <a:cubicBezTo>
                    <a:pt x="24405" y="802"/>
                    <a:pt x="23471" y="50"/>
                    <a:pt x="22378" y="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xmlns="" id="{D634B2E9-1325-5F45-BB4E-C4A1468CED67}"/>
                </a:ext>
              </a:extLst>
            </p:cNvPr>
            <p:cNvSpPr/>
            <p:nvPr/>
          </p:nvSpPr>
          <p:spPr>
            <a:xfrm>
              <a:off x="1549575" y="3166846"/>
              <a:ext cx="19220" cy="19205"/>
            </a:xfrm>
            <a:custGeom>
              <a:avLst/>
              <a:gdLst>
                <a:gd name="connsiteX0" fmla="*/ 15207 w 19220"/>
                <a:gd name="connsiteY0" fmla="*/ 0 h 19204"/>
                <a:gd name="connsiteX1" fmla="*/ 14758 w 19220"/>
                <a:gd name="connsiteY1" fmla="*/ 0 h 19204"/>
                <a:gd name="connsiteX2" fmla="*/ 12708 w 19220"/>
                <a:gd name="connsiteY2" fmla="*/ 896 h 19204"/>
                <a:gd name="connsiteX3" fmla="*/ 599 w 19220"/>
                <a:gd name="connsiteY3" fmla="*/ 14275 h 19204"/>
                <a:gd name="connsiteX4" fmla="*/ 151 w 19220"/>
                <a:gd name="connsiteY4" fmla="*/ 16644 h 19204"/>
                <a:gd name="connsiteX5" fmla="*/ 2009 w 19220"/>
                <a:gd name="connsiteY5" fmla="*/ 18244 h 19204"/>
                <a:gd name="connsiteX6" fmla="*/ 21229 w 19220"/>
                <a:gd name="connsiteY6" fmla="*/ 22662 h 19204"/>
                <a:gd name="connsiteX7" fmla="*/ 21870 w 19220"/>
                <a:gd name="connsiteY7" fmla="*/ 22662 h 19204"/>
                <a:gd name="connsiteX8" fmla="*/ 23856 w 19220"/>
                <a:gd name="connsiteY8" fmla="*/ 21958 h 19204"/>
                <a:gd name="connsiteX9" fmla="*/ 24432 w 19220"/>
                <a:gd name="connsiteY9" fmla="*/ 19397 h 19204"/>
                <a:gd name="connsiteX10" fmla="*/ 17193 w 19220"/>
                <a:gd name="connsiteY10" fmla="*/ 1536 h 19204"/>
                <a:gd name="connsiteX11" fmla="*/ 15207 w 19220"/>
                <a:gd name="connsiteY11" fmla="*/ 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0" h="19204">
                  <a:moveTo>
                    <a:pt x="15207" y="0"/>
                  </a:moveTo>
                  <a:lnTo>
                    <a:pt x="14758" y="0"/>
                  </a:lnTo>
                  <a:cubicBezTo>
                    <a:pt x="13979" y="-4"/>
                    <a:pt x="13234" y="321"/>
                    <a:pt x="12708" y="896"/>
                  </a:cubicBezTo>
                  <a:lnTo>
                    <a:pt x="599" y="14275"/>
                  </a:lnTo>
                  <a:cubicBezTo>
                    <a:pt x="15" y="14918"/>
                    <a:pt x="-158" y="15833"/>
                    <a:pt x="151" y="16644"/>
                  </a:cubicBezTo>
                  <a:cubicBezTo>
                    <a:pt x="424" y="17481"/>
                    <a:pt x="1140" y="18097"/>
                    <a:pt x="2009" y="18244"/>
                  </a:cubicBezTo>
                  <a:lnTo>
                    <a:pt x="21229" y="22662"/>
                  </a:lnTo>
                  <a:lnTo>
                    <a:pt x="21870" y="22662"/>
                  </a:lnTo>
                  <a:cubicBezTo>
                    <a:pt x="22599" y="22699"/>
                    <a:pt x="23313" y="22446"/>
                    <a:pt x="23856" y="21958"/>
                  </a:cubicBezTo>
                  <a:cubicBezTo>
                    <a:pt x="24532" y="21290"/>
                    <a:pt x="24757" y="20290"/>
                    <a:pt x="24432" y="19397"/>
                  </a:cubicBezTo>
                  <a:lnTo>
                    <a:pt x="17193" y="1536"/>
                  </a:lnTo>
                  <a:cubicBezTo>
                    <a:pt x="16800" y="748"/>
                    <a:pt x="16069" y="182"/>
                    <a:pt x="15207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xmlns="" id="{4F47E3A3-1EED-874E-B400-66BB3820BD9C}"/>
                </a:ext>
              </a:extLst>
            </p:cNvPr>
            <p:cNvSpPr/>
            <p:nvPr/>
          </p:nvSpPr>
          <p:spPr>
            <a:xfrm>
              <a:off x="1631664" y="3280794"/>
              <a:ext cx="19220" cy="25606"/>
            </a:xfrm>
            <a:custGeom>
              <a:avLst/>
              <a:gdLst>
                <a:gd name="connsiteX0" fmla="*/ 2759 w 19220"/>
                <a:gd name="connsiteY0" fmla="*/ 29255 h 25606"/>
                <a:gd name="connsiteX1" fmla="*/ 4040 w 19220"/>
                <a:gd name="connsiteY1" fmla="*/ 28935 h 25606"/>
                <a:gd name="connsiteX2" fmla="*/ 18455 w 19220"/>
                <a:gd name="connsiteY2" fmla="*/ 22534 h 25606"/>
                <a:gd name="connsiteX3" fmla="*/ 19929 w 19220"/>
                <a:gd name="connsiteY3" fmla="*/ 20293 h 25606"/>
                <a:gd name="connsiteX4" fmla="*/ 19929 w 19220"/>
                <a:gd name="connsiteY4" fmla="*/ 2433 h 25606"/>
                <a:gd name="connsiteX5" fmla="*/ 17878 w 19220"/>
                <a:gd name="connsiteY5" fmla="*/ 0 h 25606"/>
                <a:gd name="connsiteX6" fmla="*/ 17238 w 19220"/>
                <a:gd name="connsiteY6" fmla="*/ 0 h 25606"/>
                <a:gd name="connsiteX7" fmla="*/ 14867 w 19220"/>
                <a:gd name="connsiteY7" fmla="*/ 1344 h 25606"/>
                <a:gd name="connsiteX8" fmla="*/ 324 w 19220"/>
                <a:gd name="connsiteY8" fmla="*/ 25606 h 25606"/>
                <a:gd name="connsiteX9" fmla="*/ 773 w 19220"/>
                <a:gd name="connsiteY9" fmla="*/ 28551 h 25606"/>
                <a:gd name="connsiteX10" fmla="*/ 2759 w 19220"/>
                <a:gd name="connsiteY10" fmla="*/ 29255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0" h="25606">
                  <a:moveTo>
                    <a:pt x="2759" y="29255"/>
                  </a:moveTo>
                  <a:cubicBezTo>
                    <a:pt x="3207" y="29265"/>
                    <a:pt x="3649" y="29155"/>
                    <a:pt x="4040" y="28935"/>
                  </a:cubicBezTo>
                  <a:lnTo>
                    <a:pt x="18455" y="22534"/>
                  </a:lnTo>
                  <a:cubicBezTo>
                    <a:pt x="19340" y="22136"/>
                    <a:pt x="19915" y="21262"/>
                    <a:pt x="19929" y="20293"/>
                  </a:cubicBezTo>
                  <a:lnTo>
                    <a:pt x="19929" y="2433"/>
                  </a:lnTo>
                  <a:cubicBezTo>
                    <a:pt x="19871" y="1253"/>
                    <a:pt x="19032" y="258"/>
                    <a:pt x="17878" y="0"/>
                  </a:cubicBezTo>
                  <a:lnTo>
                    <a:pt x="17238" y="0"/>
                  </a:lnTo>
                  <a:cubicBezTo>
                    <a:pt x="16269" y="11"/>
                    <a:pt x="15374" y="519"/>
                    <a:pt x="14867" y="1344"/>
                  </a:cubicBezTo>
                  <a:lnTo>
                    <a:pt x="324" y="25606"/>
                  </a:lnTo>
                  <a:cubicBezTo>
                    <a:pt x="-240" y="26571"/>
                    <a:pt x="-53" y="27798"/>
                    <a:pt x="773" y="28551"/>
                  </a:cubicBezTo>
                  <a:cubicBezTo>
                    <a:pt x="1319" y="29034"/>
                    <a:pt x="2030" y="29286"/>
                    <a:pt x="2759" y="2925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xmlns="" id="{9E9AF761-3203-034A-B030-70B8192AC101}"/>
                </a:ext>
              </a:extLst>
            </p:cNvPr>
            <p:cNvSpPr/>
            <p:nvPr/>
          </p:nvSpPr>
          <p:spPr>
            <a:xfrm>
              <a:off x="1556803" y="2939398"/>
              <a:ext cx="384404" cy="659362"/>
            </a:xfrm>
            <a:custGeom>
              <a:avLst/>
              <a:gdLst>
                <a:gd name="connsiteX0" fmla="*/ 24636 w 384403"/>
                <a:gd name="connsiteY0" fmla="*/ 113692 h 659362"/>
                <a:gd name="connsiteX1" fmla="*/ 35271 w 384403"/>
                <a:gd name="connsiteY1" fmla="*/ 118621 h 659362"/>
                <a:gd name="connsiteX2" fmla="*/ 22906 w 384403"/>
                <a:gd name="connsiteY2" fmla="*/ 154726 h 659362"/>
                <a:gd name="connsiteX3" fmla="*/ 8619 w 384403"/>
                <a:gd name="connsiteY3" fmla="*/ 158503 h 659362"/>
                <a:gd name="connsiteX4" fmla="*/ 5160 w 384403"/>
                <a:gd name="connsiteY4" fmla="*/ 161704 h 659362"/>
                <a:gd name="connsiteX5" fmla="*/ 6441 w 384403"/>
                <a:gd name="connsiteY5" fmla="*/ 166377 h 659362"/>
                <a:gd name="connsiteX6" fmla="*/ 8747 w 384403"/>
                <a:gd name="connsiteY6" fmla="*/ 168489 h 659362"/>
                <a:gd name="connsiteX7" fmla="*/ 3942 w 384403"/>
                <a:gd name="connsiteY7" fmla="*/ 169642 h 659362"/>
                <a:gd name="connsiteX8" fmla="*/ 547 w 384403"/>
                <a:gd name="connsiteY8" fmla="*/ 172266 h 659362"/>
                <a:gd name="connsiteX9" fmla="*/ 547 w 384403"/>
                <a:gd name="connsiteY9" fmla="*/ 176555 h 659362"/>
                <a:gd name="connsiteX10" fmla="*/ 10221 w 384403"/>
                <a:gd name="connsiteY10" fmla="*/ 192239 h 659362"/>
                <a:gd name="connsiteX11" fmla="*/ 14514 w 384403"/>
                <a:gd name="connsiteY11" fmla="*/ 194480 h 659362"/>
                <a:gd name="connsiteX12" fmla="*/ 29057 w 384403"/>
                <a:gd name="connsiteY12" fmla="*/ 194480 h 659362"/>
                <a:gd name="connsiteX13" fmla="*/ 33477 w 384403"/>
                <a:gd name="connsiteY13" fmla="*/ 191855 h 659362"/>
                <a:gd name="connsiteX14" fmla="*/ 33477 w 384403"/>
                <a:gd name="connsiteY14" fmla="*/ 187374 h 659362"/>
                <a:gd name="connsiteX15" fmla="*/ 34054 w 384403"/>
                <a:gd name="connsiteY15" fmla="*/ 187374 h 659362"/>
                <a:gd name="connsiteX16" fmla="*/ 46099 w 384403"/>
                <a:gd name="connsiteY16" fmla="*/ 180972 h 659362"/>
                <a:gd name="connsiteX17" fmla="*/ 39243 w 384403"/>
                <a:gd name="connsiteY17" fmla="*/ 209523 h 659362"/>
                <a:gd name="connsiteX18" fmla="*/ 29249 w 384403"/>
                <a:gd name="connsiteY18" fmla="*/ 209523 h 659362"/>
                <a:gd name="connsiteX19" fmla="*/ 26814 w 384403"/>
                <a:gd name="connsiteY19" fmla="*/ 210868 h 659362"/>
                <a:gd name="connsiteX20" fmla="*/ 14834 w 384403"/>
                <a:gd name="connsiteY20" fmla="*/ 233017 h 659362"/>
                <a:gd name="connsiteX21" fmla="*/ 15603 w 384403"/>
                <a:gd name="connsiteY21" fmla="*/ 236090 h 659362"/>
                <a:gd name="connsiteX22" fmla="*/ 17204 w 384403"/>
                <a:gd name="connsiteY22" fmla="*/ 236602 h 659362"/>
                <a:gd name="connsiteX23" fmla="*/ 19126 w 384403"/>
                <a:gd name="connsiteY23" fmla="*/ 235898 h 659362"/>
                <a:gd name="connsiteX24" fmla="*/ 36809 w 384403"/>
                <a:gd name="connsiteY24" fmla="*/ 219510 h 659362"/>
                <a:gd name="connsiteX25" fmla="*/ 24444 w 384403"/>
                <a:gd name="connsiteY25" fmla="*/ 270723 h 659362"/>
                <a:gd name="connsiteX26" fmla="*/ 27391 w 384403"/>
                <a:gd name="connsiteY26" fmla="*/ 276100 h 659362"/>
                <a:gd name="connsiteX27" fmla="*/ 29313 w 384403"/>
                <a:gd name="connsiteY27" fmla="*/ 276484 h 659362"/>
                <a:gd name="connsiteX28" fmla="*/ 33606 w 384403"/>
                <a:gd name="connsiteY28" fmla="*/ 274243 h 659362"/>
                <a:gd name="connsiteX29" fmla="*/ 48149 w 384403"/>
                <a:gd name="connsiteY29" fmla="*/ 251838 h 659362"/>
                <a:gd name="connsiteX30" fmla="*/ 50968 w 384403"/>
                <a:gd name="connsiteY30" fmla="*/ 263937 h 659362"/>
                <a:gd name="connsiteX31" fmla="*/ 55837 w 384403"/>
                <a:gd name="connsiteY31" fmla="*/ 267522 h 659362"/>
                <a:gd name="connsiteX32" fmla="*/ 55965 w 384403"/>
                <a:gd name="connsiteY32" fmla="*/ 267522 h 659362"/>
                <a:gd name="connsiteX33" fmla="*/ 60706 w 384403"/>
                <a:gd name="connsiteY33" fmla="*/ 263425 h 659362"/>
                <a:gd name="connsiteX34" fmla="*/ 63012 w 384403"/>
                <a:gd name="connsiteY34" fmla="*/ 243388 h 659362"/>
                <a:gd name="connsiteX35" fmla="*/ 61859 w 384403"/>
                <a:gd name="connsiteY35" fmla="*/ 239675 h 659362"/>
                <a:gd name="connsiteX36" fmla="*/ 58079 w 384403"/>
                <a:gd name="connsiteY36" fmla="*/ 238075 h 659362"/>
                <a:gd name="connsiteX37" fmla="*/ 55965 w 384403"/>
                <a:gd name="connsiteY37" fmla="*/ 238075 h 659362"/>
                <a:gd name="connsiteX38" fmla="*/ 55965 w 384403"/>
                <a:gd name="connsiteY38" fmla="*/ 236858 h 659362"/>
                <a:gd name="connsiteX39" fmla="*/ 54940 w 384403"/>
                <a:gd name="connsiteY39" fmla="*/ 233914 h 659362"/>
                <a:gd name="connsiteX40" fmla="*/ 57182 w 384403"/>
                <a:gd name="connsiteY40" fmla="*/ 232761 h 659362"/>
                <a:gd name="connsiteX41" fmla="*/ 68522 w 384403"/>
                <a:gd name="connsiteY41" fmla="*/ 222263 h 659362"/>
                <a:gd name="connsiteX42" fmla="*/ 74224 w 384403"/>
                <a:gd name="connsiteY42" fmla="*/ 226488 h 659362"/>
                <a:gd name="connsiteX43" fmla="*/ 68330 w 384403"/>
                <a:gd name="connsiteY43" fmla="*/ 241083 h 659362"/>
                <a:gd name="connsiteX44" fmla="*/ 68330 w 384403"/>
                <a:gd name="connsiteY44" fmla="*/ 244540 h 659362"/>
                <a:gd name="connsiteX45" fmla="*/ 75249 w 384403"/>
                <a:gd name="connsiteY45" fmla="*/ 259904 h 659362"/>
                <a:gd name="connsiteX46" fmla="*/ 62436 w 384403"/>
                <a:gd name="connsiteY46" fmla="*/ 296073 h 659362"/>
                <a:gd name="connsiteX47" fmla="*/ 56029 w 384403"/>
                <a:gd name="connsiteY47" fmla="*/ 296073 h 659362"/>
                <a:gd name="connsiteX48" fmla="*/ 51865 w 384403"/>
                <a:gd name="connsiteY48" fmla="*/ 298249 h 659362"/>
                <a:gd name="connsiteX49" fmla="*/ 51544 w 384403"/>
                <a:gd name="connsiteY49" fmla="*/ 302666 h 659362"/>
                <a:gd name="connsiteX50" fmla="*/ 61154 w 384403"/>
                <a:gd name="connsiteY50" fmla="*/ 322767 h 659362"/>
                <a:gd name="connsiteX51" fmla="*/ 65703 w 384403"/>
                <a:gd name="connsiteY51" fmla="*/ 325520 h 659362"/>
                <a:gd name="connsiteX52" fmla="*/ 70188 w 384403"/>
                <a:gd name="connsiteY52" fmla="*/ 322895 h 659362"/>
                <a:gd name="connsiteX53" fmla="*/ 74737 w 384403"/>
                <a:gd name="connsiteY53" fmla="*/ 314509 h 659362"/>
                <a:gd name="connsiteX54" fmla="*/ 89408 w 384403"/>
                <a:gd name="connsiteY54" fmla="*/ 324688 h 659362"/>
                <a:gd name="connsiteX55" fmla="*/ 92547 w 384403"/>
                <a:gd name="connsiteY55" fmla="*/ 325392 h 659362"/>
                <a:gd name="connsiteX56" fmla="*/ 93637 w 384403"/>
                <a:gd name="connsiteY56" fmla="*/ 325392 h 659362"/>
                <a:gd name="connsiteX57" fmla="*/ 96968 w 384403"/>
                <a:gd name="connsiteY57" fmla="*/ 322575 h 659362"/>
                <a:gd name="connsiteX58" fmla="*/ 100684 w 384403"/>
                <a:gd name="connsiteY58" fmla="*/ 313869 h 659362"/>
                <a:gd name="connsiteX59" fmla="*/ 144186 w 384403"/>
                <a:gd name="connsiteY59" fmla="*/ 307468 h 659362"/>
                <a:gd name="connsiteX60" fmla="*/ 124453 w 384403"/>
                <a:gd name="connsiteY60" fmla="*/ 334034 h 659362"/>
                <a:gd name="connsiteX61" fmla="*/ 124453 w 384403"/>
                <a:gd name="connsiteY61" fmla="*/ 339411 h 659362"/>
                <a:gd name="connsiteX62" fmla="*/ 146172 w 384403"/>
                <a:gd name="connsiteY62" fmla="*/ 368347 h 659362"/>
                <a:gd name="connsiteX63" fmla="*/ 150336 w 384403"/>
                <a:gd name="connsiteY63" fmla="*/ 370331 h 659362"/>
                <a:gd name="connsiteX64" fmla="*/ 152514 w 384403"/>
                <a:gd name="connsiteY64" fmla="*/ 369883 h 659362"/>
                <a:gd name="connsiteX65" fmla="*/ 164879 w 384403"/>
                <a:gd name="connsiteY65" fmla="*/ 364185 h 659362"/>
                <a:gd name="connsiteX66" fmla="*/ 155269 w 384403"/>
                <a:gd name="connsiteY66" fmla="*/ 386399 h 659362"/>
                <a:gd name="connsiteX67" fmla="*/ 155269 w 384403"/>
                <a:gd name="connsiteY67" fmla="*/ 390176 h 659362"/>
                <a:gd name="connsiteX68" fmla="*/ 158537 w 384403"/>
                <a:gd name="connsiteY68" fmla="*/ 392544 h 659362"/>
                <a:gd name="connsiteX69" fmla="*/ 162381 w 384403"/>
                <a:gd name="connsiteY69" fmla="*/ 393441 h 659362"/>
                <a:gd name="connsiteX70" fmla="*/ 155205 w 384403"/>
                <a:gd name="connsiteY70" fmla="*/ 408292 h 659362"/>
                <a:gd name="connsiteX71" fmla="*/ 155654 w 384403"/>
                <a:gd name="connsiteY71" fmla="*/ 412901 h 659362"/>
                <a:gd name="connsiteX72" fmla="*/ 155654 w 384403"/>
                <a:gd name="connsiteY72" fmla="*/ 413286 h 659362"/>
                <a:gd name="connsiteX73" fmla="*/ 119904 w 384403"/>
                <a:gd name="connsiteY73" fmla="*/ 417895 h 659362"/>
                <a:gd name="connsiteX74" fmla="*/ 112985 w 384403"/>
                <a:gd name="connsiteY74" fmla="*/ 423592 h 659362"/>
                <a:gd name="connsiteX75" fmla="*/ 92483 w 384403"/>
                <a:gd name="connsiteY75" fmla="*/ 408868 h 659362"/>
                <a:gd name="connsiteX76" fmla="*/ 89472 w 384403"/>
                <a:gd name="connsiteY76" fmla="*/ 407844 h 659362"/>
                <a:gd name="connsiteX77" fmla="*/ 86013 w 384403"/>
                <a:gd name="connsiteY77" fmla="*/ 409060 h 659362"/>
                <a:gd name="connsiteX78" fmla="*/ 85216 w 384403"/>
                <a:gd name="connsiteY78" fmla="*/ 415348 h 659362"/>
                <a:gd name="connsiteX79" fmla="*/ 85308 w 384403"/>
                <a:gd name="connsiteY79" fmla="*/ 415462 h 659362"/>
                <a:gd name="connsiteX80" fmla="*/ 97417 w 384403"/>
                <a:gd name="connsiteY80" fmla="*/ 431018 h 659362"/>
                <a:gd name="connsiteX81" fmla="*/ 101453 w 384403"/>
                <a:gd name="connsiteY81" fmla="*/ 433002 h 659362"/>
                <a:gd name="connsiteX82" fmla="*/ 101453 w 384403"/>
                <a:gd name="connsiteY82" fmla="*/ 433002 h 659362"/>
                <a:gd name="connsiteX83" fmla="*/ 76146 w 384403"/>
                <a:gd name="connsiteY83" fmla="*/ 453807 h 659362"/>
                <a:gd name="connsiteX84" fmla="*/ 75121 w 384403"/>
                <a:gd name="connsiteY84" fmla="*/ 459569 h 659362"/>
                <a:gd name="connsiteX85" fmla="*/ 80054 w 384403"/>
                <a:gd name="connsiteY85" fmla="*/ 461873 h 659362"/>
                <a:gd name="connsiteX86" fmla="*/ 81592 w 384403"/>
                <a:gd name="connsiteY86" fmla="*/ 461873 h 659362"/>
                <a:gd name="connsiteX87" fmla="*/ 103503 w 384403"/>
                <a:gd name="connsiteY87" fmla="*/ 456304 h 659362"/>
                <a:gd name="connsiteX88" fmla="*/ 111127 w 384403"/>
                <a:gd name="connsiteY88" fmla="*/ 479286 h 659362"/>
                <a:gd name="connsiteX89" fmla="*/ 104144 w 384403"/>
                <a:gd name="connsiteY89" fmla="*/ 493497 h 659362"/>
                <a:gd name="connsiteX90" fmla="*/ 50904 w 384403"/>
                <a:gd name="connsiteY90" fmla="*/ 524737 h 659362"/>
                <a:gd name="connsiteX91" fmla="*/ 48790 w 384403"/>
                <a:gd name="connsiteY91" fmla="*/ 527682 h 659362"/>
                <a:gd name="connsiteX92" fmla="*/ 49622 w 384403"/>
                <a:gd name="connsiteY92" fmla="*/ 531394 h 659362"/>
                <a:gd name="connsiteX93" fmla="*/ 61667 w 384403"/>
                <a:gd name="connsiteY93" fmla="*/ 547078 h 659362"/>
                <a:gd name="connsiteX94" fmla="*/ 65703 w 384403"/>
                <a:gd name="connsiteY94" fmla="*/ 548999 h 659362"/>
                <a:gd name="connsiteX95" fmla="*/ 67689 w 384403"/>
                <a:gd name="connsiteY95" fmla="*/ 548615 h 659362"/>
                <a:gd name="connsiteX96" fmla="*/ 89985 w 384403"/>
                <a:gd name="connsiteY96" fmla="*/ 539268 h 659362"/>
                <a:gd name="connsiteX97" fmla="*/ 95046 w 384403"/>
                <a:gd name="connsiteY97" fmla="*/ 548551 h 659362"/>
                <a:gd name="connsiteX98" fmla="*/ 100236 w 384403"/>
                <a:gd name="connsiteY98" fmla="*/ 551111 h 659362"/>
                <a:gd name="connsiteX99" fmla="*/ 100620 w 384403"/>
                <a:gd name="connsiteY99" fmla="*/ 551111 h 659362"/>
                <a:gd name="connsiteX100" fmla="*/ 119520 w 384403"/>
                <a:gd name="connsiteY100" fmla="*/ 547270 h 659362"/>
                <a:gd name="connsiteX101" fmla="*/ 136882 w 384403"/>
                <a:gd name="connsiteY101" fmla="*/ 565195 h 659362"/>
                <a:gd name="connsiteX102" fmla="*/ 140662 w 384403"/>
                <a:gd name="connsiteY102" fmla="*/ 566795 h 659362"/>
                <a:gd name="connsiteX103" fmla="*/ 142840 w 384403"/>
                <a:gd name="connsiteY103" fmla="*/ 566347 h 659362"/>
                <a:gd name="connsiteX104" fmla="*/ 168467 w 384403"/>
                <a:gd name="connsiteY104" fmla="*/ 554632 h 659362"/>
                <a:gd name="connsiteX105" fmla="*/ 157512 w 384403"/>
                <a:gd name="connsiteY105" fmla="*/ 568780 h 659362"/>
                <a:gd name="connsiteX106" fmla="*/ 106258 w 384403"/>
                <a:gd name="connsiteY106" fmla="*/ 573069 h 659362"/>
                <a:gd name="connsiteX107" fmla="*/ 102926 w 384403"/>
                <a:gd name="connsiteY107" fmla="*/ 574797 h 659362"/>
                <a:gd name="connsiteX108" fmla="*/ 35335 w 384403"/>
                <a:gd name="connsiteY108" fmla="*/ 652832 h 659362"/>
                <a:gd name="connsiteX109" fmla="*/ 34695 w 384403"/>
                <a:gd name="connsiteY109" fmla="*/ 657890 h 659362"/>
                <a:gd name="connsiteX110" fmla="*/ 39179 w 384403"/>
                <a:gd name="connsiteY110" fmla="*/ 660514 h 659362"/>
                <a:gd name="connsiteX111" fmla="*/ 58400 w 384403"/>
                <a:gd name="connsiteY111" fmla="*/ 660514 h 659362"/>
                <a:gd name="connsiteX112" fmla="*/ 62180 w 384403"/>
                <a:gd name="connsiteY112" fmla="*/ 658978 h 659362"/>
                <a:gd name="connsiteX113" fmla="*/ 82104 w 384403"/>
                <a:gd name="connsiteY113" fmla="*/ 638493 h 659362"/>
                <a:gd name="connsiteX114" fmla="*/ 128489 w 384403"/>
                <a:gd name="connsiteY114" fmla="*/ 644894 h 659362"/>
                <a:gd name="connsiteX115" fmla="*/ 133102 w 384403"/>
                <a:gd name="connsiteY115" fmla="*/ 642078 h 659362"/>
                <a:gd name="connsiteX116" fmla="*/ 144186 w 384403"/>
                <a:gd name="connsiteY116" fmla="*/ 617560 h 659362"/>
                <a:gd name="connsiteX117" fmla="*/ 170453 w 384403"/>
                <a:gd name="connsiteY117" fmla="*/ 611990 h 659362"/>
                <a:gd name="connsiteX118" fmla="*/ 183267 w 384403"/>
                <a:gd name="connsiteY118" fmla="*/ 623513 h 659362"/>
                <a:gd name="connsiteX119" fmla="*/ 187175 w 384403"/>
                <a:gd name="connsiteY119" fmla="*/ 624730 h 659362"/>
                <a:gd name="connsiteX120" fmla="*/ 188264 w 384403"/>
                <a:gd name="connsiteY120" fmla="*/ 624730 h 659362"/>
                <a:gd name="connsiteX121" fmla="*/ 232022 w 384403"/>
                <a:gd name="connsiteY121" fmla="*/ 611926 h 659362"/>
                <a:gd name="connsiteX122" fmla="*/ 239454 w 384403"/>
                <a:gd name="connsiteY122" fmla="*/ 601684 h 659362"/>
                <a:gd name="connsiteX123" fmla="*/ 267387 w 384403"/>
                <a:gd name="connsiteY123" fmla="*/ 611350 h 659362"/>
                <a:gd name="connsiteX124" fmla="*/ 352340 w 384403"/>
                <a:gd name="connsiteY124" fmla="*/ 594194 h 659362"/>
                <a:gd name="connsiteX125" fmla="*/ 374123 w 384403"/>
                <a:gd name="connsiteY125" fmla="*/ 569612 h 659362"/>
                <a:gd name="connsiteX126" fmla="*/ 374828 w 384403"/>
                <a:gd name="connsiteY126" fmla="*/ 564747 h 659362"/>
                <a:gd name="connsiteX127" fmla="*/ 370728 w 384403"/>
                <a:gd name="connsiteY127" fmla="*/ 561994 h 659362"/>
                <a:gd name="connsiteX128" fmla="*/ 341833 w 384403"/>
                <a:gd name="connsiteY128" fmla="*/ 559882 h 659362"/>
                <a:gd name="connsiteX129" fmla="*/ 337925 w 384403"/>
                <a:gd name="connsiteY129" fmla="*/ 553992 h 659362"/>
                <a:gd name="connsiteX130" fmla="*/ 383541 w 384403"/>
                <a:gd name="connsiteY130" fmla="*/ 511934 h 659362"/>
                <a:gd name="connsiteX131" fmla="*/ 384886 w 384403"/>
                <a:gd name="connsiteY131" fmla="*/ 508925 h 659362"/>
                <a:gd name="connsiteX132" fmla="*/ 387385 w 384403"/>
                <a:gd name="connsiteY132" fmla="*/ 466547 h 659362"/>
                <a:gd name="connsiteX133" fmla="*/ 385655 w 384403"/>
                <a:gd name="connsiteY133" fmla="*/ 462770 h 659362"/>
                <a:gd name="connsiteX134" fmla="*/ 366435 w 384403"/>
                <a:gd name="connsiteY134" fmla="*/ 447150 h 659362"/>
                <a:gd name="connsiteX135" fmla="*/ 363168 w 384403"/>
                <a:gd name="connsiteY135" fmla="*/ 445998 h 659362"/>
                <a:gd name="connsiteX136" fmla="*/ 313259 w 384403"/>
                <a:gd name="connsiteY136" fmla="*/ 451759 h 659362"/>
                <a:gd name="connsiteX137" fmla="*/ 324279 w 384403"/>
                <a:gd name="connsiteY137" fmla="*/ 428009 h 659362"/>
                <a:gd name="connsiteX138" fmla="*/ 323126 w 384403"/>
                <a:gd name="connsiteY138" fmla="*/ 422824 h 659362"/>
                <a:gd name="connsiteX139" fmla="*/ 306788 w 384403"/>
                <a:gd name="connsiteY139" fmla="*/ 407716 h 659362"/>
                <a:gd name="connsiteX140" fmla="*/ 308198 w 384403"/>
                <a:gd name="connsiteY140" fmla="*/ 408228 h 659362"/>
                <a:gd name="connsiteX141" fmla="*/ 309992 w 384403"/>
                <a:gd name="connsiteY141" fmla="*/ 408548 h 659362"/>
                <a:gd name="connsiteX142" fmla="*/ 312683 w 384403"/>
                <a:gd name="connsiteY142" fmla="*/ 407780 h 659362"/>
                <a:gd name="connsiteX143" fmla="*/ 314989 w 384403"/>
                <a:gd name="connsiteY143" fmla="*/ 403811 h 659362"/>
                <a:gd name="connsiteX144" fmla="*/ 314220 w 384403"/>
                <a:gd name="connsiteY144" fmla="*/ 385759 h 659362"/>
                <a:gd name="connsiteX145" fmla="*/ 275780 w 384403"/>
                <a:gd name="connsiteY145" fmla="*/ 328145 h 659362"/>
                <a:gd name="connsiteX146" fmla="*/ 253869 w 384403"/>
                <a:gd name="connsiteY146" fmla="*/ 320079 h 659362"/>
                <a:gd name="connsiteX147" fmla="*/ 231125 w 384403"/>
                <a:gd name="connsiteY147" fmla="*/ 250750 h 659362"/>
                <a:gd name="connsiteX148" fmla="*/ 179871 w 384403"/>
                <a:gd name="connsiteY148" fmla="*/ 214133 h 659362"/>
                <a:gd name="connsiteX149" fmla="*/ 167058 w 384403"/>
                <a:gd name="connsiteY149" fmla="*/ 214133 h 659362"/>
                <a:gd name="connsiteX150" fmla="*/ 179871 w 384403"/>
                <a:gd name="connsiteY150" fmla="*/ 207283 h 659362"/>
                <a:gd name="connsiteX151" fmla="*/ 182242 w 384403"/>
                <a:gd name="connsiteY151" fmla="*/ 204338 h 659362"/>
                <a:gd name="connsiteX152" fmla="*/ 181537 w 384403"/>
                <a:gd name="connsiteY152" fmla="*/ 200561 h 659362"/>
                <a:gd name="connsiteX153" fmla="*/ 171414 w 384403"/>
                <a:gd name="connsiteY153" fmla="*/ 186606 h 659362"/>
                <a:gd name="connsiteX154" fmla="*/ 178269 w 384403"/>
                <a:gd name="connsiteY154" fmla="*/ 185582 h 659362"/>
                <a:gd name="connsiteX155" fmla="*/ 181665 w 384403"/>
                <a:gd name="connsiteY155" fmla="*/ 183405 h 659362"/>
                <a:gd name="connsiteX156" fmla="*/ 201334 w 384403"/>
                <a:gd name="connsiteY156" fmla="*/ 153894 h 659362"/>
                <a:gd name="connsiteX157" fmla="*/ 223373 w 384403"/>
                <a:gd name="connsiteY157" fmla="*/ 106394 h 659362"/>
                <a:gd name="connsiteX158" fmla="*/ 218568 w 384403"/>
                <a:gd name="connsiteY158" fmla="*/ 84181 h 659362"/>
                <a:gd name="connsiteX159" fmla="*/ 213699 w 384403"/>
                <a:gd name="connsiteY159" fmla="*/ 80404 h 659362"/>
                <a:gd name="connsiteX160" fmla="*/ 107219 w 384403"/>
                <a:gd name="connsiteY160" fmla="*/ 91030 h 659362"/>
                <a:gd name="connsiteX161" fmla="*/ 105489 w 384403"/>
                <a:gd name="connsiteY161" fmla="*/ 87061 h 659362"/>
                <a:gd name="connsiteX162" fmla="*/ 123300 w 384403"/>
                <a:gd name="connsiteY162" fmla="*/ 77907 h 659362"/>
                <a:gd name="connsiteX163" fmla="*/ 125926 w 384403"/>
                <a:gd name="connsiteY163" fmla="*/ 73938 h 659362"/>
                <a:gd name="connsiteX164" fmla="*/ 123684 w 384403"/>
                <a:gd name="connsiteY164" fmla="*/ 69905 h 659362"/>
                <a:gd name="connsiteX165" fmla="*/ 114843 w 384403"/>
                <a:gd name="connsiteY165" fmla="*/ 64464 h 659362"/>
                <a:gd name="connsiteX166" fmla="*/ 155461 w 384403"/>
                <a:gd name="connsiteY166" fmla="*/ 32904 h 659362"/>
                <a:gd name="connsiteX167" fmla="*/ 157319 w 384403"/>
                <a:gd name="connsiteY167" fmla="*/ 29255 h 659362"/>
                <a:gd name="connsiteX168" fmla="*/ 157319 w 384403"/>
                <a:gd name="connsiteY168" fmla="*/ 6914 h 659362"/>
                <a:gd name="connsiteX169" fmla="*/ 153860 w 384403"/>
                <a:gd name="connsiteY169" fmla="*/ 2432 h 659362"/>
                <a:gd name="connsiteX170" fmla="*/ 144634 w 384403"/>
                <a:gd name="connsiteY170" fmla="*/ 0 h 659362"/>
                <a:gd name="connsiteX171" fmla="*/ 67305 w 384403"/>
                <a:gd name="connsiteY171" fmla="*/ 6402 h 659362"/>
                <a:gd name="connsiteX172" fmla="*/ 63012 w 384403"/>
                <a:gd name="connsiteY172" fmla="*/ 9602 h 659362"/>
                <a:gd name="connsiteX173" fmla="*/ 54235 w 384403"/>
                <a:gd name="connsiteY173" fmla="*/ 33864 h 659362"/>
                <a:gd name="connsiteX174" fmla="*/ 47316 w 384403"/>
                <a:gd name="connsiteY174" fmla="*/ 35529 h 659362"/>
                <a:gd name="connsiteX175" fmla="*/ 43856 w 384403"/>
                <a:gd name="connsiteY175" fmla="*/ 38281 h 659362"/>
                <a:gd name="connsiteX176" fmla="*/ 38987 w 384403"/>
                <a:gd name="connsiteY176" fmla="*/ 49420 h 659362"/>
                <a:gd name="connsiteX177" fmla="*/ 39756 w 384403"/>
                <a:gd name="connsiteY177" fmla="*/ 54093 h 659362"/>
                <a:gd name="connsiteX178" fmla="*/ 45394 w 384403"/>
                <a:gd name="connsiteY178" fmla="*/ 60495 h 659362"/>
                <a:gd name="connsiteX179" fmla="*/ 26879 w 384403"/>
                <a:gd name="connsiteY179" fmla="*/ 69073 h 659362"/>
                <a:gd name="connsiteX180" fmla="*/ 24188 w 384403"/>
                <a:gd name="connsiteY180" fmla="*/ 74194 h 659362"/>
                <a:gd name="connsiteX181" fmla="*/ 27775 w 384403"/>
                <a:gd name="connsiteY181" fmla="*/ 90838 h 659362"/>
                <a:gd name="connsiteX182" fmla="*/ 26750 w 384403"/>
                <a:gd name="connsiteY182" fmla="*/ 90838 h 659362"/>
                <a:gd name="connsiteX183" fmla="*/ 21691 w 384403"/>
                <a:gd name="connsiteY183" fmla="*/ 95506 h 659362"/>
                <a:gd name="connsiteX184" fmla="*/ 21689 w 384403"/>
                <a:gd name="connsiteY184" fmla="*/ 95576 h 659362"/>
                <a:gd name="connsiteX185" fmla="*/ 21689 w 384403"/>
                <a:gd name="connsiteY185" fmla="*/ 108955 h 659362"/>
                <a:gd name="connsiteX186" fmla="*/ 24636 w 384403"/>
                <a:gd name="connsiteY186" fmla="*/ 113692 h 65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384403" h="659362">
                  <a:moveTo>
                    <a:pt x="24636" y="113692"/>
                  </a:moveTo>
                  <a:lnTo>
                    <a:pt x="35271" y="118621"/>
                  </a:lnTo>
                  <a:lnTo>
                    <a:pt x="22906" y="154726"/>
                  </a:lnTo>
                  <a:lnTo>
                    <a:pt x="8619" y="158503"/>
                  </a:lnTo>
                  <a:cubicBezTo>
                    <a:pt x="6979" y="158880"/>
                    <a:pt x="5663" y="160099"/>
                    <a:pt x="5160" y="161704"/>
                  </a:cubicBezTo>
                  <a:cubicBezTo>
                    <a:pt x="4634" y="163378"/>
                    <a:pt x="5135" y="165204"/>
                    <a:pt x="6441" y="166377"/>
                  </a:cubicBezTo>
                  <a:lnTo>
                    <a:pt x="8747" y="168489"/>
                  </a:lnTo>
                  <a:lnTo>
                    <a:pt x="3942" y="169642"/>
                  </a:lnTo>
                  <a:cubicBezTo>
                    <a:pt x="2452" y="169915"/>
                    <a:pt x="1186" y="170893"/>
                    <a:pt x="547" y="172266"/>
                  </a:cubicBezTo>
                  <a:cubicBezTo>
                    <a:pt x="-182" y="173603"/>
                    <a:pt x="-182" y="175219"/>
                    <a:pt x="547" y="176555"/>
                  </a:cubicBezTo>
                  <a:lnTo>
                    <a:pt x="10221" y="192239"/>
                  </a:lnTo>
                  <a:cubicBezTo>
                    <a:pt x="11201" y="193640"/>
                    <a:pt x="12803" y="194476"/>
                    <a:pt x="14514" y="194480"/>
                  </a:cubicBezTo>
                  <a:lnTo>
                    <a:pt x="29057" y="194480"/>
                  </a:lnTo>
                  <a:cubicBezTo>
                    <a:pt x="30910" y="194517"/>
                    <a:pt x="32624" y="193500"/>
                    <a:pt x="33477" y="191855"/>
                  </a:cubicBezTo>
                  <a:cubicBezTo>
                    <a:pt x="34335" y="190485"/>
                    <a:pt x="34335" y="188745"/>
                    <a:pt x="33477" y="187374"/>
                  </a:cubicBezTo>
                  <a:lnTo>
                    <a:pt x="34054" y="187374"/>
                  </a:lnTo>
                  <a:lnTo>
                    <a:pt x="46099" y="180972"/>
                  </a:lnTo>
                  <a:lnTo>
                    <a:pt x="39243" y="209523"/>
                  </a:lnTo>
                  <a:lnTo>
                    <a:pt x="29249" y="209523"/>
                  </a:lnTo>
                  <a:cubicBezTo>
                    <a:pt x="28260" y="209525"/>
                    <a:pt x="27342" y="210032"/>
                    <a:pt x="26814" y="210868"/>
                  </a:cubicBezTo>
                  <a:lnTo>
                    <a:pt x="14834" y="233017"/>
                  </a:lnTo>
                  <a:cubicBezTo>
                    <a:pt x="14198" y="234078"/>
                    <a:pt x="14542" y="235453"/>
                    <a:pt x="15603" y="236090"/>
                  </a:cubicBezTo>
                  <a:cubicBezTo>
                    <a:pt x="16080" y="236403"/>
                    <a:pt x="16634" y="236580"/>
                    <a:pt x="17204" y="236602"/>
                  </a:cubicBezTo>
                  <a:cubicBezTo>
                    <a:pt x="17909" y="236604"/>
                    <a:pt x="18590" y="236355"/>
                    <a:pt x="19126" y="235898"/>
                  </a:cubicBezTo>
                  <a:lnTo>
                    <a:pt x="36809" y="219510"/>
                  </a:lnTo>
                  <a:lnTo>
                    <a:pt x="24444" y="270723"/>
                  </a:lnTo>
                  <a:cubicBezTo>
                    <a:pt x="23886" y="273007"/>
                    <a:pt x="25165" y="275339"/>
                    <a:pt x="27391" y="276100"/>
                  </a:cubicBezTo>
                  <a:lnTo>
                    <a:pt x="29313" y="276484"/>
                  </a:lnTo>
                  <a:cubicBezTo>
                    <a:pt x="31026" y="276491"/>
                    <a:pt x="32633" y="275653"/>
                    <a:pt x="33606" y="274243"/>
                  </a:cubicBezTo>
                  <a:lnTo>
                    <a:pt x="48149" y="251838"/>
                  </a:lnTo>
                  <a:lnTo>
                    <a:pt x="50968" y="263937"/>
                  </a:lnTo>
                  <a:cubicBezTo>
                    <a:pt x="51637" y="266063"/>
                    <a:pt x="53606" y="267513"/>
                    <a:pt x="55837" y="267522"/>
                  </a:cubicBezTo>
                  <a:lnTo>
                    <a:pt x="55965" y="267522"/>
                  </a:lnTo>
                  <a:cubicBezTo>
                    <a:pt x="58313" y="267439"/>
                    <a:pt x="60286" y="265734"/>
                    <a:pt x="60706" y="263425"/>
                  </a:cubicBezTo>
                  <a:lnTo>
                    <a:pt x="63012" y="243388"/>
                  </a:lnTo>
                  <a:cubicBezTo>
                    <a:pt x="63266" y="242036"/>
                    <a:pt x="62834" y="240646"/>
                    <a:pt x="61859" y="239675"/>
                  </a:cubicBezTo>
                  <a:cubicBezTo>
                    <a:pt x="60869" y="238651"/>
                    <a:pt x="59504" y="238074"/>
                    <a:pt x="58079" y="238075"/>
                  </a:cubicBezTo>
                  <a:lnTo>
                    <a:pt x="55965" y="238075"/>
                  </a:lnTo>
                  <a:cubicBezTo>
                    <a:pt x="56056" y="237674"/>
                    <a:pt x="56056" y="237259"/>
                    <a:pt x="55965" y="236858"/>
                  </a:cubicBezTo>
                  <a:lnTo>
                    <a:pt x="54940" y="233914"/>
                  </a:lnTo>
                  <a:cubicBezTo>
                    <a:pt x="55774" y="233727"/>
                    <a:pt x="56546" y="233331"/>
                    <a:pt x="57182" y="232761"/>
                  </a:cubicBezTo>
                  <a:lnTo>
                    <a:pt x="68522" y="222263"/>
                  </a:lnTo>
                  <a:lnTo>
                    <a:pt x="74224" y="226488"/>
                  </a:lnTo>
                  <a:lnTo>
                    <a:pt x="68330" y="241083"/>
                  </a:lnTo>
                  <a:cubicBezTo>
                    <a:pt x="67852" y="242186"/>
                    <a:pt x="67852" y="243437"/>
                    <a:pt x="68330" y="244540"/>
                  </a:cubicBezTo>
                  <a:lnTo>
                    <a:pt x="75249" y="259904"/>
                  </a:lnTo>
                  <a:lnTo>
                    <a:pt x="62436" y="296073"/>
                  </a:lnTo>
                  <a:lnTo>
                    <a:pt x="56029" y="296073"/>
                  </a:lnTo>
                  <a:cubicBezTo>
                    <a:pt x="54370" y="296082"/>
                    <a:pt x="52818" y="296893"/>
                    <a:pt x="51865" y="298249"/>
                  </a:cubicBezTo>
                  <a:cubicBezTo>
                    <a:pt x="50960" y="299553"/>
                    <a:pt x="50838" y="301246"/>
                    <a:pt x="51544" y="302666"/>
                  </a:cubicBezTo>
                  <a:lnTo>
                    <a:pt x="61154" y="322767"/>
                  </a:lnTo>
                  <a:cubicBezTo>
                    <a:pt x="62016" y="324482"/>
                    <a:pt x="63784" y="325551"/>
                    <a:pt x="65703" y="325520"/>
                  </a:cubicBezTo>
                  <a:cubicBezTo>
                    <a:pt x="67572" y="325552"/>
                    <a:pt x="69302" y="324539"/>
                    <a:pt x="70188" y="322895"/>
                  </a:cubicBezTo>
                  <a:lnTo>
                    <a:pt x="74737" y="314509"/>
                  </a:lnTo>
                  <a:lnTo>
                    <a:pt x="89408" y="324688"/>
                  </a:lnTo>
                  <a:cubicBezTo>
                    <a:pt x="90358" y="325237"/>
                    <a:pt x="91454" y="325483"/>
                    <a:pt x="92547" y="325392"/>
                  </a:cubicBezTo>
                  <a:lnTo>
                    <a:pt x="93637" y="325392"/>
                  </a:lnTo>
                  <a:cubicBezTo>
                    <a:pt x="95125" y="325021"/>
                    <a:pt x="96356" y="323981"/>
                    <a:pt x="96968" y="322575"/>
                  </a:cubicBezTo>
                  <a:lnTo>
                    <a:pt x="100684" y="313869"/>
                  </a:lnTo>
                  <a:lnTo>
                    <a:pt x="144186" y="307468"/>
                  </a:lnTo>
                  <a:lnTo>
                    <a:pt x="124453" y="334034"/>
                  </a:lnTo>
                  <a:cubicBezTo>
                    <a:pt x="123257" y="335627"/>
                    <a:pt x="123257" y="337818"/>
                    <a:pt x="124453" y="339411"/>
                  </a:cubicBezTo>
                  <a:lnTo>
                    <a:pt x="146172" y="368347"/>
                  </a:lnTo>
                  <a:cubicBezTo>
                    <a:pt x="147160" y="369638"/>
                    <a:pt x="148709" y="370377"/>
                    <a:pt x="150336" y="370331"/>
                  </a:cubicBezTo>
                  <a:cubicBezTo>
                    <a:pt x="151074" y="370244"/>
                    <a:pt x="151802" y="370093"/>
                    <a:pt x="152514" y="369883"/>
                  </a:cubicBezTo>
                  <a:lnTo>
                    <a:pt x="164879" y="364185"/>
                  </a:lnTo>
                  <a:lnTo>
                    <a:pt x="155269" y="386399"/>
                  </a:lnTo>
                  <a:cubicBezTo>
                    <a:pt x="154729" y="387600"/>
                    <a:pt x="154729" y="388975"/>
                    <a:pt x="155269" y="390176"/>
                  </a:cubicBezTo>
                  <a:cubicBezTo>
                    <a:pt x="155999" y="391369"/>
                    <a:pt x="157175" y="392221"/>
                    <a:pt x="158537" y="392544"/>
                  </a:cubicBezTo>
                  <a:lnTo>
                    <a:pt x="162381" y="393441"/>
                  </a:lnTo>
                  <a:lnTo>
                    <a:pt x="155205" y="408292"/>
                  </a:lnTo>
                  <a:cubicBezTo>
                    <a:pt x="154406" y="409778"/>
                    <a:pt x="154583" y="411598"/>
                    <a:pt x="155654" y="412901"/>
                  </a:cubicBezTo>
                  <a:lnTo>
                    <a:pt x="155654" y="413286"/>
                  </a:lnTo>
                  <a:lnTo>
                    <a:pt x="119904" y="417895"/>
                  </a:lnTo>
                  <a:lnTo>
                    <a:pt x="112985" y="423592"/>
                  </a:lnTo>
                  <a:lnTo>
                    <a:pt x="92483" y="408868"/>
                  </a:lnTo>
                  <a:cubicBezTo>
                    <a:pt x="91633" y="408181"/>
                    <a:pt x="90566" y="407818"/>
                    <a:pt x="89472" y="407844"/>
                  </a:cubicBezTo>
                  <a:cubicBezTo>
                    <a:pt x="88207" y="407803"/>
                    <a:pt x="86973" y="408237"/>
                    <a:pt x="86013" y="409060"/>
                  </a:cubicBezTo>
                  <a:cubicBezTo>
                    <a:pt x="84055" y="410577"/>
                    <a:pt x="83698" y="413392"/>
                    <a:pt x="85216" y="415348"/>
                  </a:cubicBezTo>
                  <a:cubicBezTo>
                    <a:pt x="85246" y="415386"/>
                    <a:pt x="85277" y="415424"/>
                    <a:pt x="85308" y="415462"/>
                  </a:cubicBezTo>
                  <a:lnTo>
                    <a:pt x="97417" y="431018"/>
                  </a:lnTo>
                  <a:cubicBezTo>
                    <a:pt x="98350" y="432307"/>
                    <a:pt x="99861" y="433050"/>
                    <a:pt x="101453" y="433002"/>
                  </a:cubicBezTo>
                  <a:lnTo>
                    <a:pt x="101453" y="433002"/>
                  </a:lnTo>
                  <a:lnTo>
                    <a:pt x="76146" y="453807"/>
                  </a:lnTo>
                  <a:cubicBezTo>
                    <a:pt x="74398" y="455194"/>
                    <a:pt x="73958" y="457665"/>
                    <a:pt x="75121" y="459569"/>
                  </a:cubicBezTo>
                  <a:cubicBezTo>
                    <a:pt x="76187" y="461219"/>
                    <a:pt x="78104" y="462114"/>
                    <a:pt x="80054" y="461873"/>
                  </a:cubicBezTo>
                  <a:lnTo>
                    <a:pt x="81592" y="461873"/>
                  </a:lnTo>
                  <a:lnTo>
                    <a:pt x="103503" y="456304"/>
                  </a:lnTo>
                  <a:lnTo>
                    <a:pt x="111127" y="479286"/>
                  </a:lnTo>
                  <a:lnTo>
                    <a:pt x="104144" y="493497"/>
                  </a:lnTo>
                  <a:lnTo>
                    <a:pt x="50904" y="524737"/>
                  </a:lnTo>
                  <a:cubicBezTo>
                    <a:pt x="49846" y="525410"/>
                    <a:pt x="49088" y="526465"/>
                    <a:pt x="48790" y="527682"/>
                  </a:cubicBezTo>
                  <a:cubicBezTo>
                    <a:pt x="48472" y="528981"/>
                    <a:pt x="48780" y="530354"/>
                    <a:pt x="49622" y="531394"/>
                  </a:cubicBezTo>
                  <a:lnTo>
                    <a:pt x="61667" y="547078"/>
                  </a:lnTo>
                  <a:cubicBezTo>
                    <a:pt x="62647" y="548302"/>
                    <a:pt x="64135" y="549010"/>
                    <a:pt x="65703" y="548999"/>
                  </a:cubicBezTo>
                  <a:lnTo>
                    <a:pt x="67689" y="548615"/>
                  </a:lnTo>
                  <a:lnTo>
                    <a:pt x="89985" y="539268"/>
                  </a:lnTo>
                  <a:lnTo>
                    <a:pt x="95046" y="548551"/>
                  </a:lnTo>
                  <a:cubicBezTo>
                    <a:pt x="96095" y="550378"/>
                    <a:pt x="98146" y="551391"/>
                    <a:pt x="100236" y="551111"/>
                  </a:cubicBezTo>
                  <a:lnTo>
                    <a:pt x="100620" y="551111"/>
                  </a:lnTo>
                  <a:lnTo>
                    <a:pt x="119520" y="547270"/>
                  </a:lnTo>
                  <a:lnTo>
                    <a:pt x="136882" y="565195"/>
                  </a:lnTo>
                  <a:cubicBezTo>
                    <a:pt x="137844" y="566259"/>
                    <a:pt x="139228" y="566845"/>
                    <a:pt x="140662" y="566795"/>
                  </a:cubicBezTo>
                  <a:cubicBezTo>
                    <a:pt x="141400" y="566714"/>
                    <a:pt x="142130" y="566564"/>
                    <a:pt x="142840" y="566347"/>
                  </a:cubicBezTo>
                  <a:lnTo>
                    <a:pt x="168467" y="554632"/>
                  </a:lnTo>
                  <a:lnTo>
                    <a:pt x="157512" y="568780"/>
                  </a:lnTo>
                  <a:lnTo>
                    <a:pt x="106258" y="573069"/>
                  </a:lnTo>
                  <a:cubicBezTo>
                    <a:pt x="104977" y="573232"/>
                    <a:pt x="103797" y="573845"/>
                    <a:pt x="102926" y="574797"/>
                  </a:cubicBezTo>
                  <a:lnTo>
                    <a:pt x="35335" y="652832"/>
                  </a:lnTo>
                  <a:cubicBezTo>
                    <a:pt x="34053" y="654204"/>
                    <a:pt x="33795" y="656242"/>
                    <a:pt x="34695" y="657890"/>
                  </a:cubicBezTo>
                  <a:cubicBezTo>
                    <a:pt x="35581" y="659534"/>
                    <a:pt x="37311" y="660546"/>
                    <a:pt x="39179" y="660514"/>
                  </a:cubicBezTo>
                  <a:lnTo>
                    <a:pt x="58400" y="660514"/>
                  </a:lnTo>
                  <a:cubicBezTo>
                    <a:pt x="59809" y="660498"/>
                    <a:pt x="61159" y="659949"/>
                    <a:pt x="62180" y="658978"/>
                  </a:cubicBezTo>
                  <a:lnTo>
                    <a:pt x="82104" y="638493"/>
                  </a:lnTo>
                  <a:lnTo>
                    <a:pt x="128489" y="644894"/>
                  </a:lnTo>
                  <a:cubicBezTo>
                    <a:pt x="130451" y="644956"/>
                    <a:pt x="132262" y="643850"/>
                    <a:pt x="133102" y="642078"/>
                  </a:cubicBezTo>
                  <a:lnTo>
                    <a:pt x="144186" y="617560"/>
                  </a:lnTo>
                  <a:lnTo>
                    <a:pt x="170453" y="611990"/>
                  </a:lnTo>
                  <a:lnTo>
                    <a:pt x="183267" y="623513"/>
                  </a:lnTo>
                  <a:cubicBezTo>
                    <a:pt x="184361" y="624411"/>
                    <a:pt x="185763" y="624847"/>
                    <a:pt x="187175" y="624730"/>
                  </a:cubicBezTo>
                  <a:lnTo>
                    <a:pt x="188264" y="624730"/>
                  </a:lnTo>
                  <a:lnTo>
                    <a:pt x="232022" y="611926"/>
                  </a:lnTo>
                  <a:lnTo>
                    <a:pt x="239454" y="601684"/>
                  </a:lnTo>
                  <a:lnTo>
                    <a:pt x="267387" y="611350"/>
                  </a:lnTo>
                  <a:lnTo>
                    <a:pt x="352340" y="594194"/>
                  </a:lnTo>
                  <a:lnTo>
                    <a:pt x="374123" y="569612"/>
                  </a:lnTo>
                  <a:cubicBezTo>
                    <a:pt x="375323" y="568283"/>
                    <a:pt x="375601" y="566361"/>
                    <a:pt x="374828" y="564747"/>
                  </a:cubicBezTo>
                  <a:cubicBezTo>
                    <a:pt x="374074" y="563143"/>
                    <a:pt x="372498" y="562086"/>
                    <a:pt x="370728" y="561994"/>
                  </a:cubicBezTo>
                  <a:lnTo>
                    <a:pt x="341833" y="559882"/>
                  </a:lnTo>
                  <a:lnTo>
                    <a:pt x="337925" y="553992"/>
                  </a:lnTo>
                  <a:lnTo>
                    <a:pt x="383541" y="511934"/>
                  </a:lnTo>
                  <a:cubicBezTo>
                    <a:pt x="384361" y="511142"/>
                    <a:pt x="384843" y="510064"/>
                    <a:pt x="384886" y="508925"/>
                  </a:cubicBezTo>
                  <a:lnTo>
                    <a:pt x="387385" y="466547"/>
                  </a:lnTo>
                  <a:cubicBezTo>
                    <a:pt x="387441" y="465085"/>
                    <a:pt x="386799" y="463683"/>
                    <a:pt x="385655" y="462770"/>
                  </a:cubicBezTo>
                  <a:lnTo>
                    <a:pt x="366435" y="447150"/>
                  </a:lnTo>
                  <a:cubicBezTo>
                    <a:pt x="365500" y="446421"/>
                    <a:pt x="364353" y="446016"/>
                    <a:pt x="363168" y="445998"/>
                  </a:cubicBezTo>
                  <a:lnTo>
                    <a:pt x="313259" y="451759"/>
                  </a:lnTo>
                  <a:lnTo>
                    <a:pt x="324279" y="428009"/>
                  </a:lnTo>
                  <a:cubicBezTo>
                    <a:pt x="325117" y="426219"/>
                    <a:pt x="324643" y="424091"/>
                    <a:pt x="323126" y="422824"/>
                  </a:cubicBezTo>
                  <a:lnTo>
                    <a:pt x="306788" y="407716"/>
                  </a:lnTo>
                  <a:lnTo>
                    <a:pt x="308198" y="408228"/>
                  </a:lnTo>
                  <a:cubicBezTo>
                    <a:pt x="308773" y="408438"/>
                    <a:pt x="309380" y="408547"/>
                    <a:pt x="309992" y="408548"/>
                  </a:cubicBezTo>
                  <a:cubicBezTo>
                    <a:pt x="310914" y="408391"/>
                    <a:pt x="311816" y="408134"/>
                    <a:pt x="312683" y="407780"/>
                  </a:cubicBezTo>
                  <a:cubicBezTo>
                    <a:pt x="314103" y="406961"/>
                    <a:pt x="314981" y="405450"/>
                    <a:pt x="314989" y="403811"/>
                  </a:cubicBezTo>
                  <a:lnTo>
                    <a:pt x="314220" y="385759"/>
                  </a:lnTo>
                  <a:lnTo>
                    <a:pt x="275780" y="328145"/>
                  </a:lnTo>
                  <a:lnTo>
                    <a:pt x="253869" y="320079"/>
                  </a:lnTo>
                  <a:lnTo>
                    <a:pt x="231125" y="250750"/>
                  </a:lnTo>
                  <a:lnTo>
                    <a:pt x="179871" y="214133"/>
                  </a:lnTo>
                  <a:lnTo>
                    <a:pt x="167058" y="214133"/>
                  </a:lnTo>
                  <a:lnTo>
                    <a:pt x="179871" y="207283"/>
                  </a:lnTo>
                  <a:cubicBezTo>
                    <a:pt x="181052" y="206692"/>
                    <a:pt x="181917" y="205617"/>
                    <a:pt x="182242" y="204338"/>
                  </a:cubicBezTo>
                  <a:cubicBezTo>
                    <a:pt x="182596" y="203038"/>
                    <a:pt x="182336" y="201647"/>
                    <a:pt x="181537" y="200561"/>
                  </a:cubicBezTo>
                  <a:lnTo>
                    <a:pt x="171414" y="186606"/>
                  </a:lnTo>
                  <a:lnTo>
                    <a:pt x="178269" y="185582"/>
                  </a:lnTo>
                  <a:cubicBezTo>
                    <a:pt x="179638" y="185317"/>
                    <a:pt x="180854" y="184538"/>
                    <a:pt x="181665" y="183405"/>
                  </a:cubicBezTo>
                  <a:lnTo>
                    <a:pt x="201334" y="153894"/>
                  </a:lnTo>
                  <a:lnTo>
                    <a:pt x="223373" y="106394"/>
                  </a:lnTo>
                  <a:lnTo>
                    <a:pt x="218568" y="84181"/>
                  </a:lnTo>
                  <a:cubicBezTo>
                    <a:pt x="218050" y="81925"/>
                    <a:pt x="216014" y="80345"/>
                    <a:pt x="213699" y="80404"/>
                  </a:cubicBezTo>
                  <a:lnTo>
                    <a:pt x="107219" y="91030"/>
                  </a:lnTo>
                  <a:lnTo>
                    <a:pt x="105489" y="87061"/>
                  </a:lnTo>
                  <a:lnTo>
                    <a:pt x="123300" y="77907"/>
                  </a:lnTo>
                  <a:cubicBezTo>
                    <a:pt x="124864" y="77196"/>
                    <a:pt x="125884" y="75655"/>
                    <a:pt x="125926" y="73938"/>
                  </a:cubicBezTo>
                  <a:cubicBezTo>
                    <a:pt x="125929" y="72296"/>
                    <a:pt x="125080" y="70770"/>
                    <a:pt x="123684" y="69905"/>
                  </a:cubicBezTo>
                  <a:lnTo>
                    <a:pt x="114843" y="64464"/>
                  </a:lnTo>
                  <a:lnTo>
                    <a:pt x="155461" y="32904"/>
                  </a:lnTo>
                  <a:cubicBezTo>
                    <a:pt x="156633" y="32058"/>
                    <a:pt x="157325" y="30700"/>
                    <a:pt x="157319" y="29255"/>
                  </a:cubicBezTo>
                  <a:lnTo>
                    <a:pt x="157319" y="6914"/>
                  </a:lnTo>
                  <a:cubicBezTo>
                    <a:pt x="157264" y="4827"/>
                    <a:pt x="155865" y="3016"/>
                    <a:pt x="153860" y="2432"/>
                  </a:cubicBezTo>
                  <a:lnTo>
                    <a:pt x="144634" y="0"/>
                  </a:lnTo>
                  <a:lnTo>
                    <a:pt x="67305" y="6402"/>
                  </a:lnTo>
                  <a:cubicBezTo>
                    <a:pt x="65369" y="6532"/>
                    <a:pt x="63689" y="7785"/>
                    <a:pt x="63012" y="9602"/>
                  </a:cubicBezTo>
                  <a:lnTo>
                    <a:pt x="54235" y="33864"/>
                  </a:lnTo>
                  <a:lnTo>
                    <a:pt x="47316" y="35529"/>
                  </a:lnTo>
                  <a:cubicBezTo>
                    <a:pt x="45769" y="35798"/>
                    <a:pt x="44465" y="36835"/>
                    <a:pt x="43856" y="38281"/>
                  </a:cubicBezTo>
                  <a:lnTo>
                    <a:pt x="38987" y="49420"/>
                  </a:lnTo>
                  <a:cubicBezTo>
                    <a:pt x="38282" y="50991"/>
                    <a:pt x="38584" y="52831"/>
                    <a:pt x="39756" y="54093"/>
                  </a:cubicBezTo>
                  <a:lnTo>
                    <a:pt x="45394" y="60495"/>
                  </a:lnTo>
                  <a:lnTo>
                    <a:pt x="26879" y="69073"/>
                  </a:lnTo>
                  <a:cubicBezTo>
                    <a:pt x="24870" y="69916"/>
                    <a:pt x="23742" y="72064"/>
                    <a:pt x="24188" y="74194"/>
                  </a:cubicBezTo>
                  <a:lnTo>
                    <a:pt x="27775" y="90838"/>
                  </a:lnTo>
                  <a:lnTo>
                    <a:pt x="26750" y="90838"/>
                  </a:lnTo>
                  <a:cubicBezTo>
                    <a:pt x="24063" y="90731"/>
                    <a:pt x="21798" y="92821"/>
                    <a:pt x="21691" y="95506"/>
                  </a:cubicBezTo>
                  <a:cubicBezTo>
                    <a:pt x="21690" y="95529"/>
                    <a:pt x="21690" y="95552"/>
                    <a:pt x="21689" y="95576"/>
                  </a:cubicBezTo>
                  <a:lnTo>
                    <a:pt x="21689" y="108955"/>
                  </a:lnTo>
                  <a:cubicBezTo>
                    <a:pt x="21517" y="111011"/>
                    <a:pt x="22715" y="112936"/>
                    <a:pt x="24636" y="11369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xmlns="" id="{64B8921D-0839-144C-8356-673E5336C6AC}"/>
                </a:ext>
              </a:extLst>
            </p:cNvPr>
            <p:cNvSpPr/>
            <p:nvPr/>
          </p:nvSpPr>
          <p:spPr>
            <a:xfrm>
              <a:off x="1522946" y="2957443"/>
              <a:ext cx="38440" cy="57614"/>
            </a:xfrm>
            <a:custGeom>
              <a:avLst/>
              <a:gdLst>
                <a:gd name="connsiteX0" fmla="*/ 1474 w 38440"/>
                <a:gd name="connsiteY0" fmla="*/ 60182 h 57614"/>
                <a:gd name="connsiteX1" fmla="*/ 2691 w 38440"/>
                <a:gd name="connsiteY1" fmla="*/ 60502 h 57614"/>
                <a:gd name="connsiteX2" fmla="*/ 4229 w 38440"/>
                <a:gd name="connsiteY2" fmla="*/ 60054 h 57614"/>
                <a:gd name="connsiteX3" fmla="*/ 35686 w 38440"/>
                <a:gd name="connsiteY3" fmla="*/ 39953 h 57614"/>
                <a:gd name="connsiteX4" fmla="*/ 36518 w 38440"/>
                <a:gd name="connsiteY4" fmla="*/ 36880 h 57614"/>
                <a:gd name="connsiteX5" fmla="*/ 32674 w 38440"/>
                <a:gd name="connsiteY5" fmla="*/ 29711 h 57614"/>
                <a:gd name="connsiteX6" fmla="*/ 43053 w 38440"/>
                <a:gd name="connsiteY6" fmla="*/ 22029 h 57614"/>
                <a:gd name="connsiteX7" fmla="*/ 44078 w 38440"/>
                <a:gd name="connsiteY7" fmla="*/ 19788 h 57614"/>
                <a:gd name="connsiteX8" fmla="*/ 41644 w 38440"/>
                <a:gd name="connsiteY8" fmla="*/ 1928 h 57614"/>
                <a:gd name="connsiteX9" fmla="*/ 40106 w 38440"/>
                <a:gd name="connsiteY9" fmla="*/ 71 h 57614"/>
                <a:gd name="connsiteX10" fmla="*/ 38953 w 38440"/>
                <a:gd name="connsiteY10" fmla="*/ 71 h 57614"/>
                <a:gd name="connsiteX11" fmla="*/ 37607 w 38440"/>
                <a:gd name="connsiteY11" fmla="*/ 455 h 57614"/>
                <a:gd name="connsiteX12" fmla="*/ 1345 w 38440"/>
                <a:gd name="connsiteY12" fmla="*/ 20428 h 57614"/>
                <a:gd name="connsiteX13" fmla="*/ 0 w 38440"/>
                <a:gd name="connsiteY13" fmla="*/ 22605 h 57614"/>
                <a:gd name="connsiteX14" fmla="*/ 0 w 38440"/>
                <a:gd name="connsiteY14" fmla="*/ 58326 h 57614"/>
                <a:gd name="connsiteX15" fmla="*/ 1474 w 38440"/>
                <a:gd name="connsiteY15" fmla="*/ 60182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440" h="57614">
                  <a:moveTo>
                    <a:pt x="1474" y="60182"/>
                  </a:moveTo>
                  <a:cubicBezTo>
                    <a:pt x="1839" y="60406"/>
                    <a:pt x="2262" y="60518"/>
                    <a:pt x="2691" y="60502"/>
                  </a:cubicBezTo>
                  <a:cubicBezTo>
                    <a:pt x="3238" y="60521"/>
                    <a:pt x="3777" y="60364"/>
                    <a:pt x="4229" y="60054"/>
                  </a:cubicBezTo>
                  <a:lnTo>
                    <a:pt x="35686" y="39953"/>
                  </a:lnTo>
                  <a:cubicBezTo>
                    <a:pt x="36740" y="39316"/>
                    <a:pt x="37107" y="37962"/>
                    <a:pt x="36518" y="36880"/>
                  </a:cubicBezTo>
                  <a:lnTo>
                    <a:pt x="32674" y="29711"/>
                  </a:lnTo>
                  <a:lnTo>
                    <a:pt x="43053" y="22029"/>
                  </a:lnTo>
                  <a:cubicBezTo>
                    <a:pt x="43787" y="21532"/>
                    <a:pt x="44183" y="20668"/>
                    <a:pt x="44078" y="19788"/>
                  </a:cubicBezTo>
                  <a:lnTo>
                    <a:pt x="41644" y="1928"/>
                  </a:lnTo>
                  <a:cubicBezTo>
                    <a:pt x="41496" y="1081"/>
                    <a:pt x="40911" y="375"/>
                    <a:pt x="40106" y="71"/>
                  </a:cubicBezTo>
                  <a:cubicBezTo>
                    <a:pt x="39728" y="-24"/>
                    <a:pt x="39331" y="-24"/>
                    <a:pt x="38953" y="71"/>
                  </a:cubicBezTo>
                  <a:cubicBezTo>
                    <a:pt x="38477" y="69"/>
                    <a:pt x="38010" y="202"/>
                    <a:pt x="37607" y="455"/>
                  </a:cubicBezTo>
                  <a:lnTo>
                    <a:pt x="1345" y="20428"/>
                  </a:lnTo>
                  <a:cubicBezTo>
                    <a:pt x="550" y="20871"/>
                    <a:pt x="40" y="21695"/>
                    <a:pt x="0" y="22605"/>
                  </a:cubicBezTo>
                  <a:lnTo>
                    <a:pt x="0" y="58326"/>
                  </a:lnTo>
                  <a:cubicBezTo>
                    <a:pt x="124" y="59163"/>
                    <a:pt x="686" y="59871"/>
                    <a:pt x="1474" y="6018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xmlns="" id="{F130270E-9ADE-4F43-A0D1-6358843A33E6}"/>
                </a:ext>
              </a:extLst>
            </p:cNvPr>
            <p:cNvSpPr/>
            <p:nvPr/>
          </p:nvSpPr>
          <p:spPr>
            <a:xfrm>
              <a:off x="2900473" y="2910399"/>
              <a:ext cx="44847" cy="25606"/>
            </a:xfrm>
            <a:custGeom>
              <a:avLst/>
              <a:gdLst>
                <a:gd name="connsiteX0" fmla="*/ 19267 w 44847"/>
                <a:gd name="connsiteY0" fmla="*/ 29511 h 25606"/>
                <a:gd name="connsiteX1" fmla="*/ 20548 w 44847"/>
                <a:gd name="connsiteY1" fmla="*/ 29511 h 25606"/>
                <a:gd name="connsiteX2" fmla="*/ 44894 w 44847"/>
                <a:gd name="connsiteY2" fmla="*/ 18116 h 25606"/>
                <a:gd name="connsiteX3" fmla="*/ 46175 w 44847"/>
                <a:gd name="connsiteY3" fmla="*/ 16644 h 25606"/>
                <a:gd name="connsiteX4" fmla="*/ 46175 w 44847"/>
                <a:gd name="connsiteY4" fmla="*/ 14724 h 25606"/>
                <a:gd name="connsiteX5" fmla="*/ 38872 w 44847"/>
                <a:gd name="connsiteY5" fmla="*/ 1408 h 25606"/>
                <a:gd name="connsiteX6" fmla="*/ 36437 w 44847"/>
                <a:gd name="connsiteY6" fmla="*/ 0 h 25606"/>
                <a:gd name="connsiteX7" fmla="*/ 35732 w 44847"/>
                <a:gd name="connsiteY7" fmla="*/ 0 h 25606"/>
                <a:gd name="connsiteX8" fmla="*/ 1969 w 44847"/>
                <a:gd name="connsiteY8" fmla="*/ 8898 h 25606"/>
                <a:gd name="connsiteX9" fmla="*/ 111 w 44847"/>
                <a:gd name="connsiteY9" fmla="*/ 10691 h 25606"/>
                <a:gd name="connsiteX10" fmla="*/ 751 w 44847"/>
                <a:gd name="connsiteY10" fmla="*/ 13059 h 25606"/>
                <a:gd name="connsiteX11" fmla="*/ 17665 w 44847"/>
                <a:gd name="connsiteY11" fmla="*/ 28743 h 25606"/>
                <a:gd name="connsiteX12" fmla="*/ 19267 w 44847"/>
                <a:gd name="connsiteY12" fmla="*/ 29511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47" h="25606">
                  <a:moveTo>
                    <a:pt x="19267" y="29511"/>
                  </a:moveTo>
                  <a:cubicBezTo>
                    <a:pt x="19690" y="29596"/>
                    <a:pt x="20125" y="29596"/>
                    <a:pt x="20548" y="29511"/>
                  </a:cubicBezTo>
                  <a:lnTo>
                    <a:pt x="44894" y="18116"/>
                  </a:lnTo>
                  <a:cubicBezTo>
                    <a:pt x="45479" y="17790"/>
                    <a:pt x="45932" y="17269"/>
                    <a:pt x="46175" y="16644"/>
                  </a:cubicBezTo>
                  <a:cubicBezTo>
                    <a:pt x="46432" y="16029"/>
                    <a:pt x="46432" y="15338"/>
                    <a:pt x="46175" y="14724"/>
                  </a:cubicBezTo>
                  <a:lnTo>
                    <a:pt x="38872" y="1408"/>
                  </a:lnTo>
                  <a:cubicBezTo>
                    <a:pt x="38369" y="539"/>
                    <a:pt x="37442" y="2"/>
                    <a:pt x="36437" y="0"/>
                  </a:cubicBezTo>
                  <a:lnTo>
                    <a:pt x="35732" y="0"/>
                  </a:lnTo>
                  <a:lnTo>
                    <a:pt x="1969" y="8898"/>
                  </a:lnTo>
                  <a:cubicBezTo>
                    <a:pt x="1078" y="9129"/>
                    <a:pt x="373" y="9809"/>
                    <a:pt x="111" y="10691"/>
                  </a:cubicBezTo>
                  <a:cubicBezTo>
                    <a:pt x="-166" y="11537"/>
                    <a:pt x="86" y="12467"/>
                    <a:pt x="751" y="13059"/>
                  </a:cubicBezTo>
                  <a:lnTo>
                    <a:pt x="17665" y="28743"/>
                  </a:lnTo>
                  <a:cubicBezTo>
                    <a:pt x="18102" y="29165"/>
                    <a:pt x="18664" y="29434"/>
                    <a:pt x="19267" y="2951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xmlns="" id="{06783160-C2BD-BE47-AAB9-73DD136AC1B5}"/>
                </a:ext>
              </a:extLst>
            </p:cNvPr>
            <p:cNvSpPr/>
            <p:nvPr/>
          </p:nvSpPr>
          <p:spPr>
            <a:xfrm>
              <a:off x="2891102" y="2944583"/>
              <a:ext cx="70474" cy="51213"/>
            </a:xfrm>
            <a:custGeom>
              <a:avLst/>
              <a:gdLst>
                <a:gd name="connsiteX0" fmla="*/ 0 w 70473"/>
                <a:gd name="connsiteY0" fmla="*/ 10691 h 51212"/>
                <a:gd name="connsiteX1" fmla="*/ 0 w 70473"/>
                <a:gd name="connsiteY1" fmla="*/ 28487 h 51212"/>
                <a:gd name="connsiteX2" fmla="*/ 897 w 70473"/>
                <a:gd name="connsiteY2" fmla="*/ 30215 h 51212"/>
                <a:gd name="connsiteX3" fmla="*/ 12109 w 70473"/>
                <a:gd name="connsiteY3" fmla="*/ 38474 h 51212"/>
                <a:gd name="connsiteX4" fmla="*/ 12109 w 70473"/>
                <a:gd name="connsiteY4" fmla="*/ 55309 h 51212"/>
                <a:gd name="connsiteX5" fmla="*/ 13967 w 70473"/>
                <a:gd name="connsiteY5" fmla="*/ 57422 h 51212"/>
                <a:gd name="connsiteX6" fmla="*/ 14415 w 70473"/>
                <a:gd name="connsiteY6" fmla="*/ 57422 h 51212"/>
                <a:gd name="connsiteX7" fmla="*/ 16529 w 70473"/>
                <a:gd name="connsiteY7" fmla="*/ 56078 h 51212"/>
                <a:gd name="connsiteX8" fmla="*/ 28318 w 70473"/>
                <a:gd name="connsiteY8" fmla="*/ 30472 h 51212"/>
                <a:gd name="connsiteX9" fmla="*/ 70730 w 70473"/>
                <a:gd name="connsiteY9" fmla="*/ 17668 h 51212"/>
                <a:gd name="connsiteX10" fmla="*/ 72268 w 70473"/>
                <a:gd name="connsiteY10" fmla="*/ 16196 h 51212"/>
                <a:gd name="connsiteX11" fmla="*/ 71755 w 70473"/>
                <a:gd name="connsiteY11" fmla="*/ 14084 h 51212"/>
                <a:gd name="connsiteX12" fmla="*/ 59711 w 70473"/>
                <a:gd name="connsiteY12" fmla="*/ 768 h 51212"/>
                <a:gd name="connsiteX13" fmla="*/ 57917 w 70473"/>
                <a:gd name="connsiteY13" fmla="*/ 0 h 51212"/>
                <a:gd name="connsiteX14" fmla="*/ 1986 w 70473"/>
                <a:gd name="connsiteY14" fmla="*/ 8962 h 51212"/>
                <a:gd name="connsiteX15" fmla="*/ 0 w 70473"/>
                <a:gd name="connsiteY15" fmla="*/ 10691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473" h="51212">
                  <a:moveTo>
                    <a:pt x="0" y="10691"/>
                  </a:moveTo>
                  <a:lnTo>
                    <a:pt x="0" y="28487"/>
                  </a:lnTo>
                  <a:cubicBezTo>
                    <a:pt x="20" y="29169"/>
                    <a:pt x="350" y="29806"/>
                    <a:pt x="897" y="30215"/>
                  </a:cubicBezTo>
                  <a:lnTo>
                    <a:pt x="12109" y="38474"/>
                  </a:lnTo>
                  <a:lnTo>
                    <a:pt x="12109" y="55309"/>
                  </a:lnTo>
                  <a:cubicBezTo>
                    <a:pt x="12154" y="56363"/>
                    <a:pt x="12927" y="57242"/>
                    <a:pt x="13967" y="57422"/>
                  </a:cubicBezTo>
                  <a:lnTo>
                    <a:pt x="14415" y="57422"/>
                  </a:lnTo>
                  <a:cubicBezTo>
                    <a:pt x="15323" y="57429"/>
                    <a:pt x="16151" y="56903"/>
                    <a:pt x="16529" y="56078"/>
                  </a:cubicBezTo>
                  <a:lnTo>
                    <a:pt x="28318" y="30472"/>
                  </a:lnTo>
                  <a:lnTo>
                    <a:pt x="70730" y="17668"/>
                  </a:lnTo>
                  <a:cubicBezTo>
                    <a:pt x="71458" y="17468"/>
                    <a:pt x="72036" y="16914"/>
                    <a:pt x="72268" y="16196"/>
                  </a:cubicBezTo>
                  <a:cubicBezTo>
                    <a:pt x="72419" y="15451"/>
                    <a:pt x="72232" y="14677"/>
                    <a:pt x="71755" y="14084"/>
                  </a:cubicBezTo>
                  <a:lnTo>
                    <a:pt x="59711" y="768"/>
                  </a:lnTo>
                  <a:cubicBezTo>
                    <a:pt x="59238" y="286"/>
                    <a:pt x="58593" y="10"/>
                    <a:pt x="57917" y="0"/>
                  </a:cubicBezTo>
                  <a:lnTo>
                    <a:pt x="1986" y="8962"/>
                  </a:lnTo>
                  <a:cubicBezTo>
                    <a:pt x="1019" y="9048"/>
                    <a:pt x="218" y="9746"/>
                    <a:pt x="0" y="1069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xmlns="" id="{437747E9-0357-7041-94B9-F5DB4D0D8FFF}"/>
                </a:ext>
              </a:extLst>
            </p:cNvPr>
            <p:cNvSpPr/>
            <p:nvPr/>
          </p:nvSpPr>
          <p:spPr>
            <a:xfrm>
              <a:off x="8841606" y="6216171"/>
              <a:ext cx="32034" cy="19205"/>
            </a:xfrm>
            <a:custGeom>
              <a:avLst/>
              <a:gdLst>
                <a:gd name="connsiteX0" fmla="*/ 1601 w 32033"/>
                <a:gd name="connsiteY0" fmla="*/ 1985 h 19204"/>
                <a:gd name="connsiteX1" fmla="*/ 127 w 32033"/>
                <a:gd name="connsiteY1" fmla="*/ 7106 h 19204"/>
                <a:gd name="connsiteX2" fmla="*/ 2626 w 32033"/>
                <a:gd name="connsiteY2" fmla="*/ 18245 h 19204"/>
                <a:gd name="connsiteX3" fmla="*/ 8648 w 32033"/>
                <a:gd name="connsiteY3" fmla="*/ 22790 h 19204"/>
                <a:gd name="connsiteX4" fmla="*/ 23128 w 32033"/>
                <a:gd name="connsiteY4" fmla="*/ 22790 h 19204"/>
                <a:gd name="connsiteX5" fmla="*/ 28445 w 32033"/>
                <a:gd name="connsiteY5" fmla="*/ 19973 h 19204"/>
                <a:gd name="connsiteX6" fmla="*/ 35621 w 32033"/>
                <a:gd name="connsiteY6" fmla="*/ 8898 h 19204"/>
                <a:gd name="connsiteX7" fmla="*/ 35621 w 32033"/>
                <a:gd name="connsiteY7" fmla="*/ 3073 h 19204"/>
                <a:gd name="connsiteX8" fmla="*/ 30303 w 32033"/>
                <a:gd name="connsiteY8" fmla="*/ 0 h 19204"/>
                <a:gd name="connsiteX9" fmla="*/ 6086 w 32033"/>
                <a:gd name="connsiteY9" fmla="*/ 0 h 19204"/>
                <a:gd name="connsiteX10" fmla="*/ 1601 w 32033"/>
                <a:gd name="connsiteY10" fmla="*/ 1984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33" h="19204">
                  <a:moveTo>
                    <a:pt x="1601" y="1985"/>
                  </a:moveTo>
                  <a:cubicBezTo>
                    <a:pt x="281" y="3337"/>
                    <a:pt x="-272" y="5260"/>
                    <a:pt x="127" y="7106"/>
                  </a:cubicBezTo>
                  <a:lnTo>
                    <a:pt x="2626" y="18245"/>
                  </a:lnTo>
                  <a:cubicBezTo>
                    <a:pt x="3316" y="20984"/>
                    <a:pt x="5821" y="22876"/>
                    <a:pt x="8648" y="22790"/>
                  </a:cubicBezTo>
                  <a:lnTo>
                    <a:pt x="23128" y="22790"/>
                  </a:lnTo>
                  <a:cubicBezTo>
                    <a:pt x="25259" y="22793"/>
                    <a:pt x="27252" y="21737"/>
                    <a:pt x="28445" y="19973"/>
                  </a:cubicBezTo>
                  <a:lnTo>
                    <a:pt x="35621" y="8898"/>
                  </a:lnTo>
                  <a:cubicBezTo>
                    <a:pt x="36781" y="7129"/>
                    <a:pt x="36781" y="4841"/>
                    <a:pt x="35621" y="3073"/>
                  </a:cubicBezTo>
                  <a:cubicBezTo>
                    <a:pt x="34487" y="1211"/>
                    <a:pt x="32484" y="53"/>
                    <a:pt x="30303" y="0"/>
                  </a:cubicBezTo>
                  <a:lnTo>
                    <a:pt x="6086" y="0"/>
                  </a:lnTo>
                  <a:cubicBezTo>
                    <a:pt x="4386" y="41"/>
                    <a:pt x="2774" y="755"/>
                    <a:pt x="1601" y="198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xmlns="" id="{466A2154-3CE6-4741-8935-841EB05AA380}"/>
                </a:ext>
              </a:extLst>
            </p:cNvPr>
            <p:cNvSpPr/>
            <p:nvPr/>
          </p:nvSpPr>
          <p:spPr>
            <a:xfrm>
              <a:off x="9027637" y="6539721"/>
              <a:ext cx="32034" cy="25606"/>
            </a:xfrm>
            <a:custGeom>
              <a:avLst/>
              <a:gdLst>
                <a:gd name="connsiteX0" fmla="*/ 31605 w 32033"/>
                <a:gd name="connsiteY0" fmla="*/ 8820 h 25606"/>
                <a:gd name="connsiteX1" fmla="*/ 27057 w 32033"/>
                <a:gd name="connsiteY1" fmla="*/ 4467 h 25606"/>
                <a:gd name="connsiteX2" fmla="*/ 7836 w 32033"/>
                <a:gd name="connsiteY2" fmla="*/ 50 h 25606"/>
                <a:gd name="connsiteX3" fmla="*/ 6170 w 32033"/>
                <a:gd name="connsiteY3" fmla="*/ 50 h 25606"/>
                <a:gd name="connsiteX4" fmla="*/ 1750 w 32033"/>
                <a:gd name="connsiteY4" fmla="*/ 1778 h 25606"/>
                <a:gd name="connsiteX5" fmla="*/ 341 w 32033"/>
                <a:gd name="connsiteY5" fmla="*/ 7668 h 25606"/>
                <a:gd name="connsiteX6" fmla="*/ 5210 w 32033"/>
                <a:gd name="connsiteY6" fmla="*/ 21175 h 25606"/>
                <a:gd name="connsiteX7" fmla="*/ 10207 w 32033"/>
                <a:gd name="connsiteY7" fmla="*/ 24952 h 25606"/>
                <a:gd name="connsiteX8" fmla="*/ 27953 w 32033"/>
                <a:gd name="connsiteY8" fmla="*/ 27192 h 25606"/>
                <a:gd name="connsiteX9" fmla="*/ 32373 w 32033"/>
                <a:gd name="connsiteY9" fmla="*/ 25464 h 25606"/>
                <a:gd name="connsiteX10" fmla="*/ 33975 w 32033"/>
                <a:gd name="connsiteY10" fmla="*/ 20343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33" h="25606">
                  <a:moveTo>
                    <a:pt x="31605" y="8820"/>
                  </a:moveTo>
                  <a:cubicBezTo>
                    <a:pt x="31071" y="6605"/>
                    <a:pt x="29294" y="4904"/>
                    <a:pt x="27057" y="4467"/>
                  </a:cubicBezTo>
                  <a:lnTo>
                    <a:pt x="7836" y="50"/>
                  </a:lnTo>
                  <a:cubicBezTo>
                    <a:pt x="7283" y="-17"/>
                    <a:pt x="6724" y="-17"/>
                    <a:pt x="6170" y="50"/>
                  </a:cubicBezTo>
                  <a:cubicBezTo>
                    <a:pt x="4529" y="39"/>
                    <a:pt x="2947" y="658"/>
                    <a:pt x="1750" y="1778"/>
                  </a:cubicBezTo>
                  <a:cubicBezTo>
                    <a:pt x="129" y="3275"/>
                    <a:pt x="-427" y="5601"/>
                    <a:pt x="341" y="7668"/>
                  </a:cubicBezTo>
                  <a:lnTo>
                    <a:pt x="5210" y="21175"/>
                  </a:lnTo>
                  <a:cubicBezTo>
                    <a:pt x="6104" y="23218"/>
                    <a:pt x="7997" y="24648"/>
                    <a:pt x="10207" y="24952"/>
                  </a:cubicBezTo>
                  <a:lnTo>
                    <a:pt x="27953" y="27192"/>
                  </a:lnTo>
                  <a:cubicBezTo>
                    <a:pt x="29594" y="27203"/>
                    <a:pt x="31176" y="26584"/>
                    <a:pt x="32373" y="25464"/>
                  </a:cubicBezTo>
                  <a:cubicBezTo>
                    <a:pt x="33749" y="24143"/>
                    <a:pt x="34354" y="22211"/>
                    <a:pt x="33975" y="2034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xmlns="" id="{C3539A29-9A6B-CA41-9A70-261955EF186B}"/>
                </a:ext>
              </a:extLst>
            </p:cNvPr>
            <p:cNvSpPr/>
            <p:nvPr/>
          </p:nvSpPr>
          <p:spPr>
            <a:xfrm>
              <a:off x="8927286" y="6317699"/>
              <a:ext cx="198609" cy="96024"/>
            </a:xfrm>
            <a:custGeom>
              <a:avLst/>
              <a:gdLst>
                <a:gd name="connsiteX0" fmla="*/ 188464 w 198608"/>
                <a:gd name="connsiteY0" fmla="*/ 962 h 96023"/>
                <a:gd name="connsiteX1" fmla="*/ 186286 w 198608"/>
                <a:gd name="connsiteY1" fmla="*/ 1 h 96023"/>
                <a:gd name="connsiteX2" fmla="*/ 159505 w 198608"/>
                <a:gd name="connsiteY2" fmla="*/ 2178 h 96023"/>
                <a:gd name="connsiteX3" fmla="*/ 157711 w 198608"/>
                <a:gd name="connsiteY3" fmla="*/ 3138 h 96023"/>
                <a:gd name="connsiteX4" fmla="*/ 157071 w 198608"/>
                <a:gd name="connsiteY4" fmla="*/ 4867 h 96023"/>
                <a:gd name="connsiteX5" fmla="*/ 159377 w 198608"/>
                <a:gd name="connsiteY5" fmla="*/ 28041 h 96023"/>
                <a:gd name="connsiteX6" fmla="*/ 117990 w 198608"/>
                <a:gd name="connsiteY6" fmla="*/ 55631 h 96023"/>
                <a:gd name="connsiteX7" fmla="*/ 90377 w 198608"/>
                <a:gd name="connsiteY7" fmla="*/ 51662 h 96023"/>
                <a:gd name="connsiteX8" fmla="*/ 92363 w 198608"/>
                <a:gd name="connsiteY8" fmla="*/ 38475 h 96023"/>
                <a:gd name="connsiteX9" fmla="*/ 90761 w 198608"/>
                <a:gd name="connsiteY9" fmla="*/ 35851 h 96023"/>
                <a:gd name="connsiteX10" fmla="*/ 89736 w 198608"/>
                <a:gd name="connsiteY10" fmla="*/ 35851 h 96023"/>
                <a:gd name="connsiteX11" fmla="*/ 87622 w 198608"/>
                <a:gd name="connsiteY11" fmla="*/ 36747 h 96023"/>
                <a:gd name="connsiteX12" fmla="*/ 69106 w 198608"/>
                <a:gd name="connsiteY12" fmla="*/ 58192 h 96023"/>
                <a:gd name="connsiteX13" fmla="*/ 2733 w 198608"/>
                <a:gd name="connsiteY13" fmla="*/ 58192 h 96023"/>
                <a:gd name="connsiteX14" fmla="*/ 234 w 198608"/>
                <a:gd name="connsiteY14" fmla="*/ 59536 h 96023"/>
                <a:gd name="connsiteX15" fmla="*/ 682 w 198608"/>
                <a:gd name="connsiteY15" fmla="*/ 62225 h 96023"/>
                <a:gd name="connsiteX16" fmla="*/ 13496 w 198608"/>
                <a:gd name="connsiteY16" fmla="*/ 76180 h 96023"/>
                <a:gd name="connsiteX17" fmla="*/ 44120 w 198608"/>
                <a:gd name="connsiteY17" fmla="*/ 89752 h 96023"/>
                <a:gd name="connsiteX18" fmla="*/ 57446 w 198608"/>
                <a:gd name="connsiteY18" fmla="*/ 87831 h 96023"/>
                <a:gd name="connsiteX19" fmla="*/ 68594 w 198608"/>
                <a:gd name="connsiteY19" fmla="*/ 96025 h 96023"/>
                <a:gd name="connsiteX20" fmla="*/ 70196 w 198608"/>
                <a:gd name="connsiteY20" fmla="*/ 96538 h 96023"/>
                <a:gd name="connsiteX21" fmla="*/ 117285 w 198608"/>
                <a:gd name="connsiteY21" fmla="*/ 93913 h 96023"/>
                <a:gd name="connsiteX22" fmla="*/ 149959 w 198608"/>
                <a:gd name="connsiteY22" fmla="*/ 81750 h 96023"/>
                <a:gd name="connsiteX23" fmla="*/ 163606 w 198608"/>
                <a:gd name="connsiteY23" fmla="*/ 62545 h 96023"/>
                <a:gd name="connsiteX24" fmla="*/ 179110 w 198608"/>
                <a:gd name="connsiteY24" fmla="*/ 62545 h 96023"/>
                <a:gd name="connsiteX25" fmla="*/ 181673 w 198608"/>
                <a:gd name="connsiteY25" fmla="*/ 60880 h 96023"/>
                <a:gd name="connsiteX26" fmla="*/ 198586 w 198608"/>
                <a:gd name="connsiteY26" fmla="*/ 14021 h 96023"/>
                <a:gd name="connsiteX27" fmla="*/ 198138 w 198608"/>
                <a:gd name="connsiteY27" fmla="*/ 11717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8608" h="96023">
                  <a:moveTo>
                    <a:pt x="188464" y="962"/>
                  </a:moveTo>
                  <a:cubicBezTo>
                    <a:pt x="187921" y="328"/>
                    <a:pt x="187119" y="-24"/>
                    <a:pt x="186286" y="1"/>
                  </a:cubicBezTo>
                  <a:lnTo>
                    <a:pt x="159505" y="2178"/>
                  </a:lnTo>
                  <a:cubicBezTo>
                    <a:pt x="158790" y="2203"/>
                    <a:pt x="158128" y="2558"/>
                    <a:pt x="157711" y="3138"/>
                  </a:cubicBezTo>
                  <a:cubicBezTo>
                    <a:pt x="157252" y="3591"/>
                    <a:pt x="157017" y="4224"/>
                    <a:pt x="157071" y="4867"/>
                  </a:cubicBezTo>
                  <a:lnTo>
                    <a:pt x="159377" y="28041"/>
                  </a:lnTo>
                  <a:lnTo>
                    <a:pt x="117990" y="55631"/>
                  </a:lnTo>
                  <a:lnTo>
                    <a:pt x="90377" y="51662"/>
                  </a:lnTo>
                  <a:lnTo>
                    <a:pt x="92363" y="38475"/>
                  </a:lnTo>
                  <a:cubicBezTo>
                    <a:pt x="92520" y="37332"/>
                    <a:pt x="91851" y="36235"/>
                    <a:pt x="90761" y="35851"/>
                  </a:cubicBezTo>
                  <a:cubicBezTo>
                    <a:pt x="90422" y="35784"/>
                    <a:pt x="90074" y="35784"/>
                    <a:pt x="89736" y="35851"/>
                  </a:cubicBezTo>
                  <a:cubicBezTo>
                    <a:pt x="88937" y="35844"/>
                    <a:pt x="88172" y="36168"/>
                    <a:pt x="87622" y="36747"/>
                  </a:cubicBezTo>
                  <a:lnTo>
                    <a:pt x="69106" y="58192"/>
                  </a:lnTo>
                  <a:lnTo>
                    <a:pt x="2733" y="58192"/>
                  </a:lnTo>
                  <a:cubicBezTo>
                    <a:pt x="1722" y="58171"/>
                    <a:pt x="774" y="58681"/>
                    <a:pt x="234" y="59536"/>
                  </a:cubicBezTo>
                  <a:cubicBezTo>
                    <a:pt x="-199" y="60437"/>
                    <a:pt x="-20" y="61513"/>
                    <a:pt x="682" y="62225"/>
                  </a:cubicBezTo>
                  <a:lnTo>
                    <a:pt x="13496" y="76180"/>
                  </a:lnTo>
                  <a:lnTo>
                    <a:pt x="44120" y="89752"/>
                  </a:lnTo>
                  <a:lnTo>
                    <a:pt x="57446" y="87831"/>
                  </a:lnTo>
                  <a:lnTo>
                    <a:pt x="68594" y="96025"/>
                  </a:lnTo>
                  <a:cubicBezTo>
                    <a:pt x="69063" y="96355"/>
                    <a:pt x="69622" y="96534"/>
                    <a:pt x="70196" y="96538"/>
                  </a:cubicBezTo>
                  <a:lnTo>
                    <a:pt x="117285" y="93913"/>
                  </a:lnTo>
                  <a:lnTo>
                    <a:pt x="149959" y="81750"/>
                  </a:lnTo>
                  <a:lnTo>
                    <a:pt x="163606" y="62545"/>
                  </a:lnTo>
                  <a:lnTo>
                    <a:pt x="179110" y="62545"/>
                  </a:lnTo>
                  <a:cubicBezTo>
                    <a:pt x="180228" y="62576"/>
                    <a:pt x="181248" y="61913"/>
                    <a:pt x="181673" y="60880"/>
                  </a:cubicBezTo>
                  <a:lnTo>
                    <a:pt x="198586" y="14021"/>
                  </a:lnTo>
                  <a:cubicBezTo>
                    <a:pt x="198868" y="13229"/>
                    <a:pt x="198697" y="12345"/>
                    <a:pt x="198138" y="1171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xmlns="" id="{194F6BEF-7DE6-514E-8397-EB264E68C3A4}"/>
                </a:ext>
              </a:extLst>
            </p:cNvPr>
            <p:cNvSpPr/>
            <p:nvPr/>
          </p:nvSpPr>
          <p:spPr>
            <a:xfrm>
              <a:off x="8903139" y="6375694"/>
              <a:ext cx="12813" cy="12803"/>
            </a:xfrm>
            <a:custGeom>
              <a:avLst/>
              <a:gdLst>
                <a:gd name="connsiteX0" fmla="*/ 2726 w 12813"/>
                <a:gd name="connsiteY0" fmla="*/ 4 h 12803"/>
                <a:gd name="connsiteX1" fmla="*/ 356 w 12813"/>
                <a:gd name="connsiteY1" fmla="*/ 1285 h 12803"/>
                <a:gd name="connsiteX2" fmla="*/ 804 w 12813"/>
                <a:gd name="connsiteY2" fmla="*/ 4166 h 12803"/>
                <a:gd name="connsiteX3" fmla="*/ 12850 w 12813"/>
                <a:gd name="connsiteY3" fmla="*/ 15304 h 12803"/>
                <a:gd name="connsiteX4" fmla="*/ 14708 w 12813"/>
                <a:gd name="connsiteY4" fmla="*/ 16072 h 12803"/>
                <a:gd name="connsiteX5" fmla="*/ 15797 w 12813"/>
                <a:gd name="connsiteY5" fmla="*/ 16072 h 12803"/>
                <a:gd name="connsiteX6" fmla="*/ 17399 w 12813"/>
                <a:gd name="connsiteY6" fmla="*/ 13768 h 12803"/>
                <a:gd name="connsiteX7" fmla="*/ 17398 w 12813"/>
                <a:gd name="connsiteY7" fmla="*/ 4806 h 12803"/>
                <a:gd name="connsiteX8" fmla="*/ 15284 w 12813"/>
                <a:gd name="connsiteY8" fmla="*/ 2373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3" h="12803">
                  <a:moveTo>
                    <a:pt x="2726" y="4"/>
                  </a:moveTo>
                  <a:cubicBezTo>
                    <a:pt x="1757" y="-52"/>
                    <a:pt x="839" y="444"/>
                    <a:pt x="356" y="1285"/>
                  </a:cubicBezTo>
                  <a:cubicBezTo>
                    <a:pt x="-256" y="2218"/>
                    <a:pt x="-62" y="3462"/>
                    <a:pt x="804" y="4166"/>
                  </a:cubicBezTo>
                  <a:lnTo>
                    <a:pt x="12850" y="15304"/>
                  </a:lnTo>
                  <a:cubicBezTo>
                    <a:pt x="13359" y="15770"/>
                    <a:pt x="14017" y="16042"/>
                    <a:pt x="14708" y="16072"/>
                  </a:cubicBezTo>
                  <a:cubicBezTo>
                    <a:pt x="15068" y="16133"/>
                    <a:pt x="15437" y="16133"/>
                    <a:pt x="15797" y="16072"/>
                  </a:cubicBezTo>
                  <a:cubicBezTo>
                    <a:pt x="16765" y="15720"/>
                    <a:pt x="17407" y="14797"/>
                    <a:pt x="17399" y="13768"/>
                  </a:cubicBezTo>
                  <a:lnTo>
                    <a:pt x="17398" y="4806"/>
                  </a:lnTo>
                  <a:cubicBezTo>
                    <a:pt x="17382" y="3588"/>
                    <a:pt x="16488" y="2560"/>
                    <a:pt x="15284" y="237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xmlns="" id="{005134C4-85C7-FA44-A220-310BD54341E8}"/>
                </a:ext>
              </a:extLst>
            </p:cNvPr>
            <p:cNvSpPr/>
            <p:nvPr/>
          </p:nvSpPr>
          <p:spPr>
            <a:xfrm>
              <a:off x="9119650" y="6285372"/>
              <a:ext cx="44847" cy="64016"/>
            </a:xfrm>
            <a:custGeom>
              <a:avLst/>
              <a:gdLst>
                <a:gd name="connsiteX0" fmla="*/ 36270 w 44847"/>
                <a:gd name="connsiteY0" fmla="*/ 18885 h 64015"/>
                <a:gd name="connsiteX1" fmla="*/ 9746 w 44847"/>
                <a:gd name="connsiteY1" fmla="*/ 1024 h 64015"/>
                <a:gd name="connsiteX2" fmla="*/ 6094 w 44847"/>
                <a:gd name="connsiteY2" fmla="*/ 0 h 64015"/>
                <a:gd name="connsiteX3" fmla="*/ 2379 w 44847"/>
                <a:gd name="connsiteY3" fmla="*/ 1152 h 64015"/>
                <a:gd name="connsiteX4" fmla="*/ 329 w 44847"/>
                <a:gd name="connsiteY4" fmla="*/ 7554 h 64015"/>
                <a:gd name="connsiteX5" fmla="*/ 22047 w 44847"/>
                <a:gd name="connsiteY5" fmla="*/ 60943 h 64015"/>
                <a:gd name="connsiteX6" fmla="*/ 27877 w 44847"/>
                <a:gd name="connsiteY6" fmla="*/ 64784 h 64015"/>
                <a:gd name="connsiteX7" fmla="*/ 32682 w 44847"/>
                <a:gd name="connsiteY7" fmla="*/ 64784 h 64015"/>
                <a:gd name="connsiteX8" fmla="*/ 38255 w 44847"/>
                <a:gd name="connsiteY8" fmla="*/ 61391 h 64015"/>
                <a:gd name="connsiteX9" fmla="*/ 47994 w 44847"/>
                <a:gd name="connsiteY9" fmla="*/ 41162 h 64015"/>
                <a:gd name="connsiteX10" fmla="*/ 47994 w 44847"/>
                <a:gd name="connsiteY10" fmla="*/ 35977 h 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47" h="64015">
                  <a:moveTo>
                    <a:pt x="36270" y="18885"/>
                  </a:moveTo>
                  <a:lnTo>
                    <a:pt x="9746" y="1024"/>
                  </a:lnTo>
                  <a:cubicBezTo>
                    <a:pt x="8580" y="519"/>
                    <a:pt x="7352" y="175"/>
                    <a:pt x="6094" y="0"/>
                  </a:cubicBezTo>
                  <a:cubicBezTo>
                    <a:pt x="4766" y="-10"/>
                    <a:pt x="3467" y="393"/>
                    <a:pt x="2379" y="1152"/>
                  </a:cubicBezTo>
                  <a:cubicBezTo>
                    <a:pt x="319" y="2573"/>
                    <a:pt x="-522" y="5203"/>
                    <a:pt x="329" y="7554"/>
                  </a:cubicBezTo>
                  <a:lnTo>
                    <a:pt x="22047" y="60943"/>
                  </a:lnTo>
                  <a:cubicBezTo>
                    <a:pt x="23060" y="63262"/>
                    <a:pt x="25345" y="64767"/>
                    <a:pt x="27877" y="64784"/>
                  </a:cubicBezTo>
                  <a:lnTo>
                    <a:pt x="32682" y="64784"/>
                  </a:lnTo>
                  <a:cubicBezTo>
                    <a:pt x="35020" y="64754"/>
                    <a:pt x="37157" y="63454"/>
                    <a:pt x="38255" y="61391"/>
                  </a:cubicBezTo>
                  <a:lnTo>
                    <a:pt x="47994" y="41162"/>
                  </a:lnTo>
                  <a:cubicBezTo>
                    <a:pt x="48816" y="39531"/>
                    <a:pt x="48816" y="37608"/>
                    <a:pt x="47994" y="3597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xmlns="" id="{96D91127-55F6-624E-907C-6EB65DD28340}"/>
                </a:ext>
              </a:extLst>
            </p:cNvPr>
            <p:cNvSpPr/>
            <p:nvPr/>
          </p:nvSpPr>
          <p:spPr>
            <a:xfrm>
              <a:off x="9007068" y="6239601"/>
              <a:ext cx="25627" cy="12803"/>
            </a:xfrm>
            <a:custGeom>
              <a:avLst/>
              <a:gdLst>
                <a:gd name="connsiteX0" fmla="*/ 19628 w 25626"/>
                <a:gd name="connsiteY0" fmla="*/ 0 h 12803"/>
                <a:gd name="connsiteX1" fmla="*/ 2330 w 25626"/>
                <a:gd name="connsiteY1" fmla="*/ 2304 h 12803"/>
                <a:gd name="connsiteX2" fmla="*/ 152 w 25626"/>
                <a:gd name="connsiteY2" fmla="*/ 3969 h 12803"/>
                <a:gd name="connsiteX3" fmla="*/ 792 w 25626"/>
                <a:gd name="connsiteY3" fmla="*/ 6530 h 12803"/>
                <a:gd name="connsiteX4" fmla="*/ 10466 w 25626"/>
                <a:gd name="connsiteY4" fmla="*/ 15364 h 12803"/>
                <a:gd name="connsiteX5" fmla="*/ 12325 w 25626"/>
                <a:gd name="connsiteY5" fmla="*/ 16132 h 12803"/>
                <a:gd name="connsiteX6" fmla="*/ 13350 w 25626"/>
                <a:gd name="connsiteY6" fmla="*/ 16132 h 12803"/>
                <a:gd name="connsiteX7" fmla="*/ 25394 w 25626"/>
                <a:gd name="connsiteY7" fmla="*/ 11715 h 12803"/>
                <a:gd name="connsiteX8" fmla="*/ 26873 w 25626"/>
                <a:gd name="connsiteY8" fmla="*/ 8409 h 12803"/>
                <a:gd name="connsiteX9" fmla="*/ 26675 w 25626"/>
                <a:gd name="connsiteY9" fmla="*/ 8002 h 12803"/>
                <a:gd name="connsiteX10" fmla="*/ 21806 w 25626"/>
                <a:gd name="connsiteY10" fmla="*/ 1280 h 12803"/>
                <a:gd name="connsiteX11" fmla="*/ 19628 w 25626"/>
                <a:gd name="connsiteY11" fmla="*/ 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6" h="12803">
                  <a:moveTo>
                    <a:pt x="19628" y="0"/>
                  </a:moveTo>
                  <a:lnTo>
                    <a:pt x="2330" y="2304"/>
                  </a:lnTo>
                  <a:cubicBezTo>
                    <a:pt x="1348" y="2406"/>
                    <a:pt x="507" y="3049"/>
                    <a:pt x="152" y="3969"/>
                  </a:cubicBezTo>
                  <a:cubicBezTo>
                    <a:pt x="-193" y="4872"/>
                    <a:pt x="63" y="5895"/>
                    <a:pt x="792" y="6530"/>
                  </a:cubicBezTo>
                  <a:lnTo>
                    <a:pt x="10466" y="15364"/>
                  </a:lnTo>
                  <a:cubicBezTo>
                    <a:pt x="10973" y="15834"/>
                    <a:pt x="11632" y="16107"/>
                    <a:pt x="12325" y="16132"/>
                  </a:cubicBezTo>
                  <a:cubicBezTo>
                    <a:pt x="12663" y="16193"/>
                    <a:pt x="13010" y="16193"/>
                    <a:pt x="13350" y="16132"/>
                  </a:cubicBezTo>
                  <a:lnTo>
                    <a:pt x="25394" y="11715"/>
                  </a:lnTo>
                  <a:cubicBezTo>
                    <a:pt x="26716" y="11211"/>
                    <a:pt x="27379" y="9731"/>
                    <a:pt x="26873" y="8409"/>
                  </a:cubicBezTo>
                  <a:cubicBezTo>
                    <a:pt x="26820" y="8268"/>
                    <a:pt x="26753" y="8132"/>
                    <a:pt x="26675" y="8002"/>
                  </a:cubicBezTo>
                  <a:lnTo>
                    <a:pt x="21806" y="1280"/>
                  </a:lnTo>
                  <a:cubicBezTo>
                    <a:pt x="21304" y="555"/>
                    <a:pt x="20507" y="87"/>
                    <a:pt x="19628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xmlns="" id="{EC470A44-AE4E-A849-96FD-530A1BB8BB16}"/>
                </a:ext>
              </a:extLst>
            </p:cNvPr>
            <p:cNvSpPr/>
            <p:nvPr/>
          </p:nvSpPr>
          <p:spPr>
            <a:xfrm>
              <a:off x="7441397" y="5633116"/>
              <a:ext cx="115321" cy="128031"/>
            </a:xfrm>
            <a:custGeom>
              <a:avLst/>
              <a:gdLst>
                <a:gd name="connsiteX0" fmla="*/ 108997 w 115321"/>
                <a:gd name="connsiteY0" fmla="*/ 2049 h 128031"/>
                <a:gd name="connsiteX1" fmla="*/ 106562 w 115321"/>
                <a:gd name="connsiteY1" fmla="*/ 0 h 128031"/>
                <a:gd name="connsiteX2" fmla="*/ 106562 w 115321"/>
                <a:gd name="connsiteY2" fmla="*/ 0 h 128031"/>
                <a:gd name="connsiteX3" fmla="*/ 104000 w 115321"/>
                <a:gd name="connsiteY3" fmla="*/ 1665 h 128031"/>
                <a:gd name="connsiteX4" fmla="*/ 90289 w 115321"/>
                <a:gd name="connsiteY4" fmla="*/ 43019 h 128031"/>
                <a:gd name="connsiteX5" fmla="*/ 9885 w 115321"/>
                <a:gd name="connsiteY5" fmla="*/ 110683 h 128031"/>
                <a:gd name="connsiteX6" fmla="*/ 211 w 115321"/>
                <a:gd name="connsiteY6" fmla="*/ 130784 h 128031"/>
                <a:gd name="connsiteX7" fmla="*/ 851 w 115321"/>
                <a:gd name="connsiteY7" fmla="*/ 133665 h 128031"/>
                <a:gd name="connsiteX8" fmla="*/ 2710 w 115321"/>
                <a:gd name="connsiteY8" fmla="*/ 134305 h 128031"/>
                <a:gd name="connsiteX9" fmla="*/ 3991 w 115321"/>
                <a:gd name="connsiteY9" fmla="*/ 134305 h 128031"/>
                <a:gd name="connsiteX10" fmla="*/ 38331 w 115321"/>
                <a:gd name="connsiteY10" fmla="*/ 116061 h 128031"/>
                <a:gd name="connsiteX11" fmla="*/ 77796 w 115321"/>
                <a:gd name="connsiteY11" fmla="*/ 81300 h 128031"/>
                <a:gd name="connsiteX12" fmla="*/ 80038 w 115321"/>
                <a:gd name="connsiteY12" fmla="*/ 71122 h 128031"/>
                <a:gd name="connsiteX13" fmla="*/ 115404 w 115321"/>
                <a:gd name="connsiteY13" fmla="*/ 47180 h 128031"/>
                <a:gd name="connsiteX14" fmla="*/ 116493 w 115321"/>
                <a:gd name="connsiteY14" fmla="*/ 44747 h 12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321" h="128031">
                  <a:moveTo>
                    <a:pt x="108997" y="2049"/>
                  </a:moveTo>
                  <a:cubicBezTo>
                    <a:pt x="108739" y="897"/>
                    <a:pt x="107743" y="58"/>
                    <a:pt x="106562" y="0"/>
                  </a:cubicBezTo>
                  <a:lnTo>
                    <a:pt x="106562" y="0"/>
                  </a:lnTo>
                  <a:cubicBezTo>
                    <a:pt x="105450" y="-13"/>
                    <a:pt x="104439" y="644"/>
                    <a:pt x="104000" y="1665"/>
                  </a:cubicBezTo>
                  <a:lnTo>
                    <a:pt x="90289" y="43019"/>
                  </a:lnTo>
                  <a:lnTo>
                    <a:pt x="9885" y="110683"/>
                  </a:lnTo>
                  <a:lnTo>
                    <a:pt x="211" y="130784"/>
                  </a:lnTo>
                  <a:cubicBezTo>
                    <a:pt x="-227" y="131781"/>
                    <a:pt x="32" y="132947"/>
                    <a:pt x="851" y="133665"/>
                  </a:cubicBezTo>
                  <a:cubicBezTo>
                    <a:pt x="1377" y="134089"/>
                    <a:pt x="2034" y="134316"/>
                    <a:pt x="2710" y="134305"/>
                  </a:cubicBezTo>
                  <a:cubicBezTo>
                    <a:pt x="3132" y="134393"/>
                    <a:pt x="3568" y="134393"/>
                    <a:pt x="3991" y="134305"/>
                  </a:cubicBezTo>
                  <a:lnTo>
                    <a:pt x="38331" y="116061"/>
                  </a:lnTo>
                  <a:lnTo>
                    <a:pt x="77796" y="81300"/>
                  </a:lnTo>
                  <a:lnTo>
                    <a:pt x="80038" y="71122"/>
                  </a:lnTo>
                  <a:lnTo>
                    <a:pt x="115404" y="47180"/>
                  </a:lnTo>
                  <a:cubicBezTo>
                    <a:pt x="116247" y="46682"/>
                    <a:pt x="116683" y="45707"/>
                    <a:pt x="116493" y="4474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xmlns="" id="{78584BA1-F676-554B-AD28-F823C1FF0D5D}"/>
                </a:ext>
              </a:extLst>
            </p:cNvPr>
            <p:cNvSpPr/>
            <p:nvPr/>
          </p:nvSpPr>
          <p:spPr>
            <a:xfrm>
              <a:off x="7564079" y="5905119"/>
              <a:ext cx="19220" cy="12803"/>
            </a:xfrm>
            <a:custGeom>
              <a:avLst/>
              <a:gdLst>
                <a:gd name="connsiteX0" fmla="*/ 19758 w 19220"/>
                <a:gd name="connsiteY0" fmla="*/ 0 h 12803"/>
                <a:gd name="connsiteX1" fmla="*/ 6944 w 19220"/>
                <a:gd name="connsiteY1" fmla="*/ 2304 h 12803"/>
                <a:gd name="connsiteX2" fmla="*/ 5150 w 19220"/>
                <a:gd name="connsiteY2" fmla="*/ 3649 h 12803"/>
                <a:gd name="connsiteX3" fmla="*/ 281 w 19220"/>
                <a:gd name="connsiteY3" fmla="*/ 12547 h 12803"/>
                <a:gd name="connsiteX4" fmla="*/ 922 w 19220"/>
                <a:gd name="connsiteY4" fmla="*/ 15492 h 12803"/>
                <a:gd name="connsiteX5" fmla="*/ 2651 w 19220"/>
                <a:gd name="connsiteY5" fmla="*/ 16068 h 12803"/>
                <a:gd name="connsiteX6" fmla="*/ 4253 w 19220"/>
                <a:gd name="connsiteY6" fmla="*/ 15620 h 12803"/>
                <a:gd name="connsiteX7" fmla="*/ 21103 w 19220"/>
                <a:gd name="connsiteY7" fmla="*/ 4481 h 12803"/>
                <a:gd name="connsiteX8" fmla="*/ 22000 w 19220"/>
                <a:gd name="connsiteY8" fmla="*/ 1536 h 12803"/>
                <a:gd name="connsiteX9" fmla="*/ 19758 w 19220"/>
                <a:gd name="connsiteY9" fmla="*/ 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12803">
                  <a:moveTo>
                    <a:pt x="19758" y="0"/>
                  </a:moveTo>
                  <a:lnTo>
                    <a:pt x="6944" y="2304"/>
                  </a:lnTo>
                  <a:cubicBezTo>
                    <a:pt x="6158" y="2424"/>
                    <a:pt x="5485" y="2928"/>
                    <a:pt x="5150" y="3649"/>
                  </a:cubicBezTo>
                  <a:lnTo>
                    <a:pt x="281" y="12547"/>
                  </a:lnTo>
                  <a:cubicBezTo>
                    <a:pt x="-266" y="13552"/>
                    <a:pt x="6" y="14805"/>
                    <a:pt x="922" y="15492"/>
                  </a:cubicBezTo>
                  <a:cubicBezTo>
                    <a:pt x="1418" y="15870"/>
                    <a:pt x="2027" y="16073"/>
                    <a:pt x="2651" y="16068"/>
                  </a:cubicBezTo>
                  <a:cubicBezTo>
                    <a:pt x="3222" y="16111"/>
                    <a:pt x="3789" y="15953"/>
                    <a:pt x="4253" y="15620"/>
                  </a:cubicBezTo>
                  <a:lnTo>
                    <a:pt x="21103" y="4481"/>
                  </a:lnTo>
                  <a:cubicBezTo>
                    <a:pt x="22136" y="3893"/>
                    <a:pt x="22529" y="2600"/>
                    <a:pt x="22000" y="1536"/>
                  </a:cubicBezTo>
                  <a:cubicBezTo>
                    <a:pt x="21608" y="638"/>
                    <a:pt x="20738" y="41"/>
                    <a:pt x="19758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xmlns="" id="{D1EF929D-BC67-8B42-B84A-E03AAC6E7BFC}"/>
                </a:ext>
              </a:extLst>
            </p:cNvPr>
            <p:cNvSpPr/>
            <p:nvPr/>
          </p:nvSpPr>
          <p:spPr>
            <a:xfrm>
              <a:off x="7613757" y="5864085"/>
              <a:ext cx="32034" cy="19205"/>
            </a:xfrm>
            <a:custGeom>
              <a:avLst/>
              <a:gdLst>
                <a:gd name="connsiteX0" fmla="*/ 5702 w 32033"/>
                <a:gd name="connsiteY0" fmla="*/ 20293 h 19204"/>
                <a:gd name="connsiteX1" fmla="*/ 25819 w 32033"/>
                <a:gd name="connsiteY1" fmla="*/ 22533 h 19204"/>
                <a:gd name="connsiteX2" fmla="*/ 31200 w 32033"/>
                <a:gd name="connsiteY2" fmla="*/ 19461 h 19204"/>
                <a:gd name="connsiteX3" fmla="*/ 33699 w 32033"/>
                <a:gd name="connsiteY3" fmla="*/ 14979 h 19204"/>
                <a:gd name="connsiteX4" fmla="*/ 33699 w 32033"/>
                <a:gd name="connsiteY4" fmla="*/ 10562 h 19204"/>
                <a:gd name="connsiteX5" fmla="*/ 30624 w 32033"/>
                <a:gd name="connsiteY5" fmla="*/ 7106 h 19204"/>
                <a:gd name="connsiteX6" fmla="*/ 16144 w 32033"/>
                <a:gd name="connsiteY6" fmla="*/ 704 h 19204"/>
                <a:gd name="connsiteX7" fmla="*/ 13389 w 32033"/>
                <a:gd name="connsiteY7" fmla="*/ 0 h 19204"/>
                <a:gd name="connsiteX8" fmla="*/ 8456 w 32033"/>
                <a:gd name="connsiteY8" fmla="*/ 2369 h 19204"/>
                <a:gd name="connsiteX9" fmla="*/ 1217 w 32033"/>
                <a:gd name="connsiteY9" fmla="*/ 11266 h 19204"/>
                <a:gd name="connsiteX10" fmla="*/ 448 w 32033"/>
                <a:gd name="connsiteY10" fmla="*/ 16964 h 19204"/>
                <a:gd name="connsiteX11" fmla="*/ 5701 w 32033"/>
                <a:gd name="connsiteY11" fmla="*/ 20293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33" h="19204">
                  <a:moveTo>
                    <a:pt x="5702" y="20293"/>
                  </a:moveTo>
                  <a:lnTo>
                    <a:pt x="25819" y="22533"/>
                  </a:lnTo>
                  <a:cubicBezTo>
                    <a:pt x="28022" y="22502"/>
                    <a:pt x="30054" y="21341"/>
                    <a:pt x="31200" y="19461"/>
                  </a:cubicBezTo>
                  <a:lnTo>
                    <a:pt x="33699" y="14979"/>
                  </a:lnTo>
                  <a:cubicBezTo>
                    <a:pt x="34367" y="13583"/>
                    <a:pt x="34367" y="11959"/>
                    <a:pt x="33699" y="10562"/>
                  </a:cubicBezTo>
                  <a:cubicBezTo>
                    <a:pt x="33196" y="9035"/>
                    <a:pt x="32083" y="7784"/>
                    <a:pt x="30624" y="7106"/>
                  </a:cubicBezTo>
                  <a:lnTo>
                    <a:pt x="16144" y="704"/>
                  </a:lnTo>
                  <a:cubicBezTo>
                    <a:pt x="15266" y="335"/>
                    <a:pt x="14338" y="98"/>
                    <a:pt x="13389" y="0"/>
                  </a:cubicBezTo>
                  <a:cubicBezTo>
                    <a:pt x="11473" y="13"/>
                    <a:pt x="9663" y="881"/>
                    <a:pt x="8456" y="2369"/>
                  </a:cubicBezTo>
                  <a:lnTo>
                    <a:pt x="1217" y="11266"/>
                  </a:lnTo>
                  <a:cubicBezTo>
                    <a:pt x="-63" y="12882"/>
                    <a:pt x="-357" y="15067"/>
                    <a:pt x="448" y="16964"/>
                  </a:cubicBezTo>
                  <a:cubicBezTo>
                    <a:pt x="1506" y="18905"/>
                    <a:pt x="3493" y="20164"/>
                    <a:pt x="5701" y="2029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xmlns="" id="{20CC2B8D-D73E-0B43-9554-BA6B6D18D7F5}"/>
                </a:ext>
              </a:extLst>
            </p:cNvPr>
            <p:cNvSpPr/>
            <p:nvPr/>
          </p:nvSpPr>
          <p:spPr>
            <a:xfrm>
              <a:off x="7658513" y="5842766"/>
              <a:ext cx="25627" cy="12803"/>
            </a:xfrm>
            <a:custGeom>
              <a:avLst/>
              <a:gdLst>
                <a:gd name="connsiteX0" fmla="*/ 7843 w 25626"/>
                <a:gd name="connsiteY0" fmla="*/ 12805 h 12803"/>
                <a:gd name="connsiteX1" fmla="*/ 10021 w 25626"/>
                <a:gd name="connsiteY1" fmla="*/ 13893 h 12803"/>
                <a:gd name="connsiteX2" fmla="*/ 11430 w 25626"/>
                <a:gd name="connsiteY2" fmla="*/ 13445 h 12803"/>
                <a:gd name="connsiteX3" fmla="*/ 28280 w 25626"/>
                <a:gd name="connsiteY3" fmla="*/ 4547 h 12803"/>
                <a:gd name="connsiteX4" fmla="*/ 29497 w 25626"/>
                <a:gd name="connsiteY4" fmla="*/ 1858 h 12803"/>
                <a:gd name="connsiteX5" fmla="*/ 26934 w 25626"/>
                <a:gd name="connsiteY5" fmla="*/ 2 h 12803"/>
                <a:gd name="connsiteX6" fmla="*/ 2781 w 25626"/>
                <a:gd name="connsiteY6" fmla="*/ 2 h 12803"/>
                <a:gd name="connsiteX7" fmla="*/ 411 w 25626"/>
                <a:gd name="connsiteY7" fmla="*/ 1282 h 12803"/>
                <a:gd name="connsiteX8" fmla="*/ 411 w 25626"/>
                <a:gd name="connsiteY8" fmla="*/ 3907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6" h="12803">
                  <a:moveTo>
                    <a:pt x="7843" y="12805"/>
                  </a:moveTo>
                  <a:cubicBezTo>
                    <a:pt x="8372" y="13472"/>
                    <a:pt x="9170" y="13870"/>
                    <a:pt x="10021" y="13893"/>
                  </a:cubicBezTo>
                  <a:cubicBezTo>
                    <a:pt x="10524" y="13885"/>
                    <a:pt x="11015" y="13729"/>
                    <a:pt x="11430" y="13445"/>
                  </a:cubicBezTo>
                  <a:lnTo>
                    <a:pt x="28280" y="4547"/>
                  </a:lnTo>
                  <a:cubicBezTo>
                    <a:pt x="29302" y="4082"/>
                    <a:pt x="29823" y="2932"/>
                    <a:pt x="29497" y="1858"/>
                  </a:cubicBezTo>
                  <a:cubicBezTo>
                    <a:pt x="29173" y="723"/>
                    <a:pt x="28114" y="-43"/>
                    <a:pt x="26934" y="2"/>
                  </a:cubicBezTo>
                  <a:lnTo>
                    <a:pt x="2781" y="2"/>
                  </a:lnTo>
                  <a:cubicBezTo>
                    <a:pt x="1825" y="-1"/>
                    <a:pt x="932" y="481"/>
                    <a:pt x="411" y="1282"/>
                  </a:cubicBezTo>
                  <a:cubicBezTo>
                    <a:pt x="-137" y="2072"/>
                    <a:pt x="-137" y="3118"/>
                    <a:pt x="411" y="390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xmlns="" id="{3A6E3835-64BB-5549-AE4A-B951F4AA1A9E}"/>
                </a:ext>
              </a:extLst>
            </p:cNvPr>
            <p:cNvSpPr/>
            <p:nvPr/>
          </p:nvSpPr>
          <p:spPr>
            <a:xfrm>
              <a:off x="7660331" y="5675558"/>
              <a:ext cx="230642" cy="217653"/>
            </a:xfrm>
            <a:custGeom>
              <a:avLst/>
              <a:gdLst>
                <a:gd name="connsiteX0" fmla="*/ 186182 w 230642"/>
                <a:gd name="connsiteY0" fmla="*/ 29063 h 217653"/>
                <a:gd name="connsiteX1" fmla="*/ 187463 w 230642"/>
                <a:gd name="connsiteY1" fmla="*/ 26950 h 217653"/>
                <a:gd name="connsiteX2" fmla="*/ 187463 w 230642"/>
                <a:gd name="connsiteY2" fmla="*/ 2369 h 217653"/>
                <a:gd name="connsiteX3" fmla="*/ 185476 w 230642"/>
                <a:gd name="connsiteY3" fmla="*/ 0 h 217653"/>
                <a:gd name="connsiteX4" fmla="*/ 184836 w 230642"/>
                <a:gd name="connsiteY4" fmla="*/ 0 h 217653"/>
                <a:gd name="connsiteX5" fmla="*/ 182530 w 230642"/>
                <a:gd name="connsiteY5" fmla="*/ 1152 h 217653"/>
                <a:gd name="connsiteX6" fmla="*/ 175226 w 230642"/>
                <a:gd name="connsiteY6" fmla="*/ 12355 h 217653"/>
                <a:gd name="connsiteX7" fmla="*/ 175226 w 230642"/>
                <a:gd name="connsiteY7" fmla="*/ 14788 h 217653"/>
                <a:gd name="connsiteX8" fmla="*/ 182274 w 230642"/>
                <a:gd name="connsiteY8" fmla="*/ 27591 h 217653"/>
                <a:gd name="connsiteX9" fmla="*/ 172792 w 230642"/>
                <a:gd name="connsiteY9" fmla="*/ 27591 h 217653"/>
                <a:gd name="connsiteX10" fmla="*/ 168372 w 230642"/>
                <a:gd name="connsiteY10" fmla="*/ 29319 h 217653"/>
                <a:gd name="connsiteX11" fmla="*/ 166577 w 230642"/>
                <a:gd name="connsiteY11" fmla="*/ 33736 h 217653"/>
                <a:gd name="connsiteX12" fmla="*/ 168563 w 230642"/>
                <a:gd name="connsiteY12" fmla="*/ 59342 h 217653"/>
                <a:gd name="connsiteX13" fmla="*/ 140822 w 230642"/>
                <a:gd name="connsiteY13" fmla="*/ 61135 h 217653"/>
                <a:gd name="connsiteX14" fmla="*/ 135505 w 230642"/>
                <a:gd name="connsiteY14" fmla="*/ 65104 h 217653"/>
                <a:gd name="connsiteX15" fmla="*/ 129675 w 230642"/>
                <a:gd name="connsiteY15" fmla="*/ 81172 h 217653"/>
                <a:gd name="connsiteX16" fmla="*/ 116861 w 230642"/>
                <a:gd name="connsiteY16" fmla="*/ 81172 h 217653"/>
                <a:gd name="connsiteX17" fmla="*/ 111031 w 230642"/>
                <a:gd name="connsiteY17" fmla="*/ 85141 h 217653"/>
                <a:gd name="connsiteX18" fmla="*/ 106995 w 230642"/>
                <a:gd name="connsiteY18" fmla="*/ 96088 h 217653"/>
                <a:gd name="connsiteX19" fmla="*/ 97256 w 230642"/>
                <a:gd name="connsiteY19" fmla="*/ 100057 h 217653"/>
                <a:gd name="connsiteX20" fmla="*/ 98858 w 230642"/>
                <a:gd name="connsiteY20" fmla="*/ 82964 h 217653"/>
                <a:gd name="connsiteX21" fmla="*/ 94309 w 230642"/>
                <a:gd name="connsiteY21" fmla="*/ 76947 h 217653"/>
                <a:gd name="connsiteX22" fmla="*/ 77524 w 230642"/>
                <a:gd name="connsiteY22" fmla="*/ 72594 h 217653"/>
                <a:gd name="connsiteX23" fmla="*/ 75730 w 230642"/>
                <a:gd name="connsiteY23" fmla="*/ 72594 h 217653"/>
                <a:gd name="connsiteX24" fmla="*/ 71437 w 230642"/>
                <a:gd name="connsiteY24" fmla="*/ 74322 h 217653"/>
                <a:gd name="connsiteX25" fmla="*/ 49526 w 230642"/>
                <a:gd name="connsiteY25" fmla="*/ 95191 h 217653"/>
                <a:gd name="connsiteX26" fmla="*/ 22938 w 230642"/>
                <a:gd name="connsiteY26" fmla="*/ 104153 h 217653"/>
                <a:gd name="connsiteX27" fmla="*/ 19414 w 230642"/>
                <a:gd name="connsiteY27" fmla="*/ 107162 h 217653"/>
                <a:gd name="connsiteX28" fmla="*/ 194 w 230642"/>
                <a:gd name="connsiteY28" fmla="*/ 146724 h 217653"/>
                <a:gd name="connsiteX29" fmla="*/ 194 w 230642"/>
                <a:gd name="connsiteY29" fmla="*/ 148964 h 217653"/>
                <a:gd name="connsiteX30" fmla="*/ 2629 w 230642"/>
                <a:gd name="connsiteY30" fmla="*/ 157991 h 217653"/>
                <a:gd name="connsiteX31" fmla="*/ 8523 w 230642"/>
                <a:gd name="connsiteY31" fmla="*/ 162216 h 217653"/>
                <a:gd name="connsiteX32" fmla="*/ 20696 w 230642"/>
                <a:gd name="connsiteY32" fmla="*/ 162216 h 217653"/>
                <a:gd name="connsiteX33" fmla="*/ 26078 w 230642"/>
                <a:gd name="connsiteY33" fmla="*/ 159207 h 217653"/>
                <a:gd name="connsiteX34" fmla="*/ 43696 w 230642"/>
                <a:gd name="connsiteY34" fmla="*/ 128800 h 217653"/>
                <a:gd name="connsiteX35" fmla="*/ 44337 w 230642"/>
                <a:gd name="connsiteY35" fmla="*/ 128800 h 217653"/>
                <a:gd name="connsiteX36" fmla="*/ 46002 w 230642"/>
                <a:gd name="connsiteY36" fmla="*/ 139362 h 217653"/>
                <a:gd name="connsiteX37" fmla="*/ 50039 w 230642"/>
                <a:gd name="connsiteY37" fmla="*/ 144099 h 217653"/>
                <a:gd name="connsiteX38" fmla="*/ 52153 w 230642"/>
                <a:gd name="connsiteY38" fmla="*/ 144099 h 217653"/>
                <a:gd name="connsiteX39" fmla="*/ 56765 w 230642"/>
                <a:gd name="connsiteY39" fmla="*/ 142115 h 217653"/>
                <a:gd name="connsiteX40" fmla="*/ 66440 w 230642"/>
                <a:gd name="connsiteY40" fmla="*/ 131680 h 217653"/>
                <a:gd name="connsiteX41" fmla="*/ 71373 w 230642"/>
                <a:gd name="connsiteY41" fmla="*/ 137250 h 217653"/>
                <a:gd name="connsiteX42" fmla="*/ 76626 w 230642"/>
                <a:gd name="connsiteY42" fmla="*/ 139682 h 217653"/>
                <a:gd name="connsiteX43" fmla="*/ 76627 w 230642"/>
                <a:gd name="connsiteY43" fmla="*/ 139682 h 217653"/>
                <a:gd name="connsiteX44" fmla="*/ 81368 w 230642"/>
                <a:gd name="connsiteY44" fmla="*/ 137122 h 217653"/>
                <a:gd name="connsiteX45" fmla="*/ 91939 w 230642"/>
                <a:gd name="connsiteY45" fmla="*/ 122462 h 217653"/>
                <a:gd name="connsiteX46" fmla="*/ 107443 w 230642"/>
                <a:gd name="connsiteY46" fmla="*/ 135265 h 217653"/>
                <a:gd name="connsiteX47" fmla="*/ 99563 w 230642"/>
                <a:gd name="connsiteY47" fmla="*/ 151525 h 217653"/>
                <a:gd name="connsiteX48" fmla="*/ 99563 w 230642"/>
                <a:gd name="connsiteY48" fmla="*/ 155558 h 217653"/>
                <a:gd name="connsiteX49" fmla="*/ 109173 w 230642"/>
                <a:gd name="connsiteY49" fmla="*/ 184429 h 217653"/>
                <a:gd name="connsiteX50" fmla="*/ 111800 w 230642"/>
                <a:gd name="connsiteY50" fmla="*/ 187694 h 217653"/>
                <a:gd name="connsiteX51" fmla="*/ 145883 w 230642"/>
                <a:gd name="connsiteY51" fmla="*/ 207923 h 217653"/>
                <a:gd name="connsiteX52" fmla="*/ 148958 w 230642"/>
                <a:gd name="connsiteY52" fmla="*/ 208691 h 217653"/>
                <a:gd name="connsiteX53" fmla="*/ 152033 w 230642"/>
                <a:gd name="connsiteY53" fmla="*/ 207923 h 217653"/>
                <a:gd name="connsiteX54" fmla="*/ 162989 w 230642"/>
                <a:gd name="connsiteY54" fmla="*/ 202098 h 217653"/>
                <a:gd name="connsiteX55" fmla="*/ 169844 w 230642"/>
                <a:gd name="connsiteY55" fmla="*/ 216245 h 217653"/>
                <a:gd name="connsiteX56" fmla="*/ 175482 w 230642"/>
                <a:gd name="connsiteY56" fmla="*/ 219894 h 217653"/>
                <a:gd name="connsiteX57" fmla="*/ 175482 w 230642"/>
                <a:gd name="connsiteY57" fmla="*/ 219894 h 217653"/>
                <a:gd name="connsiteX58" fmla="*/ 181056 w 230642"/>
                <a:gd name="connsiteY58" fmla="*/ 216693 h 217653"/>
                <a:gd name="connsiteX59" fmla="*/ 193036 w 230642"/>
                <a:gd name="connsiteY59" fmla="*/ 194480 h 217653"/>
                <a:gd name="connsiteX60" fmla="*/ 193036 w 230642"/>
                <a:gd name="connsiteY60" fmla="*/ 188718 h 217653"/>
                <a:gd name="connsiteX61" fmla="*/ 179711 w 230642"/>
                <a:gd name="connsiteY61" fmla="*/ 168169 h 217653"/>
                <a:gd name="connsiteX62" fmla="*/ 180864 w 230642"/>
                <a:gd name="connsiteY62" fmla="*/ 161767 h 217653"/>
                <a:gd name="connsiteX63" fmla="*/ 194638 w 230642"/>
                <a:gd name="connsiteY63" fmla="*/ 148964 h 217653"/>
                <a:gd name="connsiteX64" fmla="*/ 206106 w 230642"/>
                <a:gd name="connsiteY64" fmla="*/ 182509 h 217653"/>
                <a:gd name="connsiteX65" fmla="*/ 212001 w 230642"/>
                <a:gd name="connsiteY65" fmla="*/ 186414 h 217653"/>
                <a:gd name="connsiteX66" fmla="*/ 217831 w 230642"/>
                <a:gd name="connsiteY66" fmla="*/ 182125 h 217653"/>
                <a:gd name="connsiteX67" fmla="*/ 232374 w 230642"/>
                <a:gd name="connsiteY67" fmla="*/ 131808 h 217653"/>
                <a:gd name="connsiteX68" fmla="*/ 232374 w 230642"/>
                <a:gd name="connsiteY68" fmla="*/ 129952 h 217653"/>
                <a:gd name="connsiteX69" fmla="*/ 219560 w 230642"/>
                <a:gd name="connsiteY69" fmla="*/ 85909 h 217653"/>
                <a:gd name="connsiteX70" fmla="*/ 217062 w 230642"/>
                <a:gd name="connsiteY70" fmla="*/ 82516 h 217653"/>
                <a:gd name="connsiteX71" fmla="*/ 219625 w 230642"/>
                <a:gd name="connsiteY71" fmla="*/ 78931 h 217653"/>
                <a:gd name="connsiteX72" fmla="*/ 220393 w 230642"/>
                <a:gd name="connsiteY72" fmla="*/ 74258 h 217653"/>
                <a:gd name="connsiteX73" fmla="*/ 214884 w 230642"/>
                <a:gd name="connsiteY73" fmla="*/ 55053 h 217653"/>
                <a:gd name="connsiteX74" fmla="*/ 213922 w 230642"/>
                <a:gd name="connsiteY74" fmla="*/ 53581 h 217653"/>
                <a:gd name="connsiteX75" fmla="*/ 187335 w 230642"/>
                <a:gd name="connsiteY75" fmla="*/ 29063 h 2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30642" h="217653">
                  <a:moveTo>
                    <a:pt x="186182" y="29063"/>
                  </a:moveTo>
                  <a:cubicBezTo>
                    <a:pt x="186961" y="28644"/>
                    <a:pt x="187452" y="27835"/>
                    <a:pt x="187463" y="26950"/>
                  </a:cubicBezTo>
                  <a:lnTo>
                    <a:pt x="187463" y="2369"/>
                  </a:lnTo>
                  <a:cubicBezTo>
                    <a:pt x="187452" y="1206"/>
                    <a:pt x="186620" y="214"/>
                    <a:pt x="185476" y="0"/>
                  </a:cubicBezTo>
                  <a:lnTo>
                    <a:pt x="184836" y="0"/>
                  </a:lnTo>
                  <a:cubicBezTo>
                    <a:pt x="183929" y="0"/>
                    <a:pt x="183074" y="427"/>
                    <a:pt x="182530" y="1152"/>
                  </a:cubicBezTo>
                  <a:lnTo>
                    <a:pt x="175226" y="12355"/>
                  </a:lnTo>
                  <a:cubicBezTo>
                    <a:pt x="174804" y="13111"/>
                    <a:pt x="174804" y="14032"/>
                    <a:pt x="175226" y="14788"/>
                  </a:cubicBezTo>
                  <a:lnTo>
                    <a:pt x="182274" y="27591"/>
                  </a:lnTo>
                  <a:lnTo>
                    <a:pt x="172792" y="27591"/>
                  </a:lnTo>
                  <a:cubicBezTo>
                    <a:pt x="171139" y="27514"/>
                    <a:pt x="169533" y="28142"/>
                    <a:pt x="168372" y="29319"/>
                  </a:cubicBezTo>
                  <a:cubicBezTo>
                    <a:pt x="167126" y="30438"/>
                    <a:pt x="166464" y="32067"/>
                    <a:pt x="166577" y="33736"/>
                  </a:cubicBezTo>
                  <a:lnTo>
                    <a:pt x="168563" y="59342"/>
                  </a:lnTo>
                  <a:lnTo>
                    <a:pt x="140822" y="61135"/>
                  </a:lnTo>
                  <a:cubicBezTo>
                    <a:pt x="138449" y="61366"/>
                    <a:pt x="136400" y="62895"/>
                    <a:pt x="135505" y="65104"/>
                  </a:cubicBezTo>
                  <a:lnTo>
                    <a:pt x="129675" y="81172"/>
                  </a:lnTo>
                  <a:lnTo>
                    <a:pt x="116861" y="81172"/>
                  </a:lnTo>
                  <a:cubicBezTo>
                    <a:pt x="114298" y="81211"/>
                    <a:pt x="112005" y="82772"/>
                    <a:pt x="111031" y="85141"/>
                  </a:cubicBezTo>
                  <a:lnTo>
                    <a:pt x="106995" y="96088"/>
                  </a:lnTo>
                  <a:lnTo>
                    <a:pt x="97256" y="100057"/>
                  </a:lnTo>
                  <a:lnTo>
                    <a:pt x="98858" y="82964"/>
                  </a:lnTo>
                  <a:cubicBezTo>
                    <a:pt x="98943" y="80140"/>
                    <a:pt x="97051" y="77637"/>
                    <a:pt x="94309" y="76947"/>
                  </a:cubicBezTo>
                  <a:lnTo>
                    <a:pt x="77524" y="72594"/>
                  </a:lnTo>
                  <a:cubicBezTo>
                    <a:pt x="76928" y="72527"/>
                    <a:pt x="76326" y="72527"/>
                    <a:pt x="75730" y="72594"/>
                  </a:cubicBezTo>
                  <a:cubicBezTo>
                    <a:pt x="74124" y="72568"/>
                    <a:pt x="72576" y="73191"/>
                    <a:pt x="71437" y="74322"/>
                  </a:cubicBezTo>
                  <a:lnTo>
                    <a:pt x="49526" y="95191"/>
                  </a:lnTo>
                  <a:lnTo>
                    <a:pt x="22938" y="104153"/>
                  </a:lnTo>
                  <a:cubicBezTo>
                    <a:pt x="21409" y="104646"/>
                    <a:pt x="20140" y="105729"/>
                    <a:pt x="19414" y="107162"/>
                  </a:cubicBezTo>
                  <a:lnTo>
                    <a:pt x="194" y="146724"/>
                  </a:lnTo>
                  <a:cubicBezTo>
                    <a:pt x="-65" y="147448"/>
                    <a:pt x="-65" y="148240"/>
                    <a:pt x="194" y="148964"/>
                  </a:cubicBezTo>
                  <a:lnTo>
                    <a:pt x="2629" y="157991"/>
                  </a:lnTo>
                  <a:cubicBezTo>
                    <a:pt x="3530" y="160482"/>
                    <a:pt x="5873" y="162161"/>
                    <a:pt x="8523" y="162216"/>
                  </a:cubicBezTo>
                  <a:lnTo>
                    <a:pt x="20696" y="162216"/>
                  </a:lnTo>
                  <a:cubicBezTo>
                    <a:pt x="22887" y="162198"/>
                    <a:pt x="24917" y="161063"/>
                    <a:pt x="26078" y="159207"/>
                  </a:cubicBezTo>
                  <a:lnTo>
                    <a:pt x="43696" y="128800"/>
                  </a:lnTo>
                  <a:lnTo>
                    <a:pt x="44337" y="128800"/>
                  </a:lnTo>
                  <a:lnTo>
                    <a:pt x="46002" y="139362"/>
                  </a:lnTo>
                  <a:cubicBezTo>
                    <a:pt x="46321" y="141587"/>
                    <a:pt x="47891" y="143430"/>
                    <a:pt x="50039" y="144099"/>
                  </a:cubicBezTo>
                  <a:cubicBezTo>
                    <a:pt x="50742" y="144171"/>
                    <a:pt x="51450" y="144171"/>
                    <a:pt x="52153" y="144099"/>
                  </a:cubicBezTo>
                  <a:cubicBezTo>
                    <a:pt x="53897" y="144092"/>
                    <a:pt x="55562" y="143376"/>
                    <a:pt x="56765" y="142115"/>
                  </a:cubicBezTo>
                  <a:lnTo>
                    <a:pt x="66440" y="131680"/>
                  </a:lnTo>
                  <a:lnTo>
                    <a:pt x="71373" y="137250"/>
                  </a:lnTo>
                  <a:cubicBezTo>
                    <a:pt x="72594" y="138904"/>
                    <a:pt x="74575" y="139821"/>
                    <a:pt x="76626" y="139682"/>
                  </a:cubicBezTo>
                  <a:lnTo>
                    <a:pt x="76627" y="139682"/>
                  </a:lnTo>
                  <a:cubicBezTo>
                    <a:pt x="78507" y="139567"/>
                    <a:pt x="80241" y="138630"/>
                    <a:pt x="81368" y="137122"/>
                  </a:cubicBezTo>
                  <a:lnTo>
                    <a:pt x="91939" y="122462"/>
                  </a:lnTo>
                  <a:lnTo>
                    <a:pt x="107443" y="135265"/>
                  </a:lnTo>
                  <a:lnTo>
                    <a:pt x="99563" y="151525"/>
                  </a:lnTo>
                  <a:cubicBezTo>
                    <a:pt x="99052" y="152821"/>
                    <a:pt x="99052" y="154262"/>
                    <a:pt x="99563" y="155558"/>
                  </a:cubicBezTo>
                  <a:lnTo>
                    <a:pt x="109173" y="184429"/>
                  </a:lnTo>
                  <a:cubicBezTo>
                    <a:pt x="109657" y="185781"/>
                    <a:pt x="110582" y="186931"/>
                    <a:pt x="111800" y="187694"/>
                  </a:cubicBezTo>
                  <a:lnTo>
                    <a:pt x="145883" y="207923"/>
                  </a:lnTo>
                  <a:cubicBezTo>
                    <a:pt x="146840" y="208401"/>
                    <a:pt x="147889" y="208663"/>
                    <a:pt x="148958" y="208691"/>
                  </a:cubicBezTo>
                  <a:cubicBezTo>
                    <a:pt x="150010" y="208556"/>
                    <a:pt x="151042" y="208298"/>
                    <a:pt x="152033" y="207923"/>
                  </a:cubicBezTo>
                  <a:lnTo>
                    <a:pt x="162989" y="202098"/>
                  </a:lnTo>
                  <a:lnTo>
                    <a:pt x="169844" y="216245"/>
                  </a:lnTo>
                  <a:cubicBezTo>
                    <a:pt x="170884" y="218427"/>
                    <a:pt x="173064" y="219838"/>
                    <a:pt x="175482" y="219894"/>
                  </a:cubicBezTo>
                  <a:lnTo>
                    <a:pt x="175482" y="219894"/>
                  </a:lnTo>
                  <a:cubicBezTo>
                    <a:pt x="177780" y="219903"/>
                    <a:pt x="179907" y="218681"/>
                    <a:pt x="181056" y="216693"/>
                  </a:cubicBezTo>
                  <a:lnTo>
                    <a:pt x="193036" y="194480"/>
                  </a:lnTo>
                  <a:cubicBezTo>
                    <a:pt x="194094" y="192705"/>
                    <a:pt x="194094" y="190494"/>
                    <a:pt x="193036" y="188718"/>
                  </a:cubicBezTo>
                  <a:lnTo>
                    <a:pt x="179711" y="168169"/>
                  </a:lnTo>
                  <a:lnTo>
                    <a:pt x="180864" y="161767"/>
                  </a:lnTo>
                  <a:lnTo>
                    <a:pt x="194638" y="148964"/>
                  </a:lnTo>
                  <a:lnTo>
                    <a:pt x="206106" y="182509"/>
                  </a:lnTo>
                  <a:cubicBezTo>
                    <a:pt x="207109" y="184874"/>
                    <a:pt x="209429" y="186412"/>
                    <a:pt x="212001" y="186414"/>
                  </a:cubicBezTo>
                  <a:cubicBezTo>
                    <a:pt x="214644" y="186324"/>
                    <a:pt x="216960" y="184620"/>
                    <a:pt x="217831" y="182125"/>
                  </a:cubicBezTo>
                  <a:lnTo>
                    <a:pt x="232374" y="131808"/>
                  </a:lnTo>
                  <a:cubicBezTo>
                    <a:pt x="232534" y="131200"/>
                    <a:pt x="232534" y="130560"/>
                    <a:pt x="232374" y="129952"/>
                  </a:cubicBezTo>
                  <a:lnTo>
                    <a:pt x="219560" y="85909"/>
                  </a:lnTo>
                  <a:lnTo>
                    <a:pt x="217062" y="82516"/>
                  </a:lnTo>
                  <a:lnTo>
                    <a:pt x="219625" y="78931"/>
                  </a:lnTo>
                  <a:cubicBezTo>
                    <a:pt x="220600" y="77580"/>
                    <a:pt x="220884" y="75850"/>
                    <a:pt x="220393" y="74258"/>
                  </a:cubicBezTo>
                  <a:lnTo>
                    <a:pt x="214884" y="55053"/>
                  </a:lnTo>
                  <a:cubicBezTo>
                    <a:pt x="214721" y="54476"/>
                    <a:pt x="214385" y="53962"/>
                    <a:pt x="213922" y="53581"/>
                  </a:cubicBezTo>
                  <a:lnTo>
                    <a:pt x="187335" y="29063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xmlns="" id="{BA4823AD-C73F-2C40-B849-2ADF4B2E6580}"/>
                </a:ext>
              </a:extLst>
            </p:cNvPr>
            <p:cNvSpPr/>
            <p:nvPr/>
          </p:nvSpPr>
          <p:spPr>
            <a:xfrm>
              <a:off x="7755279" y="5686633"/>
              <a:ext cx="38440" cy="25606"/>
            </a:xfrm>
            <a:custGeom>
              <a:avLst/>
              <a:gdLst>
                <a:gd name="connsiteX0" fmla="*/ 17813 w 38440"/>
                <a:gd name="connsiteY0" fmla="*/ 576 h 25606"/>
                <a:gd name="connsiteX1" fmla="*/ 963 w 38440"/>
                <a:gd name="connsiteY1" fmla="*/ 14020 h 25606"/>
                <a:gd name="connsiteX2" fmla="*/ 195 w 38440"/>
                <a:gd name="connsiteY2" fmla="*/ 16772 h 25606"/>
                <a:gd name="connsiteX3" fmla="*/ 5000 w 38440"/>
                <a:gd name="connsiteY3" fmla="*/ 27847 h 25606"/>
                <a:gd name="connsiteX4" fmla="*/ 7498 w 38440"/>
                <a:gd name="connsiteY4" fmla="*/ 29447 h 25606"/>
                <a:gd name="connsiteX5" fmla="*/ 34342 w 38440"/>
                <a:gd name="connsiteY5" fmla="*/ 27271 h 25606"/>
                <a:gd name="connsiteX6" fmla="*/ 36713 w 38440"/>
                <a:gd name="connsiteY6" fmla="*/ 25222 h 25606"/>
                <a:gd name="connsiteX7" fmla="*/ 41518 w 38440"/>
                <a:gd name="connsiteY7" fmla="*/ 5249 h 25606"/>
                <a:gd name="connsiteX8" fmla="*/ 41133 w 38440"/>
                <a:gd name="connsiteY8" fmla="*/ 3265 h 25606"/>
                <a:gd name="connsiteX9" fmla="*/ 39211 w 38440"/>
                <a:gd name="connsiteY9" fmla="*/ 2241 h 25606"/>
                <a:gd name="connsiteX10" fmla="*/ 19606 w 38440"/>
                <a:gd name="connsiteY10" fmla="*/ 0 h 25606"/>
                <a:gd name="connsiteX11" fmla="*/ 17812 w 38440"/>
                <a:gd name="connsiteY11" fmla="*/ 576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0" h="25606">
                  <a:moveTo>
                    <a:pt x="17813" y="576"/>
                  </a:moveTo>
                  <a:lnTo>
                    <a:pt x="963" y="14020"/>
                  </a:lnTo>
                  <a:cubicBezTo>
                    <a:pt x="79" y="14633"/>
                    <a:pt x="-244" y="15789"/>
                    <a:pt x="195" y="16772"/>
                  </a:cubicBezTo>
                  <a:lnTo>
                    <a:pt x="5000" y="27847"/>
                  </a:lnTo>
                  <a:cubicBezTo>
                    <a:pt x="5407" y="28857"/>
                    <a:pt x="6410" y="29499"/>
                    <a:pt x="7498" y="29447"/>
                  </a:cubicBezTo>
                  <a:lnTo>
                    <a:pt x="34342" y="27271"/>
                  </a:lnTo>
                  <a:cubicBezTo>
                    <a:pt x="35489" y="27166"/>
                    <a:pt x="36443" y="26342"/>
                    <a:pt x="36713" y="25222"/>
                  </a:cubicBezTo>
                  <a:lnTo>
                    <a:pt x="41518" y="5249"/>
                  </a:lnTo>
                  <a:cubicBezTo>
                    <a:pt x="41683" y="4564"/>
                    <a:pt x="41543" y="3839"/>
                    <a:pt x="41133" y="3265"/>
                  </a:cubicBezTo>
                  <a:cubicBezTo>
                    <a:pt x="40671" y="2662"/>
                    <a:pt x="39970" y="2288"/>
                    <a:pt x="39211" y="2241"/>
                  </a:cubicBezTo>
                  <a:lnTo>
                    <a:pt x="19606" y="0"/>
                  </a:lnTo>
                  <a:cubicBezTo>
                    <a:pt x="18962" y="-5"/>
                    <a:pt x="18333" y="197"/>
                    <a:pt x="17812" y="57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xmlns="" id="{9CF9B353-8164-584D-8BBF-A1451DA69BD4}"/>
                </a:ext>
              </a:extLst>
            </p:cNvPr>
            <p:cNvSpPr/>
            <p:nvPr/>
          </p:nvSpPr>
          <p:spPr>
            <a:xfrm>
              <a:off x="7733562" y="5639645"/>
              <a:ext cx="32034" cy="76819"/>
            </a:xfrm>
            <a:custGeom>
              <a:avLst/>
              <a:gdLst>
                <a:gd name="connsiteX0" fmla="*/ 31650 w 32033"/>
                <a:gd name="connsiteY0" fmla="*/ 128 h 76818"/>
                <a:gd name="connsiteX1" fmla="*/ 29215 w 32033"/>
                <a:gd name="connsiteY1" fmla="*/ 1600 h 76818"/>
                <a:gd name="connsiteX2" fmla="*/ 0 w 32033"/>
                <a:gd name="connsiteY2" fmla="*/ 62863 h 76818"/>
                <a:gd name="connsiteX3" fmla="*/ 0 w 32033"/>
                <a:gd name="connsiteY3" fmla="*/ 80596 h 76818"/>
                <a:gd name="connsiteX4" fmla="*/ 1858 w 32033"/>
                <a:gd name="connsiteY4" fmla="*/ 82965 h 76818"/>
                <a:gd name="connsiteX5" fmla="*/ 2627 w 32033"/>
                <a:gd name="connsiteY5" fmla="*/ 82965 h 76818"/>
                <a:gd name="connsiteX6" fmla="*/ 4933 w 32033"/>
                <a:gd name="connsiteY6" fmla="*/ 81812 h 76818"/>
                <a:gd name="connsiteX7" fmla="*/ 34276 w 32033"/>
                <a:gd name="connsiteY7" fmla="*/ 38089 h 76818"/>
                <a:gd name="connsiteX8" fmla="*/ 34276 w 32033"/>
                <a:gd name="connsiteY8" fmla="*/ 2433 h 76818"/>
                <a:gd name="connsiteX9" fmla="*/ 32162 w 32033"/>
                <a:gd name="connsiteY9" fmla="*/ 0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33" h="76818">
                  <a:moveTo>
                    <a:pt x="31650" y="128"/>
                  </a:moveTo>
                  <a:cubicBezTo>
                    <a:pt x="30627" y="130"/>
                    <a:pt x="29691" y="697"/>
                    <a:pt x="29215" y="1600"/>
                  </a:cubicBezTo>
                  <a:lnTo>
                    <a:pt x="0" y="62863"/>
                  </a:lnTo>
                  <a:lnTo>
                    <a:pt x="0" y="80596"/>
                  </a:lnTo>
                  <a:cubicBezTo>
                    <a:pt x="-2" y="81719"/>
                    <a:pt x="766" y="82698"/>
                    <a:pt x="1858" y="82965"/>
                  </a:cubicBezTo>
                  <a:lnTo>
                    <a:pt x="2627" y="82965"/>
                  </a:lnTo>
                  <a:cubicBezTo>
                    <a:pt x="3529" y="82945"/>
                    <a:pt x="4376" y="82523"/>
                    <a:pt x="4933" y="81812"/>
                  </a:cubicBezTo>
                  <a:lnTo>
                    <a:pt x="34276" y="38089"/>
                  </a:lnTo>
                  <a:lnTo>
                    <a:pt x="34276" y="2433"/>
                  </a:lnTo>
                  <a:cubicBezTo>
                    <a:pt x="34234" y="1225"/>
                    <a:pt x="33352" y="211"/>
                    <a:pt x="32162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xmlns="" id="{54D3E800-55D6-344C-8B4C-7CD6A20D3F11}"/>
                </a:ext>
              </a:extLst>
            </p:cNvPr>
            <p:cNvSpPr/>
            <p:nvPr/>
          </p:nvSpPr>
          <p:spPr>
            <a:xfrm>
              <a:off x="7779413" y="5628699"/>
              <a:ext cx="44847" cy="64016"/>
            </a:xfrm>
            <a:custGeom>
              <a:avLst/>
              <a:gdLst>
                <a:gd name="connsiteX0" fmla="*/ 31799 w 44847"/>
                <a:gd name="connsiteY0" fmla="*/ 69649 h 64015"/>
                <a:gd name="connsiteX1" fmla="*/ 32376 w 44847"/>
                <a:gd name="connsiteY1" fmla="*/ 69649 h 64015"/>
                <a:gd name="connsiteX2" fmla="*/ 34298 w 44847"/>
                <a:gd name="connsiteY2" fmla="*/ 67921 h 64015"/>
                <a:gd name="connsiteX3" fmla="*/ 36284 w 44847"/>
                <a:gd name="connsiteY3" fmla="*/ 60751 h 64015"/>
                <a:gd name="connsiteX4" fmla="*/ 43780 w 44847"/>
                <a:gd name="connsiteY4" fmla="*/ 60751 h 64015"/>
                <a:gd name="connsiteX5" fmla="*/ 45958 w 44847"/>
                <a:gd name="connsiteY5" fmla="*/ 59790 h 64015"/>
                <a:gd name="connsiteX6" fmla="*/ 46406 w 44847"/>
                <a:gd name="connsiteY6" fmla="*/ 57678 h 64015"/>
                <a:gd name="connsiteX7" fmla="*/ 34298 w 44847"/>
                <a:gd name="connsiteY7" fmla="*/ 15364 h 64015"/>
                <a:gd name="connsiteX8" fmla="*/ 32953 w 44847"/>
                <a:gd name="connsiteY8" fmla="*/ 13763 h 64015"/>
                <a:gd name="connsiteX9" fmla="*/ 3930 w 44847"/>
                <a:gd name="connsiteY9" fmla="*/ 320 h 64015"/>
                <a:gd name="connsiteX10" fmla="*/ 2713 w 44847"/>
                <a:gd name="connsiteY10" fmla="*/ 0 h 64015"/>
                <a:gd name="connsiteX11" fmla="*/ 1112 w 44847"/>
                <a:gd name="connsiteY11" fmla="*/ 512 h 64015"/>
                <a:gd name="connsiteX12" fmla="*/ 22 w 44847"/>
                <a:gd name="connsiteY12" fmla="*/ 2881 h 64015"/>
                <a:gd name="connsiteX13" fmla="*/ 4891 w 44847"/>
                <a:gd name="connsiteY13" fmla="*/ 29639 h 64015"/>
                <a:gd name="connsiteX14" fmla="*/ 6045 w 44847"/>
                <a:gd name="connsiteY14" fmla="*/ 31368 h 64015"/>
                <a:gd name="connsiteX15" fmla="*/ 7582 w 44847"/>
                <a:gd name="connsiteY15" fmla="*/ 31816 h 64015"/>
                <a:gd name="connsiteX16" fmla="*/ 8223 w 44847"/>
                <a:gd name="connsiteY16" fmla="*/ 31816 h 64015"/>
                <a:gd name="connsiteX17" fmla="*/ 15014 w 44847"/>
                <a:gd name="connsiteY17" fmla="*/ 30215 h 64015"/>
                <a:gd name="connsiteX18" fmla="*/ 19947 w 44847"/>
                <a:gd name="connsiteY18" fmla="*/ 57742 h 64015"/>
                <a:gd name="connsiteX19" fmla="*/ 29621 w 44847"/>
                <a:gd name="connsiteY19" fmla="*/ 68881 h 64015"/>
                <a:gd name="connsiteX20" fmla="*/ 31799 w 44847"/>
                <a:gd name="connsiteY20" fmla="*/ 69649 h 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847" h="64015">
                  <a:moveTo>
                    <a:pt x="31799" y="69649"/>
                  </a:moveTo>
                  <a:lnTo>
                    <a:pt x="32376" y="69649"/>
                  </a:lnTo>
                  <a:cubicBezTo>
                    <a:pt x="33288" y="69475"/>
                    <a:pt x="34028" y="68809"/>
                    <a:pt x="34298" y="67921"/>
                  </a:cubicBezTo>
                  <a:lnTo>
                    <a:pt x="36284" y="60751"/>
                  </a:lnTo>
                  <a:lnTo>
                    <a:pt x="43780" y="60751"/>
                  </a:lnTo>
                  <a:cubicBezTo>
                    <a:pt x="44604" y="60729"/>
                    <a:pt x="45386" y="60384"/>
                    <a:pt x="45958" y="59790"/>
                  </a:cubicBezTo>
                  <a:cubicBezTo>
                    <a:pt x="46411" y="59187"/>
                    <a:pt x="46576" y="58414"/>
                    <a:pt x="46406" y="57678"/>
                  </a:cubicBezTo>
                  <a:lnTo>
                    <a:pt x="34298" y="15364"/>
                  </a:lnTo>
                  <a:cubicBezTo>
                    <a:pt x="34142" y="14641"/>
                    <a:pt x="33638" y="14042"/>
                    <a:pt x="32953" y="13763"/>
                  </a:cubicBezTo>
                  <a:lnTo>
                    <a:pt x="3930" y="320"/>
                  </a:lnTo>
                  <a:cubicBezTo>
                    <a:pt x="3556" y="116"/>
                    <a:pt x="3139" y="7"/>
                    <a:pt x="2713" y="0"/>
                  </a:cubicBezTo>
                  <a:cubicBezTo>
                    <a:pt x="2140" y="4"/>
                    <a:pt x="1581" y="182"/>
                    <a:pt x="1112" y="512"/>
                  </a:cubicBezTo>
                  <a:cubicBezTo>
                    <a:pt x="320" y="1024"/>
                    <a:pt x="-105" y="1947"/>
                    <a:pt x="22" y="2881"/>
                  </a:cubicBezTo>
                  <a:lnTo>
                    <a:pt x="4891" y="29639"/>
                  </a:lnTo>
                  <a:cubicBezTo>
                    <a:pt x="5014" y="30352"/>
                    <a:pt x="5433" y="30980"/>
                    <a:pt x="6045" y="31368"/>
                  </a:cubicBezTo>
                  <a:cubicBezTo>
                    <a:pt x="6513" y="31643"/>
                    <a:pt x="7040" y="31796"/>
                    <a:pt x="7582" y="31816"/>
                  </a:cubicBezTo>
                  <a:cubicBezTo>
                    <a:pt x="7793" y="31865"/>
                    <a:pt x="8013" y="31865"/>
                    <a:pt x="8223" y="31816"/>
                  </a:cubicBezTo>
                  <a:lnTo>
                    <a:pt x="15014" y="30215"/>
                  </a:lnTo>
                  <a:lnTo>
                    <a:pt x="19947" y="57742"/>
                  </a:lnTo>
                  <a:lnTo>
                    <a:pt x="29621" y="68881"/>
                  </a:lnTo>
                  <a:cubicBezTo>
                    <a:pt x="30204" y="69436"/>
                    <a:pt x="30997" y="69716"/>
                    <a:pt x="31799" y="6964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xmlns="" id="{D94483D0-52B1-6243-903C-38D135777F1C}"/>
                </a:ext>
              </a:extLst>
            </p:cNvPr>
            <p:cNvSpPr/>
            <p:nvPr/>
          </p:nvSpPr>
          <p:spPr>
            <a:xfrm>
              <a:off x="7663153" y="5611347"/>
              <a:ext cx="83287" cy="134433"/>
            </a:xfrm>
            <a:custGeom>
              <a:avLst/>
              <a:gdLst>
                <a:gd name="connsiteX0" fmla="*/ 28382 w 83287"/>
                <a:gd name="connsiteY0" fmla="*/ 10822 h 134433"/>
                <a:gd name="connsiteX1" fmla="*/ 3972 w 83287"/>
                <a:gd name="connsiteY1" fmla="*/ 67 h 134433"/>
                <a:gd name="connsiteX2" fmla="*/ 2691 w 83287"/>
                <a:gd name="connsiteY2" fmla="*/ 67 h 134433"/>
                <a:gd name="connsiteX3" fmla="*/ 1217 w 83287"/>
                <a:gd name="connsiteY3" fmla="*/ 451 h 134433"/>
                <a:gd name="connsiteX4" fmla="*/ 0 w 83287"/>
                <a:gd name="connsiteY4" fmla="*/ 2564 h 134433"/>
                <a:gd name="connsiteX5" fmla="*/ 2434 w 83287"/>
                <a:gd name="connsiteY5" fmla="*/ 67284 h 134433"/>
                <a:gd name="connsiteX6" fmla="*/ 3972 w 83287"/>
                <a:gd name="connsiteY6" fmla="*/ 69397 h 134433"/>
                <a:gd name="connsiteX7" fmla="*/ 5125 w 83287"/>
                <a:gd name="connsiteY7" fmla="*/ 69397 h 134433"/>
                <a:gd name="connsiteX8" fmla="*/ 6663 w 83287"/>
                <a:gd name="connsiteY8" fmla="*/ 69012 h 134433"/>
                <a:gd name="connsiteX9" fmla="*/ 46064 w 83287"/>
                <a:gd name="connsiteY9" fmla="*/ 43406 h 134433"/>
                <a:gd name="connsiteX10" fmla="*/ 45038 w 83287"/>
                <a:gd name="connsiteY10" fmla="*/ 45391 h 134433"/>
                <a:gd name="connsiteX11" fmla="*/ 36326 w 83287"/>
                <a:gd name="connsiteY11" fmla="*/ 79703 h 134433"/>
                <a:gd name="connsiteX12" fmla="*/ 27933 w 83287"/>
                <a:gd name="connsiteY12" fmla="*/ 81239 h 134433"/>
                <a:gd name="connsiteX13" fmla="*/ 23256 w 83287"/>
                <a:gd name="connsiteY13" fmla="*/ 85785 h 134433"/>
                <a:gd name="connsiteX14" fmla="*/ 20886 w 83287"/>
                <a:gd name="connsiteY14" fmla="*/ 96795 h 134433"/>
                <a:gd name="connsiteX15" fmla="*/ 22423 w 83287"/>
                <a:gd name="connsiteY15" fmla="*/ 101980 h 134433"/>
                <a:gd name="connsiteX16" fmla="*/ 53752 w 83287"/>
                <a:gd name="connsiteY16" fmla="*/ 133092 h 134433"/>
                <a:gd name="connsiteX17" fmla="*/ 58301 w 83287"/>
                <a:gd name="connsiteY17" fmla="*/ 135013 h 134433"/>
                <a:gd name="connsiteX18" fmla="*/ 59134 w 83287"/>
                <a:gd name="connsiteY18" fmla="*/ 135013 h 134433"/>
                <a:gd name="connsiteX19" fmla="*/ 63426 w 83287"/>
                <a:gd name="connsiteY19" fmla="*/ 132388 h 134433"/>
                <a:gd name="connsiteX20" fmla="*/ 68808 w 83287"/>
                <a:gd name="connsiteY20" fmla="*/ 124450 h 134433"/>
                <a:gd name="connsiteX21" fmla="*/ 69320 w 83287"/>
                <a:gd name="connsiteY21" fmla="*/ 122594 h 134433"/>
                <a:gd name="connsiteX22" fmla="*/ 68936 w 83287"/>
                <a:gd name="connsiteY22" fmla="*/ 93338 h 134433"/>
                <a:gd name="connsiteX23" fmla="*/ 83799 w 83287"/>
                <a:gd name="connsiteY23" fmla="*/ 53520 h 134433"/>
                <a:gd name="connsiteX24" fmla="*/ 83799 w 83287"/>
                <a:gd name="connsiteY24" fmla="*/ 46735 h 134433"/>
                <a:gd name="connsiteX25" fmla="*/ 79315 w 83287"/>
                <a:gd name="connsiteY25" fmla="*/ 41165 h 134433"/>
                <a:gd name="connsiteX26" fmla="*/ 62401 w 83287"/>
                <a:gd name="connsiteY26" fmla="*/ 36748 h 134433"/>
                <a:gd name="connsiteX27" fmla="*/ 60735 w 83287"/>
                <a:gd name="connsiteY27" fmla="*/ 36748 h 134433"/>
                <a:gd name="connsiteX28" fmla="*/ 57980 w 83287"/>
                <a:gd name="connsiteY28" fmla="*/ 37261 h 134433"/>
                <a:gd name="connsiteX29" fmla="*/ 50613 w 83287"/>
                <a:gd name="connsiteY29" fmla="*/ 40589 h 134433"/>
                <a:gd name="connsiteX30" fmla="*/ 54969 w 83287"/>
                <a:gd name="connsiteY30" fmla="*/ 37773 h 134433"/>
                <a:gd name="connsiteX31" fmla="*/ 56058 w 83287"/>
                <a:gd name="connsiteY31" fmla="*/ 36365 h 134433"/>
                <a:gd name="connsiteX32" fmla="*/ 60928 w 83287"/>
                <a:gd name="connsiteY32" fmla="*/ 18504 h 134433"/>
                <a:gd name="connsiteX33" fmla="*/ 60480 w 83287"/>
                <a:gd name="connsiteY33" fmla="*/ 16584 h 134433"/>
                <a:gd name="connsiteX34" fmla="*/ 58750 w 83287"/>
                <a:gd name="connsiteY34" fmla="*/ 15495 h 1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287" h="134433">
                  <a:moveTo>
                    <a:pt x="28382" y="10822"/>
                  </a:moveTo>
                  <a:lnTo>
                    <a:pt x="3972" y="67"/>
                  </a:lnTo>
                  <a:cubicBezTo>
                    <a:pt x="3549" y="-22"/>
                    <a:pt x="3113" y="-22"/>
                    <a:pt x="2691" y="67"/>
                  </a:cubicBezTo>
                  <a:cubicBezTo>
                    <a:pt x="2175" y="72"/>
                    <a:pt x="1669" y="205"/>
                    <a:pt x="1217" y="451"/>
                  </a:cubicBezTo>
                  <a:cubicBezTo>
                    <a:pt x="452" y="877"/>
                    <a:pt x="-16" y="1689"/>
                    <a:pt x="0" y="2564"/>
                  </a:cubicBezTo>
                  <a:lnTo>
                    <a:pt x="2434" y="67284"/>
                  </a:lnTo>
                  <a:cubicBezTo>
                    <a:pt x="2459" y="68238"/>
                    <a:pt x="3071" y="69079"/>
                    <a:pt x="3972" y="69397"/>
                  </a:cubicBezTo>
                  <a:cubicBezTo>
                    <a:pt x="4353" y="69462"/>
                    <a:pt x="4744" y="69462"/>
                    <a:pt x="5125" y="69397"/>
                  </a:cubicBezTo>
                  <a:cubicBezTo>
                    <a:pt x="5658" y="69368"/>
                    <a:pt x="6180" y="69238"/>
                    <a:pt x="6663" y="69012"/>
                  </a:cubicBezTo>
                  <a:lnTo>
                    <a:pt x="46064" y="43406"/>
                  </a:lnTo>
                  <a:cubicBezTo>
                    <a:pt x="45585" y="43988"/>
                    <a:pt x="45235" y="44664"/>
                    <a:pt x="45038" y="45391"/>
                  </a:cubicBezTo>
                  <a:lnTo>
                    <a:pt x="36326" y="79703"/>
                  </a:lnTo>
                  <a:lnTo>
                    <a:pt x="27933" y="81239"/>
                  </a:lnTo>
                  <a:cubicBezTo>
                    <a:pt x="25661" y="81788"/>
                    <a:pt x="23868" y="83530"/>
                    <a:pt x="23256" y="85785"/>
                  </a:cubicBezTo>
                  <a:lnTo>
                    <a:pt x="20886" y="96795"/>
                  </a:lnTo>
                  <a:cubicBezTo>
                    <a:pt x="20428" y="98674"/>
                    <a:pt x="21015" y="100654"/>
                    <a:pt x="22423" y="101980"/>
                  </a:cubicBezTo>
                  <a:lnTo>
                    <a:pt x="53752" y="133092"/>
                  </a:lnTo>
                  <a:cubicBezTo>
                    <a:pt x="54950" y="134314"/>
                    <a:pt x="56589" y="135006"/>
                    <a:pt x="58301" y="135013"/>
                  </a:cubicBezTo>
                  <a:lnTo>
                    <a:pt x="59134" y="135013"/>
                  </a:lnTo>
                  <a:cubicBezTo>
                    <a:pt x="60891" y="134841"/>
                    <a:pt x="62473" y="133874"/>
                    <a:pt x="63426" y="132388"/>
                  </a:cubicBezTo>
                  <a:lnTo>
                    <a:pt x="68808" y="124450"/>
                  </a:lnTo>
                  <a:cubicBezTo>
                    <a:pt x="69126" y="123881"/>
                    <a:pt x="69302" y="123245"/>
                    <a:pt x="69320" y="122594"/>
                  </a:cubicBezTo>
                  <a:lnTo>
                    <a:pt x="68936" y="93338"/>
                  </a:lnTo>
                  <a:lnTo>
                    <a:pt x="83799" y="53520"/>
                  </a:lnTo>
                  <a:lnTo>
                    <a:pt x="83799" y="46735"/>
                  </a:lnTo>
                  <a:cubicBezTo>
                    <a:pt x="83710" y="44088"/>
                    <a:pt x="81882" y="41819"/>
                    <a:pt x="79315" y="41165"/>
                  </a:cubicBezTo>
                  <a:lnTo>
                    <a:pt x="62401" y="36748"/>
                  </a:lnTo>
                  <a:cubicBezTo>
                    <a:pt x="61847" y="36696"/>
                    <a:pt x="61289" y="36696"/>
                    <a:pt x="60735" y="36748"/>
                  </a:cubicBezTo>
                  <a:cubicBezTo>
                    <a:pt x="59798" y="36794"/>
                    <a:pt x="58872" y="36967"/>
                    <a:pt x="57980" y="37261"/>
                  </a:cubicBezTo>
                  <a:lnTo>
                    <a:pt x="50613" y="40589"/>
                  </a:lnTo>
                  <a:lnTo>
                    <a:pt x="54969" y="37773"/>
                  </a:lnTo>
                  <a:cubicBezTo>
                    <a:pt x="55528" y="37494"/>
                    <a:pt x="55929" y="36975"/>
                    <a:pt x="56058" y="36365"/>
                  </a:cubicBezTo>
                  <a:lnTo>
                    <a:pt x="60928" y="18504"/>
                  </a:lnTo>
                  <a:cubicBezTo>
                    <a:pt x="61104" y="17829"/>
                    <a:pt x="60937" y="17110"/>
                    <a:pt x="60480" y="16584"/>
                  </a:cubicBezTo>
                  <a:cubicBezTo>
                    <a:pt x="60104" y="15971"/>
                    <a:pt x="59464" y="15569"/>
                    <a:pt x="58750" y="1549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xmlns="" id="{4145AD84-39A8-C74F-B9A7-11E36526E3BE}"/>
                </a:ext>
              </a:extLst>
            </p:cNvPr>
            <p:cNvSpPr/>
            <p:nvPr/>
          </p:nvSpPr>
          <p:spPr>
            <a:xfrm>
              <a:off x="7775968" y="5578574"/>
              <a:ext cx="76881" cy="76819"/>
            </a:xfrm>
            <a:custGeom>
              <a:avLst/>
              <a:gdLst>
                <a:gd name="connsiteX0" fmla="*/ 63626 w 76880"/>
                <a:gd name="connsiteY0" fmla="*/ 14980 h 76818"/>
                <a:gd name="connsiteX1" fmla="*/ 51517 w 76880"/>
                <a:gd name="connsiteY1" fmla="*/ 3777 h 76818"/>
                <a:gd name="connsiteX2" fmla="*/ 47609 w 76880"/>
                <a:gd name="connsiteY2" fmla="*/ 2177 h 76818"/>
                <a:gd name="connsiteX3" fmla="*/ 6157 w 76880"/>
                <a:gd name="connsiteY3" fmla="*/ 0 h 76818"/>
                <a:gd name="connsiteX4" fmla="*/ 840 w 76880"/>
                <a:gd name="connsiteY4" fmla="*/ 2817 h 76818"/>
                <a:gd name="connsiteX5" fmla="*/ 840 w 76880"/>
                <a:gd name="connsiteY5" fmla="*/ 8770 h 76818"/>
                <a:gd name="connsiteX6" fmla="*/ 41971 w 76880"/>
                <a:gd name="connsiteY6" fmla="*/ 71185 h 76818"/>
                <a:gd name="connsiteX7" fmla="*/ 46008 w 76880"/>
                <a:gd name="connsiteY7" fmla="*/ 73810 h 76818"/>
                <a:gd name="connsiteX8" fmla="*/ 70673 w 76880"/>
                <a:gd name="connsiteY8" fmla="*/ 78355 h 76818"/>
                <a:gd name="connsiteX9" fmla="*/ 71314 w 76880"/>
                <a:gd name="connsiteY9" fmla="*/ 78355 h 76818"/>
                <a:gd name="connsiteX10" fmla="*/ 76119 w 76880"/>
                <a:gd name="connsiteY10" fmla="*/ 76178 h 76818"/>
                <a:gd name="connsiteX11" fmla="*/ 77016 w 76880"/>
                <a:gd name="connsiteY11" fmla="*/ 70225 h 76818"/>
                <a:gd name="connsiteX12" fmla="*/ 65419 w 76880"/>
                <a:gd name="connsiteY12" fmla="*/ 45835 h 76818"/>
                <a:gd name="connsiteX13" fmla="*/ 65419 w 76880"/>
                <a:gd name="connsiteY13" fmla="*/ 19077 h 76818"/>
                <a:gd name="connsiteX14" fmla="*/ 63625 w 76880"/>
                <a:gd name="connsiteY14" fmla="*/ 14979 h 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80" h="76818">
                  <a:moveTo>
                    <a:pt x="63626" y="14980"/>
                  </a:moveTo>
                  <a:lnTo>
                    <a:pt x="51517" y="3777"/>
                  </a:lnTo>
                  <a:cubicBezTo>
                    <a:pt x="50433" y="2817"/>
                    <a:pt x="49055" y="2253"/>
                    <a:pt x="47609" y="2177"/>
                  </a:cubicBezTo>
                  <a:lnTo>
                    <a:pt x="6157" y="0"/>
                  </a:lnTo>
                  <a:cubicBezTo>
                    <a:pt x="4026" y="-3"/>
                    <a:pt x="2033" y="1053"/>
                    <a:pt x="840" y="2817"/>
                  </a:cubicBezTo>
                  <a:cubicBezTo>
                    <a:pt x="-280" y="4643"/>
                    <a:pt x="-280" y="6944"/>
                    <a:pt x="840" y="8770"/>
                  </a:cubicBezTo>
                  <a:lnTo>
                    <a:pt x="41971" y="71185"/>
                  </a:lnTo>
                  <a:cubicBezTo>
                    <a:pt x="42836" y="72639"/>
                    <a:pt x="44327" y="73610"/>
                    <a:pt x="46008" y="73810"/>
                  </a:cubicBezTo>
                  <a:lnTo>
                    <a:pt x="70673" y="78355"/>
                  </a:lnTo>
                  <a:lnTo>
                    <a:pt x="71314" y="78355"/>
                  </a:lnTo>
                  <a:cubicBezTo>
                    <a:pt x="73154" y="78353"/>
                    <a:pt x="74904" y="77560"/>
                    <a:pt x="76119" y="76178"/>
                  </a:cubicBezTo>
                  <a:cubicBezTo>
                    <a:pt x="77543" y="74534"/>
                    <a:pt x="77892" y="72216"/>
                    <a:pt x="77016" y="70225"/>
                  </a:cubicBezTo>
                  <a:lnTo>
                    <a:pt x="65419" y="45835"/>
                  </a:lnTo>
                  <a:lnTo>
                    <a:pt x="65419" y="19077"/>
                  </a:lnTo>
                  <a:cubicBezTo>
                    <a:pt x="65413" y="17522"/>
                    <a:pt x="64763" y="16039"/>
                    <a:pt x="63625" y="1497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xmlns="" id="{0AB830AF-C827-634D-AE09-5A40925A36D3}"/>
                </a:ext>
              </a:extLst>
            </p:cNvPr>
            <p:cNvSpPr/>
            <p:nvPr/>
          </p:nvSpPr>
          <p:spPr>
            <a:xfrm>
              <a:off x="7723824" y="5577741"/>
              <a:ext cx="38440" cy="38409"/>
            </a:xfrm>
            <a:custGeom>
              <a:avLst/>
              <a:gdLst>
                <a:gd name="connsiteX0" fmla="*/ 40683 w 38440"/>
                <a:gd name="connsiteY0" fmla="*/ 27272 h 38409"/>
                <a:gd name="connsiteX1" fmla="*/ 6856 w 38440"/>
                <a:gd name="connsiteY1" fmla="*/ 514 h 38409"/>
                <a:gd name="connsiteX2" fmla="*/ 5190 w 38440"/>
                <a:gd name="connsiteY2" fmla="*/ 1 h 38409"/>
                <a:gd name="connsiteX3" fmla="*/ 4036 w 38440"/>
                <a:gd name="connsiteY3" fmla="*/ 1 h 38409"/>
                <a:gd name="connsiteX4" fmla="*/ 2435 w 38440"/>
                <a:gd name="connsiteY4" fmla="*/ 2114 h 38409"/>
                <a:gd name="connsiteX5" fmla="*/ 0 w 38440"/>
                <a:gd name="connsiteY5" fmla="*/ 28872 h 38409"/>
                <a:gd name="connsiteX6" fmla="*/ 1281 w 38440"/>
                <a:gd name="connsiteY6" fmla="*/ 31113 h 38409"/>
                <a:gd name="connsiteX7" fmla="*/ 2690 w 38440"/>
                <a:gd name="connsiteY7" fmla="*/ 31561 h 38409"/>
                <a:gd name="connsiteX8" fmla="*/ 3907 w 38440"/>
                <a:gd name="connsiteY8" fmla="*/ 31561 h 38409"/>
                <a:gd name="connsiteX9" fmla="*/ 16721 w 38440"/>
                <a:gd name="connsiteY9" fmla="*/ 25543 h 38409"/>
                <a:gd name="connsiteX10" fmla="*/ 39594 w 38440"/>
                <a:gd name="connsiteY10" fmla="*/ 42444 h 38409"/>
                <a:gd name="connsiteX11" fmla="*/ 41260 w 38440"/>
                <a:gd name="connsiteY11" fmla="*/ 42956 h 38409"/>
                <a:gd name="connsiteX12" fmla="*/ 42669 w 38440"/>
                <a:gd name="connsiteY12" fmla="*/ 42572 h 38409"/>
                <a:gd name="connsiteX13" fmla="*/ 43886 w 38440"/>
                <a:gd name="connsiteY13" fmla="*/ 40011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440" h="38409">
                  <a:moveTo>
                    <a:pt x="40683" y="27272"/>
                  </a:moveTo>
                  <a:lnTo>
                    <a:pt x="6856" y="514"/>
                  </a:lnTo>
                  <a:cubicBezTo>
                    <a:pt x="6372" y="163"/>
                    <a:pt x="5787" y="-17"/>
                    <a:pt x="5190" y="1"/>
                  </a:cubicBezTo>
                  <a:lnTo>
                    <a:pt x="4036" y="1"/>
                  </a:lnTo>
                  <a:cubicBezTo>
                    <a:pt x="3160" y="365"/>
                    <a:pt x="2547" y="1172"/>
                    <a:pt x="2435" y="2114"/>
                  </a:cubicBezTo>
                  <a:lnTo>
                    <a:pt x="0" y="28872"/>
                  </a:lnTo>
                  <a:cubicBezTo>
                    <a:pt x="17" y="29789"/>
                    <a:pt x="500" y="30633"/>
                    <a:pt x="1281" y="31113"/>
                  </a:cubicBezTo>
                  <a:cubicBezTo>
                    <a:pt x="1684" y="31422"/>
                    <a:pt x="2183" y="31581"/>
                    <a:pt x="2690" y="31561"/>
                  </a:cubicBezTo>
                  <a:cubicBezTo>
                    <a:pt x="3091" y="31656"/>
                    <a:pt x="3508" y="31656"/>
                    <a:pt x="3907" y="31561"/>
                  </a:cubicBezTo>
                  <a:lnTo>
                    <a:pt x="16721" y="25543"/>
                  </a:lnTo>
                  <a:lnTo>
                    <a:pt x="39594" y="42444"/>
                  </a:lnTo>
                  <a:cubicBezTo>
                    <a:pt x="40095" y="42756"/>
                    <a:pt x="40669" y="42933"/>
                    <a:pt x="41260" y="42956"/>
                  </a:cubicBezTo>
                  <a:cubicBezTo>
                    <a:pt x="41754" y="42948"/>
                    <a:pt x="42239" y="42816"/>
                    <a:pt x="42669" y="42572"/>
                  </a:cubicBezTo>
                  <a:cubicBezTo>
                    <a:pt x="43582" y="42067"/>
                    <a:pt x="44071" y="41037"/>
                    <a:pt x="43886" y="4001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xmlns="" id="{0375531E-5150-F041-8B05-CA1F0634BF38}"/>
                </a:ext>
              </a:extLst>
            </p:cNvPr>
            <p:cNvSpPr/>
            <p:nvPr/>
          </p:nvSpPr>
          <p:spPr>
            <a:xfrm>
              <a:off x="7665844" y="5577648"/>
              <a:ext cx="6407" cy="19205"/>
            </a:xfrm>
            <a:custGeom>
              <a:avLst/>
              <a:gdLst>
                <a:gd name="connsiteX0" fmla="*/ 11339 w 6406"/>
                <a:gd name="connsiteY0" fmla="*/ 95 h 19204"/>
                <a:gd name="connsiteX1" fmla="*/ 9994 w 6406"/>
                <a:gd name="connsiteY1" fmla="*/ 95 h 19204"/>
                <a:gd name="connsiteX2" fmla="*/ 8072 w 6406"/>
                <a:gd name="connsiteY2" fmla="*/ 671 h 19204"/>
                <a:gd name="connsiteX3" fmla="*/ 769 w 6406"/>
                <a:gd name="connsiteY3" fmla="*/ 7457 h 19204"/>
                <a:gd name="connsiteX4" fmla="*/ 0 w 6406"/>
                <a:gd name="connsiteY4" fmla="*/ 9185 h 19204"/>
                <a:gd name="connsiteX5" fmla="*/ 0 w 6406"/>
                <a:gd name="connsiteY5" fmla="*/ 22628 h 19204"/>
                <a:gd name="connsiteX6" fmla="*/ 2242 w 6406"/>
                <a:gd name="connsiteY6" fmla="*/ 25061 h 19204"/>
                <a:gd name="connsiteX7" fmla="*/ 2626 w 6406"/>
                <a:gd name="connsiteY7" fmla="*/ 25061 h 19204"/>
                <a:gd name="connsiteX8" fmla="*/ 5253 w 6406"/>
                <a:gd name="connsiteY8" fmla="*/ 23332 h 19204"/>
                <a:gd name="connsiteX9" fmla="*/ 12493 w 6406"/>
                <a:gd name="connsiteY9" fmla="*/ 3295 h 19204"/>
                <a:gd name="connsiteX10" fmla="*/ 11407 w 6406"/>
                <a:gd name="connsiteY10" fmla="*/ 126 h 19204"/>
                <a:gd name="connsiteX11" fmla="*/ 11340 w 6406"/>
                <a:gd name="connsiteY11" fmla="*/ 95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6" h="19204">
                  <a:moveTo>
                    <a:pt x="11339" y="95"/>
                  </a:moveTo>
                  <a:cubicBezTo>
                    <a:pt x="10900" y="-32"/>
                    <a:pt x="10434" y="-32"/>
                    <a:pt x="9994" y="95"/>
                  </a:cubicBezTo>
                  <a:cubicBezTo>
                    <a:pt x="9309" y="81"/>
                    <a:pt x="8636" y="282"/>
                    <a:pt x="8072" y="671"/>
                  </a:cubicBezTo>
                  <a:lnTo>
                    <a:pt x="769" y="7457"/>
                  </a:lnTo>
                  <a:cubicBezTo>
                    <a:pt x="301" y="7914"/>
                    <a:pt x="26" y="8532"/>
                    <a:pt x="0" y="9185"/>
                  </a:cubicBezTo>
                  <a:lnTo>
                    <a:pt x="0" y="22628"/>
                  </a:lnTo>
                  <a:cubicBezTo>
                    <a:pt x="101" y="23857"/>
                    <a:pt x="1025" y="24860"/>
                    <a:pt x="2242" y="25061"/>
                  </a:cubicBezTo>
                  <a:lnTo>
                    <a:pt x="2626" y="25061"/>
                  </a:lnTo>
                  <a:cubicBezTo>
                    <a:pt x="3783" y="25109"/>
                    <a:pt x="4840" y="24413"/>
                    <a:pt x="5253" y="23332"/>
                  </a:cubicBezTo>
                  <a:lnTo>
                    <a:pt x="12493" y="3295"/>
                  </a:lnTo>
                  <a:cubicBezTo>
                    <a:pt x="13068" y="2121"/>
                    <a:pt x="12583" y="702"/>
                    <a:pt x="11407" y="126"/>
                  </a:cubicBezTo>
                  <a:cubicBezTo>
                    <a:pt x="11385" y="115"/>
                    <a:pt x="11363" y="105"/>
                    <a:pt x="11340" y="9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xmlns="" id="{B233E003-6BA1-7C4D-A96E-F1D5F96A706E}"/>
                </a:ext>
              </a:extLst>
            </p:cNvPr>
            <p:cNvSpPr/>
            <p:nvPr/>
          </p:nvSpPr>
          <p:spPr>
            <a:xfrm>
              <a:off x="7658425" y="5537220"/>
              <a:ext cx="12813" cy="12803"/>
            </a:xfrm>
            <a:custGeom>
              <a:avLst/>
              <a:gdLst>
                <a:gd name="connsiteX0" fmla="*/ 15491 w 12813"/>
                <a:gd name="connsiteY0" fmla="*/ 2305 h 12803"/>
                <a:gd name="connsiteX1" fmla="*/ 2677 w 12813"/>
                <a:gd name="connsiteY1" fmla="*/ 0 h 12803"/>
                <a:gd name="connsiteX2" fmla="*/ 628 w 12813"/>
                <a:gd name="connsiteY2" fmla="*/ 896 h 12803"/>
                <a:gd name="connsiteX3" fmla="*/ 115 w 12813"/>
                <a:gd name="connsiteY3" fmla="*/ 3265 h 12803"/>
                <a:gd name="connsiteX4" fmla="*/ 3446 w 12813"/>
                <a:gd name="connsiteY4" fmla="*/ 11139 h 12803"/>
                <a:gd name="connsiteX5" fmla="*/ 13184 w 12813"/>
                <a:gd name="connsiteY5" fmla="*/ 17541 h 12803"/>
                <a:gd name="connsiteX6" fmla="*/ 14785 w 12813"/>
                <a:gd name="connsiteY6" fmla="*/ 18117 h 12803"/>
                <a:gd name="connsiteX7" fmla="*/ 17477 w 12813"/>
                <a:gd name="connsiteY7" fmla="*/ 15684 h 12803"/>
                <a:gd name="connsiteX8" fmla="*/ 17477 w 12813"/>
                <a:gd name="connsiteY8" fmla="*/ 4481 h 12803"/>
                <a:gd name="connsiteX9" fmla="*/ 15490 w 12813"/>
                <a:gd name="connsiteY9" fmla="*/ 2304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13" h="12803">
                  <a:moveTo>
                    <a:pt x="15491" y="2305"/>
                  </a:moveTo>
                  <a:lnTo>
                    <a:pt x="2677" y="0"/>
                  </a:lnTo>
                  <a:cubicBezTo>
                    <a:pt x="1901" y="11"/>
                    <a:pt x="1162" y="334"/>
                    <a:pt x="628" y="896"/>
                  </a:cubicBezTo>
                  <a:cubicBezTo>
                    <a:pt x="47" y="1539"/>
                    <a:pt x="-148" y="2440"/>
                    <a:pt x="115" y="3265"/>
                  </a:cubicBezTo>
                  <a:lnTo>
                    <a:pt x="3446" y="11139"/>
                  </a:lnTo>
                  <a:lnTo>
                    <a:pt x="13184" y="17541"/>
                  </a:lnTo>
                  <a:cubicBezTo>
                    <a:pt x="13628" y="17924"/>
                    <a:pt x="14199" y="18129"/>
                    <a:pt x="14785" y="18117"/>
                  </a:cubicBezTo>
                  <a:cubicBezTo>
                    <a:pt x="16134" y="18019"/>
                    <a:pt x="17244" y="17016"/>
                    <a:pt x="17477" y="15684"/>
                  </a:cubicBezTo>
                  <a:lnTo>
                    <a:pt x="17477" y="4481"/>
                  </a:lnTo>
                  <a:cubicBezTo>
                    <a:pt x="17359" y="3401"/>
                    <a:pt x="16556" y="2521"/>
                    <a:pt x="15490" y="230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xmlns="" id="{E8793743-3C33-2445-A7F1-7732B53B8B5F}"/>
                </a:ext>
              </a:extLst>
            </p:cNvPr>
            <p:cNvSpPr/>
            <p:nvPr/>
          </p:nvSpPr>
          <p:spPr>
            <a:xfrm>
              <a:off x="7660989" y="5465907"/>
              <a:ext cx="6407" cy="19205"/>
            </a:xfrm>
            <a:custGeom>
              <a:avLst/>
              <a:gdLst>
                <a:gd name="connsiteX0" fmla="*/ 7481 w 6406"/>
                <a:gd name="connsiteY0" fmla="*/ 0 h 19204"/>
                <a:gd name="connsiteX1" fmla="*/ 5623 w 6406"/>
                <a:gd name="connsiteY1" fmla="*/ 704 h 19204"/>
                <a:gd name="connsiteX2" fmla="*/ 818 w 6406"/>
                <a:gd name="connsiteY2" fmla="*/ 5186 h 19204"/>
                <a:gd name="connsiteX3" fmla="*/ 178 w 6406"/>
                <a:gd name="connsiteY3" fmla="*/ 7746 h 19204"/>
                <a:gd name="connsiteX4" fmla="*/ 5046 w 6406"/>
                <a:gd name="connsiteY4" fmla="*/ 21061 h 19204"/>
                <a:gd name="connsiteX5" fmla="*/ 7545 w 6406"/>
                <a:gd name="connsiteY5" fmla="*/ 22726 h 19204"/>
                <a:gd name="connsiteX6" fmla="*/ 7994 w 6406"/>
                <a:gd name="connsiteY6" fmla="*/ 22726 h 19204"/>
                <a:gd name="connsiteX7" fmla="*/ 10300 w 6406"/>
                <a:gd name="connsiteY7" fmla="*/ 20293 h 19204"/>
                <a:gd name="connsiteX8" fmla="*/ 10300 w 6406"/>
                <a:gd name="connsiteY8" fmla="*/ 2433 h 19204"/>
                <a:gd name="connsiteX9" fmla="*/ 8634 w 6406"/>
                <a:gd name="connsiteY9" fmla="*/ 193 h 19204"/>
                <a:gd name="connsiteX10" fmla="*/ 7481 w 6406"/>
                <a:gd name="connsiteY10" fmla="*/ 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6" h="19204">
                  <a:moveTo>
                    <a:pt x="7481" y="0"/>
                  </a:moveTo>
                  <a:cubicBezTo>
                    <a:pt x="6794" y="-10"/>
                    <a:pt x="6129" y="241"/>
                    <a:pt x="5623" y="704"/>
                  </a:cubicBezTo>
                  <a:lnTo>
                    <a:pt x="818" y="5186"/>
                  </a:lnTo>
                  <a:cubicBezTo>
                    <a:pt x="52" y="5797"/>
                    <a:pt x="-210" y="6846"/>
                    <a:pt x="178" y="7746"/>
                  </a:cubicBezTo>
                  <a:lnTo>
                    <a:pt x="5046" y="21061"/>
                  </a:lnTo>
                  <a:cubicBezTo>
                    <a:pt x="5432" y="22097"/>
                    <a:pt x="6440" y="22768"/>
                    <a:pt x="7545" y="22726"/>
                  </a:cubicBezTo>
                  <a:lnTo>
                    <a:pt x="7994" y="22726"/>
                  </a:lnTo>
                  <a:cubicBezTo>
                    <a:pt x="9248" y="22575"/>
                    <a:pt x="10217" y="21553"/>
                    <a:pt x="10300" y="20293"/>
                  </a:cubicBezTo>
                  <a:lnTo>
                    <a:pt x="10300" y="2433"/>
                  </a:lnTo>
                  <a:cubicBezTo>
                    <a:pt x="10271" y="1410"/>
                    <a:pt x="9606" y="515"/>
                    <a:pt x="8634" y="193"/>
                  </a:cubicBezTo>
                  <a:cubicBezTo>
                    <a:pt x="8264" y="61"/>
                    <a:pt x="7874" y="-4"/>
                    <a:pt x="7481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xmlns="" id="{8FC5645C-E5D7-CD41-8687-013FAD8C7639}"/>
                </a:ext>
              </a:extLst>
            </p:cNvPr>
            <p:cNvSpPr/>
            <p:nvPr/>
          </p:nvSpPr>
          <p:spPr>
            <a:xfrm>
              <a:off x="7561974" y="5305157"/>
              <a:ext cx="205015" cy="281669"/>
            </a:xfrm>
            <a:custGeom>
              <a:avLst/>
              <a:gdLst>
                <a:gd name="connsiteX0" fmla="*/ 656 w 205015"/>
                <a:gd name="connsiteY0" fmla="*/ 112610 h 281669"/>
                <a:gd name="connsiteX1" fmla="*/ 80 w 205015"/>
                <a:gd name="connsiteY1" fmla="*/ 114787 h 281669"/>
                <a:gd name="connsiteX2" fmla="*/ 14880 w 205015"/>
                <a:gd name="connsiteY2" fmla="*/ 164591 h 281669"/>
                <a:gd name="connsiteX3" fmla="*/ 36663 w 205015"/>
                <a:gd name="connsiteY3" fmla="*/ 195831 h 281669"/>
                <a:gd name="connsiteX4" fmla="*/ 38841 w 205015"/>
                <a:gd name="connsiteY4" fmla="*/ 196855 h 281669"/>
                <a:gd name="connsiteX5" fmla="*/ 39417 w 205015"/>
                <a:gd name="connsiteY5" fmla="*/ 196855 h 281669"/>
                <a:gd name="connsiteX6" fmla="*/ 41531 w 205015"/>
                <a:gd name="connsiteY6" fmla="*/ 194806 h 281669"/>
                <a:gd name="connsiteX7" fmla="*/ 43518 w 205015"/>
                <a:gd name="connsiteY7" fmla="*/ 182004 h 281669"/>
                <a:gd name="connsiteX8" fmla="*/ 52039 w 205015"/>
                <a:gd name="connsiteY8" fmla="*/ 184564 h 281669"/>
                <a:gd name="connsiteX9" fmla="*/ 41083 w 205015"/>
                <a:gd name="connsiteY9" fmla="*/ 205689 h 281669"/>
                <a:gd name="connsiteX10" fmla="*/ 43454 w 205015"/>
                <a:gd name="connsiteY10" fmla="*/ 223550 h 281669"/>
                <a:gd name="connsiteX11" fmla="*/ 45760 w 205015"/>
                <a:gd name="connsiteY11" fmla="*/ 225726 h 281669"/>
                <a:gd name="connsiteX12" fmla="*/ 77794 w 205015"/>
                <a:gd name="connsiteY12" fmla="*/ 230207 h 281669"/>
                <a:gd name="connsiteX13" fmla="*/ 79716 w 205015"/>
                <a:gd name="connsiteY13" fmla="*/ 229439 h 281669"/>
                <a:gd name="connsiteX14" fmla="*/ 90992 w 205015"/>
                <a:gd name="connsiteY14" fmla="*/ 219004 h 281669"/>
                <a:gd name="connsiteX15" fmla="*/ 103292 w 205015"/>
                <a:gd name="connsiteY15" fmla="*/ 219004 h 281669"/>
                <a:gd name="connsiteX16" fmla="*/ 138786 w 205015"/>
                <a:gd name="connsiteY16" fmla="*/ 249604 h 281669"/>
                <a:gd name="connsiteX17" fmla="*/ 140644 w 205015"/>
                <a:gd name="connsiteY17" fmla="*/ 250244 h 281669"/>
                <a:gd name="connsiteX18" fmla="*/ 142053 w 205015"/>
                <a:gd name="connsiteY18" fmla="*/ 250244 h 281669"/>
                <a:gd name="connsiteX19" fmla="*/ 143207 w 205015"/>
                <a:gd name="connsiteY19" fmla="*/ 247427 h 281669"/>
                <a:gd name="connsiteX20" fmla="*/ 134750 w 205015"/>
                <a:gd name="connsiteY20" fmla="*/ 220093 h 281669"/>
                <a:gd name="connsiteX21" fmla="*/ 138593 w 205015"/>
                <a:gd name="connsiteY21" fmla="*/ 220733 h 281669"/>
                <a:gd name="connsiteX22" fmla="*/ 171012 w 205015"/>
                <a:gd name="connsiteY22" fmla="*/ 254853 h 281669"/>
                <a:gd name="connsiteX23" fmla="*/ 196254 w 205015"/>
                <a:gd name="connsiteY23" fmla="*/ 264584 h 281669"/>
                <a:gd name="connsiteX24" fmla="*/ 194268 w 205015"/>
                <a:gd name="connsiteY24" fmla="*/ 266376 h 281669"/>
                <a:gd name="connsiteX25" fmla="*/ 193884 w 205015"/>
                <a:gd name="connsiteY25" fmla="*/ 269385 h 281669"/>
                <a:gd name="connsiteX26" fmla="*/ 201251 w 205015"/>
                <a:gd name="connsiteY26" fmla="*/ 280652 h 281669"/>
                <a:gd name="connsiteX27" fmla="*/ 203558 w 205015"/>
                <a:gd name="connsiteY27" fmla="*/ 281868 h 281669"/>
                <a:gd name="connsiteX28" fmla="*/ 203943 w 205015"/>
                <a:gd name="connsiteY28" fmla="*/ 281868 h 281669"/>
                <a:gd name="connsiteX29" fmla="*/ 206185 w 205015"/>
                <a:gd name="connsiteY29" fmla="*/ 279948 h 281669"/>
                <a:gd name="connsiteX30" fmla="*/ 210990 w 205015"/>
                <a:gd name="connsiteY30" fmla="*/ 259911 h 281669"/>
                <a:gd name="connsiteX31" fmla="*/ 209773 w 205015"/>
                <a:gd name="connsiteY31" fmla="*/ 257222 h 281669"/>
                <a:gd name="connsiteX32" fmla="*/ 198945 w 205015"/>
                <a:gd name="connsiteY32" fmla="*/ 251205 h 281669"/>
                <a:gd name="connsiteX33" fmla="*/ 198496 w 205015"/>
                <a:gd name="connsiteY33" fmla="*/ 244803 h 281669"/>
                <a:gd name="connsiteX34" fmla="*/ 188117 w 205015"/>
                <a:gd name="connsiteY34" fmla="*/ 231295 h 281669"/>
                <a:gd name="connsiteX35" fmla="*/ 197792 w 205015"/>
                <a:gd name="connsiteY35" fmla="*/ 226046 h 281669"/>
                <a:gd name="connsiteX36" fmla="*/ 199073 w 205015"/>
                <a:gd name="connsiteY36" fmla="*/ 223742 h 281669"/>
                <a:gd name="connsiteX37" fmla="*/ 197407 w 205015"/>
                <a:gd name="connsiteY37" fmla="*/ 221629 h 281669"/>
                <a:gd name="connsiteX38" fmla="*/ 168385 w 205015"/>
                <a:gd name="connsiteY38" fmla="*/ 210427 h 281669"/>
                <a:gd name="connsiteX39" fmla="*/ 166207 w 205015"/>
                <a:gd name="connsiteY39" fmla="*/ 210427 h 281669"/>
                <a:gd name="connsiteX40" fmla="*/ 164733 w 205015"/>
                <a:gd name="connsiteY40" fmla="*/ 211963 h 281669"/>
                <a:gd name="connsiteX41" fmla="*/ 161658 w 205015"/>
                <a:gd name="connsiteY41" fmla="*/ 220669 h 281669"/>
                <a:gd name="connsiteX42" fmla="*/ 142950 w 205015"/>
                <a:gd name="connsiteY42" fmla="*/ 195767 h 281669"/>
                <a:gd name="connsiteX43" fmla="*/ 140772 w 205015"/>
                <a:gd name="connsiteY43" fmla="*/ 194679 h 281669"/>
                <a:gd name="connsiteX44" fmla="*/ 139939 w 205015"/>
                <a:gd name="connsiteY44" fmla="*/ 194679 h 281669"/>
                <a:gd name="connsiteX45" fmla="*/ 118092 w 205015"/>
                <a:gd name="connsiteY45" fmla="*/ 201080 h 281669"/>
                <a:gd name="connsiteX46" fmla="*/ 116298 w 205015"/>
                <a:gd name="connsiteY46" fmla="*/ 203449 h 281669"/>
                <a:gd name="connsiteX47" fmla="*/ 116298 w 205015"/>
                <a:gd name="connsiteY47" fmla="*/ 212603 h 281669"/>
                <a:gd name="connsiteX48" fmla="*/ 108097 w 205015"/>
                <a:gd name="connsiteY48" fmla="*/ 214075 h 281669"/>
                <a:gd name="connsiteX49" fmla="*/ 92658 w 205015"/>
                <a:gd name="connsiteY49" fmla="*/ 194102 h 281669"/>
                <a:gd name="connsiteX50" fmla="*/ 83175 w 205015"/>
                <a:gd name="connsiteY50" fmla="*/ 152556 h 281669"/>
                <a:gd name="connsiteX51" fmla="*/ 95989 w 205015"/>
                <a:gd name="connsiteY51" fmla="*/ 129702 h 281669"/>
                <a:gd name="connsiteX52" fmla="*/ 116362 w 205015"/>
                <a:gd name="connsiteY52" fmla="*/ 117540 h 281669"/>
                <a:gd name="connsiteX53" fmla="*/ 133276 w 205015"/>
                <a:gd name="connsiteY53" fmla="*/ 81819 h 281669"/>
                <a:gd name="connsiteX54" fmla="*/ 133276 w 205015"/>
                <a:gd name="connsiteY54" fmla="*/ 79642 h 281669"/>
                <a:gd name="connsiteX55" fmla="*/ 119053 w 205015"/>
                <a:gd name="connsiteY55" fmla="*/ 54036 h 281669"/>
                <a:gd name="connsiteX56" fmla="*/ 121424 w 205015"/>
                <a:gd name="connsiteY56" fmla="*/ 9225 h 281669"/>
                <a:gd name="connsiteX57" fmla="*/ 120207 w 205015"/>
                <a:gd name="connsiteY57" fmla="*/ 7048 h 281669"/>
                <a:gd name="connsiteX58" fmla="*/ 113031 w 205015"/>
                <a:gd name="connsiteY58" fmla="*/ 2567 h 281669"/>
                <a:gd name="connsiteX59" fmla="*/ 111557 w 205015"/>
                <a:gd name="connsiteY59" fmla="*/ 2183 h 281669"/>
                <a:gd name="connsiteX60" fmla="*/ 110917 w 205015"/>
                <a:gd name="connsiteY60" fmla="*/ 2183 h 281669"/>
                <a:gd name="connsiteX61" fmla="*/ 109187 w 205015"/>
                <a:gd name="connsiteY61" fmla="*/ 3528 h 281669"/>
                <a:gd name="connsiteX62" fmla="*/ 104894 w 205015"/>
                <a:gd name="connsiteY62" fmla="*/ 11337 h 281669"/>
                <a:gd name="connsiteX63" fmla="*/ 92978 w 205015"/>
                <a:gd name="connsiteY63" fmla="*/ 13386 h 281669"/>
                <a:gd name="connsiteX64" fmla="*/ 47042 w 205015"/>
                <a:gd name="connsiteY64" fmla="*/ 7 h 281669"/>
                <a:gd name="connsiteX65" fmla="*/ 46273 w 205015"/>
                <a:gd name="connsiteY65" fmla="*/ 7 h 281669"/>
                <a:gd name="connsiteX66" fmla="*/ 44415 w 205015"/>
                <a:gd name="connsiteY66" fmla="*/ 647 h 281669"/>
                <a:gd name="connsiteX67" fmla="*/ 38777 w 205015"/>
                <a:gd name="connsiteY67" fmla="*/ 6600 h 281669"/>
                <a:gd name="connsiteX68" fmla="*/ 26989 w 205015"/>
                <a:gd name="connsiteY68" fmla="*/ 113443 h 281669"/>
                <a:gd name="connsiteX69" fmla="*/ 2771 w 205015"/>
                <a:gd name="connsiteY69" fmla="*/ 111458 h 281669"/>
                <a:gd name="connsiteX70" fmla="*/ 657 w 205015"/>
                <a:gd name="connsiteY70" fmla="*/ 112610 h 2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05015" h="281669">
                  <a:moveTo>
                    <a:pt x="656" y="112610"/>
                  </a:moveTo>
                  <a:cubicBezTo>
                    <a:pt x="87" y="113180"/>
                    <a:pt x="-133" y="114011"/>
                    <a:pt x="80" y="114787"/>
                  </a:cubicBezTo>
                  <a:lnTo>
                    <a:pt x="14880" y="164591"/>
                  </a:lnTo>
                  <a:lnTo>
                    <a:pt x="36663" y="195831"/>
                  </a:lnTo>
                  <a:cubicBezTo>
                    <a:pt x="37210" y="196467"/>
                    <a:pt x="38003" y="196839"/>
                    <a:pt x="38841" y="196855"/>
                  </a:cubicBezTo>
                  <a:lnTo>
                    <a:pt x="39417" y="196855"/>
                  </a:lnTo>
                  <a:cubicBezTo>
                    <a:pt x="40493" y="196704"/>
                    <a:pt x="41348" y="195876"/>
                    <a:pt x="41531" y="194806"/>
                  </a:cubicBezTo>
                  <a:lnTo>
                    <a:pt x="43518" y="182004"/>
                  </a:lnTo>
                  <a:lnTo>
                    <a:pt x="52039" y="184564"/>
                  </a:lnTo>
                  <a:lnTo>
                    <a:pt x="41083" y="205689"/>
                  </a:lnTo>
                  <a:lnTo>
                    <a:pt x="43454" y="223550"/>
                  </a:lnTo>
                  <a:cubicBezTo>
                    <a:pt x="43627" y="224721"/>
                    <a:pt x="44580" y="225621"/>
                    <a:pt x="45760" y="225726"/>
                  </a:cubicBezTo>
                  <a:lnTo>
                    <a:pt x="77794" y="230207"/>
                  </a:lnTo>
                  <a:cubicBezTo>
                    <a:pt x="78506" y="230192"/>
                    <a:pt x="79189" y="229919"/>
                    <a:pt x="79716" y="229439"/>
                  </a:cubicBezTo>
                  <a:lnTo>
                    <a:pt x="90992" y="219004"/>
                  </a:lnTo>
                  <a:lnTo>
                    <a:pt x="103292" y="219004"/>
                  </a:lnTo>
                  <a:lnTo>
                    <a:pt x="138786" y="249604"/>
                  </a:lnTo>
                  <a:cubicBezTo>
                    <a:pt x="139318" y="250015"/>
                    <a:pt x="139971" y="250240"/>
                    <a:pt x="140644" y="250244"/>
                  </a:cubicBezTo>
                  <a:cubicBezTo>
                    <a:pt x="141109" y="250341"/>
                    <a:pt x="141589" y="250341"/>
                    <a:pt x="142053" y="250244"/>
                  </a:cubicBezTo>
                  <a:cubicBezTo>
                    <a:pt x="143051" y="249691"/>
                    <a:pt x="143530" y="248520"/>
                    <a:pt x="143207" y="247427"/>
                  </a:cubicBezTo>
                  <a:lnTo>
                    <a:pt x="134750" y="220093"/>
                  </a:lnTo>
                  <a:lnTo>
                    <a:pt x="138593" y="220733"/>
                  </a:lnTo>
                  <a:lnTo>
                    <a:pt x="171012" y="254853"/>
                  </a:lnTo>
                  <a:lnTo>
                    <a:pt x="196254" y="264584"/>
                  </a:lnTo>
                  <a:lnTo>
                    <a:pt x="194268" y="266376"/>
                  </a:lnTo>
                  <a:cubicBezTo>
                    <a:pt x="193430" y="267155"/>
                    <a:pt x="193268" y="268421"/>
                    <a:pt x="193884" y="269385"/>
                  </a:cubicBezTo>
                  <a:lnTo>
                    <a:pt x="201251" y="280652"/>
                  </a:lnTo>
                  <a:cubicBezTo>
                    <a:pt x="201750" y="281437"/>
                    <a:pt x="202628" y="281899"/>
                    <a:pt x="203558" y="281868"/>
                  </a:cubicBezTo>
                  <a:lnTo>
                    <a:pt x="203943" y="281868"/>
                  </a:lnTo>
                  <a:cubicBezTo>
                    <a:pt x="205021" y="281766"/>
                    <a:pt x="205919" y="280997"/>
                    <a:pt x="206185" y="279948"/>
                  </a:cubicBezTo>
                  <a:lnTo>
                    <a:pt x="210990" y="259911"/>
                  </a:lnTo>
                  <a:cubicBezTo>
                    <a:pt x="211236" y="258843"/>
                    <a:pt x="210738" y="257742"/>
                    <a:pt x="209773" y="257222"/>
                  </a:cubicBezTo>
                  <a:lnTo>
                    <a:pt x="198945" y="251205"/>
                  </a:lnTo>
                  <a:lnTo>
                    <a:pt x="198496" y="244803"/>
                  </a:lnTo>
                  <a:lnTo>
                    <a:pt x="188117" y="231295"/>
                  </a:lnTo>
                  <a:lnTo>
                    <a:pt x="197792" y="226046"/>
                  </a:lnTo>
                  <a:cubicBezTo>
                    <a:pt x="198623" y="225584"/>
                    <a:pt x="199120" y="224691"/>
                    <a:pt x="199073" y="223742"/>
                  </a:cubicBezTo>
                  <a:cubicBezTo>
                    <a:pt x="198911" y="222801"/>
                    <a:pt x="198284" y="222006"/>
                    <a:pt x="197407" y="221629"/>
                  </a:cubicBezTo>
                  <a:lnTo>
                    <a:pt x="168385" y="210427"/>
                  </a:lnTo>
                  <a:cubicBezTo>
                    <a:pt x="167669" y="210255"/>
                    <a:pt x="166922" y="210255"/>
                    <a:pt x="166207" y="210427"/>
                  </a:cubicBezTo>
                  <a:cubicBezTo>
                    <a:pt x="165548" y="210747"/>
                    <a:pt x="165026" y="211292"/>
                    <a:pt x="164733" y="211963"/>
                  </a:cubicBezTo>
                  <a:lnTo>
                    <a:pt x="161658" y="220669"/>
                  </a:lnTo>
                  <a:lnTo>
                    <a:pt x="142950" y="195767"/>
                  </a:lnTo>
                  <a:cubicBezTo>
                    <a:pt x="142447" y="195069"/>
                    <a:pt x="141633" y="194663"/>
                    <a:pt x="140772" y="194679"/>
                  </a:cubicBezTo>
                  <a:lnTo>
                    <a:pt x="139939" y="194679"/>
                  </a:lnTo>
                  <a:lnTo>
                    <a:pt x="118092" y="201080"/>
                  </a:lnTo>
                  <a:cubicBezTo>
                    <a:pt x="117072" y="201438"/>
                    <a:pt x="116366" y="202371"/>
                    <a:pt x="116298" y="203449"/>
                  </a:cubicBezTo>
                  <a:lnTo>
                    <a:pt x="116298" y="212603"/>
                  </a:lnTo>
                  <a:lnTo>
                    <a:pt x="108097" y="214075"/>
                  </a:lnTo>
                  <a:lnTo>
                    <a:pt x="92658" y="194102"/>
                  </a:lnTo>
                  <a:lnTo>
                    <a:pt x="83175" y="152556"/>
                  </a:lnTo>
                  <a:lnTo>
                    <a:pt x="95989" y="129702"/>
                  </a:lnTo>
                  <a:lnTo>
                    <a:pt x="116362" y="117540"/>
                  </a:lnTo>
                  <a:lnTo>
                    <a:pt x="133276" y="81819"/>
                  </a:lnTo>
                  <a:cubicBezTo>
                    <a:pt x="133630" y="81136"/>
                    <a:pt x="133630" y="80325"/>
                    <a:pt x="133276" y="79642"/>
                  </a:cubicBezTo>
                  <a:lnTo>
                    <a:pt x="119053" y="54036"/>
                  </a:lnTo>
                  <a:lnTo>
                    <a:pt x="121424" y="9225"/>
                  </a:lnTo>
                  <a:cubicBezTo>
                    <a:pt x="121464" y="8327"/>
                    <a:pt x="120993" y="7485"/>
                    <a:pt x="120207" y="7048"/>
                  </a:cubicBezTo>
                  <a:lnTo>
                    <a:pt x="113031" y="2567"/>
                  </a:lnTo>
                  <a:cubicBezTo>
                    <a:pt x="112582" y="2313"/>
                    <a:pt x="112073" y="2180"/>
                    <a:pt x="111557" y="2183"/>
                  </a:cubicBezTo>
                  <a:lnTo>
                    <a:pt x="110917" y="2183"/>
                  </a:lnTo>
                  <a:cubicBezTo>
                    <a:pt x="110175" y="2366"/>
                    <a:pt x="109547" y="2854"/>
                    <a:pt x="109187" y="3528"/>
                  </a:cubicBezTo>
                  <a:lnTo>
                    <a:pt x="104894" y="11337"/>
                  </a:lnTo>
                  <a:lnTo>
                    <a:pt x="92978" y="13386"/>
                  </a:lnTo>
                  <a:lnTo>
                    <a:pt x="47042" y="7"/>
                  </a:lnTo>
                  <a:lnTo>
                    <a:pt x="46273" y="7"/>
                  </a:lnTo>
                  <a:cubicBezTo>
                    <a:pt x="45592" y="-43"/>
                    <a:pt x="44921" y="189"/>
                    <a:pt x="44415" y="647"/>
                  </a:cubicBezTo>
                  <a:lnTo>
                    <a:pt x="38777" y="6600"/>
                  </a:lnTo>
                  <a:lnTo>
                    <a:pt x="26989" y="113443"/>
                  </a:lnTo>
                  <a:lnTo>
                    <a:pt x="2771" y="111458"/>
                  </a:lnTo>
                  <a:cubicBezTo>
                    <a:pt x="1924" y="111488"/>
                    <a:pt x="1141" y="111915"/>
                    <a:pt x="657" y="11261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xmlns="" id="{93090187-76A5-554B-825A-AA1E8DC5DFEB}"/>
                </a:ext>
              </a:extLst>
            </p:cNvPr>
            <p:cNvSpPr/>
            <p:nvPr/>
          </p:nvSpPr>
          <p:spPr>
            <a:xfrm>
              <a:off x="7588674" y="5539964"/>
              <a:ext cx="57661" cy="57614"/>
            </a:xfrm>
            <a:custGeom>
              <a:avLst/>
              <a:gdLst>
                <a:gd name="connsiteX0" fmla="*/ 42957 w 57660"/>
                <a:gd name="connsiteY0" fmla="*/ 60120 h 57614"/>
                <a:gd name="connsiteX1" fmla="*/ 43598 w 57660"/>
                <a:gd name="connsiteY1" fmla="*/ 60120 h 57614"/>
                <a:gd name="connsiteX2" fmla="*/ 44943 w 57660"/>
                <a:gd name="connsiteY2" fmla="*/ 60120 h 57614"/>
                <a:gd name="connsiteX3" fmla="*/ 57116 w 57660"/>
                <a:gd name="connsiteY3" fmla="*/ 53718 h 57614"/>
                <a:gd name="connsiteX4" fmla="*/ 58333 w 57660"/>
                <a:gd name="connsiteY4" fmla="*/ 51541 h 57614"/>
                <a:gd name="connsiteX5" fmla="*/ 58333 w 57660"/>
                <a:gd name="connsiteY5" fmla="*/ 15821 h 57614"/>
                <a:gd name="connsiteX6" fmla="*/ 57308 w 57660"/>
                <a:gd name="connsiteY6" fmla="*/ 13900 h 57614"/>
                <a:gd name="connsiteX7" fmla="*/ 38088 w 57660"/>
                <a:gd name="connsiteY7" fmla="*/ 457 h 57614"/>
                <a:gd name="connsiteX8" fmla="*/ 36486 w 57660"/>
                <a:gd name="connsiteY8" fmla="*/ 9 h 57614"/>
                <a:gd name="connsiteX9" fmla="*/ 2467 w 57660"/>
                <a:gd name="connsiteY9" fmla="*/ 2249 h 57614"/>
                <a:gd name="connsiteX10" fmla="*/ 96 w 57660"/>
                <a:gd name="connsiteY10" fmla="*/ 4106 h 57614"/>
                <a:gd name="connsiteX11" fmla="*/ 1186 w 57660"/>
                <a:gd name="connsiteY11" fmla="*/ 6730 h 57614"/>
                <a:gd name="connsiteX12" fmla="*/ 14831 w 57660"/>
                <a:gd name="connsiteY12" fmla="*/ 14797 h 57614"/>
                <a:gd name="connsiteX13" fmla="*/ 41355 w 57660"/>
                <a:gd name="connsiteY13" fmla="*/ 59608 h 57614"/>
                <a:gd name="connsiteX14" fmla="*/ 42957 w 57660"/>
                <a:gd name="connsiteY14" fmla="*/ 60120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60" h="57614">
                  <a:moveTo>
                    <a:pt x="42957" y="60120"/>
                  </a:moveTo>
                  <a:lnTo>
                    <a:pt x="43598" y="60120"/>
                  </a:lnTo>
                  <a:cubicBezTo>
                    <a:pt x="44040" y="60230"/>
                    <a:pt x="44502" y="60230"/>
                    <a:pt x="44943" y="60120"/>
                  </a:cubicBezTo>
                  <a:lnTo>
                    <a:pt x="57116" y="53718"/>
                  </a:lnTo>
                  <a:cubicBezTo>
                    <a:pt x="57881" y="53261"/>
                    <a:pt x="58346" y="52432"/>
                    <a:pt x="58333" y="51541"/>
                  </a:cubicBezTo>
                  <a:lnTo>
                    <a:pt x="58333" y="15821"/>
                  </a:lnTo>
                  <a:cubicBezTo>
                    <a:pt x="58359" y="15044"/>
                    <a:pt x="57969" y="14311"/>
                    <a:pt x="57308" y="13900"/>
                  </a:cubicBezTo>
                  <a:lnTo>
                    <a:pt x="38088" y="457"/>
                  </a:lnTo>
                  <a:cubicBezTo>
                    <a:pt x="37626" y="119"/>
                    <a:pt x="37057" y="-40"/>
                    <a:pt x="36486" y="9"/>
                  </a:cubicBezTo>
                  <a:lnTo>
                    <a:pt x="2467" y="2249"/>
                  </a:lnTo>
                  <a:cubicBezTo>
                    <a:pt x="1372" y="2327"/>
                    <a:pt x="433" y="3062"/>
                    <a:pt x="96" y="4106"/>
                  </a:cubicBezTo>
                  <a:cubicBezTo>
                    <a:pt x="-213" y="5128"/>
                    <a:pt x="243" y="6227"/>
                    <a:pt x="1186" y="6730"/>
                  </a:cubicBezTo>
                  <a:lnTo>
                    <a:pt x="14831" y="14797"/>
                  </a:lnTo>
                  <a:lnTo>
                    <a:pt x="41355" y="59608"/>
                  </a:lnTo>
                  <a:cubicBezTo>
                    <a:pt x="41826" y="59934"/>
                    <a:pt x="42384" y="60112"/>
                    <a:pt x="42957" y="6012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xmlns="" id="{116ED738-9695-B746-948D-0E52937A61D9}"/>
                </a:ext>
              </a:extLst>
            </p:cNvPr>
            <p:cNvSpPr/>
            <p:nvPr/>
          </p:nvSpPr>
          <p:spPr>
            <a:xfrm>
              <a:off x="6050259" y="4942322"/>
              <a:ext cx="211422" cy="256063"/>
            </a:xfrm>
            <a:custGeom>
              <a:avLst/>
              <a:gdLst>
                <a:gd name="connsiteX0" fmla="*/ 202132 w 211421"/>
                <a:gd name="connsiteY0" fmla="*/ 233786 h 256062"/>
                <a:gd name="connsiteX1" fmla="*/ 216419 w 211421"/>
                <a:gd name="connsiteY1" fmla="*/ 233786 h 256062"/>
                <a:gd name="connsiteX2" fmla="*/ 216419 w 211421"/>
                <a:gd name="connsiteY2" fmla="*/ 214581 h 256062"/>
                <a:gd name="connsiteX3" fmla="*/ 213087 w 211421"/>
                <a:gd name="connsiteY3" fmla="*/ 210868 h 256062"/>
                <a:gd name="connsiteX4" fmla="*/ 192394 w 211421"/>
                <a:gd name="connsiteY4" fmla="*/ 136290 h 256062"/>
                <a:gd name="connsiteX5" fmla="*/ 175929 w 211421"/>
                <a:gd name="connsiteY5" fmla="*/ 159207 h 256062"/>
                <a:gd name="connsiteX6" fmla="*/ 171957 w 211421"/>
                <a:gd name="connsiteY6" fmla="*/ 161576 h 256062"/>
                <a:gd name="connsiteX7" fmla="*/ 171316 w 211421"/>
                <a:gd name="connsiteY7" fmla="*/ 161576 h 256062"/>
                <a:gd name="connsiteX8" fmla="*/ 166959 w 211421"/>
                <a:gd name="connsiteY8" fmla="*/ 160487 h 256062"/>
                <a:gd name="connsiteX9" fmla="*/ 147739 w 211421"/>
                <a:gd name="connsiteY9" fmla="*/ 147236 h 256062"/>
                <a:gd name="connsiteX10" fmla="*/ 146458 w 211421"/>
                <a:gd name="connsiteY10" fmla="*/ 145572 h 256062"/>
                <a:gd name="connsiteX11" fmla="*/ 135823 w 211421"/>
                <a:gd name="connsiteY11" fmla="*/ 115356 h 256062"/>
                <a:gd name="connsiteX12" fmla="*/ 137360 w 211421"/>
                <a:gd name="connsiteY12" fmla="*/ 109467 h 256062"/>
                <a:gd name="connsiteX13" fmla="*/ 186436 w 211421"/>
                <a:gd name="connsiteY13" fmla="*/ 62288 h 256062"/>
                <a:gd name="connsiteX14" fmla="*/ 92641 w 211421"/>
                <a:gd name="connsiteY14" fmla="*/ 52429 h 256062"/>
                <a:gd name="connsiteX15" fmla="*/ 90847 w 211421"/>
                <a:gd name="connsiteY15" fmla="*/ 51725 h 256062"/>
                <a:gd name="connsiteX16" fmla="*/ 75087 w 211421"/>
                <a:gd name="connsiteY16" fmla="*/ 40074 h 256062"/>
                <a:gd name="connsiteX17" fmla="*/ 73805 w 211421"/>
                <a:gd name="connsiteY17" fmla="*/ 38345 h 256062"/>
                <a:gd name="connsiteX18" fmla="*/ 67399 w 211421"/>
                <a:gd name="connsiteY18" fmla="*/ 18117 h 256062"/>
                <a:gd name="connsiteX19" fmla="*/ 64067 w 211421"/>
                <a:gd name="connsiteY19" fmla="*/ 18949 h 256062"/>
                <a:gd name="connsiteX20" fmla="*/ 52087 w 211421"/>
                <a:gd name="connsiteY20" fmla="*/ 18949 h 256062"/>
                <a:gd name="connsiteX21" fmla="*/ 46513 w 211421"/>
                <a:gd name="connsiteY21" fmla="*/ 15684 h 256062"/>
                <a:gd name="connsiteX22" fmla="*/ 41644 w 211421"/>
                <a:gd name="connsiteY22" fmla="*/ 5826 h 256062"/>
                <a:gd name="connsiteX23" fmla="*/ 37992 w 211421"/>
                <a:gd name="connsiteY23" fmla="*/ 11715 h 256062"/>
                <a:gd name="connsiteX24" fmla="*/ 32931 w 211421"/>
                <a:gd name="connsiteY24" fmla="*/ 14596 h 256062"/>
                <a:gd name="connsiteX25" fmla="*/ 27613 w 211421"/>
                <a:gd name="connsiteY25" fmla="*/ 11971 h 256062"/>
                <a:gd name="connsiteX26" fmla="*/ 18964 w 211421"/>
                <a:gd name="connsiteY26" fmla="*/ 0 h 256062"/>
                <a:gd name="connsiteX27" fmla="*/ 8008 w 211421"/>
                <a:gd name="connsiteY27" fmla="*/ 20357 h 256062"/>
                <a:gd name="connsiteX28" fmla="*/ 10763 w 211421"/>
                <a:gd name="connsiteY28" fmla="*/ 28039 h 256062"/>
                <a:gd name="connsiteX29" fmla="*/ 26203 w 211421"/>
                <a:gd name="connsiteY29" fmla="*/ 29767 h 256062"/>
                <a:gd name="connsiteX30" fmla="*/ 31585 w 211421"/>
                <a:gd name="connsiteY30" fmla="*/ 34697 h 256062"/>
                <a:gd name="connsiteX31" fmla="*/ 34020 w 211421"/>
                <a:gd name="connsiteY31" fmla="*/ 50317 h 256062"/>
                <a:gd name="connsiteX32" fmla="*/ 32482 w 211421"/>
                <a:gd name="connsiteY32" fmla="*/ 54990 h 256062"/>
                <a:gd name="connsiteX33" fmla="*/ 27933 w 211421"/>
                <a:gd name="connsiteY33" fmla="*/ 56910 h 256062"/>
                <a:gd name="connsiteX34" fmla="*/ 11724 w 211421"/>
                <a:gd name="connsiteY34" fmla="*/ 56910 h 256062"/>
                <a:gd name="connsiteX35" fmla="*/ 0 w 211421"/>
                <a:gd name="connsiteY35" fmla="*/ 72402 h 256062"/>
                <a:gd name="connsiteX36" fmla="*/ 24538 w 211421"/>
                <a:gd name="connsiteY36" fmla="*/ 91222 h 256062"/>
                <a:gd name="connsiteX37" fmla="*/ 26780 w 211421"/>
                <a:gd name="connsiteY37" fmla="*/ 96024 h 256062"/>
                <a:gd name="connsiteX38" fmla="*/ 24345 w 211421"/>
                <a:gd name="connsiteY38" fmla="*/ 127391 h 256062"/>
                <a:gd name="connsiteX39" fmla="*/ 46000 w 211421"/>
                <a:gd name="connsiteY39" fmla="*/ 221622 h 256062"/>
                <a:gd name="connsiteX40" fmla="*/ 46000 w 211421"/>
                <a:gd name="connsiteY40" fmla="*/ 223479 h 256062"/>
                <a:gd name="connsiteX41" fmla="*/ 72844 w 211421"/>
                <a:gd name="connsiteY41" fmla="*/ 214581 h 256062"/>
                <a:gd name="connsiteX42" fmla="*/ 74190 w 211421"/>
                <a:gd name="connsiteY42" fmla="*/ 217078 h 256062"/>
                <a:gd name="connsiteX43" fmla="*/ 76176 w 211421"/>
                <a:gd name="connsiteY43" fmla="*/ 218422 h 256062"/>
                <a:gd name="connsiteX44" fmla="*/ 76625 w 211421"/>
                <a:gd name="connsiteY44" fmla="*/ 218422 h 256062"/>
                <a:gd name="connsiteX45" fmla="*/ 78547 w 211421"/>
                <a:gd name="connsiteY45" fmla="*/ 217653 h 256062"/>
                <a:gd name="connsiteX46" fmla="*/ 91360 w 211421"/>
                <a:gd name="connsiteY46" fmla="*/ 206003 h 256062"/>
                <a:gd name="connsiteX47" fmla="*/ 101546 w 211421"/>
                <a:gd name="connsiteY47" fmla="*/ 215349 h 256062"/>
                <a:gd name="connsiteX48" fmla="*/ 103468 w 211421"/>
                <a:gd name="connsiteY48" fmla="*/ 216117 h 256062"/>
                <a:gd name="connsiteX49" fmla="*/ 103469 w 211421"/>
                <a:gd name="connsiteY49" fmla="*/ 216117 h 256062"/>
                <a:gd name="connsiteX50" fmla="*/ 105455 w 211421"/>
                <a:gd name="connsiteY50" fmla="*/ 215093 h 256062"/>
                <a:gd name="connsiteX51" fmla="*/ 120382 w 211421"/>
                <a:gd name="connsiteY51" fmla="*/ 193584 h 256062"/>
                <a:gd name="connsiteX52" fmla="*/ 119742 w 211421"/>
                <a:gd name="connsiteY52" fmla="*/ 177324 h 256062"/>
                <a:gd name="connsiteX53" fmla="*/ 122240 w 211421"/>
                <a:gd name="connsiteY53" fmla="*/ 174571 h 256062"/>
                <a:gd name="connsiteX54" fmla="*/ 122240 w 211421"/>
                <a:gd name="connsiteY54" fmla="*/ 189103 h 256062"/>
                <a:gd name="connsiteX55" fmla="*/ 123714 w 211421"/>
                <a:gd name="connsiteY55" fmla="*/ 191407 h 256062"/>
                <a:gd name="connsiteX56" fmla="*/ 128455 w 211421"/>
                <a:gd name="connsiteY56" fmla="*/ 193520 h 256062"/>
                <a:gd name="connsiteX57" fmla="*/ 129800 w 211421"/>
                <a:gd name="connsiteY57" fmla="*/ 193520 h 256062"/>
                <a:gd name="connsiteX58" fmla="*/ 132427 w 211421"/>
                <a:gd name="connsiteY58" fmla="*/ 191407 h 256062"/>
                <a:gd name="connsiteX59" fmla="*/ 134797 w 211421"/>
                <a:gd name="connsiteY59" fmla="*/ 178092 h 256062"/>
                <a:gd name="connsiteX60" fmla="*/ 134029 w 211421"/>
                <a:gd name="connsiteY60" fmla="*/ 175915 h 256062"/>
                <a:gd name="connsiteX61" fmla="*/ 126789 w 211421"/>
                <a:gd name="connsiteY61" fmla="*/ 169514 h 256062"/>
                <a:gd name="connsiteX62" fmla="*/ 126789 w 211421"/>
                <a:gd name="connsiteY62" fmla="*/ 169514 h 256062"/>
                <a:gd name="connsiteX63" fmla="*/ 130185 w 211421"/>
                <a:gd name="connsiteY63" fmla="*/ 165801 h 256062"/>
                <a:gd name="connsiteX64" fmla="*/ 141845 w 211421"/>
                <a:gd name="connsiteY64" fmla="*/ 173803 h 256062"/>
                <a:gd name="connsiteX65" fmla="*/ 168945 w 211421"/>
                <a:gd name="connsiteY65" fmla="*/ 173803 h 256062"/>
                <a:gd name="connsiteX66" fmla="*/ 177787 w 211421"/>
                <a:gd name="connsiteY66" fmla="*/ 194416 h 256062"/>
                <a:gd name="connsiteX67" fmla="*/ 199570 w 211421"/>
                <a:gd name="connsiteY67" fmla="*/ 256767 h 256062"/>
                <a:gd name="connsiteX68" fmla="*/ 199954 w 211421"/>
                <a:gd name="connsiteY68" fmla="*/ 257407 h 256062"/>
                <a:gd name="connsiteX69" fmla="*/ 199441 w 211421"/>
                <a:gd name="connsiteY69" fmla="*/ 235962 h 256062"/>
                <a:gd name="connsiteX70" fmla="*/ 202132 w 211421"/>
                <a:gd name="connsiteY70" fmla="*/ 233786 h 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1421" h="256062">
                  <a:moveTo>
                    <a:pt x="202132" y="233786"/>
                  </a:moveTo>
                  <a:lnTo>
                    <a:pt x="216419" y="233786"/>
                  </a:lnTo>
                  <a:lnTo>
                    <a:pt x="216419" y="214581"/>
                  </a:lnTo>
                  <a:cubicBezTo>
                    <a:pt x="214852" y="213844"/>
                    <a:pt x="213650" y="212505"/>
                    <a:pt x="213087" y="210868"/>
                  </a:cubicBezTo>
                  <a:lnTo>
                    <a:pt x="192394" y="136290"/>
                  </a:lnTo>
                  <a:lnTo>
                    <a:pt x="175929" y="159207"/>
                  </a:lnTo>
                  <a:cubicBezTo>
                    <a:pt x="174946" y="160463"/>
                    <a:pt x="173530" y="161308"/>
                    <a:pt x="171957" y="161576"/>
                  </a:cubicBezTo>
                  <a:lnTo>
                    <a:pt x="171316" y="161576"/>
                  </a:lnTo>
                  <a:cubicBezTo>
                    <a:pt x="169783" y="161712"/>
                    <a:pt x="168248" y="161329"/>
                    <a:pt x="166959" y="160487"/>
                  </a:cubicBezTo>
                  <a:lnTo>
                    <a:pt x="147739" y="147236"/>
                  </a:lnTo>
                  <a:cubicBezTo>
                    <a:pt x="147140" y="146838"/>
                    <a:pt x="146690" y="146252"/>
                    <a:pt x="146458" y="145572"/>
                  </a:cubicBezTo>
                  <a:lnTo>
                    <a:pt x="135823" y="115356"/>
                  </a:lnTo>
                  <a:cubicBezTo>
                    <a:pt x="135138" y="113262"/>
                    <a:pt x="135739" y="110961"/>
                    <a:pt x="137360" y="109467"/>
                  </a:cubicBezTo>
                  <a:lnTo>
                    <a:pt x="186436" y="62288"/>
                  </a:lnTo>
                  <a:lnTo>
                    <a:pt x="92641" y="52429"/>
                  </a:lnTo>
                  <a:cubicBezTo>
                    <a:pt x="91984" y="52388"/>
                    <a:pt x="91357" y="52142"/>
                    <a:pt x="90847" y="51725"/>
                  </a:cubicBezTo>
                  <a:lnTo>
                    <a:pt x="75087" y="40074"/>
                  </a:lnTo>
                  <a:cubicBezTo>
                    <a:pt x="74486" y="39648"/>
                    <a:pt x="74037" y="39043"/>
                    <a:pt x="73805" y="38345"/>
                  </a:cubicBezTo>
                  <a:lnTo>
                    <a:pt x="67399" y="18117"/>
                  </a:lnTo>
                  <a:cubicBezTo>
                    <a:pt x="66385" y="18692"/>
                    <a:pt x="65233" y="18979"/>
                    <a:pt x="64067" y="18949"/>
                  </a:cubicBezTo>
                  <a:lnTo>
                    <a:pt x="52087" y="18949"/>
                  </a:lnTo>
                  <a:cubicBezTo>
                    <a:pt x="49775" y="18945"/>
                    <a:pt x="47645" y="17697"/>
                    <a:pt x="46513" y="15684"/>
                  </a:cubicBezTo>
                  <a:lnTo>
                    <a:pt x="41644" y="5826"/>
                  </a:lnTo>
                  <a:lnTo>
                    <a:pt x="37992" y="11715"/>
                  </a:lnTo>
                  <a:cubicBezTo>
                    <a:pt x="36864" y="13430"/>
                    <a:pt x="34982" y="14502"/>
                    <a:pt x="32931" y="14596"/>
                  </a:cubicBezTo>
                  <a:cubicBezTo>
                    <a:pt x="30835" y="14643"/>
                    <a:pt x="28849" y="13662"/>
                    <a:pt x="27613" y="11971"/>
                  </a:cubicBezTo>
                  <a:lnTo>
                    <a:pt x="18964" y="0"/>
                  </a:lnTo>
                  <a:lnTo>
                    <a:pt x="8008" y="20357"/>
                  </a:lnTo>
                  <a:lnTo>
                    <a:pt x="10763" y="28039"/>
                  </a:lnTo>
                  <a:lnTo>
                    <a:pt x="26203" y="29767"/>
                  </a:lnTo>
                  <a:cubicBezTo>
                    <a:pt x="28912" y="29991"/>
                    <a:pt x="31126" y="32019"/>
                    <a:pt x="31585" y="34697"/>
                  </a:cubicBezTo>
                  <a:lnTo>
                    <a:pt x="34020" y="50317"/>
                  </a:lnTo>
                  <a:cubicBezTo>
                    <a:pt x="34303" y="52032"/>
                    <a:pt x="33729" y="53777"/>
                    <a:pt x="32482" y="54990"/>
                  </a:cubicBezTo>
                  <a:cubicBezTo>
                    <a:pt x="31284" y="56211"/>
                    <a:pt x="29646" y="56903"/>
                    <a:pt x="27933" y="56910"/>
                  </a:cubicBezTo>
                  <a:lnTo>
                    <a:pt x="11724" y="56910"/>
                  </a:lnTo>
                  <a:lnTo>
                    <a:pt x="0" y="72402"/>
                  </a:lnTo>
                  <a:lnTo>
                    <a:pt x="24538" y="91222"/>
                  </a:lnTo>
                  <a:cubicBezTo>
                    <a:pt x="26030" y="92357"/>
                    <a:pt x="26868" y="94152"/>
                    <a:pt x="26780" y="96024"/>
                  </a:cubicBezTo>
                  <a:lnTo>
                    <a:pt x="24345" y="127391"/>
                  </a:lnTo>
                  <a:lnTo>
                    <a:pt x="46000" y="221622"/>
                  </a:lnTo>
                  <a:cubicBezTo>
                    <a:pt x="46126" y="222235"/>
                    <a:pt x="46126" y="222866"/>
                    <a:pt x="46000" y="223479"/>
                  </a:cubicBezTo>
                  <a:lnTo>
                    <a:pt x="72844" y="214581"/>
                  </a:lnTo>
                  <a:lnTo>
                    <a:pt x="74190" y="217078"/>
                  </a:lnTo>
                  <a:cubicBezTo>
                    <a:pt x="74597" y="217819"/>
                    <a:pt x="75336" y="218320"/>
                    <a:pt x="76176" y="218422"/>
                  </a:cubicBezTo>
                  <a:lnTo>
                    <a:pt x="76625" y="218422"/>
                  </a:lnTo>
                  <a:cubicBezTo>
                    <a:pt x="77334" y="218390"/>
                    <a:pt x="78011" y="218119"/>
                    <a:pt x="78547" y="217653"/>
                  </a:cubicBezTo>
                  <a:lnTo>
                    <a:pt x="91360" y="206003"/>
                  </a:lnTo>
                  <a:lnTo>
                    <a:pt x="101546" y="215349"/>
                  </a:lnTo>
                  <a:cubicBezTo>
                    <a:pt x="102059" y="215851"/>
                    <a:pt x="102751" y="216127"/>
                    <a:pt x="103468" y="216117"/>
                  </a:cubicBezTo>
                  <a:lnTo>
                    <a:pt x="103469" y="216117"/>
                  </a:lnTo>
                  <a:cubicBezTo>
                    <a:pt x="104238" y="216043"/>
                    <a:pt x="104949" y="215676"/>
                    <a:pt x="105455" y="215093"/>
                  </a:cubicBezTo>
                  <a:lnTo>
                    <a:pt x="120382" y="193584"/>
                  </a:lnTo>
                  <a:lnTo>
                    <a:pt x="119742" y="177324"/>
                  </a:lnTo>
                  <a:lnTo>
                    <a:pt x="122240" y="174571"/>
                  </a:lnTo>
                  <a:lnTo>
                    <a:pt x="122240" y="189103"/>
                  </a:lnTo>
                  <a:cubicBezTo>
                    <a:pt x="122275" y="190082"/>
                    <a:pt x="122839" y="190965"/>
                    <a:pt x="123714" y="191407"/>
                  </a:cubicBezTo>
                  <a:lnTo>
                    <a:pt x="128455" y="193520"/>
                  </a:lnTo>
                  <a:cubicBezTo>
                    <a:pt x="128895" y="193637"/>
                    <a:pt x="129359" y="193637"/>
                    <a:pt x="129800" y="193520"/>
                  </a:cubicBezTo>
                  <a:cubicBezTo>
                    <a:pt x="131047" y="193474"/>
                    <a:pt x="132116" y="192615"/>
                    <a:pt x="132427" y="191407"/>
                  </a:cubicBezTo>
                  <a:lnTo>
                    <a:pt x="134797" y="178092"/>
                  </a:lnTo>
                  <a:cubicBezTo>
                    <a:pt x="134936" y="177282"/>
                    <a:pt x="134645" y="176459"/>
                    <a:pt x="134029" y="175915"/>
                  </a:cubicBezTo>
                  <a:lnTo>
                    <a:pt x="126789" y="169514"/>
                  </a:lnTo>
                  <a:lnTo>
                    <a:pt x="126789" y="169514"/>
                  </a:lnTo>
                  <a:lnTo>
                    <a:pt x="130185" y="165801"/>
                  </a:lnTo>
                  <a:lnTo>
                    <a:pt x="141845" y="173803"/>
                  </a:lnTo>
                  <a:lnTo>
                    <a:pt x="168945" y="173803"/>
                  </a:lnTo>
                  <a:lnTo>
                    <a:pt x="177787" y="194416"/>
                  </a:lnTo>
                  <a:lnTo>
                    <a:pt x="199570" y="256767"/>
                  </a:lnTo>
                  <a:cubicBezTo>
                    <a:pt x="199635" y="257013"/>
                    <a:pt x="199768" y="257235"/>
                    <a:pt x="199954" y="257407"/>
                  </a:cubicBezTo>
                  <a:lnTo>
                    <a:pt x="199441" y="235962"/>
                  </a:lnTo>
                  <a:cubicBezTo>
                    <a:pt x="199665" y="234665"/>
                    <a:pt x="200816" y="233734"/>
                    <a:pt x="202132" y="23378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xmlns="" id="{D3C12432-FEAD-1D4B-964E-4302DE10481C}"/>
                </a:ext>
              </a:extLst>
            </p:cNvPr>
            <p:cNvSpPr/>
            <p:nvPr/>
          </p:nvSpPr>
          <p:spPr>
            <a:xfrm>
              <a:off x="6091070" y="4846747"/>
              <a:ext cx="147355" cy="64016"/>
            </a:xfrm>
            <a:custGeom>
              <a:avLst/>
              <a:gdLst>
                <a:gd name="connsiteX0" fmla="*/ 6407 w 147354"/>
                <a:gd name="connsiteY0" fmla="*/ 48268 h 64015"/>
                <a:gd name="connsiteX1" fmla="*/ 0 w 147354"/>
                <a:gd name="connsiteY1" fmla="*/ 54157 h 64015"/>
                <a:gd name="connsiteX2" fmla="*/ 3972 w 147354"/>
                <a:gd name="connsiteY2" fmla="*/ 61391 h 64015"/>
                <a:gd name="connsiteX3" fmla="*/ 37479 w 147354"/>
                <a:gd name="connsiteY3" fmla="*/ 69713 h 64015"/>
                <a:gd name="connsiteX4" fmla="*/ 142998 w 147354"/>
                <a:gd name="connsiteY4" fmla="*/ 58766 h 64015"/>
                <a:gd name="connsiteX5" fmla="*/ 148636 w 147354"/>
                <a:gd name="connsiteY5" fmla="*/ 47052 h 64015"/>
                <a:gd name="connsiteX6" fmla="*/ 132619 w 147354"/>
                <a:gd name="connsiteY6" fmla="*/ 40650 h 64015"/>
                <a:gd name="connsiteX7" fmla="*/ 128839 w 147354"/>
                <a:gd name="connsiteY7" fmla="*/ 35337 h 64015"/>
                <a:gd name="connsiteX8" fmla="*/ 128839 w 147354"/>
                <a:gd name="connsiteY8" fmla="*/ 22086 h 64015"/>
                <a:gd name="connsiteX9" fmla="*/ 128839 w 147354"/>
                <a:gd name="connsiteY9" fmla="*/ 21317 h 64015"/>
                <a:gd name="connsiteX10" fmla="*/ 118973 w 147354"/>
                <a:gd name="connsiteY10" fmla="*/ 14916 h 64015"/>
                <a:gd name="connsiteX11" fmla="*/ 51254 w 147354"/>
                <a:gd name="connsiteY11" fmla="*/ 0 h 64015"/>
                <a:gd name="connsiteX12" fmla="*/ 7816 w 147354"/>
                <a:gd name="connsiteY12" fmla="*/ 42187 h 64015"/>
                <a:gd name="connsiteX13" fmla="*/ 7816 w 147354"/>
                <a:gd name="connsiteY13" fmla="*/ 43147 h 64015"/>
                <a:gd name="connsiteX14" fmla="*/ 6407 w 147354"/>
                <a:gd name="connsiteY14" fmla="*/ 48268 h 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54" h="64015">
                  <a:moveTo>
                    <a:pt x="6407" y="48268"/>
                  </a:moveTo>
                  <a:lnTo>
                    <a:pt x="0" y="54157"/>
                  </a:lnTo>
                  <a:lnTo>
                    <a:pt x="3972" y="61391"/>
                  </a:lnTo>
                  <a:lnTo>
                    <a:pt x="37479" y="69713"/>
                  </a:lnTo>
                  <a:lnTo>
                    <a:pt x="142998" y="58766"/>
                  </a:lnTo>
                  <a:lnTo>
                    <a:pt x="148636" y="47052"/>
                  </a:lnTo>
                  <a:lnTo>
                    <a:pt x="132619" y="40650"/>
                  </a:lnTo>
                  <a:cubicBezTo>
                    <a:pt x="130345" y="39878"/>
                    <a:pt x="128822" y="37737"/>
                    <a:pt x="128839" y="35337"/>
                  </a:cubicBezTo>
                  <a:lnTo>
                    <a:pt x="128839" y="22086"/>
                  </a:lnTo>
                  <a:cubicBezTo>
                    <a:pt x="128839" y="22086"/>
                    <a:pt x="128839" y="21573"/>
                    <a:pt x="128839" y="21317"/>
                  </a:cubicBezTo>
                  <a:lnTo>
                    <a:pt x="118973" y="14916"/>
                  </a:lnTo>
                  <a:lnTo>
                    <a:pt x="51254" y="0"/>
                  </a:lnTo>
                  <a:lnTo>
                    <a:pt x="7816" y="42187"/>
                  </a:lnTo>
                  <a:cubicBezTo>
                    <a:pt x="7816" y="42507"/>
                    <a:pt x="7816" y="42827"/>
                    <a:pt x="7816" y="43147"/>
                  </a:cubicBezTo>
                  <a:cubicBezTo>
                    <a:pt x="8232" y="44982"/>
                    <a:pt x="7703" y="46903"/>
                    <a:pt x="6407" y="4826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xmlns="" id="{3563232D-52B5-6443-98FD-E1A4D2F9924C}"/>
                </a:ext>
              </a:extLst>
            </p:cNvPr>
            <p:cNvSpPr/>
            <p:nvPr/>
          </p:nvSpPr>
          <p:spPr>
            <a:xfrm>
              <a:off x="6249765" y="4846363"/>
              <a:ext cx="416437" cy="838606"/>
            </a:xfrm>
            <a:custGeom>
              <a:avLst/>
              <a:gdLst>
                <a:gd name="connsiteX0" fmla="*/ 316620 w 416437"/>
                <a:gd name="connsiteY0" fmla="*/ 808775 h 838606"/>
                <a:gd name="connsiteX1" fmla="*/ 350063 w 416437"/>
                <a:gd name="connsiteY1" fmla="*/ 764348 h 838606"/>
                <a:gd name="connsiteX2" fmla="*/ 326422 w 416437"/>
                <a:gd name="connsiteY2" fmla="*/ 709871 h 838606"/>
                <a:gd name="connsiteX3" fmla="*/ 323860 w 416437"/>
                <a:gd name="connsiteY3" fmla="*/ 672229 h 838606"/>
                <a:gd name="connsiteX4" fmla="*/ 290929 w 416437"/>
                <a:gd name="connsiteY4" fmla="*/ 646175 h 838606"/>
                <a:gd name="connsiteX5" fmla="*/ 285291 w 416437"/>
                <a:gd name="connsiteY5" fmla="*/ 631643 h 838606"/>
                <a:gd name="connsiteX6" fmla="*/ 285291 w 416437"/>
                <a:gd name="connsiteY6" fmla="*/ 629915 h 838606"/>
                <a:gd name="connsiteX7" fmla="*/ 310918 w 416437"/>
                <a:gd name="connsiteY7" fmla="*/ 573709 h 838606"/>
                <a:gd name="connsiteX8" fmla="*/ 300411 w 416437"/>
                <a:gd name="connsiteY8" fmla="*/ 565963 h 838606"/>
                <a:gd name="connsiteX9" fmla="*/ 299386 w 416437"/>
                <a:gd name="connsiteY9" fmla="*/ 564171 h 838606"/>
                <a:gd name="connsiteX10" fmla="*/ 297080 w 416437"/>
                <a:gd name="connsiteY10" fmla="*/ 529410 h 838606"/>
                <a:gd name="connsiteX11" fmla="*/ 273631 w 416437"/>
                <a:gd name="connsiteY11" fmla="*/ 507837 h 838606"/>
                <a:gd name="connsiteX12" fmla="*/ 258447 w 416437"/>
                <a:gd name="connsiteY12" fmla="*/ 468979 h 838606"/>
                <a:gd name="connsiteX13" fmla="*/ 275297 w 416437"/>
                <a:gd name="connsiteY13" fmla="*/ 413862 h 838606"/>
                <a:gd name="connsiteX14" fmla="*/ 277539 w 416437"/>
                <a:gd name="connsiteY14" fmla="*/ 412133 h 838606"/>
                <a:gd name="connsiteX15" fmla="*/ 315980 w 416437"/>
                <a:gd name="connsiteY15" fmla="*/ 407716 h 838606"/>
                <a:gd name="connsiteX16" fmla="*/ 365504 w 416437"/>
                <a:gd name="connsiteY16" fmla="*/ 376861 h 838606"/>
                <a:gd name="connsiteX17" fmla="*/ 381905 w 416437"/>
                <a:gd name="connsiteY17" fmla="*/ 359448 h 838606"/>
                <a:gd name="connsiteX18" fmla="*/ 382930 w 416437"/>
                <a:gd name="connsiteY18" fmla="*/ 358808 h 838606"/>
                <a:gd name="connsiteX19" fmla="*/ 421370 w 416437"/>
                <a:gd name="connsiteY19" fmla="*/ 316558 h 838606"/>
                <a:gd name="connsiteX20" fmla="*/ 414963 w 416437"/>
                <a:gd name="connsiteY20" fmla="*/ 312589 h 838606"/>
                <a:gd name="connsiteX21" fmla="*/ 384852 w 416437"/>
                <a:gd name="connsiteY21" fmla="*/ 323279 h 838606"/>
                <a:gd name="connsiteX22" fmla="*/ 383955 w 416437"/>
                <a:gd name="connsiteY22" fmla="*/ 323279 h 838606"/>
                <a:gd name="connsiteX23" fmla="*/ 381777 w 416437"/>
                <a:gd name="connsiteY23" fmla="*/ 322127 h 838606"/>
                <a:gd name="connsiteX24" fmla="*/ 364799 w 416437"/>
                <a:gd name="connsiteY24" fmla="*/ 299850 h 838606"/>
                <a:gd name="connsiteX25" fmla="*/ 337186 w 416437"/>
                <a:gd name="connsiteY25" fmla="*/ 291848 h 838606"/>
                <a:gd name="connsiteX26" fmla="*/ 335305 w 416437"/>
                <a:gd name="connsiteY26" fmla="*/ 289075 h 838606"/>
                <a:gd name="connsiteX27" fmla="*/ 335328 w 416437"/>
                <a:gd name="connsiteY27" fmla="*/ 288967 h 838606"/>
                <a:gd name="connsiteX28" fmla="*/ 344682 w 416437"/>
                <a:gd name="connsiteY28" fmla="*/ 254911 h 838606"/>
                <a:gd name="connsiteX29" fmla="*/ 322002 w 416437"/>
                <a:gd name="connsiteY29" fmla="*/ 240315 h 838606"/>
                <a:gd name="connsiteX30" fmla="*/ 320849 w 416437"/>
                <a:gd name="connsiteY30" fmla="*/ 238779 h 838606"/>
                <a:gd name="connsiteX31" fmla="*/ 313994 w 416437"/>
                <a:gd name="connsiteY31" fmla="*/ 202866 h 838606"/>
                <a:gd name="connsiteX32" fmla="*/ 294774 w 416437"/>
                <a:gd name="connsiteY32" fmla="*/ 202866 h 838606"/>
                <a:gd name="connsiteX33" fmla="*/ 257166 w 416437"/>
                <a:gd name="connsiteY33" fmla="*/ 218230 h 838606"/>
                <a:gd name="connsiteX34" fmla="*/ 256077 w 416437"/>
                <a:gd name="connsiteY34" fmla="*/ 218230 h 838606"/>
                <a:gd name="connsiteX35" fmla="*/ 254347 w 416437"/>
                <a:gd name="connsiteY35" fmla="*/ 217653 h 838606"/>
                <a:gd name="connsiteX36" fmla="*/ 253514 w 416437"/>
                <a:gd name="connsiteY36" fmla="*/ 215285 h 838606"/>
                <a:gd name="connsiteX37" fmla="*/ 267993 w 416437"/>
                <a:gd name="connsiteY37" fmla="*/ 154982 h 838606"/>
                <a:gd name="connsiteX38" fmla="*/ 307074 w 416437"/>
                <a:gd name="connsiteY38" fmla="*/ 105050 h 838606"/>
                <a:gd name="connsiteX39" fmla="*/ 308996 w 416437"/>
                <a:gd name="connsiteY39" fmla="*/ 75090 h 838606"/>
                <a:gd name="connsiteX40" fmla="*/ 299899 w 416437"/>
                <a:gd name="connsiteY40" fmla="*/ 37641 h 838606"/>
                <a:gd name="connsiteX41" fmla="*/ 289969 w 416437"/>
                <a:gd name="connsiteY41" fmla="*/ 37641 h 838606"/>
                <a:gd name="connsiteX42" fmla="*/ 287598 w 416437"/>
                <a:gd name="connsiteY42" fmla="*/ 36425 h 838606"/>
                <a:gd name="connsiteX43" fmla="*/ 268377 w 416437"/>
                <a:gd name="connsiteY43" fmla="*/ 5185 h 838606"/>
                <a:gd name="connsiteX44" fmla="*/ 256461 w 416437"/>
                <a:gd name="connsiteY44" fmla="*/ 0 h 838606"/>
                <a:gd name="connsiteX45" fmla="*/ 250054 w 416437"/>
                <a:gd name="connsiteY45" fmla="*/ 3457 h 838606"/>
                <a:gd name="connsiteX46" fmla="*/ 250054 w 416437"/>
                <a:gd name="connsiteY46" fmla="*/ 3969 h 838606"/>
                <a:gd name="connsiteX47" fmla="*/ 250054 w 416437"/>
                <a:gd name="connsiteY47" fmla="*/ 15108 h 838606"/>
                <a:gd name="connsiteX48" fmla="*/ 247235 w 416437"/>
                <a:gd name="connsiteY48" fmla="*/ 20037 h 838606"/>
                <a:gd name="connsiteX49" fmla="*/ 237369 w 416437"/>
                <a:gd name="connsiteY49" fmla="*/ 25350 h 838606"/>
                <a:gd name="connsiteX50" fmla="*/ 233077 w 416437"/>
                <a:gd name="connsiteY50" fmla="*/ 51661 h 838606"/>
                <a:gd name="connsiteX51" fmla="*/ 227311 w 416437"/>
                <a:gd name="connsiteY51" fmla="*/ 56526 h 838606"/>
                <a:gd name="connsiteX52" fmla="*/ 189767 w 416437"/>
                <a:gd name="connsiteY52" fmla="*/ 58702 h 838606"/>
                <a:gd name="connsiteX53" fmla="*/ 150814 w 416437"/>
                <a:gd name="connsiteY53" fmla="*/ 89302 h 838606"/>
                <a:gd name="connsiteX54" fmla="*/ 148572 w 416437"/>
                <a:gd name="connsiteY54" fmla="*/ 120349 h 838606"/>
                <a:gd name="connsiteX55" fmla="*/ 147867 w 416437"/>
                <a:gd name="connsiteY55" fmla="*/ 122142 h 838606"/>
                <a:gd name="connsiteX56" fmla="*/ 123137 w 416437"/>
                <a:gd name="connsiteY56" fmla="*/ 152421 h 838606"/>
                <a:gd name="connsiteX57" fmla="*/ 99817 w 416437"/>
                <a:gd name="connsiteY57" fmla="*/ 208947 h 838606"/>
                <a:gd name="connsiteX58" fmla="*/ 95716 w 416437"/>
                <a:gd name="connsiteY58" fmla="*/ 212468 h 838606"/>
                <a:gd name="connsiteX59" fmla="*/ 59134 w 416437"/>
                <a:gd name="connsiteY59" fmla="*/ 222839 h 838606"/>
                <a:gd name="connsiteX60" fmla="*/ 57020 w 416437"/>
                <a:gd name="connsiteY60" fmla="*/ 258816 h 838606"/>
                <a:gd name="connsiteX61" fmla="*/ 51894 w 416437"/>
                <a:gd name="connsiteY61" fmla="*/ 264193 h 838606"/>
                <a:gd name="connsiteX62" fmla="*/ 43437 w 416437"/>
                <a:gd name="connsiteY62" fmla="*/ 265793 h 838606"/>
                <a:gd name="connsiteX63" fmla="*/ 42604 w 416437"/>
                <a:gd name="connsiteY63" fmla="*/ 268354 h 838606"/>
                <a:gd name="connsiteX64" fmla="*/ 49524 w 416437"/>
                <a:gd name="connsiteY64" fmla="*/ 292744 h 838606"/>
                <a:gd name="connsiteX65" fmla="*/ 46192 w 416437"/>
                <a:gd name="connsiteY65" fmla="*/ 299529 h 838606"/>
                <a:gd name="connsiteX66" fmla="*/ 22295 w 416437"/>
                <a:gd name="connsiteY66" fmla="*/ 310540 h 838606"/>
                <a:gd name="connsiteX67" fmla="*/ 19605 w 416437"/>
                <a:gd name="connsiteY67" fmla="*/ 311117 h 838606"/>
                <a:gd name="connsiteX68" fmla="*/ 17554 w 416437"/>
                <a:gd name="connsiteY68" fmla="*/ 310797 h 838606"/>
                <a:gd name="connsiteX69" fmla="*/ 16913 w 416437"/>
                <a:gd name="connsiteY69" fmla="*/ 310796 h 838606"/>
                <a:gd name="connsiteX70" fmla="*/ 16913 w 416437"/>
                <a:gd name="connsiteY70" fmla="*/ 330001 h 838606"/>
                <a:gd name="connsiteX71" fmla="*/ 2627 w 416437"/>
                <a:gd name="connsiteY71" fmla="*/ 330001 h 838606"/>
                <a:gd name="connsiteX72" fmla="*/ 0 w 416437"/>
                <a:gd name="connsiteY72" fmla="*/ 332498 h 838606"/>
                <a:gd name="connsiteX73" fmla="*/ 512 w 416437"/>
                <a:gd name="connsiteY73" fmla="*/ 353943 h 838606"/>
                <a:gd name="connsiteX74" fmla="*/ 512 w 416437"/>
                <a:gd name="connsiteY74" fmla="*/ 353943 h 838606"/>
                <a:gd name="connsiteX75" fmla="*/ 32930 w 416437"/>
                <a:gd name="connsiteY75" fmla="*/ 394913 h 838606"/>
                <a:gd name="connsiteX76" fmla="*/ 68039 w 416437"/>
                <a:gd name="connsiteY76" fmla="*/ 409893 h 838606"/>
                <a:gd name="connsiteX77" fmla="*/ 70602 w 416437"/>
                <a:gd name="connsiteY77" fmla="*/ 420583 h 838606"/>
                <a:gd name="connsiteX78" fmla="*/ 69833 w 416437"/>
                <a:gd name="connsiteY78" fmla="*/ 419815 h 838606"/>
                <a:gd name="connsiteX79" fmla="*/ 67911 w 416437"/>
                <a:gd name="connsiteY79" fmla="*/ 419111 h 838606"/>
                <a:gd name="connsiteX80" fmla="*/ 67527 w 416437"/>
                <a:gd name="connsiteY80" fmla="*/ 419111 h 838606"/>
                <a:gd name="connsiteX81" fmla="*/ 65541 w 416437"/>
                <a:gd name="connsiteY81" fmla="*/ 420456 h 838606"/>
                <a:gd name="connsiteX82" fmla="*/ 60672 w 416437"/>
                <a:gd name="connsiteY82" fmla="*/ 429418 h 838606"/>
                <a:gd name="connsiteX83" fmla="*/ 61184 w 416437"/>
                <a:gd name="connsiteY83" fmla="*/ 432298 h 838606"/>
                <a:gd name="connsiteX84" fmla="*/ 75663 w 416437"/>
                <a:gd name="connsiteY84" fmla="*/ 445613 h 838606"/>
                <a:gd name="connsiteX85" fmla="*/ 77649 w 416437"/>
                <a:gd name="connsiteY85" fmla="*/ 446382 h 838606"/>
                <a:gd name="connsiteX86" fmla="*/ 77649 w 416437"/>
                <a:gd name="connsiteY86" fmla="*/ 446382 h 838606"/>
                <a:gd name="connsiteX87" fmla="*/ 79571 w 416437"/>
                <a:gd name="connsiteY87" fmla="*/ 445293 h 838606"/>
                <a:gd name="connsiteX88" fmla="*/ 81878 w 416437"/>
                <a:gd name="connsiteY88" fmla="*/ 442093 h 838606"/>
                <a:gd name="connsiteX89" fmla="*/ 98856 w 416437"/>
                <a:gd name="connsiteY89" fmla="*/ 473268 h 838606"/>
                <a:gd name="connsiteX90" fmla="*/ 108594 w 416437"/>
                <a:gd name="connsiteY90" fmla="*/ 525761 h 838606"/>
                <a:gd name="connsiteX91" fmla="*/ 94051 w 416437"/>
                <a:gd name="connsiteY91" fmla="*/ 576974 h 838606"/>
                <a:gd name="connsiteX92" fmla="*/ 94819 w 416437"/>
                <a:gd name="connsiteY92" fmla="*/ 579471 h 838606"/>
                <a:gd name="connsiteX93" fmla="*/ 96677 w 416437"/>
                <a:gd name="connsiteY93" fmla="*/ 580111 h 838606"/>
                <a:gd name="connsiteX94" fmla="*/ 97574 w 416437"/>
                <a:gd name="connsiteY94" fmla="*/ 580111 h 838606"/>
                <a:gd name="connsiteX95" fmla="*/ 108658 w 416437"/>
                <a:gd name="connsiteY95" fmla="*/ 576718 h 838606"/>
                <a:gd name="connsiteX96" fmla="*/ 108658 w 416437"/>
                <a:gd name="connsiteY96" fmla="*/ 584400 h 838606"/>
                <a:gd name="connsiteX97" fmla="*/ 110900 w 416437"/>
                <a:gd name="connsiteY97" fmla="*/ 586897 h 838606"/>
                <a:gd name="connsiteX98" fmla="*/ 147483 w 416437"/>
                <a:gd name="connsiteY98" fmla="*/ 591313 h 838606"/>
                <a:gd name="connsiteX99" fmla="*/ 149020 w 416437"/>
                <a:gd name="connsiteY99" fmla="*/ 590929 h 838606"/>
                <a:gd name="connsiteX100" fmla="*/ 214305 w 416437"/>
                <a:gd name="connsiteY100" fmla="*/ 550792 h 838606"/>
                <a:gd name="connsiteX101" fmla="*/ 215522 w 416437"/>
                <a:gd name="connsiteY101" fmla="*/ 548935 h 838606"/>
                <a:gd name="connsiteX102" fmla="*/ 216803 w 416437"/>
                <a:gd name="connsiteY102" fmla="*/ 529090 h 838606"/>
                <a:gd name="connsiteX103" fmla="*/ 219815 w 416437"/>
                <a:gd name="connsiteY103" fmla="*/ 540357 h 838606"/>
                <a:gd name="connsiteX104" fmla="*/ 221416 w 416437"/>
                <a:gd name="connsiteY104" fmla="*/ 542086 h 838606"/>
                <a:gd name="connsiteX105" fmla="*/ 260946 w 416437"/>
                <a:gd name="connsiteY105" fmla="*/ 557065 h 838606"/>
                <a:gd name="connsiteX106" fmla="*/ 265815 w 416437"/>
                <a:gd name="connsiteY106" fmla="*/ 627482 h 838606"/>
                <a:gd name="connsiteX107" fmla="*/ 285035 w 416437"/>
                <a:gd name="connsiteY107" fmla="*/ 687721 h 838606"/>
                <a:gd name="connsiteX108" fmla="*/ 286957 w 416437"/>
                <a:gd name="connsiteY108" fmla="*/ 689385 h 838606"/>
                <a:gd name="connsiteX109" fmla="*/ 287662 w 416437"/>
                <a:gd name="connsiteY109" fmla="*/ 689385 h 838606"/>
                <a:gd name="connsiteX110" fmla="*/ 289584 w 416437"/>
                <a:gd name="connsiteY110" fmla="*/ 688681 h 838606"/>
                <a:gd name="connsiteX111" fmla="*/ 291250 w 416437"/>
                <a:gd name="connsiteY111" fmla="*/ 687081 h 838606"/>
                <a:gd name="connsiteX112" fmla="*/ 301949 w 416437"/>
                <a:gd name="connsiteY112" fmla="*/ 718448 h 838606"/>
                <a:gd name="connsiteX113" fmla="*/ 306562 w 416437"/>
                <a:gd name="connsiteY113" fmla="*/ 755130 h 838606"/>
                <a:gd name="connsiteX114" fmla="*/ 300155 w 416437"/>
                <a:gd name="connsiteY114" fmla="*/ 760955 h 838606"/>
                <a:gd name="connsiteX115" fmla="*/ 300155 w 416437"/>
                <a:gd name="connsiteY115" fmla="*/ 761403 h 838606"/>
                <a:gd name="connsiteX116" fmla="*/ 301885 w 416437"/>
                <a:gd name="connsiteY116" fmla="*/ 761723 h 838606"/>
                <a:gd name="connsiteX117" fmla="*/ 305985 w 416437"/>
                <a:gd name="connsiteY117" fmla="*/ 765948 h 838606"/>
                <a:gd name="connsiteX118" fmla="*/ 306433 w 416437"/>
                <a:gd name="connsiteY118" fmla="*/ 768253 h 838606"/>
                <a:gd name="connsiteX119" fmla="*/ 313865 w 416437"/>
                <a:gd name="connsiteY119" fmla="*/ 772734 h 838606"/>
                <a:gd name="connsiteX120" fmla="*/ 299706 w 416437"/>
                <a:gd name="connsiteY120" fmla="*/ 833613 h 838606"/>
                <a:gd name="connsiteX121" fmla="*/ 300731 w 416437"/>
                <a:gd name="connsiteY121" fmla="*/ 836046 h 838606"/>
                <a:gd name="connsiteX122" fmla="*/ 308868 w 416437"/>
                <a:gd name="connsiteY122" fmla="*/ 841679 h 838606"/>
                <a:gd name="connsiteX123" fmla="*/ 309445 w 416437"/>
                <a:gd name="connsiteY123" fmla="*/ 839951 h 83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16437" h="838606">
                  <a:moveTo>
                    <a:pt x="316620" y="808775"/>
                  </a:moveTo>
                  <a:lnTo>
                    <a:pt x="350063" y="764348"/>
                  </a:lnTo>
                  <a:lnTo>
                    <a:pt x="326422" y="709871"/>
                  </a:lnTo>
                  <a:lnTo>
                    <a:pt x="323860" y="672229"/>
                  </a:lnTo>
                  <a:lnTo>
                    <a:pt x="290929" y="646175"/>
                  </a:lnTo>
                  <a:lnTo>
                    <a:pt x="285291" y="631643"/>
                  </a:lnTo>
                  <a:cubicBezTo>
                    <a:pt x="285007" y="631102"/>
                    <a:pt x="285007" y="630456"/>
                    <a:pt x="285291" y="629915"/>
                  </a:cubicBezTo>
                  <a:lnTo>
                    <a:pt x="310918" y="573709"/>
                  </a:lnTo>
                  <a:lnTo>
                    <a:pt x="300411" y="565963"/>
                  </a:lnTo>
                  <a:cubicBezTo>
                    <a:pt x="299833" y="565536"/>
                    <a:pt x="299461" y="564886"/>
                    <a:pt x="299386" y="564171"/>
                  </a:cubicBezTo>
                  <a:lnTo>
                    <a:pt x="297080" y="529410"/>
                  </a:lnTo>
                  <a:lnTo>
                    <a:pt x="273631" y="507837"/>
                  </a:lnTo>
                  <a:lnTo>
                    <a:pt x="258447" y="468979"/>
                  </a:lnTo>
                  <a:lnTo>
                    <a:pt x="275297" y="413862"/>
                  </a:lnTo>
                  <a:cubicBezTo>
                    <a:pt x="275668" y="412917"/>
                    <a:pt x="276530" y="412252"/>
                    <a:pt x="277539" y="412133"/>
                  </a:cubicBezTo>
                  <a:lnTo>
                    <a:pt x="315980" y="407716"/>
                  </a:lnTo>
                  <a:lnTo>
                    <a:pt x="365504" y="376861"/>
                  </a:lnTo>
                  <a:lnTo>
                    <a:pt x="381905" y="359448"/>
                  </a:lnTo>
                  <a:cubicBezTo>
                    <a:pt x="382206" y="359177"/>
                    <a:pt x="382553" y="358960"/>
                    <a:pt x="382930" y="358808"/>
                  </a:cubicBezTo>
                  <a:lnTo>
                    <a:pt x="421370" y="316558"/>
                  </a:lnTo>
                  <a:lnTo>
                    <a:pt x="414963" y="312589"/>
                  </a:lnTo>
                  <a:lnTo>
                    <a:pt x="384852" y="323279"/>
                  </a:lnTo>
                  <a:lnTo>
                    <a:pt x="383955" y="323279"/>
                  </a:lnTo>
                  <a:cubicBezTo>
                    <a:pt x="383080" y="323292"/>
                    <a:pt x="382258" y="322858"/>
                    <a:pt x="381777" y="322127"/>
                  </a:cubicBezTo>
                  <a:lnTo>
                    <a:pt x="364799" y="299850"/>
                  </a:lnTo>
                  <a:lnTo>
                    <a:pt x="337186" y="291848"/>
                  </a:lnTo>
                  <a:cubicBezTo>
                    <a:pt x="335900" y="291601"/>
                    <a:pt x="335058" y="290360"/>
                    <a:pt x="335305" y="289075"/>
                  </a:cubicBezTo>
                  <a:cubicBezTo>
                    <a:pt x="335312" y="289039"/>
                    <a:pt x="335320" y="289003"/>
                    <a:pt x="335328" y="288967"/>
                  </a:cubicBezTo>
                  <a:lnTo>
                    <a:pt x="344682" y="254911"/>
                  </a:lnTo>
                  <a:lnTo>
                    <a:pt x="322002" y="240315"/>
                  </a:lnTo>
                  <a:cubicBezTo>
                    <a:pt x="321423" y="239983"/>
                    <a:pt x="321006" y="239428"/>
                    <a:pt x="320849" y="238779"/>
                  </a:cubicBezTo>
                  <a:lnTo>
                    <a:pt x="313994" y="202866"/>
                  </a:lnTo>
                  <a:lnTo>
                    <a:pt x="294774" y="202866"/>
                  </a:lnTo>
                  <a:lnTo>
                    <a:pt x="257166" y="218230"/>
                  </a:lnTo>
                  <a:cubicBezTo>
                    <a:pt x="256806" y="218296"/>
                    <a:pt x="256436" y="218296"/>
                    <a:pt x="256077" y="218230"/>
                  </a:cubicBezTo>
                  <a:cubicBezTo>
                    <a:pt x="255454" y="218225"/>
                    <a:pt x="254848" y="218024"/>
                    <a:pt x="254347" y="217653"/>
                  </a:cubicBezTo>
                  <a:cubicBezTo>
                    <a:pt x="253596" y="217120"/>
                    <a:pt x="253262" y="216171"/>
                    <a:pt x="253514" y="215285"/>
                  </a:cubicBezTo>
                  <a:lnTo>
                    <a:pt x="267993" y="154982"/>
                  </a:lnTo>
                  <a:lnTo>
                    <a:pt x="307074" y="105050"/>
                  </a:lnTo>
                  <a:lnTo>
                    <a:pt x="308996" y="75090"/>
                  </a:lnTo>
                  <a:lnTo>
                    <a:pt x="299899" y="37641"/>
                  </a:lnTo>
                  <a:lnTo>
                    <a:pt x="289969" y="37641"/>
                  </a:lnTo>
                  <a:cubicBezTo>
                    <a:pt x="289032" y="37626"/>
                    <a:pt x="288156" y="37177"/>
                    <a:pt x="287598" y="36425"/>
                  </a:cubicBezTo>
                  <a:lnTo>
                    <a:pt x="268377" y="5185"/>
                  </a:lnTo>
                  <a:lnTo>
                    <a:pt x="256461" y="0"/>
                  </a:lnTo>
                  <a:lnTo>
                    <a:pt x="250054" y="3457"/>
                  </a:lnTo>
                  <a:cubicBezTo>
                    <a:pt x="250054" y="3457"/>
                    <a:pt x="250054" y="3457"/>
                    <a:pt x="250054" y="3969"/>
                  </a:cubicBezTo>
                  <a:lnTo>
                    <a:pt x="250054" y="15108"/>
                  </a:lnTo>
                  <a:cubicBezTo>
                    <a:pt x="249998" y="17118"/>
                    <a:pt x="248940" y="18968"/>
                    <a:pt x="247235" y="20037"/>
                  </a:cubicBezTo>
                  <a:lnTo>
                    <a:pt x="237369" y="25350"/>
                  </a:lnTo>
                  <a:lnTo>
                    <a:pt x="233077" y="51661"/>
                  </a:lnTo>
                  <a:cubicBezTo>
                    <a:pt x="232559" y="54447"/>
                    <a:pt x="230147" y="56482"/>
                    <a:pt x="227311" y="56526"/>
                  </a:cubicBezTo>
                  <a:lnTo>
                    <a:pt x="189767" y="58702"/>
                  </a:lnTo>
                  <a:lnTo>
                    <a:pt x="150814" y="89302"/>
                  </a:lnTo>
                  <a:lnTo>
                    <a:pt x="148572" y="120349"/>
                  </a:lnTo>
                  <a:cubicBezTo>
                    <a:pt x="148502" y="120999"/>
                    <a:pt x="148258" y="121618"/>
                    <a:pt x="147867" y="122142"/>
                  </a:cubicBezTo>
                  <a:lnTo>
                    <a:pt x="123137" y="152421"/>
                  </a:lnTo>
                  <a:lnTo>
                    <a:pt x="99817" y="208947"/>
                  </a:lnTo>
                  <a:cubicBezTo>
                    <a:pt x="99036" y="210668"/>
                    <a:pt x="97536" y="211957"/>
                    <a:pt x="95716" y="212468"/>
                  </a:cubicBezTo>
                  <a:lnTo>
                    <a:pt x="59134" y="222839"/>
                  </a:lnTo>
                  <a:lnTo>
                    <a:pt x="57020" y="258816"/>
                  </a:lnTo>
                  <a:cubicBezTo>
                    <a:pt x="56800" y="261594"/>
                    <a:pt x="54661" y="263838"/>
                    <a:pt x="51894" y="264193"/>
                  </a:cubicBezTo>
                  <a:lnTo>
                    <a:pt x="43437" y="265793"/>
                  </a:lnTo>
                  <a:lnTo>
                    <a:pt x="42604" y="268354"/>
                  </a:lnTo>
                  <a:lnTo>
                    <a:pt x="49524" y="292744"/>
                  </a:lnTo>
                  <a:cubicBezTo>
                    <a:pt x="50232" y="295516"/>
                    <a:pt x="48820" y="298392"/>
                    <a:pt x="46192" y="299529"/>
                  </a:cubicBezTo>
                  <a:lnTo>
                    <a:pt x="22295" y="310540"/>
                  </a:lnTo>
                  <a:cubicBezTo>
                    <a:pt x="21422" y="310828"/>
                    <a:pt x="20520" y="311021"/>
                    <a:pt x="19605" y="311117"/>
                  </a:cubicBezTo>
                  <a:cubicBezTo>
                    <a:pt x="18908" y="311122"/>
                    <a:pt x="18216" y="311014"/>
                    <a:pt x="17554" y="310797"/>
                  </a:cubicBezTo>
                  <a:lnTo>
                    <a:pt x="16913" y="310796"/>
                  </a:lnTo>
                  <a:lnTo>
                    <a:pt x="16913" y="330001"/>
                  </a:lnTo>
                  <a:lnTo>
                    <a:pt x="2627" y="330001"/>
                  </a:lnTo>
                  <a:cubicBezTo>
                    <a:pt x="1224" y="329999"/>
                    <a:pt x="68" y="331098"/>
                    <a:pt x="0" y="332498"/>
                  </a:cubicBezTo>
                  <a:lnTo>
                    <a:pt x="512" y="353943"/>
                  </a:lnTo>
                  <a:lnTo>
                    <a:pt x="512" y="353943"/>
                  </a:lnTo>
                  <a:lnTo>
                    <a:pt x="32930" y="394913"/>
                  </a:lnTo>
                  <a:lnTo>
                    <a:pt x="68039" y="409893"/>
                  </a:lnTo>
                  <a:lnTo>
                    <a:pt x="70602" y="420583"/>
                  </a:lnTo>
                  <a:lnTo>
                    <a:pt x="69833" y="419815"/>
                  </a:lnTo>
                  <a:cubicBezTo>
                    <a:pt x="69297" y="419359"/>
                    <a:pt x="68615" y="419109"/>
                    <a:pt x="67911" y="419111"/>
                  </a:cubicBezTo>
                  <a:lnTo>
                    <a:pt x="67527" y="419111"/>
                  </a:lnTo>
                  <a:cubicBezTo>
                    <a:pt x="66718" y="419291"/>
                    <a:pt x="66008" y="419772"/>
                    <a:pt x="65541" y="420456"/>
                  </a:cubicBezTo>
                  <a:lnTo>
                    <a:pt x="60672" y="429418"/>
                  </a:lnTo>
                  <a:cubicBezTo>
                    <a:pt x="60157" y="430381"/>
                    <a:pt x="60369" y="431571"/>
                    <a:pt x="61184" y="432298"/>
                  </a:cubicBezTo>
                  <a:lnTo>
                    <a:pt x="75663" y="445613"/>
                  </a:lnTo>
                  <a:cubicBezTo>
                    <a:pt x="76203" y="446114"/>
                    <a:pt x="76914" y="446388"/>
                    <a:pt x="77649" y="446382"/>
                  </a:cubicBezTo>
                  <a:lnTo>
                    <a:pt x="77649" y="446382"/>
                  </a:lnTo>
                  <a:cubicBezTo>
                    <a:pt x="78417" y="446310"/>
                    <a:pt x="79116" y="445914"/>
                    <a:pt x="79571" y="445293"/>
                  </a:cubicBezTo>
                  <a:lnTo>
                    <a:pt x="81878" y="442093"/>
                  </a:lnTo>
                  <a:lnTo>
                    <a:pt x="98856" y="473268"/>
                  </a:lnTo>
                  <a:lnTo>
                    <a:pt x="108594" y="525761"/>
                  </a:lnTo>
                  <a:lnTo>
                    <a:pt x="94051" y="576974"/>
                  </a:lnTo>
                  <a:cubicBezTo>
                    <a:pt x="93831" y="577884"/>
                    <a:pt x="94126" y="578841"/>
                    <a:pt x="94819" y="579471"/>
                  </a:cubicBezTo>
                  <a:cubicBezTo>
                    <a:pt x="95339" y="579905"/>
                    <a:pt x="96000" y="580133"/>
                    <a:pt x="96677" y="580111"/>
                  </a:cubicBezTo>
                  <a:lnTo>
                    <a:pt x="97574" y="580111"/>
                  </a:lnTo>
                  <a:lnTo>
                    <a:pt x="108658" y="576718"/>
                  </a:lnTo>
                  <a:lnTo>
                    <a:pt x="108658" y="584400"/>
                  </a:lnTo>
                  <a:cubicBezTo>
                    <a:pt x="108680" y="585674"/>
                    <a:pt x="109635" y="586738"/>
                    <a:pt x="110900" y="586897"/>
                  </a:cubicBezTo>
                  <a:lnTo>
                    <a:pt x="147483" y="591313"/>
                  </a:lnTo>
                  <a:cubicBezTo>
                    <a:pt x="148020" y="591322"/>
                    <a:pt x="148550" y="591189"/>
                    <a:pt x="149020" y="590929"/>
                  </a:cubicBezTo>
                  <a:lnTo>
                    <a:pt x="214305" y="550792"/>
                  </a:lnTo>
                  <a:cubicBezTo>
                    <a:pt x="214972" y="550390"/>
                    <a:pt x="215420" y="549707"/>
                    <a:pt x="215522" y="548935"/>
                  </a:cubicBezTo>
                  <a:lnTo>
                    <a:pt x="216803" y="529090"/>
                  </a:lnTo>
                  <a:lnTo>
                    <a:pt x="219815" y="540357"/>
                  </a:lnTo>
                  <a:cubicBezTo>
                    <a:pt x="220054" y="541149"/>
                    <a:pt x="220645" y="541786"/>
                    <a:pt x="221416" y="542086"/>
                  </a:cubicBezTo>
                  <a:lnTo>
                    <a:pt x="260946" y="557065"/>
                  </a:lnTo>
                  <a:lnTo>
                    <a:pt x="265815" y="627482"/>
                  </a:lnTo>
                  <a:lnTo>
                    <a:pt x="285035" y="687721"/>
                  </a:lnTo>
                  <a:cubicBezTo>
                    <a:pt x="285357" y="688563"/>
                    <a:pt x="286078" y="689187"/>
                    <a:pt x="286957" y="689385"/>
                  </a:cubicBezTo>
                  <a:lnTo>
                    <a:pt x="287662" y="689385"/>
                  </a:lnTo>
                  <a:cubicBezTo>
                    <a:pt x="288366" y="689388"/>
                    <a:pt x="289048" y="689138"/>
                    <a:pt x="289584" y="688681"/>
                  </a:cubicBezTo>
                  <a:lnTo>
                    <a:pt x="291250" y="687081"/>
                  </a:lnTo>
                  <a:lnTo>
                    <a:pt x="301949" y="718448"/>
                  </a:lnTo>
                  <a:lnTo>
                    <a:pt x="306562" y="755130"/>
                  </a:lnTo>
                  <a:lnTo>
                    <a:pt x="300155" y="760955"/>
                  </a:lnTo>
                  <a:lnTo>
                    <a:pt x="300155" y="761403"/>
                  </a:lnTo>
                  <a:cubicBezTo>
                    <a:pt x="300740" y="761461"/>
                    <a:pt x="301318" y="761568"/>
                    <a:pt x="301885" y="761723"/>
                  </a:cubicBezTo>
                  <a:cubicBezTo>
                    <a:pt x="303901" y="762311"/>
                    <a:pt x="305459" y="763916"/>
                    <a:pt x="305985" y="765948"/>
                  </a:cubicBezTo>
                  <a:lnTo>
                    <a:pt x="306433" y="768253"/>
                  </a:lnTo>
                  <a:lnTo>
                    <a:pt x="313865" y="772734"/>
                  </a:lnTo>
                  <a:lnTo>
                    <a:pt x="299706" y="833613"/>
                  </a:lnTo>
                  <a:cubicBezTo>
                    <a:pt x="299556" y="834553"/>
                    <a:pt x="299954" y="835496"/>
                    <a:pt x="300731" y="836046"/>
                  </a:cubicBezTo>
                  <a:lnTo>
                    <a:pt x="308868" y="841679"/>
                  </a:lnTo>
                  <a:lnTo>
                    <a:pt x="309445" y="83995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xmlns="" id="{3FEED460-EAFD-B147-9C1E-09323190D2FC}"/>
                </a:ext>
              </a:extLst>
            </p:cNvPr>
            <p:cNvSpPr/>
            <p:nvPr/>
          </p:nvSpPr>
          <p:spPr>
            <a:xfrm>
              <a:off x="6533844" y="5607510"/>
              <a:ext cx="19220" cy="19205"/>
            </a:xfrm>
            <a:custGeom>
              <a:avLst/>
              <a:gdLst>
                <a:gd name="connsiteX0" fmla="*/ 17806 w 19220"/>
                <a:gd name="connsiteY0" fmla="*/ 320 h 19204"/>
                <a:gd name="connsiteX1" fmla="*/ 16076 w 19220"/>
                <a:gd name="connsiteY1" fmla="*/ 0 h 19204"/>
                <a:gd name="connsiteX2" fmla="*/ 16076 w 19220"/>
                <a:gd name="connsiteY2" fmla="*/ 0 h 19204"/>
                <a:gd name="connsiteX3" fmla="*/ 11784 w 19220"/>
                <a:gd name="connsiteY3" fmla="*/ 1664 h 19204"/>
                <a:gd name="connsiteX4" fmla="*/ 1853 w 19220"/>
                <a:gd name="connsiteY4" fmla="*/ 10306 h 19204"/>
                <a:gd name="connsiteX5" fmla="*/ 251 w 19220"/>
                <a:gd name="connsiteY5" fmla="*/ 16068 h 19204"/>
                <a:gd name="connsiteX6" fmla="*/ 5057 w 19220"/>
                <a:gd name="connsiteY6" fmla="*/ 20165 h 19204"/>
                <a:gd name="connsiteX7" fmla="*/ 17870 w 19220"/>
                <a:gd name="connsiteY7" fmla="*/ 22470 h 19204"/>
                <a:gd name="connsiteX8" fmla="*/ 18511 w 19220"/>
                <a:gd name="connsiteY8" fmla="*/ 22470 h 19204"/>
                <a:gd name="connsiteX9" fmla="*/ 22611 w 19220"/>
                <a:gd name="connsiteY9" fmla="*/ 20933 h 19204"/>
                <a:gd name="connsiteX10" fmla="*/ 24597 w 19220"/>
                <a:gd name="connsiteY10" fmla="*/ 15492 h 19204"/>
                <a:gd name="connsiteX11" fmla="*/ 22611 w 19220"/>
                <a:gd name="connsiteY11" fmla="*/ 6593 h 19204"/>
                <a:gd name="connsiteX12" fmla="*/ 22098 w 19220"/>
                <a:gd name="connsiteY12" fmla="*/ 4289 h 19204"/>
                <a:gd name="connsiteX13" fmla="*/ 17806 w 19220"/>
                <a:gd name="connsiteY13" fmla="*/ 32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0" h="19204">
                  <a:moveTo>
                    <a:pt x="17806" y="320"/>
                  </a:moveTo>
                  <a:cubicBezTo>
                    <a:pt x="17239" y="165"/>
                    <a:pt x="16661" y="58"/>
                    <a:pt x="16076" y="0"/>
                  </a:cubicBezTo>
                  <a:lnTo>
                    <a:pt x="16076" y="0"/>
                  </a:lnTo>
                  <a:cubicBezTo>
                    <a:pt x="14488" y="4"/>
                    <a:pt x="12959" y="597"/>
                    <a:pt x="11784" y="1664"/>
                  </a:cubicBezTo>
                  <a:lnTo>
                    <a:pt x="1853" y="10306"/>
                  </a:lnTo>
                  <a:cubicBezTo>
                    <a:pt x="231" y="11745"/>
                    <a:pt x="-396" y="14000"/>
                    <a:pt x="251" y="16068"/>
                  </a:cubicBezTo>
                  <a:cubicBezTo>
                    <a:pt x="950" y="18231"/>
                    <a:pt x="2809" y="19815"/>
                    <a:pt x="5057" y="20165"/>
                  </a:cubicBezTo>
                  <a:lnTo>
                    <a:pt x="17870" y="22470"/>
                  </a:lnTo>
                  <a:lnTo>
                    <a:pt x="18511" y="22470"/>
                  </a:lnTo>
                  <a:cubicBezTo>
                    <a:pt x="20023" y="22496"/>
                    <a:pt x="21489" y="21947"/>
                    <a:pt x="22611" y="20933"/>
                  </a:cubicBezTo>
                  <a:cubicBezTo>
                    <a:pt x="24264" y="19651"/>
                    <a:pt x="25036" y="17536"/>
                    <a:pt x="24597" y="15492"/>
                  </a:cubicBezTo>
                  <a:lnTo>
                    <a:pt x="22611" y="6593"/>
                  </a:lnTo>
                  <a:lnTo>
                    <a:pt x="22098" y="4289"/>
                  </a:lnTo>
                  <a:cubicBezTo>
                    <a:pt x="21495" y="2285"/>
                    <a:pt x="19852" y="766"/>
                    <a:pt x="17806" y="32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xmlns="" id="{CF985801-ADE5-AB40-9301-D65A0331F2FA}"/>
                </a:ext>
              </a:extLst>
            </p:cNvPr>
            <p:cNvSpPr/>
            <p:nvPr/>
          </p:nvSpPr>
          <p:spPr>
            <a:xfrm>
              <a:off x="6733472" y="5488824"/>
              <a:ext cx="243456" cy="185646"/>
            </a:xfrm>
            <a:custGeom>
              <a:avLst/>
              <a:gdLst>
                <a:gd name="connsiteX0" fmla="*/ 98727 w 243455"/>
                <a:gd name="connsiteY0" fmla="*/ 184429 h 185645"/>
                <a:gd name="connsiteX1" fmla="*/ 100457 w 243455"/>
                <a:gd name="connsiteY1" fmla="*/ 182317 h 185645"/>
                <a:gd name="connsiteX2" fmla="*/ 118589 w 243455"/>
                <a:gd name="connsiteY2" fmla="*/ 175915 h 185645"/>
                <a:gd name="connsiteX3" fmla="*/ 122945 w 243455"/>
                <a:gd name="connsiteY3" fmla="*/ 165801 h 185645"/>
                <a:gd name="connsiteX4" fmla="*/ 124803 w 243455"/>
                <a:gd name="connsiteY4" fmla="*/ 164329 h 185645"/>
                <a:gd name="connsiteX5" fmla="*/ 166447 w 243455"/>
                <a:gd name="connsiteY5" fmla="*/ 153702 h 185645"/>
                <a:gd name="connsiteX6" fmla="*/ 166447 w 243455"/>
                <a:gd name="connsiteY6" fmla="*/ 131040 h 185645"/>
                <a:gd name="connsiteX7" fmla="*/ 168753 w 243455"/>
                <a:gd name="connsiteY7" fmla="*/ 128608 h 185645"/>
                <a:gd name="connsiteX8" fmla="*/ 191048 w 243455"/>
                <a:gd name="connsiteY8" fmla="*/ 126559 h 185645"/>
                <a:gd name="connsiteX9" fmla="*/ 192971 w 243455"/>
                <a:gd name="connsiteY9" fmla="*/ 119325 h 185645"/>
                <a:gd name="connsiteX10" fmla="*/ 194444 w 243455"/>
                <a:gd name="connsiteY10" fmla="*/ 117661 h 185645"/>
                <a:gd name="connsiteX11" fmla="*/ 243584 w 243455"/>
                <a:gd name="connsiteY11" fmla="*/ 96024 h 185645"/>
                <a:gd name="connsiteX12" fmla="*/ 239035 w 243455"/>
                <a:gd name="connsiteY12" fmla="*/ 0 h 185645"/>
                <a:gd name="connsiteX13" fmla="*/ 221416 w 243455"/>
                <a:gd name="connsiteY13" fmla="*/ 12803 h 185645"/>
                <a:gd name="connsiteX14" fmla="*/ 219750 w 243455"/>
                <a:gd name="connsiteY14" fmla="*/ 13315 h 185645"/>
                <a:gd name="connsiteX15" fmla="*/ 191753 w 243455"/>
                <a:gd name="connsiteY15" fmla="*/ 9026 h 185645"/>
                <a:gd name="connsiteX16" fmla="*/ 171059 w 243455"/>
                <a:gd name="connsiteY16" fmla="*/ 30280 h 185645"/>
                <a:gd name="connsiteX17" fmla="*/ 169073 w 243455"/>
                <a:gd name="connsiteY17" fmla="*/ 31112 h 185645"/>
                <a:gd name="connsiteX18" fmla="*/ 167856 w 243455"/>
                <a:gd name="connsiteY18" fmla="*/ 30792 h 185645"/>
                <a:gd name="connsiteX19" fmla="*/ 134349 w 243455"/>
                <a:gd name="connsiteY19" fmla="*/ 15492 h 185645"/>
                <a:gd name="connsiteX20" fmla="*/ 44270 w 243455"/>
                <a:gd name="connsiteY20" fmla="*/ 11139 h 185645"/>
                <a:gd name="connsiteX21" fmla="*/ 11276 w 243455"/>
                <a:gd name="connsiteY21" fmla="*/ 37129 h 185645"/>
                <a:gd name="connsiteX22" fmla="*/ 0 w 243455"/>
                <a:gd name="connsiteY22" fmla="*/ 65168 h 185645"/>
                <a:gd name="connsiteX23" fmla="*/ 7303 w 243455"/>
                <a:gd name="connsiteY23" fmla="*/ 88278 h 185645"/>
                <a:gd name="connsiteX24" fmla="*/ 26075 w 243455"/>
                <a:gd name="connsiteY24" fmla="*/ 107483 h 185645"/>
                <a:gd name="connsiteX25" fmla="*/ 29151 w 243455"/>
                <a:gd name="connsiteY25" fmla="*/ 133089 h 185645"/>
                <a:gd name="connsiteX26" fmla="*/ 27229 w 243455"/>
                <a:gd name="connsiteY26" fmla="*/ 135713 h 185645"/>
                <a:gd name="connsiteX27" fmla="*/ 26460 w 243455"/>
                <a:gd name="connsiteY27" fmla="*/ 135713 h 185645"/>
                <a:gd name="connsiteX28" fmla="*/ 24089 w 243455"/>
                <a:gd name="connsiteY28" fmla="*/ 134369 h 185645"/>
                <a:gd name="connsiteX29" fmla="*/ 19732 w 243455"/>
                <a:gd name="connsiteY29" fmla="*/ 127136 h 185645"/>
                <a:gd name="connsiteX30" fmla="*/ 20629 w 243455"/>
                <a:gd name="connsiteY30" fmla="*/ 135073 h 185645"/>
                <a:gd name="connsiteX31" fmla="*/ 32674 w 243455"/>
                <a:gd name="connsiteY31" fmla="*/ 168425 h 185645"/>
                <a:gd name="connsiteX32" fmla="*/ 35942 w 243455"/>
                <a:gd name="connsiteY32" fmla="*/ 171818 h 185645"/>
                <a:gd name="connsiteX33" fmla="*/ 38632 w 243455"/>
                <a:gd name="connsiteY33" fmla="*/ 172458 h 185645"/>
                <a:gd name="connsiteX34" fmla="*/ 40939 w 243455"/>
                <a:gd name="connsiteY34" fmla="*/ 171946 h 185645"/>
                <a:gd name="connsiteX35" fmla="*/ 54137 w 243455"/>
                <a:gd name="connsiteY35" fmla="*/ 166569 h 185645"/>
                <a:gd name="connsiteX36" fmla="*/ 54137 w 243455"/>
                <a:gd name="connsiteY36" fmla="*/ 180204 h 185645"/>
                <a:gd name="connsiteX37" fmla="*/ 59582 w 243455"/>
                <a:gd name="connsiteY37" fmla="*/ 186030 h 185645"/>
                <a:gd name="connsiteX38" fmla="*/ 101354 w 243455"/>
                <a:gd name="connsiteY38" fmla="*/ 190447 h 185645"/>
                <a:gd name="connsiteX39" fmla="*/ 103533 w 243455"/>
                <a:gd name="connsiteY39" fmla="*/ 190127 h 185645"/>
                <a:gd name="connsiteX40" fmla="*/ 104750 w 243455"/>
                <a:gd name="connsiteY40" fmla="*/ 189679 h 185645"/>
                <a:gd name="connsiteX41" fmla="*/ 99881 w 243455"/>
                <a:gd name="connsiteY41" fmla="*/ 186734 h 185645"/>
                <a:gd name="connsiteX42" fmla="*/ 98727 w 243455"/>
                <a:gd name="connsiteY42" fmla="*/ 184430 h 1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3455" h="185645">
                  <a:moveTo>
                    <a:pt x="98727" y="184429"/>
                  </a:moveTo>
                  <a:cubicBezTo>
                    <a:pt x="98817" y="183438"/>
                    <a:pt x="99503" y="182601"/>
                    <a:pt x="100457" y="182317"/>
                  </a:cubicBezTo>
                  <a:lnTo>
                    <a:pt x="118589" y="175915"/>
                  </a:lnTo>
                  <a:lnTo>
                    <a:pt x="122945" y="165801"/>
                  </a:lnTo>
                  <a:cubicBezTo>
                    <a:pt x="123337" y="165077"/>
                    <a:pt x="124008" y="164545"/>
                    <a:pt x="124803" y="164329"/>
                  </a:cubicBezTo>
                  <a:lnTo>
                    <a:pt x="166447" y="153702"/>
                  </a:lnTo>
                  <a:lnTo>
                    <a:pt x="166447" y="131040"/>
                  </a:lnTo>
                  <a:cubicBezTo>
                    <a:pt x="166445" y="129746"/>
                    <a:pt x="167459" y="128676"/>
                    <a:pt x="168753" y="128608"/>
                  </a:cubicBezTo>
                  <a:lnTo>
                    <a:pt x="191048" y="126559"/>
                  </a:lnTo>
                  <a:lnTo>
                    <a:pt x="192971" y="119325"/>
                  </a:lnTo>
                  <a:cubicBezTo>
                    <a:pt x="193199" y="118584"/>
                    <a:pt x="193735" y="117977"/>
                    <a:pt x="194444" y="117661"/>
                  </a:cubicBezTo>
                  <a:lnTo>
                    <a:pt x="243584" y="96024"/>
                  </a:lnTo>
                  <a:lnTo>
                    <a:pt x="239035" y="0"/>
                  </a:lnTo>
                  <a:lnTo>
                    <a:pt x="221416" y="12803"/>
                  </a:lnTo>
                  <a:cubicBezTo>
                    <a:pt x="220927" y="13142"/>
                    <a:pt x="220345" y="13320"/>
                    <a:pt x="219750" y="13315"/>
                  </a:cubicBezTo>
                  <a:lnTo>
                    <a:pt x="191753" y="9026"/>
                  </a:lnTo>
                  <a:lnTo>
                    <a:pt x="171059" y="30280"/>
                  </a:lnTo>
                  <a:cubicBezTo>
                    <a:pt x="170526" y="30797"/>
                    <a:pt x="169817" y="31095"/>
                    <a:pt x="169073" y="31112"/>
                  </a:cubicBezTo>
                  <a:cubicBezTo>
                    <a:pt x="168647" y="31105"/>
                    <a:pt x="168229" y="30996"/>
                    <a:pt x="167856" y="30792"/>
                  </a:cubicBezTo>
                  <a:lnTo>
                    <a:pt x="134349" y="15492"/>
                  </a:lnTo>
                  <a:lnTo>
                    <a:pt x="44270" y="11139"/>
                  </a:lnTo>
                  <a:lnTo>
                    <a:pt x="11276" y="37129"/>
                  </a:lnTo>
                  <a:lnTo>
                    <a:pt x="0" y="65168"/>
                  </a:lnTo>
                  <a:lnTo>
                    <a:pt x="7303" y="88278"/>
                  </a:lnTo>
                  <a:lnTo>
                    <a:pt x="26075" y="107483"/>
                  </a:lnTo>
                  <a:lnTo>
                    <a:pt x="29151" y="133089"/>
                  </a:lnTo>
                  <a:cubicBezTo>
                    <a:pt x="29195" y="134303"/>
                    <a:pt x="28400" y="135388"/>
                    <a:pt x="27229" y="135713"/>
                  </a:cubicBezTo>
                  <a:lnTo>
                    <a:pt x="26460" y="135713"/>
                  </a:lnTo>
                  <a:cubicBezTo>
                    <a:pt x="25484" y="135728"/>
                    <a:pt x="24577" y="135214"/>
                    <a:pt x="24089" y="134369"/>
                  </a:cubicBezTo>
                  <a:lnTo>
                    <a:pt x="19732" y="127136"/>
                  </a:lnTo>
                  <a:lnTo>
                    <a:pt x="20629" y="135073"/>
                  </a:lnTo>
                  <a:lnTo>
                    <a:pt x="32674" y="168425"/>
                  </a:lnTo>
                  <a:cubicBezTo>
                    <a:pt x="33223" y="169974"/>
                    <a:pt x="34414" y="171211"/>
                    <a:pt x="35942" y="171818"/>
                  </a:cubicBezTo>
                  <a:cubicBezTo>
                    <a:pt x="36777" y="172238"/>
                    <a:pt x="37698" y="172457"/>
                    <a:pt x="38632" y="172458"/>
                  </a:cubicBezTo>
                  <a:cubicBezTo>
                    <a:pt x="39414" y="172349"/>
                    <a:pt x="40185" y="172177"/>
                    <a:pt x="40939" y="171946"/>
                  </a:cubicBezTo>
                  <a:lnTo>
                    <a:pt x="54137" y="166569"/>
                  </a:lnTo>
                  <a:lnTo>
                    <a:pt x="54137" y="180204"/>
                  </a:lnTo>
                  <a:cubicBezTo>
                    <a:pt x="54220" y="183242"/>
                    <a:pt x="56555" y="185740"/>
                    <a:pt x="59582" y="186030"/>
                  </a:cubicBezTo>
                  <a:lnTo>
                    <a:pt x="101354" y="190447"/>
                  </a:lnTo>
                  <a:lnTo>
                    <a:pt x="103533" y="190127"/>
                  </a:lnTo>
                  <a:lnTo>
                    <a:pt x="104750" y="189679"/>
                  </a:lnTo>
                  <a:lnTo>
                    <a:pt x="99881" y="186734"/>
                  </a:lnTo>
                  <a:cubicBezTo>
                    <a:pt x="99049" y="186286"/>
                    <a:pt x="98587" y="185364"/>
                    <a:pt x="98727" y="18443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xmlns="" id="{F3B91FDD-D922-034B-9E42-49A410567337}"/>
                </a:ext>
              </a:extLst>
            </p:cNvPr>
            <p:cNvSpPr/>
            <p:nvPr/>
          </p:nvSpPr>
          <p:spPr>
            <a:xfrm>
              <a:off x="5368519" y="3354730"/>
              <a:ext cx="2908654" cy="1875661"/>
            </a:xfrm>
            <a:custGeom>
              <a:avLst/>
              <a:gdLst>
                <a:gd name="connsiteX0" fmla="*/ 2413927 w 2908653"/>
                <a:gd name="connsiteY0" fmla="*/ 872408 h 1875660"/>
                <a:gd name="connsiteX1" fmla="*/ 2438080 w 2908653"/>
                <a:gd name="connsiteY1" fmla="*/ 841232 h 1875660"/>
                <a:gd name="connsiteX2" fmla="*/ 2484913 w 2908653"/>
                <a:gd name="connsiteY2" fmla="*/ 818123 h 1875660"/>
                <a:gd name="connsiteX3" fmla="*/ 2532579 w 2908653"/>
                <a:gd name="connsiteY3" fmla="*/ 776128 h 1875660"/>
                <a:gd name="connsiteX4" fmla="*/ 2534502 w 2908653"/>
                <a:gd name="connsiteY4" fmla="*/ 775488 h 1875660"/>
                <a:gd name="connsiteX5" fmla="*/ 2535719 w 2908653"/>
                <a:gd name="connsiteY5" fmla="*/ 775488 h 1875660"/>
                <a:gd name="connsiteX6" fmla="*/ 2564677 w 2908653"/>
                <a:gd name="connsiteY6" fmla="*/ 788868 h 1875660"/>
                <a:gd name="connsiteX7" fmla="*/ 2596711 w 2908653"/>
                <a:gd name="connsiteY7" fmla="*/ 784451 h 1875660"/>
                <a:gd name="connsiteX8" fmla="*/ 2594532 w 2908653"/>
                <a:gd name="connsiteY8" fmla="*/ 753339 h 1875660"/>
                <a:gd name="connsiteX9" fmla="*/ 2595172 w 2908653"/>
                <a:gd name="connsiteY9" fmla="*/ 751482 h 1875660"/>
                <a:gd name="connsiteX10" fmla="*/ 2596966 w 2908653"/>
                <a:gd name="connsiteY10" fmla="*/ 750714 h 1875660"/>
                <a:gd name="connsiteX11" fmla="*/ 2635727 w 2908653"/>
                <a:gd name="connsiteY11" fmla="*/ 748474 h 1875660"/>
                <a:gd name="connsiteX12" fmla="*/ 2660778 w 2908653"/>
                <a:gd name="connsiteY12" fmla="*/ 728949 h 1875660"/>
                <a:gd name="connsiteX13" fmla="*/ 2684290 w 2908653"/>
                <a:gd name="connsiteY13" fmla="*/ 693868 h 1875660"/>
                <a:gd name="connsiteX14" fmla="*/ 2686340 w 2908653"/>
                <a:gd name="connsiteY14" fmla="*/ 692716 h 1875660"/>
                <a:gd name="connsiteX15" fmla="*/ 2686341 w 2908653"/>
                <a:gd name="connsiteY15" fmla="*/ 692716 h 1875660"/>
                <a:gd name="connsiteX16" fmla="*/ 2688199 w 2908653"/>
                <a:gd name="connsiteY16" fmla="*/ 693420 h 1875660"/>
                <a:gd name="connsiteX17" fmla="*/ 2712352 w 2908653"/>
                <a:gd name="connsiteY17" fmla="*/ 715761 h 1875660"/>
                <a:gd name="connsiteX18" fmla="*/ 2713185 w 2908653"/>
                <a:gd name="connsiteY18" fmla="*/ 717490 h 1875660"/>
                <a:gd name="connsiteX19" fmla="*/ 2713185 w 2908653"/>
                <a:gd name="connsiteY19" fmla="*/ 704687 h 1875660"/>
                <a:gd name="connsiteX20" fmla="*/ 2743937 w 2908653"/>
                <a:gd name="connsiteY20" fmla="*/ 671911 h 1875660"/>
                <a:gd name="connsiteX21" fmla="*/ 2744642 w 2908653"/>
                <a:gd name="connsiteY21" fmla="*/ 670310 h 1875660"/>
                <a:gd name="connsiteX22" fmla="*/ 2744642 w 2908653"/>
                <a:gd name="connsiteY22" fmla="*/ 620442 h 1875660"/>
                <a:gd name="connsiteX23" fmla="*/ 2733174 w 2908653"/>
                <a:gd name="connsiteY23" fmla="*/ 590739 h 1875660"/>
                <a:gd name="connsiteX24" fmla="*/ 2771614 w 2908653"/>
                <a:gd name="connsiteY24" fmla="*/ 557259 h 1875660"/>
                <a:gd name="connsiteX25" fmla="*/ 2818383 w 2908653"/>
                <a:gd name="connsiteY25" fmla="*/ 572302 h 1875660"/>
                <a:gd name="connsiteX26" fmla="*/ 2819216 w 2908653"/>
                <a:gd name="connsiteY26" fmla="*/ 572302 h 1875660"/>
                <a:gd name="connsiteX27" fmla="*/ 2820946 w 2908653"/>
                <a:gd name="connsiteY27" fmla="*/ 571726 h 1875660"/>
                <a:gd name="connsiteX28" fmla="*/ 2833760 w 2908653"/>
                <a:gd name="connsiteY28" fmla="*/ 561932 h 1875660"/>
                <a:gd name="connsiteX29" fmla="*/ 2865280 w 2908653"/>
                <a:gd name="connsiteY29" fmla="*/ 501373 h 1875660"/>
                <a:gd name="connsiteX30" fmla="*/ 2888793 w 2908653"/>
                <a:gd name="connsiteY30" fmla="*/ 426666 h 1875660"/>
                <a:gd name="connsiteX31" fmla="*/ 2910576 w 2908653"/>
                <a:gd name="connsiteY31" fmla="*/ 406565 h 1875660"/>
                <a:gd name="connsiteX32" fmla="*/ 2911345 w 2908653"/>
                <a:gd name="connsiteY32" fmla="*/ 404517 h 1875660"/>
                <a:gd name="connsiteX33" fmla="*/ 2906283 w 2908653"/>
                <a:gd name="connsiteY33" fmla="*/ 361306 h 1875660"/>
                <a:gd name="connsiteX34" fmla="*/ 2913651 w 2908653"/>
                <a:gd name="connsiteY34" fmla="*/ 349015 h 1875660"/>
                <a:gd name="connsiteX35" fmla="*/ 2913203 w 2908653"/>
                <a:gd name="connsiteY35" fmla="*/ 346199 h 1875660"/>
                <a:gd name="connsiteX36" fmla="*/ 2911217 w 2908653"/>
                <a:gd name="connsiteY36" fmla="*/ 345431 h 1875660"/>
                <a:gd name="connsiteX37" fmla="*/ 2910191 w 2908653"/>
                <a:gd name="connsiteY37" fmla="*/ 345431 h 1875660"/>
                <a:gd name="connsiteX38" fmla="*/ 2780840 w 2908653"/>
                <a:gd name="connsiteY38" fmla="*/ 396643 h 1875660"/>
                <a:gd name="connsiteX39" fmla="*/ 2736377 w 2908653"/>
                <a:gd name="connsiteY39" fmla="*/ 394659 h 1875660"/>
                <a:gd name="connsiteX40" fmla="*/ 2723051 w 2908653"/>
                <a:gd name="connsiteY40" fmla="*/ 374686 h 1875660"/>
                <a:gd name="connsiteX41" fmla="*/ 2723051 w 2908653"/>
                <a:gd name="connsiteY41" fmla="*/ 347031 h 1875660"/>
                <a:gd name="connsiteX42" fmla="*/ 2710878 w 2908653"/>
                <a:gd name="connsiteY42" fmla="*/ 315855 h 1875660"/>
                <a:gd name="connsiteX43" fmla="*/ 2709661 w 2908653"/>
                <a:gd name="connsiteY43" fmla="*/ 314575 h 1875660"/>
                <a:gd name="connsiteX44" fmla="*/ 2643672 w 2908653"/>
                <a:gd name="connsiteY44" fmla="*/ 280775 h 1875660"/>
                <a:gd name="connsiteX45" fmla="*/ 2565766 w 2908653"/>
                <a:gd name="connsiteY45" fmla="*/ 267971 h 1875660"/>
                <a:gd name="connsiteX46" fmla="*/ 2548980 w 2908653"/>
                <a:gd name="connsiteY46" fmla="*/ 184367 h 1875660"/>
                <a:gd name="connsiteX47" fmla="*/ 2520150 w 2908653"/>
                <a:gd name="connsiteY47" fmla="*/ 124704 h 1875660"/>
                <a:gd name="connsiteX48" fmla="*/ 2512462 w 2908653"/>
                <a:gd name="connsiteY48" fmla="*/ 83542 h 1875660"/>
                <a:gd name="connsiteX49" fmla="*/ 2476200 w 2908653"/>
                <a:gd name="connsiteY49" fmla="*/ 36683 h 1875660"/>
                <a:gd name="connsiteX50" fmla="*/ 2474534 w 2908653"/>
                <a:gd name="connsiteY50" fmla="*/ 35722 h 1875660"/>
                <a:gd name="connsiteX51" fmla="*/ 2417515 w 2908653"/>
                <a:gd name="connsiteY51" fmla="*/ 24968 h 1875660"/>
                <a:gd name="connsiteX52" fmla="*/ 2379074 w 2908653"/>
                <a:gd name="connsiteY52" fmla="*/ 450 h 1875660"/>
                <a:gd name="connsiteX53" fmla="*/ 2377537 w 2908653"/>
                <a:gd name="connsiteY53" fmla="*/ 1 h 1875660"/>
                <a:gd name="connsiteX54" fmla="*/ 2245110 w 2908653"/>
                <a:gd name="connsiteY54" fmla="*/ 18630 h 1875660"/>
                <a:gd name="connsiteX55" fmla="*/ 2205836 w 2908653"/>
                <a:gd name="connsiteY55" fmla="*/ 59664 h 1875660"/>
                <a:gd name="connsiteX56" fmla="*/ 2201031 w 2908653"/>
                <a:gd name="connsiteY56" fmla="*/ 73108 h 1875660"/>
                <a:gd name="connsiteX57" fmla="*/ 2201031 w 2908653"/>
                <a:gd name="connsiteY57" fmla="*/ 75284 h 1875660"/>
                <a:gd name="connsiteX58" fmla="*/ 2203209 w 2908653"/>
                <a:gd name="connsiteY58" fmla="*/ 76308 h 1875660"/>
                <a:gd name="connsiteX59" fmla="*/ 2234538 w 2908653"/>
                <a:gd name="connsiteY59" fmla="*/ 76308 h 1875660"/>
                <a:gd name="connsiteX60" fmla="*/ 2236652 w 2908653"/>
                <a:gd name="connsiteY60" fmla="*/ 106204 h 1875660"/>
                <a:gd name="connsiteX61" fmla="*/ 2198212 w 2908653"/>
                <a:gd name="connsiteY61" fmla="*/ 137699 h 1875660"/>
                <a:gd name="connsiteX62" fmla="*/ 2169126 w 2908653"/>
                <a:gd name="connsiteY62" fmla="*/ 213878 h 1875660"/>
                <a:gd name="connsiteX63" fmla="*/ 2164512 w 2908653"/>
                <a:gd name="connsiteY63" fmla="*/ 237308 h 1875660"/>
                <a:gd name="connsiteX64" fmla="*/ 2101470 w 2908653"/>
                <a:gd name="connsiteY64" fmla="*/ 271812 h 1875660"/>
                <a:gd name="connsiteX65" fmla="*/ 2037403 w 2908653"/>
                <a:gd name="connsiteY65" fmla="*/ 247487 h 1875660"/>
                <a:gd name="connsiteX66" fmla="*/ 2036442 w 2908653"/>
                <a:gd name="connsiteY66" fmla="*/ 251071 h 1875660"/>
                <a:gd name="connsiteX67" fmla="*/ 2000693 w 2908653"/>
                <a:gd name="connsiteY67" fmla="*/ 303692 h 1875660"/>
                <a:gd name="connsiteX68" fmla="*/ 1996336 w 2908653"/>
                <a:gd name="connsiteY68" fmla="*/ 372957 h 1875660"/>
                <a:gd name="connsiteX69" fmla="*/ 2002294 w 2908653"/>
                <a:gd name="connsiteY69" fmla="*/ 394146 h 1875660"/>
                <a:gd name="connsiteX70" fmla="*/ 2059955 w 2908653"/>
                <a:gd name="connsiteY70" fmla="*/ 400228 h 1875660"/>
                <a:gd name="connsiteX71" fmla="*/ 2115309 w 2908653"/>
                <a:gd name="connsiteY71" fmla="*/ 369885 h 1875660"/>
                <a:gd name="connsiteX72" fmla="*/ 2118384 w 2908653"/>
                <a:gd name="connsiteY72" fmla="*/ 369052 h 1875660"/>
                <a:gd name="connsiteX73" fmla="*/ 2122869 w 2908653"/>
                <a:gd name="connsiteY73" fmla="*/ 370973 h 1875660"/>
                <a:gd name="connsiteX74" fmla="*/ 2166371 w 2908653"/>
                <a:gd name="connsiteY74" fmla="*/ 413287 h 1875660"/>
                <a:gd name="connsiteX75" fmla="*/ 2167332 w 2908653"/>
                <a:gd name="connsiteY75" fmla="*/ 415207 h 1875660"/>
                <a:gd name="connsiteX76" fmla="*/ 2170343 w 2908653"/>
                <a:gd name="connsiteY76" fmla="*/ 442542 h 1875660"/>
                <a:gd name="connsiteX77" fmla="*/ 2183669 w 2908653"/>
                <a:gd name="connsiteY77" fmla="*/ 458354 h 1875660"/>
                <a:gd name="connsiteX78" fmla="*/ 2184438 w 2908653"/>
                <a:gd name="connsiteY78" fmla="*/ 464244 h 1875660"/>
                <a:gd name="connsiteX79" fmla="*/ 2179248 w 2908653"/>
                <a:gd name="connsiteY79" fmla="*/ 467573 h 1875660"/>
                <a:gd name="connsiteX80" fmla="*/ 2055919 w 2908653"/>
                <a:gd name="connsiteY80" fmla="*/ 476407 h 1875660"/>
                <a:gd name="connsiteX81" fmla="*/ 1999603 w 2908653"/>
                <a:gd name="connsiteY81" fmla="*/ 530628 h 1875660"/>
                <a:gd name="connsiteX82" fmla="*/ 1998130 w 2908653"/>
                <a:gd name="connsiteY82" fmla="*/ 531460 h 1875660"/>
                <a:gd name="connsiteX83" fmla="*/ 1958280 w 2908653"/>
                <a:gd name="connsiteY83" fmla="*/ 543239 h 1875660"/>
                <a:gd name="connsiteX84" fmla="*/ 1900043 w 2908653"/>
                <a:gd name="connsiteY84" fmla="*/ 589010 h 1875660"/>
                <a:gd name="connsiteX85" fmla="*/ 1896071 w 2908653"/>
                <a:gd name="connsiteY85" fmla="*/ 590291 h 1875660"/>
                <a:gd name="connsiteX86" fmla="*/ 1894021 w 2908653"/>
                <a:gd name="connsiteY86" fmla="*/ 590291 h 1875660"/>
                <a:gd name="connsiteX87" fmla="*/ 1838282 w 2908653"/>
                <a:gd name="connsiteY87" fmla="*/ 571086 h 1875660"/>
                <a:gd name="connsiteX88" fmla="*/ 1825469 w 2908653"/>
                <a:gd name="connsiteY88" fmla="*/ 576079 h 1875660"/>
                <a:gd name="connsiteX89" fmla="*/ 1806249 w 2908653"/>
                <a:gd name="connsiteY89" fmla="*/ 613528 h 1875660"/>
                <a:gd name="connsiteX90" fmla="*/ 1826045 w 2908653"/>
                <a:gd name="connsiteY90" fmla="*/ 642016 h 1875660"/>
                <a:gd name="connsiteX91" fmla="*/ 1824764 w 2908653"/>
                <a:gd name="connsiteY91" fmla="*/ 649633 h 1875660"/>
                <a:gd name="connsiteX92" fmla="*/ 1735454 w 2908653"/>
                <a:gd name="connsiteY92" fmla="*/ 720947 h 1875660"/>
                <a:gd name="connsiteX93" fmla="*/ 1679972 w 2908653"/>
                <a:gd name="connsiteY93" fmla="*/ 735478 h 1875660"/>
                <a:gd name="connsiteX94" fmla="*/ 1615264 w 2908653"/>
                <a:gd name="connsiteY94" fmla="*/ 733558 h 1875660"/>
                <a:gd name="connsiteX95" fmla="*/ 1484759 w 2908653"/>
                <a:gd name="connsiteY95" fmla="*/ 779969 h 1875660"/>
                <a:gd name="connsiteX96" fmla="*/ 1482580 w 2908653"/>
                <a:gd name="connsiteY96" fmla="*/ 780289 h 1875660"/>
                <a:gd name="connsiteX97" fmla="*/ 1482581 w 2908653"/>
                <a:gd name="connsiteY97" fmla="*/ 780289 h 1875660"/>
                <a:gd name="connsiteX98" fmla="*/ 1480723 w 2908653"/>
                <a:gd name="connsiteY98" fmla="*/ 780289 h 1875660"/>
                <a:gd name="connsiteX99" fmla="*/ 1364953 w 2908653"/>
                <a:gd name="connsiteY99" fmla="*/ 746809 h 1875660"/>
                <a:gd name="connsiteX100" fmla="*/ 1287880 w 2908653"/>
                <a:gd name="connsiteY100" fmla="*/ 707503 h 1875660"/>
                <a:gd name="connsiteX101" fmla="*/ 1111055 w 2908653"/>
                <a:gd name="connsiteY101" fmla="*/ 714417 h 1875660"/>
                <a:gd name="connsiteX102" fmla="*/ 1106698 w 2908653"/>
                <a:gd name="connsiteY102" fmla="*/ 712625 h 1875660"/>
                <a:gd name="connsiteX103" fmla="*/ 1058584 w 2908653"/>
                <a:gd name="connsiteY103" fmla="*/ 670502 h 1875660"/>
                <a:gd name="connsiteX104" fmla="*/ 1021873 w 2908653"/>
                <a:gd name="connsiteY104" fmla="*/ 616665 h 1875660"/>
                <a:gd name="connsiteX105" fmla="*/ 913728 w 2908653"/>
                <a:gd name="connsiteY105" fmla="*/ 573775 h 1875660"/>
                <a:gd name="connsiteX106" fmla="*/ 884449 w 2908653"/>
                <a:gd name="connsiteY106" fmla="*/ 576207 h 1875660"/>
                <a:gd name="connsiteX107" fmla="*/ 804749 w 2908653"/>
                <a:gd name="connsiteY107" fmla="*/ 553866 h 1875660"/>
                <a:gd name="connsiteX108" fmla="*/ 800629 w 2908653"/>
                <a:gd name="connsiteY108" fmla="*/ 546835 h 1875660"/>
                <a:gd name="connsiteX109" fmla="*/ 800649 w 2908653"/>
                <a:gd name="connsiteY109" fmla="*/ 546760 h 1875660"/>
                <a:gd name="connsiteX110" fmla="*/ 807888 w 2908653"/>
                <a:gd name="connsiteY110" fmla="*/ 522242 h 1875660"/>
                <a:gd name="connsiteX111" fmla="*/ 805261 w 2908653"/>
                <a:gd name="connsiteY111" fmla="*/ 470581 h 1875660"/>
                <a:gd name="connsiteX112" fmla="*/ 781429 w 2908653"/>
                <a:gd name="connsiteY112" fmla="*/ 407526 h 1875660"/>
                <a:gd name="connsiteX113" fmla="*/ 775919 w 2908653"/>
                <a:gd name="connsiteY113" fmla="*/ 397347 h 1875660"/>
                <a:gd name="connsiteX114" fmla="*/ 716144 w 2908653"/>
                <a:gd name="connsiteY114" fmla="*/ 386785 h 1875660"/>
                <a:gd name="connsiteX115" fmla="*/ 714222 w 2908653"/>
                <a:gd name="connsiteY115" fmla="*/ 385761 h 1875660"/>
                <a:gd name="connsiteX116" fmla="*/ 678793 w 2908653"/>
                <a:gd name="connsiteY116" fmla="*/ 349015 h 1875660"/>
                <a:gd name="connsiteX117" fmla="*/ 663224 w 2908653"/>
                <a:gd name="connsiteY117" fmla="*/ 316303 h 1875660"/>
                <a:gd name="connsiteX118" fmla="*/ 662776 w 2908653"/>
                <a:gd name="connsiteY118" fmla="*/ 314895 h 1875660"/>
                <a:gd name="connsiteX119" fmla="*/ 651500 w 2908653"/>
                <a:gd name="connsiteY119" fmla="*/ 322385 h 1875660"/>
                <a:gd name="connsiteX120" fmla="*/ 634651 w 2908653"/>
                <a:gd name="connsiteY120" fmla="*/ 317200 h 1875660"/>
                <a:gd name="connsiteX121" fmla="*/ 632280 w 2908653"/>
                <a:gd name="connsiteY121" fmla="*/ 319888 h 1875660"/>
                <a:gd name="connsiteX122" fmla="*/ 613060 w 2908653"/>
                <a:gd name="connsiteY122" fmla="*/ 350808 h 1875660"/>
                <a:gd name="connsiteX123" fmla="*/ 610945 w 2908653"/>
                <a:gd name="connsiteY123" fmla="*/ 352088 h 1875660"/>
                <a:gd name="connsiteX124" fmla="*/ 578912 w 2908653"/>
                <a:gd name="connsiteY124" fmla="*/ 354201 h 1875660"/>
                <a:gd name="connsiteX125" fmla="*/ 567316 w 2908653"/>
                <a:gd name="connsiteY125" fmla="*/ 390497 h 1875660"/>
                <a:gd name="connsiteX126" fmla="*/ 567316 w 2908653"/>
                <a:gd name="connsiteY126" fmla="*/ 436589 h 1875660"/>
                <a:gd name="connsiteX127" fmla="*/ 565843 w 2908653"/>
                <a:gd name="connsiteY127" fmla="*/ 438766 h 1875660"/>
                <a:gd name="connsiteX128" fmla="*/ 532015 w 2908653"/>
                <a:gd name="connsiteY128" fmla="*/ 454449 h 1875660"/>
                <a:gd name="connsiteX129" fmla="*/ 530798 w 2908653"/>
                <a:gd name="connsiteY129" fmla="*/ 454449 h 1875660"/>
                <a:gd name="connsiteX130" fmla="*/ 528876 w 2908653"/>
                <a:gd name="connsiteY130" fmla="*/ 453745 h 1875660"/>
                <a:gd name="connsiteX131" fmla="*/ 514396 w 2908653"/>
                <a:gd name="connsiteY131" fmla="*/ 440302 h 1875660"/>
                <a:gd name="connsiteX132" fmla="*/ 443089 w 2908653"/>
                <a:gd name="connsiteY132" fmla="*/ 432300 h 1875660"/>
                <a:gd name="connsiteX133" fmla="*/ 410351 w 2908653"/>
                <a:gd name="connsiteY133" fmla="*/ 509055 h 1875660"/>
                <a:gd name="connsiteX134" fmla="*/ 412978 w 2908653"/>
                <a:gd name="connsiteY134" fmla="*/ 552585 h 1875660"/>
                <a:gd name="connsiteX135" fmla="*/ 410928 w 2908653"/>
                <a:gd name="connsiteY135" fmla="*/ 555146 h 1875660"/>
                <a:gd name="connsiteX136" fmla="*/ 301373 w 2908653"/>
                <a:gd name="connsiteY136" fmla="*/ 578832 h 1875660"/>
                <a:gd name="connsiteX137" fmla="*/ 313289 w 2908653"/>
                <a:gd name="connsiteY137" fmla="*/ 593620 h 1875660"/>
                <a:gd name="connsiteX138" fmla="*/ 333150 w 2908653"/>
                <a:gd name="connsiteY138" fmla="*/ 670439 h 1875660"/>
                <a:gd name="connsiteX139" fmla="*/ 318927 w 2908653"/>
                <a:gd name="connsiteY139" fmla="*/ 725044 h 1875660"/>
                <a:gd name="connsiteX140" fmla="*/ 317710 w 2908653"/>
                <a:gd name="connsiteY140" fmla="*/ 726580 h 1875660"/>
                <a:gd name="connsiteX141" fmla="*/ 316364 w 2908653"/>
                <a:gd name="connsiteY141" fmla="*/ 726580 h 1875660"/>
                <a:gd name="connsiteX142" fmla="*/ 315724 w 2908653"/>
                <a:gd name="connsiteY142" fmla="*/ 726580 h 1875660"/>
                <a:gd name="connsiteX143" fmla="*/ 312905 w 2908653"/>
                <a:gd name="connsiteY143" fmla="*/ 725876 h 1875660"/>
                <a:gd name="connsiteX144" fmla="*/ 304448 w 2908653"/>
                <a:gd name="connsiteY144" fmla="*/ 749114 h 1875660"/>
                <a:gd name="connsiteX145" fmla="*/ 232052 w 2908653"/>
                <a:gd name="connsiteY145" fmla="*/ 780609 h 1875660"/>
                <a:gd name="connsiteX146" fmla="*/ 213408 w 2908653"/>
                <a:gd name="connsiteY146" fmla="*/ 802183 h 1875660"/>
                <a:gd name="connsiteX147" fmla="*/ 150110 w 2908653"/>
                <a:gd name="connsiteY147" fmla="*/ 813898 h 1875660"/>
                <a:gd name="connsiteX148" fmla="*/ 121728 w 2908653"/>
                <a:gd name="connsiteY148" fmla="*/ 841937 h 1875660"/>
                <a:gd name="connsiteX149" fmla="*/ 57661 w 2908653"/>
                <a:gd name="connsiteY149" fmla="*/ 835535 h 1875660"/>
                <a:gd name="connsiteX150" fmla="*/ 55482 w 2908653"/>
                <a:gd name="connsiteY150" fmla="*/ 836623 h 1875660"/>
                <a:gd name="connsiteX151" fmla="*/ 49460 w 2908653"/>
                <a:gd name="connsiteY151" fmla="*/ 846802 h 1875660"/>
                <a:gd name="connsiteX152" fmla="*/ 11020 w 2908653"/>
                <a:gd name="connsiteY152" fmla="*/ 862486 h 1875660"/>
                <a:gd name="connsiteX153" fmla="*/ 9418 w 2908653"/>
                <a:gd name="connsiteY153" fmla="*/ 864342 h 1875660"/>
                <a:gd name="connsiteX154" fmla="*/ 4869 w 2908653"/>
                <a:gd name="connsiteY154" fmla="*/ 889372 h 1875660"/>
                <a:gd name="connsiteX155" fmla="*/ 7176 w 2908653"/>
                <a:gd name="connsiteY155" fmla="*/ 889052 h 1875660"/>
                <a:gd name="connsiteX156" fmla="*/ 9098 w 2908653"/>
                <a:gd name="connsiteY156" fmla="*/ 889756 h 1875660"/>
                <a:gd name="connsiteX157" fmla="*/ 9802 w 2908653"/>
                <a:gd name="connsiteY157" fmla="*/ 891996 h 1875660"/>
                <a:gd name="connsiteX158" fmla="*/ 0 w 2908653"/>
                <a:gd name="connsiteY158" fmla="*/ 931559 h 1875660"/>
                <a:gd name="connsiteX159" fmla="*/ 12813 w 2908653"/>
                <a:gd name="connsiteY159" fmla="*/ 949547 h 1875660"/>
                <a:gd name="connsiteX160" fmla="*/ 45232 w 2908653"/>
                <a:gd name="connsiteY160" fmla="*/ 947434 h 1875660"/>
                <a:gd name="connsiteX161" fmla="*/ 47474 w 2908653"/>
                <a:gd name="connsiteY161" fmla="*/ 948522 h 1875660"/>
                <a:gd name="connsiteX162" fmla="*/ 52343 w 2908653"/>
                <a:gd name="connsiteY162" fmla="*/ 954924 h 1875660"/>
                <a:gd name="connsiteX163" fmla="*/ 62658 w 2908653"/>
                <a:gd name="connsiteY163" fmla="*/ 1020604 h 1875660"/>
                <a:gd name="connsiteX164" fmla="*/ 61953 w 2908653"/>
                <a:gd name="connsiteY164" fmla="*/ 1022589 h 1875660"/>
                <a:gd name="connsiteX165" fmla="*/ 60031 w 2908653"/>
                <a:gd name="connsiteY165" fmla="*/ 1023485 h 1875660"/>
                <a:gd name="connsiteX166" fmla="*/ 50357 w 2908653"/>
                <a:gd name="connsiteY166" fmla="*/ 1023485 h 1875660"/>
                <a:gd name="connsiteX167" fmla="*/ 47987 w 2908653"/>
                <a:gd name="connsiteY167" fmla="*/ 1022141 h 1875660"/>
                <a:gd name="connsiteX168" fmla="*/ 47987 w 2908653"/>
                <a:gd name="connsiteY168" fmla="*/ 1019580 h 1875660"/>
                <a:gd name="connsiteX169" fmla="*/ 47987 w 2908653"/>
                <a:gd name="connsiteY169" fmla="*/ 1019068 h 1875660"/>
                <a:gd name="connsiteX170" fmla="*/ 34148 w 2908653"/>
                <a:gd name="connsiteY170" fmla="*/ 1025469 h 1875660"/>
                <a:gd name="connsiteX171" fmla="*/ 32675 w 2908653"/>
                <a:gd name="connsiteY171" fmla="*/ 1027774 h 1875660"/>
                <a:gd name="connsiteX172" fmla="*/ 34148 w 2908653"/>
                <a:gd name="connsiteY172" fmla="*/ 1029951 h 1875660"/>
                <a:gd name="connsiteX173" fmla="*/ 37031 w 2908653"/>
                <a:gd name="connsiteY173" fmla="*/ 1031231 h 1875660"/>
                <a:gd name="connsiteX174" fmla="*/ 44527 w 2908653"/>
                <a:gd name="connsiteY174" fmla="*/ 1034688 h 1875660"/>
                <a:gd name="connsiteX175" fmla="*/ 76560 w 2908653"/>
                <a:gd name="connsiteY175" fmla="*/ 1041089 h 1875660"/>
                <a:gd name="connsiteX176" fmla="*/ 78675 w 2908653"/>
                <a:gd name="connsiteY176" fmla="*/ 1052804 h 1875660"/>
                <a:gd name="connsiteX177" fmla="*/ 81301 w 2908653"/>
                <a:gd name="connsiteY177" fmla="*/ 1054917 h 1875660"/>
                <a:gd name="connsiteX178" fmla="*/ 96870 w 2908653"/>
                <a:gd name="connsiteY178" fmla="*/ 1054917 h 1875660"/>
                <a:gd name="connsiteX179" fmla="*/ 105135 w 2908653"/>
                <a:gd name="connsiteY179" fmla="*/ 1064327 h 1875660"/>
                <a:gd name="connsiteX180" fmla="*/ 102828 w 2908653"/>
                <a:gd name="connsiteY180" fmla="*/ 1085580 h 1875660"/>
                <a:gd name="connsiteX181" fmla="*/ 103597 w 2908653"/>
                <a:gd name="connsiteY181" fmla="*/ 1087629 h 1875660"/>
                <a:gd name="connsiteX182" fmla="*/ 115706 w 2908653"/>
                <a:gd name="connsiteY182" fmla="*/ 1098768 h 1875660"/>
                <a:gd name="connsiteX183" fmla="*/ 117500 w 2908653"/>
                <a:gd name="connsiteY183" fmla="*/ 1099472 h 1875660"/>
                <a:gd name="connsiteX184" fmla="*/ 133388 w 2908653"/>
                <a:gd name="connsiteY184" fmla="*/ 1097487 h 1875660"/>
                <a:gd name="connsiteX185" fmla="*/ 143255 w 2908653"/>
                <a:gd name="connsiteY185" fmla="*/ 1108242 h 1875660"/>
                <a:gd name="connsiteX186" fmla="*/ 175737 w 2908653"/>
                <a:gd name="connsiteY186" fmla="*/ 1118805 h 1875660"/>
                <a:gd name="connsiteX187" fmla="*/ 181567 w 2908653"/>
                <a:gd name="connsiteY187" fmla="*/ 1114643 h 1875660"/>
                <a:gd name="connsiteX188" fmla="*/ 285228 w 2908653"/>
                <a:gd name="connsiteY188" fmla="*/ 1177955 h 1875660"/>
                <a:gd name="connsiteX189" fmla="*/ 283177 w 2908653"/>
                <a:gd name="connsiteY189" fmla="*/ 1193639 h 1875660"/>
                <a:gd name="connsiteX190" fmla="*/ 278052 w 2908653"/>
                <a:gd name="connsiteY190" fmla="*/ 1198632 h 1875660"/>
                <a:gd name="connsiteX191" fmla="*/ 254540 w 2908653"/>
                <a:gd name="connsiteY191" fmla="*/ 1202217 h 1875660"/>
                <a:gd name="connsiteX192" fmla="*/ 256333 w 2908653"/>
                <a:gd name="connsiteY192" fmla="*/ 1227247 h 1875660"/>
                <a:gd name="connsiteX193" fmla="*/ 275169 w 2908653"/>
                <a:gd name="connsiteY193" fmla="*/ 1236850 h 1875660"/>
                <a:gd name="connsiteX194" fmla="*/ 278116 w 2908653"/>
                <a:gd name="connsiteY194" fmla="*/ 1240243 h 1875660"/>
                <a:gd name="connsiteX195" fmla="*/ 285356 w 2908653"/>
                <a:gd name="connsiteY195" fmla="*/ 1262584 h 1875660"/>
                <a:gd name="connsiteX196" fmla="*/ 282985 w 2908653"/>
                <a:gd name="connsiteY196" fmla="*/ 1268986 h 1875660"/>
                <a:gd name="connsiteX197" fmla="*/ 254091 w 2908653"/>
                <a:gd name="connsiteY197" fmla="*/ 1289023 h 1875660"/>
                <a:gd name="connsiteX198" fmla="*/ 250503 w 2908653"/>
                <a:gd name="connsiteY198" fmla="*/ 1290175 h 1875660"/>
                <a:gd name="connsiteX199" fmla="*/ 245250 w 2908653"/>
                <a:gd name="connsiteY199" fmla="*/ 1287486 h 1875660"/>
                <a:gd name="connsiteX200" fmla="*/ 236857 w 2908653"/>
                <a:gd name="connsiteY200" fmla="*/ 1275003 h 1875660"/>
                <a:gd name="connsiteX201" fmla="*/ 233974 w 2908653"/>
                <a:gd name="connsiteY201" fmla="*/ 1277179 h 1875660"/>
                <a:gd name="connsiteX202" fmla="*/ 246403 w 2908653"/>
                <a:gd name="connsiteY202" fmla="*/ 1301953 h 1875660"/>
                <a:gd name="connsiteX203" fmla="*/ 246403 w 2908653"/>
                <a:gd name="connsiteY203" fmla="*/ 1303682 h 1875660"/>
                <a:gd name="connsiteX204" fmla="*/ 244289 w 2908653"/>
                <a:gd name="connsiteY204" fmla="*/ 1330633 h 1875660"/>
                <a:gd name="connsiteX205" fmla="*/ 253707 w 2908653"/>
                <a:gd name="connsiteY205" fmla="*/ 1347405 h 1875660"/>
                <a:gd name="connsiteX206" fmla="*/ 274080 w 2908653"/>
                <a:gd name="connsiteY206" fmla="*/ 1345484 h 1875660"/>
                <a:gd name="connsiteX207" fmla="*/ 275810 w 2908653"/>
                <a:gd name="connsiteY207" fmla="*/ 1345932 h 1875660"/>
                <a:gd name="connsiteX208" fmla="*/ 352691 w 2908653"/>
                <a:gd name="connsiteY208" fmla="*/ 1388695 h 1875660"/>
                <a:gd name="connsiteX209" fmla="*/ 355638 w 2908653"/>
                <a:gd name="connsiteY209" fmla="*/ 1393496 h 1875660"/>
                <a:gd name="connsiteX210" fmla="*/ 355638 w 2908653"/>
                <a:gd name="connsiteY210" fmla="*/ 1394904 h 1875660"/>
                <a:gd name="connsiteX211" fmla="*/ 359738 w 2908653"/>
                <a:gd name="connsiteY211" fmla="*/ 1397977 h 1875660"/>
                <a:gd name="connsiteX212" fmla="*/ 361468 w 2908653"/>
                <a:gd name="connsiteY212" fmla="*/ 1388823 h 1875660"/>
                <a:gd name="connsiteX213" fmla="*/ 362621 w 2908653"/>
                <a:gd name="connsiteY213" fmla="*/ 1387094 h 1875660"/>
                <a:gd name="connsiteX214" fmla="*/ 364094 w 2908653"/>
                <a:gd name="connsiteY214" fmla="*/ 1386710 h 1875660"/>
                <a:gd name="connsiteX215" fmla="*/ 412978 w 2908653"/>
                <a:gd name="connsiteY215" fmla="*/ 1395673 h 1875660"/>
                <a:gd name="connsiteX216" fmla="*/ 452700 w 2908653"/>
                <a:gd name="connsiteY216" fmla="*/ 1422879 h 1875660"/>
                <a:gd name="connsiteX217" fmla="*/ 469165 w 2908653"/>
                <a:gd name="connsiteY217" fmla="*/ 1448486 h 1875660"/>
                <a:gd name="connsiteX218" fmla="*/ 498508 w 2908653"/>
                <a:gd name="connsiteY218" fmla="*/ 1438051 h 1875660"/>
                <a:gd name="connsiteX219" fmla="*/ 499469 w 2908653"/>
                <a:gd name="connsiteY219" fmla="*/ 1438051 h 1875660"/>
                <a:gd name="connsiteX220" fmla="*/ 501070 w 2908653"/>
                <a:gd name="connsiteY220" fmla="*/ 1438499 h 1875660"/>
                <a:gd name="connsiteX221" fmla="*/ 502095 w 2908653"/>
                <a:gd name="connsiteY221" fmla="*/ 1440740 h 1875660"/>
                <a:gd name="connsiteX222" fmla="*/ 499853 w 2908653"/>
                <a:gd name="connsiteY222" fmla="*/ 1463081 h 1875660"/>
                <a:gd name="connsiteX223" fmla="*/ 545853 w 2908653"/>
                <a:gd name="connsiteY223" fmla="*/ 1471531 h 1875660"/>
                <a:gd name="connsiteX224" fmla="*/ 548037 w 2908653"/>
                <a:gd name="connsiteY224" fmla="*/ 1474307 h 1875660"/>
                <a:gd name="connsiteX225" fmla="*/ 548032 w 2908653"/>
                <a:gd name="connsiteY225" fmla="*/ 1474348 h 1875660"/>
                <a:gd name="connsiteX226" fmla="*/ 545981 w 2908653"/>
                <a:gd name="connsiteY226" fmla="*/ 1485807 h 1875660"/>
                <a:gd name="connsiteX227" fmla="*/ 570455 w 2908653"/>
                <a:gd name="connsiteY227" fmla="*/ 1493873 h 1875660"/>
                <a:gd name="connsiteX228" fmla="*/ 582628 w 2908653"/>
                <a:gd name="connsiteY228" fmla="*/ 1507060 h 1875660"/>
                <a:gd name="connsiteX229" fmla="*/ 615046 w 2908653"/>
                <a:gd name="connsiteY229" fmla="*/ 1502707 h 1875660"/>
                <a:gd name="connsiteX230" fmla="*/ 650027 w 2908653"/>
                <a:gd name="connsiteY230" fmla="*/ 1511733 h 1875660"/>
                <a:gd name="connsiteX231" fmla="*/ 679690 w 2908653"/>
                <a:gd name="connsiteY231" fmla="*/ 1507892 h 1875660"/>
                <a:gd name="connsiteX232" fmla="*/ 683406 w 2908653"/>
                <a:gd name="connsiteY232" fmla="*/ 1504179 h 1875660"/>
                <a:gd name="connsiteX233" fmla="*/ 712620 w 2908653"/>
                <a:gd name="connsiteY233" fmla="*/ 1495217 h 1875660"/>
                <a:gd name="connsiteX234" fmla="*/ 714542 w 2908653"/>
                <a:gd name="connsiteY234" fmla="*/ 1495217 h 1875660"/>
                <a:gd name="connsiteX235" fmla="*/ 718066 w 2908653"/>
                <a:gd name="connsiteY235" fmla="*/ 1496177 h 1875660"/>
                <a:gd name="connsiteX236" fmla="*/ 720693 w 2908653"/>
                <a:gd name="connsiteY236" fmla="*/ 1500914 h 1875660"/>
                <a:gd name="connsiteX237" fmla="*/ 720693 w 2908653"/>
                <a:gd name="connsiteY237" fmla="*/ 1528505 h 1875660"/>
                <a:gd name="connsiteX238" fmla="*/ 727100 w 2908653"/>
                <a:gd name="connsiteY238" fmla="*/ 1531386 h 1875660"/>
                <a:gd name="connsiteX239" fmla="*/ 730111 w 2908653"/>
                <a:gd name="connsiteY239" fmla="*/ 1534715 h 1875660"/>
                <a:gd name="connsiteX240" fmla="*/ 773548 w 2908653"/>
                <a:gd name="connsiteY240" fmla="*/ 1492528 h 1875660"/>
                <a:gd name="connsiteX241" fmla="*/ 841331 w 2908653"/>
                <a:gd name="connsiteY241" fmla="*/ 1507444 h 1875660"/>
                <a:gd name="connsiteX242" fmla="*/ 851198 w 2908653"/>
                <a:gd name="connsiteY242" fmla="*/ 1513846 h 1875660"/>
                <a:gd name="connsiteX243" fmla="*/ 855042 w 2908653"/>
                <a:gd name="connsiteY243" fmla="*/ 1509237 h 1875660"/>
                <a:gd name="connsiteX244" fmla="*/ 917892 w 2908653"/>
                <a:gd name="connsiteY244" fmla="*/ 1486831 h 1875660"/>
                <a:gd name="connsiteX245" fmla="*/ 988878 w 2908653"/>
                <a:gd name="connsiteY245" fmla="*/ 1436387 h 1875660"/>
                <a:gd name="connsiteX246" fmla="*/ 992594 w 2908653"/>
                <a:gd name="connsiteY246" fmla="*/ 1435170 h 1875660"/>
                <a:gd name="connsiteX247" fmla="*/ 1026870 w 2908653"/>
                <a:gd name="connsiteY247" fmla="*/ 1437475 h 1875660"/>
                <a:gd name="connsiteX248" fmla="*/ 1060442 w 2908653"/>
                <a:gd name="connsiteY248" fmla="*/ 1424672 h 1875660"/>
                <a:gd name="connsiteX249" fmla="*/ 1062684 w 2908653"/>
                <a:gd name="connsiteY249" fmla="*/ 1424288 h 1875660"/>
                <a:gd name="connsiteX250" fmla="*/ 1065182 w 2908653"/>
                <a:gd name="connsiteY250" fmla="*/ 1424736 h 1875660"/>
                <a:gd name="connsiteX251" fmla="*/ 1068514 w 2908653"/>
                <a:gd name="connsiteY251" fmla="*/ 1428129 h 1875660"/>
                <a:gd name="connsiteX252" fmla="*/ 1077099 w 2908653"/>
                <a:gd name="connsiteY252" fmla="*/ 1449958 h 1875660"/>
                <a:gd name="connsiteX253" fmla="*/ 1081520 w 2908653"/>
                <a:gd name="connsiteY253" fmla="*/ 1451366 h 1875660"/>
                <a:gd name="connsiteX254" fmla="*/ 1085748 w 2908653"/>
                <a:gd name="connsiteY254" fmla="*/ 1457256 h 1875660"/>
                <a:gd name="connsiteX255" fmla="*/ 1083890 w 2908653"/>
                <a:gd name="connsiteY255" fmla="*/ 1474412 h 1875660"/>
                <a:gd name="connsiteX256" fmla="*/ 1114643 w 2908653"/>
                <a:gd name="connsiteY256" fmla="*/ 1480109 h 1875660"/>
                <a:gd name="connsiteX257" fmla="*/ 1116308 w 2908653"/>
                <a:gd name="connsiteY257" fmla="*/ 1480942 h 1875660"/>
                <a:gd name="connsiteX258" fmla="*/ 1129762 w 2908653"/>
                <a:gd name="connsiteY258" fmla="*/ 1492784 h 1875660"/>
                <a:gd name="connsiteX259" fmla="*/ 1131620 w 2908653"/>
                <a:gd name="connsiteY259" fmla="*/ 1496497 h 1875660"/>
                <a:gd name="connsiteX260" fmla="*/ 1138027 w 2908653"/>
                <a:gd name="connsiteY260" fmla="*/ 1493041 h 1875660"/>
                <a:gd name="connsiteX261" fmla="*/ 1150007 w 2908653"/>
                <a:gd name="connsiteY261" fmla="*/ 1498226 h 1875660"/>
                <a:gd name="connsiteX262" fmla="*/ 1169228 w 2908653"/>
                <a:gd name="connsiteY262" fmla="*/ 1529466 h 1875660"/>
                <a:gd name="connsiteX263" fmla="*/ 1171598 w 2908653"/>
                <a:gd name="connsiteY263" fmla="*/ 1530682 h 1875660"/>
                <a:gd name="connsiteX264" fmla="*/ 1181529 w 2908653"/>
                <a:gd name="connsiteY264" fmla="*/ 1530682 h 1875660"/>
                <a:gd name="connsiteX265" fmla="*/ 1190626 w 2908653"/>
                <a:gd name="connsiteY265" fmla="*/ 1568131 h 1875660"/>
                <a:gd name="connsiteX266" fmla="*/ 1188704 w 2908653"/>
                <a:gd name="connsiteY266" fmla="*/ 1598090 h 1875660"/>
                <a:gd name="connsiteX267" fmla="*/ 1149623 w 2908653"/>
                <a:gd name="connsiteY267" fmla="*/ 1648022 h 1875660"/>
                <a:gd name="connsiteX268" fmla="*/ 1135144 w 2908653"/>
                <a:gd name="connsiteY268" fmla="*/ 1708326 h 1875660"/>
                <a:gd name="connsiteX269" fmla="*/ 1135977 w 2908653"/>
                <a:gd name="connsiteY269" fmla="*/ 1710758 h 1875660"/>
                <a:gd name="connsiteX270" fmla="*/ 1137707 w 2908653"/>
                <a:gd name="connsiteY270" fmla="*/ 1711270 h 1875660"/>
                <a:gd name="connsiteX271" fmla="*/ 1138796 w 2908653"/>
                <a:gd name="connsiteY271" fmla="*/ 1711270 h 1875660"/>
                <a:gd name="connsiteX272" fmla="*/ 1176403 w 2908653"/>
                <a:gd name="connsiteY272" fmla="*/ 1695907 h 1875660"/>
                <a:gd name="connsiteX273" fmla="*/ 1195624 w 2908653"/>
                <a:gd name="connsiteY273" fmla="*/ 1695907 h 1875660"/>
                <a:gd name="connsiteX274" fmla="*/ 1202479 w 2908653"/>
                <a:gd name="connsiteY274" fmla="*/ 1731819 h 1875660"/>
                <a:gd name="connsiteX275" fmla="*/ 1203632 w 2908653"/>
                <a:gd name="connsiteY275" fmla="*/ 1733356 h 1875660"/>
                <a:gd name="connsiteX276" fmla="*/ 1226312 w 2908653"/>
                <a:gd name="connsiteY276" fmla="*/ 1747951 h 1875660"/>
                <a:gd name="connsiteX277" fmla="*/ 1216958 w 2908653"/>
                <a:gd name="connsiteY277" fmla="*/ 1782007 h 1875660"/>
                <a:gd name="connsiteX278" fmla="*/ 1218707 w 2908653"/>
                <a:gd name="connsiteY278" fmla="*/ 1784865 h 1875660"/>
                <a:gd name="connsiteX279" fmla="*/ 1218816 w 2908653"/>
                <a:gd name="connsiteY279" fmla="*/ 1784888 h 1875660"/>
                <a:gd name="connsiteX280" fmla="*/ 1246429 w 2908653"/>
                <a:gd name="connsiteY280" fmla="*/ 1792890 h 1875660"/>
                <a:gd name="connsiteX281" fmla="*/ 1263407 w 2908653"/>
                <a:gd name="connsiteY281" fmla="*/ 1815168 h 1875660"/>
                <a:gd name="connsiteX282" fmla="*/ 1265521 w 2908653"/>
                <a:gd name="connsiteY282" fmla="*/ 1816320 h 1875660"/>
                <a:gd name="connsiteX283" fmla="*/ 1266482 w 2908653"/>
                <a:gd name="connsiteY283" fmla="*/ 1816320 h 1875660"/>
                <a:gd name="connsiteX284" fmla="*/ 1296593 w 2908653"/>
                <a:gd name="connsiteY284" fmla="*/ 1805629 h 1875660"/>
                <a:gd name="connsiteX285" fmla="*/ 1303000 w 2908653"/>
                <a:gd name="connsiteY285" fmla="*/ 1809598 h 1875660"/>
                <a:gd name="connsiteX286" fmla="*/ 1304538 w 2908653"/>
                <a:gd name="connsiteY286" fmla="*/ 1807934 h 1875660"/>
                <a:gd name="connsiteX287" fmla="*/ 1306588 w 2908653"/>
                <a:gd name="connsiteY287" fmla="*/ 1807102 h 1875660"/>
                <a:gd name="connsiteX288" fmla="*/ 1307165 w 2908653"/>
                <a:gd name="connsiteY288" fmla="*/ 1807102 h 1875660"/>
                <a:gd name="connsiteX289" fmla="*/ 1309215 w 2908653"/>
                <a:gd name="connsiteY289" fmla="*/ 1808830 h 1875660"/>
                <a:gd name="connsiteX290" fmla="*/ 1315622 w 2908653"/>
                <a:gd name="connsiteY290" fmla="*/ 1828419 h 1875660"/>
                <a:gd name="connsiteX291" fmla="*/ 1327986 w 2908653"/>
                <a:gd name="connsiteY291" fmla="*/ 1823490 h 1875660"/>
                <a:gd name="connsiteX292" fmla="*/ 1325680 w 2908653"/>
                <a:gd name="connsiteY292" fmla="*/ 1776118 h 1875660"/>
                <a:gd name="connsiteX293" fmla="*/ 1326833 w 2908653"/>
                <a:gd name="connsiteY293" fmla="*/ 1774069 h 1875660"/>
                <a:gd name="connsiteX294" fmla="*/ 1336443 w 2908653"/>
                <a:gd name="connsiteY294" fmla="*/ 1767668 h 1875660"/>
                <a:gd name="connsiteX295" fmla="*/ 1338045 w 2908653"/>
                <a:gd name="connsiteY295" fmla="*/ 1767220 h 1875660"/>
                <a:gd name="connsiteX296" fmla="*/ 1338942 w 2908653"/>
                <a:gd name="connsiteY296" fmla="*/ 1767220 h 1875660"/>
                <a:gd name="connsiteX297" fmla="*/ 1358162 w 2908653"/>
                <a:gd name="connsiteY297" fmla="*/ 1773237 h 1875660"/>
                <a:gd name="connsiteX298" fmla="*/ 1366875 w 2908653"/>
                <a:gd name="connsiteY298" fmla="*/ 1757233 h 1875660"/>
                <a:gd name="connsiteX299" fmla="*/ 1369310 w 2908653"/>
                <a:gd name="connsiteY299" fmla="*/ 1756017 h 1875660"/>
                <a:gd name="connsiteX300" fmla="*/ 1370335 w 2908653"/>
                <a:gd name="connsiteY300" fmla="*/ 1756017 h 1875660"/>
                <a:gd name="connsiteX301" fmla="*/ 1398140 w 2908653"/>
                <a:gd name="connsiteY301" fmla="*/ 1766708 h 1875660"/>
                <a:gd name="connsiteX302" fmla="*/ 1413837 w 2908653"/>
                <a:gd name="connsiteY302" fmla="*/ 1758386 h 1875660"/>
                <a:gd name="connsiteX303" fmla="*/ 1415182 w 2908653"/>
                <a:gd name="connsiteY303" fmla="*/ 1758386 h 1875660"/>
                <a:gd name="connsiteX304" fmla="*/ 1416079 w 2908653"/>
                <a:gd name="connsiteY304" fmla="*/ 1758386 h 1875660"/>
                <a:gd name="connsiteX305" fmla="*/ 1434338 w 2908653"/>
                <a:gd name="connsiteY305" fmla="*/ 1764787 h 1875660"/>
                <a:gd name="connsiteX306" fmla="*/ 1498405 w 2908653"/>
                <a:gd name="connsiteY306" fmla="*/ 1734060 h 1875660"/>
                <a:gd name="connsiteX307" fmla="*/ 1499623 w 2908653"/>
                <a:gd name="connsiteY307" fmla="*/ 1734060 h 1875660"/>
                <a:gd name="connsiteX308" fmla="*/ 1500520 w 2908653"/>
                <a:gd name="connsiteY308" fmla="*/ 1734060 h 1875660"/>
                <a:gd name="connsiteX309" fmla="*/ 1563498 w 2908653"/>
                <a:gd name="connsiteY309" fmla="*/ 1756337 h 1875660"/>
                <a:gd name="connsiteX310" fmla="*/ 1565035 w 2908653"/>
                <a:gd name="connsiteY310" fmla="*/ 1757810 h 1875660"/>
                <a:gd name="connsiteX311" fmla="*/ 1579515 w 2908653"/>
                <a:gd name="connsiteY311" fmla="*/ 1797948 h 1875660"/>
                <a:gd name="connsiteX312" fmla="*/ 1602643 w 2908653"/>
                <a:gd name="connsiteY312" fmla="*/ 1812351 h 1875660"/>
                <a:gd name="connsiteX313" fmla="*/ 1630704 w 2908653"/>
                <a:gd name="connsiteY313" fmla="*/ 1818753 h 1875660"/>
                <a:gd name="connsiteX314" fmla="*/ 1632818 w 2908653"/>
                <a:gd name="connsiteY314" fmla="*/ 1821057 h 1875660"/>
                <a:gd name="connsiteX315" fmla="*/ 1631857 w 2908653"/>
                <a:gd name="connsiteY315" fmla="*/ 1822978 h 1875660"/>
                <a:gd name="connsiteX316" fmla="*/ 1640635 w 2908653"/>
                <a:gd name="connsiteY316" fmla="*/ 1816576 h 1875660"/>
                <a:gd name="connsiteX317" fmla="*/ 1642044 w 2908653"/>
                <a:gd name="connsiteY317" fmla="*/ 1821825 h 1875660"/>
                <a:gd name="connsiteX318" fmla="*/ 1644031 w 2908653"/>
                <a:gd name="connsiteY318" fmla="*/ 1823618 h 1875660"/>
                <a:gd name="connsiteX319" fmla="*/ 1644607 w 2908653"/>
                <a:gd name="connsiteY319" fmla="*/ 1823618 h 1875660"/>
                <a:gd name="connsiteX320" fmla="*/ 1646721 w 2908653"/>
                <a:gd name="connsiteY320" fmla="*/ 1822721 h 1875660"/>
                <a:gd name="connsiteX321" fmla="*/ 1659535 w 2908653"/>
                <a:gd name="connsiteY321" fmla="*/ 1808766 h 1875660"/>
                <a:gd name="connsiteX322" fmla="*/ 1686635 w 2908653"/>
                <a:gd name="connsiteY322" fmla="*/ 1825410 h 1875660"/>
                <a:gd name="connsiteX323" fmla="*/ 1688108 w 2908653"/>
                <a:gd name="connsiteY323" fmla="*/ 1825858 h 1875660"/>
                <a:gd name="connsiteX324" fmla="*/ 1689069 w 2908653"/>
                <a:gd name="connsiteY324" fmla="*/ 1825858 h 1875660"/>
                <a:gd name="connsiteX325" fmla="*/ 1709635 w 2908653"/>
                <a:gd name="connsiteY325" fmla="*/ 1818369 h 1875660"/>
                <a:gd name="connsiteX326" fmla="*/ 1709635 w 2908653"/>
                <a:gd name="connsiteY326" fmla="*/ 1847112 h 1875660"/>
                <a:gd name="connsiteX327" fmla="*/ 1728855 w 2908653"/>
                <a:gd name="connsiteY327" fmla="*/ 1878351 h 1875660"/>
                <a:gd name="connsiteX328" fmla="*/ 1731161 w 2908653"/>
                <a:gd name="connsiteY328" fmla="*/ 1879504 h 1875660"/>
                <a:gd name="connsiteX329" fmla="*/ 1732187 w 2908653"/>
                <a:gd name="connsiteY329" fmla="*/ 1879504 h 1875660"/>
                <a:gd name="connsiteX330" fmla="*/ 1749100 w 2908653"/>
                <a:gd name="connsiteY330" fmla="*/ 1873102 h 1875660"/>
                <a:gd name="connsiteX331" fmla="*/ 1750510 w 2908653"/>
                <a:gd name="connsiteY331" fmla="*/ 1871694 h 1875660"/>
                <a:gd name="connsiteX332" fmla="*/ 1750510 w 2908653"/>
                <a:gd name="connsiteY332" fmla="*/ 1869773 h 1875660"/>
                <a:gd name="connsiteX333" fmla="*/ 1738914 w 2908653"/>
                <a:gd name="connsiteY333" fmla="*/ 1846343 h 1875660"/>
                <a:gd name="connsiteX334" fmla="*/ 1749869 w 2908653"/>
                <a:gd name="connsiteY334" fmla="*/ 1826178 h 1875660"/>
                <a:gd name="connsiteX335" fmla="*/ 1867048 w 2908653"/>
                <a:gd name="connsiteY335" fmla="*/ 1801852 h 1875660"/>
                <a:gd name="connsiteX336" fmla="*/ 1869098 w 2908653"/>
                <a:gd name="connsiteY336" fmla="*/ 1799932 h 1875660"/>
                <a:gd name="connsiteX337" fmla="*/ 1875505 w 2908653"/>
                <a:gd name="connsiteY337" fmla="*/ 1770485 h 1875660"/>
                <a:gd name="connsiteX338" fmla="*/ 1893892 w 2908653"/>
                <a:gd name="connsiteY338" fmla="*/ 1783608 h 1875660"/>
                <a:gd name="connsiteX339" fmla="*/ 1895494 w 2908653"/>
                <a:gd name="connsiteY339" fmla="*/ 1784120 h 1875660"/>
                <a:gd name="connsiteX340" fmla="*/ 1896711 w 2908653"/>
                <a:gd name="connsiteY340" fmla="*/ 1784120 h 1875660"/>
                <a:gd name="connsiteX341" fmla="*/ 1898120 w 2908653"/>
                <a:gd name="connsiteY341" fmla="*/ 1781943 h 1875660"/>
                <a:gd name="connsiteX342" fmla="*/ 1898121 w 2908653"/>
                <a:gd name="connsiteY342" fmla="*/ 1762163 h 1875660"/>
                <a:gd name="connsiteX343" fmla="*/ 1915227 w 2908653"/>
                <a:gd name="connsiteY343" fmla="*/ 1781367 h 1875660"/>
                <a:gd name="connsiteX344" fmla="*/ 1917277 w 2908653"/>
                <a:gd name="connsiteY344" fmla="*/ 1782264 h 1875660"/>
                <a:gd name="connsiteX345" fmla="*/ 1932269 w 2908653"/>
                <a:gd name="connsiteY345" fmla="*/ 1780023 h 1875660"/>
                <a:gd name="connsiteX346" fmla="*/ 1933998 w 2908653"/>
                <a:gd name="connsiteY346" fmla="*/ 1778935 h 1875660"/>
                <a:gd name="connsiteX347" fmla="*/ 1933998 w 2908653"/>
                <a:gd name="connsiteY347" fmla="*/ 1776950 h 1875660"/>
                <a:gd name="connsiteX348" fmla="*/ 1932910 w 2908653"/>
                <a:gd name="connsiteY348" fmla="*/ 1772789 h 1875660"/>
                <a:gd name="connsiteX349" fmla="*/ 1939317 w 2908653"/>
                <a:gd name="connsiteY349" fmla="*/ 1777334 h 1875660"/>
                <a:gd name="connsiteX350" fmla="*/ 1940918 w 2908653"/>
                <a:gd name="connsiteY350" fmla="*/ 1777783 h 1875660"/>
                <a:gd name="connsiteX351" fmla="*/ 1941366 w 2908653"/>
                <a:gd name="connsiteY351" fmla="*/ 1777783 h 1875660"/>
                <a:gd name="connsiteX352" fmla="*/ 1943160 w 2908653"/>
                <a:gd name="connsiteY352" fmla="*/ 1776822 h 1875660"/>
                <a:gd name="connsiteX353" fmla="*/ 1947901 w 2908653"/>
                <a:gd name="connsiteY353" fmla="*/ 1770036 h 1875660"/>
                <a:gd name="connsiteX354" fmla="*/ 1952066 w 2908653"/>
                <a:gd name="connsiteY354" fmla="*/ 1765043 h 1875660"/>
                <a:gd name="connsiteX355" fmla="*/ 1952835 w 2908653"/>
                <a:gd name="connsiteY355" fmla="*/ 1767284 h 1875660"/>
                <a:gd name="connsiteX356" fmla="*/ 1954565 w 2908653"/>
                <a:gd name="connsiteY356" fmla="*/ 1768820 h 1875660"/>
                <a:gd name="connsiteX357" fmla="*/ 1955398 w 2908653"/>
                <a:gd name="connsiteY357" fmla="*/ 1768820 h 1875660"/>
                <a:gd name="connsiteX358" fmla="*/ 1956935 w 2908653"/>
                <a:gd name="connsiteY358" fmla="*/ 1768372 h 1875660"/>
                <a:gd name="connsiteX359" fmla="*/ 1972631 w 2908653"/>
                <a:gd name="connsiteY359" fmla="*/ 1758066 h 1875660"/>
                <a:gd name="connsiteX360" fmla="*/ 1985445 w 2908653"/>
                <a:gd name="connsiteY360" fmla="*/ 1764467 h 1875660"/>
                <a:gd name="connsiteX361" fmla="*/ 1986598 w 2908653"/>
                <a:gd name="connsiteY361" fmla="*/ 1764467 h 1875660"/>
                <a:gd name="connsiteX362" fmla="*/ 1987494 w 2908653"/>
                <a:gd name="connsiteY362" fmla="*/ 1764467 h 1875660"/>
                <a:gd name="connsiteX363" fmla="*/ 2032342 w 2908653"/>
                <a:gd name="connsiteY363" fmla="*/ 1750512 h 1875660"/>
                <a:gd name="connsiteX364" fmla="*/ 2060147 w 2908653"/>
                <a:gd name="connsiteY364" fmla="*/ 1724330 h 1875660"/>
                <a:gd name="connsiteX365" fmla="*/ 2085774 w 2908653"/>
                <a:gd name="connsiteY365" fmla="*/ 1716648 h 1875660"/>
                <a:gd name="connsiteX366" fmla="*/ 2086927 w 2908653"/>
                <a:gd name="connsiteY366" fmla="*/ 1715047 h 1875660"/>
                <a:gd name="connsiteX367" fmla="*/ 2087312 w 2908653"/>
                <a:gd name="connsiteY367" fmla="*/ 1715047 h 1875660"/>
                <a:gd name="connsiteX368" fmla="*/ 2088401 w 2908653"/>
                <a:gd name="connsiteY368" fmla="*/ 1715047 h 1875660"/>
                <a:gd name="connsiteX369" fmla="*/ 2090259 w 2908653"/>
                <a:gd name="connsiteY369" fmla="*/ 1714279 h 1875660"/>
                <a:gd name="connsiteX370" fmla="*/ 2112042 w 2908653"/>
                <a:gd name="connsiteY370" fmla="*/ 1694178 h 1875660"/>
                <a:gd name="connsiteX371" fmla="*/ 2112810 w 2908653"/>
                <a:gd name="connsiteY371" fmla="*/ 1692449 h 1875660"/>
                <a:gd name="connsiteX372" fmla="*/ 2112810 w 2908653"/>
                <a:gd name="connsiteY372" fmla="*/ 1678750 h 1875660"/>
                <a:gd name="connsiteX373" fmla="*/ 2137412 w 2908653"/>
                <a:gd name="connsiteY373" fmla="*/ 1672348 h 1875660"/>
                <a:gd name="connsiteX374" fmla="*/ 2139014 w 2908653"/>
                <a:gd name="connsiteY374" fmla="*/ 1671324 h 1875660"/>
                <a:gd name="connsiteX375" fmla="*/ 2166691 w 2908653"/>
                <a:gd name="connsiteY375" fmla="*/ 1630802 h 1875660"/>
                <a:gd name="connsiteX376" fmla="*/ 2174123 w 2908653"/>
                <a:gd name="connsiteY376" fmla="*/ 1634259 h 1875660"/>
                <a:gd name="connsiteX377" fmla="*/ 2175339 w 2908653"/>
                <a:gd name="connsiteY377" fmla="*/ 1634259 h 1875660"/>
                <a:gd name="connsiteX378" fmla="*/ 2176429 w 2908653"/>
                <a:gd name="connsiteY378" fmla="*/ 1634259 h 1875660"/>
                <a:gd name="connsiteX379" fmla="*/ 2177902 w 2908653"/>
                <a:gd name="connsiteY379" fmla="*/ 1632723 h 1875660"/>
                <a:gd name="connsiteX380" fmla="*/ 2192446 w 2908653"/>
                <a:gd name="connsiteY380" fmla="*/ 1590472 h 1875660"/>
                <a:gd name="connsiteX381" fmla="*/ 2192446 w 2908653"/>
                <a:gd name="connsiteY381" fmla="*/ 1588680 h 1875660"/>
                <a:gd name="connsiteX382" fmla="*/ 2186040 w 2908653"/>
                <a:gd name="connsiteY382" fmla="*/ 1574981 h 1875660"/>
                <a:gd name="connsiteX383" fmla="*/ 2195265 w 2908653"/>
                <a:gd name="connsiteY383" fmla="*/ 1569347 h 1875660"/>
                <a:gd name="connsiteX384" fmla="*/ 2196995 w 2908653"/>
                <a:gd name="connsiteY384" fmla="*/ 1578950 h 1875660"/>
                <a:gd name="connsiteX385" fmla="*/ 2199173 w 2908653"/>
                <a:gd name="connsiteY385" fmla="*/ 1580934 h 1875660"/>
                <a:gd name="connsiteX386" fmla="*/ 2199622 w 2908653"/>
                <a:gd name="connsiteY386" fmla="*/ 1580934 h 1875660"/>
                <a:gd name="connsiteX387" fmla="*/ 2201864 w 2908653"/>
                <a:gd name="connsiteY387" fmla="*/ 1579782 h 1875660"/>
                <a:gd name="connsiteX388" fmla="*/ 2256321 w 2908653"/>
                <a:gd name="connsiteY388" fmla="*/ 1496561 h 1875660"/>
                <a:gd name="connsiteX389" fmla="*/ 2266251 w 2908653"/>
                <a:gd name="connsiteY389" fmla="*/ 1500210 h 1875660"/>
                <a:gd name="connsiteX390" fmla="*/ 2267212 w 2908653"/>
                <a:gd name="connsiteY390" fmla="*/ 1500210 h 1875660"/>
                <a:gd name="connsiteX391" fmla="*/ 2268429 w 2908653"/>
                <a:gd name="connsiteY391" fmla="*/ 1500210 h 1875660"/>
                <a:gd name="connsiteX392" fmla="*/ 2269903 w 2908653"/>
                <a:gd name="connsiteY392" fmla="*/ 1498546 h 1875660"/>
                <a:gd name="connsiteX393" fmla="*/ 2281820 w 2908653"/>
                <a:gd name="connsiteY393" fmla="*/ 1456872 h 1875660"/>
                <a:gd name="connsiteX394" fmla="*/ 2278296 w 2908653"/>
                <a:gd name="connsiteY394" fmla="*/ 1448678 h 1875660"/>
                <a:gd name="connsiteX395" fmla="*/ 2291814 w 2908653"/>
                <a:gd name="connsiteY395" fmla="*/ 1446885 h 1875660"/>
                <a:gd name="connsiteX396" fmla="*/ 2294120 w 2908653"/>
                <a:gd name="connsiteY396" fmla="*/ 1444388 h 1875660"/>
                <a:gd name="connsiteX397" fmla="*/ 2294121 w 2908653"/>
                <a:gd name="connsiteY397" fmla="*/ 1424352 h 1875660"/>
                <a:gd name="connsiteX398" fmla="*/ 2292904 w 2908653"/>
                <a:gd name="connsiteY398" fmla="*/ 1422303 h 1875660"/>
                <a:gd name="connsiteX399" fmla="*/ 2291431 w 2908653"/>
                <a:gd name="connsiteY399" fmla="*/ 1421855 h 1875660"/>
                <a:gd name="connsiteX400" fmla="*/ 2290341 w 2908653"/>
                <a:gd name="connsiteY400" fmla="*/ 1421855 h 1875660"/>
                <a:gd name="connsiteX401" fmla="*/ 2288355 w 2908653"/>
                <a:gd name="connsiteY401" fmla="*/ 1422687 h 1875660"/>
                <a:gd name="connsiteX402" fmla="*/ 2300464 w 2908653"/>
                <a:gd name="connsiteY402" fmla="*/ 1412509 h 1875660"/>
                <a:gd name="connsiteX403" fmla="*/ 2301361 w 2908653"/>
                <a:gd name="connsiteY403" fmla="*/ 1410524 h 1875660"/>
                <a:gd name="connsiteX404" fmla="*/ 2300016 w 2908653"/>
                <a:gd name="connsiteY404" fmla="*/ 1408540 h 1875660"/>
                <a:gd name="connsiteX405" fmla="*/ 2261574 w 2908653"/>
                <a:gd name="connsiteY405" fmla="*/ 1388503 h 1875660"/>
                <a:gd name="connsiteX406" fmla="*/ 2260229 w 2908653"/>
                <a:gd name="connsiteY406" fmla="*/ 1388119 h 1875660"/>
                <a:gd name="connsiteX407" fmla="*/ 2259653 w 2908653"/>
                <a:gd name="connsiteY407" fmla="*/ 1388119 h 1875660"/>
                <a:gd name="connsiteX408" fmla="*/ 2231014 w 2908653"/>
                <a:gd name="connsiteY408" fmla="*/ 1393688 h 1875660"/>
                <a:gd name="connsiteX409" fmla="*/ 2297773 w 2908653"/>
                <a:gd name="connsiteY409" fmla="*/ 1359312 h 1875660"/>
                <a:gd name="connsiteX410" fmla="*/ 2299182 w 2908653"/>
                <a:gd name="connsiteY410" fmla="*/ 1357455 h 1875660"/>
                <a:gd name="connsiteX411" fmla="*/ 2298413 w 2908653"/>
                <a:gd name="connsiteY411" fmla="*/ 1355343 h 1875660"/>
                <a:gd name="connsiteX412" fmla="*/ 2261703 w 2908653"/>
                <a:gd name="connsiteY412" fmla="*/ 1321606 h 1875660"/>
                <a:gd name="connsiteX413" fmla="*/ 2233962 w 2908653"/>
                <a:gd name="connsiteY413" fmla="*/ 1305602 h 1875660"/>
                <a:gd name="connsiteX414" fmla="*/ 2227555 w 2908653"/>
                <a:gd name="connsiteY414" fmla="*/ 1304962 h 1875660"/>
                <a:gd name="connsiteX415" fmla="*/ 2232937 w 2908653"/>
                <a:gd name="connsiteY415" fmla="*/ 1303810 h 1875660"/>
                <a:gd name="connsiteX416" fmla="*/ 2295850 w 2908653"/>
                <a:gd name="connsiteY416" fmla="*/ 1321606 h 1875660"/>
                <a:gd name="connsiteX417" fmla="*/ 2296556 w 2908653"/>
                <a:gd name="connsiteY417" fmla="*/ 1321606 h 1875660"/>
                <a:gd name="connsiteX418" fmla="*/ 2298798 w 2908653"/>
                <a:gd name="connsiteY418" fmla="*/ 1320454 h 1875660"/>
                <a:gd name="connsiteX419" fmla="*/ 2298798 w 2908653"/>
                <a:gd name="connsiteY419" fmla="*/ 1317509 h 1875660"/>
                <a:gd name="connsiteX420" fmla="*/ 2251003 w 2908653"/>
                <a:gd name="connsiteY420" fmla="*/ 1267001 h 1875660"/>
                <a:gd name="connsiteX421" fmla="*/ 2216023 w 2908653"/>
                <a:gd name="connsiteY421" fmla="*/ 1178723 h 1875660"/>
                <a:gd name="connsiteX422" fmla="*/ 2170023 w 2908653"/>
                <a:gd name="connsiteY422" fmla="*/ 1153117 h 1875660"/>
                <a:gd name="connsiteX423" fmla="*/ 2192254 w 2908653"/>
                <a:gd name="connsiteY423" fmla="*/ 1120149 h 1875660"/>
                <a:gd name="connsiteX424" fmla="*/ 2214037 w 2908653"/>
                <a:gd name="connsiteY424" fmla="*/ 1102224 h 1875660"/>
                <a:gd name="connsiteX425" fmla="*/ 2214870 w 2908653"/>
                <a:gd name="connsiteY425" fmla="*/ 1100752 h 1875660"/>
                <a:gd name="connsiteX426" fmla="*/ 2216856 w 2908653"/>
                <a:gd name="connsiteY426" fmla="*/ 1085900 h 1875660"/>
                <a:gd name="connsiteX427" fmla="*/ 2235499 w 2908653"/>
                <a:gd name="connsiteY427" fmla="*/ 1091598 h 1875660"/>
                <a:gd name="connsiteX428" fmla="*/ 2236332 w 2908653"/>
                <a:gd name="connsiteY428" fmla="*/ 1091598 h 1875660"/>
                <a:gd name="connsiteX429" fmla="*/ 2238703 w 2908653"/>
                <a:gd name="connsiteY429" fmla="*/ 1090253 h 1875660"/>
                <a:gd name="connsiteX430" fmla="*/ 2250812 w 2908653"/>
                <a:gd name="connsiteY430" fmla="*/ 1070216 h 1875660"/>
                <a:gd name="connsiteX431" fmla="*/ 2250812 w 2908653"/>
                <a:gd name="connsiteY431" fmla="*/ 1068360 h 1875660"/>
                <a:gd name="connsiteX432" fmla="*/ 2249018 w 2908653"/>
                <a:gd name="connsiteY432" fmla="*/ 1061959 h 1875660"/>
                <a:gd name="connsiteX433" fmla="*/ 2286561 w 2908653"/>
                <a:gd name="connsiteY433" fmla="*/ 1054981 h 1875660"/>
                <a:gd name="connsiteX434" fmla="*/ 2297773 w 2908653"/>
                <a:gd name="connsiteY434" fmla="*/ 1042562 h 1875660"/>
                <a:gd name="connsiteX435" fmla="*/ 2307126 w 2908653"/>
                <a:gd name="connsiteY435" fmla="*/ 1042562 h 1875660"/>
                <a:gd name="connsiteX436" fmla="*/ 2313533 w 2908653"/>
                <a:gd name="connsiteY436" fmla="*/ 1052420 h 1875660"/>
                <a:gd name="connsiteX437" fmla="*/ 2315839 w 2908653"/>
                <a:gd name="connsiteY437" fmla="*/ 1053637 h 1875660"/>
                <a:gd name="connsiteX438" fmla="*/ 2315839 w 2908653"/>
                <a:gd name="connsiteY438" fmla="*/ 1053637 h 1875660"/>
                <a:gd name="connsiteX439" fmla="*/ 2318146 w 2908653"/>
                <a:gd name="connsiteY439" fmla="*/ 1052100 h 1875660"/>
                <a:gd name="connsiteX440" fmla="*/ 2332626 w 2908653"/>
                <a:gd name="connsiteY440" fmla="*/ 1020925 h 1875660"/>
                <a:gd name="connsiteX441" fmla="*/ 2332626 w 2908653"/>
                <a:gd name="connsiteY441" fmla="*/ 1018684 h 1875660"/>
                <a:gd name="connsiteX442" fmla="*/ 2330512 w 2908653"/>
                <a:gd name="connsiteY442" fmla="*/ 1017468 h 1875660"/>
                <a:gd name="connsiteX443" fmla="*/ 2281051 w 2908653"/>
                <a:gd name="connsiteY443" fmla="*/ 1013371 h 1875660"/>
                <a:gd name="connsiteX444" fmla="*/ 2247223 w 2908653"/>
                <a:gd name="connsiteY444" fmla="*/ 993334 h 1875660"/>
                <a:gd name="connsiteX445" fmla="*/ 2245686 w 2908653"/>
                <a:gd name="connsiteY445" fmla="*/ 992886 h 1875660"/>
                <a:gd name="connsiteX446" fmla="*/ 2244277 w 2908653"/>
                <a:gd name="connsiteY446" fmla="*/ 993334 h 1875660"/>
                <a:gd name="connsiteX447" fmla="*/ 2182580 w 2908653"/>
                <a:gd name="connsiteY447" fmla="*/ 1030527 h 1875660"/>
                <a:gd name="connsiteX448" fmla="*/ 2160733 w 2908653"/>
                <a:gd name="connsiteY448" fmla="*/ 1022525 h 1875660"/>
                <a:gd name="connsiteX449" fmla="*/ 2147919 w 2908653"/>
                <a:gd name="connsiteY449" fmla="*/ 993270 h 1875660"/>
                <a:gd name="connsiteX450" fmla="*/ 2114797 w 2908653"/>
                <a:gd name="connsiteY450" fmla="*/ 975921 h 1875660"/>
                <a:gd name="connsiteX451" fmla="*/ 2093783 w 2908653"/>
                <a:gd name="connsiteY451" fmla="*/ 954476 h 1875660"/>
                <a:gd name="connsiteX452" fmla="*/ 2095704 w 2908653"/>
                <a:gd name="connsiteY452" fmla="*/ 943209 h 1875660"/>
                <a:gd name="connsiteX453" fmla="*/ 2112810 w 2908653"/>
                <a:gd name="connsiteY453" fmla="*/ 918755 h 1875660"/>
                <a:gd name="connsiteX454" fmla="*/ 2136707 w 2908653"/>
                <a:gd name="connsiteY454" fmla="*/ 922724 h 1875660"/>
                <a:gd name="connsiteX455" fmla="*/ 2166883 w 2908653"/>
                <a:gd name="connsiteY455" fmla="*/ 910689 h 1875660"/>
                <a:gd name="connsiteX456" fmla="*/ 2185271 w 2908653"/>
                <a:gd name="connsiteY456" fmla="*/ 884699 h 1875660"/>
                <a:gd name="connsiteX457" fmla="*/ 2229669 w 2908653"/>
                <a:gd name="connsiteY457" fmla="*/ 861718 h 1875660"/>
                <a:gd name="connsiteX458" fmla="*/ 2261703 w 2908653"/>
                <a:gd name="connsiteY458" fmla="*/ 820235 h 1875660"/>
                <a:gd name="connsiteX459" fmla="*/ 2293288 w 2908653"/>
                <a:gd name="connsiteY459" fmla="*/ 811977 h 1875660"/>
                <a:gd name="connsiteX460" fmla="*/ 2308600 w 2908653"/>
                <a:gd name="connsiteY460" fmla="*/ 842129 h 1875660"/>
                <a:gd name="connsiteX461" fmla="*/ 2266060 w 2908653"/>
                <a:gd name="connsiteY461" fmla="*/ 894494 h 1875660"/>
                <a:gd name="connsiteX462" fmla="*/ 2265547 w 2908653"/>
                <a:gd name="connsiteY462" fmla="*/ 896350 h 1875660"/>
                <a:gd name="connsiteX463" fmla="*/ 2266764 w 2908653"/>
                <a:gd name="connsiteY463" fmla="*/ 898078 h 1875660"/>
                <a:gd name="connsiteX464" fmla="*/ 2284447 w 2908653"/>
                <a:gd name="connsiteY464" fmla="*/ 908257 h 1875660"/>
                <a:gd name="connsiteX465" fmla="*/ 2280411 w 2908653"/>
                <a:gd name="connsiteY465" fmla="*/ 923364 h 1875660"/>
                <a:gd name="connsiteX466" fmla="*/ 2259461 w 2908653"/>
                <a:gd name="connsiteY466" fmla="*/ 936167 h 1875660"/>
                <a:gd name="connsiteX467" fmla="*/ 2258307 w 2908653"/>
                <a:gd name="connsiteY467" fmla="*/ 938600 h 1875660"/>
                <a:gd name="connsiteX468" fmla="*/ 2260101 w 2908653"/>
                <a:gd name="connsiteY468" fmla="*/ 940585 h 1875660"/>
                <a:gd name="connsiteX469" fmla="*/ 2267405 w 2908653"/>
                <a:gd name="connsiteY469" fmla="*/ 942825 h 1875660"/>
                <a:gd name="connsiteX470" fmla="*/ 2268174 w 2908653"/>
                <a:gd name="connsiteY470" fmla="*/ 942825 h 1875660"/>
                <a:gd name="connsiteX471" fmla="*/ 2269711 w 2908653"/>
                <a:gd name="connsiteY471" fmla="*/ 942825 h 1875660"/>
                <a:gd name="connsiteX472" fmla="*/ 2367863 w 2908653"/>
                <a:gd name="connsiteY472" fmla="*/ 885211 h 1875660"/>
                <a:gd name="connsiteX473" fmla="*/ 2414247 w 2908653"/>
                <a:gd name="connsiteY473" fmla="*/ 876633 h 1875660"/>
                <a:gd name="connsiteX474" fmla="*/ 2413350 w 2908653"/>
                <a:gd name="connsiteY474" fmla="*/ 875097 h 1875660"/>
                <a:gd name="connsiteX475" fmla="*/ 2413927 w 2908653"/>
                <a:gd name="connsiteY475" fmla="*/ 872408 h 187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</a:cxnLst>
              <a:rect l="l" t="t" r="r" b="b"/>
              <a:pathLst>
                <a:path w="2908653" h="1875660">
                  <a:moveTo>
                    <a:pt x="2413927" y="872408"/>
                  </a:moveTo>
                  <a:lnTo>
                    <a:pt x="2438080" y="841232"/>
                  </a:lnTo>
                  <a:lnTo>
                    <a:pt x="2484913" y="818123"/>
                  </a:lnTo>
                  <a:lnTo>
                    <a:pt x="2532579" y="776128"/>
                  </a:lnTo>
                  <a:cubicBezTo>
                    <a:pt x="2533147" y="775738"/>
                    <a:pt x="2533813" y="775516"/>
                    <a:pt x="2534502" y="775488"/>
                  </a:cubicBezTo>
                  <a:cubicBezTo>
                    <a:pt x="2534902" y="775398"/>
                    <a:pt x="2535318" y="775398"/>
                    <a:pt x="2535719" y="775488"/>
                  </a:cubicBezTo>
                  <a:lnTo>
                    <a:pt x="2564677" y="788868"/>
                  </a:lnTo>
                  <a:lnTo>
                    <a:pt x="2596711" y="784451"/>
                  </a:lnTo>
                  <a:lnTo>
                    <a:pt x="2594532" y="753339"/>
                  </a:lnTo>
                  <a:cubicBezTo>
                    <a:pt x="2594475" y="752657"/>
                    <a:pt x="2594707" y="751984"/>
                    <a:pt x="2595172" y="751482"/>
                  </a:cubicBezTo>
                  <a:cubicBezTo>
                    <a:pt x="2595646" y="751000"/>
                    <a:pt x="2596290" y="750724"/>
                    <a:pt x="2596966" y="750714"/>
                  </a:cubicBezTo>
                  <a:lnTo>
                    <a:pt x="2635727" y="748474"/>
                  </a:lnTo>
                  <a:lnTo>
                    <a:pt x="2660778" y="728949"/>
                  </a:lnTo>
                  <a:lnTo>
                    <a:pt x="2684290" y="693868"/>
                  </a:lnTo>
                  <a:cubicBezTo>
                    <a:pt x="2684798" y="693233"/>
                    <a:pt x="2685534" y="692820"/>
                    <a:pt x="2686340" y="692716"/>
                  </a:cubicBezTo>
                  <a:lnTo>
                    <a:pt x="2686341" y="692716"/>
                  </a:lnTo>
                  <a:cubicBezTo>
                    <a:pt x="2687020" y="692743"/>
                    <a:pt x="2687672" y="692991"/>
                    <a:pt x="2688199" y="693420"/>
                  </a:cubicBezTo>
                  <a:lnTo>
                    <a:pt x="2712352" y="715761"/>
                  </a:lnTo>
                  <a:lnTo>
                    <a:pt x="2713185" y="717490"/>
                  </a:lnTo>
                  <a:lnTo>
                    <a:pt x="2713185" y="704687"/>
                  </a:lnTo>
                  <a:lnTo>
                    <a:pt x="2743937" y="671911"/>
                  </a:lnTo>
                  <a:cubicBezTo>
                    <a:pt x="2744385" y="671499"/>
                    <a:pt x="2744641" y="670919"/>
                    <a:pt x="2744642" y="670310"/>
                  </a:cubicBezTo>
                  <a:lnTo>
                    <a:pt x="2744642" y="620442"/>
                  </a:lnTo>
                  <a:lnTo>
                    <a:pt x="2733174" y="590739"/>
                  </a:lnTo>
                  <a:lnTo>
                    <a:pt x="2771614" y="557259"/>
                  </a:lnTo>
                  <a:lnTo>
                    <a:pt x="2818383" y="572302"/>
                  </a:lnTo>
                  <a:cubicBezTo>
                    <a:pt x="2818658" y="572361"/>
                    <a:pt x="2818942" y="572361"/>
                    <a:pt x="2819216" y="572302"/>
                  </a:cubicBezTo>
                  <a:cubicBezTo>
                    <a:pt x="2819839" y="572298"/>
                    <a:pt x="2820445" y="572096"/>
                    <a:pt x="2820946" y="571726"/>
                  </a:cubicBezTo>
                  <a:lnTo>
                    <a:pt x="2833760" y="561932"/>
                  </a:lnTo>
                  <a:lnTo>
                    <a:pt x="2865280" y="501373"/>
                  </a:lnTo>
                  <a:lnTo>
                    <a:pt x="2888793" y="426666"/>
                  </a:lnTo>
                  <a:lnTo>
                    <a:pt x="2910576" y="406565"/>
                  </a:lnTo>
                  <a:cubicBezTo>
                    <a:pt x="2911194" y="406079"/>
                    <a:pt x="2911490" y="405289"/>
                    <a:pt x="2911345" y="404517"/>
                  </a:cubicBezTo>
                  <a:lnTo>
                    <a:pt x="2906283" y="361306"/>
                  </a:lnTo>
                  <a:lnTo>
                    <a:pt x="2913651" y="349015"/>
                  </a:lnTo>
                  <a:cubicBezTo>
                    <a:pt x="2914196" y="348090"/>
                    <a:pt x="2914008" y="346909"/>
                    <a:pt x="2913203" y="346199"/>
                  </a:cubicBezTo>
                  <a:cubicBezTo>
                    <a:pt x="2912648" y="345724"/>
                    <a:pt x="2911947" y="345453"/>
                    <a:pt x="2911217" y="345431"/>
                  </a:cubicBezTo>
                  <a:cubicBezTo>
                    <a:pt x="2910878" y="345365"/>
                    <a:pt x="2910530" y="345365"/>
                    <a:pt x="2910191" y="345431"/>
                  </a:cubicBezTo>
                  <a:lnTo>
                    <a:pt x="2780840" y="396643"/>
                  </a:lnTo>
                  <a:lnTo>
                    <a:pt x="2736377" y="394659"/>
                  </a:lnTo>
                  <a:lnTo>
                    <a:pt x="2723051" y="374686"/>
                  </a:lnTo>
                  <a:lnTo>
                    <a:pt x="2723051" y="347031"/>
                  </a:lnTo>
                  <a:lnTo>
                    <a:pt x="2710878" y="315855"/>
                  </a:lnTo>
                  <a:cubicBezTo>
                    <a:pt x="2710695" y="315262"/>
                    <a:pt x="2710245" y="314788"/>
                    <a:pt x="2709661" y="314575"/>
                  </a:cubicBezTo>
                  <a:lnTo>
                    <a:pt x="2643672" y="280775"/>
                  </a:lnTo>
                  <a:lnTo>
                    <a:pt x="2565766" y="267971"/>
                  </a:lnTo>
                  <a:lnTo>
                    <a:pt x="2548980" y="184367"/>
                  </a:lnTo>
                  <a:lnTo>
                    <a:pt x="2520150" y="124704"/>
                  </a:lnTo>
                  <a:lnTo>
                    <a:pt x="2512462" y="83542"/>
                  </a:lnTo>
                  <a:lnTo>
                    <a:pt x="2476200" y="36683"/>
                  </a:lnTo>
                  <a:cubicBezTo>
                    <a:pt x="2475771" y="36181"/>
                    <a:pt x="2475183" y="35843"/>
                    <a:pt x="2474534" y="35722"/>
                  </a:cubicBezTo>
                  <a:lnTo>
                    <a:pt x="2417515" y="24968"/>
                  </a:lnTo>
                  <a:lnTo>
                    <a:pt x="2379074" y="450"/>
                  </a:lnTo>
                  <a:cubicBezTo>
                    <a:pt x="2378623" y="140"/>
                    <a:pt x="2378084" y="-17"/>
                    <a:pt x="2377537" y="1"/>
                  </a:cubicBezTo>
                  <a:lnTo>
                    <a:pt x="2245110" y="18630"/>
                  </a:lnTo>
                  <a:lnTo>
                    <a:pt x="2205836" y="59664"/>
                  </a:lnTo>
                  <a:lnTo>
                    <a:pt x="2201031" y="73108"/>
                  </a:lnTo>
                  <a:cubicBezTo>
                    <a:pt x="2200655" y="73784"/>
                    <a:pt x="2200655" y="74607"/>
                    <a:pt x="2201031" y="75284"/>
                  </a:cubicBezTo>
                  <a:cubicBezTo>
                    <a:pt x="2201561" y="75941"/>
                    <a:pt x="2202365" y="76319"/>
                    <a:pt x="2203209" y="76308"/>
                  </a:cubicBezTo>
                  <a:lnTo>
                    <a:pt x="2234538" y="76308"/>
                  </a:lnTo>
                  <a:lnTo>
                    <a:pt x="2236652" y="106204"/>
                  </a:lnTo>
                  <a:lnTo>
                    <a:pt x="2198212" y="137699"/>
                  </a:lnTo>
                  <a:lnTo>
                    <a:pt x="2169126" y="213878"/>
                  </a:lnTo>
                  <a:lnTo>
                    <a:pt x="2164512" y="237308"/>
                  </a:lnTo>
                  <a:lnTo>
                    <a:pt x="2101470" y="271812"/>
                  </a:lnTo>
                  <a:lnTo>
                    <a:pt x="2037403" y="247487"/>
                  </a:lnTo>
                  <a:cubicBezTo>
                    <a:pt x="2037513" y="248757"/>
                    <a:pt x="2037173" y="250026"/>
                    <a:pt x="2036442" y="251071"/>
                  </a:cubicBezTo>
                  <a:lnTo>
                    <a:pt x="2000693" y="303692"/>
                  </a:lnTo>
                  <a:lnTo>
                    <a:pt x="1996336" y="372957"/>
                  </a:lnTo>
                  <a:lnTo>
                    <a:pt x="2002294" y="394146"/>
                  </a:lnTo>
                  <a:lnTo>
                    <a:pt x="2059955" y="400228"/>
                  </a:lnTo>
                  <a:lnTo>
                    <a:pt x="2115309" y="369885"/>
                  </a:lnTo>
                  <a:cubicBezTo>
                    <a:pt x="2116293" y="369473"/>
                    <a:pt x="2117327" y="369193"/>
                    <a:pt x="2118384" y="369052"/>
                  </a:cubicBezTo>
                  <a:cubicBezTo>
                    <a:pt x="2120074" y="369077"/>
                    <a:pt x="2121686" y="369767"/>
                    <a:pt x="2122869" y="370973"/>
                  </a:cubicBezTo>
                  <a:lnTo>
                    <a:pt x="2166371" y="413287"/>
                  </a:lnTo>
                  <a:cubicBezTo>
                    <a:pt x="2166921" y="413784"/>
                    <a:pt x="2167265" y="414469"/>
                    <a:pt x="2167332" y="415207"/>
                  </a:cubicBezTo>
                  <a:lnTo>
                    <a:pt x="2170343" y="442542"/>
                  </a:lnTo>
                  <a:lnTo>
                    <a:pt x="2183669" y="458354"/>
                  </a:lnTo>
                  <a:cubicBezTo>
                    <a:pt x="2185054" y="459999"/>
                    <a:pt x="2185355" y="462299"/>
                    <a:pt x="2184438" y="464244"/>
                  </a:cubicBezTo>
                  <a:cubicBezTo>
                    <a:pt x="2183474" y="466241"/>
                    <a:pt x="2181468" y="467528"/>
                    <a:pt x="2179248" y="467573"/>
                  </a:cubicBezTo>
                  <a:lnTo>
                    <a:pt x="2055919" y="476407"/>
                  </a:lnTo>
                  <a:lnTo>
                    <a:pt x="1999603" y="530628"/>
                  </a:lnTo>
                  <a:cubicBezTo>
                    <a:pt x="1999183" y="531015"/>
                    <a:pt x="1998678" y="531300"/>
                    <a:pt x="1998130" y="531460"/>
                  </a:cubicBezTo>
                  <a:lnTo>
                    <a:pt x="1958280" y="543239"/>
                  </a:lnTo>
                  <a:lnTo>
                    <a:pt x="1900043" y="589010"/>
                  </a:lnTo>
                  <a:cubicBezTo>
                    <a:pt x="1898899" y="589868"/>
                    <a:pt x="1897501" y="590319"/>
                    <a:pt x="1896071" y="590291"/>
                  </a:cubicBezTo>
                  <a:cubicBezTo>
                    <a:pt x="1895389" y="590353"/>
                    <a:pt x="1894703" y="590353"/>
                    <a:pt x="1894021" y="590291"/>
                  </a:cubicBezTo>
                  <a:lnTo>
                    <a:pt x="1838282" y="571086"/>
                  </a:lnTo>
                  <a:lnTo>
                    <a:pt x="1825469" y="576079"/>
                  </a:lnTo>
                  <a:lnTo>
                    <a:pt x="1806249" y="613528"/>
                  </a:lnTo>
                  <a:lnTo>
                    <a:pt x="1826045" y="642016"/>
                  </a:lnTo>
                  <a:cubicBezTo>
                    <a:pt x="1827772" y="644478"/>
                    <a:pt x="1827201" y="647870"/>
                    <a:pt x="1824764" y="649633"/>
                  </a:cubicBezTo>
                  <a:lnTo>
                    <a:pt x="1735454" y="720947"/>
                  </a:lnTo>
                  <a:lnTo>
                    <a:pt x="1679972" y="735478"/>
                  </a:lnTo>
                  <a:lnTo>
                    <a:pt x="1615264" y="733558"/>
                  </a:lnTo>
                  <a:lnTo>
                    <a:pt x="1484759" y="779969"/>
                  </a:lnTo>
                  <a:cubicBezTo>
                    <a:pt x="1484044" y="780143"/>
                    <a:pt x="1483315" y="780250"/>
                    <a:pt x="1482580" y="780289"/>
                  </a:cubicBezTo>
                  <a:lnTo>
                    <a:pt x="1482581" y="780289"/>
                  </a:lnTo>
                  <a:lnTo>
                    <a:pt x="1480723" y="780289"/>
                  </a:lnTo>
                  <a:lnTo>
                    <a:pt x="1364953" y="746809"/>
                  </a:lnTo>
                  <a:lnTo>
                    <a:pt x="1287880" y="707503"/>
                  </a:lnTo>
                  <a:lnTo>
                    <a:pt x="1111055" y="714417"/>
                  </a:lnTo>
                  <a:cubicBezTo>
                    <a:pt x="1109419" y="714436"/>
                    <a:pt x="1107847" y="713789"/>
                    <a:pt x="1106698" y="712625"/>
                  </a:cubicBezTo>
                  <a:lnTo>
                    <a:pt x="1058584" y="670502"/>
                  </a:lnTo>
                  <a:lnTo>
                    <a:pt x="1021873" y="616665"/>
                  </a:lnTo>
                  <a:lnTo>
                    <a:pt x="913728" y="573775"/>
                  </a:lnTo>
                  <a:lnTo>
                    <a:pt x="884449" y="576207"/>
                  </a:lnTo>
                  <a:lnTo>
                    <a:pt x="804749" y="553866"/>
                  </a:lnTo>
                  <a:cubicBezTo>
                    <a:pt x="801668" y="553061"/>
                    <a:pt x="799823" y="549913"/>
                    <a:pt x="800629" y="546835"/>
                  </a:cubicBezTo>
                  <a:cubicBezTo>
                    <a:pt x="800636" y="546810"/>
                    <a:pt x="800642" y="546785"/>
                    <a:pt x="800649" y="546760"/>
                  </a:cubicBezTo>
                  <a:lnTo>
                    <a:pt x="807888" y="522242"/>
                  </a:lnTo>
                  <a:lnTo>
                    <a:pt x="805261" y="470581"/>
                  </a:lnTo>
                  <a:lnTo>
                    <a:pt x="781429" y="407526"/>
                  </a:lnTo>
                  <a:lnTo>
                    <a:pt x="775919" y="397347"/>
                  </a:lnTo>
                  <a:lnTo>
                    <a:pt x="716144" y="386785"/>
                  </a:lnTo>
                  <a:cubicBezTo>
                    <a:pt x="715417" y="386639"/>
                    <a:pt x="714748" y="386283"/>
                    <a:pt x="714222" y="385761"/>
                  </a:cubicBezTo>
                  <a:lnTo>
                    <a:pt x="678793" y="349015"/>
                  </a:lnTo>
                  <a:lnTo>
                    <a:pt x="663224" y="316303"/>
                  </a:lnTo>
                  <a:cubicBezTo>
                    <a:pt x="663046" y="315844"/>
                    <a:pt x="662896" y="315373"/>
                    <a:pt x="662776" y="314895"/>
                  </a:cubicBezTo>
                  <a:lnTo>
                    <a:pt x="651500" y="322385"/>
                  </a:lnTo>
                  <a:lnTo>
                    <a:pt x="634651" y="317200"/>
                  </a:lnTo>
                  <a:lnTo>
                    <a:pt x="632280" y="319888"/>
                  </a:lnTo>
                  <a:lnTo>
                    <a:pt x="613060" y="350808"/>
                  </a:lnTo>
                  <a:cubicBezTo>
                    <a:pt x="612613" y="351560"/>
                    <a:pt x="611820" y="352040"/>
                    <a:pt x="610945" y="352088"/>
                  </a:cubicBezTo>
                  <a:lnTo>
                    <a:pt x="578912" y="354201"/>
                  </a:lnTo>
                  <a:lnTo>
                    <a:pt x="567316" y="390497"/>
                  </a:lnTo>
                  <a:lnTo>
                    <a:pt x="567316" y="436589"/>
                  </a:lnTo>
                  <a:cubicBezTo>
                    <a:pt x="567310" y="437545"/>
                    <a:pt x="566728" y="438404"/>
                    <a:pt x="565843" y="438766"/>
                  </a:cubicBezTo>
                  <a:lnTo>
                    <a:pt x="532015" y="454449"/>
                  </a:lnTo>
                  <a:cubicBezTo>
                    <a:pt x="531612" y="454516"/>
                    <a:pt x="531201" y="454516"/>
                    <a:pt x="530798" y="454449"/>
                  </a:cubicBezTo>
                  <a:cubicBezTo>
                    <a:pt x="530095" y="454440"/>
                    <a:pt x="529417" y="454192"/>
                    <a:pt x="528876" y="453745"/>
                  </a:cubicBezTo>
                  <a:lnTo>
                    <a:pt x="514396" y="440302"/>
                  </a:lnTo>
                  <a:lnTo>
                    <a:pt x="443089" y="432300"/>
                  </a:lnTo>
                  <a:lnTo>
                    <a:pt x="410351" y="509055"/>
                  </a:lnTo>
                  <a:lnTo>
                    <a:pt x="412978" y="552585"/>
                  </a:lnTo>
                  <a:cubicBezTo>
                    <a:pt x="413030" y="553831"/>
                    <a:pt x="412155" y="554923"/>
                    <a:pt x="410928" y="555146"/>
                  </a:cubicBezTo>
                  <a:lnTo>
                    <a:pt x="301373" y="578832"/>
                  </a:lnTo>
                  <a:lnTo>
                    <a:pt x="313289" y="593620"/>
                  </a:lnTo>
                  <a:lnTo>
                    <a:pt x="333150" y="670439"/>
                  </a:lnTo>
                  <a:lnTo>
                    <a:pt x="318927" y="725044"/>
                  </a:lnTo>
                  <a:cubicBezTo>
                    <a:pt x="318714" y="725682"/>
                    <a:pt x="318283" y="726226"/>
                    <a:pt x="317710" y="726580"/>
                  </a:cubicBezTo>
                  <a:cubicBezTo>
                    <a:pt x="317266" y="726675"/>
                    <a:pt x="316808" y="726675"/>
                    <a:pt x="316364" y="726580"/>
                  </a:cubicBezTo>
                  <a:lnTo>
                    <a:pt x="315724" y="726580"/>
                  </a:lnTo>
                  <a:lnTo>
                    <a:pt x="312905" y="725876"/>
                  </a:lnTo>
                  <a:lnTo>
                    <a:pt x="304448" y="749114"/>
                  </a:lnTo>
                  <a:lnTo>
                    <a:pt x="232052" y="780609"/>
                  </a:lnTo>
                  <a:lnTo>
                    <a:pt x="213408" y="802183"/>
                  </a:lnTo>
                  <a:lnTo>
                    <a:pt x="150110" y="813898"/>
                  </a:lnTo>
                  <a:lnTo>
                    <a:pt x="121728" y="841937"/>
                  </a:lnTo>
                  <a:lnTo>
                    <a:pt x="57661" y="835535"/>
                  </a:lnTo>
                  <a:cubicBezTo>
                    <a:pt x="56797" y="835508"/>
                    <a:pt x="55978" y="835917"/>
                    <a:pt x="55482" y="836623"/>
                  </a:cubicBezTo>
                  <a:lnTo>
                    <a:pt x="49460" y="846802"/>
                  </a:lnTo>
                  <a:lnTo>
                    <a:pt x="11020" y="862486"/>
                  </a:lnTo>
                  <a:cubicBezTo>
                    <a:pt x="10198" y="862782"/>
                    <a:pt x="9590" y="863486"/>
                    <a:pt x="9418" y="864342"/>
                  </a:cubicBezTo>
                  <a:lnTo>
                    <a:pt x="4869" y="889372"/>
                  </a:lnTo>
                  <a:lnTo>
                    <a:pt x="7176" y="889052"/>
                  </a:lnTo>
                  <a:cubicBezTo>
                    <a:pt x="7890" y="888984"/>
                    <a:pt x="8597" y="889243"/>
                    <a:pt x="9098" y="889756"/>
                  </a:cubicBezTo>
                  <a:cubicBezTo>
                    <a:pt x="9765" y="890292"/>
                    <a:pt x="10043" y="891176"/>
                    <a:pt x="9802" y="891996"/>
                  </a:cubicBezTo>
                  <a:lnTo>
                    <a:pt x="0" y="931559"/>
                  </a:lnTo>
                  <a:lnTo>
                    <a:pt x="12813" y="949547"/>
                  </a:lnTo>
                  <a:lnTo>
                    <a:pt x="45232" y="947434"/>
                  </a:lnTo>
                  <a:cubicBezTo>
                    <a:pt x="46115" y="947397"/>
                    <a:pt x="46958" y="947806"/>
                    <a:pt x="47474" y="948522"/>
                  </a:cubicBezTo>
                  <a:lnTo>
                    <a:pt x="52343" y="954924"/>
                  </a:lnTo>
                  <a:lnTo>
                    <a:pt x="62658" y="1020604"/>
                  </a:lnTo>
                  <a:cubicBezTo>
                    <a:pt x="62793" y="1021344"/>
                    <a:pt x="62525" y="1022100"/>
                    <a:pt x="61953" y="1022589"/>
                  </a:cubicBezTo>
                  <a:cubicBezTo>
                    <a:pt x="61490" y="1023173"/>
                    <a:pt x="60777" y="1023505"/>
                    <a:pt x="60031" y="1023485"/>
                  </a:cubicBezTo>
                  <a:lnTo>
                    <a:pt x="50357" y="1023485"/>
                  </a:lnTo>
                  <a:cubicBezTo>
                    <a:pt x="49392" y="1023462"/>
                    <a:pt x="48502" y="1022957"/>
                    <a:pt x="47987" y="1022141"/>
                  </a:cubicBezTo>
                  <a:cubicBezTo>
                    <a:pt x="47501" y="1021356"/>
                    <a:pt x="47501" y="1020364"/>
                    <a:pt x="47987" y="1019580"/>
                  </a:cubicBezTo>
                  <a:lnTo>
                    <a:pt x="47987" y="1019068"/>
                  </a:lnTo>
                  <a:lnTo>
                    <a:pt x="34148" y="1025469"/>
                  </a:lnTo>
                  <a:cubicBezTo>
                    <a:pt x="33273" y="1025912"/>
                    <a:pt x="32709" y="1026795"/>
                    <a:pt x="32675" y="1027774"/>
                  </a:cubicBezTo>
                  <a:cubicBezTo>
                    <a:pt x="32698" y="1028725"/>
                    <a:pt x="33273" y="1029575"/>
                    <a:pt x="34148" y="1029951"/>
                  </a:cubicBezTo>
                  <a:lnTo>
                    <a:pt x="37031" y="1031231"/>
                  </a:lnTo>
                  <a:lnTo>
                    <a:pt x="44527" y="1034688"/>
                  </a:lnTo>
                  <a:lnTo>
                    <a:pt x="76560" y="1041089"/>
                  </a:lnTo>
                  <a:lnTo>
                    <a:pt x="78675" y="1052804"/>
                  </a:lnTo>
                  <a:cubicBezTo>
                    <a:pt x="78923" y="1054051"/>
                    <a:pt x="80029" y="1054941"/>
                    <a:pt x="81301" y="1054917"/>
                  </a:cubicBezTo>
                  <a:lnTo>
                    <a:pt x="96870" y="1054917"/>
                  </a:lnTo>
                  <a:lnTo>
                    <a:pt x="105135" y="1064327"/>
                  </a:lnTo>
                  <a:lnTo>
                    <a:pt x="102828" y="1085580"/>
                  </a:lnTo>
                  <a:cubicBezTo>
                    <a:pt x="102711" y="1086351"/>
                    <a:pt x="103002" y="1087126"/>
                    <a:pt x="103597" y="1087629"/>
                  </a:cubicBezTo>
                  <a:lnTo>
                    <a:pt x="115706" y="1098768"/>
                  </a:lnTo>
                  <a:cubicBezTo>
                    <a:pt x="116215" y="1099185"/>
                    <a:pt x="116843" y="1099431"/>
                    <a:pt x="117500" y="1099472"/>
                  </a:cubicBezTo>
                  <a:lnTo>
                    <a:pt x="133388" y="1097487"/>
                  </a:lnTo>
                  <a:lnTo>
                    <a:pt x="143255" y="1108242"/>
                  </a:lnTo>
                  <a:lnTo>
                    <a:pt x="175737" y="1118805"/>
                  </a:lnTo>
                  <a:lnTo>
                    <a:pt x="181567" y="1114643"/>
                  </a:lnTo>
                  <a:lnTo>
                    <a:pt x="285228" y="1177955"/>
                  </a:lnTo>
                  <a:lnTo>
                    <a:pt x="283177" y="1193639"/>
                  </a:lnTo>
                  <a:cubicBezTo>
                    <a:pt x="282792" y="1196268"/>
                    <a:pt x="280692" y="1198314"/>
                    <a:pt x="278052" y="1198632"/>
                  </a:cubicBezTo>
                  <a:lnTo>
                    <a:pt x="254540" y="1202217"/>
                  </a:lnTo>
                  <a:lnTo>
                    <a:pt x="256333" y="1227247"/>
                  </a:lnTo>
                  <a:lnTo>
                    <a:pt x="275169" y="1236850"/>
                  </a:lnTo>
                  <a:cubicBezTo>
                    <a:pt x="276561" y="1237547"/>
                    <a:pt x="277621" y="1238767"/>
                    <a:pt x="278116" y="1240243"/>
                  </a:cubicBezTo>
                  <a:lnTo>
                    <a:pt x="285356" y="1262584"/>
                  </a:lnTo>
                  <a:cubicBezTo>
                    <a:pt x="286196" y="1265010"/>
                    <a:pt x="285203" y="1267691"/>
                    <a:pt x="282985" y="1268986"/>
                  </a:cubicBezTo>
                  <a:lnTo>
                    <a:pt x="254091" y="1289023"/>
                  </a:lnTo>
                  <a:cubicBezTo>
                    <a:pt x="253049" y="1289780"/>
                    <a:pt x="251792" y="1290184"/>
                    <a:pt x="250503" y="1290175"/>
                  </a:cubicBezTo>
                  <a:cubicBezTo>
                    <a:pt x="248433" y="1290126"/>
                    <a:pt x="246499" y="1289135"/>
                    <a:pt x="245250" y="1287486"/>
                  </a:cubicBezTo>
                  <a:lnTo>
                    <a:pt x="236857" y="1275003"/>
                  </a:lnTo>
                  <a:lnTo>
                    <a:pt x="233974" y="1277179"/>
                  </a:lnTo>
                  <a:lnTo>
                    <a:pt x="246403" y="1301953"/>
                  </a:lnTo>
                  <a:cubicBezTo>
                    <a:pt x="246555" y="1302520"/>
                    <a:pt x="246555" y="1303116"/>
                    <a:pt x="246403" y="1303682"/>
                  </a:cubicBezTo>
                  <a:lnTo>
                    <a:pt x="244289" y="1330633"/>
                  </a:lnTo>
                  <a:lnTo>
                    <a:pt x="253707" y="1347405"/>
                  </a:lnTo>
                  <a:lnTo>
                    <a:pt x="274080" y="1345484"/>
                  </a:lnTo>
                  <a:cubicBezTo>
                    <a:pt x="274683" y="1345504"/>
                    <a:pt x="275273" y="1345658"/>
                    <a:pt x="275810" y="1345932"/>
                  </a:cubicBezTo>
                  <a:lnTo>
                    <a:pt x="352691" y="1388695"/>
                  </a:lnTo>
                  <a:cubicBezTo>
                    <a:pt x="354500" y="1389612"/>
                    <a:pt x="355640" y="1391468"/>
                    <a:pt x="355638" y="1393496"/>
                  </a:cubicBezTo>
                  <a:cubicBezTo>
                    <a:pt x="355736" y="1393960"/>
                    <a:pt x="355736" y="1394440"/>
                    <a:pt x="355638" y="1394904"/>
                  </a:cubicBezTo>
                  <a:lnTo>
                    <a:pt x="359738" y="1397977"/>
                  </a:lnTo>
                  <a:lnTo>
                    <a:pt x="361468" y="1388823"/>
                  </a:lnTo>
                  <a:cubicBezTo>
                    <a:pt x="361583" y="1388107"/>
                    <a:pt x="362004" y="1387476"/>
                    <a:pt x="362621" y="1387094"/>
                  </a:cubicBezTo>
                  <a:cubicBezTo>
                    <a:pt x="363073" y="1386847"/>
                    <a:pt x="363579" y="1386715"/>
                    <a:pt x="364094" y="1386710"/>
                  </a:cubicBezTo>
                  <a:lnTo>
                    <a:pt x="412978" y="1395673"/>
                  </a:lnTo>
                  <a:lnTo>
                    <a:pt x="452700" y="1422879"/>
                  </a:lnTo>
                  <a:lnTo>
                    <a:pt x="469165" y="1448486"/>
                  </a:lnTo>
                  <a:lnTo>
                    <a:pt x="498508" y="1438051"/>
                  </a:lnTo>
                  <a:lnTo>
                    <a:pt x="499469" y="1438051"/>
                  </a:lnTo>
                  <a:cubicBezTo>
                    <a:pt x="500034" y="1438047"/>
                    <a:pt x="500589" y="1438203"/>
                    <a:pt x="501070" y="1438499"/>
                  </a:cubicBezTo>
                  <a:cubicBezTo>
                    <a:pt x="501816" y="1438986"/>
                    <a:pt x="502215" y="1439858"/>
                    <a:pt x="502095" y="1440740"/>
                  </a:cubicBezTo>
                  <a:lnTo>
                    <a:pt x="499853" y="1463081"/>
                  </a:lnTo>
                  <a:lnTo>
                    <a:pt x="545853" y="1471531"/>
                  </a:lnTo>
                  <a:cubicBezTo>
                    <a:pt x="547223" y="1471695"/>
                    <a:pt x="548201" y="1472938"/>
                    <a:pt x="548037" y="1474307"/>
                  </a:cubicBezTo>
                  <a:cubicBezTo>
                    <a:pt x="548035" y="1474321"/>
                    <a:pt x="548033" y="1474334"/>
                    <a:pt x="548032" y="1474348"/>
                  </a:cubicBezTo>
                  <a:lnTo>
                    <a:pt x="545981" y="1485807"/>
                  </a:lnTo>
                  <a:lnTo>
                    <a:pt x="570455" y="1493873"/>
                  </a:lnTo>
                  <a:lnTo>
                    <a:pt x="582628" y="1507060"/>
                  </a:lnTo>
                  <a:lnTo>
                    <a:pt x="615046" y="1502707"/>
                  </a:lnTo>
                  <a:lnTo>
                    <a:pt x="650027" y="1511733"/>
                  </a:lnTo>
                  <a:lnTo>
                    <a:pt x="679690" y="1507892"/>
                  </a:lnTo>
                  <a:cubicBezTo>
                    <a:pt x="680340" y="1506181"/>
                    <a:pt x="681693" y="1504829"/>
                    <a:pt x="683406" y="1504179"/>
                  </a:cubicBezTo>
                  <a:lnTo>
                    <a:pt x="712620" y="1495217"/>
                  </a:lnTo>
                  <a:lnTo>
                    <a:pt x="714542" y="1495217"/>
                  </a:lnTo>
                  <a:cubicBezTo>
                    <a:pt x="715785" y="1495189"/>
                    <a:pt x="717010" y="1495522"/>
                    <a:pt x="718066" y="1496177"/>
                  </a:cubicBezTo>
                  <a:cubicBezTo>
                    <a:pt x="719659" y="1497237"/>
                    <a:pt x="720639" y="1499003"/>
                    <a:pt x="720693" y="1500914"/>
                  </a:cubicBezTo>
                  <a:lnTo>
                    <a:pt x="720693" y="1528505"/>
                  </a:lnTo>
                  <a:lnTo>
                    <a:pt x="727100" y="1531386"/>
                  </a:lnTo>
                  <a:cubicBezTo>
                    <a:pt x="728517" y="1532037"/>
                    <a:pt x="729605" y="1533240"/>
                    <a:pt x="730111" y="1534715"/>
                  </a:cubicBezTo>
                  <a:lnTo>
                    <a:pt x="773548" y="1492528"/>
                  </a:lnTo>
                  <a:lnTo>
                    <a:pt x="841331" y="1507444"/>
                  </a:lnTo>
                  <a:lnTo>
                    <a:pt x="851198" y="1513846"/>
                  </a:lnTo>
                  <a:cubicBezTo>
                    <a:pt x="851514" y="1511711"/>
                    <a:pt x="852998" y="1509933"/>
                    <a:pt x="855042" y="1509237"/>
                  </a:cubicBezTo>
                  <a:lnTo>
                    <a:pt x="917892" y="1486831"/>
                  </a:lnTo>
                  <a:lnTo>
                    <a:pt x="988878" y="1436387"/>
                  </a:lnTo>
                  <a:cubicBezTo>
                    <a:pt x="989974" y="1435632"/>
                    <a:pt x="991265" y="1435210"/>
                    <a:pt x="992594" y="1435170"/>
                  </a:cubicBezTo>
                  <a:lnTo>
                    <a:pt x="1026870" y="1437475"/>
                  </a:lnTo>
                  <a:lnTo>
                    <a:pt x="1060442" y="1424672"/>
                  </a:lnTo>
                  <a:cubicBezTo>
                    <a:pt x="1061170" y="1424451"/>
                    <a:pt x="1061924" y="1424322"/>
                    <a:pt x="1062684" y="1424288"/>
                  </a:cubicBezTo>
                  <a:cubicBezTo>
                    <a:pt x="1063534" y="1424313"/>
                    <a:pt x="1064376" y="1424464"/>
                    <a:pt x="1065182" y="1424736"/>
                  </a:cubicBezTo>
                  <a:cubicBezTo>
                    <a:pt x="1066688" y="1425398"/>
                    <a:pt x="1067880" y="1426613"/>
                    <a:pt x="1068514" y="1428129"/>
                  </a:cubicBezTo>
                  <a:lnTo>
                    <a:pt x="1077099" y="1449958"/>
                  </a:lnTo>
                  <a:lnTo>
                    <a:pt x="1081520" y="1451366"/>
                  </a:lnTo>
                  <a:cubicBezTo>
                    <a:pt x="1084129" y="1452108"/>
                    <a:pt x="1085882" y="1454549"/>
                    <a:pt x="1085748" y="1457256"/>
                  </a:cubicBezTo>
                  <a:lnTo>
                    <a:pt x="1083890" y="1474412"/>
                  </a:lnTo>
                  <a:lnTo>
                    <a:pt x="1114643" y="1480109"/>
                  </a:lnTo>
                  <a:cubicBezTo>
                    <a:pt x="1115255" y="1480255"/>
                    <a:pt x="1115824" y="1480540"/>
                    <a:pt x="1116308" y="1480942"/>
                  </a:cubicBezTo>
                  <a:lnTo>
                    <a:pt x="1129762" y="1492784"/>
                  </a:lnTo>
                  <a:cubicBezTo>
                    <a:pt x="1130812" y="1493756"/>
                    <a:pt x="1131472" y="1495075"/>
                    <a:pt x="1131620" y="1496497"/>
                  </a:cubicBezTo>
                  <a:lnTo>
                    <a:pt x="1138027" y="1493041"/>
                  </a:lnTo>
                  <a:lnTo>
                    <a:pt x="1150007" y="1498226"/>
                  </a:lnTo>
                  <a:lnTo>
                    <a:pt x="1169228" y="1529466"/>
                  </a:lnTo>
                  <a:cubicBezTo>
                    <a:pt x="1169786" y="1530217"/>
                    <a:pt x="1170662" y="1530667"/>
                    <a:pt x="1171598" y="1530682"/>
                  </a:cubicBezTo>
                  <a:lnTo>
                    <a:pt x="1181529" y="1530682"/>
                  </a:lnTo>
                  <a:lnTo>
                    <a:pt x="1190626" y="1568131"/>
                  </a:lnTo>
                  <a:lnTo>
                    <a:pt x="1188704" y="1598090"/>
                  </a:lnTo>
                  <a:lnTo>
                    <a:pt x="1149623" y="1648022"/>
                  </a:lnTo>
                  <a:lnTo>
                    <a:pt x="1135144" y="1708326"/>
                  </a:lnTo>
                  <a:cubicBezTo>
                    <a:pt x="1134901" y="1709230"/>
                    <a:pt x="1135231" y="1710192"/>
                    <a:pt x="1135977" y="1710758"/>
                  </a:cubicBezTo>
                  <a:cubicBezTo>
                    <a:pt x="1136497" y="1711082"/>
                    <a:pt x="1137095" y="1711259"/>
                    <a:pt x="1137707" y="1711270"/>
                  </a:cubicBezTo>
                  <a:cubicBezTo>
                    <a:pt x="1138067" y="1711336"/>
                    <a:pt x="1138436" y="1711336"/>
                    <a:pt x="1138796" y="1711270"/>
                  </a:cubicBezTo>
                  <a:lnTo>
                    <a:pt x="1176403" y="1695907"/>
                  </a:lnTo>
                  <a:lnTo>
                    <a:pt x="1195624" y="1695907"/>
                  </a:lnTo>
                  <a:lnTo>
                    <a:pt x="1202479" y="1731819"/>
                  </a:lnTo>
                  <a:cubicBezTo>
                    <a:pt x="1202636" y="1732468"/>
                    <a:pt x="1203053" y="1733023"/>
                    <a:pt x="1203632" y="1733356"/>
                  </a:cubicBezTo>
                  <a:lnTo>
                    <a:pt x="1226312" y="1747951"/>
                  </a:lnTo>
                  <a:lnTo>
                    <a:pt x="1216958" y="1782007"/>
                  </a:lnTo>
                  <a:cubicBezTo>
                    <a:pt x="1216651" y="1783279"/>
                    <a:pt x="1217434" y="1784558"/>
                    <a:pt x="1218707" y="1784865"/>
                  </a:cubicBezTo>
                  <a:cubicBezTo>
                    <a:pt x="1218743" y="1784873"/>
                    <a:pt x="1218779" y="1784881"/>
                    <a:pt x="1218816" y="1784888"/>
                  </a:cubicBezTo>
                  <a:lnTo>
                    <a:pt x="1246429" y="1792890"/>
                  </a:lnTo>
                  <a:lnTo>
                    <a:pt x="1263407" y="1815168"/>
                  </a:lnTo>
                  <a:cubicBezTo>
                    <a:pt x="1263875" y="1815879"/>
                    <a:pt x="1264668" y="1816312"/>
                    <a:pt x="1265521" y="1816320"/>
                  </a:cubicBezTo>
                  <a:lnTo>
                    <a:pt x="1266482" y="1816320"/>
                  </a:lnTo>
                  <a:lnTo>
                    <a:pt x="1296593" y="1805629"/>
                  </a:lnTo>
                  <a:lnTo>
                    <a:pt x="1303000" y="1809598"/>
                  </a:lnTo>
                  <a:lnTo>
                    <a:pt x="1304538" y="1807934"/>
                  </a:lnTo>
                  <a:cubicBezTo>
                    <a:pt x="1305101" y="1807422"/>
                    <a:pt x="1305828" y="1807127"/>
                    <a:pt x="1306588" y="1807102"/>
                  </a:cubicBezTo>
                  <a:lnTo>
                    <a:pt x="1307165" y="1807102"/>
                  </a:lnTo>
                  <a:cubicBezTo>
                    <a:pt x="1308133" y="1807216"/>
                    <a:pt x="1308939" y="1807896"/>
                    <a:pt x="1309215" y="1808830"/>
                  </a:cubicBezTo>
                  <a:lnTo>
                    <a:pt x="1315622" y="1828419"/>
                  </a:lnTo>
                  <a:lnTo>
                    <a:pt x="1327986" y="1823490"/>
                  </a:lnTo>
                  <a:lnTo>
                    <a:pt x="1325680" y="1776118"/>
                  </a:lnTo>
                  <a:cubicBezTo>
                    <a:pt x="1325631" y="1775269"/>
                    <a:pt x="1326081" y="1774468"/>
                    <a:pt x="1326833" y="1774069"/>
                  </a:cubicBezTo>
                  <a:lnTo>
                    <a:pt x="1336443" y="1767668"/>
                  </a:lnTo>
                  <a:cubicBezTo>
                    <a:pt x="1336918" y="1767357"/>
                    <a:pt x="1337478" y="1767201"/>
                    <a:pt x="1338045" y="1767220"/>
                  </a:cubicBezTo>
                  <a:lnTo>
                    <a:pt x="1338942" y="1767220"/>
                  </a:lnTo>
                  <a:lnTo>
                    <a:pt x="1358162" y="1773237"/>
                  </a:lnTo>
                  <a:lnTo>
                    <a:pt x="1366875" y="1757233"/>
                  </a:lnTo>
                  <a:cubicBezTo>
                    <a:pt x="1367440" y="1756455"/>
                    <a:pt x="1368348" y="1756001"/>
                    <a:pt x="1369310" y="1756017"/>
                  </a:cubicBezTo>
                  <a:cubicBezTo>
                    <a:pt x="1369649" y="1755958"/>
                    <a:pt x="1369996" y="1755958"/>
                    <a:pt x="1370335" y="1756017"/>
                  </a:cubicBezTo>
                  <a:lnTo>
                    <a:pt x="1398140" y="1766708"/>
                  </a:lnTo>
                  <a:lnTo>
                    <a:pt x="1413837" y="1758386"/>
                  </a:lnTo>
                  <a:cubicBezTo>
                    <a:pt x="1414280" y="1758290"/>
                    <a:pt x="1414739" y="1758290"/>
                    <a:pt x="1415182" y="1758386"/>
                  </a:cubicBezTo>
                  <a:lnTo>
                    <a:pt x="1416079" y="1758386"/>
                  </a:lnTo>
                  <a:lnTo>
                    <a:pt x="1434338" y="1764787"/>
                  </a:lnTo>
                  <a:lnTo>
                    <a:pt x="1498405" y="1734060"/>
                  </a:lnTo>
                  <a:cubicBezTo>
                    <a:pt x="1498805" y="1733964"/>
                    <a:pt x="1499222" y="1733964"/>
                    <a:pt x="1499623" y="1734060"/>
                  </a:cubicBezTo>
                  <a:cubicBezTo>
                    <a:pt x="1499918" y="1733994"/>
                    <a:pt x="1500224" y="1733994"/>
                    <a:pt x="1500520" y="1734060"/>
                  </a:cubicBezTo>
                  <a:lnTo>
                    <a:pt x="1563498" y="1756337"/>
                  </a:lnTo>
                  <a:cubicBezTo>
                    <a:pt x="1564191" y="1756596"/>
                    <a:pt x="1564748" y="1757129"/>
                    <a:pt x="1565035" y="1757810"/>
                  </a:cubicBezTo>
                  <a:lnTo>
                    <a:pt x="1579515" y="1797948"/>
                  </a:lnTo>
                  <a:lnTo>
                    <a:pt x="1602643" y="1812351"/>
                  </a:lnTo>
                  <a:lnTo>
                    <a:pt x="1630704" y="1818753"/>
                  </a:lnTo>
                  <a:cubicBezTo>
                    <a:pt x="1631840" y="1818972"/>
                    <a:pt x="1632699" y="1819908"/>
                    <a:pt x="1632818" y="1821057"/>
                  </a:cubicBezTo>
                  <a:cubicBezTo>
                    <a:pt x="1632814" y="1821812"/>
                    <a:pt x="1632458" y="1822521"/>
                    <a:pt x="1631857" y="1822978"/>
                  </a:cubicBezTo>
                  <a:lnTo>
                    <a:pt x="1640635" y="1816576"/>
                  </a:lnTo>
                  <a:lnTo>
                    <a:pt x="1642044" y="1821825"/>
                  </a:lnTo>
                  <a:cubicBezTo>
                    <a:pt x="1642316" y="1822748"/>
                    <a:pt x="1643084" y="1823441"/>
                    <a:pt x="1644031" y="1823618"/>
                  </a:cubicBezTo>
                  <a:lnTo>
                    <a:pt x="1644607" y="1823618"/>
                  </a:lnTo>
                  <a:cubicBezTo>
                    <a:pt x="1645406" y="1823624"/>
                    <a:pt x="1646171" y="1823300"/>
                    <a:pt x="1646721" y="1822721"/>
                  </a:cubicBezTo>
                  <a:lnTo>
                    <a:pt x="1659535" y="1808766"/>
                  </a:lnTo>
                  <a:lnTo>
                    <a:pt x="1686635" y="1825410"/>
                  </a:lnTo>
                  <a:cubicBezTo>
                    <a:pt x="1687042" y="1825758"/>
                    <a:pt x="1687576" y="1825921"/>
                    <a:pt x="1688108" y="1825858"/>
                  </a:cubicBezTo>
                  <a:lnTo>
                    <a:pt x="1689069" y="1825858"/>
                  </a:lnTo>
                  <a:lnTo>
                    <a:pt x="1709635" y="1818369"/>
                  </a:lnTo>
                  <a:lnTo>
                    <a:pt x="1709635" y="1847112"/>
                  </a:lnTo>
                  <a:lnTo>
                    <a:pt x="1728855" y="1878351"/>
                  </a:lnTo>
                  <a:cubicBezTo>
                    <a:pt x="1729385" y="1879093"/>
                    <a:pt x="1730249" y="1879525"/>
                    <a:pt x="1731161" y="1879504"/>
                  </a:cubicBezTo>
                  <a:cubicBezTo>
                    <a:pt x="1731500" y="1879565"/>
                    <a:pt x="1731847" y="1879565"/>
                    <a:pt x="1732187" y="1879504"/>
                  </a:cubicBezTo>
                  <a:lnTo>
                    <a:pt x="1749100" y="1873102"/>
                  </a:lnTo>
                  <a:cubicBezTo>
                    <a:pt x="1749754" y="1872863"/>
                    <a:pt x="1750270" y="1872347"/>
                    <a:pt x="1750510" y="1871694"/>
                  </a:cubicBezTo>
                  <a:cubicBezTo>
                    <a:pt x="1750798" y="1871086"/>
                    <a:pt x="1750798" y="1870381"/>
                    <a:pt x="1750510" y="1869773"/>
                  </a:cubicBezTo>
                  <a:lnTo>
                    <a:pt x="1738914" y="1846343"/>
                  </a:lnTo>
                  <a:lnTo>
                    <a:pt x="1749869" y="1826178"/>
                  </a:lnTo>
                  <a:lnTo>
                    <a:pt x="1867048" y="1801852"/>
                  </a:lnTo>
                  <a:cubicBezTo>
                    <a:pt x="1868039" y="1801648"/>
                    <a:pt x="1868831" y="1800906"/>
                    <a:pt x="1869098" y="1799932"/>
                  </a:cubicBezTo>
                  <a:lnTo>
                    <a:pt x="1875505" y="1770485"/>
                  </a:lnTo>
                  <a:lnTo>
                    <a:pt x="1893892" y="1783608"/>
                  </a:lnTo>
                  <a:cubicBezTo>
                    <a:pt x="1894348" y="1783963"/>
                    <a:pt x="1894916" y="1784145"/>
                    <a:pt x="1895494" y="1784120"/>
                  </a:cubicBezTo>
                  <a:cubicBezTo>
                    <a:pt x="1895894" y="1784215"/>
                    <a:pt x="1896311" y="1784215"/>
                    <a:pt x="1896711" y="1784120"/>
                  </a:cubicBezTo>
                  <a:cubicBezTo>
                    <a:pt x="1897572" y="1783739"/>
                    <a:pt x="1898125" y="1782884"/>
                    <a:pt x="1898120" y="1781943"/>
                  </a:cubicBezTo>
                  <a:lnTo>
                    <a:pt x="1898121" y="1762163"/>
                  </a:lnTo>
                  <a:lnTo>
                    <a:pt x="1915227" y="1781367"/>
                  </a:lnTo>
                  <a:cubicBezTo>
                    <a:pt x="1915748" y="1781949"/>
                    <a:pt x="1916497" y="1782277"/>
                    <a:pt x="1917277" y="1782264"/>
                  </a:cubicBezTo>
                  <a:lnTo>
                    <a:pt x="1932269" y="1780023"/>
                  </a:lnTo>
                  <a:cubicBezTo>
                    <a:pt x="1932949" y="1779859"/>
                    <a:pt x="1933556" y="1779476"/>
                    <a:pt x="1933998" y="1778935"/>
                  </a:cubicBezTo>
                  <a:cubicBezTo>
                    <a:pt x="1934340" y="1778317"/>
                    <a:pt x="1934340" y="1777568"/>
                    <a:pt x="1933998" y="1776950"/>
                  </a:cubicBezTo>
                  <a:lnTo>
                    <a:pt x="1932910" y="1772789"/>
                  </a:lnTo>
                  <a:lnTo>
                    <a:pt x="1939317" y="1777334"/>
                  </a:lnTo>
                  <a:cubicBezTo>
                    <a:pt x="1939791" y="1777645"/>
                    <a:pt x="1940351" y="1777802"/>
                    <a:pt x="1940918" y="1777783"/>
                  </a:cubicBezTo>
                  <a:lnTo>
                    <a:pt x="1941366" y="1777783"/>
                  </a:lnTo>
                  <a:cubicBezTo>
                    <a:pt x="1942081" y="1777758"/>
                    <a:pt x="1942744" y="1777403"/>
                    <a:pt x="1943160" y="1776822"/>
                  </a:cubicBezTo>
                  <a:lnTo>
                    <a:pt x="1947901" y="1770036"/>
                  </a:lnTo>
                  <a:lnTo>
                    <a:pt x="1952066" y="1765043"/>
                  </a:lnTo>
                  <a:lnTo>
                    <a:pt x="1952835" y="1767284"/>
                  </a:lnTo>
                  <a:cubicBezTo>
                    <a:pt x="1953158" y="1768025"/>
                    <a:pt x="1953790" y="1768586"/>
                    <a:pt x="1954565" y="1768820"/>
                  </a:cubicBezTo>
                  <a:cubicBezTo>
                    <a:pt x="1954839" y="1768881"/>
                    <a:pt x="1955123" y="1768881"/>
                    <a:pt x="1955398" y="1768820"/>
                  </a:cubicBezTo>
                  <a:cubicBezTo>
                    <a:pt x="1955941" y="1768809"/>
                    <a:pt x="1956471" y="1768654"/>
                    <a:pt x="1956935" y="1768372"/>
                  </a:cubicBezTo>
                  <a:lnTo>
                    <a:pt x="1972631" y="1758066"/>
                  </a:lnTo>
                  <a:lnTo>
                    <a:pt x="1985445" y="1764467"/>
                  </a:lnTo>
                  <a:cubicBezTo>
                    <a:pt x="1985824" y="1764557"/>
                    <a:pt x="1986219" y="1764557"/>
                    <a:pt x="1986598" y="1764467"/>
                  </a:cubicBezTo>
                  <a:lnTo>
                    <a:pt x="1987494" y="1764467"/>
                  </a:lnTo>
                  <a:lnTo>
                    <a:pt x="2032342" y="1750512"/>
                  </a:lnTo>
                  <a:lnTo>
                    <a:pt x="2060147" y="1724330"/>
                  </a:lnTo>
                  <a:lnTo>
                    <a:pt x="2085774" y="1716648"/>
                  </a:lnTo>
                  <a:lnTo>
                    <a:pt x="2086927" y="1715047"/>
                  </a:lnTo>
                  <a:lnTo>
                    <a:pt x="2087312" y="1715047"/>
                  </a:lnTo>
                  <a:cubicBezTo>
                    <a:pt x="2087672" y="1715106"/>
                    <a:pt x="2088040" y="1715106"/>
                    <a:pt x="2088401" y="1715047"/>
                  </a:cubicBezTo>
                  <a:cubicBezTo>
                    <a:pt x="2089093" y="1715022"/>
                    <a:pt x="2089752" y="1714749"/>
                    <a:pt x="2090259" y="1714279"/>
                  </a:cubicBezTo>
                  <a:lnTo>
                    <a:pt x="2112042" y="1694178"/>
                  </a:lnTo>
                  <a:cubicBezTo>
                    <a:pt x="2112534" y="1693738"/>
                    <a:pt x="2112814" y="1693109"/>
                    <a:pt x="2112810" y="1692449"/>
                  </a:cubicBezTo>
                  <a:lnTo>
                    <a:pt x="2112810" y="1678750"/>
                  </a:lnTo>
                  <a:lnTo>
                    <a:pt x="2137412" y="1672348"/>
                  </a:lnTo>
                  <a:cubicBezTo>
                    <a:pt x="2138060" y="1672231"/>
                    <a:pt x="2138636" y="1671863"/>
                    <a:pt x="2139014" y="1671324"/>
                  </a:cubicBezTo>
                  <a:lnTo>
                    <a:pt x="2166691" y="1630802"/>
                  </a:lnTo>
                  <a:lnTo>
                    <a:pt x="2174123" y="1634259"/>
                  </a:lnTo>
                  <a:cubicBezTo>
                    <a:pt x="2174523" y="1634355"/>
                    <a:pt x="2174940" y="1634355"/>
                    <a:pt x="2175339" y="1634259"/>
                  </a:cubicBezTo>
                  <a:cubicBezTo>
                    <a:pt x="2175698" y="1634336"/>
                    <a:pt x="2176070" y="1634336"/>
                    <a:pt x="2176429" y="1634259"/>
                  </a:cubicBezTo>
                  <a:cubicBezTo>
                    <a:pt x="2177125" y="1633992"/>
                    <a:pt x="2177665" y="1633429"/>
                    <a:pt x="2177902" y="1632723"/>
                  </a:cubicBezTo>
                  <a:lnTo>
                    <a:pt x="2192446" y="1590472"/>
                  </a:lnTo>
                  <a:cubicBezTo>
                    <a:pt x="2192669" y="1589896"/>
                    <a:pt x="2192669" y="1589257"/>
                    <a:pt x="2192446" y="1588680"/>
                  </a:cubicBezTo>
                  <a:lnTo>
                    <a:pt x="2186040" y="1574981"/>
                  </a:lnTo>
                  <a:lnTo>
                    <a:pt x="2195265" y="1569347"/>
                  </a:lnTo>
                  <a:lnTo>
                    <a:pt x="2196995" y="1578950"/>
                  </a:lnTo>
                  <a:cubicBezTo>
                    <a:pt x="2197262" y="1579985"/>
                    <a:pt x="2198117" y="1580764"/>
                    <a:pt x="2199173" y="1580934"/>
                  </a:cubicBezTo>
                  <a:lnTo>
                    <a:pt x="2199622" y="1580934"/>
                  </a:lnTo>
                  <a:cubicBezTo>
                    <a:pt x="2200520" y="1580969"/>
                    <a:pt x="2201371" y="1580532"/>
                    <a:pt x="2201864" y="1579782"/>
                  </a:cubicBezTo>
                  <a:lnTo>
                    <a:pt x="2256321" y="1496561"/>
                  </a:lnTo>
                  <a:lnTo>
                    <a:pt x="2266251" y="1500210"/>
                  </a:lnTo>
                  <a:cubicBezTo>
                    <a:pt x="2266566" y="1500295"/>
                    <a:pt x="2266897" y="1500295"/>
                    <a:pt x="2267212" y="1500210"/>
                  </a:cubicBezTo>
                  <a:cubicBezTo>
                    <a:pt x="2267611" y="1500319"/>
                    <a:pt x="2268031" y="1500319"/>
                    <a:pt x="2268429" y="1500210"/>
                  </a:cubicBezTo>
                  <a:cubicBezTo>
                    <a:pt x="2269167" y="1499935"/>
                    <a:pt x="2269719" y="1499311"/>
                    <a:pt x="2269903" y="1498546"/>
                  </a:cubicBezTo>
                  <a:lnTo>
                    <a:pt x="2281820" y="1456872"/>
                  </a:lnTo>
                  <a:lnTo>
                    <a:pt x="2278296" y="1448678"/>
                  </a:lnTo>
                  <a:lnTo>
                    <a:pt x="2291814" y="1446885"/>
                  </a:lnTo>
                  <a:cubicBezTo>
                    <a:pt x="2293091" y="1446730"/>
                    <a:pt x="2294067" y="1445673"/>
                    <a:pt x="2294120" y="1444388"/>
                  </a:cubicBezTo>
                  <a:lnTo>
                    <a:pt x="2294121" y="1424352"/>
                  </a:lnTo>
                  <a:cubicBezTo>
                    <a:pt x="2294113" y="1423500"/>
                    <a:pt x="2293649" y="1422718"/>
                    <a:pt x="2292904" y="1422303"/>
                  </a:cubicBezTo>
                  <a:cubicBezTo>
                    <a:pt x="2292467" y="1422013"/>
                    <a:pt x="2291955" y="1421858"/>
                    <a:pt x="2291431" y="1421855"/>
                  </a:cubicBezTo>
                  <a:cubicBezTo>
                    <a:pt x="2291071" y="1421789"/>
                    <a:pt x="2290702" y="1421789"/>
                    <a:pt x="2290341" y="1421855"/>
                  </a:cubicBezTo>
                  <a:lnTo>
                    <a:pt x="2288355" y="1422687"/>
                  </a:lnTo>
                  <a:lnTo>
                    <a:pt x="2300464" y="1412509"/>
                  </a:lnTo>
                  <a:cubicBezTo>
                    <a:pt x="2301086" y="1412047"/>
                    <a:pt x="2301425" y="1411296"/>
                    <a:pt x="2301361" y="1410524"/>
                  </a:cubicBezTo>
                  <a:cubicBezTo>
                    <a:pt x="2301305" y="1409668"/>
                    <a:pt x="2300791" y="1408909"/>
                    <a:pt x="2300016" y="1408540"/>
                  </a:cubicBezTo>
                  <a:lnTo>
                    <a:pt x="2261574" y="1388503"/>
                  </a:lnTo>
                  <a:cubicBezTo>
                    <a:pt x="2261162" y="1388271"/>
                    <a:pt x="2260702" y="1388139"/>
                    <a:pt x="2260229" y="1388119"/>
                  </a:cubicBezTo>
                  <a:lnTo>
                    <a:pt x="2259653" y="1388119"/>
                  </a:lnTo>
                  <a:lnTo>
                    <a:pt x="2231014" y="1393688"/>
                  </a:lnTo>
                  <a:lnTo>
                    <a:pt x="2297773" y="1359312"/>
                  </a:lnTo>
                  <a:cubicBezTo>
                    <a:pt x="2298478" y="1358913"/>
                    <a:pt x="2298988" y="1358242"/>
                    <a:pt x="2299182" y="1357455"/>
                  </a:cubicBezTo>
                  <a:cubicBezTo>
                    <a:pt x="2299275" y="1356669"/>
                    <a:pt x="2298990" y="1355885"/>
                    <a:pt x="2298413" y="1355343"/>
                  </a:cubicBezTo>
                  <a:lnTo>
                    <a:pt x="2261703" y="1321606"/>
                  </a:lnTo>
                  <a:lnTo>
                    <a:pt x="2233962" y="1305602"/>
                  </a:lnTo>
                  <a:lnTo>
                    <a:pt x="2227555" y="1304962"/>
                  </a:lnTo>
                  <a:lnTo>
                    <a:pt x="2232937" y="1303810"/>
                  </a:lnTo>
                  <a:lnTo>
                    <a:pt x="2295850" y="1321606"/>
                  </a:lnTo>
                  <a:lnTo>
                    <a:pt x="2296556" y="1321606"/>
                  </a:lnTo>
                  <a:cubicBezTo>
                    <a:pt x="2297451" y="1321629"/>
                    <a:pt x="2298296" y="1321195"/>
                    <a:pt x="2298798" y="1320454"/>
                  </a:cubicBezTo>
                  <a:cubicBezTo>
                    <a:pt x="2299534" y="1319611"/>
                    <a:pt x="2299534" y="1318353"/>
                    <a:pt x="2298798" y="1317509"/>
                  </a:cubicBezTo>
                  <a:lnTo>
                    <a:pt x="2251003" y="1267001"/>
                  </a:lnTo>
                  <a:lnTo>
                    <a:pt x="2216023" y="1178723"/>
                  </a:lnTo>
                  <a:lnTo>
                    <a:pt x="2170023" y="1153117"/>
                  </a:lnTo>
                  <a:lnTo>
                    <a:pt x="2192254" y="1120149"/>
                  </a:lnTo>
                  <a:lnTo>
                    <a:pt x="2214037" y="1102224"/>
                  </a:lnTo>
                  <a:cubicBezTo>
                    <a:pt x="2214477" y="1101845"/>
                    <a:pt x="2214772" y="1101324"/>
                    <a:pt x="2214870" y="1100752"/>
                  </a:cubicBezTo>
                  <a:lnTo>
                    <a:pt x="2216856" y="1085900"/>
                  </a:lnTo>
                  <a:lnTo>
                    <a:pt x="2235499" y="1091598"/>
                  </a:lnTo>
                  <a:lnTo>
                    <a:pt x="2236332" y="1091598"/>
                  </a:lnTo>
                  <a:cubicBezTo>
                    <a:pt x="2237301" y="1091587"/>
                    <a:pt x="2238196" y="1091079"/>
                    <a:pt x="2238703" y="1090253"/>
                  </a:cubicBezTo>
                  <a:lnTo>
                    <a:pt x="2250812" y="1070216"/>
                  </a:lnTo>
                  <a:cubicBezTo>
                    <a:pt x="2251038" y="1069618"/>
                    <a:pt x="2251038" y="1068958"/>
                    <a:pt x="2250812" y="1068360"/>
                  </a:cubicBezTo>
                  <a:lnTo>
                    <a:pt x="2249018" y="1061959"/>
                  </a:lnTo>
                  <a:lnTo>
                    <a:pt x="2286561" y="1054981"/>
                  </a:lnTo>
                  <a:lnTo>
                    <a:pt x="2297773" y="1042562"/>
                  </a:lnTo>
                  <a:lnTo>
                    <a:pt x="2307126" y="1042562"/>
                  </a:lnTo>
                  <a:lnTo>
                    <a:pt x="2313533" y="1052420"/>
                  </a:lnTo>
                  <a:cubicBezTo>
                    <a:pt x="2314064" y="1053170"/>
                    <a:pt x="2314920" y="1053622"/>
                    <a:pt x="2315839" y="1053637"/>
                  </a:cubicBezTo>
                  <a:lnTo>
                    <a:pt x="2315839" y="1053637"/>
                  </a:lnTo>
                  <a:cubicBezTo>
                    <a:pt x="2316829" y="1053576"/>
                    <a:pt x="2317709" y="1052990"/>
                    <a:pt x="2318146" y="1052100"/>
                  </a:cubicBezTo>
                  <a:lnTo>
                    <a:pt x="2332626" y="1020925"/>
                  </a:lnTo>
                  <a:cubicBezTo>
                    <a:pt x="2332980" y="1020220"/>
                    <a:pt x="2332980" y="1019389"/>
                    <a:pt x="2332626" y="1018684"/>
                  </a:cubicBezTo>
                  <a:cubicBezTo>
                    <a:pt x="2332171" y="1017948"/>
                    <a:pt x="2331377" y="1017491"/>
                    <a:pt x="2330512" y="1017468"/>
                  </a:cubicBezTo>
                  <a:lnTo>
                    <a:pt x="2281051" y="1013371"/>
                  </a:lnTo>
                  <a:lnTo>
                    <a:pt x="2247223" y="993334"/>
                  </a:lnTo>
                  <a:cubicBezTo>
                    <a:pt x="2246768" y="993032"/>
                    <a:pt x="2246232" y="992876"/>
                    <a:pt x="2245686" y="992886"/>
                  </a:cubicBezTo>
                  <a:cubicBezTo>
                    <a:pt x="2245180" y="992876"/>
                    <a:pt x="2244684" y="993034"/>
                    <a:pt x="2244277" y="993334"/>
                  </a:cubicBezTo>
                  <a:lnTo>
                    <a:pt x="2182580" y="1030527"/>
                  </a:lnTo>
                  <a:lnTo>
                    <a:pt x="2160733" y="1022525"/>
                  </a:lnTo>
                  <a:lnTo>
                    <a:pt x="2147919" y="993270"/>
                  </a:lnTo>
                  <a:lnTo>
                    <a:pt x="2114797" y="975921"/>
                  </a:lnTo>
                  <a:lnTo>
                    <a:pt x="2093783" y="954476"/>
                  </a:lnTo>
                  <a:lnTo>
                    <a:pt x="2095704" y="943209"/>
                  </a:lnTo>
                  <a:lnTo>
                    <a:pt x="2112810" y="918755"/>
                  </a:lnTo>
                  <a:lnTo>
                    <a:pt x="2136707" y="922724"/>
                  </a:lnTo>
                  <a:lnTo>
                    <a:pt x="2166883" y="910689"/>
                  </a:lnTo>
                  <a:lnTo>
                    <a:pt x="2185271" y="884699"/>
                  </a:lnTo>
                  <a:lnTo>
                    <a:pt x="2229669" y="861718"/>
                  </a:lnTo>
                  <a:lnTo>
                    <a:pt x="2261703" y="820235"/>
                  </a:lnTo>
                  <a:lnTo>
                    <a:pt x="2293288" y="811977"/>
                  </a:lnTo>
                  <a:lnTo>
                    <a:pt x="2308600" y="842129"/>
                  </a:lnTo>
                  <a:lnTo>
                    <a:pt x="2266060" y="894494"/>
                  </a:lnTo>
                  <a:cubicBezTo>
                    <a:pt x="2265609" y="894999"/>
                    <a:pt x="2265420" y="895685"/>
                    <a:pt x="2265547" y="896350"/>
                  </a:cubicBezTo>
                  <a:cubicBezTo>
                    <a:pt x="2265713" y="897062"/>
                    <a:pt x="2266150" y="897682"/>
                    <a:pt x="2266764" y="898078"/>
                  </a:cubicBezTo>
                  <a:lnTo>
                    <a:pt x="2284447" y="908257"/>
                  </a:lnTo>
                  <a:lnTo>
                    <a:pt x="2280411" y="923364"/>
                  </a:lnTo>
                  <a:lnTo>
                    <a:pt x="2259461" y="936167"/>
                  </a:lnTo>
                  <a:cubicBezTo>
                    <a:pt x="2258593" y="936646"/>
                    <a:pt x="2258129" y="937626"/>
                    <a:pt x="2258307" y="938600"/>
                  </a:cubicBezTo>
                  <a:cubicBezTo>
                    <a:pt x="2258510" y="939533"/>
                    <a:pt x="2259193" y="940288"/>
                    <a:pt x="2260101" y="940585"/>
                  </a:cubicBezTo>
                  <a:lnTo>
                    <a:pt x="2267405" y="942825"/>
                  </a:lnTo>
                  <a:lnTo>
                    <a:pt x="2268174" y="942825"/>
                  </a:lnTo>
                  <a:cubicBezTo>
                    <a:pt x="2268681" y="942929"/>
                    <a:pt x="2269204" y="942929"/>
                    <a:pt x="2269711" y="942825"/>
                  </a:cubicBezTo>
                  <a:lnTo>
                    <a:pt x="2367863" y="885211"/>
                  </a:lnTo>
                  <a:lnTo>
                    <a:pt x="2414247" y="876633"/>
                  </a:lnTo>
                  <a:lnTo>
                    <a:pt x="2413350" y="875097"/>
                  </a:lnTo>
                  <a:cubicBezTo>
                    <a:pt x="2412853" y="874181"/>
                    <a:pt x="2413098" y="873039"/>
                    <a:pt x="2413927" y="87240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xmlns="" id="{B8DAEA65-CFAE-974A-8BDE-6B33F0BBB9F7}"/>
                </a:ext>
              </a:extLst>
            </p:cNvPr>
            <p:cNvSpPr/>
            <p:nvPr/>
          </p:nvSpPr>
          <p:spPr>
            <a:xfrm>
              <a:off x="7030163" y="5236090"/>
              <a:ext cx="115321" cy="89622"/>
            </a:xfrm>
            <a:custGeom>
              <a:avLst/>
              <a:gdLst>
                <a:gd name="connsiteX0" fmla="*/ 53565 w 115321"/>
                <a:gd name="connsiteY0" fmla="*/ 89814 h 89622"/>
                <a:gd name="connsiteX1" fmla="*/ 55230 w 115321"/>
                <a:gd name="connsiteY1" fmla="*/ 89238 h 89622"/>
                <a:gd name="connsiteX2" fmla="*/ 92390 w 115321"/>
                <a:gd name="connsiteY2" fmla="*/ 61647 h 89622"/>
                <a:gd name="connsiteX3" fmla="*/ 116543 w 115321"/>
                <a:gd name="connsiteY3" fmla="*/ 21509 h 89622"/>
                <a:gd name="connsiteX4" fmla="*/ 116543 w 115321"/>
                <a:gd name="connsiteY4" fmla="*/ 19653 h 89622"/>
                <a:gd name="connsiteX5" fmla="*/ 111610 w 115321"/>
                <a:gd name="connsiteY5" fmla="*/ 4033 h 89622"/>
                <a:gd name="connsiteX6" fmla="*/ 109304 w 115321"/>
                <a:gd name="connsiteY6" fmla="*/ 2177 h 89622"/>
                <a:gd name="connsiteX7" fmla="*/ 89443 w 115321"/>
                <a:gd name="connsiteY7" fmla="*/ 0 h 89622"/>
                <a:gd name="connsiteX8" fmla="*/ 42033 w 115321"/>
                <a:gd name="connsiteY8" fmla="*/ 4993 h 89622"/>
                <a:gd name="connsiteX9" fmla="*/ 966 w 115321"/>
                <a:gd name="connsiteY9" fmla="*/ 36233 h 89622"/>
                <a:gd name="connsiteX10" fmla="*/ 69 w 115321"/>
                <a:gd name="connsiteY10" fmla="*/ 38666 h 89622"/>
                <a:gd name="connsiteX11" fmla="*/ 9807 w 115321"/>
                <a:gd name="connsiteY11" fmla="*/ 76627 h 89622"/>
                <a:gd name="connsiteX12" fmla="*/ 11665 w 115321"/>
                <a:gd name="connsiteY12" fmla="*/ 78420 h 89622"/>
                <a:gd name="connsiteX13" fmla="*/ 52733 w 115321"/>
                <a:gd name="connsiteY13" fmla="*/ 89558 h 8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321" h="89622">
                  <a:moveTo>
                    <a:pt x="53565" y="89814"/>
                  </a:moveTo>
                  <a:cubicBezTo>
                    <a:pt x="54168" y="89810"/>
                    <a:pt x="54753" y="89607"/>
                    <a:pt x="55230" y="89238"/>
                  </a:cubicBezTo>
                  <a:lnTo>
                    <a:pt x="92390" y="61647"/>
                  </a:lnTo>
                  <a:lnTo>
                    <a:pt x="116543" y="21509"/>
                  </a:lnTo>
                  <a:cubicBezTo>
                    <a:pt x="116862" y="20931"/>
                    <a:pt x="116862" y="20230"/>
                    <a:pt x="116543" y="19653"/>
                  </a:cubicBezTo>
                  <a:lnTo>
                    <a:pt x="111610" y="4033"/>
                  </a:lnTo>
                  <a:cubicBezTo>
                    <a:pt x="111282" y="3009"/>
                    <a:pt x="110374" y="2279"/>
                    <a:pt x="109304" y="2177"/>
                  </a:cubicBezTo>
                  <a:lnTo>
                    <a:pt x="89443" y="0"/>
                  </a:lnTo>
                  <a:lnTo>
                    <a:pt x="42033" y="4993"/>
                  </a:lnTo>
                  <a:lnTo>
                    <a:pt x="966" y="36233"/>
                  </a:lnTo>
                  <a:cubicBezTo>
                    <a:pt x="195" y="36783"/>
                    <a:pt x="-160" y="37748"/>
                    <a:pt x="69" y="38666"/>
                  </a:cubicBezTo>
                  <a:lnTo>
                    <a:pt x="9807" y="76627"/>
                  </a:lnTo>
                  <a:cubicBezTo>
                    <a:pt x="10046" y="77523"/>
                    <a:pt x="10760" y="78213"/>
                    <a:pt x="11665" y="78420"/>
                  </a:cubicBezTo>
                  <a:lnTo>
                    <a:pt x="52733" y="89558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xmlns="" id="{12817126-2E74-0B4A-B03A-979B2E8C83FE}"/>
                </a:ext>
              </a:extLst>
            </p:cNvPr>
            <p:cNvSpPr/>
            <p:nvPr/>
          </p:nvSpPr>
          <p:spPr>
            <a:xfrm>
              <a:off x="7574035" y="4991115"/>
              <a:ext cx="83287" cy="160039"/>
            </a:xfrm>
            <a:custGeom>
              <a:avLst/>
              <a:gdLst>
                <a:gd name="connsiteX0" fmla="*/ 38953 w 83287"/>
                <a:gd name="connsiteY0" fmla="*/ 163099 h 160039"/>
                <a:gd name="connsiteX1" fmla="*/ 38953 w 83287"/>
                <a:gd name="connsiteY1" fmla="*/ 163099 h 160039"/>
                <a:gd name="connsiteX2" fmla="*/ 41131 w 83287"/>
                <a:gd name="connsiteY2" fmla="*/ 161434 h 160039"/>
                <a:gd name="connsiteX3" fmla="*/ 89630 w 83287"/>
                <a:gd name="connsiteY3" fmla="*/ 31290 h 160039"/>
                <a:gd name="connsiteX4" fmla="*/ 89630 w 83287"/>
                <a:gd name="connsiteY4" fmla="*/ 11189 h 160039"/>
                <a:gd name="connsiteX5" fmla="*/ 88157 w 83287"/>
                <a:gd name="connsiteY5" fmla="*/ 9077 h 160039"/>
                <a:gd name="connsiteX6" fmla="*/ 68936 w 83287"/>
                <a:gd name="connsiteY6" fmla="*/ 51 h 160039"/>
                <a:gd name="connsiteX7" fmla="*/ 67655 w 83287"/>
                <a:gd name="connsiteY7" fmla="*/ 51 h 160039"/>
                <a:gd name="connsiteX8" fmla="*/ 66694 w 83287"/>
                <a:gd name="connsiteY8" fmla="*/ 51 h 160039"/>
                <a:gd name="connsiteX9" fmla="*/ 42477 w 83287"/>
                <a:gd name="connsiteY9" fmla="*/ 9013 h 160039"/>
                <a:gd name="connsiteX10" fmla="*/ 41131 w 83287"/>
                <a:gd name="connsiteY10" fmla="*/ 10101 h 160039"/>
                <a:gd name="connsiteX11" fmla="*/ 0 w 83287"/>
                <a:gd name="connsiteY11" fmla="*/ 82567 h 160039"/>
                <a:gd name="connsiteX12" fmla="*/ 5318 w 83287"/>
                <a:gd name="connsiteY12" fmla="*/ 119376 h 160039"/>
                <a:gd name="connsiteX13" fmla="*/ 36710 w 83287"/>
                <a:gd name="connsiteY13" fmla="*/ 161690 h 160039"/>
                <a:gd name="connsiteX14" fmla="*/ 38953 w 83287"/>
                <a:gd name="connsiteY14" fmla="*/ 163099 h 1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87" h="160039">
                  <a:moveTo>
                    <a:pt x="38953" y="163099"/>
                  </a:moveTo>
                  <a:lnTo>
                    <a:pt x="38953" y="163099"/>
                  </a:lnTo>
                  <a:cubicBezTo>
                    <a:pt x="39924" y="162970"/>
                    <a:pt x="40753" y="162337"/>
                    <a:pt x="41131" y="161434"/>
                  </a:cubicBezTo>
                  <a:lnTo>
                    <a:pt x="89630" y="31290"/>
                  </a:lnTo>
                  <a:lnTo>
                    <a:pt x="89630" y="11189"/>
                  </a:lnTo>
                  <a:cubicBezTo>
                    <a:pt x="89615" y="10251"/>
                    <a:pt x="89033" y="9415"/>
                    <a:pt x="88157" y="9077"/>
                  </a:cubicBezTo>
                  <a:lnTo>
                    <a:pt x="68936" y="51"/>
                  </a:lnTo>
                  <a:cubicBezTo>
                    <a:pt x="68512" y="-17"/>
                    <a:pt x="68079" y="-17"/>
                    <a:pt x="67655" y="51"/>
                  </a:cubicBezTo>
                  <a:cubicBezTo>
                    <a:pt x="67339" y="-17"/>
                    <a:pt x="67011" y="-17"/>
                    <a:pt x="66694" y="51"/>
                  </a:cubicBezTo>
                  <a:lnTo>
                    <a:pt x="42477" y="9013"/>
                  </a:lnTo>
                  <a:cubicBezTo>
                    <a:pt x="41900" y="9181"/>
                    <a:pt x="41416" y="9573"/>
                    <a:pt x="41131" y="10101"/>
                  </a:cubicBezTo>
                  <a:lnTo>
                    <a:pt x="0" y="82567"/>
                  </a:lnTo>
                  <a:lnTo>
                    <a:pt x="5318" y="119376"/>
                  </a:lnTo>
                  <a:lnTo>
                    <a:pt x="36710" y="161690"/>
                  </a:lnTo>
                  <a:cubicBezTo>
                    <a:pt x="37149" y="162530"/>
                    <a:pt x="38006" y="163068"/>
                    <a:pt x="38953" y="16309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xmlns="" id="{F1452331-69DA-D049-9880-EA0760888A3C}"/>
                </a:ext>
              </a:extLst>
            </p:cNvPr>
            <p:cNvSpPr/>
            <p:nvPr/>
          </p:nvSpPr>
          <p:spPr>
            <a:xfrm>
              <a:off x="8519012" y="3894385"/>
              <a:ext cx="288303" cy="243260"/>
            </a:xfrm>
            <a:custGeom>
              <a:avLst/>
              <a:gdLst>
                <a:gd name="connsiteX0" fmla="*/ 29807 w 288302"/>
                <a:gd name="connsiteY0" fmla="*/ 133857 h 243259"/>
                <a:gd name="connsiteX1" fmla="*/ 28910 w 288302"/>
                <a:gd name="connsiteY1" fmla="*/ 135713 h 243259"/>
                <a:gd name="connsiteX2" fmla="*/ 28910 w 288302"/>
                <a:gd name="connsiteY2" fmla="*/ 156902 h 243259"/>
                <a:gd name="connsiteX3" fmla="*/ 3283 w 288302"/>
                <a:gd name="connsiteY3" fmla="*/ 178476 h 243259"/>
                <a:gd name="connsiteX4" fmla="*/ 2450 w 288302"/>
                <a:gd name="connsiteY4" fmla="*/ 180012 h 243259"/>
                <a:gd name="connsiteX5" fmla="*/ 15 w 288302"/>
                <a:gd name="connsiteY5" fmla="*/ 197872 h 243259"/>
                <a:gd name="connsiteX6" fmla="*/ 848 w 288302"/>
                <a:gd name="connsiteY6" fmla="*/ 199921 h 243259"/>
                <a:gd name="connsiteX7" fmla="*/ 14494 w 288302"/>
                <a:gd name="connsiteY7" fmla="*/ 212724 h 243259"/>
                <a:gd name="connsiteX8" fmla="*/ 12124 w 288302"/>
                <a:gd name="connsiteY8" fmla="*/ 245116 h 243259"/>
                <a:gd name="connsiteX9" fmla="*/ 13278 w 288302"/>
                <a:gd name="connsiteY9" fmla="*/ 247293 h 243259"/>
                <a:gd name="connsiteX10" fmla="*/ 14751 w 288302"/>
                <a:gd name="connsiteY10" fmla="*/ 247741 h 243259"/>
                <a:gd name="connsiteX11" fmla="*/ 15968 w 288302"/>
                <a:gd name="connsiteY11" fmla="*/ 247741 h 243259"/>
                <a:gd name="connsiteX12" fmla="*/ 66709 w 288302"/>
                <a:gd name="connsiteY12" fmla="*/ 225399 h 243259"/>
                <a:gd name="connsiteX13" fmla="*/ 68183 w 288302"/>
                <a:gd name="connsiteY13" fmla="*/ 223287 h 243259"/>
                <a:gd name="connsiteX14" fmla="*/ 66966 w 288302"/>
                <a:gd name="connsiteY14" fmla="*/ 221110 h 243259"/>
                <a:gd name="connsiteX15" fmla="*/ 34164 w 288302"/>
                <a:gd name="connsiteY15" fmla="*/ 201905 h 243259"/>
                <a:gd name="connsiteX16" fmla="*/ 30127 w 288302"/>
                <a:gd name="connsiteY16" fmla="*/ 192495 h 243259"/>
                <a:gd name="connsiteX17" fmla="*/ 37239 w 288302"/>
                <a:gd name="connsiteY17" fmla="*/ 187566 h 243259"/>
                <a:gd name="connsiteX18" fmla="*/ 68695 w 288302"/>
                <a:gd name="connsiteY18" fmla="*/ 191855 h 243259"/>
                <a:gd name="connsiteX19" fmla="*/ 101370 w 288302"/>
                <a:gd name="connsiteY19" fmla="*/ 183213 h 243259"/>
                <a:gd name="connsiteX20" fmla="*/ 163258 w 288302"/>
                <a:gd name="connsiteY20" fmla="*/ 218229 h 243259"/>
                <a:gd name="connsiteX21" fmla="*/ 164668 w 288302"/>
                <a:gd name="connsiteY21" fmla="*/ 218678 h 243259"/>
                <a:gd name="connsiteX22" fmla="*/ 165309 w 288302"/>
                <a:gd name="connsiteY22" fmla="*/ 218678 h 243259"/>
                <a:gd name="connsiteX23" fmla="*/ 166975 w 288302"/>
                <a:gd name="connsiteY23" fmla="*/ 217461 h 243259"/>
                <a:gd name="connsiteX24" fmla="*/ 197919 w 288302"/>
                <a:gd name="connsiteY24" fmla="*/ 166953 h 243259"/>
                <a:gd name="connsiteX25" fmla="*/ 285179 w 288302"/>
                <a:gd name="connsiteY25" fmla="*/ 137506 h 243259"/>
                <a:gd name="connsiteX26" fmla="*/ 292418 w 288302"/>
                <a:gd name="connsiteY26" fmla="*/ 128543 h 243259"/>
                <a:gd name="connsiteX27" fmla="*/ 292418 w 288302"/>
                <a:gd name="connsiteY27" fmla="*/ 125727 h 243259"/>
                <a:gd name="connsiteX28" fmla="*/ 290112 w 288302"/>
                <a:gd name="connsiteY28" fmla="*/ 124574 h 243259"/>
                <a:gd name="connsiteX29" fmla="*/ 267753 w 288302"/>
                <a:gd name="connsiteY29" fmla="*/ 128607 h 243259"/>
                <a:gd name="connsiteX30" fmla="*/ 259168 w 288302"/>
                <a:gd name="connsiteY30" fmla="*/ 104857 h 243259"/>
                <a:gd name="connsiteX31" fmla="*/ 270892 w 288302"/>
                <a:gd name="connsiteY31" fmla="*/ 79251 h 243259"/>
                <a:gd name="connsiteX32" fmla="*/ 270123 w 288302"/>
                <a:gd name="connsiteY32" fmla="*/ 76434 h 243259"/>
                <a:gd name="connsiteX33" fmla="*/ 268329 w 288302"/>
                <a:gd name="connsiteY33" fmla="*/ 75858 h 243259"/>
                <a:gd name="connsiteX34" fmla="*/ 266984 w 288302"/>
                <a:gd name="connsiteY34" fmla="*/ 76178 h 243259"/>
                <a:gd name="connsiteX35" fmla="*/ 247764 w 288302"/>
                <a:gd name="connsiteY35" fmla="*/ 87317 h 243259"/>
                <a:gd name="connsiteX36" fmla="*/ 229569 w 288302"/>
                <a:gd name="connsiteY36" fmla="*/ 95639 h 243259"/>
                <a:gd name="connsiteX37" fmla="*/ 176072 w 288302"/>
                <a:gd name="connsiteY37" fmla="*/ 74386 h 243259"/>
                <a:gd name="connsiteX38" fmla="*/ 101178 w 288302"/>
                <a:gd name="connsiteY38" fmla="*/ 768 h 243259"/>
                <a:gd name="connsiteX39" fmla="*/ 99191 w 288302"/>
                <a:gd name="connsiteY39" fmla="*/ 0 h 243259"/>
                <a:gd name="connsiteX40" fmla="*/ 99191 w 288302"/>
                <a:gd name="connsiteY40" fmla="*/ 0 h 243259"/>
                <a:gd name="connsiteX41" fmla="*/ 97205 w 288302"/>
                <a:gd name="connsiteY41" fmla="*/ 896 h 243259"/>
                <a:gd name="connsiteX42" fmla="*/ 87531 w 288302"/>
                <a:gd name="connsiteY42" fmla="*/ 12163 h 243259"/>
                <a:gd name="connsiteX43" fmla="*/ 87019 w 288302"/>
                <a:gd name="connsiteY43" fmla="*/ 14147 h 243259"/>
                <a:gd name="connsiteX44" fmla="*/ 94259 w 288302"/>
                <a:gd name="connsiteY44" fmla="*/ 46731 h 243259"/>
                <a:gd name="connsiteX45" fmla="*/ 87339 w 288302"/>
                <a:gd name="connsiteY45" fmla="*/ 88213 h 243259"/>
                <a:gd name="connsiteX46" fmla="*/ 74846 w 288302"/>
                <a:gd name="connsiteY46" fmla="*/ 109595 h 243259"/>
                <a:gd name="connsiteX47" fmla="*/ 74846 w 288302"/>
                <a:gd name="connsiteY47" fmla="*/ 126687 h 243259"/>
                <a:gd name="connsiteX48" fmla="*/ 70682 w 288302"/>
                <a:gd name="connsiteY48" fmla="*/ 140194 h 243259"/>
                <a:gd name="connsiteX49" fmla="*/ 31472 w 288302"/>
                <a:gd name="connsiteY49" fmla="*/ 133793 h 243259"/>
                <a:gd name="connsiteX50" fmla="*/ 29807 w 288302"/>
                <a:gd name="connsiteY50" fmla="*/ 133857 h 24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8302" h="243259">
                  <a:moveTo>
                    <a:pt x="29807" y="133857"/>
                  </a:moveTo>
                  <a:cubicBezTo>
                    <a:pt x="29240" y="134306"/>
                    <a:pt x="28910" y="134990"/>
                    <a:pt x="28910" y="135713"/>
                  </a:cubicBezTo>
                  <a:lnTo>
                    <a:pt x="28910" y="156902"/>
                  </a:lnTo>
                  <a:lnTo>
                    <a:pt x="3283" y="178476"/>
                  </a:lnTo>
                  <a:cubicBezTo>
                    <a:pt x="2838" y="178878"/>
                    <a:pt x="2544" y="179420"/>
                    <a:pt x="2450" y="180012"/>
                  </a:cubicBezTo>
                  <a:lnTo>
                    <a:pt x="15" y="197872"/>
                  </a:lnTo>
                  <a:cubicBezTo>
                    <a:pt x="-75" y="198652"/>
                    <a:pt x="240" y="199424"/>
                    <a:pt x="848" y="199921"/>
                  </a:cubicBezTo>
                  <a:lnTo>
                    <a:pt x="14494" y="212724"/>
                  </a:lnTo>
                  <a:lnTo>
                    <a:pt x="12124" y="245116"/>
                  </a:lnTo>
                  <a:cubicBezTo>
                    <a:pt x="12122" y="245988"/>
                    <a:pt x="12555" y="246804"/>
                    <a:pt x="13278" y="247293"/>
                  </a:cubicBezTo>
                  <a:cubicBezTo>
                    <a:pt x="13705" y="247602"/>
                    <a:pt x="14224" y="247760"/>
                    <a:pt x="14751" y="247741"/>
                  </a:cubicBezTo>
                  <a:cubicBezTo>
                    <a:pt x="15154" y="247800"/>
                    <a:pt x="15564" y="247800"/>
                    <a:pt x="15968" y="247741"/>
                  </a:cubicBezTo>
                  <a:lnTo>
                    <a:pt x="66709" y="225399"/>
                  </a:lnTo>
                  <a:cubicBezTo>
                    <a:pt x="67597" y="225076"/>
                    <a:pt x="68186" y="224230"/>
                    <a:pt x="68183" y="223287"/>
                  </a:cubicBezTo>
                  <a:cubicBezTo>
                    <a:pt x="68274" y="222378"/>
                    <a:pt x="67788" y="221508"/>
                    <a:pt x="66966" y="221110"/>
                  </a:cubicBezTo>
                  <a:lnTo>
                    <a:pt x="34164" y="201905"/>
                  </a:lnTo>
                  <a:lnTo>
                    <a:pt x="30127" y="192495"/>
                  </a:lnTo>
                  <a:lnTo>
                    <a:pt x="37239" y="187566"/>
                  </a:lnTo>
                  <a:lnTo>
                    <a:pt x="68695" y="191855"/>
                  </a:lnTo>
                  <a:lnTo>
                    <a:pt x="101370" y="183213"/>
                  </a:lnTo>
                  <a:lnTo>
                    <a:pt x="163258" y="218229"/>
                  </a:lnTo>
                  <a:cubicBezTo>
                    <a:pt x="163661" y="218538"/>
                    <a:pt x="164160" y="218697"/>
                    <a:pt x="164668" y="218678"/>
                  </a:cubicBezTo>
                  <a:lnTo>
                    <a:pt x="165309" y="218678"/>
                  </a:lnTo>
                  <a:cubicBezTo>
                    <a:pt x="165998" y="218497"/>
                    <a:pt x="166593" y="218063"/>
                    <a:pt x="166975" y="217461"/>
                  </a:cubicBezTo>
                  <a:lnTo>
                    <a:pt x="197919" y="166953"/>
                  </a:lnTo>
                  <a:lnTo>
                    <a:pt x="285179" y="137506"/>
                  </a:lnTo>
                  <a:lnTo>
                    <a:pt x="292418" y="128543"/>
                  </a:lnTo>
                  <a:cubicBezTo>
                    <a:pt x="293060" y="127714"/>
                    <a:pt x="293060" y="126556"/>
                    <a:pt x="292418" y="125727"/>
                  </a:cubicBezTo>
                  <a:cubicBezTo>
                    <a:pt x="291874" y="125001"/>
                    <a:pt x="291019" y="124574"/>
                    <a:pt x="290112" y="124574"/>
                  </a:cubicBezTo>
                  <a:lnTo>
                    <a:pt x="267753" y="128607"/>
                  </a:lnTo>
                  <a:lnTo>
                    <a:pt x="259168" y="104857"/>
                  </a:lnTo>
                  <a:lnTo>
                    <a:pt x="270892" y="79251"/>
                  </a:lnTo>
                  <a:cubicBezTo>
                    <a:pt x="271291" y="78246"/>
                    <a:pt x="270977" y="77098"/>
                    <a:pt x="270123" y="76434"/>
                  </a:cubicBezTo>
                  <a:cubicBezTo>
                    <a:pt x="269617" y="76027"/>
                    <a:pt x="268978" y="75822"/>
                    <a:pt x="268329" y="75858"/>
                  </a:cubicBezTo>
                  <a:cubicBezTo>
                    <a:pt x="267864" y="75873"/>
                    <a:pt x="267406" y="75982"/>
                    <a:pt x="266984" y="76178"/>
                  </a:cubicBezTo>
                  <a:lnTo>
                    <a:pt x="247764" y="87317"/>
                  </a:lnTo>
                  <a:lnTo>
                    <a:pt x="229569" y="95639"/>
                  </a:lnTo>
                  <a:lnTo>
                    <a:pt x="176072" y="74386"/>
                  </a:lnTo>
                  <a:lnTo>
                    <a:pt x="101178" y="768"/>
                  </a:lnTo>
                  <a:cubicBezTo>
                    <a:pt x="100618" y="302"/>
                    <a:pt x="99920" y="32"/>
                    <a:pt x="99191" y="0"/>
                  </a:cubicBezTo>
                  <a:lnTo>
                    <a:pt x="99191" y="0"/>
                  </a:lnTo>
                  <a:cubicBezTo>
                    <a:pt x="98440" y="41"/>
                    <a:pt x="97732" y="360"/>
                    <a:pt x="97205" y="896"/>
                  </a:cubicBezTo>
                  <a:lnTo>
                    <a:pt x="87531" y="12163"/>
                  </a:lnTo>
                  <a:cubicBezTo>
                    <a:pt x="87050" y="12703"/>
                    <a:pt x="86859" y="13442"/>
                    <a:pt x="87019" y="14147"/>
                  </a:cubicBezTo>
                  <a:lnTo>
                    <a:pt x="94259" y="46731"/>
                  </a:lnTo>
                  <a:lnTo>
                    <a:pt x="87339" y="88213"/>
                  </a:lnTo>
                  <a:lnTo>
                    <a:pt x="74846" y="109595"/>
                  </a:lnTo>
                  <a:lnTo>
                    <a:pt x="74846" y="126687"/>
                  </a:lnTo>
                  <a:lnTo>
                    <a:pt x="70682" y="140194"/>
                  </a:lnTo>
                  <a:lnTo>
                    <a:pt x="31472" y="133793"/>
                  </a:lnTo>
                  <a:cubicBezTo>
                    <a:pt x="30922" y="133657"/>
                    <a:pt x="30345" y="133679"/>
                    <a:pt x="29807" y="13385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xmlns="" id="{5773CA46-991C-4145-8446-FC41C56ED77E}"/>
                </a:ext>
              </a:extLst>
            </p:cNvPr>
            <p:cNvSpPr/>
            <p:nvPr/>
          </p:nvSpPr>
          <p:spPr>
            <a:xfrm>
              <a:off x="8003990" y="4598416"/>
              <a:ext cx="6407" cy="12803"/>
            </a:xfrm>
            <a:custGeom>
              <a:avLst/>
              <a:gdLst>
                <a:gd name="connsiteX0" fmla="*/ 2691 w 6406"/>
                <a:gd name="connsiteY0" fmla="*/ 18322 h 12803"/>
                <a:gd name="connsiteX1" fmla="*/ 4869 w 6406"/>
                <a:gd name="connsiteY1" fmla="*/ 17361 h 12803"/>
                <a:gd name="connsiteX2" fmla="*/ 12045 w 6406"/>
                <a:gd name="connsiteY2" fmla="*/ 8399 h 12803"/>
                <a:gd name="connsiteX3" fmla="*/ 12557 w 6406"/>
                <a:gd name="connsiteY3" fmla="*/ 6543 h 12803"/>
                <a:gd name="connsiteX4" fmla="*/ 11468 w 6406"/>
                <a:gd name="connsiteY4" fmla="*/ 4943 h 12803"/>
                <a:gd name="connsiteX5" fmla="*/ 4165 w 6406"/>
                <a:gd name="connsiteY5" fmla="*/ 526 h 12803"/>
                <a:gd name="connsiteX6" fmla="*/ 2691 w 6406"/>
                <a:gd name="connsiteY6" fmla="*/ 77 h 12803"/>
                <a:gd name="connsiteX7" fmla="*/ 1410 w 6406"/>
                <a:gd name="connsiteY7" fmla="*/ 77 h 12803"/>
                <a:gd name="connsiteX8" fmla="*/ 1 w 6406"/>
                <a:gd name="connsiteY8" fmla="*/ 2254 h 12803"/>
                <a:gd name="connsiteX9" fmla="*/ 0 w 6406"/>
                <a:gd name="connsiteY9" fmla="*/ 15633 h 12803"/>
                <a:gd name="connsiteX10" fmla="*/ 1858 w 6406"/>
                <a:gd name="connsiteY10" fmla="*/ 18002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6" h="12803">
                  <a:moveTo>
                    <a:pt x="2691" y="18322"/>
                  </a:moveTo>
                  <a:cubicBezTo>
                    <a:pt x="3520" y="18322"/>
                    <a:pt x="4311" y="17974"/>
                    <a:pt x="4869" y="17361"/>
                  </a:cubicBezTo>
                  <a:lnTo>
                    <a:pt x="12045" y="8399"/>
                  </a:lnTo>
                  <a:cubicBezTo>
                    <a:pt x="12495" y="7894"/>
                    <a:pt x="12684" y="7208"/>
                    <a:pt x="12557" y="6543"/>
                  </a:cubicBezTo>
                  <a:cubicBezTo>
                    <a:pt x="12424" y="5885"/>
                    <a:pt x="12031" y="5308"/>
                    <a:pt x="11468" y="4943"/>
                  </a:cubicBezTo>
                  <a:lnTo>
                    <a:pt x="4165" y="526"/>
                  </a:lnTo>
                  <a:cubicBezTo>
                    <a:pt x="3733" y="225"/>
                    <a:pt x="3217" y="68"/>
                    <a:pt x="2691" y="77"/>
                  </a:cubicBezTo>
                  <a:cubicBezTo>
                    <a:pt x="2270" y="-26"/>
                    <a:pt x="1831" y="-26"/>
                    <a:pt x="1410" y="77"/>
                  </a:cubicBezTo>
                  <a:cubicBezTo>
                    <a:pt x="560" y="472"/>
                    <a:pt x="13" y="1318"/>
                    <a:pt x="1" y="2254"/>
                  </a:cubicBezTo>
                  <a:lnTo>
                    <a:pt x="0" y="15633"/>
                  </a:lnTo>
                  <a:cubicBezTo>
                    <a:pt x="20" y="16749"/>
                    <a:pt x="778" y="17716"/>
                    <a:pt x="1858" y="1800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xmlns="" id="{EFDA286B-7807-5541-A97A-816F51A879BE}"/>
                </a:ext>
              </a:extLst>
            </p:cNvPr>
            <p:cNvSpPr/>
            <p:nvPr/>
          </p:nvSpPr>
          <p:spPr>
            <a:xfrm>
              <a:off x="8068362" y="4733154"/>
              <a:ext cx="19220" cy="19205"/>
            </a:xfrm>
            <a:custGeom>
              <a:avLst/>
              <a:gdLst>
                <a:gd name="connsiteX0" fmla="*/ 6166 w 19220"/>
                <a:gd name="connsiteY0" fmla="*/ 20770 h 19204"/>
                <a:gd name="connsiteX1" fmla="*/ 15840 w 19220"/>
                <a:gd name="connsiteY1" fmla="*/ 20770 h 19204"/>
                <a:gd name="connsiteX2" fmla="*/ 21414 w 19220"/>
                <a:gd name="connsiteY2" fmla="*/ 17569 h 19204"/>
                <a:gd name="connsiteX3" fmla="*/ 20773 w 19220"/>
                <a:gd name="connsiteY3" fmla="*/ 11167 h 19204"/>
                <a:gd name="connsiteX4" fmla="*/ 13405 w 19220"/>
                <a:gd name="connsiteY4" fmla="*/ 2205 h 19204"/>
                <a:gd name="connsiteX5" fmla="*/ 7960 w 19220"/>
                <a:gd name="connsiteY5" fmla="*/ 29 h 19204"/>
                <a:gd name="connsiteX6" fmla="*/ 7319 w 19220"/>
                <a:gd name="connsiteY6" fmla="*/ 29 h 19204"/>
                <a:gd name="connsiteX7" fmla="*/ 2578 w 19220"/>
                <a:gd name="connsiteY7" fmla="*/ 4254 h 19204"/>
                <a:gd name="connsiteX8" fmla="*/ 208 w 19220"/>
                <a:gd name="connsiteY8" fmla="*/ 13088 h 19204"/>
                <a:gd name="connsiteX9" fmla="*/ 1361 w 19220"/>
                <a:gd name="connsiteY9" fmla="*/ 18273 h 19204"/>
                <a:gd name="connsiteX10" fmla="*/ 6166 w 19220"/>
                <a:gd name="connsiteY10" fmla="*/ 2077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0" h="19204">
                  <a:moveTo>
                    <a:pt x="6166" y="20770"/>
                  </a:moveTo>
                  <a:lnTo>
                    <a:pt x="15840" y="20770"/>
                  </a:lnTo>
                  <a:cubicBezTo>
                    <a:pt x="18138" y="20779"/>
                    <a:pt x="20265" y="19557"/>
                    <a:pt x="21414" y="17569"/>
                  </a:cubicBezTo>
                  <a:cubicBezTo>
                    <a:pt x="22560" y="15511"/>
                    <a:pt x="22305" y="12958"/>
                    <a:pt x="20773" y="11167"/>
                  </a:cubicBezTo>
                  <a:lnTo>
                    <a:pt x="13405" y="2205"/>
                  </a:lnTo>
                  <a:cubicBezTo>
                    <a:pt x="12048" y="644"/>
                    <a:pt x="10021" y="-167"/>
                    <a:pt x="7960" y="29"/>
                  </a:cubicBezTo>
                  <a:lnTo>
                    <a:pt x="7319" y="29"/>
                  </a:lnTo>
                  <a:cubicBezTo>
                    <a:pt x="5102" y="500"/>
                    <a:pt x="3299" y="2107"/>
                    <a:pt x="2578" y="4254"/>
                  </a:cubicBezTo>
                  <a:lnTo>
                    <a:pt x="208" y="13088"/>
                  </a:lnTo>
                  <a:cubicBezTo>
                    <a:pt x="-299" y="14900"/>
                    <a:pt x="134" y="16846"/>
                    <a:pt x="1361" y="18273"/>
                  </a:cubicBezTo>
                  <a:cubicBezTo>
                    <a:pt x="2515" y="19774"/>
                    <a:pt x="4274" y="20688"/>
                    <a:pt x="6166" y="2077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xmlns="" id="{635198E8-7CC9-1A4D-8000-8CA19B71798E}"/>
                </a:ext>
              </a:extLst>
            </p:cNvPr>
            <p:cNvSpPr/>
            <p:nvPr/>
          </p:nvSpPr>
          <p:spPr>
            <a:xfrm>
              <a:off x="8033231" y="4553875"/>
              <a:ext cx="115321" cy="153638"/>
            </a:xfrm>
            <a:custGeom>
              <a:avLst/>
              <a:gdLst>
                <a:gd name="connsiteX0" fmla="*/ 58211 w 115321"/>
                <a:gd name="connsiteY0" fmla="*/ 0 h 153637"/>
                <a:gd name="connsiteX1" fmla="*/ 56673 w 115321"/>
                <a:gd name="connsiteY1" fmla="*/ 512 h 153637"/>
                <a:gd name="connsiteX2" fmla="*/ 1064 w 115321"/>
                <a:gd name="connsiteY2" fmla="*/ 38409 h 153637"/>
                <a:gd name="connsiteX3" fmla="*/ 38 w 115321"/>
                <a:gd name="connsiteY3" fmla="*/ 40074 h 153637"/>
                <a:gd name="connsiteX4" fmla="*/ 615 w 115321"/>
                <a:gd name="connsiteY4" fmla="*/ 41994 h 153637"/>
                <a:gd name="connsiteX5" fmla="*/ 12083 w 115321"/>
                <a:gd name="connsiteY5" fmla="*/ 53773 h 153637"/>
                <a:gd name="connsiteX6" fmla="*/ 12083 w 115321"/>
                <a:gd name="connsiteY6" fmla="*/ 54413 h 153637"/>
                <a:gd name="connsiteX7" fmla="*/ 6957 w 115321"/>
                <a:gd name="connsiteY7" fmla="*/ 49740 h 153637"/>
                <a:gd name="connsiteX8" fmla="*/ 5035 w 115321"/>
                <a:gd name="connsiteY8" fmla="*/ 49036 h 153637"/>
                <a:gd name="connsiteX9" fmla="*/ 3881 w 115321"/>
                <a:gd name="connsiteY9" fmla="*/ 49036 h 153637"/>
                <a:gd name="connsiteX10" fmla="*/ 2408 w 115321"/>
                <a:gd name="connsiteY10" fmla="*/ 51469 h 153637"/>
                <a:gd name="connsiteX11" fmla="*/ 4779 w 115321"/>
                <a:gd name="connsiteY11" fmla="*/ 73810 h 153637"/>
                <a:gd name="connsiteX12" fmla="*/ 5804 w 115321"/>
                <a:gd name="connsiteY12" fmla="*/ 75539 h 153637"/>
                <a:gd name="connsiteX13" fmla="*/ 7406 w 115321"/>
                <a:gd name="connsiteY13" fmla="*/ 76051 h 153637"/>
                <a:gd name="connsiteX14" fmla="*/ 32136 w 115321"/>
                <a:gd name="connsiteY14" fmla="*/ 71505 h 153637"/>
                <a:gd name="connsiteX15" fmla="*/ 34314 w 115321"/>
                <a:gd name="connsiteY15" fmla="*/ 69073 h 153637"/>
                <a:gd name="connsiteX16" fmla="*/ 34314 w 115321"/>
                <a:gd name="connsiteY16" fmla="*/ 51725 h 153637"/>
                <a:gd name="connsiteX17" fmla="*/ 40721 w 115321"/>
                <a:gd name="connsiteY17" fmla="*/ 62672 h 153637"/>
                <a:gd name="connsiteX18" fmla="*/ 43539 w 115321"/>
                <a:gd name="connsiteY18" fmla="*/ 81172 h 153637"/>
                <a:gd name="connsiteX19" fmla="*/ 28676 w 115321"/>
                <a:gd name="connsiteY19" fmla="*/ 104794 h 153637"/>
                <a:gd name="connsiteX20" fmla="*/ 28676 w 115321"/>
                <a:gd name="connsiteY20" fmla="*/ 135969 h 153637"/>
                <a:gd name="connsiteX21" fmla="*/ 29830 w 115321"/>
                <a:gd name="connsiteY21" fmla="*/ 138082 h 153637"/>
                <a:gd name="connsiteX22" fmla="*/ 44309 w 115321"/>
                <a:gd name="connsiteY22" fmla="*/ 146980 h 153637"/>
                <a:gd name="connsiteX23" fmla="*/ 45846 w 115321"/>
                <a:gd name="connsiteY23" fmla="*/ 147428 h 153637"/>
                <a:gd name="connsiteX24" fmla="*/ 46871 w 115321"/>
                <a:gd name="connsiteY24" fmla="*/ 147428 h 153637"/>
                <a:gd name="connsiteX25" fmla="*/ 48473 w 115321"/>
                <a:gd name="connsiteY25" fmla="*/ 145572 h 153637"/>
                <a:gd name="connsiteX26" fmla="*/ 52701 w 115321"/>
                <a:gd name="connsiteY26" fmla="*/ 122078 h 153637"/>
                <a:gd name="connsiteX27" fmla="*/ 52701 w 115321"/>
                <a:gd name="connsiteY27" fmla="*/ 122078 h 153637"/>
                <a:gd name="connsiteX28" fmla="*/ 52701 w 115321"/>
                <a:gd name="connsiteY28" fmla="*/ 151717 h 153637"/>
                <a:gd name="connsiteX29" fmla="*/ 54303 w 115321"/>
                <a:gd name="connsiteY29" fmla="*/ 154022 h 153637"/>
                <a:gd name="connsiteX30" fmla="*/ 55392 w 115321"/>
                <a:gd name="connsiteY30" fmla="*/ 154022 h 153637"/>
                <a:gd name="connsiteX31" fmla="*/ 57251 w 115321"/>
                <a:gd name="connsiteY31" fmla="*/ 153382 h 153637"/>
                <a:gd name="connsiteX32" fmla="*/ 82044 w 115321"/>
                <a:gd name="connsiteY32" fmla="*/ 132449 h 153637"/>
                <a:gd name="connsiteX33" fmla="*/ 115807 w 115321"/>
                <a:gd name="connsiteY33" fmla="*/ 61135 h 153637"/>
                <a:gd name="connsiteX34" fmla="*/ 115807 w 115321"/>
                <a:gd name="connsiteY34" fmla="*/ 59342 h 153637"/>
                <a:gd name="connsiteX35" fmla="*/ 108568 w 115321"/>
                <a:gd name="connsiteY35" fmla="*/ 39306 h 153637"/>
                <a:gd name="connsiteX36" fmla="*/ 106581 w 115321"/>
                <a:gd name="connsiteY36" fmla="*/ 37577 h 153637"/>
                <a:gd name="connsiteX37" fmla="*/ 97100 w 115321"/>
                <a:gd name="connsiteY37" fmla="*/ 35913 h 153637"/>
                <a:gd name="connsiteX38" fmla="*/ 101392 w 115321"/>
                <a:gd name="connsiteY38" fmla="*/ 18245 h 153637"/>
                <a:gd name="connsiteX39" fmla="*/ 100816 w 115321"/>
                <a:gd name="connsiteY39" fmla="*/ 16068 h 153637"/>
                <a:gd name="connsiteX40" fmla="*/ 98766 w 115321"/>
                <a:gd name="connsiteY40" fmla="*/ 15236 h 153637"/>
                <a:gd name="connsiteX41" fmla="*/ 78072 w 115321"/>
                <a:gd name="connsiteY41" fmla="*/ 17348 h 153637"/>
                <a:gd name="connsiteX42" fmla="*/ 59556 w 115321"/>
                <a:gd name="connsiteY42" fmla="*/ 384 h 153637"/>
                <a:gd name="connsiteX43" fmla="*/ 58211 w 115321"/>
                <a:gd name="connsiteY43" fmla="*/ 0 h 1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321" h="153637">
                  <a:moveTo>
                    <a:pt x="58211" y="0"/>
                  </a:moveTo>
                  <a:cubicBezTo>
                    <a:pt x="57657" y="4"/>
                    <a:pt x="57119" y="184"/>
                    <a:pt x="56673" y="512"/>
                  </a:cubicBezTo>
                  <a:lnTo>
                    <a:pt x="1064" y="38409"/>
                  </a:lnTo>
                  <a:cubicBezTo>
                    <a:pt x="462" y="38755"/>
                    <a:pt x="77" y="39382"/>
                    <a:pt x="38" y="40074"/>
                  </a:cubicBezTo>
                  <a:cubicBezTo>
                    <a:pt x="-94" y="40770"/>
                    <a:pt x="121" y="41486"/>
                    <a:pt x="615" y="41994"/>
                  </a:cubicBezTo>
                  <a:lnTo>
                    <a:pt x="12083" y="53773"/>
                  </a:lnTo>
                  <a:lnTo>
                    <a:pt x="12083" y="54413"/>
                  </a:lnTo>
                  <a:lnTo>
                    <a:pt x="6957" y="49740"/>
                  </a:lnTo>
                  <a:cubicBezTo>
                    <a:pt x="6428" y="49273"/>
                    <a:pt x="5742" y="49022"/>
                    <a:pt x="5035" y="49036"/>
                  </a:cubicBezTo>
                  <a:cubicBezTo>
                    <a:pt x="4655" y="48953"/>
                    <a:pt x="4261" y="48953"/>
                    <a:pt x="3881" y="49036"/>
                  </a:cubicBezTo>
                  <a:cubicBezTo>
                    <a:pt x="2918" y="49446"/>
                    <a:pt x="2324" y="50426"/>
                    <a:pt x="2408" y="51469"/>
                  </a:cubicBezTo>
                  <a:lnTo>
                    <a:pt x="4779" y="73810"/>
                  </a:lnTo>
                  <a:cubicBezTo>
                    <a:pt x="4871" y="74502"/>
                    <a:pt x="5241" y="75126"/>
                    <a:pt x="5804" y="75539"/>
                  </a:cubicBezTo>
                  <a:cubicBezTo>
                    <a:pt x="6281" y="75852"/>
                    <a:pt x="6835" y="76029"/>
                    <a:pt x="7406" y="76051"/>
                  </a:cubicBezTo>
                  <a:lnTo>
                    <a:pt x="32136" y="71505"/>
                  </a:lnTo>
                  <a:cubicBezTo>
                    <a:pt x="33352" y="71322"/>
                    <a:pt x="34266" y="70301"/>
                    <a:pt x="34314" y="69073"/>
                  </a:cubicBezTo>
                  <a:lnTo>
                    <a:pt x="34314" y="51725"/>
                  </a:lnTo>
                  <a:lnTo>
                    <a:pt x="40721" y="62672"/>
                  </a:lnTo>
                  <a:lnTo>
                    <a:pt x="43539" y="81172"/>
                  </a:lnTo>
                  <a:lnTo>
                    <a:pt x="28676" y="104794"/>
                  </a:lnTo>
                  <a:lnTo>
                    <a:pt x="28676" y="135969"/>
                  </a:lnTo>
                  <a:cubicBezTo>
                    <a:pt x="28673" y="136824"/>
                    <a:pt x="29109" y="137621"/>
                    <a:pt x="29830" y="138082"/>
                  </a:cubicBezTo>
                  <a:lnTo>
                    <a:pt x="44309" y="146980"/>
                  </a:lnTo>
                  <a:cubicBezTo>
                    <a:pt x="44773" y="147263"/>
                    <a:pt x="45304" y="147417"/>
                    <a:pt x="45846" y="147428"/>
                  </a:cubicBezTo>
                  <a:lnTo>
                    <a:pt x="46871" y="147428"/>
                  </a:lnTo>
                  <a:cubicBezTo>
                    <a:pt x="47655" y="147079"/>
                    <a:pt x="48242" y="146398"/>
                    <a:pt x="48473" y="145572"/>
                  </a:cubicBezTo>
                  <a:lnTo>
                    <a:pt x="52701" y="122078"/>
                  </a:lnTo>
                  <a:lnTo>
                    <a:pt x="52701" y="122078"/>
                  </a:lnTo>
                  <a:lnTo>
                    <a:pt x="52701" y="151717"/>
                  </a:lnTo>
                  <a:cubicBezTo>
                    <a:pt x="52729" y="152736"/>
                    <a:pt x="53358" y="153640"/>
                    <a:pt x="54303" y="154022"/>
                  </a:cubicBezTo>
                  <a:lnTo>
                    <a:pt x="55392" y="154022"/>
                  </a:lnTo>
                  <a:cubicBezTo>
                    <a:pt x="56067" y="154032"/>
                    <a:pt x="56725" y="153806"/>
                    <a:pt x="57251" y="153382"/>
                  </a:cubicBezTo>
                  <a:lnTo>
                    <a:pt x="82044" y="132449"/>
                  </a:lnTo>
                  <a:lnTo>
                    <a:pt x="115807" y="61135"/>
                  </a:lnTo>
                  <a:cubicBezTo>
                    <a:pt x="116057" y="60563"/>
                    <a:pt x="116057" y="59914"/>
                    <a:pt x="115807" y="59342"/>
                  </a:cubicBezTo>
                  <a:lnTo>
                    <a:pt x="108568" y="39306"/>
                  </a:lnTo>
                  <a:cubicBezTo>
                    <a:pt x="108242" y="38430"/>
                    <a:pt x="107494" y="37780"/>
                    <a:pt x="106581" y="37577"/>
                  </a:cubicBezTo>
                  <a:lnTo>
                    <a:pt x="97100" y="35913"/>
                  </a:lnTo>
                  <a:lnTo>
                    <a:pt x="101392" y="18245"/>
                  </a:lnTo>
                  <a:cubicBezTo>
                    <a:pt x="101592" y="17468"/>
                    <a:pt x="101374" y="16644"/>
                    <a:pt x="100816" y="16068"/>
                  </a:cubicBezTo>
                  <a:cubicBezTo>
                    <a:pt x="100260" y="15546"/>
                    <a:pt x="99529" y="15249"/>
                    <a:pt x="98766" y="15236"/>
                  </a:cubicBezTo>
                  <a:lnTo>
                    <a:pt x="78072" y="17348"/>
                  </a:lnTo>
                  <a:lnTo>
                    <a:pt x="59556" y="384"/>
                  </a:lnTo>
                  <a:cubicBezTo>
                    <a:pt x="59151" y="137"/>
                    <a:pt x="58686" y="4"/>
                    <a:pt x="58211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xmlns="" id="{78A31187-F02D-FD42-8F39-8F42FB11957B}"/>
                </a:ext>
              </a:extLst>
            </p:cNvPr>
            <p:cNvSpPr/>
            <p:nvPr/>
          </p:nvSpPr>
          <p:spPr>
            <a:xfrm>
              <a:off x="8096375" y="4131946"/>
              <a:ext cx="531758" cy="486520"/>
            </a:xfrm>
            <a:custGeom>
              <a:avLst/>
              <a:gdLst>
                <a:gd name="connsiteX0" fmla="*/ 134093 w 531758"/>
                <a:gd name="connsiteY0" fmla="*/ 398627 h 486519"/>
                <a:gd name="connsiteX1" fmla="*/ 136719 w 531758"/>
                <a:gd name="connsiteY1" fmla="*/ 400099 h 486519"/>
                <a:gd name="connsiteX2" fmla="*/ 114104 w 531758"/>
                <a:gd name="connsiteY2" fmla="*/ 416167 h 486519"/>
                <a:gd name="connsiteX3" fmla="*/ 94884 w 531758"/>
                <a:gd name="connsiteY3" fmla="*/ 414375 h 486519"/>
                <a:gd name="connsiteX4" fmla="*/ 134413 w 531758"/>
                <a:gd name="connsiteY4" fmla="*/ 398627 h 486519"/>
                <a:gd name="connsiteX5" fmla="*/ 182399 w 531758"/>
                <a:gd name="connsiteY5" fmla="*/ 384479 h 486519"/>
                <a:gd name="connsiteX6" fmla="*/ 190472 w 531758"/>
                <a:gd name="connsiteY6" fmla="*/ 391457 h 486519"/>
                <a:gd name="connsiteX7" fmla="*/ 179581 w 531758"/>
                <a:gd name="connsiteY7" fmla="*/ 406565 h 486519"/>
                <a:gd name="connsiteX8" fmla="*/ 175993 w 531758"/>
                <a:gd name="connsiteY8" fmla="*/ 403300 h 486519"/>
                <a:gd name="connsiteX9" fmla="*/ 158631 w 531758"/>
                <a:gd name="connsiteY9" fmla="*/ 397539 h 486519"/>
                <a:gd name="connsiteX10" fmla="*/ 172277 w 531758"/>
                <a:gd name="connsiteY10" fmla="*/ 384735 h 486519"/>
                <a:gd name="connsiteX11" fmla="*/ 182399 w 531758"/>
                <a:gd name="connsiteY11" fmla="*/ 384351 h 486519"/>
                <a:gd name="connsiteX12" fmla="*/ 214049 w 531758"/>
                <a:gd name="connsiteY12" fmla="*/ 388640 h 486519"/>
                <a:gd name="connsiteX13" fmla="*/ 214049 w 531758"/>
                <a:gd name="connsiteY13" fmla="*/ 390625 h 486519"/>
                <a:gd name="connsiteX14" fmla="*/ 195662 w 531758"/>
                <a:gd name="connsiteY14" fmla="*/ 407589 h 486519"/>
                <a:gd name="connsiteX15" fmla="*/ 195662 w 531758"/>
                <a:gd name="connsiteY15" fmla="*/ 406821 h 486519"/>
                <a:gd name="connsiteX16" fmla="*/ 197392 w 531758"/>
                <a:gd name="connsiteY16" fmla="*/ 394018 h 486519"/>
                <a:gd name="connsiteX17" fmla="*/ 197711 w 531758"/>
                <a:gd name="connsiteY17" fmla="*/ 394018 h 486519"/>
                <a:gd name="connsiteX18" fmla="*/ 213792 w 531758"/>
                <a:gd name="connsiteY18" fmla="*/ 388768 h 486519"/>
                <a:gd name="connsiteX19" fmla="*/ 112630 w 531758"/>
                <a:gd name="connsiteY19" fmla="*/ 319696 h 486519"/>
                <a:gd name="connsiteX20" fmla="*/ 109491 w 531758"/>
                <a:gd name="connsiteY20" fmla="*/ 318863 h 486519"/>
                <a:gd name="connsiteX21" fmla="*/ 106672 w 531758"/>
                <a:gd name="connsiteY21" fmla="*/ 319503 h 486519"/>
                <a:gd name="connsiteX22" fmla="*/ 86747 w 531758"/>
                <a:gd name="connsiteY22" fmla="*/ 329170 h 486519"/>
                <a:gd name="connsiteX23" fmla="*/ 83672 w 531758"/>
                <a:gd name="connsiteY23" fmla="*/ 332947 h 486519"/>
                <a:gd name="connsiteX24" fmla="*/ 80405 w 531758"/>
                <a:gd name="connsiteY24" fmla="*/ 346262 h 486519"/>
                <a:gd name="connsiteX25" fmla="*/ 27549 w 531758"/>
                <a:gd name="connsiteY25" fmla="*/ 394978 h 486519"/>
                <a:gd name="connsiteX26" fmla="*/ 6407 w 531758"/>
                <a:gd name="connsiteY26" fmla="*/ 394978 h 486519"/>
                <a:gd name="connsiteX27" fmla="*/ 9 w 531758"/>
                <a:gd name="connsiteY27" fmla="*/ 400596 h 486519"/>
                <a:gd name="connsiteX28" fmla="*/ 0 w 531758"/>
                <a:gd name="connsiteY28" fmla="*/ 400803 h 486519"/>
                <a:gd name="connsiteX29" fmla="*/ 0 w 531758"/>
                <a:gd name="connsiteY29" fmla="*/ 413607 h 486519"/>
                <a:gd name="connsiteX30" fmla="*/ 4549 w 531758"/>
                <a:gd name="connsiteY30" fmla="*/ 419240 h 486519"/>
                <a:gd name="connsiteX31" fmla="*/ 64131 w 531758"/>
                <a:gd name="connsiteY31" fmla="*/ 434604 h 486519"/>
                <a:gd name="connsiteX32" fmla="*/ 65733 w 531758"/>
                <a:gd name="connsiteY32" fmla="*/ 434604 h 486519"/>
                <a:gd name="connsiteX33" fmla="*/ 71435 w 531758"/>
                <a:gd name="connsiteY33" fmla="*/ 430955 h 486519"/>
                <a:gd name="connsiteX34" fmla="*/ 78547 w 531758"/>
                <a:gd name="connsiteY34" fmla="*/ 413991 h 486519"/>
                <a:gd name="connsiteX35" fmla="*/ 80789 w 531758"/>
                <a:gd name="connsiteY35" fmla="*/ 416039 h 486519"/>
                <a:gd name="connsiteX36" fmla="*/ 85082 w 531758"/>
                <a:gd name="connsiteY36" fmla="*/ 417704 h 486519"/>
                <a:gd name="connsiteX37" fmla="*/ 85914 w 531758"/>
                <a:gd name="connsiteY37" fmla="*/ 417704 h 486519"/>
                <a:gd name="connsiteX38" fmla="*/ 55802 w 531758"/>
                <a:gd name="connsiteY38" fmla="*/ 449712 h 486519"/>
                <a:gd name="connsiteX39" fmla="*/ 54649 w 531758"/>
                <a:gd name="connsiteY39" fmla="*/ 455665 h 486519"/>
                <a:gd name="connsiteX40" fmla="*/ 59518 w 531758"/>
                <a:gd name="connsiteY40" fmla="*/ 459314 h 486519"/>
                <a:gd name="connsiteX41" fmla="*/ 70922 w 531758"/>
                <a:gd name="connsiteY41" fmla="*/ 461042 h 486519"/>
                <a:gd name="connsiteX42" fmla="*/ 86363 w 531758"/>
                <a:gd name="connsiteY42" fmla="*/ 489657 h 486519"/>
                <a:gd name="connsiteX43" fmla="*/ 91808 w 531758"/>
                <a:gd name="connsiteY43" fmla="*/ 492794 h 486519"/>
                <a:gd name="connsiteX44" fmla="*/ 101482 w 531758"/>
                <a:gd name="connsiteY44" fmla="*/ 492794 h 486519"/>
                <a:gd name="connsiteX45" fmla="*/ 106864 w 531758"/>
                <a:gd name="connsiteY45" fmla="*/ 489913 h 486519"/>
                <a:gd name="connsiteX46" fmla="*/ 126085 w 531758"/>
                <a:gd name="connsiteY46" fmla="*/ 457905 h 486519"/>
                <a:gd name="connsiteX47" fmla="*/ 155299 w 531758"/>
                <a:gd name="connsiteY47" fmla="*/ 465587 h 486519"/>
                <a:gd name="connsiteX48" fmla="*/ 156965 w 531758"/>
                <a:gd name="connsiteY48" fmla="*/ 465587 h 486519"/>
                <a:gd name="connsiteX49" fmla="*/ 161834 w 531758"/>
                <a:gd name="connsiteY49" fmla="*/ 463411 h 486519"/>
                <a:gd name="connsiteX50" fmla="*/ 186116 w 531758"/>
                <a:gd name="connsiteY50" fmla="*/ 434284 h 486519"/>
                <a:gd name="connsiteX51" fmla="*/ 187013 w 531758"/>
                <a:gd name="connsiteY51" fmla="*/ 429098 h 486519"/>
                <a:gd name="connsiteX52" fmla="*/ 181118 w 531758"/>
                <a:gd name="connsiteY52" fmla="*/ 411046 h 486519"/>
                <a:gd name="connsiteX53" fmla="*/ 181118 w 531758"/>
                <a:gd name="connsiteY53" fmla="*/ 411046 h 486519"/>
                <a:gd name="connsiteX54" fmla="*/ 193932 w 531758"/>
                <a:gd name="connsiteY54" fmla="*/ 408677 h 486519"/>
                <a:gd name="connsiteX55" fmla="*/ 194572 w 531758"/>
                <a:gd name="connsiteY55" fmla="*/ 408677 h 486519"/>
                <a:gd name="connsiteX56" fmla="*/ 188870 w 531758"/>
                <a:gd name="connsiteY56" fmla="*/ 413927 h 486519"/>
                <a:gd name="connsiteX57" fmla="*/ 188743 w 531758"/>
                <a:gd name="connsiteY57" fmla="*/ 421802 h 486519"/>
                <a:gd name="connsiteX58" fmla="*/ 188870 w 531758"/>
                <a:gd name="connsiteY58" fmla="*/ 421929 h 486519"/>
                <a:gd name="connsiteX59" fmla="*/ 214497 w 531758"/>
                <a:gd name="connsiteY59" fmla="*/ 447919 h 486519"/>
                <a:gd name="connsiteX60" fmla="*/ 216547 w 531758"/>
                <a:gd name="connsiteY60" fmla="*/ 448943 h 486519"/>
                <a:gd name="connsiteX61" fmla="*/ 245634 w 531758"/>
                <a:gd name="connsiteY61" fmla="*/ 452784 h 486519"/>
                <a:gd name="connsiteX62" fmla="*/ 251400 w 531758"/>
                <a:gd name="connsiteY62" fmla="*/ 448943 h 486519"/>
                <a:gd name="connsiteX63" fmla="*/ 264213 w 531758"/>
                <a:gd name="connsiteY63" fmla="*/ 416039 h 486519"/>
                <a:gd name="connsiteX64" fmla="*/ 291570 w 531758"/>
                <a:gd name="connsiteY64" fmla="*/ 408229 h 486519"/>
                <a:gd name="connsiteX65" fmla="*/ 295671 w 531758"/>
                <a:gd name="connsiteY65" fmla="*/ 404132 h 486519"/>
                <a:gd name="connsiteX66" fmla="*/ 294005 w 531758"/>
                <a:gd name="connsiteY66" fmla="*/ 398563 h 486519"/>
                <a:gd name="connsiteX67" fmla="*/ 277027 w 531758"/>
                <a:gd name="connsiteY67" fmla="*/ 382879 h 486519"/>
                <a:gd name="connsiteX68" fmla="*/ 277539 w 531758"/>
                <a:gd name="connsiteY68" fmla="*/ 382047 h 486519"/>
                <a:gd name="connsiteX69" fmla="*/ 282408 w 531758"/>
                <a:gd name="connsiteY69" fmla="*/ 384415 h 486519"/>
                <a:gd name="connsiteX70" fmla="*/ 306498 w 531758"/>
                <a:gd name="connsiteY70" fmla="*/ 384095 h 486519"/>
                <a:gd name="connsiteX71" fmla="*/ 348205 w 531758"/>
                <a:gd name="connsiteY71" fmla="*/ 397474 h 486519"/>
                <a:gd name="connsiteX72" fmla="*/ 350319 w 531758"/>
                <a:gd name="connsiteY72" fmla="*/ 397859 h 486519"/>
                <a:gd name="connsiteX73" fmla="*/ 352882 w 531758"/>
                <a:gd name="connsiteY73" fmla="*/ 397282 h 486519"/>
                <a:gd name="connsiteX74" fmla="*/ 356214 w 531758"/>
                <a:gd name="connsiteY74" fmla="*/ 393761 h 486519"/>
                <a:gd name="connsiteX75" fmla="*/ 364222 w 531758"/>
                <a:gd name="connsiteY75" fmla="*/ 369948 h 486519"/>
                <a:gd name="connsiteX76" fmla="*/ 374281 w 531758"/>
                <a:gd name="connsiteY76" fmla="*/ 369948 h 486519"/>
                <a:gd name="connsiteX77" fmla="*/ 371462 w 531758"/>
                <a:gd name="connsiteY77" fmla="*/ 385119 h 486519"/>
                <a:gd name="connsiteX78" fmla="*/ 374409 w 531758"/>
                <a:gd name="connsiteY78" fmla="*/ 391521 h 486519"/>
                <a:gd name="connsiteX79" fmla="*/ 377420 w 531758"/>
                <a:gd name="connsiteY79" fmla="*/ 392353 h 486519"/>
                <a:gd name="connsiteX80" fmla="*/ 381777 w 531758"/>
                <a:gd name="connsiteY80" fmla="*/ 390689 h 486519"/>
                <a:gd name="connsiteX81" fmla="*/ 397922 w 531758"/>
                <a:gd name="connsiteY81" fmla="*/ 375517 h 486519"/>
                <a:gd name="connsiteX82" fmla="*/ 398690 w 531758"/>
                <a:gd name="connsiteY82" fmla="*/ 374237 h 486519"/>
                <a:gd name="connsiteX83" fmla="*/ 403944 w 531758"/>
                <a:gd name="connsiteY83" fmla="*/ 376861 h 486519"/>
                <a:gd name="connsiteX84" fmla="*/ 437067 w 531758"/>
                <a:gd name="connsiteY84" fmla="*/ 376862 h 486519"/>
                <a:gd name="connsiteX85" fmla="*/ 441295 w 531758"/>
                <a:gd name="connsiteY85" fmla="*/ 375261 h 486519"/>
                <a:gd name="connsiteX86" fmla="*/ 459298 w 531758"/>
                <a:gd name="connsiteY86" fmla="*/ 358617 h 486519"/>
                <a:gd name="connsiteX87" fmla="*/ 460900 w 531758"/>
                <a:gd name="connsiteY87" fmla="*/ 354712 h 486519"/>
                <a:gd name="connsiteX88" fmla="*/ 460900 w 531758"/>
                <a:gd name="connsiteY88" fmla="*/ 343253 h 486519"/>
                <a:gd name="connsiteX89" fmla="*/ 481017 w 531758"/>
                <a:gd name="connsiteY89" fmla="*/ 336020 h 486519"/>
                <a:gd name="connsiteX90" fmla="*/ 484737 w 531758"/>
                <a:gd name="connsiteY90" fmla="*/ 328973 h 486519"/>
                <a:gd name="connsiteX91" fmla="*/ 484605 w 531758"/>
                <a:gd name="connsiteY91" fmla="*/ 328594 h 486519"/>
                <a:gd name="connsiteX92" fmla="*/ 470894 w 531758"/>
                <a:gd name="connsiteY92" fmla="*/ 294281 h 486519"/>
                <a:gd name="connsiteX93" fmla="*/ 487039 w 531758"/>
                <a:gd name="connsiteY93" fmla="*/ 263170 h 486519"/>
                <a:gd name="connsiteX94" fmla="*/ 487039 w 531758"/>
                <a:gd name="connsiteY94" fmla="*/ 220087 h 486519"/>
                <a:gd name="connsiteX95" fmla="*/ 481721 w 531758"/>
                <a:gd name="connsiteY95" fmla="*/ 203123 h 486519"/>
                <a:gd name="connsiteX96" fmla="*/ 498379 w 531758"/>
                <a:gd name="connsiteY96" fmla="*/ 187887 h 486519"/>
                <a:gd name="connsiteX97" fmla="*/ 502992 w 531758"/>
                <a:gd name="connsiteY97" fmla="*/ 192176 h 486519"/>
                <a:gd name="connsiteX98" fmla="*/ 507221 w 531758"/>
                <a:gd name="connsiteY98" fmla="*/ 193776 h 486519"/>
                <a:gd name="connsiteX99" fmla="*/ 509399 w 531758"/>
                <a:gd name="connsiteY99" fmla="*/ 193328 h 486519"/>
                <a:gd name="connsiteX100" fmla="*/ 513435 w 531758"/>
                <a:gd name="connsiteY100" fmla="*/ 187951 h 486519"/>
                <a:gd name="connsiteX101" fmla="*/ 513435 w 531758"/>
                <a:gd name="connsiteY101" fmla="*/ 161448 h 486519"/>
                <a:gd name="connsiteX102" fmla="*/ 530605 w 531758"/>
                <a:gd name="connsiteY102" fmla="*/ 144869 h 486519"/>
                <a:gd name="connsiteX103" fmla="*/ 531566 w 531758"/>
                <a:gd name="connsiteY103" fmla="*/ 142948 h 486519"/>
                <a:gd name="connsiteX104" fmla="*/ 536115 w 531758"/>
                <a:gd name="connsiteY104" fmla="*/ 107291 h 486519"/>
                <a:gd name="connsiteX105" fmla="*/ 536115 w 531758"/>
                <a:gd name="connsiteY105" fmla="*/ 105499 h 486519"/>
                <a:gd name="connsiteX106" fmla="*/ 509527 w 531758"/>
                <a:gd name="connsiteY106" fmla="*/ 53006 h 486519"/>
                <a:gd name="connsiteX107" fmla="*/ 509527 w 531758"/>
                <a:gd name="connsiteY107" fmla="*/ 15429 h 486519"/>
                <a:gd name="connsiteX108" fmla="*/ 506580 w 531758"/>
                <a:gd name="connsiteY108" fmla="*/ 10499 h 486519"/>
                <a:gd name="connsiteX109" fmla="*/ 489986 w 531758"/>
                <a:gd name="connsiteY109" fmla="*/ 961 h 486519"/>
                <a:gd name="connsiteX110" fmla="*/ 486655 w 531758"/>
                <a:gd name="connsiteY110" fmla="*/ 1 h 486519"/>
                <a:gd name="connsiteX111" fmla="*/ 484412 w 531758"/>
                <a:gd name="connsiteY111" fmla="*/ 385 h 486519"/>
                <a:gd name="connsiteX112" fmla="*/ 447766 w 531758"/>
                <a:gd name="connsiteY112" fmla="*/ 13956 h 486519"/>
                <a:gd name="connsiteX113" fmla="*/ 443922 w 531758"/>
                <a:gd name="connsiteY113" fmla="*/ 18950 h 486519"/>
                <a:gd name="connsiteX114" fmla="*/ 442192 w 531758"/>
                <a:gd name="connsiteY114" fmla="*/ 45324 h 486519"/>
                <a:gd name="connsiteX115" fmla="*/ 433351 w 531758"/>
                <a:gd name="connsiteY115" fmla="*/ 45324 h 486519"/>
                <a:gd name="connsiteX116" fmla="*/ 428738 w 531758"/>
                <a:gd name="connsiteY116" fmla="*/ 47244 h 486519"/>
                <a:gd name="connsiteX117" fmla="*/ 427201 w 531758"/>
                <a:gd name="connsiteY117" fmla="*/ 51725 h 486519"/>
                <a:gd name="connsiteX118" fmla="*/ 430596 w 531758"/>
                <a:gd name="connsiteY118" fmla="*/ 81877 h 486519"/>
                <a:gd name="connsiteX119" fmla="*/ 427073 w 531758"/>
                <a:gd name="connsiteY119" fmla="*/ 81877 h 486519"/>
                <a:gd name="connsiteX120" fmla="*/ 420675 w 531758"/>
                <a:gd name="connsiteY120" fmla="*/ 87495 h 486519"/>
                <a:gd name="connsiteX121" fmla="*/ 420666 w 531758"/>
                <a:gd name="connsiteY121" fmla="*/ 87702 h 486519"/>
                <a:gd name="connsiteX122" fmla="*/ 420666 w 531758"/>
                <a:gd name="connsiteY122" fmla="*/ 100506 h 486519"/>
                <a:gd name="connsiteX123" fmla="*/ 422524 w 531758"/>
                <a:gd name="connsiteY123" fmla="*/ 104667 h 486519"/>
                <a:gd name="connsiteX124" fmla="*/ 434312 w 531758"/>
                <a:gd name="connsiteY124" fmla="*/ 115485 h 486519"/>
                <a:gd name="connsiteX125" fmla="*/ 404200 w 531758"/>
                <a:gd name="connsiteY125" fmla="*/ 195441 h 486519"/>
                <a:gd name="connsiteX126" fmla="*/ 377485 w 531758"/>
                <a:gd name="connsiteY126" fmla="*/ 206004 h 486519"/>
                <a:gd name="connsiteX127" fmla="*/ 374089 w 531758"/>
                <a:gd name="connsiteY127" fmla="*/ 209268 h 486519"/>
                <a:gd name="connsiteX128" fmla="*/ 361275 w 531758"/>
                <a:gd name="connsiteY128" fmla="*/ 240700 h 486519"/>
                <a:gd name="connsiteX129" fmla="*/ 302270 w 531758"/>
                <a:gd name="connsiteY129" fmla="*/ 263426 h 486519"/>
                <a:gd name="connsiteX130" fmla="*/ 302270 w 531758"/>
                <a:gd name="connsiteY130" fmla="*/ 250622 h 486519"/>
                <a:gd name="connsiteX131" fmla="*/ 312520 w 531758"/>
                <a:gd name="connsiteY131" fmla="*/ 242684 h 486519"/>
                <a:gd name="connsiteX132" fmla="*/ 314763 w 531758"/>
                <a:gd name="connsiteY132" fmla="*/ 238267 h 486519"/>
                <a:gd name="connsiteX133" fmla="*/ 314763 w 531758"/>
                <a:gd name="connsiteY133" fmla="*/ 228665 h 486519"/>
                <a:gd name="connsiteX134" fmla="*/ 312007 w 531758"/>
                <a:gd name="connsiteY134" fmla="*/ 223864 h 486519"/>
                <a:gd name="connsiteX135" fmla="*/ 308547 w 531758"/>
                <a:gd name="connsiteY135" fmla="*/ 222903 h 486519"/>
                <a:gd name="connsiteX136" fmla="*/ 305792 w 531758"/>
                <a:gd name="connsiteY136" fmla="*/ 223480 h 486519"/>
                <a:gd name="connsiteX137" fmla="*/ 277667 w 531758"/>
                <a:gd name="connsiteY137" fmla="*/ 236987 h 486519"/>
                <a:gd name="connsiteX138" fmla="*/ 274272 w 531758"/>
                <a:gd name="connsiteY138" fmla="*/ 241468 h 486519"/>
                <a:gd name="connsiteX139" fmla="*/ 269595 w 531758"/>
                <a:gd name="connsiteY139" fmla="*/ 279878 h 486519"/>
                <a:gd name="connsiteX140" fmla="*/ 245762 w 531758"/>
                <a:gd name="connsiteY140" fmla="*/ 284743 h 486519"/>
                <a:gd name="connsiteX141" fmla="*/ 240764 w 531758"/>
                <a:gd name="connsiteY141" fmla="*/ 290376 h 486519"/>
                <a:gd name="connsiteX142" fmla="*/ 240764 w 531758"/>
                <a:gd name="connsiteY142" fmla="*/ 328402 h 486519"/>
                <a:gd name="connsiteX143" fmla="*/ 227951 w 531758"/>
                <a:gd name="connsiteY143" fmla="*/ 340373 h 486519"/>
                <a:gd name="connsiteX144" fmla="*/ 208283 w 531758"/>
                <a:gd name="connsiteY144" fmla="*/ 324561 h 486519"/>
                <a:gd name="connsiteX145" fmla="*/ 204246 w 531758"/>
                <a:gd name="connsiteY145" fmla="*/ 323153 h 486519"/>
                <a:gd name="connsiteX146" fmla="*/ 155491 w 531758"/>
                <a:gd name="connsiteY146" fmla="*/ 323152 h 486519"/>
                <a:gd name="connsiteX147" fmla="*/ 116346 w 531758"/>
                <a:gd name="connsiteY147" fmla="*/ 334291 h 486519"/>
                <a:gd name="connsiteX148" fmla="*/ 116346 w 531758"/>
                <a:gd name="connsiteY148" fmla="*/ 324881 h 486519"/>
                <a:gd name="connsiteX149" fmla="*/ 112631 w 531758"/>
                <a:gd name="connsiteY149" fmla="*/ 319696 h 4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31758" h="486519">
                  <a:moveTo>
                    <a:pt x="134093" y="398627"/>
                  </a:moveTo>
                  <a:lnTo>
                    <a:pt x="136719" y="400099"/>
                  </a:lnTo>
                  <a:lnTo>
                    <a:pt x="114104" y="416167"/>
                  </a:lnTo>
                  <a:lnTo>
                    <a:pt x="94884" y="414375"/>
                  </a:lnTo>
                  <a:lnTo>
                    <a:pt x="134413" y="398627"/>
                  </a:lnTo>
                  <a:close/>
                  <a:moveTo>
                    <a:pt x="182399" y="384479"/>
                  </a:moveTo>
                  <a:lnTo>
                    <a:pt x="190472" y="391457"/>
                  </a:lnTo>
                  <a:lnTo>
                    <a:pt x="179581" y="406565"/>
                  </a:lnTo>
                  <a:cubicBezTo>
                    <a:pt x="178860" y="405049"/>
                    <a:pt x="177571" y="403876"/>
                    <a:pt x="175993" y="403300"/>
                  </a:cubicBezTo>
                  <a:lnTo>
                    <a:pt x="158631" y="397539"/>
                  </a:lnTo>
                  <a:lnTo>
                    <a:pt x="172277" y="384735"/>
                  </a:lnTo>
                  <a:lnTo>
                    <a:pt x="182399" y="384351"/>
                  </a:lnTo>
                  <a:close/>
                  <a:moveTo>
                    <a:pt x="214049" y="388640"/>
                  </a:moveTo>
                  <a:lnTo>
                    <a:pt x="214049" y="390625"/>
                  </a:lnTo>
                  <a:lnTo>
                    <a:pt x="195662" y="407589"/>
                  </a:lnTo>
                  <a:cubicBezTo>
                    <a:pt x="195689" y="407334"/>
                    <a:pt x="195689" y="407076"/>
                    <a:pt x="195662" y="406821"/>
                  </a:cubicBezTo>
                  <a:lnTo>
                    <a:pt x="197392" y="394018"/>
                  </a:lnTo>
                  <a:lnTo>
                    <a:pt x="197711" y="394018"/>
                  </a:lnTo>
                  <a:lnTo>
                    <a:pt x="213792" y="388768"/>
                  </a:lnTo>
                  <a:close/>
                  <a:moveTo>
                    <a:pt x="112630" y="319696"/>
                  </a:moveTo>
                  <a:cubicBezTo>
                    <a:pt x="111673" y="319153"/>
                    <a:pt x="110591" y="318867"/>
                    <a:pt x="109491" y="318863"/>
                  </a:cubicBezTo>
                  <a:cubicBezTo>
                    <a:pt x="108526" y="318947"/>
                    <a:pt x="107578" y="319162"/>
                    <a:pt x="106672" y="319503"/>
                  </a:cubicBezTo>
                  <a:lnTo>
                    <a:pt x="86747" y="329170"/>
                  </a:lnTo>
                  <a:cubicBezTo>
                    <a:pt x="85220" y="329920"/>
                    <a:pt x="84096" y="331300"/>
                    <a:pt x="83672" y="332947"/>
                  </a:cubicBezTo>
                  <a:lnTo>
                    <a:pt x="80405" y="346262"/>
                  </a:lnTo>
                  <a:lnTo>
                    <a:pt x="27549" y="394978"/>
                  </a:lnTo>
                  <a:lnTo>
                    <a:pt x="6407" y="394978"/>
                  </a:lnTo>
                  <a:cubicBezTo>
                    <a:pt x="3088" y="394764"/>
                    <a:pt x="224" y="397280"/>
                    <a:pt x="9" y="400596"/>
                  </a:cubicBezTo>
                  <a:cubicBezTo>
                    <a:pt x="5" y="400665"/>
                    <a:pt x="2" y="400734"/>
                    <a:pt x="0" y="400803"/>
                  </a:cubicBezTo>
                  <a:lnTo>
                    <a:pt x="0" y="413607"/>
                  </a:lnTo>
                  <a:cubicBezTo>
                    <a:pt x="69" y="416295"/>
                    <a:pt x="1933" y="418605"/>
                    <a:pt x="4549" y="419240"/>
                  </a:cubicBezTo>
                  <a:lnTo>
                    <a:pt x="64131" y="434604"/>
                  </a:lnTo>
                  <a:lnTo>
                    <a:pt x="65733" y="434604"/>
                  </a:lnTo>
                  <a:cubicBezTo>
                    <a:pt x="68174" y="434573"/>
                    <a:pt x="70386" y="433157"/>
                    <a:pt x="71435" y="430955"/>
                  </a:cubicBezTo>
                  <a:lnTo>
                    <a:pt x="78547" y="413991"/>
                  </a:lnTo>
                  <a:lnTo>
                    <a:pt x="80789" y="416039"/>
                  </a:lnTo>
                  <a:cubicBezTo>
                    <a:pt x="81942" y="417140"/>
                    <a:pt x="83486" y="417739"/>
                    <a:pt x="85082" y="417704"/>
                  </a:cubicBezTo>
                  <a:lnTo>
                    <a:pt x="85914" y="417704"/>
                  </a:lnTo>
                  <a:lnTo>
                    <a:pt x="55802" y="449712"/>
                  </a:lnTo>
                  <a:cubicBezTo>
                    <a:pt x="54346" y="451331"/>
                    <a:pt x="53903" y="453620"/>
                    <a:pt x="54649" y="455665"/>
                  </a:cubicBezTo>
                  <a:cubicBezTo>
                    <a:pt x="55553" y="457623"/>
                    <a:pt x="57384" y="458995"/>
                    <a:pt x="59518" y="459314"/>
                  </a:cubicBezTo>
                  <a:lnTo>
                    <a:pt x="70922" y="461042"/>
                  </a:lnTo>
                  <a:lnTo>
                    <a:pt x="86363" y="489657"/>
                  </a:lnTo>
                  <a:cubicBezTo>
                    <a:pt x="87504" y="491582"/>
                    <a:pt x="89569" y="492771"/>
                    <a:pt x="91808" y="492794"/>
                  </a:cubicBezTo>
                  <a:lnTo>
                    <a:pt x="101482" y="492794"/>
                  </a:lnTo>
                  <a:cubicBezTo>
                    <a:pt x="103648" y="492805"/>
                    <a:pt x="105673" y="491721"/>
                    <a:pt x="106864" y="489913"/>
                  </a:cubicBezTo>
                  <a:lnTo>
                    <a:pt x="126085" y="457905"/>
                  </a:lnTo>
                  <a:lnTo>
                    <a:pt x="155299" y="465587"/>
                  </a:lnTo>
                  <a:lnTo>
                    <a:pt x="156965" y="465587"/>
                  </a:lnTo>
                  <a:cubicBezTo>
                    <a:pt x="158828" y="465603"/>
                    <a:pt x="160605" y="464809"/>
                    <a:pt x="161834" y="463411"/>
                  </a:cubicBezTo>
                  <a:lnTo>
                    <a:pt x="186116" y="434284"/>
                  </a:lnTo>
                  <a:cubicBezTo>
                    <a:pt x="187254" y="432809"/>
                    <a:pt x="187590" y="430869"/>
                    <a:pt x="187013" y="429098"/>
                  </a:cubicBezTo>
                  <a:lnTo>
                    <a:pt x="181118" y="411046"/>
                  </a:lnTo>
                  <a:lnTo>
                    <a:pt x="181118" y="411046"/>
                  </a:lnTo>
                  <a:lnTo>
                    <a:pt x="193932" y="408677"/>
                  </a:lnTo>
                  <a:cubicBezTo>
                    <a:pt x="194144" y="408714"/>
                    <a:pt x="194360" y="408714"/>
                    <a:pt x="194572" y="408677"/>
                  </a:cubicBezTo>
                  <a:lnTo>
                    <a:pt x="188870" y="413927"/>
                  </a:lnTo>
                  <a:cubicBezTo>
                    <a:pt x="186658" y="416066"/>
                    <a:pt x="186602" y="419592"/>
                    <a:pt x="188743" y="421802"/>
                  </a:cubicBezTo>
                  <a:cubicBezTo>
                    <a:pt x="188785" y="421845"/>
                    <a:pt x="188827" y="421887"/>
                    <a:pt x="188870" y="421929"/>
                  </a:cubicBezTo>
                  <a:lnTo>
                    <a:pt x="214497" y="447919"/>
                  </a:lnTo>
                  <a:cubicBezTo>
                    <a:pt x="215078" y="448435"/>
                    <a:pt x="215786" y="448788"/>
                    <a:pt x="216547" y="448943"/>
                  </a:cubicBezTo>
                  <a:lnTo>
                    <a:pt x="245634" y="452784"/>
                  </a:lnTo>
                  <a:cubicBezTo>
                    <a:pt x="248143" y="452743"/>
                    <a:pt x="250396" y="451241"/>
                    <a:pt x="251400" y="448943"/>
                  </a:cubicBezTo>
                  <a:lnTo>
                    <a:pt x="264213" y="416039"/>
                  </a:lnTo>
                  <a:lnTo>
                    <a:pt x="291570" y="408229"/>
                  </a:lnTo>
                  <a:cubicBezTo>
                    <a:pt x="293513" y="407595"/>
                    <a:pt x="295036" y="406073"/>
                    <a:pt x="295671" y="404132"/>
                  </a:cubicBezTo>
                  <a:cubicBezTo>
                    <a:pt x="296254" y="402110"/>
                    <a:pt x="295603" y="399933"/>
                    <a:pt x="294005" y="398563"/>
                  </a:cubicBezTo>
                  <a:lnTo>
                    <a:pt x="277027" y="382879"/>
                  </a:lnTo>
                  <a:lnTo>
                    <a:pt x="277539" y="382047"/>
                  </a:lnTo>
                  <a:cubicBezTo>
                    <a:pt x="278675" y="383587"/>
                    <a:pt x="280494" y="384473"/>
                    <a:pt x="282408" y="384415"/>
                  </a:cubicBezTo>
                  <a:lnTo>
                    <a:pt x="306498" y="384095"/>
                  </a:lnTo>
                  <a:lnTo>
                    <a:pt x="348205" y="397474"/>
                  </a:lnTo>
                  <a:cubicBezTo>
                    <a:pt x="348883" y="397721"/>
                    <a:pt x="349598" y="397850"/>
                    <a:pt x="350319" y="397859"/>
                  </a:cubicBezTo>
                  <a:cubicBezTo>
                    <a:pt x="351194" y="397773"/>
                    <a:pt x="352055" y="397579"/>
                    <a:pt x="352882" y="397282"/>
                  </a:cubicBezTo>
                  <a:cubicBezTo>
                    <a:pt x="354478" y="396686"/>
                    <a:pt x="355708" y="395386"/>
                    <a:pt x="356214" y="393761"/>
                  </a:cubicBezTo>
                  <a:lnTo>
                    <a:pt x="364222" y="369948"/>
                  </a:lnTo>
                  <a:lnTo>
                    <a:pt x="374281" y="369948"/>
                  </a:lnTo>
                  <a:lnTo>
                    <a:pt x="371462" y="385119"/>
                  </a:lnTo>
                  <a:cubicBezTo>
                    <a:pt x="370770" y="387684"/>
                    <a:pt x="372009" y="390377"/>
                    <a:pt x="374409" y="391521"/>
                  </a:cubicBezTo>
                  <a:cubicBezTo>
                    <a:pt x="375366" y="391946"/>
                    <a:pt x="376380" y="392226"/>
                    <a:pt x="377420" y="392353"/>
                  </a:cubicBezTo>
                  <a:cubicBezTo>
                    <a:pt x="379030" y="392365"/>
                    <a:pt x="380585" y="391771"/>
                    <a:pt x="381777" y="390689"/>
                  </a:cubicBezTo>
                  <a:lnTo>
                    <a:pt x="397922" y="375517"/>
                  </a:lnTo>
                  <a:lnTo>
                    <a:pt x="398690" y="374237"/>
                  </a:lnTo>
                  <a:cubicBezTo>
                    <a:pt x="399914" y="375909"/>
                    <a:pt x="401871" y="376887"/>
                    <a:pt x="403944" y="376861"/>
                  </a:cubicBezTo>
                  <a:lnTo>
                    <a:pt x="437067" y="376862"/>
                  </a:lnTo>
                  <a:cubicBezTo>
                    <a:pt x="438624" y="376859"/>
                    <a:pt x="440127" y="376290"/>
                    <a:pt x="441295" y="375261"/>
                  </a:cubicBezTo>
                  <a:lnTo>
                    <a:pt x="459298" y="358617"/>
                  </a:lnTo>
                  <a:cubicBezTo>
                    <a:pt x="460318" y="357572"/>
                    <a:pt x="460892" y="356172"/>
                    <a:pt x="460900" y="354712"/>
                  </a:cubicBezTo>
                  <a:lnTo>
                    <a:pt x="460900" y="343253"/>
                  </a:lnTo>
                  <a:lnTo>
                    <a:pt x="481017" y="336020"/>
                  </a:lnTo>
                  <a:cubicBezTo>
                    <a:pt x="483992" y="335100"/>
                    <a:pt x="485657" y="331945"/>
                    <a:pt x="484737" y="328973"/>
                  </a:cubicBezTo>
                  <a:cubicBezTo>
                    <a:pt x="484697" y="328845"/>
                    <a:pt x="484653" y="328719"/>
                    <a:pt x="484605" y="328594"/>
                  </a:cubicBezTo>
                  <a:lnTo>
                    <a:pt x="470894" y="294281"/>
                  </a:lnTo>
                  <a:lnTo>
                    <a:pt x="487039" y="263170"/>
                  </a:lnTo>
                  <a:lnTo>
                    <a:pt x="487039" y="220087"/>
                  </a:lnTo>
                  <a:lnTo>
                    <a:pt x="481721" y="203123"/>
                  </a:lnTo>
                  <a:lnTo>
                    <a:pt x="498379" y="187887"/>
                  </a:lnTo>
                  <a:lnTo>
                    <a:pt x="502992" y="192176"/>
                  </a:lnTo>
                  <a:cubicBezTo>
                    <a:pt x="504160" y="193205"/>
                    <a:pt x="505663" y="193774"/>
                    <a:pt x="507221" y="193776"/>
                  </a:cubicBezTo>
                  <a:cubicBezTo>
                    <a:pt x="507959" y="193695"/>
                    <a:pt x="508689" y="193545"/>
                    <a:pt x="509399" y="193328"/>
                  </a:cubicBezTo>
                  <a:cubicBezTo>
                    <a:pt x="511772" y="192604"/>
                    <a:pt x="513404" y="190430"/>
                    <a:pt x="513435" y="187951"/>
                  </a:cubicBezTo>
                  <a:lnTo>
                    <a:pt x="513435" y="161448"/>
                  </a:lnTo>
                  <a:lnTo>
                    <a:pt x="530605" y="144869"/>
                  </a:lnTo>
                  <a:cubicBezTo>
                    <a:pt x="531133" y="144355"/>
                    <a:pt x="531471" y="143678"/>
                    <a:pt x="531566" y="142948"/>
                  </a:cubicBezTo>
                  <a:lnTo>
                    <a:pt x="536115" y="107291"/>
                  </a:lnTo>
                  <a:cubicBezTo>
                    <a:pt x="536273" y="106704"/>
                    <a:pt x="536273" y="106086"/>
                    <a:pt x="536115" y="105499"/>
                  </a:cubicBezTo>
                  <a:lnTo>
                    <a:pt x="509527" y="53006"/>
                  </a:lnTo>
                  <a:lnTo>
                    <a:pt x="509527" y="15429"/>
                  </a:lnTo>
                  <a:cubicBezTo>
                    <a:pt x="509479" y="13382"/>
                    <a:pt x="508361" y="11511"/>
                    <a:pt x="506580" y="10499"/>
                  </a:cubicBezTo>
                  <a:lnTo>
                    <a:pt x="489986" y="961"/>
                  </a:lnTo>
                  <a:cubicBezTo>
                    <a:pt x="488995" y="318"/>
                    <a:pt x="487836" y="-16"/>
                    <a:pt x="486655" y="1"/>
                  </a:cubicBezTo>
                  <a:cubicBezTo>
                    <a:pt x="485894" y="30"/>
                    <a:pt x="485140" y="158"/>
                    <a:pt x="484412" y="385"/>
                  </a:cubicBezTo>
                  <a:lnTo>
                    <a:pt x="447766" y="13956"/>
                  </a:lnTo>
                  <a:cubicBezTo>
                    <a:pt x="445617" y="14725"/>
                    <a:pt x="444115" y="16677"/>
                    <a:pt x="443922" y="18950"/>
                  </a:cubicBezTo>
                  <a:lnTo>
                    <a:pt x="442192" y="45324"/>
                  </a:lnTo>
                  <a:lnTo>
                    <a:pt x="433351" y="45324"/>
                  </a:lnTo>
                  <a:cubicBezTo>
                    <a:pt x="431616" y="45314"/>
                    <a:pt x="429952" y="46007"/>
                    <a:pt x="428738" y="47244"/>
                  </a:cubicBezTo>
                  <a:cubicBezTo>
                    <a:pt x="427628" y="48461"/>
                    <a:pt x="427071" y="50084"/>
                    <a:pt x="427201" y="51725"/>
                  </a:cubicBezTo>
                  <a:lnTo>
                    <a:pt x="430596" y="81877"/>
                  </a:lnTo>
                  <a:lnTo>
                    <a:pt x="427073" y="81877"/>
                  </a:lnTo>
                  <a:cubicBezTo>
                    <a:pt x="423753" y="81663"/>
                    <a:pt x="420890" y="84179"/>
                    <a:pt x="420675" y="87495"/>
                  </a:cubicBezTo>
                  <a:cubicBezTo>
                    <a:pt x="420671" y="87564"/>
                    <a:pt x="420667" y="87633"/>
                    <a:pt x="420666" y="87702"/>
                  </a:cubicBezTo>
                  <a:lnTo>
                    <a:pt x="420666" y="100506"/>
                  </a:lnTo>
                  <a:cubicBezTo>
                    <a:pt x="420679" y="102091"/>
                    <a:pt x="421353" y="103598"/>
                    <a:pt x="422524" y="104667"/>
                  </a:cubicBezTo>
                  <a:lnTo>
                    <a:pt x="434312" y="115485"/>
                  </a:lnTo>
                  <a:lnTo>
                    <a:pt x="404200" y="195441"/>
                  </a:lnTo>
                  <a:lnTo>
                    <a:pt x="377485" y="206004"/>
                  </a:lnTo>
                  <a:cubicBezTo>
                    <a:pt x="375979" y="206621"/>
                    <a:pt x="374765" y="207789"/>
                    <a:pt x="374089" y="209268"/>
                  </a:cubicBezTo>
                  <a:lnTo>
                    <a:pt x="361275" y="240700"/>
                  </a:lnTo>
                  <a:lnTo>
                    <a:pt x="302270" y="263426"/>
                  </a:lnTo>
                  <a:lnTo>
                    <a:pt x="302270" y="250622"/>
                  </a:lnTo>
                  <a:lnTo>
                    <a:pt x="312520" y="242684"/>
                  </a:lnTo>
                  <a:cubicBezTo>
                    <a:pt x="313918" y="241644"/>
                    <a:pt x="314748" y="240009"/>
                    <a:pt x="314763" y="238267"/>
                  </a:cubicBezTo>
                  <a:lnTo>
                    <a:pt x="314763" y="228665"/>
                  </a:lnTo>
                  <a:cubicBezTo>
                    <a:pt x="314788" y="226682"/>
                    <a:pt x="313733" y="224843"/>
                    <a:pt x="312007" y="223864"/>
                  </a:cubicBezTo>
                  <a:cubicBezTo>
                    <a:pt x="310980" y="223196"/>
                    <a:pt x="309772" y="222860"/>
                    <a:pt x="308547" y="222903"/>
                  </a:cubicBezTo>
                  <a:cubicBezTo>
                    <a:pt x="307607" y="222972"/>
                    <a:pt x="306681" y="223166"/>
                    <a:pt x="305792" y="223480"/>
                  </a:cubicBezTo>
                  <a:lnTo>
                    <a:pt x="277667" y="236987"/>
                  </a:lnTo>
                  <a:cubicBezTo>
                    <a:pt x="275801" y="237747"/>
                    <a:pt x="274498" y="239466"/>
                    <a:pt x="274272" y="241468"/>
                  </a:cubicBezTo>
                  <a:lnTo>
                    <a:pt x="269595" y="279878"/>
                  </a:lnTo>
                  <a:lnTo>
                    <a:pt x="245762" y="284743"/>
                  </a:lnTo>
                  <a:cubicBezTo>
                    <a:pt x="242956" y="285173"/>
                    <a:pt x="240855" y="287541"/>
                    <a:pt x="240764" y="290376"/>
                  </a:cubicBezTo>
                  <a:lnTo>
                    <a:pt x="240764" y="328402"/>
                  </a:lnTo>
                  <a:lnTo>
                    <a:pt x="227951" y="340373"/>
                  </a:lnTo>
                  <a:lnTo>
                    <a:pt x="208283" y="324561"/>
                  </a:lnTo>
                  <a:cubicBezTo>
                    <a:pt x="207139" y="323643"/>
                    <a:pt x="205714" y="323146"/>
                    <a:pt x="204246" y="323153"/>
                  </a:cubicBezTo>
                  <a:lnTo>
                    <a:pt x="155491" y="323152"/>
                  </a:lnTo>
                  <a:lnTo>
                    <a:pt x="116346" y="334291"/>
                  </a:lnTo>
                  <a:lnTo>
                    <a:pt x="116346" y="324881"/>
                  </a:lnTo>
                  <a:cubicBezTo>
                    <a:pt x="116300" y="322551"/>
                    <a:pt x="114823" y="320490"/>
                    <a:pt x="112631" y="31969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4BF0D496-AFC7-F846-B957-C870F45EA97F}"/>
                </a:ext>
              </a:extLst>
            </p:cNvPr>
            <p:cNvSpPr/>
            <p:nvPr/>
          </p:nvSpPr>
          <p:spPr>
            <a:xfrm>
              <a:off x="8442934" y="4314136"/>
              <a:ext cx="19220" cy="38409"/>
            </a:xfrm>
            <a:custGeom>
              <a:avLst/>
              <a:gdLst>
                <a:gd name="connsiteX0" fmla="*/ 6196 w 19220"/>
                <a:gd name="connsiteY0" fmla="*/ 38409 h 38409"/>
                <a:gd name="connsiteX1" fmla="*/ 11001 w 19220"/>
                <a:gd name="connsiteY1" fmla="*/ 38409 h 38409"/>
                <a:gd name="connsiteX2" fmla="*/ 16960 w 19220"/>
                <a:gd name="connsiteY2" fmla="*/ 33992 h 38409"/>
                <a:gd name="connsiteX3" fmla="*/ 24199 w 19220"/>
                <a:gd name="connsiteY3" fmla="*/ 7298 h 38409"/>
                <a:gd name="connsiteX4" fmla="*/ 20355 w 19220"/>
                <a:gd name="connsiteY4" fmla="*/ 384 h 38409"/>
                <a:gd name="connsiteX5" fmla="*/ 18177 w 19220"/>
                <a:gd name="connsiteY5" fmla="*/ 0 h 38409"/>
                <a:gd name="connsiteX6" fmla="*/ 12539 w 19220"/>
                <a:gd name="connsiteY6" fmla="*/ 3585 h 38409"/>
                <a:gd name="connsiteX7" fmla="*/ 494 w 19220"/>
                <a:gd name="connsiteY7" fmla="*/ 30344 h 38409"/>
                <a:gd name="connsiteX8" fmla="*/ 1071 w 19220"/>
                <a:gd name="connsiteY8" fmla="*/ 35849 h 38409"/>
                <a:gd name="connsiteX9" fmla="*/ 6196 w 19220"/>
                <a:gd name="connsiteY9" fmla="*/ 38410 h 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38409">
                  <a:moveTo>
                    <a:pt x="6196" y="38409"/>
                  </a:moveTo>
                  <a:lnTo>
                    <a:pt x="11001" y="38409"/>
                  </a:lnTo>
                  <a:cubicBezTo>
                    <a:pt x="13725" y="38353"/>
                    <a:pt x="16115" y="36581"/>
                    <a:pt x="16960" y="33992"/>
                  </a:cubicBezTo>
                  <a:lnTo>
                    <a:pt x="24199" y="7298"/>
                  </a:lnTo>
                  <a:cubicBezTo>
                    <a:pt x="24953" y="4340"/>
                    <a:pt x="23267" y="1307"/>
                    <a:pt x="20355" y="384"/>
                  </a:cubicBezTo>
                  <a:cubicBezTo>
                    <a:pt x="19641" y="193"/>
                    <a:pt x="18913" y="65"/>
                    <a:pt x="18177" y="0"/>
                  </a:cubicBezTo>
                  <a:cubicBezTo>
                    <a:pt x="15774" y="43"/>
                    <a:pt x="13596" y="1428"/>
                    <a:pt x="12539" y="3585"/>
                  </a:cubicBezTo>
                  <a:lnTo>
                    <a:pt x="494" y="30344"/>
                  </a:lnTo>
                  <a:cubicBezTo>
                    <a:pt x="-332" y="32147"/>
                    <a:pt x="-111" y="34256"/>
                    <a:pt x="1071" y="35849"/>
                  </a:cubicBezTo>
                  <a:cubicBezTo>
                    <a:pt x="2280" y="37461"/>
                    <a:pt x="4179" y="38410"/>
                    <a:pt x="6196" y="3841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F51D8AB7-D454-3645-B3DF-F6CF9C0B31E1}"/>
                </a:ext>
              </a:extLst>
            </p:cNvPr>
            <p:cNvSpPr/>
            <p:nvPr/>
          </p:nvSpPr>
          <p:spPr>
            <a:xfrm>
              <a:off x="8579639" y="3906994"/>
              <a:ext cx="12813" cy="12803"/>
            </a:xfrm>
            <a:custGeom>
              <a:avLst/>
              <a:gdLst>
                <a:gd name="connsiteX0" fmla="*/ 1148 w 12813"/>
                <a:gd name="connsiteY0" fmla="*/ 9411 h 12803"/>
                <a:gd name="connsiteX1" fmla="*/ 10822 w 12813"/>
                <a:gd name="connsiteY1" fmla="*/ 13829 h 12803"/>
                <a:gd name="connsiteX2" fmla="*/ 12039 w 12813"/>
                <a:gd name="connsiteY2" fmla="*/ 13829 h 12803"/>
                <a:gd name="connsiteX3" fmla="*/ 14089 w 12813"/>
                <a:gd name="connsiteY3" fmla="*/ 12996 h 12803"/>
                <a:gd name="connsiteX4" fmla="*/ 14089 w 12813"/>
                <a:gd name="connsiteY4" fmla="*/ 9860 h 12803"/>
                <a:gd name="connsiteX5" fmla="*/ 6850 w 12813"/>
                <a:gd name="connsiteY5" fmla="*/ 962 h 12803"/>
                <a:gd name="connsiteX6" fmla="*/ 4736 w 12813"/>
                <a:gd name="connsiteY6" fmla="*/ 1 h 12803"/>
                <a:gd name="connsiteX7" fmla="*/ 4736 w 12813"/>
                <a:gd name="connsiteY7" fmla="*/ 1 h 12803"/>
                <a:gd name="connsiteX8" fmla="*/ 2558 w 12813"/>
                <a:gd name="connsiteY8" fmla="*/ 1282 h 12803"/>
                <a:gd name="connsiteX9" fmla="*/ 187 w 12813"/>
                <a:gd name="connsiteY9" fmla="*/ 5763 h 12803"/>
                <a:gd name="connsiteX10" fmla="*/ 187 w 12813"/>
                <a:gd name="connsiteY10" fmla="*/ 7683 h 12803"/>
                <a:gd name="connsiteX11" fmla="*/ 1148 w 12813"/>
                <a:gd name="connsiteY11" fmla="*/ 9412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3" h="12803">
                  <a:moveTo>
                    <a:pt x="1148" y="9411"/>
                  </a:moveTo>
                  <a:lnTo>
                    <a:pt x="10822" y="13829"/>
                  </a:lnTo>
                  <a:cubicBezTo>
                    <a:pt x="11223" y="13919"/>
                    <a:pt x="11639" y="13919"/>
                    <a:pt x="12039" y="13829"/>
                  </a:cubicBezTo>
                  <a:cubicBezTo>
                    <a:pt x="12803" y="13815"/>
                    <a:pt x="13533" y="13518"/>
                    <a:pt x="14089" y="12996"/>
                  </a:cubicBezTo>
                  <a:cubicBezTo>
                    <a:pt x="14881" y="12100"/>
                    <a:pt x="14881" y="10755"/>
                    <a:pt x="14089" y="9860"/>
                  </a:cubicBezTo>
                  <a:lnTo>
                    <a:pt x="6850" y="962"/>
                  </a:lnTo>
                  <a:cubicBezTo>
                    <a:pt x="6333" y="331"/>
                    <a:pt x="5552" y="-24"/>
                    <a:pt x="4736" y="1"/>
                  </a:cubicBezTo>
                  <a:lnTo>
                    <a:pt x="4736" y="1"/>
                  </a:lnTo>
                  <a:cubicBezTo>
                    <a:pt x="3852" y="70"/>
                    <a:pt x="3049" y="543"/>
                    <a:pt x="2558" y="1282"/>
                  </a:cubicBezTo>
                  <a:lnTo>
                    <a:pt x="187" y="5763"/>
                  </a:lnTo>
                  <a:cubicBezTo>
                    <a:pt x="-62" y="6379"/>
                    <a:pt x="-62" y="7067"/>
                    <a:pt x="187" y="7683"/>
                  </a:cubicBezTo>
                  <a:cubicBezTo>
                    <a:pt x="283" y="8358"/>
                    <a:pt x="624" y="8974"/>
                    <a:pt x="1148" y="941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4DCA3651-309F-0E4C-901C-DB0D71659995}"/>
                </a:ext>
              </a:extLst>
            </p:cNvPr>
            <p:cNvSpPr/>
            <p:nvPr/>
          </p:nvSpPr>
          <p:spPr>
            <a:xfrm>
              <a:off x="7782436" y="4047702"/>
              <a:ext cx="301116" cy="307276"/>
            </a:xfrm>
            <a:custGeom>
              <a:avLst/>
              <a:gdLst>
                <a:gd name="connsiteX0" fmla="*/ 304265 w 301116"/>
                <a:gd name="connsiteY0" fmla="*/ 34953 h 307275"/>
                <a:gd name="connsiteX1" fmla="*/ 299652 w 301116"/>
                <a:gd name="connsiteY1" fmla="*/ 24774 h 307275"/>
                <a:gd name="connsiteX2" fmla="*/ 298819 w 301116"/>
                <a:gd name="connsiteY2" fmla="*/ 23046 h 307275"/>
                <a:gd name="connsiteX3" fmla="*/ 274666 w 301116"/>
                <a:gd name="connsiteY3" fmla="*/ 704 h 307275"/>
                <a:gd name="connsiteX4" fmla="*/ 272808 w 301116"/>
                <a:gd name="connsiteY4" fmla="*/ 0 h 307275"/>
                <a:gd name="connsiteX5" fmla="*/ 272808 w 301116"/>
                <a:gd name="connsiteY5" fmla="*/ 0 h 307275"/>
                <a:gd name="connsiteX6" fmla="*/ 270758 w 301116"/>
                <a:gd name="connsiteY6" fmla="*/ 1152 h 307275"/>
                <a:gd name="connsiteX7" fmla="*/ 247245 w 301116"/>
                <a:gd name="connsiteY7" fmla="*/ 36233 h 307275"/>
                <a:gd name="connsiteX8" fmla="*/ 222195 w 301116"/>
                <a:gd name="connsiteY8" fmla="*/ 55758 h 307275"/>
                <a:gd name="connsiteX9" fmla="*/ 183434 w 301116"/>
                <a:gd name="connsiteY9" fmla="*/ 57935 h 307275"/>
                <a:gd name="connsiteX10" fmla="*/ 181640 w 301116"/>
                <a:gd name="connsiteY10" fmla="*/ 58767 h 307275"/>
                <a:gd name="connsiteX11" fmla="*/ 180999 w 301116"/>
                <a:gd name="connsiteY11" fmla="*/ 60623 h 307275"/>
                <a:gd name="connsiteX12" fmla="*/ 183242 w 301116"/>
                <a:gd name="connsiteY12" fmla="*/ 91735 h 307275"/>
                <a:gd name="connsiteX13" fmla="*/ 151208 w 301116"/>
                <a:gd name="connsiteY13" fmla="*/ 96152 h 307275"/>
                <a:gd name="connsiteX14" fmla="*/ 122249 w 301116"/>
                <a:gd name="connsiteY14" fmla="*/ 82772 h 307275"/>
                <a:gd name="connsiteX15" fmla="*/ 121033 w 301116"/>
                <a:gd name="connsiteY15" fmla="*/ 82772 h 307275"/>
                <a:gd name="connsiteX16" fmla="*/ 119110 w 301116"/>
                <a:gd name="connsiteY16" fmla="*/ 83412 h 307275"/>
                <a:gd name="connsiteX17" fmla="*/ 71445 w 301116"/>
                <a:gd name="connsiteY17" fmla="*/ 125407 h 307275"/>
                <a:gd name="connsiteX18" fmla="*/ 24611 w 301116"/>
                <a:gd name="connsiteY18" fmla="*/ 148517 h 307275"/>
                <a:gd name="connsiteX19" fmla="*/ 458 w 301116"/>
                <a:gd name="connsiteY19" fmla="*/ 179692 h 307275"/>
                <a:gd name="connsiteX20" fmla="*/ 458 w 301116"/>
                <a:gd name="connsiteY20" fmla="*/ 182317 h 307275"/>
                <a:gd name="connsiteX21" fmla="*/ 1355 w 301116"/>
                <a:gd name="connsiteY21" fmla="*/ 183853 h 307275"/>
                <a:gd name="connsiteX22" fmla="*/ 12502 w 301116"/>
                <a:gd name="connsiteY22" fmla="*/ 202354 h 307275"/>
                <a:gd name="connsiteX23" fmla="*/ 14680 w 301116"/>
                <a:gd name="connsiteY23" fmla="*/ 203634 h 307275"/>
                <a:gd name="connsiteX24" fmla="*/ 50046 w 301116"/>
                <a:gd name="connsiteY24" fmla="*/ 205747 h 307275"/>
                <a:gd name="connsiteX25" fmla="*/ 38450 w 301116"/>
                <a:gd name="connsiteY25" fmla="*/ 244988 h 307275"/>
                <a:gd name="connsiteX26" fmla="*/ 39795 w 301116"/>
                <a:gd name="connsiteY26" fmla="*/ 247869 h 307275"/>
                <a:gd name="connsiteX27" fmla="*/ 45305 w 301116"/>
                <a:gd name="connsiteY27" fmla="*/ 250366 h 307275"/>
                <a:gd name="connsiteX28" fmla="*/ 28840 w 301116"/>
                <a:gd name="connsiteY28" fmla="*/ 260288 h 307275"/>
                <a:gd name="connsiteX29" fmla="*/ 16859 w 301116"/>
                <a:gd name="connsiteY29" fmla="*/ 284742 h 307275"/>
                <a:gd name="connsiteX30" fmla="*/ 16859 w 301116"/>
                <a:gd name="connsiteY30" fmla="*/ 287239 h 307275"/>
                <a:gd name="connsiteX31" fmla="*/ 19037 w 301116"/>
                <a:gd name="connsiteY31" fmla="*/ 288199 h 307275"/>
                <a:gd name="connsiteX32" fmla="*/ 36143 w 301116"/>
                <a:gd name="connsiteY32" fmla="*/ 286534 h 307275"/>
                <a:gd name="connsiteX33" fmla="*/ 33581 w 301116"/>
                <a:gd name="connsiteY33" fmla="*/ 291336 h 307275"/>
                <a:gd name="connsiteX34" fmla="*/ 33581 w 301116"/>
                <a:gd name="connsiteY34" fmla="*/ 293576 h 307275"/>
                <a:gd name="connsiteX35" fmla="*/ 40756 w 301116"/>
                <a:gd name="connsiteY35" fmla="*/ 306956 h 307275"/>
                <a:gd name="connsiteX36" fmla="*/ 43127 w 301116"/>
                <a:gd name="connsiteY36" fmla="*/ 308300 h 307275"/>
                <a:gd name="connsiteX37" fmla="*/ 43895 w 301116"/>
                <a:gd name="connsiteY37" fmla="*/ 308300 h 307275"/>
                <a:gd name="connsiteX38" fmla="*/ 60745 w 301116"/>
                <a:gd name="connsiteY38" fmla="*/ 303819 h 307275"/>
                <a:gd name="connsiteX39" fmla="*/ 62667 w 301116"/>
                <a:gd name="connsiteY39" fmla="*/ 301962 h 307275"/>
                <a:gd name="connsiteX40" fmla="*/ 64397 w 301116"/>
                <a:gd name="connsiteY40" fmla="*/ 293576 h 307275"/>
                <a:gd name="connsiteX41" fmla="*/ 101428 w 301116"/>
                <a:gd name="connsiteY41" fmla="*/ 305675 h 307275"/>
                <a:gd name="connsiteX42" fmla="*/ 100979 w 301116"/>
                <a:gd name="connsiteY42" fmla="*/ 304459 h 307275"/>
                <a:gd name="connsiteX43" fmla="*/ 101748 w 301116"/>
                <a:gd name="connsiteY43" fmla="*/ 301898 h 307275"/>
                <a:gd name="connsiteX44" fmla="*/ 133141 w 301116"/>
                <a:gd name="connsiteY44" fmla="*/ 275140 h 307275"/>
                <a:gd name="connsiteX45" fmla="*/ 134935 w 301116"/>
                <a:gd name="connsiteY45" fmla="*/ 274436 h 307275"/>
                <a:gd name="connsiteX46" fmla="*/ 163893 w 301116"/>
                <a:gd name="connsiteY46" fmla="*/ 274435 h 307275"/>
                <a:gd name="connsiteX47" fmla="*/ 191507 w 301116"/>
                <a:gd name="connsiteY47" fmla="*/ 257023 h 307275"/>
                <a:gd name="connsiteX48" fmla="*/ 192980 w 301116"/>
                <a:gd name="connsiteY48" fmla="*/ 256575 h 307275"/>
                <a:gd name="connsiteX49" fmla="*/ 193556 w 301116"/>
                <a:gd name="connsiteY49" fmla="*/ 256575 h 307275"/>
                <a:gd name="connsiteX50" fmla="*/ 195222 w 301116"/>
                <a:gd name="connsiteY50" fmla="*/ 257663 h 307275"/>
                <a:gd name="connsiteX51" fmla="*/ 194774 w 301116"/>
                <a:gd name="connsiteY51" fmla="*/ 257151 h 307275"/>
                <a:gd name="connsiteX52" fmla="*/ 152169 w 301116"/>
                <a:gd name="connsiteY52" fmla="*/ 222199 h 307275"/>
                <a:gd name="connsiteX53" fmla="*/ 152169 w 301116"/>
                <a:gd name="connsiteY53" fmla="*/ 189295 h 307275"/>
                <a:gd name="connsiteX54" fmla="*/ 194646 w 301116"/>
                <a:gd name="connsiteY54" fmla="*/ 171754 h 307275"/>
                <a:gd name="connsiteX55" fmla="*/ 257495 w 301116"/>
                <a:gd name="connsiteY55" fmla="*/ 124895 h 307275"/>
                <a:gd name="connsiteX56" fmla="*/ 258457 w 301116"/>
                <a:gd name="connsiteY56" fmla="*/ 122974 h 307275"/>
                <a:gd name="connsiteX57" fmla="*/ 258457 w 301116"/>
                <a:gd name="connsiteY57" fmla="*/ 83669 h 307275"/>
                <a:gd name="connsiteX58" fmla="*/ 299909 w 301116"/>
                <a:gd name="connsiteY58" fmla="*/ 41418 h 307275"/>
                <a:gd name="connsiteX59" fmla="*/ 303688 w 301116"/>
                <a:gd name="connsiteY59" fmla="*/ 37577 h 307275"/>
                <a:gd name="connsiteX60" fmla="*/ 304265 w 301116"/>
                <a:gd name="connsiteY60" fmla="*/ 34953 h 3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1116" h="307275">
                  <a:moveTo>
                    <a:pt x="304265" y="34953"/>
                  </a:moveTo>
                  <a:lnTo>
                    <a:pt x="299652" y="24774"/>
                  </a:lnTo>
                  <a:lnTo>
                    <a:pt x="298819" y="23046"/>
                  </a:lnTo>
                  <a:lnTo>
                    <a:pt x="274666" y="704"/>
                  </a:lnTo>
                  <a:cubicBezTo>
                    <a:pt x="274139" y="275"/>
                    <a:pt x="273487" y="28"/>
                    <a:pt x="272808" y="0"/>
                  </a:cubicBezTo>
                  <a:lnTo>
                    <a:pt x="272808" y="0"/>
                  </a:lnTo>
                  <a:cubicBezTo>
                    <a:pt x="272000" y="104"/>
                    <a:pt x="271265" y="517"/>
                    <a:pt x="270758" y="1152"/>
                  </a:cubicBezTo>
                  <a:lnTo>
                    <a:pt x="247245" y="36233"/>
                  </a:lnTo>
                  <a:lnTo>
                    <a:pt x="222195" y="55758"/>
                  </a:lnTo>
                  <a:lnTo>
                    <a:pt x="183434" y="57935"/>
                  </a:lnTo>
                  <a:cubicBezTo>
                    <a:pt x="182758" y="57997"/>
                    <a:pt x="182124" y="58291"/>
                    <a:pt x="181640" y="58767"/>
                  </a:cubicBezTo>
                  <a:cubicBezTo>
                    <a:pt x="181175" y="59268"/>
                    <a:pt x="180942" y="59942"/>
                    <a:pt x="180999" y="60623"/>
                  </a:cubicBezTo>
                  <a:lnTo>
                    <a:pt x="183242" y="91735"/>
                  </a:lnTo>
                  <a:lnTo>
                    <a:pt x="151208" y="96152"/>
                  </a:lnTo>
                  <a:lnTo>
                    <a:pt x="122249" y="82772"/>
                  </a:lnTo>
                  <a:cubicBezTo>
                    <a:pt x="121849" y="82682"/>
                    <a:pt x="121433" y="82682"/>
                    <a:pt x="121033" y="82772"/>
                  </a:cubicBezTo>
                  <a:cubicBezTo>
                    <a:pt x="120344" y="82800"/>
                    <a:pt x="119678" y="83022"/>
                    <a:pt x="119110" y="83412"/>
                  </a:cubicBezTo>
                  <a:lnTo>
                    <a:pt x="71445" y="125407"/>
                  </a:lnTo>
                  <a:lnTo>
                    <a:pt x="24611" y="148517"/>
                  </a:lnTo>
                  <a:lnTo>
                    <a:pt x="458" y="179692"/>
                  </a:lnTo>
                  <a:cubicBezTo>
                    <a:pt x="-153" y="180461"/>
                    <a:pt x="-153" y="181548"/>
                    <a:pt x="458" y="182317"/>
                  </a:cubicBezTo>
                  <a:lnTo>
                    <a:pt x="1355" y="183853"/>
                  </a:lnTo>
                  <a:lnTo>
                    <a:pt x="12502" y="202354"/>
                  </a:lnTo>
                  <a:cubicBezTo>
                    <a:pt x="12953" y="203134"/>
                    <a:pt x="13779" y="203620"/>
                    <a:pt x="14680" y="203634"/>
                  </a:cubicBezTo>
                  <a:lnTo>
                    <a:pt x="50046" y="205747"/>
                  </a:lnTo>
                  <a:lnTo>
                    <a:pt x="38450" y="244988"/>
                  </a:lnTo>
                  <a:cubicBezTo>
                    <a:pt x="38121" y="246149"/>
                    <a:pt x="38694" y="247375"/>
                    <a:pt x="39795" y="247869"/>
                  </a:cubicBezTo>
                  <a:lnTo>
                    <a:pt x="45305" y="250366"/>
                  </a:lnTo>
                  <a:lnTo>
                    <a:pt x="28840" y="260288"/>
                  </a:lnTo>
                  <a:lnTo>
                    <a:pt x="16859" y="284742"/>
                  </a:lnTo>
                  <a:cubicBezTo>
                    <a:pt x="16384" y="285507"/>
                    <a:pt x="16384" y="286474"/>
                    <a:pt x="16859" y="287239"/>
                  </a:cubicBezTo>
                  <a:cubicBezTo>
                    <a:pt x="17402" y="287872"/>
                    <a:pt x="18203" y="288225"/>
                    <a:pt x="19037" y="288199"/>
                  </a:cubicBezTo>
                  <a:lnTo>
                    <a:pt x="36143" y="286534"/>
                  </a:lnTo>
                  <a:lnTo>
                    <a:pt x="33581" y="291336"/>
                  </a:lnTo>
                  <a:cubicBezTo>
                    <a:pt x="33166" y="292025"/>
                    <a:pt x="33166" y="292887"/>
                    <a:pt x="33581" y="293576"/>
                  </a:cubicBezTo>
                  <a:lnTo>
                    <a:pt x="40756" y="306956"/>
                  </a:lnTo>
                  <a:cubicBezTo>
                    <a:pt x="41198" y="307845"/>
                    <a:pt x="42136" y="308377"/>
                    <a:pt x="43127" y="308300"/>
                  </a:cubicBezTo>
                  <a:lnTo>
                    <a:pt x="43895" y="308300"/>
                  </a:lnTo>
                  <a:lnTo>
                    <a:pt x="60745" y="303819"/>
                  </a:lnTo>
                  <a:cubicBezTo>
                    <a:pt x="61691" y="303623"/>
                    <a:pt x="62440" y="302900"/>
                    <a:pt x="62667" y="301962"/>
                  </a:cubicBezTo>
                  <a:lnTo>
                    <a:pt x="64397" y="293576"/>
                  </a:lnTo>
                  <a:lnTo>
                    <a:pt x="101428" y="305675"/>
                  </a:lnTo>
                  <a:lnTo>
                    <a:pt x="100979" y="304459"/>
                  </a:lnTo>
                  <a:cubicBezTo>
                    <a:pt x="100701" y="303529"/>
                    <a:pt x="101004" y="302522"/>
                    <a:pt x="101748" y="301898"/>
                  </a:cubicBezTo>
                  <a:lnTo>
                    <a:pt x="133141" y="275140"/>
                  </a:lnTo>
                  <a:cubicBezTo>
                    <a:pt x="133607" y="274655"/>
                    <a:pt x="134263" y="274398"/>
                    <a:pt x="134935" y="274436"/>
                  </a:cubicBezTo>
                  <a:lnTo>
                    <a:pt x="163893" y="274435"/>
                  </a:lnTo>
                  <a:lnTo>
                    <a:pt x="191507" y="257023"/>
                  </a:lnTo>
                  <a:cubicBezTo>
                    <a:pt x="191948" y="256743"/>
                    <a:pt x="192458" y="256588"/>
                    <a:pt x="192980" y="256575"/>
                  </a:cubicBezTo>
                  <a:lnTo>
                    <a:pt x="193556" y="256575"/>
                  </a:lnTo>
                  <a:cubicBezTo>
                    <a:pt x="194217" y="256744"/>
                    <a:pt x="194803" y="257126"/>
                    <a:pt x="195222" y="257663"/>
                  </a:cubicBezTo>
                  <a:lnTo>
                    <a:pt x="194774" y="257151"/>
                  </a:lnTo>
                  <a:lnTo>
                    <a:pt x="152169" y="222199"/>
                  </a:lnTo>
                  <a:lnTo>
                    <a:pt x="152169" y="189295"/>
                  </a:lnTo>
                  <a:lnTo>
                    <a:pt x="194646" y="171754"/>
                  </a:lnTo>
                  <a:lnTo>
                    <a:pt x="257495" y="124895"/>
                  </a:lnTo>
                  <a:cubicBezTo>
                    <a:pt x="258113" y="124452"/>
                    <a:pt x="258472" y="123734"/>
                    <a:pt x="258457" y="122974"/>
                  </a:cubicBezTo>
                  <a:lnTo>
                    <a:pt x="258457" y="83669"/>
                  </a:lnTo>
                  <a:lnTo>
                    <a:pt x="299909" y="41418"/>
                  </a:lnTo>
                  <a:lnTo>
                    <a:pt x="303688" y="37577"/>
                  </a:lnTo>
                  <a:cubicBezTo>
                    <a:pt x="304407" y="36906"/>
                    <a:pt x="304636" y="35862"/>
                    <a:pt x="304265" y="3495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54782806-BDBD-0948-8000-B4CC0FA730DF}"/>
                </a:ext>
              </a:extLst>
            </p:cNvPr>
            <p:cNvSpPr/>
            <p:nvPr/>
          </p:nvSpPr>
          <p:spPr>
            <a:xfrm>
              <a:off x="7868871" y="4583065"/>
              <a:ext cx="38440" cy="12803"/>
            </a:xfrm>
            <a:custGeom>
              <a:avLst/>
              <a:gdLst>
                <a:gd name="connsiteX0" fmla="*/ 11662 w 38440"/>
                <a:gd name="connsiteY0" fmla="*/ 15877 h 12803"/>
                <a:gd name="connsiteX1" fmla="*/ 12302 w 38440"/>
                <a:gd name="connsiteY1" fmla="*/ 15877 h 12803"/>
                <a:gd name="connsiteX2" fmla="*/ 13583 w 38440"/>
                <a:gd name="connsiteY2" fmla="*/ 15877 h 12803"/>
                <a:gd name="connsiteX3" fmla="*/ 37673 w 38440"/>
                <a:gd name="connsiteY3" fmla="*/ 4674 h 12803"/>
                <a:gd name="connsiteX4" fmla="*/ 39146 w 38440"/>
                <a:gd name="connsiteY4" fmla="*/ 1921 h 12803"/>
                <a:gd name="connsiteX5" fmla="*/ 36455 w 38440"/>
                <a:gd name="connsiteY5" fmla="*/ 1 h 12803"/>
                <a:gd name="connsiteX6" fmla="*/ 5063 w 38440"/>
                <a:gd name="connsiteY6" fmla="*/ 0 h 12803"/>
                <a:gd name="connsiteX7" fmla="*/ 2500 w 38440"/>
                <a:gd name="connsiteY7" fmla="*/ 1857 h 12803"/>
                <a:gd name="connsiteX8" fmla="*/ 65 w 38440"/>
                <a:gd name="connsiteY8" fmla="*/ 10755 h 12803"/>
                <a:gd name="connsiteX9" fmla="*/ 1934 w 38440"/>
                <a:gd name="connsiteY9" fmla="*/ 13752 h 12803"/>
                <a:gd name="connsiteX10" fmla="*/ 1988 w 38440"/>
                <a:gd name="connsiteY10" fmla="*/ 13764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0" h="12803">
                  <a:moveTo>
                    <a:pt x="11662" y="15877"/>
                  </a:moveTo>
                  <a:lnTo>
                    <a:pt x="12302" y="15877"/>
                  </a:lnTo>
                  <a:cubicBezTo>
                    <a:pt x="12725" y="15970"/>
                    <a:pt x="13162" y="15970"/>
                    <a:pt x="13583" y="15877"/>
                  </a:cubicBezTo>
                  <a:lnTo>
                    <a:pt x="37673" y="4674"/>
                  </a:lnTo>
                  <a:cubicBezTo>
                    <a:pt x="38748" y="4214"/>
                    <a:pt x="39360" y="3070"/>
                    <a:pt x="39146" y="1921"/>
                  </a:cubicBezTo>
                  <a:cubicBezTo>
                    <a:pt x="38776" y="755"/>
                    <a:pt x="37680" y="-28"/>
                    <a:pt x="36455" y="1"/>
                  </a:cubicBezTo>
                  <a:lnTo>
                    <a:pt x="5063" y="0"/>
                  </a:lnTo>
                  <a:cubicBezTo>
                    <a:pt x="3890" y="-22"/>
                    <a:pt x="2843" y="735"/>
                    <a:pt x="2500" y="1857"/>
                  </a:cubicBezTo>
                  <a:lnTo>
                    <a:pt x="65" y="10755"/>
                  </a:lnTo>
                  <a:cubicBezTo>
                    <a:pt x="-247" y="12098"/>
                    <a:pt x="589" y="13440"/>
                    <a:pt x="1934" y="13752"/>
                  </a:cubicBezTo>
                  <a:cubicBezTo>
                    <a:pt x="1952" y="13756"/>
                    <a:pt x="1970" y="13760"/>
                    <a:pt x="1988" y="1376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FE50B20B-DA23-B846-B000-582496638253}"/>
                </a:ext>
              </a:extLst>
            </p:cNvPr>
            <p:cNvSpPr/>
            <p:nvPr/>
          </p:nvSpPr>
          <p:spPr>
            <a:xfrm>
              <a:off x="7864067" y="4304021"/>
              <a:ext cx="166575" cy="224055"/>
            </a:xfrm>
            <a:custGeom>
              <a:avLst/>
              <a:gdLst>
                <a:gd name="connsiteX0" fmla="*/ 111414 w 166574"/>
                <a:gd name="connsiteY0" fmla="*/ 64 h 224055"/>
                <a:gd name="connsiteX1" fmla="*/ 109940 w 166574"/>
                <a:gd name="connsiteY1" fmla="*/ 512 h 224055"/>
                <a:gd name="connsiteX2" fmla="*/ 82327 w 166574"/>
                <a:gd name="connsiteY2" fmla="*/ 17924 h 224055"/>
                <a:gd name="connsiteX3" fmla="*/ 53368 w 166574"/>
                <a:gd name="connsiteY3" fmla="*/ 17924 h 224055"/>
                <a:gd name="connsiteX4" fmla="*/ 51574 w 166574"/>
                <a:gd name="connsiteY4" fmla="*/ 18628 h 224055"/>
                <a:gd name="connsiteX5" fmla="*/ 20182 w 166574"/>
                <a:gd name="connsiteY5" fmla="*/ 45387 h 224055"/>
                <a:gd name="connsiteX6" fmla="*/ 19413 w 166574"/>
                <a:gd name="connsiteY6" fmla="*/ 47948 h 224055"/>
                <a:gd name="connsiteX7" fmla="*/ 19861 w 166574"/>
                <a:gd name="connsiteY7" fmla="*/ 49164 h 224055"/>
                <a:gd name="connsiteX8" fmla="*/ 33828 w 166574"/>
                <a:gd name="connsiteY8" fmla="*/ 89622 h 224055"/>
                <a:gd name="connsiteX9" fmla="*/ 30882 w 166574"/>
                <a:gd name="connsiteY9" fmla="*/ 87573 h 224055"/>
                <a:gd name="connsiteX10" fmla="*/ 29216 w 166574"/>
                <a:gd name="connsiteY10" fmla="*/ 87061 h 224055"/>
                <a:gd name="connsiteX11" fmla="*/ 28126 w 166574"/>
                <a:gd name="connsiteY11" fmla="*/ 87061 h 224055"/>
                <a:gd name="connsiteX12" fmla="*/ 1538 w 166574"/>
                <a:gd name="connsiteY12" fmla="*/ 98200 h 224055"/>
                <a:gd name="connsiteX13" fmla="*/ 193 w 166574"/>
                <a:gd name="connsiteY13" fmla="*/ 101465 h 224055"/>
                <a:gd name="connsiteX14" fmla="*/ 7433 w 166574"/>
                <a:gd name="connsiteY14" fmla="*/ 117149 h 224055"/>
                <a:gd name="connsiteX15" fmla="*/ 9547 w 166574"/>
                <a:gd name="connsiteY15" fmla="*/ 118557 h 224055"/>
                <a:gd name="connsiteX16" fmla="*/ 9547 w 166574"/>
                <a:gd name="connsiteY16" fmla="*/ 118557 h 224055"/>
                <a:gd name="connsiteX17" fmla="*/ 11661 w 166574"/>
                <a:gd name="connsiteY17" fmla="*/ 117596 h 224055"/>
                <a:gd name="connsiteX18" fmla="*/ 18068 w 166574"/>
                <a:gd name="connsiteY18" fmla="*/ 110363 h 224055"/>
                <a:gd name="connsiteX19" fmla="*/ 28831 w 166574"/>
                <a:gd name="connsiteY19" fmla="*/ 148773 h 224055"/>
                <a:gd name="connsiteX20" fmla="*/ 7112 w 166574"/>
                <a:gd name="connsiteY20" fmla="*/ 199985 h 224055"/>
                <a:gd name="connsiteX21" fmla="*/ 8349 w 166574"/>
                <a:gd name="connsiteY21" fmla="*/ 203098 h 224055"/>
                <a:gd name="connsiteX22" fmla="*/ 8586 w 166574"/>
                <a:gd name="connsiteY22" fmla="*/ 203186 h 224055"/>
                <a:gd name="connsiteX23" fmla="*/ 18580 w 166574"/>
                <a:gd name="connsiteY23" fmla="*/ 206899 h 224055"/>
                <a:gd name="connsiteX24" fmla="*/ 17235 w 166574"/>
                <a:gd name="connsiteY24" fmla="*/ 212852 h 224055"/>
                <a:gd name="connsiteX25" fmla="*/ 10828 w 166574"/>
                <a:gd name="connsiteY25" fmla="*/ 209843 h 224055"/>
                <a:gd name="connsiteX26" fmla="*/ 9612 w 166574"/>
                <a:gd name="connsiteY26" fmla="*/ 209523 h 224055"/>
                <a:gd name="connsiteX27" fmla="*/ 8395 w 166574"/>
                <a:gd name="connsiteY27" fmla="*/ 209843 h 224055"/>
                <a:gd name="connsiteX28" fmla="*/ 6985 w 166574"/>
                <a:gd name="connsiteY28" fmla="*/ 211700 h 224055"/>
                <a:gd name="connsiteX29" fmla="*/ 4549 w 166574"/>
                <a:gd name="connsiteY29" fmla="*/ 227320 h 224055"/>
                <a:gd name="connsiteX30" fmla="*/ 5318 w 166574"/>
                <a:gd name="connsiteY30" fmla="*/ 229433 h 224055"/>
                <a:gd name="connsiteX31" fmla="*/ 7240 w 166574"/>
                <a:gd name="connsiteY31" fmla="*/ 230137 h 224055"/>
                <a:gd name="connsiteX32" fmla="*/ 40427 w 166574"/>
                <a:gd name="connsiteY32" fmla="*/ 225079 h 224055"/>
                <a:gd name="connsiteX33" fmla="*/ 50486 w 166574"/>
                <a:gd name="connsiteY33" fmla="*/ 216949 h 224055"/>
                <a:gd name="connsiteX34" fmla="*/ 51254 w 166574"/>
                <a:gd name="connsiteY34" fmla="*/ 218293 h 224055"/>
                <a:gd name="connsiteX35" fmla="*/ 56060 w 166574"/>
                <a:gd name="connsiteY35" fmla="*/ 222711 h 224055"/>
                <a:gd name="connsiteX36" fmla="*/ 57982 w 166574"/>
                <a:gd name="connsiteY36" fmla="*/ 223415 h 224055"/>
                <a:gd name="connsiteX37" fmla="*/ 58558 w 166574"/>
                <a:gd name="connsiteY37" fmla="*/ 223415 h 224055"/>
                <a:gd name="connsiteX38" fmla="*/ 60481 w 166574"/>
                <a:gd name="connsiteY38" fmla="*/ 221878 h 224055"/>
                <a:gd name="connsiteX39" fmla="*/ 65541 w 166574"/>
                <a:gd name="connsiteY39" fmla="*/ 209075 h 224055"/>
                <a:gd name="connsiteX40" fmla="*/ 67592 w 166574"/>
                <a:gd name="connsiteY40" fmla="*/ 212916 h 224055"/>
                <a:gd name="connsiteX41" fmla="*/ 69706 w 166574"/>
                <a:gd name="connsiteY41" fmla="*/ 214261 h 224055"/>
                <a:gd name="connsiteX42" fmla="*/ 69706 w 166574"/>
                <a:gd name="connsiteY42" fmla="*/ 214260 h 224055"/>
                <a:gd name="connsiteX43" fmla="*/ 71756 w 166574"/>
                <a:gd name="connsiteY43" fmla="*/ 213492 h 224055"/>
                <a:gd name="connsiteX44" fmla="*/ 87324 w 166574"/>
                <a:gd name="connsiteY44" fmla="*/ 197040 h 224055"/>
                <a:gd name="connsiteX45" fmla="*/ 104750 w 166574"/>
                <a:gd name="connsiteY45" fmla="*/ 205042 h 224055"/>
                <a:gd name="connsiteX46" fmla="*/ 105967 w 166574"/>
                <a:gd name="connsiteY46" fmla="*/ 205042 h 224055"/>
                <a:gd name="connsiteX47" fmla="*/ 108210 w 166574"/>
                <a:gd name="connsiteY47" fmla="*/ 203890 h 224055"/>
                <a:gd name="connsiteX48" fmla="*/ 119230 w 166574"/>
                <a:gd name="connsiteY48" fmla="*/ 187630 h 224055"/>
                <a:gd name="connsiteX49" fmla="*/ 134221 w 166574"/>
                <a:gd name="connsiteY49" fmla="*/ 191599 h 224055"/>
                <a:gd name="connsiteX50" fmla="*/ 134991 w 166574"/>
                <a:gd name="connsiteY50" fmla="*/ 191599 h 224055"/>
                <a:gd name="connsiteX51" fmla="*/ 136721 w 166574"/>
                <a:gd name="connsiteY51" fmla="*/ 191023 h 224055"/>
                <a:gd name="connsiteX52" fmla="*/ 154403 w 166574"/>
                <a:gd name="connsiteY52" fmla="*/ 176555 h 224055"/>
                <a:gd name="connsiteX53" fmla="*/ 169010 w 166574"/>
                <a:gd name="connsiteY53" fmla="*/ 137378 h 224055"/>
                <a:gd name="connsiteX54" fmla="*/ 154723 w 166574"/>
                <a:gd name="connsiteY54" fmla="*/ 59086 h 224055"/>
                <a:gd name="connsiteX55" fmla="*/ 113656 w 166574"/>
                <a:gd name="connsiteY55" fmla="*/ 1088 h 224055"/>
                <a:gd name="connsiteX56" fmla="*/ 111990 w 166574"/>
                <a:gd name="connsiteY56" fmla="*/ 0 h 22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6574" h="224055">
                  <a:moveTo>
                    <a:pt x="111414" y="64"/>
                  </a:moveTo>
                  <a:cubicBezTo>
                    <a:pt x="110891" y="77"/>
                    <a:pt x="110381" y="232"/>
                    <a:pt x="109940" y="512"/>
                  </a:cubicBezTo>
                  <a:lnTo>
                    <a:pt x="82327" y="17924"/>
                  </a:lnTo>
                  <a:lnTo>
                    <a:pt x="53368" y="17924"/>
                  </a:lnTo>
                  <a:cubicBezTo>
                    <a:pt x="52697" y="17886"/>
                    <a:pt x="52041" y="18144"/>
                    <a:pt x="51574" y="18628"/>
                  </a:cubicBezTo>
                  <a:lnTo>
                    <a:pt x="20182" y="45387"/>
                  </a:lnTo>
                  <a:cubicBezTo>
                    <a:pt x="19437" y="46011"/>
                    <a:pt x="19135" y="47017"/>
                    <a:pt x="19413" y="47948"/>
                  </a:cubicBezTo>
                  <a:lnTo>
                    <a:pt x="19861" y="49164"/>
                  </a:lnTo>
                  <a:lnTo>
                    <a:pt x="33828" y="89622"/>
                  </a:lnTo>
                  <a:lnTo>
                    <a:pt x="30882" y="87573"/>
                  </a:lnTo>
                  <a:cubicBezTo>
                    <a:pt x="30384" y="87252"/>
                    <a:pt x="29808" y="87075"/>
                    <a:pt x="29216" y="87061"/>
                  </a:cubicBezTo>
                  <a:lnTo>
                    <a:pt x="28126" y="87061"/>
                  </a:lnTo>
                  <a:lnTo>
                    <a:pt x="1538" y="98200"/>
                  </a:lnTo>
                  <a:cubicBezTo>
                    <a:pt x="264" y="98730"/>
                    <a:pt x="-338" y="100192"/>
                    <a:pt x="193" y="101465"/>
                  </a:cubicBezTo>
                  <a:lnTo>
                    <a:pt x="7433" y="117149"/>
                  </a:lnTo>
                  <a:cubicBezTo>
                    <a:pt x="7874" y="117927"/>
                    <a:pt x="8658" y="118449"/>
                    <a:pt x="9547" y="118557"/>
                  </a:cubicBezTo>
                  <a:lnTo>
                    <a:pt x="9547" y="118557"/>
                  </a:lnTo>
                  <a:cubicBezTo>
                    <a:pt x="10362" y="118582"/>
                    <a:pt x="11144" y="118227"/>
                    <a:pt x="11661" y="117596"/>
                  </a:cubicBezTo>
                  <a:lnTo>
                    <a:pt x="18068" y="110363"/>
                  </a:lnTo>
                  <a:lnTo>
                    <a:pt x="28831" y="148773"/>
                  </a:lnTo>
                  <a:lnTo>
                    <a:pt x="7112" y="199985"/>
                  </a:lnTo>
                  <a:cubicBezTo>
                    <a:pt x="6594" y="201186"/>
                    <a:pt x="7147" y="202580"/>
                    <a:pt x="8349" y="203098"/>
                  </a:cubicBezTo>
                  <a:cubicBezTo>
                    <a:pt x="8427" y="203132"/>
                    <a:pt x="8506" y="203161"/>
                    <a:pt x="8586" y="203186"/>
                  </a:cubicBezTo>
                  <a:lnTo>
                    <a:pt x="18580" y="206899"/>
                  </a:lnTo>
                  <a:lnTo>
                    <a:pt x="17235" y="212852"/>
                  </a:lnTo>
                  <a:lnTo>
                    <a:pt x="10828" y="209843"/>
                  </a:lnTo>
                  <a:cubicBezTo>
                    <a:pt x="10451" y="209648"/>
                    <a:pt x="10035" y="209539"/>
                    <a:pt x="9612" y="209523"/>
                  </a:cubicBezTo>
                  <a:cubicBezTo>
                    <a:pt x="9186" y="209530"/>
                    <a:pt x="8768" y="209640"/>
                    <a:pt x="8395" y="209843"/>
                  </a:cubicBezTo>
                  <a:cubicBezTo>
                    <a:pt x="7654" y="210200"/>
                    <a:pt x="7130" y="210891"/>
                    <a:pt x="6985" y="211700"/>
                  </a:cubicBezTo>
                  <a:lnTo>
                    <a:pt x="4549" y="227320"/>
                  </a:lnTo>
                  <a:cubicBezTo>
                    <a:pt x="4433" y="228108"/>
                    <a:pt x="4722" y="228902"/>
                    <a:pt x="5318" y="229433"/>
                  </a:cubicBezTo>
                  <a:cubicBezTo>
                    <a:pt x="5837" y="229917"/>
                    <a:pt x="6530" y="230171"/>
                    <a:pt x="7240" y="230137"/>
                  </a:cubicBezTo>
                  <a:lnTo>
                    <a:pt x="40427" y="225079"/>
                  </a:lnTo>
                  <a:lnTo>
                    <a:pt x="50486" y="216949"/>
                  </a:lnTo>
                  <a:cubicBezTo>
                    <a:pt x="50628" y="217453"/>
                    <a:pt x="50892" y="217915"/>
                    <a:pt x="51254" y="218293"/>
                  </a:cubicBezTo>
                  <a:lnTo>
                    <a:pt x="56060" y="222711"/>
                  </a:lnTo>
                  <a:cubicBezTo>
                    <a:pt x="56595" y="223167"/>
                    <a:pt x="57277" y="223417"/>
                    <a:pt x="57982" y="223415"/>
                  </a:cubicBezTo>
                  <a:lnTo>
                    <a:pt x="58558" y="223415"/>
                  </a:lnTo>
                  <a:cubicBezTo>
                    <a:pt x="59448" y="223331"/>
                    <a:pt x="60203" y="222727"/>
                    <a:pt x="60481" y="221878"/>
                  </a:cubicBezTo>
                  <a:lnTo>
                    <a:pt x="65541" y="209075"/>
                  </a:lnTo>
                  <a:lnTo>
                    <a:pt x="67592" y="212916"/>
                  </a:lnTo>
                  <a:cubicBezTo>
                    <a:pt x="68067" y="213650"/>
                    <a:pt x="68839" y="214141"/>
                    <a:pt x="69706" y="214261"/>
                  </a:cubicBezTo>
                  <a:lnTo>
                    <a:pt x="69706" y="214260"/>
                  </a:lnTo>
                  <a:cubicBezTo>
                    <a:pt x="70458" y="214253"/>
                    <a:pt x="71184" y="213981"/>
                    <a:pt x="71756" y="213492"/>
                  </a:cubicBezTo>
                  <a:lnTo>
                    <a:pt x="87324" y="197040"/>
                  </a:lnTo>
                  <a:lnTo>
                    <a:pt x="104750" y="205042"/>
                  </a:lnTo>
                  <a:cubicBezTo>
                    <a:pt x="105152" y="205129"/>
                    <a:pt x="105567" y="205129"/>
                    <a:pt x="105967" y="205042"/>
                  </a:cubicBezTo>
                  <a:cubicBezTo>
                    <a:pt x="106860" y="205054"/>
                    <a:pt x="107700" y="204622"/>
                    <a:pt x="108210" y="203890"/>
                  </a:cubicBezTo>
                  <a:lnTo>
                    <a:pt x="119230" y="187630"/>
                  </a:lnTo>
                  <a:lnTo>
                    <a:pt x="134221" y="191599"/>
                  </a:lnTo>
                  <a:lnTo>
                    <a:pt x="134991" y="191599"/>
                  </a:lnTo>
                  <a:cubicBezTo>
                    <a:pt x="135617" y="191614"/>
                    <a:pt x="136229" y="191410"/>
                    <a:pt x="136721" y="191023"/>
                  </a:cubicBezTo>
                  <a:lnTo>
                    <a:pt x="154403" y="176555"/>
                  </a:lnTo>
                  <a:lnTo>
                    <a:pt x="169010" y="137378"/>
                  </a:lnTo>
                  <a:lnTo>
                    <a:pt x="154723" y="59086"/>
                  </a:lnTo>
                  <a:lnTo>
                    <a:pt x="113656" y="1088"/>
                  </a:lnTo>
                  <a:cubicBezTo>
                    <a:pt x="113255" y="531"/>
                    <a:pt x="112662" y="143"/>
                    <a:pt x="111990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4FF5671A-0AB1-3647-BB1C-155AD8F0AF78}"/>
                </a:ext>
              </a:extLst>
            </p:cNvPr>
            <p:cNvSpPr/>
            <p:nvPr/>
          </p:nvSpPr>
          <p:spPr>
            <a:xfrm>
              <a:off x="6633784" y="5120285"/>
              <a:ext cx="339556" cy="396898"/>
            </a:xfrm>
            <a:custGeom>
              <a:avLst/>
              <a:gdLst>
                <a:gd name="connsiteX0" fmla="*/ 512 w 339556"/>
                <a:gd name="connsiteY0" fmla="*/ 84630 h 396897"/>
                <a:gd name="connsiteX1" fmla="*/ 3077 w 339556"/>
                <a:gd name="connsiteY1" fmla="*/ 87680 h 396897"/>
                <a:gd name="connsiteX2" fmla="*/ 3075 w 339556"/>
                <a:gd name="connsiteY2" fmla="*/ 87703 h 396897"/>
                <a:gd name="connsiteX3" fmla="*/ 1089 w 339556"/>
                <a:gd name="connsiteY3" fmla="*/ 96921 h 396897"/>
                <a:gd name="connsiteX4" fmla="*/ 13902 w 339556"/>
                <a:gd name="connsiteY4" fmla="*/ 102811 h 396897"/>
                <a:gd name="connsiteX5" fmla="*/ 15376 w 339556"/>
                <a:gd name="connsiteY5" fmla="*/ 104859 h 396897"/>
                <a:gd name="connsiteX6" fmla="*/ 17618 w 339556"/>
                <a:gd name="connsiteY6" fmla="*/ 132066 h 396897"/>
                <a:gd name="connsiteX7" fmla="*/ 42412 w 339556"/>
                <a:gd name="connsiteY7" fmla="*/ 138467 h 396897"/>
                <a:gd name="connsiteX8" fmla="*/ 44334 w 339556"/>
                <a:gd name="connsiteY8" fmla="*/ 141092 h 396897"/>
                <a:gd name="connsiteX9" fmla="*/ 35237 w 339556"/>
                <a:gd name="connsiteY9" fmla="*/ 227257 h 396897"/>
                <a:gd name="connsiteX10" fmla="*/ 76368 w 339556"/>
                <a:gd name="connsiteY10" fmla="*/ 201267 h 396897"/>
                <a:gd name="connsiteX11" fmla="*/ 77906 w 339556"/>
                <a:gd name="connsiteY11" fmla="*/ 200818 h 396897"/>
                <a:gd name="connsiteX12" fmla="*/ 78931 w 339556"/>
                <a:gd name="connsiteY12" fmla="*/ 200818 h 396897"/>
                <a:gd name="connsiteX13" fmla="*/ 111797 w 339556"/>
                <a:gd name="connsiteY13" fmla="*/ 213622 h 396897"/>
                <a:gd name="connsiteX14" fmla="*/ 127558 w 339556"/>
                <a:gd name="connsiteY14" fmla="*/ 207220 h 396897"/>
                <a:gd name="connsiteX15" fmla="*/ 133644 w 339556"/>
                <a:gd name="connsiteY15" fmla="*/ 197106 h 396897"/>
                <a:gd name="connsiteX16" fmla="*/ 135182 w 339556"/>
                <a:gd name="connsiteY16" fmla="*/ 195890 h 396897"/>
                <a:gd name="connsiteX17" fmla="*/ 152096 w 339556"/>
                <a:gd name="connsiteY17" fmla="*/ 191472 h 396897"/>
                <a:gd name="connsiteX18" fmla="*/ 167344 w 339556"/>
                <a:gd name="connsiteY18" fmla="*/ 191472 h 396897"/>
                <a:gd name="connsiteX19" fmla="*/ 169394 w 339556"/>
                <a:gd name="connsiteY19" fmla="*/ 192433 h 396897"/>
                <a:gd name="connsiteX20" fmla="*/ 203285 w 339556"/>
                <a:gd name="connsiteY20" fmla="*/ 230330 h 396897"/>
                <a:gd name="connsiteX21" fmla="*/ 218277 w 339556"/>
                <a:gd name="connsiteY21" fmla="*/ 289352 h 396897"/>
                <a:gd name="connsiteX22" fmla="*/ 249094 w 339556"/>
                <a:gd name="connsiteY22" fmla="*/ 319440 h 396897"/>
                <a:gd name="connsiteX23" fmla="*/ 249670 w 339556"/>
                <a:gd name="connsiteY23" fmla="*/ 321104 h 396897"/>
                <a:gd name="connsiteX24" fmla="*/ 249670 w 339556"/>
                <a:gd name="connsiteY24" fmla="*/ 370140 h 396897"/>
                <a:gd name="connsiteX25" fmla="*/ 248965 w 339556"/>
                <a:gd name="connsiteY25" fmla="*/ 371933 h 396897"/>
                <a:gd name="connsiteX26" fmla="*/ 236856 w 339556"/>
                <a:gd name="connsiteY26" fmla="*/ 383071 h 396897"/>
                <a:gd name="connsiteX27" fmla="*/ 234935 w 339556"/>
                <a:gd name="connsiteY27" fmla="*/ 383776 h 396897"/>
                <a:gd name="connsiteX28" fmla="*/ 234102 w 339556"/>
                <a:gd name="connsiteY28" fmla="*/ 383776 h 396897"/>
                <a:gd name="connsiteX29" fmla="*/ 267609 w 339556"/>
                <a:gd name="connsiteY29" fmla="*/ 399075 h 396897"/>
                <a:gd name="connsiteX30" fmla="*/ 268826 w 339556"/>
                <a:gd name="connsiteY30" fmla="*/ 399395 h 396897"/>
                <a:gd name="connsiteX31" fmla="*/ 270812 w 339556"/>
                <a:gd name="connsiteY31" fmla="*/ 398563 h 396897"/>
                <a:gd name="connsiteX32" fmla="*/ 291506 w 339556"/>
                <a:gd name="connsiteY32" fmla="*/ 377310 h 396897"/>
                <a:gd name="connsiteX33" fmla="*/ 319503 w 339556"/>
                <a:gd name="connsiteY33" fmla="*/ 381599 h 396897"/>
                <a:gd name="connsiteX34" fmla="*/ 321169 w 339556"/>
                <a:gd name="connsiteY34" fmla="*/ 381087 h 396897"/>
                <a:gd name="connsiteX35" fmla="*/ 338787 w 339556"/>
                <a:gd name="connsiteY35" fmla="*/ 368284 h 396897"/>
                <a:gd name="connsiteX36" fmla="*/ 338787 w 339556"/>
                <a:gd name="connsiteY36" fmla="*/ 363483 h 396897"/>
                <a:gd name="connsiteX37" fmla="*/ 341158 w 339556"/>
                <a:gd name="connsiteY37" fmla="*/ 336404 h 396897"/>
                <a:gd name="connsiteX38" fmla="*/ 324821 w 339556"/>
                <a:gd name="connsiteY38" fmla="*/ 293769 h 396897"/>
                <a:gd name="connsiteX39" fmla="*/ 296760 w 339556"/>
                <a:gd name="connsiteY39" fmla="*/ 280966 h 396897"/>
                <a:gd name="connsiteX40" fmla="*/ 295414 w 339556"/>
                <a:gd name="connsiteY40" fmla="*/ 279302 h 396897"/>
                <a:gd name="connsiteX41" fmla="*/ 288366 w 339556"/>
                <a:gd name="connsiteY41" fmla="*/ 246910 h 396897"/>
                <a:gd name="connsiteX42" fmla="*/ 267673 w 339556"/>
                <a:gd name="connsiteY42" fmla="*/ 236348 h 396897"/>
                <a:gd name="connsiteX43" fmla="*/ 228143 w 339556"/>
                <a:gd name="connsiteY43" fmla="*/ 186543 h 396897"/>
                <a:gd name="connsiteX44" fmla="*/ 173302 w 339556"/>
                <a:gd name="connsiteY44" fmla="*/ 155944 h 396897"/>
                <a:gd name="connsiteX45" fmla="*/ 172149 w 339556"/>
                <a:gd name="connsiteY45" fmla="*/ 153063 h 396897"/>
                <a:gd name="connsiteX46" fmla="*/ 179452 w 339556"/>
                <a:gd name="connsiteY46" fmla="*/ 135203 h 396897"/>
                <a:gd name="connsiteX47" fmla="*/ 181951 w 339556"/>
                <a:gd name="connsiteY47" fmla="*/ 133602 h 396897"/>
                <a:gd name="connsiteX48" fmla="*/ 200210 w 339556"/>
                <a:gd name="connsiteY48" fmla="*/ 133602 h 396897"/>
                <a:gd name="connsiteX49" fmla="*/ 212511 w 339556"/>
                <a:gd name="connsiteY49" fmla="*/ 122143 h 396897"/>
                <a:gd name="connsiteX50" fmla="*/ 194060 w 339556"/>
                <a:gd name="connsiteY50" fmla="*/ 88151 h 396897"/>
                <a:gd name="connsiteX51" fmla="*/ 185731 w 339556"/>
                <a:gd name="connsiteY51" fmla="*/ 80469 h 396897"/>
                <a:gd name="connsiteX52" fmla="*/ 138513 w 339556"/>
                <a:gd name="connsiteY52" fmla="*/ 80469 h 396897"/>
                <a:gd name="connsiteX53" fmla="*/ 136591 w 339556"/>
                <a:gd name="connsiteY53" fmla="*/ 79765 h 396897"/>
                <a:gd name="connsiteX54" fmla="*/ 124226 w 339556"/>
                <a:gd name="connsiteY54" fmla="*/ 68626 h 396897"/>
                <a:gd name="connsiteX55" fmla="*/ 121087 w 339556"/>
                <a:gd name="connsiteY55" fmla="*/ 42572 h 396897"/>
                <a:gd name="connsiteX56" fmla="*/ 92641 w 339556"/>
                <a:gd name="connsiteY56" fmla="*/ 10564 h 396897"/>
                <a:gd name="connsiteX57" fmla="*/ 92641 w 339556"/>
                <a:gd name="connsiteY57" fmla="*/ 7875 h 396897"/>
                <a:gd name="connsiteX58" fmla="*/ 93602 w 339556"/>
                <a:gd name="connsiteY58" fmla="*/ 6019 h 396897"/>
                <a:gd name="connsiteX59" fmla="*/ 74382 w 339556"/>
                <a:gd name="connsiteY59" fmla="*/ 2 h 396897"/>
                <a:gd name="connsiteX60" fmla="*/ 73485 w 339556"/>
                <a:gd name="connsiteY60" fmla="*/ 2 h 396897"/>
                <a:gd name="connsiteX61" fmla="*/ 71883 w 339556"/>
                <a:gd name="connsiteY61" fmla="*/ 450 h 396897"/>
                <a:gd name="connsiteX62" fmla="*/ 62209 w 339556"/>
                <a:gd name="connsiteY62" fmla="*/ 6851 h 396897"/>
                <a:gd name="connsiteX63" fmla="*/ 61120 w 339556"/>
                <a:gd name="connsiteY63" fmla="*/ 8899 h 396897"/>
                <a:gd name="connsiteX64" fmla="*/ 63426 w 339556"/>
                <a:gd name="connsiteY64" fmla="*/ 56271 h 396897"/>
                <a:gd name="connsiteX65" fmla="*/ 51061 w 339556"/>
                <a:gd name="connsiteY65" fmla="*/ 61201 h 396897"/>
                <a:gd name="connsiteX66" fmla="*/ 44655 w 339556"/>
                <a:gd name="connsiteY66" fmla="*/ 41612 h 396897"/>
                <a:gd name="connsiteX67" fmla="*/ 42604 w 339556"/>
                <a:gd name="connsiteY67" fmla="*/ 39883 h 396897"/>
                <a:gd name="connsiteX68" fmla="*/ 42028 w 339556"/>
                <a:gd name="connsiteY68" fmla="*/ 39883 h 396897"/>
                <a:gd name="connsiteX69" fmla="*/ 39978 w 339556"/>
                <a:gd name="connsiteY69" fmla="*/ 40715 h 396897"/>
                <a:gd name="connsiteX70" fmla="*/ 38440 w 339556"/>
                <a:gd name="connsiteY70" fmla="*/ 42380 h 396897"/>
                <a:gd name="connsiteX71" fmla="*/ 0 w 339556"/>
                <a:gd name="connsiteY71" fmla="*/ 84630 h 396897"/>
                <a:gd name="connsiteX72" fmla="*/ 513 w 339556"/>
                <a:gd name="connsiteY72" fmla="*/ 84630 h 39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9556" h="396897">
                  <a:moveTo>
                    <a:pt x="512" y="84630"/>
                  </a:moveTo>
                  <a:cubicBezTo>
                    <a:pt x="2063" y="84765"/>
                    <a:pt x="3212" y="86130"/>
                    <a:pt x="3077" y="87680"/>
                  </a:cubicBezTo>
                  <a:cubicBezTo>
                    <a:pt x="3076" y="87688"/>
                    <a:pt x="3075" y="87695"/>
                    <a:pt x="3075" y="87703"/>
                  </a:cubicBezTo>
                  <a:lnTo>
                    <a:pt x="1089" y="96921"/>
                  </a:lnTo>
                  <a:lnTo>
                    <a:pt x="13902" y="102811"/>
                  </a:lnTo>
                  <a:cubicBezTo>
                    <a:pt x="14728" y="103177"/>
                    <a:pt x="15291" y="103960"/>
                    <a:pt x="15376" y="104859"/>
                  </a:cubicBezTo>
                  <a:lnTo>
                    <a:pt x="17618" y="132066"/>
                  </a:lnTo>
                  <a:lnTo>
                    <a:pt x="42412" y="138467"/>
                  </a:lnTo>
                  <a:cubicBezTo>
                    <a:pt x="43599" y="138771"/>
                    <a:pt x="44404" y="139871"/>
                    <a:pt x="44334" y="141092"/>
                  </a:cubicBezTo>
                  <a:lnTo>
                    <a:pt x="35237" y="227257"/>
                  </a:lnTo>
                  <a:lnTo>
                    <a:pt x="76368" y="201267"/>
                  </a:lnTo>
                  <a:cubicBezTo>
                    <a:pt x="76839" y="201001"/>
                    <a:pt x="77366" y="200848"/>
                    <a:pt x="77906" y="200818"/>
                  </a:cubicBezTo>
                  <a:cubicBezTo>
                    <a:pt x="78241" y="200722"/>
                    <a:pt x="78596" y="200722"/>
                    <a:pt x="78931" y="200818"/>
                  </a:cubicBezTo>
                  <a:lnTo>
                    <a:pt x="111797" y="213622"/>
                  </a:lnTo>
                  <a:lnTo>
                    <a:pt x="127558" y="207220"/>
                  </a:lnTo>
                  <a:lnTo>
                    <a:pt x="133644" y="197106"/>
                  </a:lnTo>
                  <a:cubicBezTo>
                    <a:pt x="134003" y="196537"/>
                    <a:pt x="134545" y="196108"/>
                    <a:pt x="135182" y="195890"/>
                  </a:cubicBezTo>
                  <a:lnTo>
                    <a:pt x="152096" y="191472"/>
                  </a:lnTo>
                  <a:lnTo>
                    <a:pt x="167344" y="191472"/>
                  </a:lnTo>
                  <a:cubicBezTo>
                    <a:pt x="168135" y="191476"/>
                    <a:pt x="168885" y="191827"/>
                    <a:pt x="169394" y="192433"/>
                  </a:cubicBezTo>
                  <a:lnTo>
                    <a:pt x="203285" y="230330"/>
                  </a:lnTo>
                  <a:lnTo>
                    <a:pt x="218277" y="289352"/>
                  </a:lnTo>
                  <a:lnTo>
                    <a:pt x="249094" y="319440"/>
                  </a:lnTo>
                  <a:cubicBezTo>
                    <a:pt x="249472" y="319912"/>
                    <a:pt x="249675" y="320499"/>
                    <a:pt x="249670" y="321104"/>
                  </a:cubicBezTo>
                  <a:lnTo>
                    <a:pt x="249670" y="370140"/>
                  </a:lnTo>
                  <a:cubicBezTo>
                    <a:pt x="249653" y="370802"/>
                    <a:pt x="249404" y="371437"/>
                    <a:pt x="248965" y="371933"/>
                  </a:cubicBezTo>
                  <a:lnTo>
                    <a:pt x="236856" y="383071"/>
                  </a:lnTo>
                  <a:cubicBezTo>
                    <a:pt x="236338" y="383556"/>
                    <a:pt x="235644" y="383810"/>
                    <a:pt x="234935" y="383776"/>
                  </a:cubicBezTo>
                  <a:lnTo>
                    <a:pt x="234102" y="383776"/>
                  </a:lnTo>
                  <a:lnTo>
                    <a:pt x="267609" y="399075"/>
                  </a:lnTo>
                  <a:cubicBezTo>
                    <a:pt x="267983" y="399279"/>
                    <a:pt x="268400" y="399389"/>
                    <a:pt x="268826" y="399395"/>
                  </a:cubicBezTo>
                  <a:cubicBezTo>
                    <a:pt x="269569" y="399378"/>
                    <a:pt x="270279" y="399081"/>
                    <a:pt x="270812" y="398563"/>
                  </a:cubicBezTo>
                  <a:lnTo>
                    <a:pt x="291506" y="377310"/>
                  </a:lnTo>
                  <a:lnTo>
                    <a:pt x="319503" y="381599"/>
                  </a:lnTo>
                  <a:cubicBezTo>
                    <a:pt x="320098" y="381604"/>
                    <a:pt x="320680" y="381425"/>
                    <a:pt x="321169" y="381087"/>
                  </a:cubicBezTo>
                  <a:lnTo>
                    <a:pt x="338787" y="368284"/>
                  </a:lnTo>
                  <a:lnTo>
                    <a:pt x="338787" y="363483"/>
                  </a:lnTo>
                  <a:lnTo>
                    <a:pt x="341158" y="336404"/>
                  </a:lnTo>
                  <a:lnTo>
                    <a:pt x="324821" y="293769"/>
                  </a:lnTo>
                  <a:lnTo>
                    <a:pt x="296760" y="280966"/>
                  </a:lnTo>
                  <a:cubicBezTo>
                    <a:pt x="296050" y="280685"/>
                    <a:pt x="295540" y="280054"/>
                    <a:pt x="295414" y="279302"/>
                  </a:cubicBezTo>
                  <a:lnTo>
                    <a:pt x="288366" y="246910"/>
                  </a:lnTo>
                  <a:lnTo>
                    <a:pt x="267673" y="236348"/>
                  </a:lnTo>
                  <a:lnTo>
                    <a:pt x="228143" y="186543"/>
                  </a:lnTo>
                  <a:lnTo>
                    <a:pt x="173302" y="155944"/>
                  </a:lnTo>
                  <a:cubicBezTo>
                    <a:pt x="172231" y="155425"/>
                    <a:pt x="171732" y="154177"/>
                    <a:pt x="172149" y="153063"/>
                  </a:cubicBezTo>
                  <a:lnTo>
                    <a:pt x="179452" y="135203"/>
                  </a:lnTo>
                  <a:cubicBezTo>
                    <a:pt x="179888" y="134217"/>
                    <a:pt x="180872" y="133587"/>
                    <a:pt x="181951" y="133602"/>
                  </a:cubicBezTo>
                  <a:lnTo>
                    <a:pt x="200210" y="133602"/>
                  </a:lnTo>
                  <a:lnTo>
                    <a:pt x="212511" y="122143"/>
                  </a:lnTo>
                  <a:lnTo>
                    <a:pt x="194060" y="88151"/>
                  </a:lnTo>
                  <a:lnTo>
                    <a:pt x="185731" y="80469"/>
                  </a:lnTo>
                  <a:lnTo>
                    <a:pt x="138513" y="80469"/>
                  </a:lnTo>
                  <a:cubicBezTo>
                    <a:pt x="137807" y="80483"/>
                    <a:pt x="137121" y="80232"/>
                    <a:pt x="136591" y="79765"/>
                  </a:cubicBezTo>
                  <a:lnTo>
                    <a:pt x="124226" y="68626"/>
                  </a:lnTo>
                  <a:lnTo>
                    <a:pt x="121087" y="42572"/>
                  </a:lnTo>
                  <a:lnTo>
                    <a:pt x="92641" y="10564"/>
                  </a:lnTo>
                  <a:cubicBezTo>
                    <a:pt x="92063" y="9761"/>
                    <a:pt x="92063" y="8679"/>
                    <a:pt x="92641" y="7875"/>
                  </a:cubicBezTo>
                  <a:lnTo>
                    <a:pt x="93602" y="6019"/>
                  </a:lnTo>
                  <a:lnTo>
                    <a:pt x="74382" y="2"/>
                  </a:lnTo>
                  <a:lnTo>
                    <a:pt x="73485" y="2"/>
                  </a:lnTo>
                  <a:cubicBezTo>
                    <a:pt x="72918" y="-18"/>
                    <a:pt x="72358" y="139"/>
                    <a:pt x="71883" y="450"/>
                  </a:cubicBezTo>
                  <a:lnTo>
                    <a:pt x="62209" y="6851"/>
                  </a:lnTo>
                  <a:cubicBezTo>
                    <a:pt x="61493" y="7278"/>
                    <a:pt x="61073" y="8067"/>
                    <a:pt x="61120" y="8899"/>
                  </a:cubicBezTo>
                  <a:lnTo>
                    <a:pt x="63426" y="56271"/>
                  </a:lnTo>
                  <a:lnTo>
                    <a:pt x="51061" y="61201"/>
                  </a:lnTo>
                  <a:lnTo>
                    <a:pt x="44655" y="41612"/>
                  </a:lnTo>
                  <a:cubicBezTo>
                    <a:pt x="44379" y="40678"/>
                    <a:pt x="43573" y="39997"/>
                    <a:pt x="42604" y="39883"/>
                  </a:cubicBezTo>
                  <a:lnTo>
                    <a:pt x="42028" y="39883"/>
                  </a:lnTo>
                  <a:cubicBezTo>
                    <a:pt x="41268" y="39909"/>
                    <a:pt x="40541" y="40204"/>
                    <a:pt x="39978" y="40715"/>
                  </a:cubicBezTo>
                  <a:lnTo>
                    <a:pt x="38440" y="42380"/>
                  </a:lnTo>
                  <a:lnTo>
                    <a:pt x="0" y="84630"/>
                  </a:lnTo>
                  <a:cubicBezTo>
                    <a:pt x="170" y="84614"/>
                    <a:pt x="342" y="84614"/>
                    <a:pt x="513" y="8463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xmlns="" id="{524CA8BC-1C96-0346-A029-CCE08A24DD14}"/>
                </a:ext>
              </a:extLst>
            </p:cNvPr>
            <p:cNvSpPr/>
            <p:nvPr/>
          </p:nvSpPr>
          <p:spPr>
            <a:xfrm>
              <a:off x="6632054" y="5844304"/>
              <a:ext cx="198609" cy="230457"/>
            </a:xfrm>
            <a:custGeom>
              <a:avLst/>
              <a:gdLst>
                <a:gd name="connsiteX0" fmla="*/ 98535 w 198608"/>
                <a:gd name="connsiteY0" fmla="*/ 20293 h 230456"/>
                <a:gd name="connsiteX1" fmla="*/ 88861 w 198608"/>
                <a:gd name="connsiteY1" fmla="*/ 31368 h 230456"/>
                <a:gd name="connsiteX2" fmla="*/ 86747 w 198608"/>
                <a:gd name="connsiteY2" fmla="*/ 32392 h 230456"/>
                <a:gd name="connsiteX3" fmla="*/ 67527 w 198608"/>
                <a:gd name="connsiteY3" fmla="*/ 32392 h 230456"/>
                <a:gd name="connsiteX4" fmla="*/ 52279 w 198608"/>
                <a:gd name="connsiteY4" fmla="*/ 43018 h 230456"/>
                <a:gd name="connsiteX5" fmla="*/ 50741 w 198608"/>
                <a:gd name="connsiteY5" fmla="*/ 43531 h 230456"/>
                <a:gd name="connsiteX6" fmla="*/ 49908 w 198608"/>
                <a:gd name="connsiteY6" fmla="*/ 43531 h 230456"/>
                <a:gd name="connsiteX7" fmla="*/ 48178 w 198608"/>
                <a:gd name="connsiteY7" fmla="*/ 41930 h 230456"/>
                <a:gd name="connsiteX8" fmla="*/ 36454 w 198608"/>
                <a:gd name="connsiteY8" fmla="*/ 9922 h 230456"/>
                <a:gd name="connsiteX9" fmla="*/ 3588 w 198608"/>
                <a:gd name="connsiteY9" fmla="*/ 0 h 230456"/>
                <a:gd name="connsiteX10" fmla="*/ 5125 w 198608"/>
                <a:gd name="connsiteY10" fmla="*/ 7106 h 230456"/>
                <a:gd name="connsiteX11" fmla="*/ 3652 w 198608"/>
                <a:gd name="connsiteY11" fmla="*/ 9794 h 230456"/>
                <a:gd name="connsiteX12" fmla="*/ 2499 w 198608"/>
                <a:gd name="connsiteY12" fmla="*/ 10114 h 230456"/>
                <a:gd name="connsiteX13" fmla="*/ 449 w 198608"/>
                <a:gd name="connsiteY13" fmla="*/ 9154 h 230456"/>
                <a:gd name="connsiteX14" fmla="*/ 0 w 198608"/>
                <a:gd name="connsiteY14" fmla="*/ 8642 h 230456"/>
                <a:gd name="connsiteX15" fmla="*/ 17106 w 198608"/>
                <a:gd name="connsiteY15" fmla="*/ 100185 h 230456"/>
                <a:gd name="connsiteX16" fmla="*/ 54201 w 198608"/>
                <a:gd name="connsiteY16" fmla="*/ 165673 h 230456"/>
                <a:gd name="connsiteX17" fmla="*/ 153249 w 198608"/>
                <a:gd name="connsiteY17" fmla="*/ 228216 h 230456"/>
                <a:gd name="connsiteX18" fmla="*/ 154722 w 198608"/>
                <a:gd name="connsiteY18" fmla="*/ 228536 h 230456"/>
                <a:gd name="connsiteX19" fmla="*/ 155875 w 198608"/>
                <a:gd name="connsiteY19" fmla="*/ 228536 h 230456"/>
                <a:gd name="connsiteX20" fmla="*/ 171700 w 198608"/>
                <a:gd name="connsiteY20" fmla="*/ 222135 h 230456"/>
                <a:gd name="connsiteX21" fmla="*/ 172533 w 198608"/>
                <a:gd name="connsiteY21" fmla="*/ 222135 h 230456"/>
                <a:gd name="connsiteX22" fmla="*/ 167152 w 198608"/>
                <a:gd name="connsiteY22" fmla="*/ 228536 h 230456"/>
                <a:gd name="connsiteX23" fmla="*/ 167152 w 198608"/>
                <a:gd name="connsiteY23" fmla="*/ 231545 h 230456"/>
                <a:gd name="connsiteX24" fmla="*/ 169394 w 198608"/>
                <a:gd name="connsiteY24" fmla="*/ 232569 h 230456"/>
                <a:gd name="connsiteX25" fmla="*/ 170227 w 198608"/>
                <a:gd name="connsiteY25" fmla="*/ 232569 h 230456"/>
                <a:gd name="connsiteX26" fmla="*/ 184770 w 198608"/>
                <a:gd name="connsiteY26" fmla="*/ 228088 h 230456"/>
                <a:gd name="connsiteX27" fmla="*/ 185987 w 198608"/>
                <a:gd name="connsiteY27" fmla="*/ 227320 h 230456"/>
                <a:gd name="connsiteX28" fmla="*/ 187717 w 198608"/>
                <a:gd name="connsiteY28" fmla="*/ 228024 h 230456"/>
                <a:gd name="connsiteX29" fmla="*/ 188742 w 198608"/>
                <a:gd name="connsiteY29" fmla="*/ 228024 h 230456"/>
                <a:gd name="connsiteX30" fmla="*/ 189831 w 198608"/>
                <a:gd name="connsiteY30" fmla="*/ 228024 h 230456"/>
                <a:gd name="connsiteX31" fmla="*/ 191240 w 198608"/>
                <a:gd name="connsiteY31" fmla="*/ 226680 h 230456"/>
                <a:gd name="connsiteX32" fmla="*/ 198416 w 198608"/>
                <a:gd name="connsiteY32" fmla="*/ 208819 h 230456"/>
                <a:gd name="connsiteX33" fmla="*/ 198416 w 198608"/>
                <a:gd name="connsiteY33" fmla="*/ 206643 h 230456"/>
                <a:gd name="connsiteX34" fmla="*/ 157669 w 198608"/>
                <a:gd name="connsiteY34" fmla="*/ 147812 h 230456"/>
                <a:gd name="connsiteX35" fmla="*/ 157285 w 198608"/>
                <a:gd name="connsiteY35" fmla="*/ 68369 h 230456"/>
                <a:gd name="connsiteX36" fmla="*/ 137424 w 198608"/>
                <a:gd name="connsiteY36" fmla="*/ 41034 h 230456"/>
                <a:gd name="connsiteX37" fmla="*/ 106031 w 198608"/>
                <a:gd name="connsiteY37" fmla="*/ 16516 h 230456"/>
                <a:gd name="connsiteX38" fmla="*/ 104237 w 198608"/>
                <a:gd name="connsiteY38" fmla="*/ 15876 h 230456"/>
                <a:gd name="connsiteX39" fmla="*/ 98215 w 198608"/>
                <a:gd name="connsiteY39" fmla="*/ 15876 h 230456"/>
                <a:gd name="connsiteX40" fmla="*/ 99048 w 198608"/>
                <a:gd name="connsiteY40" fmla="*/ 16708 h 230456"/>
                <a:gd name="connsiteX41" fmla="*/ 98639 w 198608"/>
                <a:gd name="connsiteY41" fmla="*/ 20215 h 230456"/>
                <a:gd name="connsiteX42" fmla="*/ 98535 w 198608"/>
                <a:gd name="connsiteY42" fmla="*/ 20293 h 23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8608" h="230456">
                  <a:moveTo>
                    <a:pt x="98535" y="20293"/>
                  </a:moveTo>
                  <a:lnTo>
                    <a:pt x="88861" y="31368"/>
                  </a:lnTo>
                  <a:cubicBezTo>
                    <a:pt x="88351" y="32015"/>
                    <a:pt x="87572" y="32392"/>
                    <a:pt x="86747" y="32392"/>
                  </a:cubicBezTo>
                  <a:lnTo>
                    <a:pt x="67527" y="32392"/>
                  </a:lnTo>
                  <a:lnTo>
                    <a:pt x="52279" y="43018"/>
                  </a:lnTo>
                  <a:cubicBezTo>
                    <a:pt x="51824" y="43329"/>
                    <a:pt x="51291" y="43507"/>
                    <a:pt x="50741" y="43531"/>
                  </a:cubicBezTo>
                  <a:lnTo>
                    <a:pt x="49908" y="43531"/>
                  </a:lnTo>
                  <a:cubicBezTo>
                    <a:pt x="49082" y="43354"/>
                    <a:pt x="48418" y="42740"/>
                    <a:pt x="48178" y="41930"/>
                  </a:cubicBezTo>
                  <a:lnTo>
                    <a:pt x="36454" y="9922"/>
                  </a:lnTo>
                  <a:lnTo>
                    <a:pt x="3588" y="0"/>
                  </a:lnTo>
                  <a:lnTo>
                    <a:pt x="5125" y="7106"/>
                  </a:lnTo>
                  <a:cubicBezTo>
                    <a:pt x="5388" y="8246"/>
                    <a:pt x="4755" y="9402"/>
                    <a:pt x="3652" y="9794"/>
                  </a:cubicBezTo>
                  <a:cubicBezTo>
                    <a:pt x="3301" y="9998"/>
                    <a:pt x="2904" y="10108"/>
                    <a:pt x="2499" y="10114"/>
                  </a:cubicBezTo>
                  <a:cubicBezTo>
                    <a:pt x="1711" y="10094"/>
                    <a:pt x="967" y="9746"/>
                    <a:pt x="449" y="9154"/>
                  </a:cubicBezTo>
                  <a:lnTo>
                    <a:pt x="0" y="8642"/>
                  </a:lnTo>
                  <a:lnTo>
                    <a:pt x="17106" y="100185"/>
                  </a:lnTo>
                  <a:lnTo>
                    <a:pt x="54201" y="165673"/>
                  </a:lnTo>
                  <a:lnTo>
                    <a:pt x="153249" y="228216"/>
                  </a:lnTo>
                  <a:cubicBezTo>
                    <a:pt x="153713" y="228421"/>
                    <a:pt x="154215" y="228530"/>
                    <a:pt x="154722" y="228536"/>
                  </a:cubicBezTo>
                  <a:cubicBezTo>
                    <a:pt x="155101" y="228628"/>
                    <a:pt x="155496" y="228628"/>
                    <a:pt x="155875" y="228536"/>
                  </a:cubicBezTo>
                  <a:lnTo>
                    <a:pt x="171700" y="222135"/>
                  </a:lnTo>
                  <a:lnTo>
                    <a:pt x="172533" y="222135"/>
                  </a:lnTo>
                  <a:lnTo>
                    <a:pt x="167152" y="228536"/>
                  </a:lnTo>
                  <a:cubicBezTo>
                    <a:pt x="166519" y="229440"/>
                    <a:pt x="166519" y="230641"/>
                    <a:pt x="167152" y="231545"/>
                  </a:cubicBezTo>
                  <a:cubicBezTo>
                    <a:pt x="167748" y="232150"/>
                    <a:pt x="168546" y="232515"/>
                    <a:pt x="169394" y="232569"/>
                  </a:cubicBezTo>
                  <a:lnTo>
                    <a:pt x="170227" y="232569"/>
                  </a:lnTo>
                  <a:lnTo>
                    <a:pt x="184770" y="228088"/>
                  </a:lnTo>
                  <a:cubicBezTo>
                    <a:pt x="185250" y="227973"/>
                    <a:pt x="185677" y="227703"/>
                    <a:pt x="185987" y="227320"/>
                  </a:cubicBezTo>
                  <a:lnTo>
                    <a:pt x="187717" y="228024"/>
                  </a:lnTo>
                  <a:cubicBezTo>
                    <a:pt x="188053" y="228117"/>
                    <a:pt x="188407" y="228117"/>
                    <a:pt x="188742" y="228024"/>
                  </a:cubicBezTo>
                  <a:cubicBezTo>
                    <a:pt x="189100" y="228111"/>
                    <a:pt x="189473" y="228111"/>
                    <a:pt x="189831" y="228024"/>
                  </a:cubicBezTo>
                  <a:cubicBezTo>
                    <a:pt x="190468" y="227792"/>
                    <a:pt x="190978" y="227304"/>
                    <a:pt x="191240" y="226680"/>
                  </a:cubicBezTo>
                  <a:lnTo>
                    <a:pt x="198416" y="208819"/>
                  </a:lnTo>
                  <a:cubicBezTo>
                    <a:pt x="198805" y="208146"/>
                    <a:pt x="198805" y="207316"/>
                    <a:pt x="198416" y="206643"/>
                  </a:cubicBezTo>
                  <a:lnTo>
                    <a:pt x="157669" y="147812"/>
                  </a:lnTo>
                  <a:lnTo>
                    <a:pt x="157285" y="68369"/>
                  </a:lnTo>
                  <a:lnTo>
                    <a:pt x="137424" y="41034"/>
                  </a:lnTo>
                  <a:lnTo>
                    <a:pt x="106031" y="16516"/>
                  </a:lnTo>
                  <a:cubicBezTo>
                    <a:pt x="105516" y="16118"/>
                    <a:pt x="104888" y="15894"/>
                    <a:pt x="104237" y="15876"/>
                  </a:cubicBezTo>
                  <a:lnTo>
                    <a:pt x="98215" y="15876"/>
                  </a:lnTo>
                  <a:lnTo>
                    <a:pt x="99048" y="16708"/>
                  </a:lnTo>
                  <a:cubicBezTo>
                    <a:pt x="99904" y="17789"/>
                    <a:pt x="99721" y="19359"/>
                    <a:pt x="98639" y="20215"/>
                  </a:cubicBezTo>
                  <a:cubicBezTo>
                    <a:pt x="98605" y="20242"/>
                    <a:pt x="98571" y="20268"/>
                    <a:pt x="98535" y="2029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9DD770EC-B4B1-BE4A-92E2-2CD3E3BD1A12}"/>
                </a:ext>
              </a:extLst>
            </p:cNvPr>
            <p:cNvSpPr/>
            <p:nvPr/>
          </p:nvSpPr>
          <p:spPr>
            <a:xfrm>
              <a:off x="5677196" y="4741249"/>
              <a:ext cx="365183" cy="192047"/>
            </a:xfrm>
            <a:custGeom>
              <a:avLst/>
              <a:gdLst>
                <a:gd name="connsiteX0" fmla="*/ 44911 w 365183"/>
                <a:gd name="connsiteY0" fmla="*/ 11587 h 192047"/>
                <a:gd name="connsiteX1" fmla="*/ 11916 w 365183"/>
                <a:gd name="connsiteY1" fmla="*/ 33224 h 192047"/>
                <a:gd name="connsiteX2" fmla="*/ 0 w 365183"/>
                <a:gd name="connsiteY2" fmla="*/ 75347 h 192047"/>
                <a:gd name="connsiteX3" fmla="*/ 125572 w 365183"/>
                <a:gd name="connsiteY3" fmla="*/ 141923 h 192047"/>
                <a:gd name="connsiteX4" fmla="*/ 196046 w 365183"/>
                <a:gd name="connsiteY4" fmla="*/ 143779 h 192047"/>
                <a:gd name="connsiteX5" fmla="*/ 200274 w 365183"/>
                <a:gd name="connsiteY5" fmla="*/ 145508 h 192047"/>
                <a:gd name="connsiteX6" fmla="*/ 228464 w 365183"/>
                <a:gd name="connsiteY6" fmla="*/ 171562 h 192047"/>
                <a:gd name="connsiteX7" fmla="*/ 332573 w 365183"/>
                <a:gd name="connsiteY7" fmla="*/ 193007 h 192047"/>
                <a:gd name="connsiteX8" fmla="*/ 365632 w 365183"/>
                <a:gd name="connsiteY8" fmla="*/ 188846 h 192047"/>
                <a:gd name="connsiteX9" fmla="*/ 369796 w 365183"/>
                <a:gd name="connsiteY9" fmla="*/ 179884 h 192047"/>
                <a:gd name="connsiteX10" fmla="*/ 360763 w 365183"/>
                <a:gd name="connsiteY10" fmla="*/ 171562 h 192047"/>
                <a:gd name="connsiteX11" fmla="*/ 359610 w 365183"/>
                <a:gd name="connsiteY11" fmla="*/ 164712 h 192047"/>
                <a:gd name="connsiteX12" fmla="*/ 364351 w 365183"/>
                <a:gd name="connsiteY12" fmla="*/ 155878 h 192047"/>
                <a:gd name="connsiteX13" fmla="*/ 370757 w 365183"/>
                <a:gd name="connsiteY13" fmla="*/ 121758 h 192047"/>
                <a:gd name="connsiteX14" fmla="*/ 370757 w 365183"/>
                <a:gd name="connsiteY14" fmla="*/ 121118 h 192047"/>
                <a:gd name="connsiteX15" fmla="*/ 341094 w 365183"/>
                <a:gd name="connsiteY15" fmla="*/ 124895 h 192047"/>
                <a:gd name="connsiteX16" fmla="*/ 306113 w 365183"/>
                <a:gd name="connsiteY16" fmla="*/ 115868 h 192047"/>
                <a:gd name="connsiteX17" fmla="*/ 273695 w 365183"/>
                <a:gd name="connsiteY17" fmla="*/ 120221 h 192047"/>
                <a:gd name="connsiteX18" fmla="*/ 261522 w 365183"/>
                <a:gd name="connsiteY18" fmla="*/ 107034 h 192047"/>
                <a:gd name="connsiteX19" fmla="*/ 237049 w 365183"/>
                <a:gd name="connsiteY19" fmla="*/ 98968 h 192047"/>
                <a:gd name="connsiteX20" fmla="*/ 239099 w 365183"/>
                <a:gd name="connsiteY20" fmla="*/ 87509 h 192047"/>
                <a:gd name="connsiteX21" fmla="*/ 236961 w 365183"/>
                <a:gd name="connsiteY21" fmla="*/ 84698 h 192047"/>
                <a:gd name="connsiteX22" fmla="*/ 236921 w 365183"/>
                <a:gd name="connsiteY22" fmla="*/ 84693 h 192047"/>
                <a:gd name="connsiteX23" fmla="*/ 191433 w 365183"/>
                <a:gd name="connsiteY23" fmla="*/ 76371 h 192047"/>
                <a:gd name="connsiteX24" fmla="*/ 193675 w 365183"/>
                <a:gd name="connsiteY24" fmla="*/ 54029 h 192047"/>
                <a:gd name="connsiteX25" fmla="*/ 192650 w 365183"/>
                <a:gd name="connsiteY25" fmla="*/ 51789 h 192047"/>
                <a:gd name="connsiteX26" fmla="*/ 191049 w 365183"/>
                <a:gd name="connsiteY26" fmla="*/ 51341 h 192047"/>
                <a:gd name="connsiteX27" fmla="*/ 190087 w 365183"/>
                <a:gd name="connsiteY27" fmla="*/ 51341 h 192047"/>
                <a:gd name="connsiteX28" fmla="*/ 160745 w 365183"/>
                <a:gd name="connsiteY28" fmla="*/ 61775 h 192047"/>
                <a:gd name="connsiteX29" fmla="*/ 144279 w 365183"/>
                <a:gd name="connsiteY29" fmla="*/ 36169 h 192047"/>
                <a:gd name="connsiteX30" fmla="*/ 104557 w 365183"/>
                <a:gd name="connsiteY30" fmla="*/ 8962 h 192047"/>
                <a:gd name="connsiteX31" fmla="*/ 55674 w 365183"/>
                <a:gd name="connsiteY31" fmla="*/ 0 h 192047"/>
                <a:gd name="connsiteX32" fmla="*/ 54201 w 365183"/>
                <a:gd name="connsiteY32" fmla="*/ 384 h 192047"/>
                <a:gd name="connsiteX33" fmla="*/ 53048 w 365183"/>
                <a:gd name="connsiteY33" fmla="*/ 2113 h 192047"/>
                <a:gd name="connsiteX34" fmla="*/ 51318 w 365183"/>
                <a:gd name="connsiteY34" fmla="*/ 11267 h 192047"/>
                <a:gd name="connsiteX35" fmla="*/ 47218 w 365183"/>
                <a:gd name="connsiteY35" fmla="*/ 8194 h 192047"/>
                <a:gd name="connsiteX36" fmla="*/ 44911 w 365183"/>
                <a:gd name="connsiteY36" fmla="*/ 11587 h 19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65183" h="192047">
                  <a:moveTo>
                    <a:pt x="44911" y="11587"/>
                  </a:moveTo>
                  <a:lnTo>
                    <a:pt x="11916" y="33224"/>
                  </a:lnTo>
                  <a:lnTo>
                    <a:pt x="0" y="75347"/>
                  </a:lnTo>
                  <a:lnTo>
                    <a:pt x="125572" y="141923"/>
                  </a:lnTo>
                  <a:lnTo>
                    <a:pt x="196046" y="143779"/>
                  </a:lnTo>
                  <a:cubicBezTo>
                    <a:pt x="197620" y="143817"/>
                    <a:pt x="199125" y="144432"/>
                    <a:pt x="200274" y="145508"/>
                  </a:cubicBezTo>
                  <a:lnTo>
                    <a:pt x="228464" y="171562"/>
                  </a:lnTo>
                  <a:lnTo>
                    <a:pt x="332573" y="193007"/>
                  </a:lnTo>
                  <a:lnTo>
                    <a:pt x="365632" y="188846"/>
                  </a:lnTo>
                  <a:lnTo>
                    <a:pt x="369796" y="179884"/>
                  </a:lnTo>
                  <a:lnTo>
                    <a:pt x="360763" y="171562"/>
                  </a:lnTo>
                  <a:cubicBezTo>
                    <a:pt x="358804" y="169840"/>
                    <a:pt x="358322" y="166980"/>
                    <a:pt x="359610" y="164712"/>
                  </a:cubicBezTo>
                  <a:lnTo>
                    <a:pt x="364351" y="155878"/>
                  </a:lnTo>
                  <a:lnTo>
                    <a:pt x="370757" y="121758"/>
                  </a:lnTo>
                  <a:cubicBezTo>
                    <a:pt x="370747" y="121545"/>
                    <a:pt x="370747" y="121331"/>
                    <a:pt x="370757" y="121118"/>
                  </a:cubicBezTo>
                  <a:lnTo>
                    <a:pt x="341094" y="124895"/>
                  </a:lnTo>
                  <a:lnTo>
                    <a:pt x="306113" y="115868"/>
                  </a:lnTo>
                  <a:lnTo>
                    <a:pt x="273695" y="120221"/>
                  </a:lnTo>
                  <a:lnTo>
                    <a:pt x="261522" y="107034"/>
                  </a:lnTo>
                  <a:lnTo>
                    <a:pt x="237049" y="98968"/>
                  </a:lnTo>
                  <a:lnTo>
                    <a:pt x="239099" y="87509"/>
                  </a:lnTo>
                  <a:cubicBezTo>
                    <a:pt x="239286" y="86143"/>
                    <a:pt x="238328" y="84885"/>
                    <a:pt x="236961" y="84698"/>
                  </a:cubicBezTo>
                  <a:cubicBezTo>
                    <a:pt x="236948" y="84696"/>
                    <a:pt x="236934" y="84694"/>
                    <a:pt x="236921" y="84693"/>
                  </a:cubicBezTo>
                  <a:lnTo>
                    <a:pt x="191433" y="76371"/>
                  </a:lnTo>
                  <a:lnTo>
                    <a:pt x="193675" y="54029"/>
                  </a:lnTo>
                  <a:cubicBezTo>
                    <a:pt x="193795" y="53147"/>
                    <a:pt x="193396" y="52275"/>
                    <a:pt x="192650" y="51789"/>
                  </a:cubicBezTo>
                  <a:cubicBezTo>
                    <a:pt x="192169" y="51492"/>
                    <a:pt x="191614" y="51337"/>
                    <a:pt x="191049" y="51341"/>
                  </a:cubicBezTo>
                  <a:lnTo>
                    <a:pt x="190087" y="51341"/>
                  </a:lnTo>
                  <a:lnTo>
                    <a:pt x="160745" y="61775"/>
                  </a:lnTo>
                  <a:lnTo>
                    <a:pt x="144279" y="36169"/>
                  </a:lnTo>
                  <a:lnTo>
                    <a:pt x="104557" y="8962"/>
                  </a:lnTo>
                  <a:lnTo>
                    <a:pt x="55674" y="0"/>
                  </a:lnTo>
                  <a:cubicBezTo>
                    <a:pt x="55159" y="5"/>
                    <a:pt x="54653" y="137"/>
                    <a:pt x="54201" y="384"/>
                  </a:cubicBezTo>
                  <a:cubicBezTo>
                    <a:pt x="53584" y="765"/>
                    <a:pt x="53163" y="1396"/>
                    <a:pt x="53048" y="2113"/>
                  </a:cubicBezTo>
                  <a:lnTo>
                    <a:pt x="51318" y="11267"/>
                  </a:lnTo>
                  <a:lnTo>
                    <a:pt x="47218" y="8194"/>
                  </a:lnTo>
                  <a:cubicBezTo>
                    <a:pt x="46842" y="9547"/>
                    <a:pt x="46032" y="10739"/>
                    <a:pt x="44911" y="1158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CD1C28F7-8999-B045-910F-AB3B63DC370F}"/>
                </a:ext>
              </a:extLst>
            </p:cNvPr>
            <p:cNvSpPr/>
            <p:nvPr/>
          </p:nvSpPr>
          <p:spPr>
            <a:xfrm>
              <a:off x="6508724" y="5205314"/>
              <a:ext cx="371590" cy="678567"/>
            </a:xfrm>
            <a:custGeom>
              <a:avLst/>
              <a:gdLst>
                <a:gd name="connsiteX0" fmla="*/ 251208 w 371590"/>
                <a:gd name="connsiteY0" fmla="*/ 419416 h 678566"/>
                <a:gd name="connsiteX1" fmla="*/ 251977 w 371590"/>
                <a:gd name="connsiteY1" fmla="*/ 419416 h 678566"/>
                <a:gd name="connsiteX2" fmla="*/ 253899 w 371590"/>
                <a:gd name="connsiteY2" fmla="*/ 416792 h 678566"/>
                <a:gd name="connsiteX3" fmla="*/ 250823 w 371590"/>
                <a:gd name="connsiteY3" fmla="*/ 391185 h 678566"/>
                <a:gd name="connsiteX4" fmla="*/ 232051 w 371590"/>
                <a:gd name="connsiteY4" fmla="*/ 371980 h 678566"/>
                <a:gd name="connsiteX5" fmla="*/ 224748 w 371590"/>
                <a:gd name="connsiteY5" fmla="*/ 348871 h 678566"/>
                <a:gd name="connsiteX6" fmla="*/ 236024 w 371590"/>
                <a:gd name="connsiteY6" fmla="*/ 320832 h 678566"/>
                <a:gd name="connsiteX7" fmla="*/ 269018 w 371590"/>
                <a:gd name="connsiteY7" fmla="*/ 294842 h 678566"/>
                <a:gd name="connsiteX8" fmla="*/ 359097 w 371590"/>
                <a:gd name="connsiteY8" fmla="*/ 299195 h 678566"/>
                <a:gd name="connsiteX9" fmla="*/ 359930 w 371590"/>
                <a:gd name="connsiteY9" fmla="*/ 299195 h 678566"/>
                <a:gd name="connsiteX10" fmla="*/ 361788 w 371590"/>
                <a:gd name="connsiteY10" fmla="*/ 298491 h 678566"/>
                <a:gd name="connsiteX11" fmla="*/ 373961 w 371590"/>
                <a:gd name="connsiteY11" fmla="*/ 287352 h 678566"/>
                <a:gd name="connsiteX12" fmla="*/ 374665 w 371590"/>
                <a:gd name="connsiteY12" fmla="*/ 285559 h 678566"/>
                <a:gd name="connsiteX13" fmla="*/ 374665 w 371590"/>
                <a:gd name="connsiteY13" fmla="*/ 236523 h 678566"/>
                <a:gd name="connsiteX14" fmla="*/ 374088 w 371590"/>
                <a:gd name="connsiteY14" fmla="*/ 234859 h 678566"/>
                <a:gd name="connsiteX15" fmla="*/ 343273 w 371590"/>
                <a:gd name="connsiteY15" fmla="*/ 204771 h 678566"/>
                <a:gd name="connsiteX16" fmla="*/ 328281 w 371590"/>
                <a:gd name="connsiteY16" fmla="*/ 145749 h 678566"/>
                <a:gd name="connsiteX17" fmla="*/ 294389 w 371590"/>
                <a:gd name="connsiteY17" fmla="*/ 107852 h 678566"/>
                <a:gd name="connsiteX18" fmla="*/ 292339 w 371590"/>
                <a:gd name="connsiteY18" fmla="*/ 106891 h 678566"/>
                <a:gd name="connsiteX19" fmla="*/ 277091 w 371590"/>
                <a:gd name="connsiteY19" fmla="*/ 106892 h 678566"/>
                <a:gd name="connsiteX20" fmla="*/ 260177 w 371590"/>
                <a:gd name="connsiteY20" fmla="*/ 111309 h 678566"/>
                <a:gd name="connsiteX21" fmla="*/ 258640 w 371590"/>
                <a:gd name="connsiteY21" fmla="*/ 112525 h 678566"/>
                <a:gd name="connsiteX22" fmla="*/ 252553 w 371590"/>
                <a:gd name="connsiteY22" fmla="*/ 122639 h 678566"/>
                <a:gd name="connsiteX23" fmla="*/ 236793 w 371590"/>
                <a:gd name="connsiteY23" fmla="*/ 129041 h 678566"/>
                <a:gd name="connsiteX24" fmla="*/ 203926 w 371590"/>
                <a:gd name="connsiteY24" fmla="*/ 116238 h 678566"/>
                <a:gd name="connsiteX25" fmla="*/ 202901 w 371590"/>
                <a:gd name="connsiteY25" fmla="*/ 116238 h 678566"/>
                <a:gd name="connsiteX26" fmla="*/ 201364 w 371590"/>
                <a:gd name="connsiteY26" fmla="*/ 116686 h 678566"/>
                <a:gd name="connsiteX27" fmla="*/ 160232 w 371590"/>
                <a:gd name="connsiteY27" fmla="*/ 142676 h 678566"/>
                <a:gd name="connsiteX28" fmla="*/ 169330 w 371590"/>
                <a:gd name="connsiteY28" fmla="*/ 56511 h 678566"/>
                <a:gd name="connsiteX29" fmla="*/ 167408 w 371590"/>
                <a:gd name="connsiteY29" fmla="*/ 53887 h 678566"/>
                <a:gd name="connsiteX30" fmla="*/ 142614 w 371590"/>
                <a:gd name="connsiteY30" fmla="*/ 47485 h 678566"/>
                <a:gd name="connsiteX31" fmla="*/ 140371 w 371590"/>
                <a:gd name="connsiteY31" fmla="*/ 20278 h 678566"/>
                <a:gd name="connsiteX32" fmla="*/ 138898 w 371590"/>
                <a:gd name="connsiteY32" fmla="*/ 18229 h 678566"/>
                <a:gd name="connsiteX33" fmla="*/ 126084 w 371590"/>
                <a:gd name="connsiteY33" fmla="*/ 12404 h 678566"/>
                <a:gd name="connsiteX34" fmla="*/ 128070 w 371590"/>
                <a:gd name="connsiteY34" fmla="*/ 3122 h 678566"/>
                <a:gd name="connsiteX35" fmla="*/ 125531 w 371590"/>
                <a:gd name="connsiteY35" fmla="*/ 51 h 678566"/>
                <a:gd name="connsiteX36" fmla="*/ 125508 w 371590"/>
                <a:gd name="connsiteY36" fmla="*/ 49 h 678566"/>
                <a:gd name="connsiteX37" fmla="*/ 124483 w 371590"/>
                <a:gd name="connsiteY37" fmla="*/ 49 h 678566"/>
                <a:gd name="connsiteX38" fmla="*/ 123458 w 371590"/>
                <a:gd name="connsiteY38" fmla="*/ 689 h 678566"/>
                <a:gd name="connsiteX39" fmla="*/ 107057 w 371590"/>
                <a:gd name="connsiteY39" fmla="*/ 18102 h 678566"/>
                <a:gd name="connsiteX40" fmla="*/ 57532 w 371590"/>
                <a:gd name="connsiteY40" fmla="*/ 48957 h 678566"/>
                <a:gd name="connsiteX41" fmla="*/ 19092 w 371590"/>
                <a:gd name="connsiteY41" fmla="*/ 53374 h 678566"/>
                <a:gd name="connsiteX42" fmla="*/ 16850 w 371590"/>
                <a:gd name="connsiteY42" fmla="*/ 55167 h 678566"/>
                <a:gd name="connsiteX43" fmla="*/ 0 w 371590"/>
                <a:gd name="connsiteY43" fmla="*/ 110220 h 678566"/>
                <a:gd name="connsiteX44" fmla="*/ 15184 w 371590"/>
                <a:gd name="connsiteY44" fmla="*/ 149078 h 678566"/>
                <a:gd name="connsiteX45" fmla="*/ 38632 w 371590"/>
                <a:gd name="connsiteY45" fmla="*/ 170651 h 678566"/>
                <a:gd name="connsiteX46" fmla="*/ 40939 w 371590"/>
                <a:gd name="connsiteY46" fmla="*/ 205412 h 678566"/>
                <a:gd name="connsiteX47" fmla="*/ 41964 w 371590"/>
                <a:gd name="connsiteY47" fmla="*/ 207204 h 678566"/>
                <a:gd name="connsiteX48" fmla="*/ 52471 w 371590"/>
                <a:gd name="connsiteY48" fmla="*/ 214950 h 678566"/>
                <a:gd name="connsiteX49" fmla="*/ 26844 w 371590"/>
                <a:gd name="connsiteY49" fmla="*/ 271156 h 678566"/>
                <a:gd name="connsiteX50" fmla="*/ 26844 w 371590"/>
                <a:gd name="connsiteY50" fmla="*/ 272884 h 678566"/>
                <a:gd name="connsiteX51" fmla="*/ 32482 w 371590"/>
                <a:gd name="connsiteY51" fmla="*/ 287416 h 678566"/>
                <a:gd name="connsiteX52" fmla="*/ 65413 w 371590"/>
                <a:gd name="connsiteY52" fmla="*/ 313470 h 678566"/>
                <a:gd name="connsiteX53" fmla="*/ 67975 w 371590"/>
                <a:gd name="connsiteY53" fmla="*/ 351111 h 678566"/>
                <a:gd name="connsiteX54" fmla="*/ 91616 w 371590"/>
                <a:gd name="connsiteY54" fmla="*/ 405589 h 678566"/>
                <a:gd name="connsiteX55" fmla="*/ 58173 w 371590"/>
                <a:gd name="connsiteY55" fmla="*/ 450016 h 678566"/>
                <a:gd name="connsiteX56" fmla="*/ 50998 w 371590"/>
                <a:gd name="connsiteY56" fmla="*/ 480999 h 678566"/>
                <a:gd name="connsiteX57" fmla="*/ 50421 w 371590"/>
                <a:gd name="connsiteY57" fmla="*/ 482664 h 678566"/>
                <a:gd name="connsiteX58" fmla="*/ 30816 w 371590"/>
                <a:gd name="connsiteY58" fmla="*/ 535157 h 678566"/>
                <a:gd name="connsiteX59" fmla="*/ 30816 w 371590"/>
                <a:gd name="connsiteY59" fmla="*/ 568509 h 678566"/>
                <a:gd name="connsiteX60" fmla="*/ 31778 w 371590"/>
                <a:gd name="connsiteY60" fmla="*/ 570493 h 678566"/>
                <a:gd name="connsiteX61" fmla="*/ 33507 w 371590"/>
                <a:gd name="connsiteY61" fmla="*/ 571006 h 678566"/>
                <a:gd name="connsiteX62" fmla="*/ 34148 w 371590"/>
                <a:gd name="connsiteY62" fmla="*/ 571006 h 678566"/>
                <a:gd name="connsiteX63" fmla="*/ 51766 w 371590"/>
                <a:gd name="connsiteY63" fmla="*/ 566908 h 678566"/>
                <a:gd name="connsiteX64" fmla="*/ 122753 w 371590"/>
                <a:gd name="connsiteY64" fmla="*/ 647696 h 678566"/>
                <a:gd name="connsiteX65" fmla="*/ 123201 w 371590"/>
                <a:gd name="connsiteY65" fmla="*/ 648209 h 678566"/>
                <a:gd name="connsiteX66" fmla="*/ 125316 w 371590"/>
                <a:gd name="connsiteY66" fmla="*/ 649105 h 678566"/>
                <a:gd name="connsiteX67" fmla="*/ 126405 w 371590"/>
                <a:gd name="connsiteY67" fmla="*/ 649105 h 678566"/>
                <a:gd name="connsiteX68" fmla="*/ 127878 w 371590"/>
                <a:gd name="connsiteY68" fmla="*/ 646416 h 678566"/>
                <a:gd name="connsiteX69" fmla="*/ 126340 w 371590"/>
                <a:gd name="connsiteY69" fmla="*/ 639310 h 678566"/>
                <a:gd name="connsiteX70" fmla="*/ 159399 w 371590"/>
                <a:gd name="connsiteY70" fmla="*/ 648849 h 678566"/>
                <a:gd name="connsiteX71" fmla="*/ 171124 w 371590"/>
                <a:gd name="connsiteY71" fmla="*/ 680856 h 678566"/>
                <a:gd name="connsiteX72" fmla="*/ 172790 w 371590"/>
                <a:gd name="connsiteY72" fmla="*/ 682457 h 678566"/>
                <a:gd name="connsiteX73" fmla="*/ 173686 w 371590"/>
                <a:gd name="connsiteY73" fmla="*/ 682457 h 678566"/>
                <a:gd name="connsiteX74" fmla="*/ 175224 w 371590"/>
                <a:gd name="connsiteY74" fmla="*/ 681945 h 678566"/>
                <a:gd name="connsiteX75" fmla="*/ 190536 w 371590"/>
                <a:gd name="connsiteY75" fmla="*/ 671318 h 678566"/>
                <a:gd name="connsiteX76" fmla="*/ 209756 w 371590"/>
                <a:gd name="connsiteY76" fmla="*/ 671318 h 678566"/>
                <a:gd name="connsiteX77" fmla="*/ 211870 w 371590"/>
                <a:gd name="connsiteY77" fmla="*/ 670294 h 678566"/>
                <a:gd name="connsiteX78" fmla="*/ 221545 w 371590"/>
                <a:gd name="connsiteY78" fmla="*/ 659219 h 678566"/>
                <a:gd name="connsiteX79" fmla="*/ 221545 w 371590"/>
                <a:gd name="connsiteY79" fmla="*/ 655954 h 678566"/>
                <a:gd name="connsiteX80" fmla="*/ 220712 w 371590"/>
                <a:gd name="connsiteY80" fmla="*/ 655122 h 678566"/>
                <a:gd name="connsiteX81" fmla="*/ 190087 w 371590"/>
                <a:gd name="connsiteY81" fmla="*/ 624779 h 678566"/>
                <a:gd name="connsiteX82" fmla="*/ 188293 w 371590"/>
                <a:gd name="connsiteY82" fmla="*/ 624010 h 678566"/>
                <a:gd name="connsiteX83" fmla="*/ 157990 w 371590"/>
                <a:gd name="connsiteY83" fmla="*/ 621834 h 678566"/>
                <a:gd name="connsiteX84" fmla="*/ 142294 w 371590"/>
                <a:gd name="connsiteY84" fmla="*/ 605510 h 678566"/>
                <a:gd name="connsiteX85" fmla="*/ 108402 w 371590"/>
                <a:gd name="connsiteY85" fmla="*/ 522994 h 678566"/>
                <a:gd name="connsiteX86" fmla="*/ 105967 w 371590"/>
                <a:gd name="connsiteY86" fmla="*/ 521393 h 678566"/>
                <a:gd name="connsiteX87" fmla="*/ 82070 w 371590"/>
                <a:gd name="connsiteY87" fmla="*/ 521393 h 678566"/>
                <a:gd name="connsiteX88" fmla="*/ 77393 w 371590"/>
                <a:gd name="connsiteY88" fmla="*/ 480103 h 678566"/>
                <a:gd name="connsiteX89" fmla="*/ 111349 w 371590"/>
                <a:gd name="connsiteY89" fmla="*/ 392466 h 678566"/>
                <a:gd name="connsiteX90" fmla="*/ 116090 w 371590"/>
                <a:gd name="connsiteY90" fmla="*/ 337924 h 678566"/>
                <a:gd name="connsiteX91" fmla="*/ 123906 w 371590"/>
                <a:gd name="connsiteY91" fmla="*/ 332483 h 678566"/>
                <a:gd name="connsiteX92" fmla="*/ 152031 w 371590"/>
                <a:gd name="connsiteY92" fmla="*/ 336452 h 678566"/>
                <a:gd name="connsiteX93" fmla="*/ 154274 w 371590"/>
                <a:gd name="connsiteY93" fmla="*/ 372365 h 678566"/>
                <a:gd name="connsiteX94" fmla="*/ 156965 w 371590"/>
                <a:gd name="connsiteY94" fmla="*/ 374605 h 678566"/>
                <a:gd name="connsiteX95" fmla="*/ 201363 w 371590"/>
                <a:gd name="connsiteY95" fmla="*/ 374221 h 678566"/>
                <a:gd name="connsiteX96" fmla="*/ 236856 w 371590"/>
                <a:gd name="connsiteY96" fmla="*/ 397907 h 678566"/>
                <a:gd name="connsiteX97" fmla="*/ 244545 w 371590"/>
                <a:gd name="connsiteY97" fmla="*/ 410710 h 678566"/>
                <a:gd name="connsiteX98" fmla="*/ 248901 w 371590"/>
                <a:gd name="connsiteY98" fmla="*/ 417944 h 678566"/>
                <a:gd name="connsiteX99" fmla="*/ 251207 w 371590"/>
                <a:gd name="connsiteY99" fmla="*/ 419416 h 67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71590" h="678566">
                  <a:moveTo>
                    <a:pt x="251208" y="419416"/>
                  </a:moveTo>
                  <a:lnTo>
                    <a:pt x="251977" y="419416"/>
                  </a:lnTo>
                  <a:cubicBezTo>
                    <a:pt x="253148" y="419091"/>
                    <a:pt x="253943" y="418005"/>
                    <a:pt x="253899" y="416792"/>
                  </a:cubicBezTo>
                  <a:lnTo>
                    <a:pt x="250823" y="391185"/>
                  </a:lnTo>
                  <a:lnTo>
                    <a:pt x="232051" y="371980"/>
                  </a:lnTo>
                  <a:lnTo>
                    <a:pt x="224748" y="348871"/>
                  </a:lnTo>
                  <a:lnTo>
                    <a:pt x="236024" y="320832"/>
                  </a:lnTo>
                  <a:lnTo>
                    <a:pt x="269018" y="294842"/>
                  </a:lnTo>
                  <a:lnTo>
                    <a:pt x="359097" y="299195"/>
                  </a:lnTo>
                  <a:lnTo>
                    <a:pt x="359930" y="299195"/>
                  </a:lnTo>
                  <a:cubicBezTo>
                    <a:pt x="360620" y="299227"/>
                    <a:pt x="361293" y="298972"/>
                    <a:pt x="361788" y="298491"/>
                  </a:cubicBezTo>
                  <a:lnTo>
                    <a:pt x="373961" y="287352"/>
                  </a:lnTo>
                  <a:cubicBezTo>
                    <a:pt x="374399" y="286856"/>
                    <a:pt x="374648" y="286221"/>
                    <a:pt x="374665" y="285559"/>
                  </a:cubicBezTo>
                  <a:lnTo>
                    <a:pt x="374665" y="236523"/>
                  </a:lnTo>
                  <a:cubicBezTo>
                    <a:pt x="374671" y="235919"/>
                    <a:pt x="374467" y="235331"/>
                    <a:pt x="374088" y="234859"/>
                  </a:cubicBezTo>
                  <a:lnTo>
                    <a:pt x="343273" y="204771"/>
                  </a:lnTo>
                  <a:lnTo>
                    <a:pt x="328281" y="145749"/>
                  </a:lnTo>
                  <a:lnTo>
                    <a:pt x="294389" y="107852"/>
                  </a:lnTo>
                  <a:cubicBezTo>
                    <a:pt x="293880" y="107246"/>
                    <a:pt x="293130" y="106895"/>
                    <a:pt x="292339" y="106891"/>
                  </a:cubicBezTo>
                  <a:lnTo>
                    <a:pt x="277091" y="106892"/>
                  </a:lnTo>
                  <a:lnTo>
                    <a:pt x="260177" y="111309"/>
                  </a:lnTo>
                  <a:cubicBezTo>
                    <a:pt x="259540" y="111527"/>
                    <a:pt x="258998" y="111956"/>
                    <a:pt x="258640" y="112525"/>
                  </a:cubicBezTo>
                  <a:lnTo>
                    <a:pt x="252553" y="122639"/>
                  </a:lnTo>
                  <a:lnTo>
                    <a:pt x="236793" y="129041"/>
                  </a:lnTo>
                  <a:lnTo>
                    <a:pt x="203926" y="116238"/>
                  </a:lnTo>
                  <a:cubicBezTo>
                    <a:pt x="203591" y="116141"/>
                    <a:pt x="203236" y="116141"/>
                    <a:pt x="202901" y="116238"/>
                  </a:cubicBezTo>
                  <a:cubicBezTo>
                    <a:pt x="202361" y="116267"/>
                    <a:pt x="201835" y="116420"/>
                    <a:pt x="201364" y="116686"/>
                  </a:cubicBezTo>
                  <a:lnTo>
                    <a:pt x="160232" y="142676"/>
                  </a:lnTo>
                  <a:lnTo>
                    <a:pt x="169330" y="56511"/>
                  </a:lnTo>
                  <a:cubicBezTo>
                    <a:pt x="169399" y="55290"/>
                    <a:pt x="168593" y="54190"/>
                    <a:pt x="167408" y="53887"/>
                  </a:cubicBezTo>
                  <a:lnTo>
                    <a:pt x="142614" y="47485"/>
                  </a:lnTo>
                  <a:lnTo>
                    <a:pt x="140371" y="20278"/>
                  </a:lnTo>
                  <a:cubicBezTo>
                    <a:pt x="140287" y="19379"/>
                    <a:pt x="139723" y="18596"/>
                    <a:pt x="138898" y="18229"/>
                  </a:cubicBezTo>
                  <a:lnTo>
                    <a:pt x="126084" y="12404"/>
                  </a:lnTo>
                  <a:lnTo>
                    <a:pt x="128070" y="3122"/>
                  </a:lnTo>
                  <a:cubicBezTo>
                    <a:pt x="128218" y="1573"/>
                    <a:pt x="127081" y="198"/>
                    <a:pt x="125531" y="51"/>
                  </a:cubicBezTo>
                  <a:cubicBezTo>
                    <a:pt x="125523" y="50"/>
                    <a:pt x="125515" y="50"/>
                    <a:pt x="125508" y="49"/>
                  </a:cubicBezTo>
                  <a:cubicBezTo>
                    <a:pt x="125169" y="-16"/>
                    <a:pt x="124821" y="-16"/>
                    <a:pt x="124483" y="49"/>
                  </a:cubicBezTo>
                  <a:cubicBezTo>
                    <a:pt x="124106" y="201"/>
                    <a:pt x="123759" y="418"/>
                    <a:pt x="123458" y="689"/>
                  </a:cubicBezTo>
                  <a:lnTo>
                    <a:pt x="107057" y="18102"/>
                  </a:lnTo>
                  <a:lnTo>
                    <a:pt x="57532" y="48957"/>
                  </a:lnTo>
                  <a:lnTo>
                    <a:pt x="19092" y="53374"/>
                  </a:lnTo>
                  <a:cubicBezTo>
                    <a:pt x="18067" y="53505"/>
                    <a:pt x="17202" y="54197"/>
                    <a:pt x="16850" y="55167"/>
                  </a:cubicBezTo>
                  <a:lnTo>
                    <a:pt x="0" y="110220"/>
                  </a:lnTo>
                  <a:lnTo>
                    <a:pt x="15184" y="149078"/>
                  </a:lnTo>
                  <a:lnTo>
                    <a:pt x="38632" y="170651"/>
                  </a:lnTo>
                  <a:lnTo>
                    <a:pt x="40939" y="205412"/>
                  </a:lnTo>
                  <a:cubicBezTo>
                    <a:pt x="41035" y="206119"/>
                    <a:pt x="41403" y="206762"/>
                    <a:pt x="41964" y="207204"/>
                  </a:cubicBezTo>
                  <a:lnTo>
                    <a:pt x="52471" y="214950"/>
                  </a:lnTo>
                  <a:lnTo>
                    <a:pt x="26844" y="271156"/>
                  </a:lnTo>
                  <a:cubicBezTo>
                    <a:pt x="26560" y="271697"/>
                    <a:pt x="26560" y="272343"/>
                    <a:pt x="26844" y="272884"/>
                  </a:cubicBezTo>
                  <a:lnTo>
                    <a:pt x="32482" y="287416"/>
                  </a:lnTo>
                  <a:lnTo>
                    <a:pt x="65413" y="313470"/>
                  </a:lnTo>
                  <a:lnTo>
                    <a:pt x="67975" y="351111"/>
                  </a:lnTo>
                  <a:lnTo>
                    <a:pt x="91616" y="405589"/>
                  </a:lnTo>
                  <a:lnTo>
                    <a:pt x="58173" y="450016"/>
                  </a:lnTo>
                  <a:lnTo>
                    <a:pt x="50998" y="480999"/>
                  </a:lnTo>
                  <a:lnTo>
                    <a:pt x="50421" y="482664"/>
                  </a:lnTo>
                  <a:lnTo>
                    <a:pt x="30816" y="535157"/>
                  </a:lnTo>
                  <a:lnTo>
                    <a:pt x="30816" y="568509"/>
                  </a:lnTo>
                  <a:cubicBezTo>
                    <a:pt x="30821" y="569281"/>
                    <a:pt x="31174" y="570010"/>
                    <a:pt x="31778" y="570493"/>
                  </a:cubicBezTo>
                  <a:cubicBezTo>
                    <a:pt x="32290" y="570833"/>
                    <a:pt x="32892" y="571011"/>
                    <a:pt x="33507" y="571006"/>
                  </a:cubicBezTo>
                  <a:lnTo>
                    <a:pt x="34148" y="571006"/>
                  </a:lnTo>
                  <a:lnTo>
                    <a:pt x="51766" y="566908"/>
                  </a:lnTo>
                  <a:lnTo>
                    <a:pt x="122753" y="647696"/>
                  </a:lnTo>
                  <a:lnTo>
                    <a:pt x="123201" y="648209"/>
                  </a:lnTo>
                  <a:cubicBezTo>
                    <a:pt x="123747" y="648793"/>
                    <a:pt x="124515" y="649119"/>
                    <a:pt x="125316" y="649105"/>
                  </a:cubicBezTo>
                  <a:cubicBezTo>
                    <a:pt x="125673" y="649194"/>
                    <a:pt x="126047" y="649194"/>
                    <a:pt x="126405" y="649105"/>
                  </a:cubicBezTo>
                  <a:cubicBezTo>
                    <a:pt x="127508" y="648712"/>
                    <a:pt x="128141" y="647556"/>
                    <a:pt x="127878" y="646416"/>
                  </a:cubicBezTo>
                  <a:lnTo>
                    <a:pt x="126340" y="639310"/>
                  </a:lnTo>
                  <a:lnTo>
                    <a:pt x="159399" y="648849"/>
                  </a:lnTo>
                  <a:lnTo>
                    <a:pt x="171124" y="680856"/>
                  </a:lnTo>
                  <a:cubicBezTo>
                    <a:pt x="171352" y="681650"/>
                    <a:pt x="171988" y="682260"/>
                    <a:pt x="172790" y="682457"/>
                  </a:cubicBezTo>
                  <a:lnTo>
                    <a:pt x="173686" y="682457"/>
                  </a:lnTo>
                  <a:cubicBezTo>
                    <a:pt x="174236" y="682433"/>
                    <a:pt x="174769" y="682256"/>
                    <a:pt x="175224" y="681945"/>
                  </a:cubicBezTo>
                  <a:lnTo>
                    <a:pt x="190536" y="671318"/>
                  </a:lnTo>
                  <a:lnTo>
                    <a:pt x="209756" y="671318"/>
                  </a:lnTo>
                  <a:cubicBezTo>
                    <a:pt x="210581" y="671319"/>
                    <a:pt x="211360" y="670941"/>
                    <a:pt x="211870" y="670294"/>
                  </a:cubicBezTo>
                  <a:lnTo>
                    <a:pt x="221545" y="659219"/>
                  </a:lnTo>
                  <a:cubicBezTo>
                    <a:pt x="222355" y="658282"/>
                    <a:pt x="222355" y="656892"/>
                    <a:pt x="221545" y="655954"/>
                  </a:cubicBezTo>
                  <a:lnTo>
                    <a:pt x="220712" y="655122"/>
                  </a:lnTo>
                  <a:lnTo>
                    <a:pt x="190087" y="624779"/>
                  </a:lnTo>
                  <a:cubicBezTo>
                    <a:pt x="189610" y="624302"/>
                    <a:pt x="188968" y="624027"/>
                    <a:pt x="188293" y="624010"/>
                  </a:cubicBezTo>
                  <a:lnTo>
                    <a:pt x="157990" y="621834"/>
                  </a:lnTo>
                  <a:lnTo>
                    <a:pt x="142294" y="605510"/>
                  </a:lnTo>
                  <a:lnTo>
                    <a:pt x="108402" y="522994"/>
                  </a:lnTo>
                  <a:cubicBezTo>
                    <a:pt x="108002" y="522006"/>
                    <a:pt x="107033" y="521369"/>
                    <a:pt x="105967" y="521393"/>
                  </a:cubicBezTo>
                  <a:lnTo>
                    <a:pt x="82070" y="521393"/>
                  </a:lnTo>
                  <a:lnTo>
                    <a:pt x="77393" y="480103"/>
                  </a:lnTo>
                  <a:lnTo>
                    <a:pt x="111349" y="392466"/>
                  </a:lnTo>
                  <a:lnTo>
                    <a:pt x="116090" y="337924"/>
                  </a:lnTo>
                  <a:lnTo>
                    <a:pt x="123906" y="332483"/>
                  </a:lnTo>
                  <a:lnTo>
                    <a:pt x="152031" y="336452"/>
                  </a:lnTo>
                  <a:lnTo>
                    <a:pt x="154274" y="372365"/>
                  </a:lnTo>
                  <a:cubicBezTo>
                    <a:pt x="154469" y="373687"/>
                    <a:pt x="155628" y="374652"/>
                    <a:pt x="156965" y="374605"/>
                  </a:cubicBezTo>
                  <a:lnTo>
                    <a:pt x="201363" y="374221"/>
                  </a:lnTo>
                  <a:lnTo>
                    <a:pt x="236856" y="397907"/>
                  </a:lnTo>
                  <a:lnTo>
                    <a:pt x="244545" y="410710"/>
                  </a:lnTo>
                  <a:lnTo>
                    <a:pt x="248901" y="417944"/>
                  </a:lnTo>
                  <a:cubicBezTo>
                    <a:pt x="249344" y="418818"/>
                    <a:pt x="250228" y="419382"/>
                    <a:pt x="251207" y="41941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C30604BF-3E43-A94A-B20E-B68735181466}"/>
                </a:ext>
              </a:extLst>
            </p:cNvPr>
            <p:cNvSpPr/>
            <p:nvPr/>
          </p:nvSpPr>
          <p:spPr>
            <a:xfrm>
              <a:off x="6725800" y="5086862"/>
              <a:ext cx="339556" cy="665764"/>
            </a:xfrm>
            <a:custGeom>
              <a:avLst/>
              <a:gdLst>
                <a:gd name="connsiteX0" fmla="*/ 276051 w 339556"/>
                <a:gd name="connsiteY0" fmla="*/ 87069 h 665763"/>
                <a:gd name="connsiteX1" fmla="*/ 273937 w 339556"/>
                <a:gd name="connsiteY1" fmla="*/ 84764 h 665763"/>
                <a:gd name="connsiteX2" fmla="*/ 245874 w 339556"/>
                <a:gd name="connsiteY2" fmla="*/ 78363 h 665763"/>
                <a:gd name="connsiteX3" fmla="*/ 222746 w 339556"/>
                <a:gd name="connsiteY3" fmla="*/ 63959 h 665763"/>
                <a:gd name="connsiteX4" fmla="*/ 208267 w 339556"/>
                <a:gd name="connsiteY4" fmla="*/ 23821 h 665763"/>
                <a:gd name="connsiteX5" fmla="*/ 206729 w 339556"/>
                <a:gd name="connsiteY5" fmla="*/ 22349 h 665763"/>
                <a:gd name="connsiteX6" fmla="*/ 143752 w 339556"/>
                <a:gd name="connsiteY6" fmla="*/ 72 h 665763"/>
                <a:gd name="connsiteX7" fmla="*/ 142855 w 339556"/>
                <a:gd name="connsiteY7" fmla="*/ 72 h 665763"/>
                <a:gd name="connsiteX8" fmla="*/ 141637 w 339556"/>
                <a:gd name="connsiteY8" fmla="*/ 72 h 665763"/>
                <a:gd name="connsiteX9" fmla="*/ 77570 w 339556"/>
                <a:gd name="connsiteY9" fmla="*/ 30799 h 665763"/>
                <a:gd name="connsiteX10" fmla="*/ 59311 w 339556"/>
                <a:gd name="connsiteY10" fmla="*/ 24397 h 665763"/>
                <a:gd name="connsiteX11" fmla="*/ 58414 w 339556"/>
                <a:gd name="connsiteY11" fmla="*/ 24397 h 665763"/>
                <a:gd name="connsiteX12" fmla="*/ 57068 w 339556"/>
                <a:gd name="connsiteY12" fmla="*/ 24397 h 665763"/>
                <a:gd name="connsiteX13" fmla="*/ 41372 w 339556"/>
                <a:gd name="connsiteY13" fmla="*/ 32719 h 665763"/>
                <a:gd name="connsiteX14" fmla="*/ 13567 w 339556"/>
                <a:gd name="connsiteY14" fmla="*/ 22029 h 665763"/>
                <a:gd name="connsiteX15" fmla="*/ 12542 w 339556"/>
                <a:gd name="connsiteY15" fmla="*/ 22029 h 665763"/>
                <a:gd name="connsiteX16" fmla="*/ 10107 w 339556"/>
                <a:gd name="connsiteY16" fmla="*/ 23309 h 665763"/>
                <a:gd name="connsiteX17" fmla="*/ 1394 w 339556"/>
                <a:gd name="connsiteY17" fmla="*/ 39313 h 665763"/>
                <a:gd name="connsiteX18" fmla="*/ 433 w 339556"/>
                <a:gd name="connsiteY18" fmla="*/ 41169 h 665763"/>
                <a:gd name="connsiteX19" fmla="*/ 433 w 339556"/>
                <a:gd name="connsiteY19" fmla="*/ 43858 h 665763"/>
                <a:gd name="connsiteX20" fmla="*/ 28879 w 339556"/>
                <a:gd name="connsiteY20" fmla="*/ 75866 h 665763"/>
                <a:gd name="connsiteX21" fmla="*/ 32018 w 339556"/>
                <a:gd name="connsiteY21" fmla="*/ 101920 h 665763"/>
                <a:gd name="connsiteX22" fmla="*/ 44127 w 339556"/>
                <a:gd name="connsiteY22" fmla="*/ 112995 h 665763"/>
                <a:gd name="connsiteX23" fmla="*/ 46049 w 339556"/>
                <a:gd name="connsiteY23" fmla="*/ 113699 h 665763"/>
                <a:gd name="connsiteX24" fmla="*/ 93267 w 339556"/>
                <a:gd name="connsiteY24" fmla="*/ 113699 h 665763"/>
                <a:gd name="connsiteX25" fmla="*/ 101595 w 339556"/>
                <a:gd name="connsiteY25" fmla="*/ 121381 h 665763"/>
                <a:gd name="connsiteX26" fmla="*/ 120047 w 339556"/>
                <a:gd name="connsiteY26" fmla="*/ 155374 h 665763"/>
                <a:gd name="connsiteX27" fmla="*/ 107746 w 339556"/>
                <a:gd name="connsiteY27" fmla="*/ 166832 h 665763"/>
                <a:gd name="connsiteX28" fmla="*/ 89486 w 339556"/>
                <a:gd name="connsiteY28" fmla="*/ 166832 h 665763"/>
                <a:gd name="connsiteX29" fmla="*/ 86988 w 339556"/>
                <a:gd name="connsiteY29" fmla="*/ 168433 h 665763"/>
                <a:gd name="connsiteX30" fmla="*/ 79684 w 339556"/>
                <a:gd name="connsiteY30" fmla="*/ 186293 h 665763"/>
                <a:gd name="connsiteX31" fmla="*/ 80838 w 339556"/>
                <a:gd name="connsiteY31" fmla="*/ 189174 h 665763"/>
                <a:gd name="connsiteX32" fmla="*/ 135679 w 339556"/>
                <a:gd name="connsiteY32" fmla="*/ 219774 h 665763"/>
                <a:gd name="connsiteX33" fmla="*/ 175209 w 339556"/>
                <a:gd name="connsiteY33" fmla="*/ 269578 h 665763"/>
                <a:gd name="connsiteX34" fmla="*/ 195902 w 339556"/>
                <a:gd name="connsiteY34" fmla="*/ 280140 h 665763"/>
                <a:gd name="connsiteX35" fmla="*/ 202950 w 339556"/>
                <a:gd name="connsiteY35" fmla="*/ 312532 h 665763"/>
                <a:gd name="connsiteX36" fmla="*/ 204295 w 339556"/>
                <a:gd name="connsiteY36" fmla="*/ 314197 h 665763"/>
                <a:gd name="connsiteX37" fmla="*/ 232356 w 339556"/>
                <a:gd name="connsiteY37" fmla="*/ 327000 h 665763"/>
                <a:gd name="connsiteX38" fmla="*/ 248694 w 339556"/>
                <a:gd name="connsiteY38" fmla="*/ 369634 h 665763"/>
                <a:gd name="connsiteX39" fmla="*/ 246323 w 339556"/>
                <a:gd name="connsiteY39" fmla="*/ 396713 h 665763"/>
                <a:gd name="connsiteX40" fmla="*/ 246323 w 339556"/>
                <a:gd name="connsiteY40" fmla="*/ 401514 h 665763"/>
                <a:gd name="connsiteX41" fmla="*/ 250872 w 339556"/>
                <a:gd name="connsiteY41" fmla="*/ 497538 h 665763"/>
                <a:gd name="connsiteX42" fmla="*/ 201733 w 339556"/>
                <a:gd name="connsiteY42" fmla="*/ 519175 h 665763"/>
                <a:gd name="connsiteX43" fmla="*/ 200259 w 339556"/>
                <a:gd name="connsiteY43" fmla="*/ 520839 h 665763"/>
                <a:gd name="connsiteX44" fmla="*/ 198337 w 339556"/>
                <a:gd name="connsiteY44" fmla="*/ 528073 h 665763"/>
                <a:gd name="connsiteX45" fmla="*/ 176042 w 339556"/>
                <a:gd name="connsiteY45" fmla="*/ 530122 h 665763"/>
                <a:gd name="connsiteX46" fmla="*/ 173735 w 339556"/>
                <a:gd name="connsiteY46" fmla="*/ 532554 h 665763"/>
                <a:gd name="connsiteX47" fmla="*/ 173735 w 339556"/>
                <a:gd name="connsiteY47" fmla="*/ 555216 h 665763"/>
                <a:gd name="connsiteX48" fmla="*/ 132091 w 339556"/>
                <a:gd name="connsiteY48" fmla="*/ 565843 h 665763"/>
                <a:gd name="connsiteX49" fmla="*/ 130234 w 339556"/>
                <a:gd name="connsiteY49" fmla="*/ 567315 h 665763"/>
                <a:gd name="connsiteX50" fmla="*/ 125877 w 339556"/>
                <a:gd name="connsiteY50" fmla="*/ 577429 h 665763"/>
                <a:gd name="connsiteX51" fmla="*/ 107746 w 339556"/>
                <a:gd name="connsiteY51" fmla="*/ 583831 h 665763"/>
                <a:gd name="connsiteX52" fmla="*/ 106016 w 339556"/>
                <a:gd name="connsiteY52" fmla="*/ 585944 h 665763"/>
                <a:gd name="connsiteX53" fmla="*/ 107169 w 339556"/>
                <a:gd name="connsiteY53" fmla="*/ 588248 h 665763"/>
                <a:gd name="connsiteX54" fmla="*/ 111974 w 339556"/>
                <a:gd name="connsiteY54" fmla="*/ 591193 h 665763"/>
                <a:gd name="connsiteX55" fmla="*/ 134398 w 339556"/>
                <a:gd name="connsiteY55" fmla="*/ 605020 h 665763"/>
                <a:gd name="connsiteX56" fmla="*/ 122866 w 339556"/>
                <a:gd name="connsiteY56" fmla="*/ 633251 h 665763"/>
                <a:gd name="connsiteX57" fmla="*/ 125300 w 339556"/>
                <a:gd name="connsiteY57" fmla="*/ 666667 h 665763"/>
                <a:gd name="connsiteX58" fmla="*/ 127350 w 339556"/>
                <a:gd name="connsiteY58" fmla="*/ 668844 h 665763"/>
                <a:gd name="connsiteX59" fmla="*/ 137025 w 339556"/>
                <a:gd name="connsiteY59" fmla="*/ 671149 h 665763"/>
                <a:gd name="connsiteX60" fmla="*/ 137665 w 339556"/>
                <a:gd name="connsiteY60" fmla="*/ 671149 h 665763"/>
                <a:gd name="connsiteX61" fmla="*/ 139267 w 339556"/>
                <a:gd name="connsiteY61" fmla="*/ 670636 h 665763"/>
                <a:gd name="connsiteX62" fmla="*/ 189944 w 339556"/>
                <a:gd name="connsiteY62" fmla="*/ 634915 h 665763"/>
                <a:gd name="connsiteX63" fmla="*/ 190969 w 339556"/>
                <a:gd name="connsiteY63" fmla="*/ 632227 h 665763"/>
                <a:gd name="connsiteX64" fmla="*/ 186100 w 339556"/>
                <a:gd name="connsiteY64" fmla="*/ 617375 h 665763"/>
                <a:gd name="connsiteX65" fmla="*/ 201220 w 339556"/>
                <a:gd name="connsiteY65" fmla="*/ 628130 h 665763"/>
                <a:gd name="connsiteX66" fmla="*/ 202886 w 339556"/>
                <a:gd name="connsiteY66" fmla="*/ 628706 h 665763"/>
                <a:gd name="connsiteX67" fmla="*/ 204231 w 339556"/>
                <a:gd name="connsiteY67" fmla="*/ 628386 h 665763"/>
                <a:gd name="connsiteX68" fmla="*/ 205512 w 339556"/>
                <a:gd name="connsiteY68" fmla="*/ 625953 h 665763"/>
                <a:gd name="connsiteX69" fmla="*/ 203334 w 339556"/>
                <a:gd name="connsiteY69" fmla="*/ 611358 h 665763"/>
                <a:gd name="connsiteX70" fmla="*/ 221080 w 339556"/>
                <a:gd name="connsiteY70" fmla="*/ 590808 h 665763"/>
                <a:gd name="connsiteX71" fmla="*/ 245106 w 339556"/>
                <a:gd name="connsiteY71" fmla="*/ 590808 h 665763"/>
                <a:gd name="connsiteX72" fmla="*/ 276755 w 339556"/>
                <a:gd name="connsiteY72" fmla="*/ 577365 h 665763"/>
                <a:gd name="connsiteX73" fmla="*/ 326215 w 339556"/>
                <a:gd name="connsiteY73" fmla="*/ 549455 h 665763"/>
                <a:gd name="connsiteX74" fmla="*/ 333647 w 339556"/>
                <a:gd name="connsiteY74" fmla="*/ 532874 h 665763"/>
                <a:gd name="connsiteX75" fmla="*/ 333647 w 339556"/>
                <a:gd name="connsiteY75" fmla="*/ 500482 h 665763"/>
                <a:gd name="connsiteX76" fmla="*/ 343577 w 339556"/>
                <a:gd name="connsiteY76" fmla="*/ 481278 h 665763"/>
                <a:gd name="connsiteX77" fmla="*/ 319360 w 339556"/>
                <a:gd name="connsiteY77" fmla="*/ 367522 h 665763"/>
                <a:gd name="connsiteX78" fmla="*/ 318399 w 339556"/>
                <a:gd name="connsiteY78" fmla="*/ 366049 h 665763"/>
                <a:gd name="connsiteX79" fmla="*/ 297513 w 339556"/>
                <a:gd name="connsiteY79" fmla="*/ 351646 h 665763"/>
                <a:gd name="connsiteX80" fmla="*/ 290273 w 339556"/>
                <a:gd name="connsiteY80" fmla="*/ 331609 h 665763"/>
                <a:gd name="connsiteX81" fmla="*/ 288672 w 339556"/>
                <a:gd name="connsiteY81" fmla="*/ 330073 h 665763"/>
                <a:gd name="connsiteX82" fmla="*/ 263045 w 339556"/>
                <a:gd name="connsiteY82" fmla="*/ 321815 h 665763"/>
                <a:gd name="connsiteX83" fmla="*/ 231459 w 339556"/>
                <a:gd name="connsiteY83" fmla="*/ 288206 h 665763"/>
                <a:gd name="connsiteX84" fmla="*/ 203206 w 339556"/>
                <a:gd name="connsiteY84" fmla="*/ 262600 h 665763"/>
                <a:gd name="connsiteX85" fmla="*/ 197440 w 339556"/>
                <a:gd name="connsiteY85" fmla="*/ 241155 h 665763"/>
                <a:gd name="connsiteX86" fmla="*/ 169314 w 339556"/>
                <a:gd name="connsiteY86" fmla="*/ 219517 h 665763"/>
                <a:gd name="connsiteX87" fmla="*/ 166816 w 339556"/>
                <a:gd name="connsiteY87" fmla="*/ 199224 h 665763"/>
                <a:gd name="connsiteX88" fmla="*/ 180783 w 339556"/>
                <a:gd name="connsiteY88" fmla="*/ 159919 h 665763"/>
                <a:gd name="connsiteX89" fmla="*/ 212048 w 339556"/>
                <a:gd name="connsiteY89" fmla="*/ 126694 h 665763"/>
                <a:gd name="connsiteX90" fmla="*/ 247156 w 339556"/>
                <a:gd name="connsiteY90" fmla="*/ 96031 h 665763"/>
                <a:gd name="connsiteX91" fmla="*/ 273744 w 339556"/>
                <a:gd name="connsiteY91" fmla="*/ 89629 h 665763"/>
                <a:gd name="connsiteX92" fmla="*/ 273744 w 339556"/>
                <a:gd name="connsiteY92" fmla="*/ 89629 h 665763"/>
                <a:gd name="connsiteX93" fmla="*/ 274641 w 339556"/>
                <a:gd name="connsiteY93" fmla="*/ 89117 h 665763"/>
                <a:gd name="connsiteX94" fmla="*/ 276051 w 339556"/>
                <a:gd name="connsiteY94" fmla="*/ 87069 h 66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39556" h="665763">
                  <a:moveTo>
                    <a:pt x="276051" y="87069"/>
                  </a:moveTo>
                  <a:cubicBezTo>
                    <a:pt x="275930" y="85919"/>
                    <a:pt x="275072" y="84983"/>
                    <a:pt x="273937" y="84764"/>
                  </a:cubicBezTo>
                  <a:lnTo>
                    <a:pt x="245874" y="78363"/>
                  </a:lnTo>
                  <a:lnTo>
                    <a:pt x="222746" y="63959"/>
                  </a:lnTo>
                  <a:lnTo>
                    <a:pt x="208267" y="23821"/>
                  </a:lnTo>
                  <a:cubicBezTo>
                    <a:pt x="207979" y="23140"/>
                    <a:pt x="207423" y="22608"/>
                    <a:pt x="206729" y="22349"/>
                  </a:cubicBezTo>
                  <a:lnTo>
                    <a:pt x="143752" y="72"/>
                  </a:lnTo>
                  <a:cubicBezTo>
                    <a:pt x="143456" y="5"/>
                    <a:pt x="143150" y="5"/>
                    <a:pt x="142855" y="72"/>
                  </a:cubicBezTo>
                  <a:cubicBezTo>
                    <a:pt x="142455" y="-24"/>
                    <a:pt x="142037" y="-24"/>
                    <a:pt x="141637" y="72"/>
                  </a:cubicBezTo>
                  <a:lnTo>
                    <a:pt x="77570" y="30799"/>
                  </a:lnTo>
                  <a:lnTo>
                    <a:pt x="59311" y="24397"/>
                  </a:lnTo>
                  <a:lnTo>
                    <a:pt x="58414" y="24397"/>
                  </a:lnTo>
                  <a:cubicBezTo>
                    <a:pt x="57971" y="24302"/>
                    <a:pt x="57512" y="24302"/>
                    <a:pt x="57068" y="24397"/>
                  </a:cubicBezTo>
                  <a:lnTo>
                    <a:pt x="41372" y="32719"/>
                  </a:lnTo>
                  <a:lnTo>
                    <a:pt x="13567" y="22029"/>
                  </a:lnTo>
                  <a:lnTo>
                    <a:pt x="12542" y="22029"/>
                  </a:lnTo>
                  <a:cubicBezTo>
                    <a:pt x="11571" y="22039"/>
                    <a:pt x="10665" y="22515"/>
                    <a:pt x="10107" y="23309"/>
                  </a:cubicBezTo>
                  <a:lnTo>
                    <a:pt x="1394" y="39313"/>
                  </a:lnTo>
                  <a:lnTo>
                    <a:pt x="433" y="41169"/>
                  </a:lnTo>
                  <a:cubicBezTo>
                    <a:pt x="-144" y="41973"/>
                    <a:pt x="-144" y="43055"/>
                    <a:pt x="433" y="43858"/>
                  </a:cubicBezTo>
                  <a:lnTo>
                    <a:pt x="28879" y="75866"/>
                  </a:lnTo>
                  <a:lnTo>
                    <a:pt x="32018" y="101920"/>
                  </a:lnTo>
                  <a:lnTo>
                    <a:pt x="44127" y="112995"/>
                  </a:lnTo>
                  <a:cubicBezTo>
                    <a:pt x="44657" y="113462"/>
                    <a:pt x="45343" y="113714"/>
                    <a:pt x="46049" y="113699"/>
                  </a:cubicBezTo>
                  <a:lnTo>
                    <a:pt x="93267" y="113699"/>
                  </a:lnTo>
                  <a:lnTo>
                    <a:pt x="101595" y="121381"/>
                  </a:lnTo>
                  <a:lnTo>
                    <a:pt x="120047" y="155374"/>
                  </a:lnTo>
                  <a:lnTo>
                    <a:pt x="107746" y="166832"/>
                  </a:lnTo>
                  <a:lnTo>
                    <a:pt x="89486" y="166832"/>
                  </a:lnTo>
                  <a:cubicBezTo>
                    <a:pt x="88408" y="166817"/>
                    <a:pt x="87425" y="167447"/>
                    <a:pt x="86988" y="168433"/>
                  </a:cubicBezTo>
                  <a:lnTo>
                    <a:pt x="79684" y="186293"/>
                  </a:lnTo>
                  <a:cubicBezTo>
                    <a:pt x="79268" y="187407"/>
                    <a:pt x="79767" y="188655"/>
                    <a:pt x="80838" y="189174"/>
                  </a:cubicBezTo>
                  <a:lnTo>
                    <a:pt x="135679" y="219774"/>
                  </a:lnTo>
                  <a:lnTo>
                    <a:pt x="175209" y="269578"/>
                  </a:lnTo>
                  <a:lnTo>
                    <a:pt x="195902" y="280140"/>
                  </a:lnTo>
                  <a:lnTo>
                    <a:pt x="202950" y="312532"/>
                  </a:lnTo>
                  <a:cubicBezTo>
                    <a:pt x="203076" y="313284"/>
                    <a:pt x="203586" y="313915"/>
                    <a:pt x="204295" y="314197"/>
                  </a:cubicBezTo>
                  <a:lnTo>
                    <a:pt x="232356" y="327000"/>
                  </a:lnTo>
                  <a:lnTo>
                    <a:pt x="248694" y="369634"/>
                  </a:lnTo>
                  <a:lnTo>
                    <a:pt x="246323" y="396713"/>
                  </a:lnTo>
                  <a:lnTo>
                    <a:pt x="246323" y="401514"/>
                  </a:lnTo>
                  <a:lnTo>
                    <a:pt x="250872" y="497538"/>
                  </a:lnTo>
                  <a:lnTo>
                    <a:pt x="201733" y="519175"/>
                  </a:lnTo>
                  <a:cubicBezTo>
                    <a:pt x="201024" y="519491"/>
                    <a:pt x="200487" y="520098"/>
                    <a:pt x="200259" y="520839"/>
                  </a:cubicBezTo>
                  <a:lnTo>
                    <a:pt x="198337" y="528073"/>
                  </a:lnTo>
                  <a:lnTo>
                    <a:pt x="176042" y="530122"/>
                  </a:lnTo>
                  <a:cubicBezTo>
                    <a:pt x="174747" y="530190"/>
                    <a:pt x="173734" y="531259"/>
                    <a:pt x="173735" y="532554"/>
                  </a:cubicBezTo>
                  <a:lnTo>
                    <a:pt x="173735" y="555216"/>
                  </a:lnTo>
                  <a:lnTo>
                    <a:pt x="132091" y="565843"/>
                  </a:lnTo>
                  <a:cubicBezTo>
                    <a:pt x="131306" y="566078"/>
                    <a:pt x="130641" y="566605"/>
                    <a:pt x="130234" y="567315"/>
                  </a:cubicBezTo>
                  <a:lnTo>
                    <a:pt x="125877" y="577429"/>
                  </a:lnTo>
                  <a:lnTo>
                    <a:pt x="107746" y="583831"/>
                  </a:lnTo>
                  <a:cubicBezTo>
                    <a:pt x="106791" y="584115"/>
                    <a:pt x="106106" y="584952"/>
                    <a:pt x="106016" y="585944"/>
                  </a:cubicBezTo>
                  <a:cubicBezTo>
                    <a:pt x="105894" y="586875"/>
                    <a:pt x="106351" y="587787"/>
                    <a:pt x="107169" y="588248"/>
                  </a:cubicBezTo>
                  <a:lnTo>
                    <a:pt x="111974" y="591193"/>
                  </a:lnTo>
                  <a:lnTo>
                    <a:pt x="134398" y="605020"/>
                  </a:lnTo>
                  <a:lnTo>
                    <a:pt x="122866" y="633251"/>
                  </a:lnTo>
                  <a:lnTo>
                    <a:pt x="125300" y="666667"/>
                  </a:lnTo>
                  <a:cubicBezTo>
                    <a:pt x="125425" y="667766"/>
                    <a:pt x="126260" y="668652"/>
                    <a:pt x="127350" y="668844"/>
                  </a:cubicBezTo>
                  <a:lnTo>
                    <a:pt x="137025" y="671149"/>
                  </a:lnTo>
                  <a:lnTo>
                    <a:pt x="137665" y="671149"/>
                  </a:lnTo>
                  <a:cubicBezTo>
                    <a:pt x="138239" y="671145"/>
                    <a:pt x="138798" y="670966"/>
                    <a:pt x="139267" y="670636"/>
                  </a:cubicBezTo>
                  <a:lnTo>
                    <a:pt x="189944" y="634915"/>
                  </a:lnTo>
                  <a:cubicBezTo>
                    <a:pt x="190836" y="634339"/>
                    <a:pt x="191251" y="633251"/>
                    <a:pt x="190969" y="632227"/>
                  </a:cubicBezTo>
                  <a:lnTo>
                    <a:pt x="186100" y="617375"/>
                  </a:lnTo>
                  <a:lnTo>
                    <a:pt x="201220" y="628130"/>
                  </a:lnTo>
                  <a:cubicBezTo>
                    <a:pt x="201692" y="628508"/>
                    <a:pt x="202280" y="628711"/>
                    <a:pt x="202886" y="628706"/>
                  </a:cubicBezTo>
                  <a:cubicBezTo>
                    <a:pt x="203356" y="628739"/>
                    <a:pt x="203826" y="628628"/>
                    <a:pt x="204231" y="628386"/>
                  </a:cubicBezTo>
                  <a:cubicBezTo>
                    <a:pt x="205148" y="627947"/>
                    <a:pt x="205669" y="626958"/>
                    <a:pt x="205512" y="625953"/>
                  </a:cubicBezTo>
                  <a:lnTo>
                    <a:pt x="203334" y="611358"/>
                  </a:lnTo>
                  <a:lnTo>
                    <a:pt x="221080" y="590808"/>
                  </a:lnTo>
                  <a:lnTo>
                    <a:pt x="245106" y="590808"/>
                  </a:lnTo>
                  <a:lnTo>
                    <a:pt x="276755" y="577365"/>
                  </a:lnTo>
                  <a:lnTo>
                    <a:pt x="326215" y="549455"/>
                  </a:lnTo>
                  <a:lnTo>
                    <a:pt x="333647" y="532874"/>
                  </a:lnTo>
                  <a:lnTo>
                    <a:pt x="333647" y="500482"/>
                  </a:lnTo>
                  <a:lnTo>
                    <a:pt x="343577" y="481278"/>
                  </a:lnTo>
                  <a:lnTo>
                    <a:pt x="319360" y="367522"/>
                  </a:lnTo>
                  <a:cubicBezTo>
                    <a:pt x="319205" y="366941"/>
                    <a:pt x="318868" y="366425"/>
                    <a:pt x="318399" y="366049"/>
                  </a:cubicBezTo>
                  <a:lnTo>
                    <a:pt x="297513" y="351646"/>
                  </a:lnTo>
                  <a:lnTo>
                    <a:pt x="290273" y="331609"/>
                  </a:lnTo>
                  <a:cubicBezTo>
                    <a:pt x="290018" y="330869"/>
                    <a:pt x="289422" y="330297"/>
                    <a:pt x="288672" y="330073"/>
                  </a:cubicBezTo>
                  <a:lnTo>
                    <a:pt x="263045" y="321815"/>
                  </a:lnTo>
                  <a:lnTo>
                    <a:pt x="231459" y="288206"/>
                  </a:lnTo>
                  <a:lnTo>
                    <a:pt x="203206" y="262600"/>
                  </a:lnTo>
                  <a:lnTo>
                    <a:pt x="197440" y="241155"/>
                  </a:lnTo>
                  <a:lnTo>
                    <a:pt x="169314" y="219517"/>
                  </a:lnTo>
                  <a:lnTo>
                    <a:pt x="166816" y="199224"/>
                  </a:lnTo>
                  <a:lnTo>
                    <a:pt x="180783" y="159919"/>
                  </a:lnTo>
                  <a:lnTo>
                    <a:pt x="212048" y="126694"/>
                  </a:lnTo>
                  <a:lnTo>
                    <a:pt x="247156" y="96031"/>
                  </a:lnTo>
                  <a:lnTo>
                    <a:pt x="273744" y="89629"/>
                  </a:lnTo>
                  <a:lnTo>
                    <a:pt x="273744" y="89629"/>
                  </a:lnTo>
                  <a:cubicBezTo>
                    <a:pt x="274082" y="89538"/>
                    <a:pt x="274391" y="89362"/>
                    <a:pt x="274641" y="89117"/>
                  </a:cubicBezTo>
                  <a:cubicBezTo>
                    <a:pt x="275452" y="88744"/>
                    <a:pt x="275992" y="87958"/>
                    <a:pt x="276051" y="8706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B2ABA8BE-8F35-0845-9F4D-C9493A770BB2}"/>
                </a:ext>
              </a:extLst>
            </p:cNvPr>
            <p:cNvSpPr/>
            <p:nvPr/>
          </p:nvSpPr>
          <p:spPr>
            <a:xfrm>
              <a:off x="6394842" y="5886872"/>
              <a:ext cx="518945" cy="505724"/>
            </a:xfrm>
            <a:custGeom>
              <a:avLst/>
              <a:gdLst>
                <a:gd name="connsiteX0" fmla="*/ 506231 w 518944"/>
                <a:gd name="connsiteY0" fmla="*/ 504510 h 505724"/>
                <a:gd name="connsiteX1" fmla="*/ 507704 w 518944"/>
                <a:gd name="connsiteY1" fmla="*/ 504894 h 505724"/>
                <a:gd name="connsiteX2" fmla="*/ 508858 w 518944"/>
                <a:gd name="connsiteY2" fmla="*/ 504894 h 505724"/>
                <a:gd name="connsiteX3" fmla="*/ 510331 w 518944"/>
                <a:gd name="connsiteY3" fmla="*/ 502846 h 505724"/>
                <a:gd name="connsiteX4" fmla="*/ 520005 w 518944"/>
                <a:gd name="connsiteY4" fmla="*/ 380127 h 505724"/>
                <a:gd name="connsiteX5" fmla="*/ 519492 w 518944"/>
                <a:gd name="connsiteY5" fmla="*/ 378527 h 505724"/>
                <a:gd name="connsiteX6" fmla="*/ 500272 w 518944"/>
                <a:gd name="connsiteY6" fmla="*/ 354009 h 505724"/>
                <a:gd name="connsiteX7" fmla="*/ 498350 w 518944"/>
                <a:gd name="connsiteY7" fmla="*/ 352985 h 505724"/>
                <a:gd name="connsiteX8" fmla="*/ 462985 w 518944"/>
                <a:gd name="connsiteY8" fmla="*/ 348952 h 505724"/>
                <a:gd name="connsiteX9" fmla="*/ 466765 w 518944"/>
                <a:gd name="connsiteY9" fmla="*/ 338389 h 505724"/>
                <a:gd name="connsiteX10" fmla="*/ 465548 w 518944"/>
                <a:gd name="connsiteY10" fmla="*/ 335509 h 505724"/>
                <a:gd name="connsiteX11" fmla="*/ 449595 w 518944"/>
                <a:gd name="connsiteY11" fmla="*/ 327123 h 505724"/>
                <a:gd name="connsiteX12" fmla="*/ 440177 w 518944"/>
                <a:gd name="connsiteY12" fmla="*/ 294667 h 505724"/>
                <a:gd name="connsiteX13" fmla="*/ 438447 w 518944"/>
                <a:gd name="connsiteY13" fmla="*/ 292938 h 505724"/>
                <a:gd name="connsiteX14" fmla="*/ 401096 w 518944"/>
                <a:gd name="connsiteY14" fmla="*/ 282056 h 505724"/>
                <a:gd name="connsiteX15" fmla="*/ 399495 w 518944"/>
                <a:gd name="connsiteY15" fmla="*/ 277639 h 505724"/>
                <a:gd name="connsiteX16" fmla="*/ 408592 w 518944"/>
                <a:gd name="connsiteY16" fmla="*/ 260738 h 505724"/>
                <a:gd name="connsiteX17" fmla="*/ 408592 w 518944"/>
                <a:gd name="connsiteY17" fmla="*/ 258626 h 505724"/>
                <a:gd name="connsiteX18" fmla="*/ 406990 w 518944"/>
                <a:gd name="connsiteY18" fmla="*/ 257218 h 505724"/>
                <a:gd name="connsiteX19" fmla="*/ 403915 w 518944"/>
                <a:gd name="connsiteY19" fmla="*/ 256385 h 505724"/>
                <a:gd name="connsiteX20" fmla="*/ 412884 w 518944"/>
                <a:gd name="connsiteY20" fmla="*/ 247999 h 505724"/>
                <a:gd name="connsiteX21" fmla="*/ 413461 w 518944"/>
                <a:gd name="connsiteY21" fmla="*/ 245311 h 505724"/>
                <a:gd name="connsiteX22" fmla="*/ 407631 w 518944"/>
                <a:gd name="connsiteY22" fmla="*/ 233019 h 505724"/>
                <a:gd name="connsiteX23" fmla="*/ 393088 w 518944"/>
                <a:gd name="connsiteY23" fmla="*/ 224121 h 505724"/>
                <a:gd name="connsiteX24" fmla="*/ 391614 w 518944"/>
                <a:gd name="connsiteY24" fmla="*/ 223673 h 505724"/>
                <a:gd name="connsiteX25" fmla="*/ 390461 w 518944"/>
                <a:gd name="connsiteY25" fmla="*/ 223673 h 505724"/>
                <a:gd name="connsiteX26" fmla="*/ 376879 w 518944"/>
                <a:gd name="connsiteY26" fmla="*/ 230075 h 505724"/>
                <a:gd name="connsiteX27" fmla="*/ 377455 w 518944"/>
                <a:gd name="connsiteY27" fmla="*/ 228346 h 505724"/>
                <a:gd name="connsiteX28" fmla="*/ 379826 w 518944"/>
                <a:gd name="connsiteY28" fmla="*/ 203892 h 505724"/>
                <a:gd name="connsiteX29" fmla="*/ 377530 w 518944"/>
                <a:gd name="connsiteY29" fmla="*/ 201208 h 505724"/>
                <a:gd name="connsiteX30" fmla="*/ 377455 w 518944"/>
                <a:gd name="connsiteY30" fmla="*/ 201204 h 505724"/>
                <a:gd name="connsiteX31" fmla="*/ 354712 w 518944"/>
                <a:gd name="connsiteY31" fmla="*/ 199603 h 505724"/>
                <a:gd name="connsiteX32" fmla="*/ 340232 w 518944"/>
                <a:gd name="connsiteY32" fmla="*/ 188337 h 505724"/>
                <a:gd name="connsiteX33" fmla="*/ 338502 w 518944"/>
                <a:gd name="connsiteY33" fmla="*/ 187760 h 505724"/>
                <a:gd name="connsiteX34" fmla="*/ 337926 w 518944"/>
                <a:gd name="connsiteY34" fmla="*/ 187760 h 505724"/>
                <a:gd name="connsiteX35" fmla="*/ 336068 w 518944"/>
                <a:gd name="connsiteY35" fmla="*/ 189105 h 505724"/>
                <a:gd name="connsiteX36" fmla="*/ 335491 w 518944"/>
                <a:gd name="connsiteY36" fmla="*/ 190193 h 505724"/>
                <a:gd name="connsiteX37" fmla="*/ 327547 w 518944"/>
                <a:gd name="connsiteY37" fmla="*/ 181295 h 505724"/>
                <a:gd name="connsiteX38" fmla="*/ 297243 w 518944"/>
                <a:gd name="connsiteY38" fmla="*/ 168491 h 505724"/>
                <a:gd name="connsiteX39" fmla="*/ 282764 w 518944"/>
                <a:gd name="connsiteY39" fmla="*/ 148391 h 505724"/>
                <a:gd name="connsiteX40" fmla="*/ 280970 w 518944"/>
                <a:gd name="connsiteY40" fmla="*/ 147303 h 505724"/>
                <a:gd name="connsiteX41" fmla="*/ 280457 w 518944"/>
                <a:gd name="connsiteY41" fmla="*/ 147302 h 505724"/>
                <a:gd name="connsiteX42" fmla="*/ 278920 w 518944"/>
                <a:gd name="connsiteY42" fmla="*/ 147750 h 505724"/>
                <a:gd name="connsiteX43" fmla="*/ 270783 w 518944"/>
                <a:gd name="connsiteY43" fmla="*/ 153384 h 505724"/>
                <a:gd name="connsiteX44" fmla="*/ 263031 w 518944"/>
                <a:gd name="connsiteY44" fmla="*/ 147943 h 505724"/>
                <a:gd name="connsiteX45" fmla="*/ 204666 w 518944"/>
                <a:gd name="connsiteY45" fmla="*/ 96410 h 505724"/>
                <a:gd name="connsiteX46" fmla="*/ 152259 w 518944"/>
                <a:gd name="connsiteY46" fmla="*/ 65874 h 505724"/>
                <a:gd name="connsiteX47" fmla="*/ 118367 w 518944"/>
                <a:gd name="connsiteY47" fmla="*/ 21063 h 505724"/>
                <a:gd name="connsiteX48" fmla="*/ 116510 w 518944"/>
                <a:gd name="connsiteY48" fmla="*/ 20039 h 505724"/>
                <a:gd name="connsiteX49" fmla="*/ 59233 w 518944"/>
                <a:gd name="connsiteY49" fmla="*/ 13637 h 505724"/>
                <a:gd name="connsiteX50" fmla="*/ 26751 w 518944"/>
                <a:gd name="connsiteY50" fmla="*/ 2 h 505724"/>
                <a:gd name="connsiteX51" fmla="*/ 2534 w 518944"/>
                <a:gd name="connsiteY51" fmla="*/ 2 h 505724"/>
                <a:gd name="connsiteX52" fmla="*/ 355 w 518944"/>
                <a:gd name="connsiteY52" fmla="*/ 1155 h 505724"/>
                <a:gd name="connsiteX53" fmla="*/ 355 w 518944"/>
                <a:gd name="connsiteY53" fmla="*/ 3459 h 505724"/>
                <a:gd name="connsiteX54" fmla="*/ 17910 w 518944"/>
                <a:gd name="connsiteY54" fmla="*/ 39948 h 505724"/>
                <a:gd name="connsiteX55" fmla="*/ 69164 w 518944"/>
                <a:gd name="connsiteY55" fmla="*/ 84759 h 505724"/>
                <a:gd name="connsiteX56" fmla="*/ 92484 w 518944"/>
                <a:gd name="connsiteY56" fmla="*/ 95194 h 505724"/>
                <a:gd name="connsiteX57" fmla="*/ 116125 w 518944"/>
                <a:gd name="connsiteY57" fmla="*/ 123104 h 505724"/>
                <a:gd name="connsiteX58" fmla="*/ 120930 w 518944"/>
                <a:gd name="connsiteY58" fmla="*/ 145510 h 505724"/>
                <a:gd name="connsiteX59" fmla="*/ 122596 w 518944"/>
                <a:gd name="connsiteY59" fmla="*/ 147303 h 505724"/>
                <a:gd name="connsiteX60" fmla="*/ 157897 w 518944"/>
                <a:gd name="connsiteY60" fmla="*/ 160105 h 505724"/>
                <a:gd name="connsiteX61" fmla="*/ 171735 w 518944"/>
                <a:gd name="connsiteY61" fmla="*/ 172524 h 505724"/>
                <a:gd name="connsiteX62" fmla="*/ 193454 w 518944"/>
                <a:gd name="connsiteY62" fmla="*/ 235004 h 505724"/>
                <a:gd name="connsiteX63" fmla="*/ 194607 w 518944"/>
                <a:gd name="connsiteY63" fmla="*/ 236412 h 505724"/>
                <a:gd name="connsiteX64" fmla="*/ 218056 w 518944"/>
                <a:gd name="connsiteY64" fmla="*/ 249216 h 505724"/>
                <a:gd name="connsiteX65" fmla="*/ 241889 w 518944"/>
                <a:gd name="connsiteY65" fmla="*/ 277639 h 505724"/>
                <a:gd name="connsiteX66" fmla="*/ 276293 w 518944"/>
                <a:gd name="connsiteY66" fmla="*/ 349784 h 505724"/>
                <a:gd name="connsiteX67" fmla="*/ 333953 w 518944"/>
                <a:gd name="connsiteY67" fmla="*/ 405030 h 505724"/>
                <a:gd name="connsiteX68" fmla="*/ 349266 w 518944"/>
                <a:gd name="connsiteY68" fmla="*/ 428139 h 505724"/>
                <a:gd name="connsiteX69" fmla="*/ 409361 w 518944"/>
                <a:gd name="connsiteY69" fmla="*/ 468021 h 505724"/>
                <a:gd name="connsiteX70" fmla="*/ 452862 w 518944"/>
                <a:gd name="connsiteY70" fmla="*/ 505854 h 505724"/>
                <a:gd name="connsiteX71" fmla="*/ 455745 w 518944"/>
                <a:gd name="connsiteY71" fmla="*/ 506367 h 505724"/>
                <a:gd name="connsiteX72" fmla="*/ 457411 w 518944"/>
                <a:gd name="connsiteY72" fmla="*/ 504126 h 505724"/>
                <a:gd name="connsiteX73" fmla="*/ 457411 w 518944"/>
                <a:gd name="connsiteY73" fmla="*/ 492731 h 505724"/>
                <a:gd name="connsiteX74" fmla="*/ 459141 w 518944"/>
                <a:gd name="connsiteY74" fmla="*/ 491835 h 505724"/>
                <a:gd name="connsiteX75" fmla="*/ 472275 w 518944"/>
                <a:gd name="connsiteY75" fmla="*/ 501950 h 505724"/>
                <a:gd name="connsiteX76" fmla="*/ 474005 w 518944"/>
                <a:gd name="connsiteY76" fmla="*/ 502526 h 505724"/>
                <a:gd name="connsiteX77" fmla="*/ 475927 w 518944"/>
                <a:gd name="connsiteY77" fmla="*/ 501822 h 505724"/>
                <a:gd name="connsiteX78" fmla="*/ 486434 w 518944"/>
                <a:gd name="connsiteY78" fmla="*/ 492091 h 50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18944" h="505724">
                  <a:moveTo>
                    <a:pt x="506231" y="504510"/>
                  </a:moveTo>
                  <a:cubicBezTo>
                    <a:pt x="506673" y="504781"/>
                    <a:pt x="507186" y="504915"/>
                    <a:pt x="507704" y="504894"/>
                  </a:cubicBezTo>
                  <a:cubicBezTo>
                    <a:pt x="508087" y="504954"/>
                    <a:pt x="508475" y="504954"/>
                    <a:pt x="508858" y="504894"/>
                  </a:cubicBezTo>
                  <a:cubicBezTo>
                    <a:pt x="509684" y="504528"/>
                    <a:pt x="510247" y="503745"/>
                    <a:pt x="510331" y="502846"/>
                  </a:cubicBezTo>
                  <a:lnTo>
                    <a:pt x="520005" y="380127"/>
                  </a:lnTo>
                  <a:cubicBezTo>
                    <a:pt x="520041" y="379548"/>
                    <a:pt x="519858" y="378977"/>
                    <a:pt x="519492" y="378527"/>
                  </a:cubicBezTo>
                  <a:lnTo>
                    <a:pt x="500272" y="354009"/>
                  </a:lnTo>
                  <a:cubicBezTo>
                    <a:pt x="499782" y="353440"/>
                    <a:pt x="499096" y="353075"/>
                    <a:pt x="498350" y="352985"/>
                  </a:cubicBezTo>
                  <a:lnTo>
                    <a:pt x="462985" y="348952"/>
                  </a:lnTo>
                  <a:lnTo>
                    <a:pt x="466765" y="338389"/>
                  </a:lnTo>
                  <a:cubicBezTo>
                    <a:pt x="467113" y="337261"/>
                    <a:pt x="466599" y="336047"/>
                    <a:pt x="465548" y="335509"/>
                  </a:cubicBezTo>
                  <a:lnTo>
                    <a:pt x="449595" y="327123"/>
                  </a:lnTo>
                  <a:lnTo>
                    <a:pt x="440177" y="294667"/>
                  </a:lnTo>
                  <a:cubicBezTo>
                    <a:pt x="439979" y="293807"/>
                    <a:pt x="439307" y="293136"/>
                    <a:pt x="438447" y="292938"/>
                  </a:cubicBezTo>
                  <a:lnTo>
                    <a:pt x="401096" y="282056"/>
                  </a:lnTo>
                  <a:lnTo>
                    <a:pt x="399495" y="277639"/>
                  </a:lnTo>
                  <a:lnTo>
                    <a:pt x="408592" y="260738"/>
                  </a:lnTo>
                  <a:cubicBezTo>
                    <a:pt x="408945" y="260078"/>
                    <a:pt x="408945" y="259286"/>
                    <a:pt x="408592" y="258626"/>
                  </a:cubicBezTo>
                  <a:cubicBezTo>
                    <a:pt x="408220" y="257999"/>
                    <a:pt x="407659" y="257506"/>
                    <a:pt x="406990" y="257218"/>
                  </a:cubicBezTo>
                  <a:lnTo>
                    <a:pt x="403915" y="256385"/>
                  </a:lnTo>
                  <a:lnTo>
                    <a:pt x="412884" y="247999"/>
                  </a:lnTo>
                  <a:cubicBezTo>
                    <a:pt x="413649" y="247328"/>
                    <a:pt x="413883" y="246236"/>
                    <a:pt x="413461" y="245311"/>
                  </a:cubicBezTo>
                  <a:lnTo>
                    <a:pt x="407631" y="233019"/>
                  </a:lnTo>
                  <a:lnTo>
                    <a:pt x="393088" y="224121"/>
                  </a:lnTo>
                  <a:cubicBezTo>
                    <a:pt x="392665" y="223803"/>
                    <a:pt x="392143" y="223644"/>
                    <a:pt x="391614" y="223673"/>
                  </a:cubicBezTo>
                  <a:cubicBezTo>
                    <a:pt x="391235" y="223583"/>
                    <a:pt x="390840" y="223583"/>
                    <a:pt x="390461" y="223673"/>
                  </a:cubicBezTo>
                  <a:lnTo>
                    <a:pt x="376879" y="230075"/>
                  </a:lnTo>
                  <a:lnTo>
                    <a:pt x="377455" y="228346"/>
                  </a:lnTo>
                  <a:lnTo>
                    <a:pt x="379826" y="203892"/>
                  </a:lnTo>
                  <a:cubicBezTo>
                    <a:pt x="379934" y="202518"/>
                    <a:pt x="378906" y="201316"/>
                    <a:pt x="377530" y="201208"/>
                  </a:cubicBezTo>
                  <a:cubicBezTo>
                    <a:pt x="377505" y="201206"/>
                    <a:pt x="377480" y="201205"/>
                    <a:pt x="377455" y="201204"/>
                  </a:cubicBezTo>
                  <a:lnTo>
                    <a:pt x="354712" y="199603"/>
                  </a:lnTo>
                  <a:lnTo>
                    <a:pt x="340232" y="188337"/>
                  </a:lnTo>
                  <a:cubicBezTo>
                    <a:pt x="339722" y="187984"/>
                    <a:pt x="339122" y="187784"/>
                    <a:pt x="338502" y="187760"/>
                  </a:cubicBezTo>
                  <a:lnTo>
                    <a:pt x="337926" y="187760"/>
                  </a:lnTo>
                  <a:cubicBezTo>
                    <a:pt x="337147" y="187932"/>
                    <a:pt x="336474" y="188419"/>
                    <a:pt x="336068" y="189105"/>
                  </a:cubicBezTo>
                  <a:lnTo>
                    <a:pt x="335491" y="190193"/>
                  </a:lnTo>
                  <a:lnTo>
                    <a:pt x="327547" y="181295"/>
                  </a:lnTo>
                  <a:lnTo>
                    <a:pt x="297243" y="168491"/>
                  </a:lnTo>
                  <a:lnTo>
                    <a:pt x="282764" y="148391"/>
                  </a:lnTo>
                  <a:cubicBezTo>
                    <a:pt x="282320" y="147820"/>
                    <a:pt x="281681" y="147433"/>
                    <a:pt x="280970" y="147303"/>
                  </a:cubicBezTo>
                  <a:lnTo>
                    <a:pt x="280457" y="147302"/>
                  </a:lnTo>
                  <a:cubicBezTo>
                    <a:pt x="279910" y="147283"/>
                    <a:pt x="279371" y="147441"/>
                    <a:pt x="278920" y="147750"/>
                  </a:cubicBezTo>
                  <a:lnTo>
                    <a:pt x="270783" y="153384"/>
                  </a:lnTo>
                  <a:lnTo>
                    <a:pt x="263031" y="147943"/>
                  </a:lnTo>
                  <a:lnTo>
                    <a:pt x="204666" y="96410"/>
                  </a:lnTo>
                  <a:lnTo>
                    <a:pt x="152259" y="65874"/>
                  </a:lnTo>
                  <a:lnTo>
                    <a:pt x="118367" y="21063"/>
                  </a:lnTo>
                  <a:cubicBezTo>
                    <a:pt x="117905" y="20493"/>
                    <a:pt x="117238" y="20126"/>
                    <a:pt x="116510" y="20039"/>
                  </a:cubicBezTo>
                  <a:lnTo>
                    <a:pt x="59233" y="13637"/>
                  </a:lnTo>
                  <a:lnTo>
                    <a:pt x="26751" y="2"/>
                  </a:lnTo>
                  <a:lnTo>
                    <a:pt x="2534" y="2"/>
                  </a:lnTo>
                  <a:cubicBezTo>
                    <a:pt x="1652" y="-36"/>
                    <a:pt x="819" y="404"/>
                    <a:pt x="355" y="1155"/>
                  </a:cubicBezTo>
                  <a:cubicBezTo>
                    <a:pt x="-118" y="1850"/>
                    <a:pt x="-118" y="2764"/>
                    <a:pt x="355" y="3459"/>
                  </a:cubicBezTo>
                  <a:lnTo>
                    <a:pt x="17910" y="39948"/>
                  </a:lnTo>
                  <a:lnTo>
                    <a:pt x="69164" y="84759"/>
                  </a:lnTo>
                  <a:lnTo>
                    <a:pt x="92484" y="95194"/>
                  </a:lnTo>
                  <a:lnTo>
                    <a:pt x="116125" y="123104"/>
                  </a:lnTo>
                  <a:lnTo>
                    <a:pt x="120930" y="145510"/>
                  </a:lnTo>
                  <a:cubicBezTo>
                    <a:pt x="121134" y="146357"/>
                    <a:pt x="121765" y="147036"/>
                    <a:pt x="122596" y="147303"/>
                  </a:cubicBezTo>
                  <a:lnTo>
                    <a:pt x="157897" y="160105"/>
                  </a:lnTo>
                  <a:lnTo>
                    <a:pt x="171735" y="172524"/>
                  </a:lnTo>
                  <a:lnTo>
                    <a:pt x="193454" y="235004"/>
                  </a:lnTo>
                  <a:cubicBezTo>
                    <a:pt x="193687" y="235579"/>
                    <a:pt x="194089" y="236070"/>
                    <a:pt x="194607" y="236412"/>
                  </a:cubicBezTo>
                  <a:lnTo>
                    <a:pt x="218056" y="249216"/>
                  </a:lnTo>
                  <a:lnTo>
                    <a:pt x="241889" y="277639"/>
                  </a:lnTo>
                  <a:lnTo>
                    <a:pt x="276293" y="349784"/>
                  </a:lnTo>
                  <a:lnTo>
                    <a:pt x="333953" y="405030"/>
                  </a:lnTo>
                  <a:lnTo>
                    <a:pt x="349266" y="428139"/>
                  </a:lnTo>
                  <a:lnTo>
                    <a:pt x="409361" y="468021"/>
                  </a:lnTo>
                  <a:lnTo>
                    <a:pt x="452862" y="505854"/>
                  </a:lnTo>
                  <a:cubicBezTo>
                    <a:pt x="453652" y="506549"/>
                    <a:pt x="454764" y="506747"/>
                    <a:pt x="455745" y="506367"/>
                  </a:cubicBezTo>
                  <a:cubicBezTo>
                    <a:pt x="456706" y="506029"/>
                    <a:pt x="457365" y="505142"/>
                    <a:pt x="457411" y="504126"/>
                  </a:cubicBezTo>
                  <a:lnTo>
                    <a:pt x="457411" y="492731"/>
                  </a:lnTo>
                  <a:lnTo>
                    <a:pt x="459141" y="491835"/>
                  </a:lnTo>
                  <a:lnTo>
                    <a:pt x="472275" y="501950"/>
                  </a:lnTo>
                  <a:cubicBezTo>
                    <a:pt x="472755" y="502358"/>
                    <a:pt x="473375" y="502565"/>
                    <a:pt x="474005" y="502526"/>
                  </a:cubicBezTo>
                  <a:cubicBezTo>
                    <a:pt x="474709" y="502528"/>
                    <a:pt x="475391" y="502279"/>
                    <a:pt x="475927" y="501822"/>
                  </a:cubicBezTo>
                  <a:lnTo>
                    <a:pt x="486434" y="49209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8091D43A-3F6E-ED40-ADF0-2CA1371F8D67}"/>
                </a:ext>
              </a:extLst>
            </p:cNvPr>
            <p:cNvSpPr/>
            <p:nvPr/>
          </p:nvSpPr>
          <p:spPr>
            <a:xfrm>
              <a:off x="8081670" y="6150555"/>
              <a:ext cx="967416" cy="448110"/>
            </a:xfrm>
            <a:custGeom>
              <a:avLst/>
              <a:gdLst>
                <a:gd name="connsiteX0" fmla="*/ 969884 w 967415"/>
                <a:gd name="connsiteY0" fmla="*/ 430378 h 448110"/>
                <a:gd name="connsiteX1" fmla="*/ 925037 w 967415"/>
                <a:gd name="connsiteY1" fmla="*/ 418023 h 448110"/>
                <a:gd name="connsiteX2" fmla="*/ 929970 w 967415"/>
                <a:gd name="connsiteY2" fmla="*/ 411621 h 448110"/>
                <a:gd name="connsiteX3" fmla="*/ 930355 w 967415"/>
                <a:gd name="connsiteY3" fmla="*/ 409381 h 448110"/>
                <a:gd name="connsiteX4" fmla="*/ 928625 w 967415"/>
                <a:gd name="connsiteY4" fmla="*/ 407845 h 448110"/>
                <a:gd name="connsiteX5" fmla="*/ 893965 w 967415"/>
                <a:gd name="connsiteY5" fmla="*/ 397218 h 448110"/>
                <a:gd name="connsiteX6" fmla="*/ 891851 w 967415"/>
                <a:gd name="connsiteY6" fmla="*/ 380894 h 448110"/>
                <a:gd name="connsiteX7" fmla="*/ 889673 w 967415"/>
                <a:gd name="connsiteY7" fmla="*/ 378717 h 448110"/>
                <a:gd name="connsiteX8" fmla="*/ 864045 w 967415"/>
                <a:gd name="connsiteY8" fmla="*/ 374556 h 448110"/>
                <a:gd name="connsiteX9" fmla="*/ 833101 w 967415"/>
                <a:gd name="connsiteY9" fmla="*/ 337107 h 448110"/>
                <a:gd name="connsiteX10" fmla="*/ 802285 w 967415"/>
                <a:gd name="connsiteY10" fmla="*/ 308748 h 448110"/>
                <a:gd name="connsiteX11" fmla="*/ 791713 w 967415"/>
                <a:gd name="connsiteY11" fmla="*/ 287367 h 448110"/>
                <a:gd name="connsiteX12" fmla="*/ 826694 w 967415"/>
                <a:gd name="connsiteY12" fmla="*/ 283334 h 448110"/>
                <a:gd name="connsiteX13" fmla="*/ 828680 w 967415"/>
                <a:gd name="connsiteY13" fmla="*/ 282117 h 448110"/>
                <a:gd name="connsiteX14" fmla="*/ 828680 w 967415"/>
                <a:gd name="connsiteY14" fmla="*/ 280133 h 448110"/>
                <a:gd name="connsiteX15" fmla="*/ 819070 w 967415"/>
                <a:gd name="connsiteY15" fmla="*/ 251134 h 448110"/>
                <a:gd name="connsiteX16" fmla="*/ 817276 w 967415"/>
                <a:gd name="connsiteY16" fmla="*/ 249534 h 448110"/>
                <a:gd name="connsiteX17" fmla="*/ 733989 w 967415"/>
                <a:gd name="connsiteY17" fmla="*/ 223095 h 448110"/>
                <a:gd name="connsiteX18" fmla="*/ 716627 w 967415"/>
                <a:gd name="connsiteY18" fmla="*/ 182893 h 448110"/>
                <a:gd name="connsiteX19" fmla="*/ 660440 w 967415"/>
                <a:gd name="connsiteY19" fmla="*/ 146980 h 448110"/>
                <a:gd name="connsiteX20" fmla="*/ 501617 w 967415"/>
                <a:gd name="connsiteY20" fmla="*/ 93719 h 448110"/>
                <a:gd name="connsiteX21" fmla="*/ 501104 w 967415"/>
                <a:gd name="connsiteY21" fmla="*/ 93719 h 448110"/>
                <a:gd name="connsiteX22" fmla="*/ 431143 w 967415"/>
                <a:gd name="connsiteY22" fmla="*/ 82645 h 448110"/>
                <a:gd name="connsiteX23" fmla="*/ 346574 w 967415"/>
                <a:gd name="connsiteY23" fmla="*/ 44683 h 448110"/>
                <a:gd name="connsiteX24" fmla="*/ 345485 w 967415"/>
                <a:gd name="connsiteY24" fmla="*/ 44683 h 448110"/>
                <a:gd name="connsiteX25" fmla="*/ 343947 w 967415"/>
                <a:gd name="connsiteY25" fmla="*/ 45067 h 448110"/>
                <a:gd name="connsiteX26" fmla="*/ 316526 w 967415"/>
                <a:gd name="connsiteY26" fmla="*/ 61455 h 448110"/>
                <a:gd name="connsiteX27" fmla="*/ 305186 w 967415"/>
                <a:gd name="connsiteY27" fmla="*/ 78163 h 448110"/>
                <a:gd name="connsiteX28" fmla="*/ 275139 w 967415"/>
                <a:gd name="connsiteY28" fmla="*/ 80340 h 448110"/>
                <a:gd name="connsiteX29" fmla="*/ 273153 w 967415"/>
                <a:gd name="connsiteY29" fmla="*/ 81364 h 448110"/>
                <a:gd name="connsiteX30" fmla="*/ 235289 w 967415"/>
                <a:gd name="connsiteY30" fmla="*/ 129440 h 448110"/>
                <a:gd name="connsiteX31" fmla="*/ 220810 w 967415"/>
                <a:gd name="connsiteY31" fmla="*/ 129440 h 448110"/>
                <a:gd name="connsiteX32" fmla="*/ 204921 w 967415"/>
                <a:gd name="connsiteY32" fmla="*/ 123038 h 448110"/>
                <a:gd name="connsiteX33" fmla="*/ 193261 w 967415"/>
                <a:gd name="connsiteY33" fmla="*/ 97432 h 448110"/>
                <a:gd name="connsiteX34" fmla="*/ 191916 w 967415"/>
                <a:gd name="connsiteY34" fmla="*/ 96216 h 448110"/>
                <a:gd name="connsiteX35" fmla="*/ 187111 w 967415"/>
                <a:gd name="connsiteY35" fmla="*/ 93911 h 448110"/>
                <a:gd name="connsiteX36" fmla="*/ 185957 w 967415"/>
                <a:gd name="connsiteY36" fmla="*/ 93911 h 448110"/>
                <a:gd name="connsiteX37" fmla="*/ 184740 w 967415"/>
                <a:gd name="connsiteY37" fmla="*/ 93911 h 448110"/>
                <a:gd name="connsiteX38" fmla="*/ 183331 w 967415"/>
                <a:gd name="connsiteY38" fmla="*/ 95704 h 448110"/>
                <a:gd name="connsiteX39" fmla="*/ 182049 w 967415"/>
                <a:gd name="connsiteY39" fmla="*/ 101401 h 448110"/>
                <a:gd name="connsiteX40" fmla="*/ 174169 w 967415"/>
                <a:gd name="connsiteY40" fmla="*/ 91671 h 448110"/>
                <a:gd name="connsiteX41" fmla="*/ 174169 w 967415"/>
                <a:gd name="connsiteY41" fmla="*/ 39498 h 448110"/>
                <a:gd name="connsiteX42" fmla="*/ 164559 w 967415"/>
                <a:gd name="connsiteY42" fmla="*/ 17157 h 448110"/>
                <a:gd name="connsiteX43" fmla="*/ 161996 w 967415"/>
                <a:gd name="connsiteY43" fmla="*/ 15620 h 448110"/>
                <a:gd name="connsiteX44" fmla="*/ 132140 w 967415"/>
                <a:gd name="connsiteY44" fmla="*/ 16068 h 448110"/>
                <a:gd name="connsiteX45" fmla="*/ 106514 w 967415"/>
                <a:gd name="connsiteY45" fmla="*/ 0 h 448110"/>
                <a:gd name="connsiteX46" fmla="*/ 81336 w 967415"/>
                <a:gd name="connsiteY46" fmla="*/ 0 h 448110"/>
                <a:gd name="connsiteX47" fmla="*/ 26943 w 967415"/>
                <a:gd name="connsiteY47" fmla="*/ 23302 h 448110"/>
                <a:gd name="connsiteX48" fmla="*/ 19767 w 967415"/>
                <a:gd name="connsiteY48" fmla="*/ 34313 h 448110"/>
                <a:gd name="connsiteX49" fmla="*/ 19767 w 967415"/>
                <a:gd name="connsiteY49" fmla="*/ 26887 h 448110"/>
                <a:gd name="connsiteX50" fmla="*/ 18870 w 967415"/>
                <a:gd name="connsiteY50" fmla="*/ 24966 h 448110"/>
                <a:gd name="connsiteX51" fmla="*/ 17140 w 967415"/>
                <a:gd name="connsiteY51" fmla="*/ 24390 h 448110"/>
                <a:gd name="connsiteX52" fmla="*/ 2213 w 967415"/>
                <a:gd name="connsiteY52" fmla="*/ 26567 h 448110"/>
                <a:gd name="connsiteX53" fmla="*/ 290 w 967415"/>
                <a:gd name="connsiteY53" fmla="*/ 27911 h 448110"/>
                <a:gd name="connsiteX54" fmla="*/ 290 w 967415"/>
                <a:gd name="connsiteY54" fmla="*/ 30216 h 448110"/>
                <a:gd name="connsiteX55" fmla="*/ 5095 w 967415"/>
                <a:gd name="connsiteY55" fmla="*/ 39114 h 448110"/>
                <a:gd name="connsiteX56" fmla="*/ 6825 w 967415"/>
                <a:gd name="connsiteY56" fmla="*/ 40394 h 448110"/>
                <a:gd name="connsiteX57" fmla="*/ 14641 w 967415"/>
                <a:gd name="connsiteY57" fmla="*/ 42187 h 448110"/>
                <a:gd name="connsiteX58" fmla="*/ 12463 w 967415"/>
                <a:gd name="connsiteY58" fmla="*/ 45515 h 448110"/>
                <a:gd name="connsiteX59" fmla="*/ 12463 w 967415"/>
                <a:gd name="connsiteY59" fmla="*/ 47948 h 448110"/>
                <a:gd name="connsiteX60" fmla="*/ 14386 w 967415"/>
                <a:gd name="connsiteY60" fmla="*/ 49356 h 448110"/>
                <a:gd name="connsiteX61" fmla="*/ 54043 w 967415"/>
                <a:gd name="connsiteY61" fmla="*/ 55758 h 448110"/>
                <a:gd name="connsiteX62" fmla="*/ 65639 w 967415"/>
                <a:gd name="connsiteY62" fmla="*/ 81364 h 448110"/>
                <a:gd name="connsiteX63" fmla="*/ 67240 w 967415"/>
                <a:gd name="connsiteY63" fmla="*/ 82709 h 448110"/>
                <a:gd name="connsiteX64" fmla="*/ 83001 w 967415"/>
                <a:gd name="connsiteY64" fmla="*/ 87318 h 448110"/>
                <a:gd name="connsiteX65" fmla="*/ 151681 w 967415"/>
                <a:gd name="connsiteY65" fmla="*/ 76755 h 448110"/>
                <a:gd name="connsiteX66" fmla="*/ 147966 w 967415"/>
                <a:gd name="connsiteY66" fmla="*/ 91927 h 448110"/>
                <a:gd name="connsiteX67" fmla="*/ 143352 w 967415"/>
                <a:gd name="connsiteY67" fmla="*/ 93591 h 448110"/>
                <a:gd name="connsiteX68" fmla="*/ 122466 w 967415"/>
                <a:gd name="connsiteY68" fmla="*/ 91607 h 448110"/>
                <a:gd name="connsiteX69" fmla="*/ 99338 w 967415"/>
                <a:gd name="connsiteY69" fmla="*/ 102489 h 448110"/>
                <a:gd name="connsiteX70" fmla="*/ 65447 w 967415"/>
                <a:gd name="connsiteY70" fmla="*/ 104666 h 448110"/>
                <a:gd name="connsiteX71" fmla="*/ 63012 w 967415"/>
                <a:gd name="connsiteY71" fmla="*/ 107227 h 448110"/>
                <a:gd name="connsiteX72" fmla="*/ 63012 w 967415"/>
                <a:gd name="connsiteY72" fmla="*/ 113628 h 448110"/>
                <a:gd name="connsiteX73" fmla="*/ 65319 w 967415"/>
                <a:gd name="connsiteY73" fmla="*/ 116061 h 448110"/>
                <a:gd name="connsiteX74" fmla="*/ 81015 w 967415"/>
                <a:gd name="connsiteY74" fmla="*/ 117789 h 448110"/>
                <a:gd name="connsiteX75" fmla="*/ 101773 w 967415"/>
                <a:gd name="connsiteY75" fmla="*/ 132001 h 448110"/>
                <a:gd name="connsiteX76" fmla="*/ 109012 w 967415"/>
                <a:gd name="connsiteY76" fmla="*/ 163176 h 448110"/>
                <a:gd name="connsiteX77" fmla="*/ 111639 w 967415"/>
                <a:gd name="connsiteY77" fmla="*/ 165161 h 448110"/>
                <a:gd name="connsiteX78" fmla="*/ 136369 w 967415"/>
                <a:gd name="connsiteY78" fmla="*/ 160616 h 448110"/>
                <a:gd name="connsiteX79" fmla="*/ 138356 w 967415"/>
                <a:gd name="connsiteY79" fmla="*/ 159015 h 448110"/>
                <a:gd name="connsiteX80" fmla="*/ 150080 w 967415"/>
                <a:gd name="connsiteY80" fmla="*/ 129696 h 448110"/>
                <a:gd name="connsiteX81" fmla="*/ 150080 w 967415"/>
                <a:gd name="connsiteY81" fmla="*/ 142499 h 448110"/>
                <a:gd name="connsiteX82" fmla="*/ 150977 w 967415"/>
                <a:gd name="connsiteY82" fmla="*/ 144355 h 448110"/>
                <a:gd name="connsiteX83" fmla="*/ 177565 w 967415"/>
                <a:gd name="connsiteY83" fmla="*/ 164521 h 448110"/>
                <a:gd name="connsiteX84" fmla="*/ 179359 w 967415"/>
                <a:gd name="connsiteY84" fmla="*/ 165097 h 448110"/>
                <a:gd name="connsiteX85" fmla="*/ 195247 w 967415"/>
                <a:gd name="connsiteY85" fmla="*/ 163048 h 448110"/>
                <a:gd name="connsiteX86" fmla="*/ 215044 w 967415"/>
                <a:gd name="connsiteY86" fmla="*/ 182829 h 448110"/>
                <a:gd name="connsiteX87" fmla="*/ 287055 w 967415"/>
                <a:gd name="connsiteY87" fmla="*/ 196080 h 448110"/>
                <a:gd name="connsiteX88" fmla="*/ 355800 w 967415"/>
                <a:gd name="connsiteY88" fmla="*/ 221687 h 448110"/>
                <a:gd name="connsiteX89" fmla="*/ 386488 w 967415"/>
                <a:gd name="connsiteY89" fmla="*/ 273924 h 448110"/>
                <a:gd name="connsiteX90" fmla="*/ 377647 w 967415"/>
                <a:gd name="connsiteY90" fmla="*/ 286023 h 448110"/>
                <a:gd name="connsiteX91" fmla="*/ 377647 w 967415"/>
                <a:gd name="connsiteY91" fmla="*/ 287943 h 448110"/>
                <a:gd name="connsiteX92" fmla="*/ 378864 w 967415"/>
                <a:gd name="connsiteY92" fmla="*/ 289608 h 448110"/>
                <a:gd name="connsiteX93" fmla="*/ 396162 w 967415"/>
                <a:gd name="connsiteY93" fmla="*/ 298378 h 448110"/>
                <a:gd name="connsiteX94" fmla="*/ 391165 w 967415"/>
                <a:gd name="connsiteY94" fmla="*/ 300746 h 448110"/>
                <a:gd name="connsiteX95" fmla="*/ 389691 w 967415"/>
                <a:gd name="connsiteY95" fmla="*/ 302347 h 448110"/>
                <a:gd name="connsiteX96" fmla="*/ 390076 w 967415"/>
                <a:gd name="connsiteY96" fmla="*/ 304331 h 448110"/>
                <a:gd name="connsiteX97" fmla="*/ 393792 w 967415"/>
                <a:gd name="connsiteY97" fmla="*/ 309516 h 448110"/>
                <a:gd name="connsiteX98" fmla="*/ 384694 w 967415"/>
                <a:gd name="connsiteY98" fmla="*/ 305035 h 448110"/>
                <a:gd name="connsiteX99" fmla="*/ 367780 w 967415"/>
                <a:gd name="connsiteY99" fmla="*/ 307212 h 448110"/>
                <a:gd name="connsiteX100" fmla="*/ 365730 w 967415"/>
                <a:gd name="connsiteY100" fmla="*/ 308556 h 448110"/>
                <a:gd name="connsiteX101" fmla="*/ 341513 w 967415"/>
                <a:gd name="connsiteY101" fmla="*/ 350934 h 448110"/>
                <a:gd name="connsiteX102" fmla="*/ 341513 w 967415"/>
                <a:gd name="connsiteY102" fmla="*/ 353367 h 448110"/>
                <a:gd name="connsiteX103" fmla="*/ 343819 w 967415"/>
                <a:gd name="connsiteY103" fmla="*/ 354519 h 448110"/>
                <a:gd name="connsiteX104" fmla="*/ 397059 w 967415"/>
                <a:gd name="connsiteY104" fmla="*/ 352279 h 448110"/>
                <a:gd name="connsiteX105" fmla="*/ 399366 w 967415"/>
                <a:gd name="connsiteY105" fmla="*/ 350934 h 448110"/>
                <a:gd name="connsiteX106" fmla="*/ 403529 w 967415"/>
                <a:gd name="connsiteY106" fmla="*/ 343316 h 448110"/>
                <a:gd name="connsiteX107" fmla="*/ 444533 w 967415"/>
                <a:gd name="connsiteY107" fmla="*/ 341204 h 448110"/>
                <a:gd name="connsiteX108" fmla="*/ 508600 w 967415"/>
                <a:gd name="connsiteY108" fmla="*/ 387167 h 448110"/>
                <a:gd name="connsiteX109" fmla="*/ 509689 w 967415"/>
                <a:gd name="connsiteY109" fmla="*/ 387807 h 448110"/>
                <a:gd name="connsiteX110" fmla="*/ 509689 w 967415"/>
                <a:gd name="connsiteY110" fmla="*/ 387807 h 448110"/>
                <a:gd name="connsiteX111" fmla="*/ 510073 w 967415"/>
                <a:gd name="connsiteY111" fmla="*/ 387807 h 448110"/>
                <a:gd name="connsiteX112" fmla="*/ 585225 w 967415"/>
                <a:gd name="connsiteY112" fmla="*/ 394209 h 448110"/>
                <a:gd name="connsiteX113" fmla="*/ 586762 w 967415"/>
                <a:gd name="connsiteY113" fmla="*/ 393761 h 448110"/>
                <a:gd name="connsiteX114" fmla="*/ 613414 w 967415"/>
                <a:gd name="connsiteY114" fmla="*/ 375837 h 448110"/>
                <a:gd name="connsiteX115" fmla="*/ 614225 w 967415"/>
                <a:gd name="connsiteY115" fmla="*/ 372773 h 448110"/>
                <a:gd name="connsiteX116" fmla="*/ 613991 w 967415"/>
                <a:gd name="connsiteY116" fmla="*/ 372444 h 448110"/>
                <a:gd name="connsiteX117" fmla="*/ 599063 w 967415"/>
                <a:gd name="connsiteY117" fmla="*/ 352727 h 448110"/>
                <a:gd name="connsiteX118" fmla="*/ 620013 w 967415"/>
                <a:gd name="connsiteY118" fmla="*/ 344981 h 448110"/>
                <a:gd name="connsiteX119" fmla="*/ 621615 w 967415"/>
                <a:gd name="connsiteY119" fmla="*/ 343445 h 448110"/>
                <a:gd name="connsiteX120" fmla="*/ 623537 w 967415"/>
                <a:gd name="connsiteY120" fmla="*/ 337939 h 448110"/>
                <a:gd name="connsiteX121" fmla="*/ 636863 w 967415"/>
                <a:gd name="connsiteY121" fmla="*/ 333842 h 448110"/>
                <a:gd name="connsiteX122" fmla="*/ 638657 w 967415"/>
                <a:gd name="connsiteY122" fmla="*/ 331281 h 448110"/>
                <a:gd name="connsiteX123" fmla="*/ 636863 w 967415"/>
                <a:gd name="connsiteY123" fmla="*/ 319567 h 448110"/>
                <a:gd name="connsiteX124" fmla="*/ 647241 w 967415"/>
                <a:gd name="connsiteY124" fmla="*/ 322704 h 448110"/>
                <a:gd name="connsiteX125" fmla="*/ 648074 w 967415"/>
                <a:gd name="connsiteY125" fmla="*/ 322704 h 448110"/>
                <a:gd name="connsiteX126" fmla="*/ 649228 w 967415"/>
                <a:gd name="connsiteY126" fmla="*/ 322704 h 448110"/>
                <a:gd name="connsiteX127" fmla="*/ 662682 w 967415"/>
                <a:gd name="connsiteY127" fmla="*/ 316302 h 448110"/>
                <a:gd name="connsiteX128" fmla="*/ 744880 w 967415"/>
                <a:gd name="connsiteY128" fmla="*/ 348310 h 448110"/>
                <a:gd name="connsiteX129" fmla="*/ 766599 w 967415"/>
                <a:gd name="connsiteY129" fmla="*/ 381790 h 448110"/>
                <a:gd name="connsiteX130" fmla="*/ 768457 w 967415"/>
                <a:gd name="connsiteY130" fmla="*/ 382878 h 448110"/>
                <a:gd name="connsiteX131" fmla="*/ 780694 w 967415"/>
                <a:gd name="connsiteY131" fmla="*/ 384863 h 448110"/>
                <a:gd name="connsiteX132" fmla="*/ 780694 w 967415"/>
                <a:gd name="connsiteY132" fmla="*/ 391649 h 448110"/>
                <a:gd name="connsiteX133" fmla="*/ 781591 w 967415"/>
                <a:gd name="connsiteY133" fmla="*/ 393441 h 448110"/>
                <a:gd name="connsiteX134" fmla="*/ 824003 w 967415"/>
                <a:gd name="connsiteY134" fmla="*/ 427497 h 448110"/>
                <a:gd name="connsiteX135" fmla="*/ 924525 w 967415"/>
                <a:gd name="connsiteY135" fmla="*/ 442797 h 448110"/>
                <a:gd name="connsiteX136" fmla="*/ 943745 w 967415"/>
                <a:gd name="connsiteY136" fmla="*/ 453936 h 448110"/>
                <a:gd name="connsiteX137" fmla="*/ 945154 w 967415"/>
                <a:gd name="connsiteY137" fmla="*/ 454320 h 448110"/>
                <a:gd name="connsiteX138" fmla="*/ 946564 w 967415"/>
                <a:gd name="connsiteY138" fmla="*/ 453936 h 448110"/>
                <a:gd name="connsiteX139" fmla="*/ 961107 w 967415"/>
                <a:gd name="connsiteY139" fmla="*/ 444973 h 448110"/>
                <a:gd name="connsiteX140" fmla="*/ 962260 w 967415"/>
                <a:gd name="connsiteY140" fmla="*/ 442541 h 448110"/>
                <a:gd name="connsiteX141" fmla="*/ 960466 w 967415"/>
                <a:gd name="connsiteY141" fmla="*/ 440620 h 448110"/>
                <a:gd name="connsiteX142" fmla="*/ 954060 w 967415"/>
                <a:gd name="connsiteY142" fmla="*/ 438572 h 448110"/>
                <a:gd name="connsiteX143" fmla="*/ 970076 w 967415"/>
                <a:gd name="connsiteY143" fmla="*/ 434091 h 448110"/>
                <a:gd name="connsiteX144" fmla="*/ 972063 w 967415"/>
                <a:gd name="connsiteY144" fmla="*/ 431723 h 448110"/>
                <a:gd name="connsiteX145" fmla="*/ 969885 w 967415"/>
                <a:gd name="connsiteY145" fmla="*/ 430378 h 44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967415" h="448110">
                  <a:moveTo>
                    <a:pt x="969884" y="430378"/>
                  </a:moveTo>
                  <a:lnTo>
                    <a:pt x="925037" y="418023"/>
                  </a:lnTo>
                  <a:lnTo>
                    <a:pt x="929970" y="411621"/>
                  </a:lnTo>
                  <a:cubicBezTo>
                    <a:pt x="930484" y="410994"/>
                    <a:pt x="930630" y="410143"/>
                    <a:pt x="930355" y="409381"/>
                  </a:cubicBezTo>
                  <a:cubicBezTo>
                    <a:pt x="930048" y="408629"/>
                    <a:pt x="929409" y="408062"/>
                    <a:pt x="928625" y="407845"/>
                  </a:cubicBezTo>
                  <a:lnTo>
                    <a:pt x="893965" y="397218"/>
                  </a:lnTo>
                  <a:lnTo>
                    <a:pt x="891851" y="380894"/>
                  </a:lnTo>
                  <a:cubicBezTo>
                    <a:pt x="891672" y="379774"/>
                    <a:pt x="890792" y="378896"/>
                    <a:pt x="889673" y="378717"/>
                  </a:cubicBezTo>
                  <a:lnTo>
                    <a:pt x="864045" y="374556"/>
                  </a:lnTo>
                  <a:lnTo>
                    <a:pt x="833101" y="337107"/>
                  </a:lnTo>
                  <a:lnTo>
                    <a:pt x="802285" y="308748"/>
                  </a:lnTo>
                  <a:lnTo>
                    <a:pt x="791713" y="287367"/>
                  </a:lnTo>
                  <a:lnTo>
                    <a:pt x="826694" y="283334"/>
                  </a:lnTo>
                  <a:cubicBezTo>
                    <a:pt x="827498" y="283225"/>
                    <a:pt x="828219" y="282784"/>
                    <a:pt x="828680" y="282117"/>
                  </a:cubicBezTo>
                  <a:cubicBezTo>
                    <a:pt x="828971" y="281488"/>
                    <a:pt x="828971" y="280762"/>
                    <a:pt x="828680" y="280133"/>
                  </a:cubicBezTo>
                  <a:lnTo>
                    <a:pt x="819070" y="251134"/>
                  </a:lnTo>
                  <a:cubicBezTo>
                    <a:pt x="818727" y="250370"/>
                    <a:pt x="818075" y="249788"/>
                    <a:pt x="817276" y="249534"/>
                  </a:cubicBezTo>
                  <a:lnTo>
                    <a:pt x="733989" y="223095"/>
                  </a:lnTo>
                  <a:lnTo>
                    <a:pt x="716627" y="182893"/>
                  </a:lnTo>
                  <a:lnTo>
                    <a:pt x="660440" y="146980"/>
                  </a:lnTo>
                  <a:lnTo>
                    <a:pt x="501617" y="93719"/>
                  </a:lnTo>
                  <a:lnTo>
                    <a:pt x="501104" y="93719"/>
                  </a:lnTo>
                  <a:lnTo>
                    <a:pt x="431143" y="82645"/>
                  </a:lnTo>
                  <a:lnTo>
                    <a:pt x="346574" y="44683"/>
                  </a:lnTo>
                  <a:lnTo>
                    <a:pt x="345485" y="44683"/>
                  </a:lnTo>
                  <a:cubicBezTo>
                    <a:pt x="344947" y="44665"/>
                    <a:pt x="344413" y="44798"/>
                    <a:pt x="343947" y="45067"/>
                  </a:cubicBezTo>
                  <a:lnTo>
                    <a:pt x="316526" y="61455"/>
                  </a:lnTo>
                  <a:lnTo>
                    <a:pt x="305186" y="78163"/>
                  </a:lnTo>
                  <a:lnTo>
                    <a:pt x="275139" y="80340"/>
                  </a:lnTo>
                  <a:cubicBezTo>
                    <a:pt x="274373" y="80426"/>
                    <a:pt x="273667" y="80791"/>
                    <a:pt x="273153" y="81364"/>
                  </a:cubicBezTo>
                  <a:lnTo>
                    <a:pt x="235289" y="129440"/>
                  </a:lnTo>
                  <a:lnTo>
                    <a:pt x="220810" y="129440"/>
                  </a:lnTo>
                  <a:lnTo>
                    <a:pt x="204921" y="123038"/>
                  </a:lnTo>
                  <a:lnTo>
                    <a:pt x="193261" y="97432"/>
                  </a:lnTo>
                  <a:cubicBezTo>
                    <a:pt x="192981" y="96873"/>
                    <a:pt x="192501" y="96439"/>
                    <a:pt x="191916" y="96216"/>
                  </a:cubicBezTo>
                  <a:lnTo>
                    <a:pt x="187111" y="93911"/>
                  </a:lnTo>
                  <a:cubicBezTo>
                    <a:pt x="186731" y="93821"/>
                    <a:pt x="186336" y="93821"/>
                    <a:pt x="185957" y="93911"/>
                  </a:cubicBezTo>
                  <a:cubicBezTo>
                    <a:pt x="185557" y="93816"/>
                    <a:pt x="185140" y="93816"/>
                    <a:pt x="184740" y="93911"/>
                  </a:cubicBezTo>
                  <a:cubicBezTo>
                    <a:pt x="183995" y="94229"/>
                    <a:pt x="183463" y="94905"/>
                    <a:pt x="183331" y="95704"/>
                  </a:cubicBezTo>
                  <a:lnTo>
                    <a:pt x="182049" y="101401"/>
                  </a:lnTo>
                  <a:lnTo>
                    <a:pt x="174169" y="91671"/>
                  </a:lnTo>
                  <a:lnTo>
                    <a:pt x="174169" y="39498"/>
                  </a:lnTo>
                  <a:lnTo>
                    <a:pt x="164559" y="17157"/>
                  </a:lnTo>
                  <a:cubicBezTo>
                    <a:pt x="164069" y="16197"/>
                    <a:pt x="163075" y="15600"/>
                    <a:pt x="161996" y="15620"/>
                  </a:cubicBezTo>
                  <a:lnTo>
                    <a:pt x="132140" y="16068"/>
                  </a:lnTo>
                  <a:lnTo>
                    <a:pt x="106514" y="0"/>
                  </a:lnTo>
                  <a:lnTo>
                    <a:pt x="81336" y="0"/>
                  </a:lnTo>
                  <a:lnTo>
                    <a:pt x="26943" y="23302"/>
                  </a:lnTo>
                  <a:lnTo>
                    <a:pt x="19767" y="34313"/>
                  </a:lnTo>
                  <a:lnTo>
                    <a:pt x="19767" y="26887"/>
                  </a:lnTo>
                  <a:cubicBezTo>
                    <a:pt x="19787" y="26141"/>
                    <a:pt x="19455" y="25430"/>
                    <a:pt x="18870" y="24966"/>
                  </a:cubicBezTo>
                  <a:cubicBezTo>
                    <a:pt x="18394" y="24551"/>
                    <a:pt x="17770" y="24344"/>
                    <a:pt x="17140" y="24390"/>
                  </a:cubicBezTo>
                  <a:lnTo>
                    <a:pt x="2213" y="26567"/>
                  </a:lnTo>
                  <a:cubicBezTo>
                    <a:pt x="1407" y="26714"/>
                    <a:pt x="706" y="27205"/>
                    <a:pt x="290" y="27911"/>
                  </a:cubicBezTo>
                  <a:cubicBezTo>
                    <a:pt x="-97" y="28630"/>
                    <a:pt x="-97" y="29496"/>
                    <a:pt x="290" y="30216"/>
                  </a:cubicBezTo>
                  <a:lnTo>
                    <a:pt x="5095" y="39114"/>
                  </a:lnTo>
                  <a:cubicBezTo>
                    <a:pt x="5456" y="39774"/>
                    <a:pt x="6089" y="40242"/>
                    <a:pt x="6825" y="40394"/>
                  </a:cubicBezTo>
                  <a:lnTo>
                    <a:pt x="14641" y="42187"/>
                  </a:lnTo>
                  <a:lnTo>
                    <a:pt x="12463" y="45515"/>
                  </a:lnTo>
                  <a:cubicBezTo>
                    <a:pt x="12053" y="46275"/>
                    <a:pt x="12053" y="47189"/>
                    <a:pt x="12463" y="47948"/>
                  </a:cubicBezTo>
                  <a:cubicBezTo>
                    <a:pt x="12893" y="48652"/>
                    <a:pt x="13584" y="49158"/>
                    <a:pt x="14386" y="49356"/>
                  </a:cubicBezTo>
                  <a:lnTo>
                    <a:pt x="54043" y="55758"/>
                  </a:lnTo>
                  <a:lnTo>
                    <a:pt x="65639" y="81364"/>
                  </a:lnTo>
                  <a:cubicBezTo>
                    <a:pt x="65943" y="82030"/>
                    <a:pt x="66531" y="82524"/>
                    <a:pt x="67240" y="82709"/>
                  </a:cubicBezTo>
                  <a:lnTo>
                    <a:pt x="83001" y="87318"/>
                  </a:lnTo>
                  <a:lnTo>
                    <a:pt x="151681" y="76755"/>
                  </a:lnTo>
                  <a:lnTo>
                    <a:pt x="147966" y="91927"/>
                  </a:lnTo>
                  <a:lnTo>
                    <a:pt x="143352" y="93591"/>
                  </a:lnTo>
                  <a:lnTo>
                    <a:pt x="122466" y="91607"/>
                  </a:lnTo>
                  <a:lnTo>
                    <a:pt x="99338" y="102489"/>
                  </a:lnTo>
                  <a:lnTo>
                    <a:pt x="65447" y="104666"/>
                  </a:lnTo>
                  <a:cubicBezTo>
                    <a:pt x="64110" y="104793"/>
                    <a:pt x="63070" y="105885"/>
                    <a:pt x="63012" y="107227"/>
                  </a:cubicBezTo>
                  <a:lnTo>
                    <a:pt x="63012" y="113628"/>
                  </a:lnTo>
                  <a:cubicBezTo>
                    <a:pt x="63096" y="114888"/>
                    <a:pt x="64064" y="115909"/>
                    <a:pt x="65319" y="116061"/>
                  </a:cubicBezTo>
                  <a:lnTo>
                    <a:pt x="81015" y="117789"/>
                  </a:lnTo>
                  <a:lnTo>
                    <a:pt x="101773" y="132001"/>
                  </a:lnTo>
                  <a:lnTo>
                    <a:pt x="109012" y="163176"/>
                  </a:lnTo>
                  <a:cubicBezTo>
                    <a:pt x="109353" y="164345"/>
                    <a:pt x="110421" y="165153"/>
                    <a:pt x="111639" y="165161"/>
                  </a:cubicBezTo>
                  <a:lnTo>
                    <a:pt x="136369" y="160616"/>
                  </a:lnTo>
                  <a:cubicBezTo>
                    <a:pt x="137249" y="160429"/>
                    <a:pt x="137986" y="159835"/>
                    <a:pt x="138356" y="159015"/>
                  </a:cubicBezTo>
                  <a:lnTo>
                    <a:pt x="150080" y="129696"/>
                  </a:lnTo>
                  <a:lnTo>
                    <a:pt x="150080" y="142499"/>
                  </a:lnTo>
                  <a:cubicBezTo>
                    <a:pt x="150069" y="143225"/>
                    <a:pt x="150402" y="143912"/>
                    <a:pt x="150977" y="144355"/>
                  </a:cubicBezTo>
                  <a:lnTo>
                    <a:pt x="177565" y="164521"/>
                  </a:lnTo>
                  <a:cubicBezTo>
                    <a:pt x="178099" y="164872"/>
                    <a:pt x="178719" y="165071"/>
                    <a:pt x="179359" y="165097"/>
                  </a:cubicBezTo>
                  <a:lnTo>
                    <a:pt x="195247" y="163048"/>
                  </a:lnTo>
                  <a:lnTo>
                    <a:pt x="215044" y="182829"/>
                  </a:lnTo>
                  <a:lnTo>
                    <a:pt x="287055" y="196080"/>
                  </a:lnTo>
                  <a:lnTo>
                    <a:pt x="355800" y="221687"/>
                  </a:lnTo>
                  <a:lnTo>
                    <a:pt x="386488" y="273924"/>
                  </a:lnTo>
                  <a:lnTo>
                    <a:pt x="377647" y="286023"/>
                  </a:lnTo>
                  <a:cubicBezTo>
                    <a:pt x="377303" y="286617"/>
                    <a:pt x="377303" y="287349"/>
                    <a:pt x="377647" y="287943"/>
                  </a:cubicBezTo>
                  <a:cubicBezTo>
                    <a:pt x="377802" y="288644"/>
                    <a:pt x="378243" y="289248"/>
                    <a:pt x="378864" y="289608"/>
                  </a:cubicBezTo>
                  <a:lnTo>
                    <a:pt x="396162" y="298378"/>
                  </a:lnTo>
                  <a:lnTo>
                    <a:pt x="391165" y="300746"/>
                  </a:lnTo>
                  <a:cubicBezTo>
                    <a:pt x="390491" y="301078"/>
                    <a:pt x="389966" y="301648"/>
                    <a:pt x="389691" y="302347"/>
                  </a:cubicBezTo>
                  <a:cubicBezTo>
                    <a:pt x="389497" y="303032"/>
                    <a:pt x="389639" y="303768"/>
                    <a:pt x="390076" y="304331"/>
                  </a:cubicBezTo>
                  <a:lnTo>
                    <a:pt x="393792" y="309516"/>
                  </a:lnTo>
                  <a:lnTo>
                    <a:pt x="384694" y="305035"/>
                  </a:lnTo>
                  <a:lnTo>
                    <a:pt x="367780" y="307212"/>
                  </a:lnTo>
                  <a:cubicBezTo>
                    <a:pt x="366931" y="307333"/>
                    <a:pt x="366179" y="307826"/>
                    <a:pt x="365730" y="308556"/>
                  </a:cubicBezTo>
                  <a:lnTo>
                    <a:pt x="341513" y="350934"/>
                  </a:lnTo>
                  <a:cubicBezTo>
                    <a:pt x="341064" y="351683"/>
                    <a:pt x="341064" y="352618"/>
                    <a:pt x="341513" y="353367"/>
                  </a:cubicBezTo>
                  <a:cubicBezTo>
                    <a:pt x="342043" y="354109"/>
                    <a:pt x="342907" y="354541"/>
                    <a:pt x="343819" y="354519"/>
                  </a:cubicBezTo>
                  <a:lnTo>
                    <a:pt x="397059" y="352279"/>
                  </a:lnTo>
                  <a:cubicBezTo>
                    <a:pt x="398012" y="352270"/>
                    <a:pt x="398889" y="351759"/>
                    <a:pt x="399366" y="350934"/>
                  </a:cubicBezTo>
                  <a:lnTo>
                    <a:pt x="403529" y="343316"/>
                  </a:lnTo>
                  <a:lnTo>
                    <a:pt x="444533" y="341204"/>
                  </a:lnTo>
                  <a:lnTo>
                    <a:pt x="508600" y="387167"/>
                  </a:lnTo>
                  <a:cubicBezTo>
                    <a:pt x="508899" y="387475"/>
                    <a:pt x="509275" y="387696"/>
                    <a:pt x="509689" y="387807"/>
                  </a:cubicBezTo>
                  <a:lnTo>
                    <a:pt x="509689" y="387807"/>
                  </a:lnTo>
                  <a:lnTo>
                    <a:pt x="510073" y="387807"/>
                  </a:lnTo>
                  <a:lnTo>
                    <a:pt x="585225" y="394209"/>
                  </a:lnTo>
                  <a:cubicBezTo>
                    <a:pt x="585773" y="394237"/>
                    <a:pt x="586315" y="394079"/>
                    <a:pt x="586762" y="393761"/>
                  </a:cubicBezTo>
                  <a:lnTo>
                    <a:pt x="613414" y="375837"/>
                  </a:lnTo>
                  <a:cubicBezTo>
                    <a:pt x="614484" y="375214"/>
                    <a:pt x="614847" y="373843"/>
                    <a:pt x="614225" y="372773"/>
                  </a:cubicBezTo>
                  <a:cubicBezTo>
                    <a:pt x="614157" y="372656"/>
                    <a:pt x="614079" y="372546"/>
                    <a:pt x="613991" y="372444"/>
                  </a:cubicBezTo>
                  <a:lnTo>
                    <a:pt x="599063" y="352727"/>
                  </a:lnTo>
                  <a:lnTo>
                    <a:pt x="620013" y="344981"/>
                  </a:lnTo>
                  <a:cubicBezTo>
                    <a:pt x="620743" y="344723"/>
                    <a:pt x="621327" y="344163"/>
                    <a:pt x="621615" y="343445"/>
                  </a:cubicBezTo>
                  <a:lnTo>
                    <a:pt x="623537" y="337939"/>
                  </a:lnTo>
                  <a:lnTo>
                    <a:pt x="636863" y="333842"/>
                  </a:lnTo>
                  <a:cubicBezTo>
                    <a:pt x="638019" y="333560"/>
                    <a:pt x="638787" y="332464"/>
                    <a:pt x="638657" y="331281"/>
                  </a:cubicBezTo>
                  <a:lnTo>
                    <a:pt x="636863" y="319567"/>
                  </a:lnTo>
                  <a:lnTo>
                    <a:pt x="647241" y="322704"/>
                  </a:lnTo>
                  <a:cubicBezTo>
                    <a:pt x="647516" y="322764"/>
                    <a:pt x="647800" y="322764"/>
                    <a:pt x="648074" y="322704"/>
                  </a:cubicBezTo>
                  <a:cubicBezTo>
                    <a:pt x="648456" y="322770"/>
                    <a:pt x="648846" y="322770"/>
                    <a:pt x="649228" y="322704"/>
                  </a:cubicBezTo>
                  <a:lnTo>
                    <a:pt x="662682" y="316302"/>
                  </a:lnTo>
                  <a:lnTo>
                    <a:pt x="744880" y="348310"/>
                  </a:lnTo>
                  <a:lnTo>
                    <a:pt x="766599" y="381790"/>
                  </a:lnTo>
                  <a:cubicBezTo>
                    <a:pt x="767028" y="382408"/>
                    <a:pt x="767708" y="382806"/>
                    <a:pt x="768457" y="382878"/>
                  </a:cubicBezTo>
                  <a:lnTo>
                    <a:pt x="780694" y="384863"/>
                  </a:lnTo>
                  <a:lnTo>
                    <a:pt x="780694" y="391649"/>
                  </a:lnTo>
                  <a:cubicBezTo>
                    <a:pt x="780713" y="392349"/>
                    <a:pt x="781041" y="393006"/>
                    <a:pt x="781591" y="393441"/>
                  </a:cubicBezTo>
                  <a:lnTo>
                    <a:pt x="824003" y="427497"/>
                  </a:lnTo>
                  <a:lnTo>
                    <a:pt x="924525" y="442797"/>
                  </a:lnTo>
                  <a:lnTo>
                    <a:pt x="943745" y="453936"/>
                  </a:lnTo>
                  <a:cubicBezTo>
                    <a:pt x="944167" y="454198"/>
                    <a:pt x="944658" y="454331"/>
                    <a:pt x="945154" y="454320"/>
                  </a:cubicBezTo>
                  <a:cubicBezTo>
                    <a:pt x="945643" y="454275"/>
                    <a:pt x="946120" y="454144"/>
                    <a:pt x="946564" y="453936"/>
                  </a:cubicBezTo>
                  <a:lnTo>
                    <a:pt x="961107" y="444973"/>
                  </a:lnTo>
                  <a:cubicBezTo>
                    <a:pt x="961991" y="444509"/>
                    <a:pt x="962461" y="443518"/>
                    <a:pt x="962260" y="442541"/>
                  </a:cubicBezTo>
                  <a:cubicBezTo>
                    <a:pt x="962075" y="441612"/>
                    <a:pt x="961381" y="440869"/>
                    <a:pt x="960466" y="440620"/>
                  </a:cubicBezTo>
                  <a:lnTo>
                    <a:pt x="954060" y="438572"/>
                  </a:lnTo>
                  <a:lnTo>
                    <a:pt x="970076" y="434091"/>
                  </a:lnTo>
                  <a:cubicBezTo>
                    <a:pt x="971207" y="433855"/>
                    <a:pt x="972028" y="432876"/>
                    <a:pt x="972063" y="431723"/>
                  </a:cubicBezTo>
                  <a:cubicBezTo>
                    <a:pt x="971650" y="430898"/>
                    <a:pt x="970807" y="430378"/>
                    <a:pt x="969885" y="43037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1B2DC170-03F3-1545-AF73-9C3242620635}"/>
                </a:ext>
              </a:extLst>
            </p:cNvPr>
            <p:cNvSpPr/>
            <p:nvPr/>
          </p:nvSpPr>
          <p:spPr>
            <a:xfrm>
              <a:off x="7924602" y="6195110"/>
              <a:ext cx="38440" cy="12803"/>
            </a:xfrm>
            <a:custGeom>
              <a:avLst/>
              <a:gdLst>
                <a:gd name="connsiteX0" fmla="*/ 41461 w 38440"/>
                <a:gd name="connsiteY0" fmla="*/ 9282 h 12803"/>
                <a:gd name="connsiteX1" fmla="*/ 39859 w 38440"/>
                <a:gd name="connsiteY1" fmla="*/ 6850 h 12803"/>
                <a:gd name="connsiteX2" fmla="*/ 21472 w 38440"/>
                <a:gd name="connsiteY2" fmla="*/ 0 h 12803"/>
                <a:gd name="connsiteX3" fmla="*/ 2252 w 38440"/>
                <a:gd name="connsiteY3" fmla="*/ 2241 h 12803"/>
                <a:gd name="connsiteX4" fmla="*/ 265 w 38440"/>
                <a:gd name="connsiteY4" fmla="*/ 3393 h 12803"/>
                <a:gd name="connsiteX5" fmla="*/ 265 w 38440"/>
                <a:gd name="connsiteY5" fmla="*/ 5570 h 12803"/>
                <a:gd name="connsiteX6" fmla="*/ 5070 w 38440"/>
                <a:gd name="connsiteY6" fmla="*/ 16708 h 12803"/>
                <a:gd name="connsiteX7" fmla="*/ 7505 w 38440"/>
                <a:gd name="connsiteY7" fmla="*/ 18244 h 12803"/>
                <a:gd name="connsiteX8" fmla="*/ 8145 w 38440"/>
                <a:gd name="connsiteY8" fmla="*/ 18245 h 12803"/>
                <a:gd name="connsiteX9" fmla="*/ 39538 w 38440"/>
                <a:gd name="connsiteY9" fmla="*/ 11843 h 12803"/>
                <a:gd name="connsiteX10" fmla="*/ 41461 w 38440"/>
                <a:gd name="connsiteY10" fmla="*/ 9282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0" h="12803">
                  <a:moveTo>
                    <a:pt x="41461" y="9282"/>
                  </a:moveTo>
                  <a:cubicBezTo>
                    <a:pt x="41505" y="8212"/>
                    <a:pt x="40860" y="7233"/>
                    <a:pt x="39859" y="6850"/>
                  </a:cubicBezTo>
                  <a:lnTo>
                    <a:pt x="21472" y="0"/>
                  </a:lnTo>
                  <a:lnTo>
                    <a:pt x="2252" y="2241"/>
                  </a:lnTo>
                  <a:cubicBezTo>
                    <a:pt x="1451" y="2309"/>
                    <a:pt x="722" y="2732"/>
                    <a:pt x="265" y="3393"/>
                  </a:cubicBezTo>
                  <a:cubicBezTo>
                    <a:pt x="-88" y="4076"/>
                    <a:pt x="-88" y="4887"/>
                    <a:pt x="265" y="5570"/>
                  </a:cubicBezTo>
                  <a:lnTo>
                    <a:pt x="5070" y="16708"/>
                  </a:lnTo>
                  <a:cubicBezTo>
                    <a:pt x="5490" y="17670"/>
                    <a:pt x="6454" y="18279"/>
                    <a:pt x="7505" y="18244"/>
                  </a:cubicBezTo>
                  <a:lnTo>
                    <a:pt x="8145" y="18245"/>
                  </a:lnTo>
                  <a:lnTo>
                    <a:pt x="39538" y="11843"/>
                  </a:lnTo>
                  <a:cubicBezTo>
                    <a:pt x="40686" y="11524"/>
                    <a:pt x="41475" y="10473"/>
                    <a:pt x="41461" y="928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4DDA6DAF-1AA9-DA46-B3EF-378736F9152A}"/>
                </a:ext>
              </a:extLst>
            </p:cNvPr>
            <p:cNvSpPr/>
            <p:nvPr/>
          </p:nvSpPr>
          <p:spPr>
            <a:xfrm>
              <a:off x="7919643" y="6150299"/>
              <a:ext cx="25627" cy="25606"/>
            </a:xfrm>
            <a:custGeom>
              <a:avLst/>
              <a:gdLst>
                <a:gd name="connsiteX0" fmla="*/ 355 w 25626"/>
                <a:gd name="connsiteY0" fmla="*/ 1344 h 25606"/>
                <a:gd name="connsiteX1" fmla="*/ 355 w 25626"/>
                <a:gd name="connsiteY1" fmla="*/ 3649 h 25606"/>
                <a:gd name="connsiteX2" fmla="*/ 9965 w 25626"/>
                <a:gd name="connsiteY2" fmla="*/ 21637 h 25606"/>
                <a:gd name="connsiteX3" fmla="*/ 11503 w 25626"/>
                <a:gd name="connsiteY3" fmla="*/ 22854 h 25606"/>
                <a:gd name="connsiteX4" fmla="*/ 25982 w 25626"/>
                <a:gd name="connsiteY4" fmla="*/ 27207 h 25606"/>
                <a:gd name="connsiteX5" fmla="*/ 26879 w 25626"/>
                <a:gd name="connsiteY5" fmla="*/ 27207 h 25606"/>
                <a:gd name="connsiteX6" fmla="*/ 28993 w 25626"/>
                <a:gd name="connsiteY6" fmla="*/ 26310 h 25606"/>
                <a:gd name="connsiteX7" fmla="*/ 28993 w 25626"/>
                <a:gd name="connsiteY7" fmla="*/ 23494 h 25606"/>
                <a:gd name="connsiteX8" fmla="*/ 14450 w 25626"/>
                <a:gd name="connsiteY8" fmla="*/ 1216 h 25606"/>
                <a:gd name="connsiteX9" fmla="*/ 12144 w 25626"/>
                <a:gd name="connsiteY9" fmla="*/ 0 h 25606"/>
                <a:gd name="connsiteX10" fmla="*/ 2534 w 25626"/>
                <a:gd name="connsiteY10" fmla="*/ 0 h 25606"/>
                <a:gd name="connsiteX11" fmla="*/ 356 w 25626"/>
                <a:gd name="connsiteY11" fmla="*/ 1344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6" h="25606">
                  <a:moveTo>
                    <a:pt x="355" y="1344"/>
                  </a:moveTo>
                  <a:cubicBezTo>
                    <a:pt x="-118" y="2040"/>
                    <a:pt x="-118" y="2954"/>
                    <a:pt x="355" y="3649"/>
                  </a:cubicBezTo>
                  <a:lnTo>
                    <a:pt x="9965" y="21637"/>
                  </a:lnTo>
                  <a:cubicBezTo>
                    <a:pt x="10327" y="22203"/>
                    <a:pt x="10868" y="22631"/>
                    <a:pt x="11503" y="22854"/>
                  </a:cubicBezTo>
                  <a:lnTo>
                    <a:pt x="25982" y="27207"/>
                  </a:lnTo>
                  <a:cubicBezTo>
                    <a:pt x="26278" y="27265"/>
                    <a:pt x="26582" y="27265"/>
                    <a:pt x="26879" y="27207"/>
                  </a:cubicBezTo>
                  <a:cubicBezTo>
                    <a:pt x="27674" y="27199"/>
                    <a:pt x="28434" y="26877"/>
                    <a:pt x="28993" y="26310"/>
                  </a:cubicBezTo>
                  <a:cubicBezTo>
                    <a:pt x="29634" y="25481"/>
                    <a:pt x="29634" y="24323"/>
                    <a:pt x="28993" y="23494"/>
                  </a:cubicBezTo>
                  <a:lnTo>
                    <a:pt x="14450" y="1216"/>
                  </a:lnTo>
                  <a:cubicBezTo>
                    <a:pt x="13926" y="459"/>
                    <a:pt x="13065" y="4"/>
                    <a:pt x="12144" y="0"/>
                  </a:cubicBezTo>
                  <a:lnTo>
                    <a:pt x="2534" y="0"/>
                  </a:lnTo>
                  <a:cubicBezTo>
                    <a:pt x="1637" y="84"/>
                    <a:pt x="832" y="581"/>
                    <a:pt x="356" y="134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08FB5360-C00A-214E-AA2E-BB7031C1F0FA}"/>
                </a:ext>
              </a:extLst>
            </p:cNvPr>
            <p:cNvSpPr/>
            <p:nvPr/>
          </p:nvSpPr>
          <p:spPr>
            <a:xfrm>
              <a:off x="7924547" y="6034568"/>
              <a:ext cx="70474" cy="140835"/>
            </a:xfrm>
            <a:custGeom>
              <a:avLst/>
              <a:gdLst>
                <a:gd name="connsiteX0" fmla="*/ 34276 w 70473"/>
                <a:gd name="connsiteY0" fmla="*/ 44546 h 140834"/>
                <a:gd name="connsiteX1" fmla="*/ 31841 w 70473"/>
                <a:gd name="connsiteY1" fmla="*/ 2295 h 140834"/>
                <a:gd name="connsiteX2" fmla="*/ 29983 w 70473"/>
                <a:gd name="connsiteY2" fmla="*/ 55 h 140834"/>
                <a:gd name="connsiteX3" fmla="*/ 29150 w 70473"/>
                <a:gd name="connsiteY3" fmla="*/ 55 h 140834"/>
                <a:gd name="connsiteX4" fmla="*/ 27164 w 70473"/>
                <a:gd name="connsiteY4" fmla="*/ 887 h 140834"/>
                <a:gd name="connsiteX5" fmla="*/ 7176 w 70473"/>
                <a:gd name="connsiteY5" fmla="*/ 22012 h 140834"/>
                <a:gd name="connsiteX6" fmla="*/ 0 w 70473"/>
                <a:gd name="connsiteY6" fmla="*/ 52228 h 140834"/>
                <a:gd name="connsiteX7" fmla="*/ 17362 w 70473"/>
                <a:gd name="connsiteY7" fmla="*/ 113299 h 140834"/>
                <a:gd name="connsiteX8" fmla="*/ 41515 w 70473"/>
                <a:gd name="connsiteY8" fmla="*/ 142298 h 140834"/>
                <a:gd name="connsiteX9" fmla="*/ 43694 w 70473"/>
                <a:gd name="connsiteY9" fmla="*/ 143194 h 140834"/>
                <a:gd name="connsiteX10" fmla="*/ 45039 w 70473"/>
                <a:gd name="connsiteY10" fmla="*/ 142810 h 140834"/>
                <a:gd name="connsiteX11" fmla="*/ 46090 w 70473"/>
                <a:gd name="connsiteY11" fmla="*/ 139725 h 140834"/>
                <a:gd name="connsiteX12" fmla="*/ 46064 w 70473"/>
                <a:gd name="connsiteY12" fmla="*/ 139673 h 140834"/>
                <a:gd name="connsiteX13" fmla="*/ 31841 w 70473"/>
                <a:gd name="connsiteY13" fmla="*/ 111826 h 140834"/>
                <a:gd name="connsiteX14" fmla="*/ 31521 w 70473"/>
                <a:gd name="connsiteY14" fmla="*/ 86220 h 140834"/>
                <a:gd name="connsiteX15" fmla="*/ 32930 w 70473"/>
                <a:gd name="connsiteY15" fmla="*/ 83595 h 140834"/>
                <a:gd name="connsiteX16" fmla="*/ 69577 w 70473"/>
                <a:gd name="connsiteY16" fmla="*/ 92045 h 140834"/>
                <a:gd name="connsiteX17" fmla="*/ 70153 w 70473"/>
                <a:gd name="connsiteY17" fmla="*/ 92045 h 140834"/>
                <a:gd name="connsiteX18" fmla="*/ 72652 w 70473"/>
                <a:gd name="connsiteY18" fmla="*/ 90701 h 140834"/>
                <a:gd name="connsiteX19" fmla="*/ 72140 w 70473"/>
                <a:gd name="connsiteY19" fmla="*/ 87820 h 140834"/>
                <a:gd name="connsiteX20" fmla="*/ 50164 w 70473"/>
                <a:gd name="connsiteY20" fmla="*/ 67528 h 140834"/>
                <a:gd name="connsiteX21" fmla="*/ 66950 w 70473"/>
                <a:gd name="connsiteY21" fmla="*/ 55813 h 140834"/>
                <a:gd name="connsiteX22" fmla="*/ 68039 w 70473"/>
                <a:gd name="connsiteY22" fmla="*/ 53956 h 140834"/>
                <a:gd name="connsiteX23" fmla="*/ 68039 w 70473"/>
                <a:gd name="connsiteY23" fmla="*/ 42753 h 140834"/>
                <a:gd name="connsiteX24" fmla="*/ 66886 w 70473"/>
                <a:gd name="connsiteY24" fmla="*/ 40641 h 140834"/>
                <a:gd name="connsiteX25" fmla="*/ 52407 w 70473"/>
                <a:gd name="connsiteY25" fmla="*/ 31743 h 140834"/>
                <a:gd name="connsiteX26" fmla="*/ 48883 w 70473"/>
                <a:gd name="connsiteY26" fmla="*/ 32191 h 140834"/>
                <a:gd name="connsiteX27" fmla="*/ 21013 w 70473"/>
                <a:gd name="connsiteY27" fmla="*/ 62150 h 140834"/>
                <a:gd name="connsiteX28" fmla="*/ 19348 w 70473"/>
                <a:gd name="connsiteY28" fmla="*/ 61638 h 140834"/>
                <a:gd name="connsiteX29" fmla="*/ 33571 w 70473"/>
                <a:gd name="connsiteY29" fmla="*/ 46594 h 140834"/>
                <a:gd name="connsiteX30" fmla="*/ 34276 w 70473"/>
                <a:gd name="connsiteY30" fmla="*/ 44546 h 14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473" h="140834">
                  <a:moveTo>
                    <a:pt x="34276" y="44546"/>
                  </a:moveTo>
                  <a:lnTo>
                    <a:pt x="31841" y="2295"/>
                  </a:lnTo>
                  <a:cubicBezTo>
                    <a:pt x="31766" y="1228"/>
                    <a:pt x="31019" y="327"/>
                    <a:pt x="29983" y="55"/>
                  </a:cubicBezTo>
                  <a:cubicBezTo>
                    <a:pt x="29710" y="-18"/>
                    <a:pt x="29423" y="-18"/>
                    <a:pt x="29150" y="55"/>
                  </a:cubicBezTo>
                  <a:cubicBezTo>
                    <a:pt x="28404" y="59"/>
                    <a:pt x="27690" y="358"/>
                    <a:pt x="27164" y="887"/>
                  </a:cubicBezTo>
                  <a:lnTo>
                    <a:pt x="7176" y="22012"/>
                  </a:lnTo>
                  <a:lnTo>
                    <a:pt x="0" y="52228"/>
                  </a:lnTo>
                  <a:lnTo>
                    <a:pt x="17362" y="113299"/>
                  </a:lnTo>
                  <a:lnTo>
                    <a:pt x="41515" y="142298"/>
                  </a:lnTo>
                  <a:cubicBezTo>
                    <a:pt x="42076" y="142900"/>
                    <a:pt x="42872" y="143227"/>
                    <a:pt x="43694" y="143194"/>
                  </a:cubicBezTo>
                  <a:cubicBezTo>
                    <a:pt x="44171" y="143209"/>
                    <a:pt x="44641" y="143074"/>
                    <a:pt x="45039" y="142810"/>
                  </a:cubicBezTo>
                  <a:cubicBezTo>
                    <a:pt x="46181" y="142248"/>
                    <a:pt x="46652" y="140867"/>
                    <a:pt x="46090" y="139725"/>
                  </a:cubicBezTo>
                  <a:cubicBezTo>
                    <a:pt x="46081" y="139708"/>
                    <a:pt x="46073" y="139691"/>
                    <a:pt x="46064" y="139673"/>
                  </a:cubicBezTo>
                  <a:lnTo>
                    <a:pt x="31841" y="111826"/>
                  </a:lnTo>
                  <a:lnTo>
                    <a:pt x="31521" y="86220"/>
                  </a:lnTo>
                  <a:lnTo>
                    <a:pt x="32930" y="83595"/>
                  </a:lnTo>
                  <a:lnTo>
                    <a:pt x="69577" y="92045"/>
                  </a:lnTo>
                  <a:lnTo>
                    <a:pt x="70153" y="92045"/>
                  </a:lnTo>
                  <a:cubicBezTo>
                    <a:pt x="71165" y="92066"/>
                    <a:pt x="72112" y="91556"/>
                    <a:pt x="72652" y="90701"/>
                  </a:cubicBezTo>
                  <a:cubicBezTo>
                    <a:pt x="73166" y="89737"/>
                    <a:pt x="72955" y="88548"/>
                    <a:pt x="72140" y="87820"/>
                  </a:cubicBezTo>
                  <a:lnTo>
                    <a:pt x="50164" y="67528"/>
                  </a:lnTo>
                  <a:lnTo>
                    <a:pt x="66950" y="55813"/>
                  </a:lnTo>
                  <a:cubicBezTo>
                    <a:pt x="67598" y="55412"/>
                    <a:pt x="68005" y="54717"/>
                    <a:pt x="68039" y="53956"/>
                  </a:cubicBezTo>
                  <a:lnTo>
                    <a:pt x="68039" y="42753"/>
                  </a:lnTo>
                  <a:cubicBezTo>
                    <a:pt x="68055" y="41895"/>
                    <a:pt x="67616" y="41093"/>
                    <a:pt x="66886" y="40641"/>
                  </a:cubicBezTo>
                  <a:lnTo>
                    <a:pt x="52407" y="31743"/>
                  </a:lnTo>
                  <a:cubicBezTo>
                    <a:pt x="51280" y="31014"/>
                    <a:pt x="49791" y="31204"/>
                    <a:pt x="48883" y="32191"/>
                  </a:cubicBezTo>
                  <a:lnTo>
                    <a:pt x="21013" y="62150"/>
                  </a:lnTo>
                  <a:lnTo>
                    <a:pt x="19348" y="61638"/>
                  </a:lnTo>
                  <a:lnTo>
                    <a:pt x="33571" y="46594"/>
                  </a:lnTo>
                  <a:cubicBezTo>
                    <a:pt x="34070" y="46032"/>
                    <a:pt x="34324" y="45295"/>
                    <a:pt x="34276" y="4454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76B6FC2E-4BE8-5F49-92C5-54DD528FCE7B}"/>
                </a:ext>
              </a:extLst>
            </p:cNvPr>
            <p:cNvSpPr/>
            <p:nvPr/>
          </p:nvSpPr>
          <p:spPr>
            <a:xfrm>
              <a:off x="7965469" y="6016506"/>
              <a:ext cx="19220" cy="25606"/>
            </a:xfrm>
            <a:custGeom>
              <a:avLst/>
              <a:gdLst>
                <a:gd name="connsiteX0" fmla="*/ 4053 w 19220"/>
                <a:gd name="connsiteY0" fmla="*/ 31624 h 25606"/>
                <a:gd name="connsiteX1" fmla="*/ 5143 w 19220"/>
                <a:gd name="connsiteY1" fmla="*/ 31624 h 25606"/>
                <a:gd name="connsiteX2" fmla="*/ 6680 w 19220"/>
                <a:gd name="connsiteY2" fmla="*/ 31112 h 25606"/>
                <a:gd name="connsiteX3" fmla="*/ 23594 w 19220"/>
                <a:gd name="connsiteY3" fmla="*/ 19973 h 25606"/>
                <a:gd name="connsiteX4" fmla="*/ 24619 w 19220"/>
                <a:gd name="connsiteY4" fmla="*/ 17349 h 25606"/>
                <a:gd name="connsiteX5" fmla="*/ 19750 w 19220"/>
                <a:gd name="connsiteY5" fmla="*/ 1665 h 25606"/>
                <a:gd name="connsiteX6" fmla="*/ 18020 w 19220"/>
                <a:gd name="connsiteY6" fmla="*/ 0 h 25606"/>
                <a:gd name="connsiteX7" fmla="*/ 17187 w 19220"/>
                <a:gd name="connsiteY7" fmla="*/ 0 h 25606"/>
                <a:gd name="connsiteX8" fmla="*/ 15521 w 19220"/>
                <a:gd name="connsiteY8" fmla="*/ 640 h 25606"/>
                <a:gd name="connsiteX9" fmla="*/ 978 w 19220"/>
                <a:gd name="connsiteY9" fmla="*/ 11715 h 25606"/>
                <a:gd name="connsiteX10" fmla="*/ 17 w 19220"/>
                <a:gd name="connsiteY10" fmla="*/ 14019 h 25606"/>
                <a:gd name="connsiteX11" fmla="*/ 2451 w 19220"/>
                <a:gd name="connsiteY11" fmla="*/ 29639 h 25606"/>
                <a:gd name="connsiteX12" fmla="*/ 4053 w 19220"/>
                <a:gd name="connsiteY12" fmla="*/ 31624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0" h="25606">
                  <a:moveTo>
                    <a:pt x="4053" y="31624"/>
                  </a:moveTo>
                  <a:cubicBezTo>
                    <a:pt x="4414" y="31676"/>
                    <a:pt x="4781" y="31676"/>
                    <a:pt x="5143" y="31624"/>
                  </a:cubicBezTo>
                  <a:cubicBezTo>
                    <a:pt x="5695" y="31611"/>
                    <a:pt x="6230" y="31433"/>
                    <a:pt x="6680" y="31112"/>
                  </a:cubicBezTo>
                  <a:lnTo>
                    <a:pt x="23594" y="19973"/>
                  </a:lnTo>
                  <a:cubicBezTo>
                    <a:pt x="24532" y="19467"/>
                    <a:pt x="24966" y="18357"/>
                    <a:pt x="24619" y="17349"/>
                  </a:cubicBezTo>
                  <a:lnTo>
                    <a:pt x="19750" y="1665"/>
                  </a:lnTo>
                  <a:cubicBezTo>
                    <a:pt x="19518" y="837"/>
                    <a:pt x="18856" y="200"/>
                    <a:pt x="18020" y="0"/>
                  </a:cubicBezTo>
                  <a:lnTo>
                    <a:pt x="17187" y="0"/>
                  </a:lnTo>
                  <a:cubicBezTo>
                    <a:pt x="16569" y="-11"/>
                    <a:pt x="15972" y="218"/>
                    <a:pt x="15521" y="640"/>
                  </a:cubicBezTo>
                  <a:lnTo>
                    <a:pt x="978" y="11715"/>
                  </a:lnTo>
                  <a:cubicBezTo>
                    <a:pt x="279" y="12264"/>
                    <a:pt x="-85" y="13137"/>
                    <a:pt x="17" y="14019"/>
                  </a:cubicBezTo>
                  <a:lnTo>
                    <a:pt x="2451" y="29639"/>
                  </a:lnTo>
                  <a:cubicBezTo>
                    <a:pt x="2606" y="30533"/>
                    <a:pt x="3212" y="31283"/>
                    <a:pt x="4053" y="3162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BB4A8664-B901-F241-B3FF-4276686B4B17}"/>
                </a:ext>
              </a:extLst>
            </p:cNvPr>
            <p:cNvSpPr/>
            <p:nvPr/>
          </p:nvSpPr>
          <p:spPr>
            <a:xfrm>
              <a:off x="7855572" y="6260853"/>
              <a:ext cx="70474" cy="44811"/>
            </a:xfrm>
            <a:custGeom>
              <a:avLst/>
              <a:gdLst>
                <a:gd name="connsiteX0" fmla="*/ 67822 w 70473"/>
                <a:gd name="connsiteY0" fmla="*/ 17861 h 44811"/>
                <a:gd name="connsiteX1" fmla="*/ 65131 w 70473"/>
                <a:gd name="connsiteY1" fmla="*/ 14276 h 44811"/>
                <a:gd name="connsiteX2" fmla="*/ 41618 w 70473"/>
                <a:gd name="connsiteY2" fmla="*/ 449 h 44811"/>
                <a:gd name="connsiteX3" fmla="*/ 39824 w 70473"/>
                <a:gd name="connsiteY3" fmla="*/ 1 h 44811"/>
                <a:gd name="connsiteX4" fmla="*/ 5613 w 70473"/>
                <a:gd name="connsiteY4" fmla="*/ 2177 h 44811"/>
                <a:gd name="connsiteX5" fmla="*/ 936 w 70473"/>
                <a:gd name="connsiteY5" fmla="*/ 4930 h 44811"/>
                <a:gd name="connsiteX6" fmla="*/ 359 w 70473"/>
                <a:gd name="connsiteY6" fmla="*/ 9923 h 44811"/>
                <a:gd name="connsiteX7" fmla="*/ 8431 w 70473"/>
                <a:gd name="connsiteY7" fmla="*/ 31048 h 44811"/>
                <a:gd name="connsiteX8" fmla="*/ 9521 w 70473"/>
                <a:gd name="connsiteY8" fmla="*/ 32585 h 44811"/>
                <a:gd name="connsiteX9" fmla="*/ 27587 w 70473"/>
                <a:gd name="connsiteY9" fmla="*/ 46412 h 44811"/>
                <a:gd name="connsiteX10" fmla="*/ 29125 w 70473"/>
                <a:gd name="connsiteY10" fmla="*/ 47116 h 44811"/>
                <a:gd name="connsiteX11" fmla="*/ 41938 w 70473"/>
                <a:gd name="connsiteY11" fmla="*/ 49421 h 44811"/>
                <a:gd name="connsiteX12" fmla="*/ 42643 w 70473"/>
                <a:gd name="connsiteY12" fmla="*/ 49421 h 44811"/>
                <a:gd name="connsiteX13" fmla="*/ 45975 w 70473"/>
                <a:gd name="connsiteY13" fmla="*/ 48397 h 44811"/>
                <a:gd name="connsiteX14" fmla="*/ 67822 w 70473"/>
                <a:gd name="connsiteY14" fmla="*/ 35017 h 44811"/>
                <a:gd name="connsiteX15" fmla="*/ 70385 w 70473"/>
                <a:gd name="connsiteY15" fmla="*/ 29000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473" h="44811">
                  <a:moveTo>
                    <a:pt x="67822" y="17861"/>
                  </a:moveTo>
                  <a:cubicBezTo>
                    <a:pt x="67386" y="16381"/>
                    <a:pt x="66430" y="15108"/>
                    <a:pt x="65131" y="14276"/>
                  </a:cubicBezTo>
                  <a:lnTo>
                    <a:pt x="41618" y="449"/>
                  </a:lnTo>
                  <a:cubicBezTo>
                    <a:pt x="41071" y="143"/>
                    <a:pt x="40452" y="-12"/>
                    <a:pt x="39824" y="1"/>
                  </a:cubicBezTo>
                  <a:lnTo>
                    <a:pt x="5613" y="2177"/>
                  </a:lnTo>
                  <a:cubicBezTo>
                    <a:pt x="3741" y="2413"/>
                    <a:pt x="2050" y="3408"/>
                    <a:pt x="936" y="4930"/>
                  </a:cubicBezTo>
                  <a:cubicBezTo>
                    <a:pt x="-61" y="6400"/>
                    <a:pt x="-276" y="8264"/>
                    <a:pt x="359" y="9923"/>
                  </a:cubicBezTo>
                  <a:lnTo>
                    <a:pt x="8431" y="31048"/>
                  </a:lnTo>
                  <a:cubicBezTo>
                    <a:pt x="8663" y="31641"/>
                    <a:pt x="9037" y="32169"/>
                    <a:pt x="9521" y="32585"/>
                  </a:cubicBezTo>
                  <a:lnTo>
                    <a:pt x="27587" y="46412"/>
                  </a:lnTo>
                  <a:cubicBezTo>
                    <a:pt x="28053" y="46737"/>
                    <a:pt x="28574" y="46976"/>
                    <a:pt x="29125" y="47116"/>
                  </a:cubicBezTo>
                  <a:lnTo>
                    <a:pt x="41938" y="49421"/>
                  </a:lnTo>
                  <a:lnTo>
                    <a:pt x="42643" y="49421"/>
                  </a:lnTo>
                  <a:cubicBezTo>
                    <a:pt x="43798" y="49245"/>
                    <a:pt x="44920" y="48900"/>
                    <a:pt x="45975" y="48397"/>
                  </a:cubicBezTo>
                  <a:lnTo>
                    <a:pt x="67822" y="35017"/>
                  </a:lnTo>
                  <a:cubicBezTo>
                    <a:pt x="69889" y="33776"/>
                    <a:pt x="70923" y="31348"/>
                    <a:pt x="70385" y="2900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E57AE774-EDFD-6E44-88AD-5CA3E7965D28}"/>
                </a:ext>
              </a:extLst>
            </p:cNvPr>
            <p:cNvSpPr/>
            <p:nvPr/>
          </p:nvSpPr>
          <p:spPr>
            <a:xfrm>
              <a:off x="7830140" y="6210601"/>
              <a:ext cx="44847" cy="12803"/>
            </a:xfrm>
            <a:custGeom>
              <a:avLst/>
              <a:gdLst>
                <a:gd name="connsiteX0" fmla="*/ 46484 w 44847"/>
                <a:gd name="connsiteY0" fmla="*/ 2050 h 12803"/>
                <a:gd name="connsiteX1" fmla="*/ 43793 w 44847"/>
                <a:gd name="connsiteY1" fmla="*/ 1 h 12803"/>
                <a:gd name="connsiteX2" fmla="*/ 2598 w 44847"/>
                <a:gd name="connsiteY2" fmla="*/ 2242 h 12803"/>
                <a:gd name="connsiteX3" fmla="*/ 356 w 44847"/>
                <a:gd name="connsiteY3" fmla="*/ 3650 h 12803"/>
                <a:gd name="connsiteX4" fmla="*/ 356 w 44847"/>
                <a:gd name="connsiteY4" fmla="*/ 6147 h 12803"/>
                <a:gd name="connsiteX5" fmla="*/ 5225 w 44847"/>
                <a:gd name="connsiteY5" fmla="*/ 12548 h 12803"/>
                <a:gd name="connsiteX6" fmla="*/ 7467 w 44847"/>
                <a:gd name="connsiteY6" fmla="*/ 13701 h 12803"/>
                <a:gd name="connsiteX7" fmla="*/ 8172 w 44847"/>
                <a:gd name="connsiteY7" fmla="*/ 13701 h 12803"/>
                <a:gd name="connsiteX8" fmla="*/ 44370 w 44847"/>
                <a:gd name="connsiteY8" fmla="*/ 4739 h 12803"/>
                <a:gd name="connsiteX9" fmla="*/ 46484 w 44847"/>
                <a:gd name="connsiteY9" fmla="*/ 2050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47" h="12803">
                  <a:moveTo>
                    <a:pt x="46484" y="2050"/>
                  </a:moveTo>
                  <a:cubicBezTo>
                    <a:pt x="46182" y="819"/>
                    <a:pt x="45062" y="-35"/>
                    <a:pt x="43793" y="1"/>
                  </a:cubicBezTo>
                  <a:lnTo>
                    <a:pt x="2598" y="2242"/>
                  </a:lnTo>
                  <a:cubicBezTo>
                    <a:pt x="1651" y="2273"/>
                    <a:pt x="795" y="2811"/>
                    <a:pt x="356" y="3650"/>
                  </a:cubicBezTo>
                  <a:cubicBezTo>
                    <a:pt x="-119" y="4415"/>
                    <a:pt x="-119" y="5382"/>
                    <a:pt x="356" y="6147"/>
                  </a:cubicBezTo>
                  <a:lnTo>
                    <a:pt x="5225" y="12548"/>
                  </a:lnTo>
                  <a:cubicBezTo>
                    <a:pt x="5719" y="13299"/>
                    <a:pt x="6570" y="13736"/>
                    <a:pt x="7467" y="13701"/>
                  </a:cubicBezTo>
                  <a:lnTo>
                    <a:pt x="8172" y="13701"/>
                  </a:lnTo>
                  <a:lnTo>
                    <a:pt x="44370" y="4739"/>
                  </a:lnTo>
                  <a:cubicBezTo>
                    <a:pt x="45693" y="4572"/>
                    <a:pt x="46635" y="3373"/>
                    <a:pt x="46484" y="205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C72380B8-C342-D64E-9F96-0EEB7195F1BA}"/>
                </a:ext>
              </a:extLst>
            </p:cNvPr>
            <p:cNvSpPr/>
            <p:nvPr/>
          </p:nvSpPr>
          <p:spPr>
            <a:xfrm>
              <a:off x="7781901" y="6206505"/>
              <a:ext cx="44847" cy="19205"/>
            </a:xfrm>
            <a:custGeom>
              <a:avLst/>
              <a:gdLst>
                <a:gd name="connsiteX0" fmla="*/ 46353 w 44847"/>
                <a:gd name="connsiteY0" fmla="*/ 6658 h 19204"/>
                <a:gd name="connsiteX1" fmla="*/ 43983 w 44847"/>
                <a:gd name="connsiteY1" fmla="*/ 4417 h 19204"/>
                <a:gd name="connsiteX2" fmla="*/ 2659 w 44847"/>
                <a:gd name="connsiteY2" fmla="*/ 0 h 19204"/>
                <a:gd name="connsiteX3" fmla="*/ 416 w 44847"/>
                <a:gd name="connsiteY3" fmla="*/ 1152 h 19204"/>
                <a:gd name="connsiteX4" fmla="*/ 416 w 44847"/>
                <a:gd name="connsiteY4" fmla="*/ 3713 h 19204"/>
                <a:gd name="connsiteX5" fmla="*/ 10027 w 44847"/>
                <a:gd name="connsiteY5" fmla="*/ 19269 h 19204"/>
                <a:gd name="connsiteX6" fmla="*/ 12397 w 44847"/>
                <a:gd name="connsiteY6" fmla="*/ 20549 h 19204"/>
                <a:gd name="connsiteX7" fmla="*/ 13358 w 44847"/>
                <a:gd name="connsiteY7" fmla="*/ 20549 h 19204"/>
                <a:gd name="connsiteX8" fmla="*/ 44815 w 44847"/>
                <a:gd name="connsiteY8" fmla="*/ 9346 h 19204"/>
                <a:gd name="connsiteX9" fmla="*/ 46353 w 44847"/>
                <a:gd name="connsiteY9" fmla="*/ 6658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47" h="19204">
                  <a:moveTo>
                    <a:pt x="46353" y="6658"/>
                  </a:moveTo>
                  <a:cubicBezTo>
                    <a:pt x="46179" y="5452"/>
                    <a:pt x="45197" y="4524"/>
                    <a:pt x="43983" y="4417"/>
                  </a:cubicBezTo>
                  <a:lnTo>
                    <a:pt x="2659" y="0"/>
                  </a:lnTo>
                  <a:cubicBezTo>
                    <a:pt x="1766" y="-11"/>
                    <a:pt x="926" y="421"/>
                    <a:pt x="416" y="1152"/>
                  </a:cubicBezTo>
                  <a:cubicBezTo>
                    <a:pt x="-139" y="1916"/>
                    <a:pt x="-139" y="2950"/>
                    <a:pt x="416" y="3713"/>
                  </a:cubicBezTo>
                  <a:lnTo>
                    <a:pt x="10027" y="19269"/>
                  </a:lnTo>
                  <a:cubicBezTo>
                    <a:pt x="10511" y="20109"/>
                    <a:pt x="11428" y="20605"/>
                    <a:pt x="12397" y="20549"/>
                  </a:cubicBezTo>
                  <a:cubicBezTo>
                    <a:pt x="12715" y="20604"/>
                    <a:pt x="13040" y="20604"/>
                    <a:pt x="13358" y="20549"/>
                  </a:cubicBezTo>
                  <a:lnTo>
                    <a:pt x="44815" y="9346"/>
                  </a:lnTo>
                  <a:cubicBezTo>
                    <a:pt x="45924" y="8955"/>
                    <a:pt x="46579" y="7811"/>
                    <a:pt x="46353" y="665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DDB9C5BE-E9DC-5045-BEBD-29CA06F62179}"/>
                </a:ext>
              </a:extLst>
            </p:cNvPr>
            <p:cNvSpPr/>
            <p:nvPr/>
          </p:nvSpPr>
          <p:spPr>
            <a:xfrm>
              <a:off x="7709281" y="6184348"/>
              <a:ext cx="32034" cy="19205"/>
            </a:xfrm>
            <a:custGeom>
              <a:avLst/>
              <a:gdLst>
                <a:gd name="connsiteX0" fmla="*/ 17427 w 32033"/>
                <a:gd name="connsiteY0" fmla="*/ 7945 h 19204"/>
                <a:gd name="connsiteX1" fmla="*/ 14992 w 32033"/>
                <a:gd name="connsiteY1" fmla="*/ 1544 h 19204"/>
                <a:gd name="connsiteX2" fmla="*/ 13455 w 32033"/>
                <a:gd name="connsiteY2" fmla="*/ 72 h 19204"/>
                <a:gd name="connsiteX3" fmla="*/ 12429 w 32033"/>
                <a:gd name="connsiteY3" fmla="*/ 72 h 19204"/>
                <a:gd name="connsiteX4" fmla="*/ 11213 w 32033"/>
                <a:gd name="connsiteY4" fmla="*/ 72 h 19204"/>
                <a:gd name="connsiteX5" fmla="*/ 1538 w 32033"/>
                <a:gd name="connsiteY5" fmla="*/ 4489 h 19204"/>
                <a:gd name="connsiteX6" fmla="*/ 0 w 32033"/>
                <a:gd name="connsiteY6" fmla="*/ 6729 h 19204"/>
                <a:gd name="connsiteX7" fmla="*/ 0 w 32033"/>
                <a:gd name="connsiteY7" fmla="*/ 17868 h 19204"/>
                <a:gd name="connsiteX8" fmla="*/ 1602 w 32033"/>
                <a:gd name="connsiteY8" fmla="*/ 20044 h 19204"/>
                <a:gd name="connsiteX9" fmla="*/ 2819 w 32033"/>
                <a:gd name="connsiteY9" fmla="*/ 20044 h 19204"/>
                <a:gd name="connsiteX10" fmla="*/ 4484 w 32033"/>
                <a:gd name="connsiteY10" fmla="*/ 19596 h 19204"/>
                <a:gd name="connsiteX11" fmla="*/ 15376 w 32033"/>
                <a:gd name="connsiteY11" fmla="*/ 11530 h 19204"/>
                <a:gd name="connsiteX12" fmla="*/ 14736 w 32033"/>
                <a:gd name="connsiteY12" fmla="*/ 13963 h 19204"/>
                <a:gd name="connsiteX13" fmla="*/ 17170 w 32033"/>
                <a:gd name="connsiteY13" fmla="*/ 20364 h 19204"/>
                <a:gd name="connsiteX14" fmla="*/ 19733 w 32033"/>
                <a:gd name="connsiteY14" fmla="*/ 22093 h 19204"/>
                <a:gd name="connsiteX15" fmla="*/ 20310 w 32033"/>
                <a:gd name="connsiteY15" fmla="*/ 22093 h 19204"/>
                <a:gd name="connsiteX16" fmla="*/ 30048 w 32033"/>
                <a:gd name="connsiteY16" fmla="*/ 19788 h 19204"/>
                <a:gd name="connsiteX17" fmla="*/ 31970 w 32033"/>
                <a:gd name="connsiteY17" fmla="*/ 17996 h 19204"/>
                <a:gd name="connsiteX18" fmla="*/ 34340 w 32033"/>
                <a:gd name="connsiteY18" fmla="*/ 9098 h 19204"/>
                <a:gd name="connsiteX19" fmla="*/ 33571 w 32033"/>
                <a:gd name="connsiteY19" fmla="*/ 6729 h 19204"/>
                <a:gd name="connsiteX20" fmla="*/ 31713 w 32033"/>
                <a:gd name="connsiteY20" fmla="*/ 6025 h 19204"/>
                <a:gd name="connsiteX21" fmla="*/ 30880 w 32033"/>
                <a:gd name="connsiteY21" fmla="*/ 6025 h 19204"/>
                <a:gd name="connsiteX22" fmla="*/ 16402 w 32033"/>
                <a:gd name="connsiteY22" fmla="*/ 10506 h 19204"/>
                <a:gd name="connsiteX23" fmla="*/ 15889 w 32033"/>
                <a:gd name="connsiteY23" fmla="*/ 10506 h 19204"/>
                <a:gd name="connsiteX24" fmla="*/ 16530 w 32033"/>
                <a:gd name="connsiteY24" fmla="*/ 10058 h 19204"/>
                <a:gd name="connsiteX25" fmla="*/ 17427 w 32033"/>
                <a:gd name="connsiteY25" fmla="*/ 7945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033" h="19204">
                  <a:moveTo>
                    <a:pt x="17427" y="7945"/>
                  </a:moveTo>
                  <a:lnTo>
                    <a:pt x="14992" y="1544"/>
                  </a:lnTo>
                  <a:cubicBezTo>
                    <a:pt x="14726" y="848"/>
                    <a:pt x="14162" y="308"/>
                    <a:pt x="13455" y="72"/>
                  </a:cubicBezTo>
                  <a:cubicBezTo>
                    <a:pt x="13119" y="-21"/>
                    <a:pt x="12765" y="-21"/>
                    <a:pt x="12429" y="72"/>
                  </a:cubicBezTo>
                  <a:cubicBezTo>
                    <a:pt x="12029" y="-24"/>
                    <a:pt x="11612" y="-24"/>
                    <a:pt x="11213" y="72"/>
                  </a:cubicBezTo>
                  <a:lnTo>
                    <a:pt x="1538" y="4489"/>
                  </a:lnTo>
                  <a:cubicBezTo>
                    <a:pt x="638" y="4880"/>
                    <a:pt x="41" y="5750"/>
                    <a:pt x="0" y="6729"/>
                  </a:cubicBezTo>
                  <a:lnTo>
                    <a:pt x="0" y="17868"/>
                  </a:lnTo>
                  <a:cubicBezTo>
                    <a:pt x="45" y="18850"/>
                    <a:pt x="676" y="19709"/>
                    <a:pt x="1602" y="20044"/>
                  </a:cubicBezTo>
                  <a:cubicBezTo>
                    <a:pt x="2002" y="20140"/>
                    <a:pt x="2419" y="20140"/>
                    <a:pt x="2819" y="20044"/>
                  </a:cubicBezTo>
                  <a:cubicBezTo>
                    <a:pt x="3398" y="20007"/>
                    <a:pt x="3964" y="19855"/>
                    <a:pt x="4484" y="19596"/>
                  </a:cubicBezTo>
                  <a:lnTo>
                    <a:pt x="15376" y="11530"/>
                  </a:lnTo>
                  <a:cubicBezTo>
                    <a:pt x="14668" y="12123"/>
                    <a:pt x="14411" y="13098"/>
                    <a:pt x="14736" y="13963"/>
                  </a:cubicBezTo>
                  <a:lnTo>
                    <a:pt x="17170" y="20364"/>
                  </a:lnTo>
                  <a:cubicBezTo>
                    <a:pt x="17559" y="21435"/>
                    <a:pt x="18594" y="22133"/>
                    <a:pt x="19733" y="22093"/>
                  </a:cubicBezTo>
                  <a:lnTo>
                    <a:pt x="20310" y="22093"/>
                  </a:lnTo>
                  <a:lnTo>
                    <a:pt x="30048" y="19788"/>
                  </a:lnTo>
                  <a:cubicBezTo>
                    <a:pt x="30963" y="19577"/>
                    <a:pt x="31697" y="18894"/>
                    <a:pt x="31970" y="17996"/>
                  </a:cubicBezTo>
                  <a:lnTo>
                    <a:pt x="34340" y="9098"/>
                  </a:lnTo>
                  <a:cubicBezTo>
                    <a:pt x="34626" y="8225"/>
                    <a:pt x="34316" y="7268"/>
                    <a:pt x="33571" y="6729"/>
                  </a:cubicBezTo>
                  <a:cubicBezTo>
                    <a:pt x="33058" y="6277"/>
                    <a:pt x="32397" y="6026"/>
                    <a:pt x="31713" y="6025"/>
                  </a:cubicBezTo>
                  <a:cubicBezTo>
                    <a:pt x="31438" y="5964"/>
                    <a:pt x="31155" y="5964"/>
                    <a:pt x="30880" y="6025"/>
                  </a:cubicBezTo>
                  <a:lnTo>
                    <a:pt x="16402" y="10506"/>
                  </a:lnTo>
                  <a:lnTo>
                    <a:pt x="15889" y="10506"/>
                  </a:lnTo>
                  <a:lnTo>
                    <a:pt x="16530" y="10058"/>
                  </a:lnTo>
                  <a:cubicBezTo>
                    <a:pt x="17173" y="9555"/>
                    <a:pt x="17512" y="8757"/>
                    <a:pt x="17427" y="794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xmlns="" id="{6D87D927-3A00-5D4C-8F8B-071279A7D755}"/>
                </a:ext>
              </a:extLst>
            </p:cNvPr>
            <p:cNvSpPr/>
            <p:nvPr/>
          </p:nvSpPr>
          <p:spPr>
            <a:xfrm>
              <a:off x="7714195" y="6308725"/>
              <a:ext cx="12813" cy="12803"/>
            </a:xfrm>
            <a:custGeom>
              <a:avLst/>
              <a:gdLst>
                <a:gd name="connsiteX0" fmla="*/ 12320 w 12813"/>
                <a:gd name="connsiteY0" fmla="*/ 13 h 12803"/>
                <a:gd name="connsiteX1" fmla="*/ 2646 w 12813"/>
                <a:gd name="connsiteY1" fmla="*/ 13 h 12803"/>
                <a:gd name="connsiteX2" fmla="*/ 211 w 12813"/>
                <a:gd name="connsiteY2" fmla="*/ 1549 h 12803"/>
                <a:gd name="connsiteX3" fmla="*/ 852 w 12813"/>
                <a:gd name="connsiteY3" fmla="*/ 4302 h 12803"/>
                <a:gd name="connsiteX4" fmla="*/ 10590 w 12813"/>
                <a:gd name="connsiteY4" fmla="*/ 13264 h 12803"/>
                <a:gd name="connsiteX5" fmla="*/ 12448 w 12813"/>
                <a:gd name="connsiteY5" fmla="*/ 14033 h 12803"/>
                <a:gd name="connsiteX6" fmla="*/ 13474 w 12813"/>
                <a:gd name="connsiteY6" fmla="*/ 14033 h 12803"/>
                <a:gd name="connsiteX7" fmla="*/ 15204 w 12813"/>
                <a:gd name="connsiteY7" fmla="*/ 11792 h 12803"/>
                <a:gd name="connsiteX8" fmla="*/ 15203 w 12813"/>
                <a:gd name="connsiteY8" fmla="*/ 2830 h 12803"/>
                <a:gd name="connsiteX9" fmla="*/ 12789 w 12813"/>
                <a:gd name="connsiteY9" fmla="*/ 8 h 12803"/>
                <a:gd name="connsiteX10" fmla="*/ 12319 w 12813"/>
                <a:gd name="connsiteY10" fmla="*/ 13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12803">
                  <a:moveTo>
                    <a:pt x="12320" y="13"/>
                  </a:moveTo>
                  <a:lnTo>
                    <a:pt x="2646" y="13"/>
                  </a:lnTo>
                  <a:cubicBezTo>
                    <a:pt x="1605" y="12"/>
                    <a:pt x="657" y="610"/>
                    <a:pt x="211" y="1549"/>
                  </a:cubicBezTo>
                  <a:cubicBezTo>
                    <a:pt x="-229" y="2505"/>
                    <a:pt x="35" y="3638"/>
                    <a:pt x="852" y="4302"/>
                  </a:cubicBezTo>
                  <a:lnTo>
                    <a:pt x="10590" y="13264"/>
                  </a:lnTo>
                  <a:cubicBezTo>
                    <a:pt x="11094" y="13740"/>
                    <a:pt x="11756" y="14013"/>
                    <a:pt x="12448" y="14033"/>
                  </a:cubicBezTo>
                  <a:cubicBezTo>
                    <a:pt x="12787" y="14094"/>
                    <a:pt x="13134" y="14094"/>
                    <a:pt x="13474" y="14033"/>
                  </a:cubicBezTo>
                  <a:cubicBezTo>
                    <a:pt x="14471" y="13732"/>
                    <a:pt x="15165" y="12831"/>
                    <a:pt x="15204" y="11792"/>
                  </a:cubicBezTo>
                  <a:lnTo>
                    <a:pt x="15203" y="2830"/>
                  </a:lnTo>
                  <a:cubicBezTo>
                    <a:pt x="15316" y="1384"/>
                    <a:pt x="14236" y="121"/>
                    <a:pt x="12789" y="8"/>
                  </a:cubicBezTo>
                  <a:cubicBezTo>
                    <a:pt x="12633" y="-4"/>
                    <a:pt x="12476" y="-3"/>
                    <a:pt x="12319" y="1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xmlns="" id="{A2B9E0BE-0E4C-CB4D-BC28-A38CEBBA5571}"/>
                </a:ext>
              </a:extLst>
            </p:cNvPr>
            <p:cNvSpPr/>
            <p:nvPr/>
          </p:nvSpPr>
          <p:spPr>
            <a:xfrm>
              <a:off x="7661443" y="6322053"/>
              <a:ext cx="64067" cy="57614"/>
            </a:xfrm>
            <a:custGeom>
              <a:avLst/>
              <a:gdLst>
                <a:gd name="connsiteX0" fmla="*/ 67570 w 64067"/>
                <a:gd name="connsiteY0" fmla="*/ 21637 h 57614"/>
                <a:gd name="connsiteX1" fmla="*/ 57896 w 64067"/>
                <a:gd name="connsiteY1" fmla="*/ 1536 h 57614"/>
                <a:gd name="connsiteX2" fmla="*/ 55397 w 64067"/>
                <a:gd name="connsiteY2" fmla="*/ 0 h 57614"/>
                <a:gd name="connsiteX3" fmla="*/ 55397 w 64067"/>
                <a:gd name="connsiteY3" fmla="*/ 0 h 57614"/>
                <a:gd name="connsiteX4" fmla="*/ 53027 w 64067"/>
                <a:gd name="connsiteY4" fmla="*/ 1920 h 57614"/>
                <a:gd name="connsiteX5" fmla="*/ 45852 w 64067"/>
                <a:gd name="connsiteY5" fmla="*/ 30599 h 57614"/>
                <a:gd name="connsiteX6" fmla="*/ 43609 w 64067"/>
                <a:gd name="connsiteY6" fmla="*/ 36233 h 57614"/>
                <a:gd name="connsiteX7" fmla="*/ 44890 w 64067"/>
                <a:gd name="connsiteY7" fmla="*/ 20677 h 57614"/>
                <a:gd name="connsiteX8" fmla="*/ 42648 w 64067"/>
                <a:gd name="connsiteY8" fmla="*/ 15812 h 57614"/>
                <a:gd name="connsiteX9" fmla="*/ 38676 w 64067"/>
                <a:gd name="connsiteY9" fmla="*/ 14531 h 57614"/>
                <a:gd name="connsiteX10" fmla="*/ 23236 w 64067"/>
                <a:gd name="connsiteY10" fmla="*/ 16836 h 57614"/>
                <a:gd name="connsiteX11" fmla="*/ 18174 w 64067"/>
                <a:gd name="connsiteY11" fmla="*/ 21509 h 57614"/>
                <a:gd name="connsiteX12" fmla="*/ 13946 w 64067"/>
                <a:gd name="connsiteY12" fmla="*/ 42698 h 57614"/>
                <a:gd name="connsiteX13" fmla="*/ 9717 w 64067"/>
                <a:gd name="connsiteY13" fmla="*/ 34825 h 57614"/>
                <a:gd name="connsiteX14" fmla="*/ 7475 w 64067"/>
                <a:gd name="connsiteY14" fmla="*/ 33480 h 57614"/>
                <a:gd name="connsiteX15" fmla="*/ 7475 w 64067"/>
                <a:gd name="connsiteY15" fmla="*/ 33480 h 57614"/>
                <a:gd name="connsiteX16" fmla="*/ 5361 w 64067"/>
                <a:gd name="connsiteY16" fmla="*/ 34504 h 57614"/>
                <a:gd name="connsiteX17" fmla="*/ 491 w 64067"/>
                <a:gd name="connsiteY17" fmla="*/ 41226 h 57614"/>
                <a:gd name="connsiteX18" fmla="*/ 43 w 64067"/>
                <a:gd name="connsiteY18" fmla="*/ 43147 h 57614"/>
                <a:gd name="connsiteX19" fmla="*/ 1388 w 64067"/>
                <a:gd name="connsiteY19" fmla="*/ 44747 h 57614"/>
                <a:gd name="connsiteX20" fmla="*/ 13433 w 64067"/>
                <a:gd name="connsiteY20" fmla="*/ 51149 h 57614"/>
                <a:gd name="connsiteX21" fmla="*/ 14842 w 64067"/>
                <a:gd name="connsiteY21" fmla="*/ 51469 h 57614"/>
                <a:gd name="connsiteX22" fmla="*/ 15868 w 64067"/>
                <a:gd name="connsiteY22" fmla="*/ 51469 h 57614"/>
                <a:gd name="connsiteX23" fmla="*/ 18815 w 64067"/>
                <a:gd name="connsiteY23" fmla="*/ 52749 h 57614"/>
                <a:gd name="connsiteX24" fmla="*/ 36561 w 64067"/>
                <a:gd name="connsiteY24" fmla="*/ 54989 h 57614"/>
                <a:gd name="connsiteX25" fmla="*/ 40533 w 64067"/>
                <a:gd name="connsiteY25" fmla="*/ 53645 h 57614"/>
                <a:gd name="connsiteX26" fmla="*/ 40854 w 64067"/>
                <a:gd name="connsiteY26" fmla="*/ 53261 h 57614"/>
                <a:gd name="connsiteX27" fmla="*/ 46300 w 64067"/>
                <a:gd name="connsiteY27" fmla="*/ 61583 h 57614"/>
                <a:gd name="connsiteX28" fmla="*/ 48286 w 64067"/>
                <a:gd name="connsiteY28" fmla="*/ 62799 h 57614"/>
                <a:gd name="connsiteX29" fmla="*/ 48606 w 64067"/>
                <a:gd name="connsiteY29" fmla="*/ 62799 h 57614"/>
                <a:gd name="connsiteX30" fmla="*/ 50528 w 64067"/>
                <a:gd name="connsiteY30" fmla="*/ 62095 h 57614"/>
                <a:gd name="connsiteX31" fmla="*/ 65008 w 64067"/>
                <a:gd name="connsiteY31" fmla="*/ 48780 h 57614"/>
                <a:gd name="connsiteX32" fmla="*/ 65648 w 64067"/>
                <a:gd name="connsiteY32" fmla="*/ 45963 h 57614"/>
                <a:gd name="connsiteX33" fmla="*/ 59241 w 64067"/>
                <a:gd name="connsiteY33" fmla="*/ 31880 h 57614"/>
                <a:gd name="connsiteX34" fmla="*/ 67570 w 64067"/>
                <a:gd name="connsiteY34" fmla="*/ 24134 h 57614"/>
                <a:gd name="connsiteX35" fmla="*/ 67570 w 64067"/>
                <a:gd name="connsiteY35" fmla="*/ 21637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067" h="57614">
                  <a:moveTo>
                    <a:pt x="67570" y="21637"/>
                  </a:moveTo>
                  <a:lnTo>
                    <a:pt x="57896" y="1536"/>
                  </a:lnTo>
                  <a:cubicBezTo>
                    <a:pt x="57417" y="597"/>
                    <a:pt x="56452" y="5"/>
                    <a:pt x="55397" y="0"/>
                  </a:cubicBezTo>
                  <a:lnTo>
                    <a:pt x="55397" y="0"/>
                  </a:lnTo>
                  <a:cubicBezTo>
                    <a:pt x="54285" y="87"/>
                    <a:pt x="53342" y="851"/>
                    <a:pt x="53027" y="1920"/>
                  </a:cubicBezTo>
                  <a:lnTo>
                    <a:pt x="45852" y="30599"/>
                  </a:lnTo>
                  <a:lnTo>
                    <a:pt x="43609" y="36233"/>
                  </a:lnTo>
                  <a:lnTo>
                    <a:pt x="44890" y="20677"/>
                  </a:lnTo>
                  <a:cubicBezTo>
                    <a:pt x="44957" y="18792"/>
                    <a:pt x="44125" y="16987"/>
                    <a:pt x="42648" y="15812"/>
                  </a:cubicBezTo>
                  <a:cubicBezTo>
                    <a:pt x="41481" y="15001"/>
                    <a:pt x="40098" y="14556"/>
                    <a:pt x="38676" y="14531"/>
                  </a:cubicBezTo>
                  <a:lnTo>
                    <a:pt x="23236" y="16836"/>
                  </a:lnTo>
                  <a:cubicBezTo>
                    <a:pt x="20709" y="17124"/>
                    <a:pt x="18661" y="19015"/>
                    <a:pt x="18174" y="21509"/>
                  </a:cubicBezTo>
                  <a:lnTo>
                    <a:pt x="13946" y="42698"/>
                  </a:lnTo>
                  <a:lnTo>
                    <a:pt x="9717" y="34825"/>
                  </a:lnTo>
                  <a:cubicBezTo>
                    <a:pt x="9236" y="34036"/>
                    <a:pt x="8398" y="33534"/>
                    <a:pt x="7475" y="33480"/>
                  </a:cubicBezTo>
                  <a:lnTo>
                    <a:pt x="7475" y="33480"/>
                  </a:lnTo>
                  <a:cubicBezTo>
                    <a:pt x="6659" y="33514"/>
                    <a:pt x="5893" y="33885"/>
                    <a:pt x="5361" y="34504"/>
                  </a:cubicBezTo>
                  <a:lnTo>
                    <a:pt x="491" y="41226"/>
                  </a:lnTo>
                  <a:cubicBezTo>
                    <a:pt x="77" y="41774"/>
                    <a:pt x="-86" y="42472"/>
                    <a:pt x="43" y="43147"/>
                  </a:cubicBezTo>
                  <a:cubicBezTo>
                    <a:pt x="264" y="43836"/>
                    <a:pt x="747" y="44411"/>
                    <a:pt x="1388" y="44747"/>
                  </a:cubicBezTo>
                  <a:lnTo>
                    <a:pt x="13433" y="51149"/>
                  </a:lnTo>
                  <a:cubicBezTo>
                    <a:pt x="13873" y="51359"/>
                    <a:pt x="14354" y="51469"/>
                    <a:pt x="14842" y="51469"/>
                  </a:cubicBezTo>
                  <a:lnTo>
                    <a:pt x="15868" y="51469"/>
                  </a:lnTo>
                  <a:cubicBezTo>
                    <a:pt x="16726" y="52139"/>
                    <a:pt x="17739" y="52579"/>
                    <a:pt x="18815" y="52749"/>
                  </a:cubicBezTo>
                  <a:lnTo>
                    <a:pt x="36561" y="54989"/>
                  </a:lnTo>
                  <a:cubicBezTo>
                    <a:pt x="37999" y="54999"/>
                    <a:pt x="39398" y="54526"/>
                    <a:pt x="40533" y="53645"/>
                  </a:cubicBezTo>
                  <a:lnTo>
                    <a:pt x="40854" y="53261"/>
                  </a:lnTo>
                  <a:lnTo>
                    <a:pt x="46300" y="61583"/>
                  </a:lnTo>
                  <a:cubicBezTo>
                    <a:pt x="46767" y="62244"/>
                    <a:pt x="47484" y="62684"/>
                    <a:pt x="48286" y="62799"/>
                  </a:cubicBezTo>
                  <a:lnTo>
                    <a:pt x="48606" y="62799"/>
                  </a:lnTo>
                  <a:cubicBezTo>
                    <a:pt x="49311" y="62802"/>
                    <a:pt x="49992" y="62552"/>
                    <a:pt x="50528" y="62095"/>
                  </a:cubicBezTo>
                  <a:lnTo>
                    <a:pt x="65008" y="48780"/>
                  </a:lnTo>
                  <a:cubicBezTo>
                    <a:pt x="65781" y="48063"/>
                    <a:pt x="66036" y="46944"/>
                    <a:pt x="65648" y="45963"/>
                  </a:cubicBezTo>
                  <a:lnTo>
                    <a:pt x="59241" y="31880"/>
                  </a:lnTo>
                  <a:lnTo>
                    <a:pt x="67570" y="24134"/>
                  </a:lnTo>
                  <a:cubicBezTo>
                    <a:pt x="68116" y="23391"/>
                    <a:pt x="68116" y="22381"/>
                    <a:pt x="67570" y="2163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xmlns="" id="{9961C143-CE5F-614A-A524-F243662B3C8C}"/>
                </a:ext>
              </a:extLst>
            </p:cNvPr>
            <p:cNvSpPr/>
            <p:nvPr/>
          </p:nvSpPr>
          <p:spPr>
            <a:xfrm>
              <a:off x="7520667" y="6056578"/>
              <a:ext cx="301116" cy="326480"/>
            </a:xfrm>
            <a:custGeom>
              <a:avLst/>
              <a:gdLst>
                <a:gd name="connsiteX0" fmla="*/ 41195 w 301116"/>
                <a:gd name="connsiteY0" fmla="*/ 102619 h 326480"/>
                <a:gd name="connsiteX1" fmla="*/ 21975 w 301116"/>
                <a:gd name="connsiteY1" fmla="*/ 134243 h 326480"/>
                <a:gd name="connsiteX2" fmla="*/ 21975 w 301116"/>
                <a:gd name="connsiteY2" fmla="*/ 157608 h 326480"/>
                <a:gd name="connsiteX3" fmla="*/ 0 w 301116"/>
                <a:gd name="connsiteY3" fmla="*/ 197106 h 326480"/>
                <a:gd name="connsiteX4" fmla="*/ 7240 w 301116"/>
                <a:gd name="connsiteY4" fmla="*/ 232827 h 326480"/>
                <a:gd name="connsiteX5" fmla="*/ 9867 w 301116"/>
                <a:gd name="connsiteY5" fmla="*/ 234875 h 326480"/>
                <a:gd name="connsiteX6" fmla="*/ 29599 w 301116"/>
                <a:gd name="connsiteY6" fmla="*/ 232827 h 326480"/>
                <a:gd name="connsiteX7" fmla="*/ 36006 w 301116"/>
                <a:gd name="connsiteY7" fmla="*/ 256321 h 326480"/>
                <a:gd name="connsiteX8" fmla="*/ 21462 w 301116"/>
                <a:gd name="connsiteY8" fmla="*/ 309774 h 326480"/>
                <a:gd name="connsiteX9" fmla="*/ 22103 w 301116"/>
                <a:gd name="connsiteY9" fmla="*/ 312078 h 326480"/>
                <a:gd name="connsiteX10" fmla="*/ 36582 w 301116"/>
                <a:gd name="connsiteY10" fmla="*/ 327570 h 326480"/>
                <a:gd name="connsiteX11" fmla="*/ 38632 w 301116"/>
                <a:gd name="connsiteY11" fmla="*/ 328467 h 326480"/>
                <a:gd name="connsiteX12" fmla="*/ 75215 w 301116"/>
                <a:gd name="connsiteY12" fmla="*/ 323921 h 326480"/>
                <a:gd name="connsiteX13" fmla="*/ 77585 w 301116"/>
                <a:gd name="connsiteY13" fmla="*/ 321489 h 326480"/>
                <a:gd name="connsiteX14" fmla="*/ 74958 w 301116"/>
                <a:gd name="connsiteY14" fmla="*/ 224761 h 326480"/>
                <a:gd name="connsiteX15" fmla="*/ 70794 w 301116"/>
                <a:gd name="connsiteY15" fmla="*/ 215222 h 326480"/>
                <a:gd name="connsiteX16" fmla="*/ 94563 w 301116"/>
                <a:gd name="connsiteY16" fmla="*/ 195314 h 326480"/>
                <a:gd name="connsiteX17" fmla="*/ 103212 w 301116"/>
                <a:gd name="connsiteY17" fmla="*/ 200115 h 326480"/>
                <a:gd name="connsiteX18" fmla="*/ 96421 w 301116"/>
                <a:gd name="connsiteY18" fmla="*/ 225017 h 326480"/>
                <a:gd name="connsiteX19" fmla="*/ 96421 w 301116"/>
                <a:gd name="connsiteY19" fmla="*/ 226937 h 326480"/>
                <a:gd name="connsiteX20" fmla="*/ 104045 w 301116"/>
                <a:gd name="connsiteY20" fmla="*/ 238588 h 326480"/>
                <a:gd name="connsiteX21" fmla="*/ 127558 w 301116"/>
                <a:gd name="connsiteY21" fmla="*/ 260226 h 326480"/>
                <a:gd name="connsiteX22" fmla="*/ 129929 w 301116"/>
                <a:gd name="connsiteY22" fmla="*/ 290569 h 326480"/>
                <a:gd name="connsiteX23" fmla="*/ 132620 w 301116"/>
                <a:gd name="connsiteY23" fmla="*/ 292809 h 326480"/>
                <a:gd name="connsiteX24" fmla="*/ 144599 w 301116"/>
                <a:gd name="connsiteY24" fmla="*/ 292810 h 326480"/>
                <a:gd name="connsiteX25" fmla="*/ 146522 w 301116"/>
                <a:gd name="connsiteY25" fmla="*/ 292042 h 326480"/>
                <a:gd name="connsiteX26" fmla="*/ 159912 w 301116"/>
                <a:gd name="connsiteY26" fmla="*/ 279238 h 326480"/>
                <a:gd name="connsiteX27" fmla="*/ 188934 w 301116"/>
                <a:gd name="connsiteY27" fmla="*/ 270276 h 326480"/>
                <a:gd name="connsiteX28" fmla="*/ 190793 w 301116"/>
                <a:gd name="connsiteY28" fmla="*/ 267908 h 326480"/>
                <a:gd name="connsiteX29" fmla="*/ 190793 w 301116"/>
                <a:gd name="connsiteY29" fmla="*/ 259009 h 326480"/>
                <a:gd name="connsiteX30" fmla="*/ 188806 w 301116"/>
                <a:gd name="connsiteY30" fmla="*/ 256641 h 326480"/>
                <a:gd name="connsiteX31" fmla="*/ 180093 w 301116"/>
                <a:gd name="connsiteY31" fmla="*/ 254656 h 326480"/>
                <a:gd name="connsiteX32" fmla="*/ 166959 w 301116"/>
                <a:gd name="connsiteY32" fmla="*/ 236412 h 326480"/>
                <a:gd name="connsiteX33" fmla="*/ 173750 w 301116"/>
                <a:gd name="connsiteY33" fmla="*/ 219768 h 326480"/>
                <a:gd name="connsiteX34" fmla="*/ 173366 w 301116"/>
                <a:gd name="connsiteY34" fmla="*/ 217527 h 326480"/>
                <a:gd name="connsiteX35" fmla="*/ 126533 w 301116"/>
                <a:gd name="connsiteY35" fmla="*/ 159913 h 326480"/>
                <a:gd name="connsiteX36" fmla="*/ 135886 w 301116"/>
                <a:gd name="connsiteY36" fmla="*/ 161193 h 326480"/>
                <a:gd name="connsiteX37" fmla="*/ 168433 w 301116"/>
                <a:gd name="connsiteY37" fmla="*/ 149222 h 326480"/>
                <a:gd name="connsiteX38" fmla="*/ 191945 w 301116"/>
                <a:gd name="connsiteY38" fmla="*/ 123616 h 326480"/>
                <a:gd name="connsiteX39" fmla="*/ 217572 w 301116"/>
                <a:gd name="connsiteY39" fmla="*/ 121376 h 326480"/>
                <a:gd name="connsiteX40" fmla="*/ 219430 w 301116"/>
                <a:gd name="connsiteY40" fmla="*/ 120479 h 326480"/>
                <a:gd name="connsiteX41" fmla="*/ 219943 w 301116"/>
                <a:gd name="connsiteY41" fmla="*/ 118559 h 326480"/>
                <a:gd name="connsiteX42" fmla="*/ 217572 w 301116"/>
                <a:gd name="connsiteY42" fmla="*/ 103003 h 326480"/>
                <a:gd name="connsiteX43" fmla="*/ 215394 w 301116"/>
                <a:gd name="connsiteY43" fmla="*/ 100890 h 326480"/>
                <a:gd name="connsiteX44" fmla="*/ 202581 w 301116"/>
                <a:gd name="connsiteY44" fmla="*/ 98650 h 326480"/>
                <a:gd name="connsiteX45" fmla="*/ 200851 w 301116"/>
                <a:gd name="connsiteY45" fmla="*/ 99226 h 326480"/>
                <a:gd name="connsiteX46" fmla="*/ 188037 w 301116"/>
                <a:gd name="connsiteY46" fmla="*/ 109853 h 326480"/>
                <a:gd name="connsiteX47" fmla="*/ 154338 w 301116"/>
                <a:gd name="connsiteY47" fmla="*/ 112029 h 326480"/>
                <a:gd name="connsiteX48" fmla="*/ 151903 w 301116"/>
                <a:gd name="connsiteY48" fmla="*/ 113694 h 326480"/>
                <a:gd name="connsiteX49" fmla="*/ 150237 w 301116"/>
                <a:gd name="connsiteY49" fmla="*/ 118495 h 326480"/>
                <a:gd name="connsiteX50" fmla="*/ 132811 w 301116"/>
                <a:gd name="connsiteY50" fmla="*/ 116446 h 326480"/>
                <a:gd name="connsiteX51" fmla="*/ 130889 w 301116"/>
                <a:gd name="connsiteY51" fmla="*/ 117150 h 326480"/>
                <a:gd name="connsiteX52" fmla="*/ 105262 w 301116"/>
                <a:gd name="connsiteY52" fmla="*/ 138788 h 326480"/>
                <a:gd name="connsiteX53" fmla="*/ 88797 w 301116"/>
                <a:gd name="connsiteY53" fmla="*/ 138788 h 326480"/>
                <a:gd name="connsiteX54" fmla="*/ 63875 w 301116"/>
                <a:gd name="connsiteY54" fmla="*/ 111645 h 326480"/>
                <a:gd name="connsiteX55" fmla="*/ 73037 w 301116"/>
                <a:gd name="connsiteY55" fmla="*/ 68755 h 326480"/>
                <a:gd name="connsiteX56" fmla="*/ 77137 w 301116"/>
                <a:gd name="connsiteY56" fmla="*/ 61137 h 326480"/>
                <a:gd name="connsiteX57" fmla="*/ 118781 w 301116"/>
                <a:gd name="connsiteY57" fmla="*/ 58960 h 326480"/>
                <a:gd name="connsiteX58" fmla="*/ 256717 w 301116"/>
                <a:gd name="connsiteY58" fmla="*/ 65362 h 326480"/>
                <a:gd name="connsiteX59" fmla="*/ 258704 w 301116"/>
                <a:gd name="connsiteY59" fmla="*/ 64530 h 326480"/>
                <a:gd name="connsiteX60" fmla="*/ 302141 w 301116"/>
                <a:gd name="connsiteY60" fmla="*/ 19719 h 326480"/>
                <a:gd name="connsiteX61" fmla="*/ 302654 w 301116"/>
                <a:gd name="connsiteY61" fmla="*/ 17030 h 326480"/>
                <a:gd name="connsiteX62" fmla="*/ 295414 w 301116"/>
                <a:gd name="connsiteY62" fmla="*/ 1410 h 326480"/>
                <a:gd name="connsiteX63" fmla="*/ 293620 w 301116"/>
                <a:gd name="connsiteY63" fmla="*/ 2 h 326480"/>
                <a:gd name="connsiteX64" fmla="*/ 292915 w 301116"/>
                <a:gd name="connsiteY64" fmla="*/ 2 h 326480"/>
                <a:gd name="connsiteX65" fmla="*/ 291314 w 301116"/>
                <a:gd name="connsiteY65" fmla="*/ 450 h 326480"/>
                <a:gd name="connsiteX66" fmla="*/ 240060 w 301116"/>
                <a:gd name="connsiteY66" fmla="*/ 37835 h 326480"/>
                <a:gd name="connsiteX67" fmla="*/ 192394 w 301116"/>
                <a:gd name="connsiteY67" fmla="*/ 37835 h 326480"/>
                <a:gd name="connsiteX68" fmla="*/ 106287 w 301116"/>
                <a:gd name="connsiteY68" fmla="*/ 17798 h 326480"/>
                <a:gd name="connsiteX69" fmla="*/ 91808 w 301116"/>
                <a:gd name="connsiteY69" fmla="*/ 22279 h 326480"/>
                <a:gd name="connsiteX70" fmla="*/ 90335 w 301116"/>
                <a:gd name="connsiteY70" fmla="*/ 23432 h 326480"/>
                <a:gd name="connsiteX71" fmla="*/ 81429 w 301116"/>
                <a:gd name="connsiteY71" fmla="*/ 39691 h 326480"/>
                <a:gd name="connsiteX72" fmla="*/ 68616 w 301116"/>
                <a:gd name="connsiteY72" fmla="*/ 37707 h 326480"/>
                <a:gd name="connsiteX73" fmla="*/ 67206 w 301116"/>
                <a:gd name="connsiteY73" fmla="*/ 38091 h 326480"/>
                <a:gd name="connsiteX74" fmla="*/ 54393 w 301116"/>
                <a:gd name="connsiteY74" fmla="*/ 45837 h 326480"/>
                <a:gd name="connsiteX75" fmla="*/ 37223 w 301116"/>
                <a:gd name="connsiteY75" fmla="*/ 80853 h 32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01116" h="326480">
                  <a:moveTo>
                    <a:pt x="41195" y="102619"/>
                  </a:moveTo>
                  <a:lnTo>
                    <a:pt x="21975" y="134243"/>
                  </a:lnTo>
                  <a:lnTo>
                    <a:pt x="21975" y="157608"/>
                  </a:lnTo>
                  <a:lnTo>
                    <a:pt x="0" y="197106"/>
                  </a:lnTo>
                  <a:lnTo>
                    <a:pt x="7240" y="232827"/>
                  </a:lnTo>
                  <a:cubicBezTo>
                    <a:pt x="7536" y="234034"/>
                    <a:pt x="8622" y="234882"/>
                    <a:pt x="9867" y="234875"/>
                  </a:cubicBezTo>
                  <a:lnTo>
                    <a:pt x="29599" y="232827"/>
                  </a:lnTo>
                  <a:lnTo>
                    <a:pt x="36006" y="256321"/>
                  </a:lnTo>
                  <a:lnTo>
                    <a:pt x="21462" y="309774"/>
                  </a:lnTo>
                  <a:cubicBezTo>
                    <a:pt x="21293" y="310600"/>
                    <a:pt x="21531" y="311458"/>
                    <a:pt x="22103" y="312078"/>
                  </a:cubicBezTo>
                  <a:lnTo>
                    <a:pt x="36582" y="327570"/>
                  </a:lnTo>
                  <a:cubicBezTo>
                    <a:pt x="37108" y="328145"/>
                    <a:pt x="37853" y="328471"/>
                    <a:pt x="38632" y="328467"/>
                  </a:cubicBezTo>
                  <a:lnTo>
                    <a:pt x="75215" y="323921"/>
                  </a:lnTo>
                  <a:cubicBezTo>
                    <a:pt x="76534" y="323887"/>
                    <a:pt x="77586" y="322808"/>
                    <a:pt x="77585" y="321489"/>
                  </a:cubicBezTo>
                  <a:lnTo>
                    <a:pt x="74958" y="224761"/>
                  </a:lnTo>
                  <a:lnTo>
                    <a:pt x="70794" y="215222"/>
                  </a:lnTo>
                  <a:lnTo>
                    <a:pt x="94563" y="195314"/>
                  </a:lnTo>
                  <a:lnTo>
                    <a:pt x="103212" y="200115"/>
                  </a:lnTo>
                  <a:lnTo>
                    <a:pt x="96421" y="225017"/>
                  </a:lnTo>
                  <a:cubicBezTo>
                    <a:pt x="96132" y="225625"/>
                    <a:pt x="96132" y="226330"/>
                    <a:pt x="96421" y="226937"/>
                  </a:cubicBezTo>
                  <a:lnTo>
                    <a:pt x="104045" y="238588"/>
                  </a:lnTo>
                  <a:lnTo>
                    <a:pt x="127558" y="260226"/>
                  </a:lnTo>
                  <a:lnTo>
                    <a:pt x="129929" y="290569"/>
                  </a:lnTo>
                  <a:cubicBezTo>
                    <a:pt x="130095" y="291907"/>
                    <a:pt x="131272" y="292887"/>
                    <a:pt x="132620" y="292809"/>
                  </a:cubicBezTo>
                  <a:lnTo>
                    <a:pt x="144599" y="292810"/>
                  </a:lnTo>
                  <a:cubicBezTo>
                    <a:pt x="145314" y="292807"/>
                    <a:pt x="146002" y="292532"/>
                    <a:pt x="146522" y="292042"/>
                  </a:cubicBezTo>
                  <a:lnTo>
                    <a:pt x="159912" y="279238"/>
                  </a:lnTo>
                  <a:lnTo>
                    <a:pt x="188934" y="270276"/>
                  </a:lnTo>
                  <a:cubicBezTo>
                    <a:pt x="190014" y="269990"/>
                    <a:pt x="190772" y="269023"/>
                    <a:pt x="190793" y="267908"/>
                  </a:cubicBezTo>
                  <a:lnTo>
                    <a:pt x="190793" y="259009"/>
                  </a:lnTo>
                  <a:cubicBezTo>
                    <a:pt x="190715" y="257873"/>
                    <a:pt x="189913" y="256916"/>
                    <a:pt x="188806" y="256641"/>
                  </a:cubicBezTo>
                  <a:lnTo>
                    <a:pt x="180093" y="254656"/>
                  </a:lnTo>
                  <a:lnTo>
                    <a:pt x="166959" y="236412"/>
                  </a:lnTo>
                  <a:lnTo>
                    <a:pt x="173750" y="219768"/>
                  </a:lnTo>
                  <a:cubicBezTo>
                    <a:pt x="174054" y="219008"/>
                    <a:pt x="173905" y="218143"/>
                    <a:pt x="173366" y="217527"/>
                  </a:cubicBezTo>
                  <a:lnTo>
                    <a:pt x="126533" y="159913"/>
                  </a:lnTo>
                  <a:lnTo>
                    <a:pt x="135886" y="161193"/>
                  </a:lnTo>
                  <a:lnTo>
                    <a:pt x="168433" y="149222"/>
                  </a:lnTo>
                  <a:lnTo>
                    <a:pt x="191945" y="123616"/>
                  </a:lnTo>
                  <a:lnTo>
                    <a:pt x="217572" y="121376"/>
                  </a:lnTo>
                  <a:cubicBezTo>
                    <a:pt x="218286" y="121335"/>
                    <a:pt x="218955" y="121013"/>
                    <a:pt x="219430" y="120479"/>
                  </a:cubicBezTo>
                  <a:cubicBezTo>
                    <a:pt x="219875" y="119945"/>
                    <a:pt x="220062" y="119243"/>
                    <a:pt x="219943" y="118559"/>
                  </a:cubicBezTo>
                  <a:lnTo>
                    <a:pt x="217572" y="103003"/>
                  </a:lnTo>
                  <a:cubicBezTo>
                    <a:pt x="217387" y="101899"/>
                    <a:pt x="216504" y="101043"/>
                    <a:pt x="215394" y="100890"/>
                  </a:cubicBezTo>
                  <a:lnTo>
                    <a:pt x="202581" y="98650"/>
                  </a:lnTo>
                  <a:cubicBezTo>
                    <a:pt x="201956" y="98645"/>
                    <a:pt x="201347" y="98848"/>
                    <a:pt x="200851" y="99226"/>
                  </a:cubicBezTo>
                  <a:lnTo>
                    <a:pt x="188037" y="109853"/>
                  </a:lnTo>
                  <a:lnTo>
                    <a:pt x="154338" y="112029"/>
                  </a:lnTo>
                  <a:cubicBezTo>
                    <a:pt x="153273" y="112067"/>
                    <a:pt x="152324" y="112715"/>
                    <a:pt x="151903" y="113694"/>
                  </a:cubicBezTo>
                  <a:lnTo>
                    <a:pt x="150237" y="118495"/>
                  </a:lnTo>
                  <a:lnTo>
                    <a:pt x="132811" y="116446"/>
                  </a:lnTo>
                  <a:cubicBezTo>
                    <a:pt x="132100" y="116404"/>
                    <a:pt x="131404" y="116659"/>
                    <a:pt x="130889" y="117150"/>
                  </a:cubicBezTo>
                  <a:lnTo>
                    <a:pt x="105262" y="138788"/>
                  </a:lnTo>
                  <a:lnTo>
                    <a:pt x="88797" y="138788"/>
                  </a:lnTo>
                  <a:lnTo>
                    <a:pt x="63875" y="111645"/>
                  </a:lnTo>
                  <a:lnTo>
                    <a:pt x="73037" y="68755"/>
                  </a:lnTo>
                  <a:lnTo>
                    <a:pt x="77137" y="61137"/>
                  </a:lnTo>
                  <a:lnTo>
                    <a:pt x="118781" y="58960"/>
                  </a:lnTo>
                  <a:lnTo>
                    <a:pt x="256717" y="65362"/>
                  </a:lnTo>
                  <a:cubicBezTo>
                    <a:pt x="257470" y="65389"/>
                    <a:pt x="258195" y="65085"/>
                    <a:pt x="258704" y="64530"/>
                  </a:cubicBezTo>
                  <a:lnTo>
                    <a:pt x="302141" y="19719"/>
                  </a:lnTo>
                  <a:cubicBezTo>
                    <a:pt x="302833" y="19004"/>
                    <a:pt x="303034" y="17948"/>
                    <a:pt x="302654" y="17030"/>
                  </a:cubicBezTo>
                  <a:lnTo>
                    <a:pt x="295414" y="1410"/>
                  </a:lnTo>
                  <a:cubicBezTo>
                    <a:pt x="295070" y="686"/>
                    <a:pt x="294406" y="165"/>
                    <a:pt x="293620" y="2"/>
                  </a:cubicBezTo>
                  <a:lnTo>
                    <a:pt x="292915" y="2"/>
                  </a:lnTo>
                  <a:cubicBezTo>
                    <a:pt x="292348" y="-18"/>
                    <a:pt x="291788" y="139"/>
                    <a:pt x="291314" y="450"/>
                  </a:cubicBezTo>
                  <a:lnTo>
                    <a:pt x="240060" y="37835"/>
                  </a:lnTo>
                  <a:lnTo>
                    <a:pt x="192394" y="37835"/>
                  </a:lnTo>
                  <a:lnTo>
                    <a:pt x="106287" y="17798"/>
                  </a:lnTo>
                  <a:lnTo>
                    <a:pt x="91808" y="22279"/>
                  </a:lnTo>
                  <a:cubicBezTo>
                    <a:pt x="91172" y="22431"/>
                    <a:pt x="90634" y="22851"/>
                    <a:pt x="90335" y="23432"/>
                  </a:cubicBezTo>
                  <a:lnTo>
                    <a:pt x="81429" y="39691"/>
                  </a:lnTo>
                  <a:lnTo>
                    <a:pt x="68616" y="37707"/>
                  </a:lnTo>
                  <a:cubicBezTo>
                    <a:pt x="68120" y="37706"/>
                    <a:pt x="67633" y="37839"/>
                    <a:pt x="67206" y="38091"/>
                  </a:cubicBezTo>
                  <a:lnTo>
                    <a:pt x="54393" y="45837"/>
                  </a:lnTo>
                  <a:lnTo>
                    <a:pt x="37223" y="80853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xmlns="" id="{4F68D95E-690D-4740-9185-22928DD4C085}"/>
                </a:ext>
              </a:extLst>
            </p:cNvPr>
            <p:cNvSpPr/>
            <p:nvPr/>
          </p:nvSpPr>
          <p:spPr>
            <a:xfrm>
              <a:off x="7343521" y="6428063"/>
              <a:ext cx="25627" cy="19205"/>
            </a:xfrm>
            <a:custGeom>
              <a:avLst/>
              <a:gdLst>
                <a:gd name="connsiteX0" fmla="*/ 21462 w 25626"/>
                <a:gd name="connsiteY0" fmla="*/ 2304 h 19204"/>
                <a:gd name="connsiteX1" fmla="*/ 6086 w 25626"/>
                <a:gd name="connsiteY1" fmla="*/ 0 h 19204"/>
                <a:gd name="connsiteX2" fmla="*/ 833 w 25626"/>
                <a:gd name="connsiteY2" fmla="*/ 2753 h 19204"/>
                <a:gd name="connsiteX3" fmla="*/ 1217 w 25626"/>
                <a:gd name="connsiteY3" fmla="*/ 9154 h 19204"/>
                <a:gd name="connsiteX4" fmla="*/ 8520 w 25626"/>
                <a:gd name="connsiteY4" fmla="*/ 18180 h 19204"/>
                <a:gd name="connsiteX5" fmla="*/ 13133 w 25626"/>
                <a:gd name="connsiteY5" fmla="*/ 20357 h 19204"/>
                <a:gd name="connsiteX6" fmla="*/ 13134 w 25626"/>
                <a:gd name="connsiteY6" fmla="*/ 20357 h 19204"/>
                <a:gd name="connsiteX7" fmla="*/ 17427 w 25626"/>
                <a:gd name="connsiteY7" fmla="*/ 18692 h 19204"/>
                <a:gd name="connsiteX8" fmla="*/ 24794 w 25626"/>
                <a:gd name="connsiteY8" fmla="*/ 12291 h 19204"/>
                <a:gd name="connsiteX9" fmla="*/ 26267 w 25626"/>
                <a:gd name="connsiteY9" fmla="*/ 6337 h 19204"/>
                <a:gd name="connsiteX10" fmla="*/ 21462 w 25626"/>
                <a:gd name="connsiteY10" fmla="*/ 2304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" h="19204">
                  <a:moveTo>
                    <a:pt x="21462" y="2304"/>
                  </a:moveTo>
                  <a:cubicBezTo>
                    <a:pt x="6535" y="0"/>
                    <a:pt x="6407" y="0"/>
                    <a:pt x="6086" y="0"/>
                  </a:cubicBezTo>
                  <a:cubicBezTo>
                    <a:pt x="3989" y="4"/>
                    <a:pt x="2028" y="1032"/>
                    <a:pt x="833" y="2753"/>
                  </a:cubicBezTo>
                  <a:cubicBezTo>
                    <a:pt x="-405" y="4754"/>
                    <a:pt x="-251" y="7315"/>
                    <a:pt x="1217" y="9154"/>
                  </a:cubicBezTo>
                  <a:lnTo>
                    <a:pt x="8520" y="18180"/>
                  </a:lnTo>
                  <a:cubicBezTo>
                    <a:pt x="9690" y="19513"/>
                    <a:pt x="11360" y="20301"/>
                    <a:pt x="13133" y="20357"/>
                  </a:cubicBezTo>
                  <a:lnTo>
                    <a:pt x="13134" y="20357"/>
                  </a:lnTo>
                  <a:cubicBezTo>
                    <a:pt x="14721" y="20353"/>
                    <a:pt x="16251" y="19760"/>
                    <a:pt x="17427" y="18692"/>
                  </a:cubicBezTo>
                  <a:lnTo>
                    <a:pt x="24794" y="12291"/>
                  </a:lnTo>
                  <a:cubicBezTo>
                    <a:pt x="26389" y="10754"/>
                    <a:pt x="26962" y="8440"/>
                    <a:pt x="26267" y="6337"/>
                  </a:cubicBezTo>
                  <a:cubicBezTo>
                    <a:pt x="25479" y="4248"/>
                    <a:pt x="23658" y="2719"/>
                    <a:pt x="21462" y="230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xmlns="" id="{7F6AA186-22BD-4640-9352-D93EE2C5B7AE}"/>
                </a:ext>
              </a:extLst>
            </p:cNvPr>
            <p:cNvSpPr/>
            <p:nvPr/>
          </p:nvSpPr>
          <p:spPr>
            <a:xfrm>
              <a:off x="7225001" y="6430304"/>
              <a:ext cx="70474" cy="19205"/>
            </a:xfrm>
            <a:custGeom>
              <a:avLst/>
              <a:gdLst>
                <a:gd name="connsiteX0" fmla="*/ 61756 w 70473"/>
                <a:gd name="connsiteY0" fmla="*/ 0 h 19204"/>
                <a:gd name="connsiteX1" fmla="*/ 5954 w 70473"/>
                <a:gd name="connsiteY1" fmla="*/ 2241 h 19204"/>
                <a:gd name="connsiteX2" fmla="*/ 444 w 70473"/>
                <a:gd name="connsiteY2" fmla="*/ 5698 h 19204"/>
                <a:gd name="connsiteX3" fmla="*/ 1213 w 70473"/>
                <a:gd name="connsiteY3" fmla="*/ 11587 h 19204"/>
                <a:gd name="connsiteX4" fmla="*/ 8516 w 70473"/>
                <a:gd name="connsiteY4" fmla="*/ 20485 h 19204"/>
                <a:gd name="connsiteX5" fmla="*/ 12873 w 70473"/>
                <a:gd name="connsiteY5" fmla="*/ 22726 h 19204"/>
                <a:gd name="connsiteX6" fmla="*/ 39973 w 70473"/>
                <a:gd name="connsiteY6" fmla="*/ 24966 h 19204"/>
                <a:gd name="connsiteX7" fmla="*/ 67778 w 70473"/>
                <a:gd name="connsiteY7" fmla="*/ 20421 h 19204"/>
                <a:gd name="connsiteX8" fmla="*/ 72135 w 70473"/>
                <a:gd name="connsiteY8" fmla="*/ 17220 h 19204"/>
                <a:gd name="connsiteX9" fmla="*/ 72135 w 70473"/>
                <a:gd name="connsiteY9" fmla="*/ 12035 h 19204"/>
                <a:gd name="connsiteX10" fmla="*/ 67330 w 70473"/>
                <a:gd name="connsiteY10" fmla="*/ 3201 h 19204"/>
                <a:gd name="connsiteX11" fmla="*/ 61756 w 70473"/>
                <a:gd name="connsiteY11" fmla="*/ 0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73" h="19204">
                  <a:moveTo>
                    <a:pt x="61756" y="0"/>
                  </a:moveTo>
                  <a:lnTo>
                    <a:pt x="5954" y="2241"/>
                  </a:lnTo>
                  <a:cubicBezTo>
                    <a:pt x="3625" y="2306"/>
                    <a:pt x="1515" y="3630"/>
                    <a:pt x="444" y="5698"/>
                  </a:cubicBezTo>
                  <a:cubicBezTo>
                    <a:pt x="-354" y="7659"/>
                    <a:pt x="-63" y="9896"/>
                    <a:pt x="1213" y="11587"/>
                  </a:cubicBezTo>
                  <a:lnTo>
                    <a:pt x="8516" y="20485"/>
                  </a:lnTo>
                  <a:cubicBezTo>
                    <a:pt x="9614" y="21779"/>
                    <a:pt x="11180" y="22585"/>
                    <a:pt x="12873" y="22726"/>
                  </a:cubicBezTo>
                  <a:lnTo>
                    <a:pt x="39973" y="24966"/>
                  </a:lnTo>
                  <a:cubicBezTo>
                    <a:pt x="40422" y="24966"/>
                    <a:pt x="40549" y="24966"/>
                    <a:pt x="67778" y="20421"/>
                  </a:cubicBezTo>
                  <a:cubicBezTo>
                    <a:pt x="69631" y="20049"/>
                    <a:pt x="71226" y="18877"/>
                    <a:pt x="72135" y="17220"/>
                  </a:cubicBezTo>
                  <a:cubicBezTo>
                    <a:pt x="72867" y="15569"/>
                    <a:pt x="72867" y="13686"/>
                    <a:pt x="72135" y="12035"/>
                  </a:cubicBezTo>
                  <a:lnTo>
                    <a:pt x="67330" y="3201"/>
                  </a:lnTo>
                  <a:cubicBezTo>
                    <a:pt x="66181" y="1212"/>
                    <a:pt x="64054" y="-9"/>
                    <a:pt x="61756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xmlns="" id="{5BB5F82B-DCC1-694E-AA30-F59ADAC29CAE}"/>
                </a:ext>
              </a:extLst>
            </p:cNvPr>
            <p:cNvSpPr/>
            <p:nvPr/>
          </p:nvSpPr>
          <p:spPr>
            <a:xfrm>
              <a:off x="6873403" y="6391076"/>
              <a:ext cx="493318" cy="134433"/>
            </a:xfrm>
            <a:custGeom>
              <a:avLst/>
              <a:gdLst>
                <a:gd name="connsiteX0" fmla="*/ 487800 w 493317"/>
                <a:gd name="connsiteY0" fmla="*/ 94537 h 134433"/>
                <a:gd name="connsiteX1" fmla="*/ 483380 w 493317"/>
                <a:gd name="connsiteY1" fmla="*/ 92745 h 134433"/>
                <a:gd name="connsiteX2" fmla="*/ 442313 w 493317"/>
                <a:gd name="connsiteY2" fmla="*/ 92745 h 134433"/>
                <a:gd name="connsiteX3" fmla="*/ 439430 w 493317"/>
                <a:gd name="connsiteY3" fmla="*/ 93449 h 134433"/>
                <a:gd name="connsiteX4" fmla="*/ 440198 w 493317"/>
                <a:gd name="connsiteY4" fmla="*/ 85319 h 134433"/>
                <a:gd name="connsiteX5" fmla="*/ 437831 w 493317"/>
                <a:gd name="connsiteY5" fmla="*/ 82697 h 134433"/>
                <a:gd name="connsiteX6" fmla="*/ 437763 w 493317"/>
                <a:gd name="connsiteY6" fmla="*/ 82694 h 134433"/>
                <a:gd name="connsiteX7" fmla="*/ 371262 w 493317"/>
                <a:gd name="connsiteY7" fmla="*/ 76293 h 134433"/>
                <a:gd name="connsiteX8" fmla="*/ 346404 w 493317"/>
                <a:gd name="connsiteY8" fmla="*/ 42813 h 134433"/>
                <a:gd name="connsiteX9" fmla="*/ 296495 w 493317"/>
                <a:gd name="connsiteY9" fmla="*/ 29498 h 134433"/>
                <a:gd name="connsiteX10" fmla="*/ 283682 w 493317"/>
                <a:gd name="connsiteY10" fmla="*/ 33402 h 134433"/>
                <a:gd name="connsiteX11" fmla="*/ 272790 w 493317"/>
                <a:gd name="connsiteY11" fmla="*/ 21367 h 134433"/>
                <a:gd name="connsiteX12" fmla="*/ 270676 w 493317"/>
                <a:gd name="connsiteY12" fmla="*/ 20471 h 134433"/>
                <a:gd name="connsiteX13" fmla="*/ 269331 w 493317"/>
                <a:gd name="connsiteY13" fmla="*/ 20471 h 134433"/>
                <a:gd name="connsiteX14" fmla="*/ 256517 w 493317"/>
                <a:gd name="connsiteY14" fmla="*/ 27769 h 134433"/>
                <a:gd name="connsiteX15" fmla="*/ 242871 w 493317"/>
                <a:gd name="connsiteY15" fmla="*/ 44605 h 134433"/>
                <a:gd name="connsiteX16" fmla="*/ 175920 w 493317"/>
                <a:gd name="connsiteY16" fmla="*/ 40828 h 134433"/>
                <a:gd name="connsiteX17" fmla="*/ 145425 w 493317"/>
                <a:gd name="connsiteY17" fmla="*/ 15670 h 134433"/>
                <a:gd name="connsiteX18" fmla="*/ 108330 w 493317"/>
                <a:gd name="connsiteY18" fmla="*/ 11445 h 134433"/>
                <a:gd name="connsiteX19" fmla="*/ 104101 w 493317"/>
                <a:gd name="connsiteY19" fmla="*/ 1586 h 134433"/>
                <a:gd name="connsiteX20" fmla="*/ 101602 w 493317"/>
                <a:gd name="connsiteY20" fmla="*/ 50 h 134433"/>
                <a:gd name="connsiteX21" fmla="*/ 100834 w 493317"/>
                <a:gd name="connsiteY21" fmla="*/ 50 h 134433"/>
                <a:gd name="connsiteX22" fmla="*/ 78026 w 493317"/>
                <a:gd name="connsiteY22" fmla="*/ 6452 h 134433"/>
                <a:gd name="connsiteX23" fmla="*/ 49068 w 493317"/>
                <a:gd name="connsiteY23" fmla="*/ 50 h 134433"/>
                <a:gd name="connsiteX24" fmla="*/ 48427 w 493317"/>
                <a:gd name="connsiteY24" fmla="*/ 50 h 134433"/>
                <a:gd name="connsiteX25" fmla="*/ 47210 w 493317"/>
                <a:gd name="connsiteY25" fmla="*/ 50 h 134433"/>
                <a:gd name="connsiteX26" fmla="*/ 36511 w 493317"/>
                <a:gd name="connsiteY26" fmla="*/ 5299 h 134433"/>
                <a:gd name="connsiteX27" fmla="*/ 18123 w 493317"/>
                <a:gd name="connsiteY27" fmla="*/ 30906 h 134433"/>
                <a:gd name="connsiteX28" fmla="*/ 2491 w 493317"/>
                <a:gd name="connsiteY28" fmla="*/ 28793 h 134433"/>
                <a:gd name="connsiteX29" fmla="*/ 376 w 493317"/>
                <a:gd name="connsiteY29" fmla="*/ 29881 h 134433"/>
                <a:gd name="connsiteX30" fmla="*/ 376 w 493317"/>
                <a:gd name="connsiteY30" fmla="*/ 32442 h 134433"/>
                <a:gd name="connsiteX31" fmla="*/ 5181 w 493317"/>
                <a:gd name="connsiteY31" fmla="*/ 41340 h 134433"/>
                <a:gd name="connsiteX32" fmla="*/ 7039 w 493317"/>
                <a:gd name="connsiteY32" fmla="*/ 42685 h 134433"/>
                <a:gd name="connsiteX33" fmla="*/ 57781 w 493317"/>
                <a:gd name="connsiteY33" fmla="*/ 52863 h 134433"/>
                <a:gd name="connsiteX34" fmla="*/ 54001 w 493317"/>
                <a:gd name="connsiteY34" fmla="*/ 56320 h 134433"/>
                <a:gd name="connsiteX35" fmla="*/ 53296 w 493317"/>
                <a:gd name="connsiteY35" fmla="*/ 58561 h 134433"/>
                <a:gd name="connsiteX36" fmla="*/ 54834 w 493317"/>
                <a:gd name="connsiteY36" fmla="*/ 60353 h 134433"/>
                <a:gd name="connsiteX37" fmla="*/ 81870 w 493317"/>
                <a:gd name="connsiteY37" fmla="*/ 71620 h 134433"/>
                <a:gd name="connsiteX38" fmla="*/ 156252 w 493317"/>
                <a:gd name="connsiteY38" fmla="*/ 87048 h 134433"/>
                <a:gd name="connsiteX39" fmla="*/ 169065 w 493317"/>
                <a:gd name="connsiteY39" fmla="*/ 80646 h 134433"/>
                <a:gd name="connsiteX40" fmla="*/ 211606 w 493317"/>
                <a:gd name="connsiteY40" fmla="*/ 82631 h 134433"/>
                <a:gd name="connsiteX41" fmla="*/ 265423 w 493317"/>
                <a:gd name="connsiteY41" fmla="*/ 105164 h 134433"/>
                <a:gd name="connsiteX42" fmla="*/ 307258 w 493317"/>
                <a:gd name="connsiteY42" fmla="*/ 111565 h 134433"/>
                <a:gd name="connsiteX43" fmla="*/ 328208 w 493317"/>
                <a:gd name="connsiteY43" fmla="*/ 109389 h 134433"/>
                <a:gd name="connsiteX44" fmla="*/ 355886 w 493317"/>
                <a:gd name="connsiteY44" fmla="*/ 113806 h 134433"/>
                <a:gd name="connsiteX45" fmla="*/ 376067 w 493317"/>
                <a:gd name="connsiteY45" fmla="*/ 109261 h 134433"/>
                <a:gd name="connsiteX46" fmla="*/ 441287 w 493317"/>
                <a:gd name="connsiteY46" fmla="*/ 131475 h 134433"/>
                <a:gd name="connsiteX47" fmla="*/ 442248 w 493317"/>
                <a:gd name="connsiteY47" fmla="*/ 131475 h 134433"/>
                <a:gd name="connsiteX48" fmla="*/ 444171 w 493317"/>
                <a:gd name="connsiteY48" fmla="*/ 130835 h 134433"/>
                <a:gd name="connsiteX49" fmla="*/ 444747 w 493317"/>
                <a:gd name="connsiteY49" fmla="*/ 128082 h 134433"/>
                <a:gd name="connsiteX50" fmla="*/ 437700 w 493317"/>
                <a:gd name="connsiteY50" fmla="*/ 111374 h 134433"/>
                <a:gd name="connsiteX51" fmla="*/ 437700 w 493317"/>
                <a:gd name="connsiteY51" fmla="*/ 110669 h 134433"/>
                <a:gd name="connsiteX52" fmla="*/ 440839 w 493317"/>
                <a:gd name="connsiteY52" fmla="*/ 112398 h 134433"/>
                <a:gd name="connsiteX53" fmla="*/ 457816 w 493317"/>
                <a:gd name="connsiteY53" fmla="*/ 116303 h 134433"/>
                <a:gd name="connsiteX54" fmla="*/ 471015 w 493317"/>
                <a:gd name="connsiteY54" fmla="*/ 134483 h 134433"/>
                <a:gd name="connsiteX55" fmla="*/ 476140 w 493317"/>
                <a:gd name="connsiteY55" fmla="*/ 137108 h 134433"/>
                <a:gd name="connsiteX56" fmla="*/ 476140 w 493317"/>
                <a:gd name="connsiteY56" fmla="*/ 137108 h 134433"/>
                <a:gd name="connsiteX57" fmla="*/ 481138 w 493317"/>
                <a:gd name="connsiteY57" fmla="*/ 134419 h 134433"/>
                <a:gd name="connsiteX58" fmla="*/ 498115 w 493317"/>
                <a:gd name="connsiteY58" fmla="*/ 109901 h 134433"/>
                <a:gd name="connsiteX59" fmla="*/ 497154 w 493317"/>
                <a:gd name="connsiteY59" fmla="*/ 102603 h 13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93317" h="134433">
                  <a:moveTo>
                    <a:pt x="487800" y="94537"/>
                  </a:moveTo>
                  <a:cubicBezTo>
                    <a:pt x="486612" y="93393"/>
                    <a:pt x="485029" y="92751"/>
                    <a:pt x="483380" y="92745"/>
                  </a:cubicBezTo>
                  <a:lnTo>
                    <a:pt x="442313" y="92745"/>
                  </a:lnTo>
                  <a:cubicBezTo>
                    <a:pt x="441310" y="92751"/>
                    <a:pt x="440322" y="92992"/>
                    <a:pt x="439430" y="93449"/>
                  </a:cubicBezTo>
                  <a:lnTo>
                    <a:pt x="440198" y="85319"/>
                  </a:lnTo>
                  <a:cubicBezTo>
                    <a:pt x="440269" y="83942"/>
                    <a:pt x="439209" y="82768"/>
                    <a:pt x="437831" y="82697"/>
                  </a:cubicBezTo>
                  <a:cubicBezTo>
                    <a:pt x="437809" y="82696"/>
                    <a:pt x="437786" y="82695"/>
                    <a:pt x="437763" y="82694"/>
                  </a:cubicBezTo>
                  <a:lnTo>
                    <a:pt x="371262" y="76293"/>
                  </a:lnTo>
                  <a:lnTo>
                    <a:pt x="346404" y="42813"/>
                  </a:lnTo>
                  <a:lnTo>
                    <a:pt x="296495" y="29498"/>
                  </a:lnTo>
                  <a:lnTo>
                    <a:pt x="283682" y="33402"/>
                  </a:lnTo>
                  <a:lnTo>
                    <a:pt x="272790" y="21367"/>
                  </a:lnTo>
                  <a:cubicBezTo>
                    <a:pt x="272245" y="20783"/>
                    <a:pt x="271476" y="20457"/>
                    <a:pt x="270676" y="20471"/>
                  </a:cubicBezTo>
                  <a:cubicBezTo>
                    <a:pt x="270237" y="20338"/>
                    <a:pt x="269769" y="20338"/>
                    <a:pt x="269331" y="20471"/>
                  </a:cubicBezTo>
                  <a:lnTo>
                    <a:pt x="256517" y="27769"/>
                  </a:lnTo>
                  <a:lnTo>
                    <a:pt x="242871" y="44605"/>
                  </a:lnTo>
                  <a:lnTo>
                    <a:pt x="175920" y="40828"/>
                  </a:lnTo>
                  <a:lnTo>
                    <a:pt x="145425" y="15670"/>
                  </a:lnTo>
                  <a:lnTo>
                    <a:pt x="108330" y="11445"/>
                  </a:lnTo>
                  <a:lnTo>
                    <a:pt x="104101" y="1586"/>
                  </a:lnTo>
                  <a:cubicBezTo>
                    <a:pt x="103645" y="626"/>
                    <a:pt x="102666" y="24"/>
                    <a:pt x="101602" y="50"/>
                  </a:cubicBezTo>
                  <a:lnTo>
                    <a:pt x="100834" y="50"/>
                  </a:lnTo>
                  <a:lnTo>
                    <a:pt x="78026" y="6452"/>
                  </a:lnTo>
                  <a:lnTo>
                    <a:pt x="49068" y="50"/>
                  </a:lnTo>
                  <a:lnTo>
                    <a:pt x="48427" y="50"/>
                  </a:lnTo>
                  <a:cubicBezTo>
                    <a:pt x="48024" y="-17"/>
                    <a:pt x="47613" y="-17"/>
                    <a:pt x="47210" y="50"/>
                  </a:cubicBezTo>
                  <a:lnTo>
                    <a:pt x="36511" y="5299"/>
                  </a:lnTo>
                  <a:lnTo>
                    <a:pt x="18123" y="30906"/>
                  </a:lnTo>
                  <a:lnTo>
                    <a:pt x="2491" y="28793"/>
                  </a:lnTo>
                  <a:cubicBezTo>
                    <a:pt x="1655" y="28808"/>
                    <a:pt x="874" y="29210"/>
                    <a:pt x="376" y="29881"/>
                  </a:cubicBezTo>
                  <a:cubicBezTo>
                    <a:pt x="-125" y="30661"/>
                    <a:pt x="-125" y="31662"/>
                    <a:pt x="376" y="32442"/>
                  </a:cubicBezTo>
                  <a:lnTo>
                    <a:pt x="5181" y="41340"/>
                  </a:lnTo>
                  <a:cubicBezTo>
                    <a:pt x="5582" y="42032"/>
                    <a:pt x="6257" y="42520"/>
                    <a:pt x="7039" y="42685"/>
                  </a:cubicBezTo>
                  <a:lnTo>
                    <a:pt x="57781" y="52863"/>
                  </a:lnTo>
                  <a:lnTo>
                    <a:pt x="54001" y="56320"/>
                  </a:lnTo>
                  <a:cubicBezTo>
                    <a:pt x="53426" y="56914"/>
                    <a:pt x="53165" y="57745"/>
                    <a:pt x="53296" y="58561"/>
                  </a:cubicBezTo>
                  <a:cubicBezTo>
                    <a:pt x="53440" y="59395"/>
                    <a:pt x="54031" y="60083"/>
                    <a:pt x="54834" y="60353"/>
                  </a:cubicBezTo>
                  <a:lnTo>
                    <a:pt x="81870" y="71620"/>
                  </a:lnTo>
                  <a:lnTo>
                    <a:pt x="156252" y="87048"/>
                  </a:lnTo>
                  <a:lnTo>
                    <a:pt x="169065" y="80646"/>
                  </a:lnTo>
                  <a:lnTo>
                    <a:pt x="211606" y="82631"/>
                  </a:lnTo>
                  <a:lnTo>
                    <a:pt x="265423" y="105164"/>
                  </a:lnTo>
                  <a:lnTo>
                    <a:pt x="307258" y="111565"/>
                  </a:lnTo>
                  <a:lnTo>
                    <a:pt x="328208" y="109389"/>
                  </a:lnTo>
                  <a:lnTo>
                    <a:pt x="355886" y="113806"/>
                  </a:lnTo>
                  <a:lnTo>
                    <a:pt x="376067" y="109261"/>
                  </a:lnTo>
                  <a:lnTo>
                    <a:pt x="441287" y="131475"/>
                  </a:lnTo>
                  <a:cubicBezTo>
                    <a:pt x="441606" y="131519"/>
                    <a:pt x="441929" y="131519"/>
                    <a:pt x="442248" y="131475"/>
                  </a:cubicBezTo>
                  <a:cubicBezTo>
                    <a:pt x="442945" y="131500"/>
                    <a:pt x="443628" y="131273"/>
                    <a:pt x="444171" y="130835"/>
                  </a:cubicBezTo>
                  <a:cubicBezTo>
                    <a:pt x="444895" y="130114"/>
                    <a:pt x="445122" y="129032"/>
                    <a:pt x="444747" y="128082"/>
                  </a:cubicBezTo>
                  <a:lnTo>
                    <a:pt x="437700" y="111374"/>
                  </a:lnTo>
                  <a:lnTo>
                    <a:pt x="437700" y="110669"/>
                  </a:lnTo>
                  <a:cubicBezTo>
                    <a:pt x="438574" y="111513"/>
                    <a:pt x="439658" y="112110"/>
                    <a:pt x="440839" y="112398"/>
                  </a:cubicBezTo>
                  <a:lnTo>
                    <a:pt x="457816" y="116303"/>
                  </a:lnTo>
                  <a:lnTo>
                    <a:pt x="471015" y="134483"/>
                  </a:lnTo>
                  <a:cubicBezTo>
                    <a:pt x="472211" y="136119"/>
                    <a:pt x="474112" y="137093"/>
                    <a:pt x="476140" y="137108"/>
                  </a:cubicBezTo>
                  <a:lnTo>
                    <a:pt x="476140" y="137108"/>
                  </a:lnTo>
                  <a:cubicBezTo>
                    <a:pt x="478134" y="137038"/>
                    <a:pt x="479982" y="136044"/>
                    <a:pt x="481138" y="134419"/>
                  </a:cubicBezTo>
                  <a:lnTo>
                    <a:pt x="498115" y="109901"/>
                  </a:lnTo>
                  <a:cubicBezTo>
                    <a:pt x="499678" y="107574"/>
                    <a:pt x="499267" y="104448"/>
                    <a:pt x="497154" y="10260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xmlns="" id="{84A0CE97-7BF0-6F49-8410-CB0AF818FB04}"/>
                </a:ext>
              </a:extLst>
            </p:cNvPr>
            <p:cNvSpPr/>
            <p:nvPr/>
          </p:nvSpPr>
          <p:spPr>
            <a:xfrm>
              <a:off x="7377796" y="6487211"/>
              <a:ext cx="160168" cy="44811"/>
            </a:xfrm>
            <a:custGeom>
              <a:avLst/>
              <a:gdLst>
                <a:gd name="connsiteX0" fmla="*/ 160361 w 160168"/>
                <a:gd name="connsiteY0" fmla="*/ 30027 h 44811"/>
                <a:gd name="connsiteX1" fmla="*/ 160361 w 160168"/>
                <a:gd name="connsiteY1" fmla="*/ 27850 h 44811"/>
                <a:gd name="connsiteX2" fmla="*/ 148253 w 160168"/>
                <a:gd name="connsiteY2" fmla="*/ 10054 h 44811"/>
                <a:gd name="connsiteX3" fmla="*/ 146394 w 160168"/>
                <a:gd name="connsiteY3" fmla="*/ 8837 h 44811"/>
                <a:gd name="connsiteX4" fmla="*/ 146010 w 160168"/>
                <a:gd name="connsiteY4" fmla="*/ 8837 h 44811"/>
                <a:gd name="connsiteX5" fmla="*/ 144152 w 160168"/>
                <a:gd name="connsiteY5" fmla="*/ 9606 h 44811"/>
                <a:gd name="connsiteX6" fmla="*/ 134863 w 160168"/>
                <a:gd name="connsiteY6" fmla="*/ 17992 h 44811"/>
                <a:gd name="connsiteX7" fmla="*/ 131595 w 160168"/>
                <a:gd name="connsiteY7" fmla="*/ 10374 h 44811"/>
                <a:gd name="connsiteX8" fmla="*/ 129097 w 160168"/>
                <a:gd name="connsiteY8" fmla="*/ 8837 h 44811"/>
                <a:gd name="connsiteX9" fmla="*/ 115514 w 160168"/>
                <a:gd name="connsiteY9" fmla="*/ 10886 h 44811"/>
                <a:gd name="connsiteX10" fmla="*/ 104431 w 160168"/>
                <a:gd name="connsiteY10" fmla="*/ 707 h 44811"/>
                <a:gd name="connsiteX11" fmla="*/ 102508 w 160168"/>
                <a:gd name="connsiteY11" fmla="*/ 3 h 44811"/>
                <a:gd name="connsiteX12" fmla="*/ 102508 w 160168"/>
                <a:gd name="connsiteY12" fmla="*/ 3 h 44811"/>
                <a:gd name="connsiteX13" fmla="*/ 100459 w 160168"/>
                <a:gd name="connsiteY13" fmla="*/ 1155 h 44811"/>
                <a:gd name="connsiteX14" fmla="*/ 93219 w 160168"/>
                <a:gd name="connsiteY14" fmla="*/ 12294 h 44811"/>
                <a:gd name="connsiteX15" fmla="*/ 93874 w 160168"/>
                <a:gd name="connsiteY15" fmla="*/ 15579 h 44811"/>
                <a:gd name="connsiteX16" fmla="*/ 94052 w 160168"/>
                <a:gd name="connsiteY16" fmla="*/ 15687 h 44811"/>
                <a:gd name="connsiteX17" fmla="*/ 108659 w 160168"/>
                <a:gd name="connsiteY17" fmla="*/ 24009 h 44811"/>
                <a:gd name="connsiteX18" fmla="*/ 100779 w 160168"/>
                <a:gd name="connsiteY18" fmla="*/ 26442 h 44811"/>
                <a:gd name="connsiteX19" fmla="*/ 83737 w 160168"/>
                <a:gd name="connsiteY19" fmla="*/ 15559 h 44811"/>
                <a:gd name="connsiteX20" fmla="*/ 59263 w 160168"/>
                <a:gd name="connsiteY20" fmla="*/ 13254 h 44811"/>
                <a:gd name="connsiteX21" fmla="*/ 57597 w 160168"/>
                <a:gd name="connsiteY21" fmla="*/ 13894 h 44811"/>
                <a:gd name="connsiteX22" fmla="*/ 46963 w 160168"/>
                <a:gd name="connsiteY22" fmla="*/ 22089 h 44811"/>
                <a:gd name="connsiteX23" fmla="*/ 48436 w 160168"/>
                <a:gd name="connsiteY23" fmla="*/ 14663 h 44811"/>
                <a:gd name="connsiteX24" fmla="*/ 44528 w 160168"/>
                <a:gd name="connsiteY24" fmla="*/ 8261 h 44811"/>
                <a:gd name="connsiteX25" fmla="*/ 25308 w 160168"/>
                <a:gd name="connsiteY25" fmla="*/ 1859 h 44811"/>
                <a:gd name="connsiteX26" fmla="*/ 23130 w 160168"/>
                <a:gd name="connsiteY26" fmla="*/ 1475 h 44811"/>
                <a:gd name="connsiteX27" fmla="*/ 18710 w 160168"/>
                <a:gd name="connsiteY27" fmla="*/ 3204 h 44811"/>
                <a:gd name="connsiteX28" fmla="*/ 5895 w 160168"/>
                <a:gd name="connsiteY28" fmla="*/ 15559 h 44811"/>
                <a:gd name="connsiteX29" fmla="*/ 4998 w 160168"/>
                <a:gd name="connsiteY29" fmla="*/ 17159 h 44811"/>
                <a:gd name="connsiteX30" fmla="*/ 193 w 160168"/>
                <a:gd name="connsiteY30" fmla="*/ 37068 h 44811"/>
                <a:gd name="connsiteX31" fmla="*/ 1410 w 160168"/>
                <a:gd name="connsiteY31" fmla="*/ 42125 h 44811"/>
                <a:gd name="connsiteX32" fmla="*/ 6151 w 160168"/>
                <a:gd name="connsiteY32" fmla="*/ 44302 h 44811"/>
                <a:gd name="connsiteX33" fmla="*/ 37608 w 160168"/>
                <a:gd name="connsiteY33" fmla="*/ 44302 h 44811"/>
                <a:gd name="connsiteX34" fmla="*/ 44015 w 160168"/>
                <a:gd name="connsiteY34" fmla="*/ 39501 h 44811"/>
                <a:gd name="connsiteX35" fmla="*/ 45361 w 160168"/>
                <a:gd name="connsiteY35" fmla="*/ 32651 h 44811"/>
                <a:gd name="connsiteX36" fmla="*/ 54907 w 160168"/>
                <a:gd name="connsiteY36" fmla="*/ 48591 h 44811"/>
                <a:gd name="connsiteX37" fmla="*/ 57213 w 160168"/>
                <a:gd name="connsiteY37" fmla="*/ 49936 h 44811"/>
                <a:gd name="connsiteX38" fmla="*/ 57982 w 160168"/>
                <a:gd name="connsiteY38" fmla="*/ 49935 h 44811"/>
                <a:gd name="connsiteX39" fmla="*/ 126534 w 160168"/>
                <a:gd name="connsiteY39" fmla="*/ 32459 h 44811"/>
                <a:gd name="connsiteX40" fmla="*/ 132940 w 160168"/>
                <a:gd name="connsiteY40" fmla="*/ 38093 h 44811"/>
                <a:gd name="connsiteX41" fmla="*/ 134927 w 160168"/>
                <a:gd name="connsiteY41" fmla="*/ 38925 h 44811"/>
                <a:gd name="connsiteX42" fmla="*/ 135760 w 160168"/>
                <a:gd name="connsiteY42" fmla="*/ 38925 h 44811"/>
                <a:gd name="connsiteX43" fmla="*/ 159785 w 160168"/>
                <a:gd name="connsiteY43" fmla="*/ 32523 h 44811"/>
                <a:gd name="connsiteX44" fmla="*/ 160361 w 160168"/>
                <a:gd name="connsiteY44" fmla="*/ 30027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0168" h="44811">
                  <a:moveTo>
                    <a:pt x="160361" y="30027"/>
                  </a:moveTo>
                  <a:cubicBezTo>
                    <a:pt x="160715" y="29344"/>
                    <a:pt x="160715" y="28532"/>
                    <a:pt x="160361" y="27850"/>
                  </a:cubicBezTo>
                  <a:lnTo>
                    <a:pt x="148253" y="10054"/>
                  </a:lnTo>
                  <a:cubicBezTo>
                    <a:pt x="147858" y="9380"/>
                    <a:pt x="147170" y="8930"/>
                    <a:pt x="146394" y="8837"/>
                  </a:cubicBezTo>
                  <a:lnTo>
                    <a:pt x="146010" y="8837"/>
                  </a:lnTo>
                  <a:cubicBezTo>
                    <a:pt x="145319" y="8862"/>
                    <a:pt x="144660" y="9135"/>
                    <a:pt x="144152" y="9606"/>
                  </a:cubicBezTo>
                  <a:lnTo>
                    <a:pt x="134863" y="17992"/>
                  </a:lnTo>
                  <a:lnTo>
                    <a:pt x="131595" y="10374"/>
                  </a:lnTo>
                  <a:cubicBezTo>
                    <a:pt x="131116" y="9435"/>
                    <a:pt x="130152" y="8842"/>
                    <a:pt x="129097" y="8837"/>
                  </a:cubicBezTo>
                  <a:lnTo>
                    <a:pt x="115514" y="10886"/>
                  </a:lnTo>
                  <a:lnTo>
                    <a:pt x="104431" y="707"/>
                  </a:lnTo>
                  <a:cubicBezTo>
                    <a:pt x="103912" y="222"/>
                    <a:pt x="103219" y="-32"/>
                    <a:pt x="102508" y="3"/>
                  </a:cubicBezTo>
                  <a:lnTo>
                    <a:pt x="102508" y="3"/>
                  </a:lnTo>
                  <a:cubicBezTo>
                    <a:pt x="101684" y="53"/>
                    <a:pt x="100929" y="477"/>
                    <a:pt x="100459" y="1155"/>
                  </a:cubicBezTo>
                  <a:lnTo>
                    <a:pt x="93219" y="12294"/>
                  </a:lnTo>
                  <a:cubicBezTo>
                    <a:pt x="92492" y="13382"/>
                    <a:pt x="92785" y="14853"/>
                    <a:pt x="93874" y="15579"/>
                  </a:cubicBezTo>
                  <a:cubicBezTo>
                    <a:pt x="93932" y="15618"/>
                    <a:pt x="93992" y="15653"/>
                    <a:pt x="94052" y="15687"/>
                  </a:cubicBezTo>
                  <a:lnTo>
                    <a:pt x="108659" y="24009"/>
                  </a:lnTo>
                  <a:lnTo>
                    <a:pt x="100779" y="26442"/>
                  </a:lnTo>
                  <a:lnTo>
                    <a:pt x="83737" y="15559"/>
                  </a:lnTo>
                  <a:lnTo>
                    <a:pt x="59263" y="13254"/>
                  </a:lnTo>
                  <a:cubicBezTo>
                    <a:pt x="58647" y="13249"/>
                    <a:pt x="58052" y="13478"/>
                    <a:pt x="57597" y="13894"/>
                  </a:cubicBezTo>
                  <a:lnTo>
                    <a:pt x="46963" y="22089"/>
                  </a:lnTo>
                  <a:lnTo>
                    <a:pt x="48436" y="14663"/>
                  </a:lnTo>
                  <a:cubicBezTo>
                    <a:pt x="48811" y="11874"/>
                    <a:pt x="47181" y="9204"/>
                    <a:pt x="44528" y="8261"/>
                  </a:cubicBezTo>
                  <a:lnTo>
                    <a:pt x="25308" y="1859"/>
                  </a:lnTo>
                  <a:cubicBezTo>
                    <a:pt x="24595" y="1664"/>
                    <a:pt x="23866" y="1536"/>
                    <a:pt x="23130" y="1475"/>
                  </a:cubicBezTo>
                  <a:cubicBezTo>
                    <a:pt x="21489" y="1465"/>
                    <a:pt x="19907" y="2083"/>
                    <a:pt x="18710" y="3204"/>
                  </a:cubicBezTo>
                  <a:lnTo>
                    <a:pt x="5895" y="15559"/>
                  </a:lnTo>
                  <a:cubicBezTo>
                    <a:pt x="5440" y="15989"/>
                    <a:pt x="5127" y="16547"/>
                    <a:pt x="4998" y="17159"/>
                  </a:cubicBezTo>
                  <a:lnTo>
                    <a:pt x="193" y="37068"/>
                  </a:lnTo>
                  <a:cubicBezTo>
                    <a:pt x="-298" y="38851"/>
                    <a:pt x="161" y="40761"/>
                    <a:pt x="1410" y="42125"/>
                  </a:cubicBezTo>
                  <a:cubicBezTo>
                    <a:pt x="2610" y="43490"/>
                    <a:pt x="4334" y="44281"/>
                    <a:pt x="6151" y="44302"/>
                  </a:cubicBezTo>
                  <a:lnTo>
                    <a:pt x="37608" y="44302"/>
                  </a:lnTo>
                  <a:cubicBezTo>
                    <a:pt x="40605" y="44396"/>
                    <a:pt x="43267" y="42402"/>
                    <a:pt x="44015" y="39501"/>
                  </a:cubicBezTo>
                  <a:lnTo>
                    <a:pt x="45361" y="32651"/>
                  </a:lnTo>
                  <a:lnTo>
                    <a:pt x="54907" y="48591"/>
                  </a:lnTo>
                  <a:cubicBezTo>
                    <a:pt x="55374" y="49425"/>
                    <a:pt x="56257" y="49940"/>
                    <a:pt x="57213" y="49936"/>
                  </a:cubicBezTo>
                  <a:lnTo>
                    <a:pt x="57982" y="49935"/>
                  </a:lnTo>
                  <a:lnTo>
                    <a:pt x="126534" y="32459"/>
                  </a:lnTo>
                  <a:lnTo>
                    <a:pt x="132940" y="38093"/>
                  </a:lnTo>
                  <a:cubicBezTo>
                    <a:pt x="133462" y="38628"/>
                    <a:pt x="134179" y="38928"/>
                    <a:pt x="134927" y="38925"/>
                  </a:cubicBezTo>
                  <a:lnTo>
                    <a:pt x="135760" y="38925"/>
                  </a:lnTo>
                  <a:lnTo>
                    <a:pt x="159785" y="32523"/>
                  </a:lnTo>
                  <a:cubicBezTo>
                    <a:pt x="160377" y="31837"/>
                    <a:pt x="160592" y="30903"/>
                    <a:pt x="160361" y="3002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xmlns="" id="{42872C03-5498-F74B-A321-02137B31C119}"/>
                </a:ext>
              </a:extLst>
            </p:cNvPr>
            <p:cNvSpPr/>
            <p:nvPr/>
          </p:nvSpPr>
          <p:spPr>
            <a:xfrm>
              <a:off x="7528138" y="6540793"/>
              <a:ext cx="89694" cy="44811"/>
            </a:xfrm>
            <a:custGeom>
              <a:avLst/>
              <a:gdLst>
                <a:gd name="connsiteX0" fmla="*/ 76521 w 89694"/>
                <a:gd name="connsiteY0" fmla="*/ 18054 h 44811"/>
                <a:gd name="connsiteX1" fmla="*/ 45192 w 89694"/>
                <a:gd name="connsiteY1" fmla="*/ 322 h 44811"/>
                <a:gd name="connsiteX2" fmla="*/ 43719 w 89694"/>
                <a:gd name="connsiteY2" fmla="*/ 2 h 44811"/>
                <a:gd name="connsiteX3" fmla="*/ 2267 w 89694"/>
                <a:gd name="connsiteY3" fmla="*/ 6403 h 44811"/>
                <a:gd name="connsiteX4" fmla="*/ 473 w 89694"/>
                <a:gd name="connsiteY4" fmla="*/ 7491 h 44811"/>
                <a:gd name="connsiteX5" fmla="*/ 152 w 89694"/>
                <a:gd name="connsiteY5" fmla="*/ 9540 h 44811"/>
                <a:gd name="connsiteX6" fmla="*/ 4893 w 89694"/>
                <a:gd name="connsiteY6" fmla="*/ 25160 h 44811"/>
                <a:gd name="connsiteX7" fmla="*/ 7456 w 89694"/>
                <a:gd name="connsiteY7" fmla="*/ 26888 h 44811"/>
                <a:gd name="connsiteX8" fmla="*/ 30008 w 89694"/>
                <a:gd name="connsiteY8" fmla="*/ 26440 h 44811"/>
                <a:gd name="connsiteX9" fmla="*/ 61465 w 89694"/>
                <a:gd name="connsiteY9" fmla="*/ 48718 h 44811"/>
                <a:gd name="connsiteX10" fmla="*/ 63067 w 89694"/>
                <a:gd name="connsiteY10" fmla="*/ 49230 h 44811"/>
                <a:gd name="connsiteX11" fmla="*/ 64092 w 89694"/>
                <a:gd name="connsiteY11" fmla="*/ 49230 h 44811"/>
                <a:gd name="connsiteX12" fmla="*/ 88245 w 89694"/>
                <a:gd name="connsiteY12" fmla="*/ 40332 h 44811"/>
                <a:gd name="connsiteX13" fmla="*/ 89783 w 89694"/>
                <a:gd name="connsiteY13" fmla="*/ 38795 h 44811"/>
                <a:gd name="connsiteX14" fmla="*/ 89783 w 89694"/>
                <a:gd name="connsiteY14" fmla="*/ 36747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694" h="44811">
                  <a:moveTo>
                    <a:pt x="76521" y="18054"/>
                  </a:moveTo>
                  <a:lnTo>
                    <a:pt x="45192" y="322"/>
                  </a:lnTo>
                  <a:cubicBezTo>
                    <a:pt x="44735" y="94"/>
                    <a:pt x="44228" y="-15"/>
                    <a:pt x="43719" y="2"/>
                  </a:cubicBezTo>
                  <a:lnTo>
                    <a:pt x="2267" y="6403"/>
                  </a:lnTo>
                  <a:cubicBezTo>
                    <a:pt x="1535" y="6477"/>
                    <a:pt x="876" y="6877"/>
                    <a:pt x="473" y="7491"/>
                  </a:cubicBezTo>
                  <a:cubicBezTo>
                    <a:pt x="-10" y="8060"/>
                    <a:pt x="-135" y="8851"/>
                    <a:pt x="152" y="9540"/>
                  </a:cubicBezTo>
                  <a:lnTo>
                    <a:pt x="4893" y="25160"/>
                  </a:lnTo>
                  <a:cubicBezTo>
                    <a:pt x="5313" y="26206"/>
                    <a:pt x="6329" y="26891"/>
                    <a:pt x="7456" y="26888"/>
                  </a:cubicBezTo>
                  <a:lnTo>
                    <a:pt x="30008" y="26440"/>
                  </a:lnTo>
                  <a:lnTo>
                    <a:pt x="61465" y="48718"/>
                  </a:lnTo>
                  <a:cubicBezTo>
                    <a:pt x="61935" y="49047"/>
                    <a:pt x="62494" y="49226"/>
                    <a:pt x="63067" y="49230"/>
                  </a:cubicBezTo>
                  <a:cubicBezTo>
                    <a:pt x="63402" y="49326"/>
                    <a:pt x="63757" y="49326"/>
                    <a:pt x="64092" y="49230"/>
                  </a:cubicBezTo>
                  <a:lnTo>
                    <a:pt x="88245" y="40332"/>
                  </a:lnTo>
                  <a:cubicBezTo>
                    <a:pt x="88947" y="40052"/>
                    <a:pt x="89503" y="39496"/>
                    <a:pt x="89783" y="38795"/>
                  </a:cubicBezTo>
                  <a:cubicBezTo>
                    <a:pt x="90163" y="38165"/>
                    <a:pt x="90163" y="37377"/>
                    <a:pt x="89783" y="3674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xmlns="" id="{36CE2DDF-8883-B840-B6AC-AFC8A987FB4F}"/>
                </a:ext>
              </a:extLst>
            </p:cNvPr>
            <p:cNvSpPr/>
            <p:nvPr/>
          </p:nvSpPr>
          <p:spPr>
            <a:xfrm>
              <a:off x="7563660" y="6481625"/>
              <a:ext cx="153761" cy="51213"/>
            </a:xfrm>
            <a:custGeom>
              <a:avLst/>
              <a:gdLst>
                <a:gd name="connsiteX0" fmla="*/ 159075 w 153761"/>
                <a:gd name="connsiteY0" fmla="*/ 17304 h 51212"/>
                <a:gd name="connsiteX1" fmla="*/ 154206 w 153761"/>
                <a:gd name="connsiteY1" fmla="*/ 3924 h 51212"/>
                <a:gd name="connsiteX2" fmla="*/ 147799 w 153761"/>
                <a:gd name="connsiteY2" fmla="*/ 20 h 51212"/>
                <a:gd name="connsiteX3" fmla="*/ 147799 w 153761"/>
                <a:gd name="connsiteY3" fmla="*/ 20 h 51212"/>
                <a:gd name="connsiteX4" fmla="*/ 142609 w 153761"/>
                <a:gd name="connsiteY4" fmla="*/ 5781 h 51212"/>
                <a:gd name="connsiteX5" fmla="*/ 142609 w 153761"/>
                <a:gd name="connsiteY5" fmla="*/ 13719 h 51212"/>
                <a:gd name="connsiteX6" fmla="*/ 126273 w 153761"/>
                <a:gd name="connsiteY6" fmla="*/ 23833 h 51212"/>
                <a:gd name="connsiteX7" fmla="*/ 110704 w 153761"/>
                <a:gd name="connsiteY7" fmla="*/ 18200 h 51212"/>
                <a:gd name="connsiteX8" fmla="*/ 109487 w 153761"/>
                <a:gd name="connsiteY8" fmla="*/ 18200 h 51212"/>
                <a:gd name="connsiteX9" fmla="*/ 108654 w 153761"/>
                <a:gd name="connsiteY9" fmla="*/ 18200 h 51212"/>
                <a:gd name="connsiteX10" fmla="*/ 81874 w 153761"/>
                <a:gd name="connsiteY10" fmla="*/ 24602 h 51212"/>
                <a:gd name="connsiteX11" fmla="*/ 45483 w 153761"/>
                <a:gd name="connsiteY11" fmla="*/ 7893 h 51212"/>
                <a:gd name="connsiteX12" fmla="*/ 42408 w 153761"/>
                <a:gd name="connsiteY12" fmla="*/ 7125 h 51212"/>
                <a:gd name="connsiteX13" fmla="*/ 40422 w 153761"/>
                <a:gd name="connsiteY13" fmla="*/ 7125 h 51212"/>
                <a:gd name="connsiteX14" fmla="*/ 6723 w 153761"/>
                <a:gd name="connsiteY14" fmla="*/ 18264 h 51212"/>
                <a:gd name="connsiteX15" fmla="*/ 2494 w 153761"/>
                <a:gd name="connsiteY15" fmla="*/ 22937 h 51212"/>
                <a:gd name="connsiteX16" fmla="*/ 60 w 153761"/>
                <a:gd name="connsiteY16" fmla="*/ 38621 h 51212"/>
                <a:gd name="connsiteX17" fmla="*/ 1277 w 153761"/>
                <a:gd name="connsiteY17" fmla="*/ 42782 h 51212"/>
                <a:gd name="connsiteX18" fmla="*/ 5441 w 153761"/>
                <a:gd name="connsiteY18" fmla="*/ 45087 h 51212"/>
                <a:gd name="connsiteX19" fmla="*/ 64191 w 153761"/>
                <a:gd name="connsiteY19" fmla="*/ 51488 h 51212"/>
                <a:gd name="connsiteX20" fmla="*/ 136651 w 153761"/>
                <a:gd name="connsiteY20" fmla="*/ 39709 h 51212"/>
                <a:gd name="connsiteX21" fmla="*/ 138317 w 153761"/>
                <a:gd name="connsiteY21" fmla="*/ 39005 h 51212"/>
                <a:gd name="connsiteX22" fmla="*/ 157537 w 153761"/>
                <a:gd name="connsiteY22" fmla="*/ 23321 h 51212"/>
                <a:gd name="connsiteX23" fmla="*/ 159074 w 153761"/>
                <a:gd name="connsiteY23" fmla="*/ 17304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761" h="51212">
                  <a:moveTo>
                    <a:pt x="159075" y="17304"/>
                  </a:moveTo>
                  <a:lnTo>
                    <a:pt x="154206" y="3924"/>
                  </a:lnTo>
                  <a:cubicBezTo>
                    <a:pt x="153137" y="1379"/>
                    <a:pt x="150554" y="-196"/>
                    <a:pt x="147799" y="20"/>
                  </a:cubicBezTo>
                  <a:lnTo>
                    <a:pt x="147799" y="20"/>
                  </a:lnTo>
                  <a:cubicBezTo>
                    <a:pt x="144897" y="423"/>
                    <a:pt x="142706" y="2855"/>
                    <a:pt x="142609" y="5781"/>
                  </a:cubicBezTo>
                  <a:lnTo>
                    <a:pt x="142609" y="13719"/>
                  </a:lnTo>
                  <a:lnTo>
                    <a:pt x="126273" y="23833"/>
                  </a:lnTo>
                  <a:lnTo>
                    <a:pt x="110704" y="18200"/>
                  </a:lnTo>
                  <a:cubicBezTo>
                    <a:pt x="110303" y="18110"/>
                    <a:pt x="109887" y="18110"/>
                    <a:pt x="109487" y="18200"/>
                  </a:cubicBezTo>
                  <a:lnTo>
                    <a:pt x="108654" y="18200"/>
                  </a:lnTo>
                  <a:lnTo>
                    <a:pt x="81874" y="24602"/>
                  </a:lnTo>
                  <a:lnTo>
                    <a:pt x="45483" y="7893"/>
                  </a:lnTo>
                  <a:cubicBezTo>
                    <a:pt x="44538" y="7384"/>
                    <a:pt x="43481" y="7120"/>
                    <a:pt x="42408" y="7125"/>
                  </a:cubicBezTo>
                  <a:cubicBezTo>
                    <a:pt x="41748" y="7058"/>
                    <a:pt x="41082" y="7058"/>
                    <a:pt x="40422" y="7125"/>
                  </a:cubicBezTo>
                  <a:lnTo>
                    <a:pt x="6723" y="18264"/>
                  </a:lnTo>
                  <a:cubicBezTo>
                    <a:pt x="4536" y="18888"/>
                    <a:pt x="2896" y="20701"/>
                    <a:pt x="2494" y="22937"/>
                  </a:cubicBezTo>
                  <a:lnTo>
                    <a:pt x="60" y="38621"/>
                  </a:lnTo>
                  <a:cubicBezTo>
                    <a:pt x="-171" y="40120"/>
                    <a:pt x="275" y="41644"/>
                    <a:pt x="1277" y="42782"/>
                  </a:cubicBezTo>
                  <a:cubicBezTo>
                    <a:pt x="2317" y="44056"/>
                    <a:pt x="3808" y="44881"/>
                    <a:pt x="5441" y="45087"/>
                  </a:cubicBezTo>
                  <a:lnTo>
                    <a:pt x="64191" y="51488"/>
                  </a:lnTo>
                  <a:cubicBezTo>
                    <a:pt x="64639" y="51488"/>
                    <a:pt x="64639" y="51488"/>
                    <a:pt x="136651" y="39709"/>
                  </a:cubicBezTo>
                  <a:cubicBezTo>
                    <a:pt x="137251" y="39598"/>
                    <a:pt x="137819" y="39357"/>
                    <a:pt x="138317" y="39005"/>
                  </a:cubicBezTo>
                  <a:lnTo>
                    <a:pt x="157537" y="23321"/>
                  </a:lnTo>
                  <a:cubicBezTo>
                    <a:pt x="159225" y="21814"/>
                    <a:pt x="159833" y="19436"/>
                    <a:pt x="159074" y="1730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xmlns="" id="{8ABFAC8D-BDD7-234D-BF52-4E66D91F5078}"/>
                </a:ext>
              </a:extLst>
            </p:cNvPr>
            <p:cNvSpPr/>
            <p:nvPr/>
          </p:nvSpPr>
          <p:spPr>
            <a:xfrm>
              <a:off x="7727656" y="6488302"/>
              <a:ext cx="25627" cy="25606"/>
            </a:xfrm>
            <a:custGeom>
              <a:avLst/>
              <a:gdLst>
                <a:gd name="connsiteX0" fmla="*/ 6163 w 25626"/>
                <a:gd name="connsiteY0" fmla="*/ 27143 h 25606"/>
                <a:gd name="connsiteX1" fmla="*/ 20642 w 25626"/>
                <a:gd name="connsiteY1" fmla="*/ 27143 h 25606"/>
                <a:gd name="connsiteX2" fmla="*/ 26537 w 25626"/>
                <a:gd name="connsiteY2" fmla="*/ 22982 h 25606"/>
                <a:gd name="connsiteX3" fmla="*/ 31405 w 25626"/>
                <a:gd name="connsiteY3" fmla="*/ 7298 h 25606"/>
                <a:gd name="connsiteX4" fmla="*/ 28137 w 25626"/>
                <a:gd name="connsiteY4" fmla="*/ 512 h 25606"/>
                <a:gd name="connsiteX5" fmla="*/ 25510 w 25626"/>
                <a:gd name="connsiteY5" fmla="*/ 0 h 25606"/>
                <a:gd name="connsiteX6" fmla="*/ 21218 w 25626"/>
                <a:gd name="connsiteY6" fmla="*/ 1601 h 25606"/>
                <a:gd name="connsiteX7" fmla="*/ 18207 w 25626"/>
                <a:gd name="connsiteY7" fmla="*/ 4353 h 25606"/>
                <a:gd name="connsiteX8" fmla="*/ 15196 w 25626"/>
                <a:gd name="connsiteY8" fmla="*/ 1601 h 25606"/>
                <a:gd name="connsiteX9" fmla="*/ 10391 w 25626"/>
                <a:gd name="connsiteY9" fmla="*/ 192 h 25606"/>
                <a:gd name="connsiteX10" fmla="*/ 9366 w 25626"/>
                <a:gd name="connsiteY10" fmla="*/ 192 h 25606"/>
                <a:gd name="connsiteX11" fmla="*/ 5073 w 25626"/>
                <a:gd name="connsiteY11" fmla="*/ 4161 h 25606"/>
                <a:gd name="connsiteX12" fmla="*/ 204 w 25626"/>
                <a:gd name="connsiteY12" fmla="*/ 19781 h 25606"/>
                <a:gd name="connsiteX13" fmla="*/ 1294 w 25626"/>
                <a:gd name="connsiteY13" fmla="*/ 25031 h 25606"/>
                <a:gd name="connsiteX14" fmla="*/ 6163 w 25626"/>
                <a:gd name="connsiteY14" fmla="*/ 27143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6" h="25606">
                  <a:moveTo>
                    <a:pt x="6163" y="27143"/>
                  </a:moveTo>
                  <a:lnTo>
                    <a:pt x="20642" y="27143"/>
                  </a:lnTo>
                  <a:cubicBezTo>
                    <a:pt x="23320" y="27238"/>
                    <a:pt x="25731" y="25535"/>
                    <a:pt x="26537" y="22982"/>
                  </a:cubicBezTo>
                  <a:lnTo>
                    <a:pt x="31405" y="7298"/>
                  </a:lnTo>
                  <a:cubicBezTo>
                    <a:pt x="32150" y="4540"/>
                    <a:pt x="30760" y="1652"/>
                    <a:pt x="28137" y="512"/>
                  </a:cubicBezTo>
                  <a:cubicBezTo>
                    <a:pt x="27273" y="286"/>
                    <a:pt x="26397" y="115"/>
                    <a:pt x="25510" y="0"/>
                  </a:cubicBezTo>
                  <a:cubicBezTo>
                    <a:pt x="23931" y="-13"/>
                    <a:pt x="22402" y="557"/>
                    <a:pt x="21218" y="1601"/>
                  </a:cubicBezTo>
                  <a:lnTo>
                    <a:pt x="18207" y="4353"/>
                  </a:lnTo>
                  <a:lnTo>
                    <a:pt x="15196" y="1601"/>
                  </a:lnTo>
                  <a:cubicBezTo>
                    <a:pt x="13851" y="499"/>
                    <a:pt x="12117" y="-9"/>
                    <a:pt x="10391" y="192"/>
                  </a:cubicBezTo>
                  <a:lnTo>
                    <a:pt x="9366" y="192"/>
                  </a:lnTo>
                  <a:cubicBezTo>
                    <a:pt x="7320" y="638"/>
                    <a:pt x="5677" y="2158"/>
                    <a:pt x="5073" y="4161"/>
                  </a:cubicBezTo>
                  <a:lnTo>
                    <a:pt x="204" y="19781"/>
                  </a:lnTo>
                  <a:cubicBezTo>
                    <a:pt x="-286" y="21605"/>
                    <a:pt x="118" y="23552"/>
                    <a:pt x="1294" y="25031"/>
                  </a:cubicBezTo>
                  <a:cubicBezTo>
                    <a:pt x="2535" y="26405"/>
                    <a:pt x="4310" y="27176"/>
                    <a:pt x="6163" y="2714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xmlns="" id="{896CD0E6-D0EE-5A44-B8DD-7CEDDA1C2139}"/>
                </a:ext>
              </a:extLst>
            </p:cNvPr>
            <p:cNvSpPr/>
            <p:nvPr/>
          </p:nvSpPr>
          <p:spPr>
            <a:xfrm>
              <a:off x="7762538" y="6491564"/>
              <a:ext cx="12813" cy="19205"/>
            </a:xfrm>
            <a:custGeom>
              <a:avLst/>
              <a:gdLst>
                <a:gd name="connsiteX0" fmla="*/ 14782 w 12813"/>
                <a:gd name="connsiteY0" fmla="*/ 2 h 19204"/>
                <a:gd name="connsiteX1" fmla="*/ 12924 w 12813"/>
                <a:gd name="connsiteY1" fmla="*/ 771 h 19204"/>
                <a:gd name="connsiteX2" fmla="*/ 816 w 12813"/>
                <a:gd name="connsiteY2" fmla="*/ 11909 h 19204"/>
                <a:gd name="connsiteX3" fmla="*/ 513 w 12813"/>
                <a:gd name="connsiteY3" fmla="*/ 15064 h 19204"/>
                <a:gd name="connsiteX4" fmla="*/ 816 w 12813"/>
                <a:gd name="connsiteY4" fmla="*/ 15366 h 19204"/>
                <a:gd name="connsiteX5" fmla="*/ 7991 w 12813"/>
                <a:gd name="connsiteY5" fmla="*/ 22088 h 19204"/>
                <a:gd name="connsiteX6" fmla="*/ 9913 w 12813"/>
                <a:gd name="connsiteY6" fmla="*/ 22792 h 19204"/>
                <a:gd name="connsiteX7" fmla="*/ 10618 w 12813"/>
                <a:gd name="connsiteY7" fmla="*/ 22792 h 19204"/>
                <a:gd name="connsiteX8" fmla="*/ 12540 w 12813"/>
                <a:gd name="connsiteY8" fmla="*/ 20999 h 19204"/>
                <a:gd name="connsiteX9" fmla="*/ 17409 w 12813"/>
                <a:gd name="connsiteY9" fmla="*/ 3203 h 19204"/>
                <a:gd name="connsiteX10" fmla="*/ 16128 w 12813"/>
                <a:gd name="connsiteY10" fmla="*/ 387 h 19204"/>
                <a:gd name="connsiteX11" fmla="*/ 14783 w 12813"/>
                <a:gd name="connsiteY11" fmla="*/ 2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3" h="19204">
                  <a:moveTo>
                    <a:pt x="14782" y="2"/>
                  </a:moveTo>
                  <a:cubicBezTo>
                    <a:pt x="14079" y="-30"/>
                    <a:pt x="13398" y="252"/>
                    <a:pt x="12924" y="771"/>
                  </a:cubicBezTo>
                  <a:lnTo>
                    <a:pt x="816" y="11909"/>
                  </a:lnTo>
                  <a:cubicBezTo>
                    <a:pt x="-140" y="12697"/>
                    <a:pt x="-275" y="14109"/>
                    <a:pt x="513" y="15064"/>
                  </a:cubicBezTo>
                  <a:cubicBezTo>
                    <a:pt x="604" y="15174"/>
                    <a:pt x="705" y="15275"/>
                    <a:pt x="816" y="15366"/>
                  </a:cubicBezTo>
                  <a:lnTo>
                    <a:pt x="7991" y="22088"/>
                  </a:lnTo>
                  <a:cubicBezTo>
                    <a:pt x="8517" y="22561"/>
                    <a:pt x="9206" y="22813"/>
                    <a:pt x="9913" y="22792"/>
                  </a:cubicBezTo>
                  <a:lnTo>
                    <a:pt x="10618" y="22792"/>
                  </a:lnTo>
                  <a:cubicBezTo>
                    <a:pt x="11547" y="22607"/>
                    <a:pt x="12291" y="21913"/>
                    <a:pt x="12540" y="20999"/>
                  </a:cubicBezTo>
                  <a:lnTo>
                    <a:pt x="17409" y="3203"/>
                  </a:lnTo>
                  <a:cubicBezTo>
                    <a:pt x="17662" y="2083"/>
                    <a:pt x="17138" y="932"/>
                    <a:pt x="16128" y="387"/>
                  </a:cubicBezTo>
                  <a:cubicBezTo>
                    <a:pt x="15710" y="168"/>
                    <a:pt x="15253" y="38"/>
                    <a:pt x="14783" y="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xmlns="" id="{6BA2F93B-FD57-F547-8322-9BB50F65B05E}"/>
                </a:ext>
              </a:extLst>
            </p:cNvPr>
            <p:cNvSpPr/>
            <p:nvPr/>
          </p:nvSpPr>
          <p:spPr>
            <a:xfrm>
              <a:off x="7784341" y="6491566"/>
              <a:ext cx="32034" cy="12803"/>
            </a:xfrm>
            <a:custGeom>
              <a:avLst/>
              <a:gdLst>
                <a:gd name="connsiteX0" fmla="*/ 2653 w 32033"/>
                <a:gd name="connsiteY0" fmla="*/ 1 h 12803"/>
                <a:gd name="connsiteX1" fmla="*/ 411 w 32033"/>
                <a:gd name="connsiteY1" fmla="*/ 1153 h 12803"/>
                <a:gd name="connsiteX2" fmla="*/ 411 w 32033"/>
                <a:gd name="connsiteY2" fmla="*/ 3778 h 12803"/>
                <a:gd name="connsiteX3" fmla="*/ 7714 w 32033"/>
                <a:gd name="connsiteY3" fmla="*/ 14917 h 12803"/>
                <a:gd name="connsiteX4" fmla="*/ 10021 w 32033"/>
                <a:gd name="connsiteY4" fmla="*/ 16133 h 12803"/>
                <a:gd name="connsiteX5" fmla="*/ 10789 w 32033"/>
                <a:gd name="connsiteY5" fmla="*/ 16133 h 12803"/>
                <a:gd name="connsiteX6" fmla="*/ 34943 w 32033"/>
                <a:gd name="connsiteY6" fmla="*/ 9731 h 12803"/>
                <a:gd name="connsiteX7" fmla="*/ 36801 w 32033"/>
                <a:gd name="connsiteY7" fmla="*/ 7235 h 12803"/>
                <a:gd name="connsiteX8" fmla="*/ 34623 w 32033"/>
                <a:gd name="connsiteY8" fmla="*/ 4866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33" h="12803">
                  <a:moveTo>
                    <a:pt x="2653" y="1"/>
                  </a:moveTo>
                  <a:cubicBezTo>
                    <a:pt x="1757" y="-22"/>
                    <a:pt x="913" y="412"/>
                    <a:pt x="411" y="1153"/>
                  </a:cubicBezTo>
                  <a:cubicBezTo>
                    <a:pt x="-137" y="1942"/>
                    <a:pt x="-137" y="2988"/>
                    <a:pt x="411" y="3778"/>
                  </a:cubicBezTo>
                  <a:lnTo>
                    <a:pt x="7714" y="14917"/>
                  </a:lnTo>
                  <a:cubicBezTo>
                    <a:pt x="8222" y="15692"/>
                    <a:pt x="9094" y="16152"/>
                    <a:pt x="10021" y="16133"/>
                  </a:cubicBezTo>
                  <a:lnTo>
                    <a:pt x="10789" y="16133"/>
                  </a:lnTo>
                  <a:lnTo>
                    <a:pt x="34943" y="9731"/>
                  </a:lnTo>
                  <a:cubicBezTo>
                    <a:pt x="36099" y="9479"/>
                    <a:pt x="36892" y="8414"/>
                    <a:pt x="36801" y="7235"/>
                  </a:cubicBezTo>
                  <a:cubicBezTo>
                    <a:pt x="36701" y="6041"/>
                    <a:pt x="35805" y="5067"/>
                    <a:pt x="34623" y="486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xmlns="" id="{1B8CC997-069F-0446-A870-CBFEF03DD8CB}"/>
                </a:ext>
              </a:extLst>
            </p:cNvPr>
            <p:cNvSpPr/>
            <p:nvPr/>
          </p:nvSpPr>
          <p:spPr>
            <a:xfrm>
              <a:off x="7709362" y="6592007"/>
              <a:ext cx="25627" cy="19205"/>
            </a:xfrm>
            <a:custGeom>
              <a:avLst/>
              <a:gdLst>
                <a:gd name="connsiteX0" fmla="*/ 26828 w 25626"/>
                <a:gd name="connsiteY0" fmla="*/ 1 h 19204"/>
                <a:gd name="connsiteX1" fmla="*/ 25098 w 25626"/>
                <a:gd name="connsiteY1" fmla="*/ 577 h 19204"/>
                <a:gd name="connsiteX2" fmla="*/ 880 w 25626"/>
                <a:gd name="connsiteY2" fmla="*/ 20678 h 19204"/>
                <a:gd name="connsiteX3" fmla="*/ 368 w 25626"/>
                <a:gd name="connsiteY3" fmla="*/ 23686 h 19204"/>
                <a:gd name="connsiteX4" fmla="*/ 2738 w 25626"/>
                <a:gd name="connsiteY4" fmla="*/ 24903 h 19204"/>
                <a:gd name="connsiteX5" fmla="*/ 3379 w 25626"/>
                <a:gd name="connsiteY5" fmla="*/ 24903 h 19204"/>
                <a:gd name="connsiteX6" fmla="*/ 20357 w 25626"/>
                <a:gd name="connsiteY6" fmla="*/ 20486 h 19204"/>
                <a:gd name="connsiteX7" fmla="*/ 22087 w 25626"/>
                <a:gd name="connsiteY7" fmla="*/ 19078 h 19204"/>
                <a:gd name="connsiteX8" fmla="*/ 29326 w 25626"/>
                <a:gd name="connsiteY8" fmla="*/ 3457 h 19204"/>
                <a:gd name="connsiteX9" fmla="*/ 28429 w 25626"/>
                <a:gd name="connsiteY9" fmla="*/ 449 h 19204"/>
                <a:gd name="connsiteX10" fmla="*/ 26828 w 25626"/>
                <a:gd name="connsiteY10" fmla="*/ 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" h="19204">
                  <a:moveTo>
                    <a:pt x="26828" y="1"/>
                  </a:moveTo>
                  <a:cubicBezTo>
                    <a:pt x="26201" y="-14"/>
                    <a:pt x="25590" y="189"/>
                    <a:pt x="25098" y="577"/>
                  </a:cubicBezTo>
                  <a:lnTo>
                    <a:pt x="880" y="20678"/>
                  </a:lnTo>
                  <a:cubicBezTo>
                    <a:pt x="-54" y="21391"/>
                    <a:pt x="-277" y="22704"/>
                    <a:pt x="368" y="23686"/>
                  </a:cubicBezTo>
                  <a:cubicBezTo>
                    <a:pt x="868" y="24502"/>
                    <a:pt x="1783" y="24972"/>
                    <a:pt x="2738" y="24903"/>
                  </a:cubicBezTo>
                  <a:lnTo>
                    <a:pt x="3379" y="24903"/>
                  </a:lnTo>
                  <a:lnTo>
                    <a:pt x="20357" y="20486"/>
                  </a:lnTo>
                  <a:cubicBezTo>
                    <a:pt x="21106" y="20281"/>
                    <a:pt x="21735" y="19770"/>
                    <a:pt x="22087" y="19078"/>
                  </a:cubicBezTo>
                  <a:lnTo>
                    <a:pt x="29326" y="3457"/>
                  </a:lnTo>
                  <a:cubicBezTo>
                    <a:pt x="29802" y="2370"/>
                    <a:pt x="29423" y="1099"/>
                    <a:pt x="28429" y="449"/>
                  </a:cubicBezTo>
                  <a:cubicBezTo>
                    <a:pt x="27937" y="179"/>
                    <a:pt x="27389" y="25"/>
                    <a:pt x="26828" y="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xmlns="" id="{3F0B60EB-9F87-DE44-8F53-CCD51B6E1A00}"/>
                </a:ext>
              </a:extLst>
            </p:cNvPr>
            <p:cNvSpPr/>
            <p:nvPr/>
          </p:nvSpPr>
          <p:spPr>
            <a:xfrm>
              <a:off x="7739730" y="6497200"/>
              <a:ext cx="179388" cy="96024"/>
            </a:xfrm>
            <a:custGeom>
              <a:avLst/>
              <a:gdLst>
                <a:gd name="connsiteX0" fmla="*/ 177705 w 179388"/>
                <a:gd name="connsiteY0" fmla="*/ 0 h 96023"/>
                <a:gd name="connsiteX1" fmla="*/ 77761 w 179388"/>
                <a:gd name="connsiteY1" fmla="*/ 11203 h 96023"/>
                <a:gd name="connsiteX2" fmla="*/ 73853 w 179388"/>
                <a:gd name="connsiteY2" fmla="*/ 13315 h 96023"/>
                <a:gd name="connsiteX3" fmla="*/ 58989 w 179388"/>
                <a:gd name="connsiteY3" fmla="*/ 31816 h 96023"/>
                <a:gd name="connsiteX4" fmla="*/ 15552 w 179388"/>
                <a:gd name="connsiteY4" fmla="*/ 51917 h 96023"/>
                <a:gd name="connsiteX5" fmla="*/ 12412 w 179388"/>
                <a:gd name="connsiteY5" fmla="*/ 55246 h 96023"/>
                <a:gd name="connsiteX6" fmla="*/ 368 w 179388"/>
                <a:gd name="connsiteY6" fmla="*/ 88598 h 96023"/>
                <a:gd name="connsiteX7" fmla="*/ 880 w 179388"/>
                <a:gd name="connsiteY7" fmla="*/ 93591 h 96023"/>
                <a:gd name="connsiteX8" fmla="*/ 5300 w 179388"/>
                <a:gd name="connsiteY8" fmla="*/ 96280 h 96023"/>
                <a:gd name="connsiteX9" fmla="*/ 23111 w 179388"/>
                <a:gd name="connsiteY9" fmla="*/ 98584 h 96023"/>
                <a:gd name="connsiteX10" fmla="*/ 25353 w 179388"/>
                <a:gd name="connsiteY10" fmla="*/ 98200 h 96023"/>
                <a:gd name="connsiteX11" fmla="*/ 62897 w 179388"/>
                <a:gd name="connsiteY11" fmla="*/ 83797 h 96023"/>
                <a:gd name="connsiteX12" fmla="*/ 64563 w 179388"/>
                <a:gd name="connsiteY12" fmla="*/ 82452 h 96023"/>
                <a:gd name="connsiteX13" fmla="*/ 81861 w 179388"/>
                <a:gd name="connsiteY13" fmla="*/ 55502 h 96023"/>
                <a:gd name="connsiteX14" fmla="*/ 177193 w 179388"/>
                <a:gd name="connsiteY14" fmla="*/ 24710 h 96023"/>
                <a:gd name="connsiteX15" fmla="*/ 181422 w 179388"/>
                <a:gd name="connsiteY15" fmla="*/ 20101 h 96023"/>
                <a:gd name="connsiteX16" fmla="*/ 183792 w 179388"/>
                <a:gd name="connsiteY16" fmla="*/ 6786 h 96023"/>
                <a:gd name="connsiteX17" fmla="*/ 182191 w 179388"/>
                <a:gd name="connsiteY17" fmla="*/ 1856 h 96023"/>
                <a:gd name="connsiteX18" fmla="*/ 177706 w 179388"/>
                <a:gd name="connsiteY18" fmla="*/ 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388" h="96023">
                  <a:moveTo>
                    <a:pt x="177705" y="0"/>
                  </a:moveTo>
                  <a:lnTo>
                    <a:pt x="77761" y="11203"/>
                  </a:lnTo>
                  <a:cubicBezTo>
                    <a:pt x="76247" y="11418"/>
                    <a:pt x="74862" y="12168"/>
                    <a:pt x="73853" y="13315"/>
                  </a:cubicBezTo>
                  <a:lnTo>
                    <a:pt x="58989" y="31816"/>
                  </a:lnTo>
                  <a:lnTo>
                    <a:pt x="15552" y="51917"/>
                  </a:lnTo>
                  <a:cubicBezTo>
                    <a:pt x="14103" y="52564"/>
                    <a:pt x="12973" y="53762"/>
                    <a:pt x="12412" y="55246"/>
                  </a:cubicBezTo>
                  <a:lnTo>
                    <a:pt x="368" y="88598"/>
                  </a:lnTo>
                  <a:cubicBezTo>
                    <a:pt x="-264" y="90249"/>
                    <a:pt x="-74" y="92102"/>
                    <a:pt x="880" y="93591"/>
                  </a:cubicBezTo>
                  <a:cubicBezTo>
                    <a:pt x="1910" y="95069"/>
                    <a:pt x="3514" y="96045"/>
                    <a:pt x="5300" y="96280"/>
                  </a:cubicBezTo>
                  <a:lnTo>
                    <a:pt x="23111" y="98584"/>
                  </a:lnTo>
                  <a:cubicBezTo>
                    <a:pt x="23871" y="98550"/>
                    <a:pt x="24625" y="98421"/>
                    <a:pt x="25353" y="98200"/>
                  </a:cubicBezTo>
                  <a:lnTo>
                    <a:pt x="62897" y="83797"/>
                  </a:lnTo>
                  <a:cubicBezTo>
                    <a:pt x="63557" y="83496"/>
                    <a:pt x="64131" y="83034"/>
                    <a:pt x="64563" y="82452"/>
                  </a:cubicBezTo>
                  <a:lnTo>
                    <a:pt x="81861" y="55502"/>
                  </a:lnTo>
                  <a:lnTo>
                    <a:pt x="177193" y="24710"/>
                  </a:lnTo>
                  <a:cubicBezTo>
                    <a:pt x="179309" y="24013"/>
                    <a:pt x="180910" y="22267"/>
                    <a:pt x="181422" y="20101"/>
                  </a:cubicBezTo>
                  <a:lnTo>
                    <a:pt x="183792" y="6786"/>
                  </a:lnTo>
                  <a:cubicBezTo>
                    <a:pt x="184177" y="4975"/>
                    <a:pt x="183567" y="3096"/>
                    <a:pt x="182191" y="1856"/>
                  </a:cubicBezTo>
                  <a:cubicBezTo>
                    <a:pt x="180997" y="674"/>
                    <a:pt x="179387" y="7"/>
                    <a:pt x="177706" y="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xmlns="" id="{3782DDFB-F0EC-A44E-BEC0-1BD18BC872E5}"/>
                </a:ext>
              </a:extLst>
            </p:cNvPr>
            <p:cNvSpPr/>
            <p:nvPr/>
          </p:nvSpPr>
          <p:spPr>
            <a:xfrm>
              <a:off x="7854329" y="6463154"/>
              <a:ext cx="44847" cy="25606"/>
            </a:xfrm>
            <a:custGeom>
              <a:avLst/>
              <a:gdLst>
                <a:gd name="connsiteX0" fmla="*/ 961 w 44847"/>
                <a:gd name="connsiteY0" fmla="*/ 26045 h 25606"/>
                <a:gd name="connsiteX1" fmla="*/ 2691 w 44847"/>
                <a:gd name="connsiteY1" fmla="*/ 26685 h 25606"/>
                <a:gd name="connsiteX2" fmla="*/ 30753 w 44847"/>
                <a:gd name="connsiteY2" fmla="*/ 21820 h 25606"/>
                <a:gd name="connsiteX3" fmla="*/ 49973 w 44847"/>
                <a:gd name="connsiteY3" fmla="*/ 10681 h 25606"/>
                <a:gd name="connsiteX4" fmla="*/ 50880 w 44847"/>
                <a:gd name="connsiteY4" fmla="*/ 7362 h 25606"/>
                <a:gd name="connsiteX5" fmla="*/ 49973 w 44847"/>
                <a:gd name="connsiteY5" fmla="*/ 6455 h 25606"/>
                <a:gd name="connsiteX6" fmla="*/ 37928 w 44847"/>
                <a:gd name="connsiteY6" fmla="*/ 54 h 25606"/>
                <a:gd name="connsiteX7" fmla="*/ 36519 w 44847"/>
                <a:gd name="connsiteY7" fmla="*/ 54 h 25606"/>
                <a:gd name="connsiteX8" fmla="*/ 35942 w 44847"/>
                <a:gd name="connsiteY8" fmla="*/ 54 h 25606"/>
                <a:gd name="connsiteX9" fmla="*/ 2179 w 44847"/>
                <a:gd name="connsiteY9" fmla="*/ 6456 h 25606"/>
                <a:gd name="connsiteX10" fmla="*/ 1 w 44847"/>
                <a:gd name="connsiteY10" fmla="*/ 8888 h 25606"/>
                <a:gd name="connsiteX11" fmla="*/ 0 w 44847"/>
                <a:gd name="connsiteY11" fmla="*/ 24572 h 25606"/>
                <a:gd name="connsiteX12" fmla="*/ 961 w 44847"/>
                <a:gd name="connsiteY12" fmla="*/ 26045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47" h="25606">
                  <a:moveTo>
                    <a:pt x="961" y="26045"/>
                  </a:moveTo>
                  <a:cubicBezTo>
                    <a:pt x="1419" y="26496"/>
                    <a:pt x="2049" y="26729"/>
                    <a:pt x="2691" y="26685"/>
                  </a:cubicBezTo>
                  <a:lnTo>
                    <a:pt x="30753" y="21820"/>
                  </a:lnTo>
                  <a:lnTo>
                    <a:pt x="49973" y="10681"/>
                  </a:lnTo>
                  <a:cubicBezTo>
                    <a:pt x="51140" y="10014"/>
                    <a:pt x="51546" y="8529"/>
                    <a:pt x="50880" y="7362"/>
                  </a:cubicBezTo>
                  <a:cubicBezTo>
                    <a:pt x="50664" y="6984"/>
                    <a:pt x="50351" y="6671"/>
                    <a:pt x="49973" y="6455"/>
                  </a:cubicBezTo>
                  <a:lnTo>
                    <a:pt x="37928" y="54"/>
                  </a:lnTo>
                  <a:cubicBezTo>
                    <a:pt x="37461" y="-18"/>
                    <a:pt x="36986" y="-18"/>
                    <a:pt x="36519" y="54"/>
                  </a:cubicBezTo>
                  <a:lnTo>
                    <a:pt x="35942" y="54"/>
                  </a:lnTo>
                  <a:lnTo>
                    <a:pt x="2179" y="6456"/>
                  </a:lnTo>
                  <a:cubicBezTo>
                    <a:pt x="987" y="6683"/>
                    <a:pt x="95" y="7680"/>
                    <a:pt x="1" y="8888"/>
                  </a:cubicBezTo>
                  <a:lnTo>
                    <a:pt x="0" y="24572"/>
                  </a:lnTo>
                  <a:cubicBezTo>
                    <a:pt x="106" y="25173"/>
                    <a:pt x="454" y="25705"/>
                    <a:pt x="961" y="2604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xmlns="" id="{35796B69-00B1-D143-A24D-9F6B7FC69AE2}"/>
                </a:ext>
              </a:extLst>
            </p:cNvPr>
            <p:cNvSpPr/>
            <p:nvPr/>
          </p:nvSpPr>
          <p:spPr>
            <a:xfrm>
              <a:off x="8102063" y="6441433"/>
              <a:ext cx="32034" cy="51213"/>
            </a:xfrm>
            <a:custGeom>
              <a:avLst/>
              <a:gdLst>
                <a:gd name="connsiteX0" fmla="*/ 31920 w 32033"/>
                <a:gd name="connsiteY0" fmla="*/ 2186 h 51212"/>
                <a:gd name="connsiteX1" fmla="*/ 22566 w 32033"/>
                <a:gd name="connsiteY1" fmla="*/ 74 h 51212"/>
                <a:gd name="connsiteX2" fmla="*/ 20772 w 32033"/>
                <a:gd name="connsiteY2" fmla="*/ 74 h 51212"/>
                <a:gd name="connsiteX3" fmla="*/ 15198 w 32033"/>
                <a:gd name="connsiteY3" fmla="*/ 3402 h 51212"/>
                <a:gd name="connsiteX4" fmla="*/ 719 w 32033"/>
                <a:gd name="connsiteY4" fmla="*/ 32274 h 51212"/>
                <a:gd name="connsiteX5" fmla="*/ 719 w 32033"/>
                <a:gd name="connsiteY5" fmla="*/ 37779 h 51212"/>
                <a:gd name="connsiteX6" fmla="*/ 7959 w 32033"/>
                <a:gd name="connsiteY6" fmla="*/ 49046 h 51212"/>
                <a:gd name="connsiteX7" fmla="*/ 13084 w 32033"/>
                <a:gd name="connsiteY7" fmla="*/ 51734 h 51212"/>
                <a:gd name="connsiteX8" fmla="*/ 13084 w 32033"/>
                <a:gd name="connsiteY8" fmla="*/ 51734 h 51212"/>
                <a:gd name="connsiteX9" fmla="*/ 17889 w 32033"/>
                <a:gd name="connsiteY9" fmla="*/ 49558 h 51212"/>
                <a:gd name="connsiteX10" fmla="*/ 35380 w 32033"/>
                <a:gd name="connsiteY10" fmla="*/ 27921 h 51212"/>
                <a:gd name="connsiteX11" fmla="*/ 36084 w 32033"/>
                <a:gd name="connsiteY11" fmla="*/ 25936 h 51212"/>
                <a:gd name="connsiteX12" fmla="*/ 36084 w 32033"/>
                <a:gd name="connsiteY12" fmla="*/ 8011 h 51212"/>
                <a:gd name="connsiteX13" fmla="*/ 31920 w 32033"/>
                <a:gd name="connsiteY13" fmla="*/ 2186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33" h="51212">
                  <a:moveTo>
                    <a:pt x="31920" y="2186"/>
                  </a:moveTo>
                  <a:lnTo>
                    <a:pt x="22566" y="74"/>
                  </a:lnTo>
                  <a:cubicBezTo>
                    <a:pt x="21973" y="-25"/>
                    <a:pt x="21367" y="-25"/>
                    <a:pt x="20772" y="74"/>
                  </a:cubicBezTo>
                  <a:cubicBezTo>
                    <a:pt x="18410" y="-49"/>
                    <a:pt x="16209" y="1266"/>
                    <a:pt x="15198" y="3402"/>
                  </a:cubicBezTo>
                  <a:lnTo>
                    <a:pt x="719" y="32274"/>
                  </a:lnTo>
                  <a:cubicBezTo>
                    <a:pt x="-240" y="33984"/>
                    <a:pt x="-240" y="36069"/>
                    <a:pt x="719" y="37779"/>
                  </a:cubicBezTo>
                  <a:lnTo>
                    <a:pt x="7959" y="49046"/>
                  </a:lnTo>
                  <a:cubicBezTo>
                    <a:pt x="9186" y="50654"/>
                    <a:pt x="11062" y="51638"/>
                    <a:pt x="13084" y="51734"/>
                  </a:cubicBezTo>
                  <a:lnTo>
                    <a:pt x="13084" y="51734"/>
                  </a:lnTo>
                  <a:cubicBezTo>
                    <a:pt x="14925" y="51732"/>
                    <a:pt x="16675" y="50939"/>
                    <a:pt x="17889" y="49558"/>
                  </a:cubicBezTo>
                  <a:lnTo>
                    <a:pt x="35380" y="27921"/>
                  </a:lnTo>
                  <a:cubicBezTo>
                    <a:pt x="35857" y="27372"/>
                    <a:pt x="36109" y="26663"/>
                    <a:pt x="36084" y="25936"/>
                  </a:cubicBezTo>
                  <a:lnTo>
                    <a:pt x="36084" y="8011"/>
                  </a:lnTo>
                  <a:cubicBezTo>
                    <a:pt x="36172" y="5353"/>
                    <a:pt x="34465" y="2965"/>
                    <a:pt x="31920" y="218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xmlns="" id="{1300EE05-AA22-7C4F-B18A-54C4F53EFB0D}"/>
                </a:ext>
              </a:extLst>
            </p:cNvPr>
            <p:cNvSpPr/>
            <p:nvPr/>
          </p:nvSpPr>
          <p:spPr>
            <a:xfrm>
              <a:off x="8240219" y="6368977"/>
              <a:ext cx="32034" cy="70417"/>
            </a:xfrm>
            <a:custGeom>
              <a:avLst/>
              <a:gdLst>
                <a:gd name="connsiteX0" fmla="*/ 33943 w 32033"/>
                <a:gd name="connsiteY0" fmla="*/ 4865 h 70417"/>
                <a:gd name="connsiteX1" fmla="*/ 26703 w 32033"/>
                <a:gd name="connsiteY1" fmla="*/ 384 h 70417"/>
                <a:gd name="connsiteX2" fmla="*/ 25230 w 32033"/>
                <a:gd name="connsiteY2" fmla="*/ 0 h 70417"/>
                <a:gd name="connsiteX3" fmla="*/ 24525 w 32033"/>
                <a:gd name="connsiteY3" fmla="*/ 0 h 70417"/>
                <a:gd name="connsiteX4" fmla="*/ 22795 w 32033"/>
                <a:gd name="connsiteY4" fmla="*/ 1216 h 70417"/>
                <a:gd name="connsiteX5" fmla="*/ 13185 w 32033"/>
                <a:gd name="connsiteY5" fmla="*/ 19141 h 70417"/>
                <a:gd name="connsiteX6" fmla="*/ 13185 w 32033"/>
                <a:gd name="connsiteY6" fmla="*/ 21061 h 70417"/>
                <a:gd name="connsiteX7" fmla="*/ 14530 w 32033"/>
                <a:gd name="connsiteY7" fmla="*/ 22469 h 70417"/>
                <a:gd name="connsiteX8" fmla="*/ 17862 w 32033"/>
                <a:gd name="connsiteY8" fmla="*/ 24006 h 70417"/>
                <a:gd name="connsiteX9" fmla="*/ 17862 w 32033"/>
                <a:gd name="connsiteY9" fmla="*/ 31688 h 70417"/>
                <a:gd name="connsiteX10" fmla="*/ 14979 w 32033"/>
                <a:gd name="connsiteY10" fmla="*/ 29511 h 70417"/>
                <a:gd name="connsiteX11" fmla="*/ 13313 w 32033"/>
                <a:gd name="connsiteY11" fmla="*/ 28935 h 70417"/>
                <a:gd name="connsiteX12" fmla="*/ 12096 w 32033"/>
                <a:gd name="connsiteY12" fmla="*/ 28935 h 70417"/>
                <a:gd name="connsiteX13" fmla="*/ 10559 w 32033"/>
                <a:gd name="connsiteY13" fmla="*/ 31175 h 70417"/>
                <a:gd name="connsiteX14" fmla="*/ 10558 w 32033"/>
                <a:gd name="connsiteY14" fmla="*/ 34632 h 70417"/>
                <a:gd name="connsiteX15" fmla="*/ 8380 w 32033"/>
                <a:gd name="connsiteY15" fmla="*/ 34632 h 70417"/>
                <a:gd name="connsiteX16" fmla="*/ 5369 w 32033"/>
                <a:gd name="connsiteY16" fmla="*/ 35465 h 70417"/>
                <a:gd name="connsiteX17" fmla="*/ 2358 w 32033"/>
                <a:gd name="connsiteY17" fmla="*/ 41866 h 70417"/>
                <a:gd name="connsiteX18" fmla="*/ 4728 w 32033"/>
                <a:gd name="connsiteY18" fmla="*/ 50444 h 70417"/>
                <a:gd name="connsiteX19" fmla="*/ 1204 w 32033"/>
                <a:gd name="connsiteY19" fmla="*/ 52493 h 70417"/>
                <a:gd name="connsiteX20" fmla="*/ 1204 w 32033"/>
                <a:gd name="connsiteY20" fmla="*/ 59406 h 70417"/>
                <a:gd name="connsiteX21" fmla="*/ 10879 w 32033"/>
                <a:gd name="connsiteY21" fmla="*/ 72786 h 70417"/>
                <a:gd name="connsiteX22" fmla="*/ 15940 w 32033"/>
                <a:gd name="connsiteY22" fmla="*/ 75283 h 70417"/>
                <a:gd name="connsiteX23" fmla="*/ 15939 w 32033"/>
                <a:gd name="connsiteY23" fmla="*/ 75282 h 70417"/>
                <a:gd name="connsiteX24" fmla="*/ 20873 w 32033"/>
                <a:gd name="connsiteY24" fmla="*/ 72401 h 70417"/>
                <a:gd name="connsiteX25" fmla="*/ 30547 w 32033"/>
                <a:gd name="connsiteY25" fmla="*/ 56846 h 70417"/>
                <a:gd name="connsiteX26" fmla="*/ 30547 w 32033"/>
                <a:gd name="connsiteY26" fmla="*/ 56270 h 70417"/>
                <a:gd name="connsiteX27" fmla="*/ 31124 w 32033"/>
                <a:gd name="connsiteY27" fmla="*/ 56270 h 70417"/>
                <a:gd name="connsiteX28" fmla="*/ 32405 w 32033"/>
                <a:gd name="connsiteY28" fmla="*/ 53645 h 70417"/>
                <a:gd name="connsiteX29" fmla="*/ 30739 w 32033"/>
                <a:gd name="connsiteY29" fmla="*/ 47243 h 70417"/>
                <a:gd name="connsiteX30" fmla="*/ 31187 w 32033"/>
                <a:gd name="connsiteY30" fmla="*/ 47243 h 70417"/>
                <a:gd name="connsiteX31" fmla="*/ 32213 w 32033"/>
                <a:gd name="connsiteY31" fmla="*/ 47243 h 70417"/>
                <a:gd name="connsiteX32" fmla="*/ 33686 w 32033"/>
                <a:gd name="connsiteY32" fmla="*/ 46795 h 70417"/>
                <a:gd name="connsiteX33" fmla="*/ 34967 w 32033"/>
                <a:gd name="connsiteY33" fmla="*/ 44811 h 70417"/>
                <a:gd name="connsiteX34" fmla="*/ 34968 w 32033"/>
                <a:gd name="connsiteY34" fmla="*/ 6913 h 70417"/>
                <a:gd name="connsiteX35" fmla="*/ 33943 w 32033"/>
                <a:gd name="connsiteY35" fmla="*/ 4865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033" h="70417">
                  <a:moveTo>
                    <a:pt x="33943" y="4865"/>
                  </a:moveTo>
                  <a:lnTo>
                    <a:pt x="26703" y="384"/>
                  </a:lnTo>
                  <a:cubicBezTo>
                    <a:pt x="26254" y="129"/>
                    <a:pt x="25746" y="-3"/>
                    <a:pt x="25230" y="0"/>
                  </a:cubicBezTo>
                  <a:lnTo>
                    <a:pt x="24525" y="0"/>
                  </a:lnTo>
                  <a:cubicBezTo>
                    <a:pt x="23815" y="172"/>
                    <a:pt x="23197" y="606"/>
                    <a:pt x="22795" y="1216"/>
                  </a:cubicBezTo>
                  <a:lnTo>
                    <a:pt x="13185" y="19141"/>
                  </a:lnTo>
                  <a:cubicBezTo>
                    <a:pt x="12896" y="19748"/>
                    <a:pt x="12896" y="20454"/>
                    <a:pt x="13185" y="21061"/>
                  </a:cubicBezTo>
                  <a:cubicBezTo>
                    <a:pt x="13418" y="21697"/>
                    <a:pt x="13905" y="22207"/>
                    <a:pt x="14530" y="22469"/>
                  </a:cubicBezTo>
                  <a:lnTo>
                    <a:pt x="17862" y="24006"/>
                  </a:lnTo>
                  <a:lnTo>
                    <a:pt x="17862" y="31688"/>
                  </a:lnTo>
                  <a:lnTo>
                    <a:pt x="14979" y="29511"/>
                  </a:lnTo>
                  <a:cubicBezTo>
                    <a:pt x="14507" y="29133"/>
                    <a:pt x="13919" y="28930"/>
                    <a:pt x="13313" y="28935"/>
                  </a:cubicBezTo>
                  <a:cubicBezTo>
                    <a:pt x="12913" y="28842"/>
                    <a:pt x="12497" y="28842"/>
                    <a:pt x="12096" y="28935"/>
                  </a:cubicBezTo>
                  <a:cubicBezTo>
                    <a:pt x="11197" y="29326"/>
                    <a:pt x="10599" y="30196"/>
                    <a:pt x="10559" y="31175"/>
                  </a:cubicBezTo>
                  <a:lnTo>
                    <a:pt x="10558" y="34632"/>
                  </a:lnTo>
                  <a:cubicBezTo>
                    <a:pt x="9836" y="34525"/>
                    <a:pt x="9102" y="34525"/>
                    <a:pt x="8380" y="34632"/>
                  </a:cubicBezTo>
                  <a:cubicBezTo>
                    <a:pt x="7337" y="34743"/>
                    <a:pt x="6320" y="35024"/>
                    <a:pt x="5369" y="35465"/>
                  </a:cubicBezTo>
                  <a:cubicBezTo>
                    <a:pt x="2964" y="36606"/>
                    <a:pt x="1703" y="39287"/>
                    <a:pt x="2358" y="41866"/>
                  </a:cubicBezTo>
                  <a:lnTo>
                    <a:pt x="4728" y="50444"/>
                  </a:lnTo>
                  <a:cubicBezTo>
                    <a:pt x="3361" y="50725"/>
                    <a:pt x="2124" y="51445"/>
                    <a:pt x="1204" y="52493"/>
                  </a:cubicBezTo>
                  <a:cubicBezTo>
                    <a:pt x="-401" y="54518"/>
                    <a:pt x="-401" y="57381"/>
                    <a:pt x="1204" y="59406"/>
                  </a:cubicBezTo>
                  <a:lnTo>
                    <a:pt x="10879" y="72786"/>
                  </a:lnTo>
                  <a:cubicBezTo>
                    <a:pt x="12088" y="74356"/>
                    <a:pt x="13957" y="75278"/>
                    <a:pt x="15940" y="75283"/>
                  </a:cubicBezTo>
                  <a:lnTo>
                    <a:pt x="15939" y="75282"/>
                  </a:lnTo>
                  <a:cubicBezTo>
                    <a:pt x="17964" y="75212"/>
                    <a:pt x="19818" y="74130"/>
                    <a:pt x="20873" y="72401"/>
                  </a:cubicBezTo>
                  <a:lnTo>
                    <a:pt x="30547" y="56846"/>
                  </a:lnTo>
                  <a:lnTo>
                    <a:pt x="30547" y="56270"/>
                  </a:lnTo>
                  <a:lnTo>
                    <a:pt x="31124" y="56270"/>
                  </a:lnTo>
                  <a:cubicBezTo>
                    <a:pt x="32122" y="55811"/>
                    <a:pt x="32659" y="54713"/>
                    <a:pt x="32405" y="53645"/>
                  </a:cubicBezTo>
                  <a:lnTo>
                    <a:pt x="30739" y="47243"/>
                  </a:lnTo>
                  <a:lnTo>
                    <a:pt x="31187" y="47243"/>
                  </a:lnTo>
                  <a:cubicBezTo>
                    <a:pt x="31526" y="47311"/>
                    <a:pt x="31874" y="47311"/>
                    <a:pt x="32213" y="47243"/>
                  </a:cubicBezTo>
                  <a:cubicBezTo>
                    <a:pt x="32743" y="47284"/>
                    <a:pt x="33269" y="47125"/>
                    <a:pt x="33686" y="46795"/>
                  </a:cubicBezTo>
                  <a:cubicBezTo>
                    <a:pt x="34397" y="46367"/>
                    <a:pt x="34869" y="45634"/>
                    <a:pt x="34967" y="44811"/>
                  </a:cubicBezTo>
                  <a:lnTo>
                    <a:pt x="34968" y="6913"/>
                  </a:lnTo>
                  <a:cubicBezTo>
                    <a:pt x="34958" y="6110"/>
                    <a:pt x="34581" y="5355"/>
                    <a:pt x="33943" y="486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xmlns="" id="{E91B3AF1-205C-7347-B576-8F633B24596E}"/>
                </a:ext>
              </a:extLst>
            </p:cNvPr>
            <p:cNvSpPr/>
            <p:nvPr/>
          </p:nvSpPr>
          <p:spPr>
            <a:xfrm>
              <a:off x="8192665" y="6366781"/>
              <a:ext cx="12813" cy="25606"/>
            </a:xfrm>
            <a:custGeom>
              <a:avLst/>
              <a:gdLst>
                <a:gd name="connsiteX0" fmla="*/ 14802 w 12813"/>
                <a:gd name="connsiteY0" fmla="*/ 19 h 25606"/>
                <a:gd name="connsiteX1" fmla="*/ 14098 w 12813"/>
                <a:gd name="connsiteY1" fmla="*/ 19 h 25606"/>
                <a:gd name="connsiteX2" fmla="*/ 4488 w 12813"/>
                <a:gd name="connsiteY2" fmla="*/ 2260 h 25606"/>
                <a:gd name="connsiteX3" fmla="*/ 2374 w 12813"/>
                <a:gd name="connsiteY3" fmla="*/ 4436 h 25606"/>
                <a:gd name="connsiteX4" fmla="*/ 3 w 12813"/>
                <a:gd name="connsiteY4" fmla="*/ 24473 h 25606"/>
                <a:gd name="connsiteX5" fmla="*/ 1990 w 12813"/>
                <a:gd name="connsiteY5" fmla="*/ 27098 h 25606"/>
                <a:gd name="connsiteX6" fmla="*/ 2694 w 12813"/>
                <a:gd name="connsiteY6" fmla="*/ 27098 h 25606"/>
                <a:gd name="connsiteX7" fmla="*/ 5064 w 12813"/>
                <a:gd name="connsiteY7" fmla="*/ 25753 h 25606"/>
                <a:gd name="connsiteX8" fmla="*/ 17173 w 12813"/>
                <a:gd name="connsiteY8" fmla="*/ 3476 h 25606"/>
                <a:gd name="connsiteX9" fmla="*/ 17173 w 12813"/>
                <a:gd name="connsiteY9" fmla="*/ 787 h 25606"/>
                <a:gd name="connsiteX10" fmla="*/ 14802 w 12813"/>
                <a:gd name="connsiteY10" fmla="*/ 19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25606">
                  <a:moveTo>
                    <a:pt x="14802" y="19"/>
                  </a:moveTo>
                  <a:lnTo>
                    <a:pt x="14098" y="19"/>
                  </a:lnTo>
                  <a:lnTo>
                    <a:pt x="4488" y="2260"/>
                  </a:lnTo>
                  <a:cubicBezTo>
                    <a:pt x="3411" y="2497"/>
                    <a:pt x="2579" y="3353"/>
                    <a:pt x="2374" y="4436"/>
                  </a:cubicBezTo>
                  <a:lnTo>
                    <a:pt x="3" y="24473"/>
                  </a:lnTo>
                  <a:cubicBezTo>
                    <a:pt x="-59" y="25714"/>
                    <a:pt x="778" y="26820"/>
                    <a:pt x="1990" y="27098"/>
                  </a:cubicBezTo>
                  <a:lnTo>
                    <a:pt x="2694" y="27098"/>
                  </a:lnTo>
                  <a:cubicBezTo>
                    <a:pt x="3670" y="27112"/>
                    <a:pt x="4576" y="26598"/>
                    <a:pt x="5064" y="25753"/>
                  </a:cubicBezTo>
                  <a:lnTo>
                    <a:pt x="17173" y="3476"/>
                  </a:lnTo>
                  <a:cubicBezTo>
                    <a:pt x="17713" y="2661"/>
                    <a:pt x="17713" y="1602"/>
                    <a:pt x="17173" y="787"/>
                  </a:cubicBezTo>
                  <a:cubicBezTo>
                    <a:pt x="16531" y="201"/>
                    <a:pt x="15667" y="-79"/>
                    <a:pt x="14802" y="1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404ECAC8-D119-FA42-88D2-085B774C7ECD}"/>
                </a:ext>
              </a:extLst>
            </p:cNvPr>
            <p:cNvSpPr/>
            <p:nvPr/>
          </p:nvSpPr>
          <p:spPr>
            <a:xfrm>
              <a:off x="8192665" y="6366781"/>
              <a:ext cx="12813" cy="25606"/>
            </a:xfrm>
            <a:custGeom>
              <a:avLst/>
              <a:gdLst>
                <a:gd name="connsiteX0" fmla="*/ 14802 w 12813"/>
                <a:gd name="connsiteY0" fmla="*/ 19 h 25606"/>
                <a:gd name="connsiteX1" fmla="*/ 14098 w 12813"/>
                <a:gd name="connsiteY1" fmla="*/ 19 h 25606"/>
                <a:gd name="connsiteX2" fmla="*/ 4488 w 12813"/>
                <a:gd name="connsiteY2" fmla="*/ 2260 h 25606"/>
                <a:gd name="connsiteX3" fmla="*/ 2374 w 12813"/>
                <a:gd name="connsiteY3" fmla="*/ 4436 h 25606"/>
                <a:gd name="connsiteX4" fmla="*/ 3 w 12813"/>
                <a:gd name="connsiteY4" fmla="*/ 24473 h 25606"/>
                <a:gd name="connsiteX5" fmla="*/ 1990 w 12813"/>
                <a:gd name="connsiteY5" fmla="*/ 27098 h 25606"/>
                <a:gd name="connsiteX6" fmla="*/ 2694 w 12813"/>
                <a:gd name="connsiteY6" fmla="*/ 27098 h 25606"/>
                <a:gd name="connsiteX7" fmla="*/ 5064 w 12813"/>
                <a:gd name="connsiteY7" fmla="*/ 25753 h 25606"/>
                <a:gd name="connsiteX8" fmla="*/ 17173 w 12813"/>
                <a:gd name="connsiteY8" fmla="*/ 3476 h 25606"/>
                <a:gd name="connsiteX9" fmla="*/ 17173 w 12813"/>
                <a:gd name="connsiteY9" fmla="*/ 787 h 25606"/>
                <a:gd name="connsiteX10" fmla="*/ 14802 w 12813"/>
                <a:gd name="connsiteY10" fmla="*/ 19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25606">
                  <a:moveTo>
                    <a:pt x="14802" y="19"/>
                  </a:moveTo>
                  <a:lnTo>
                    <a:pt x="14098" y="19"/>
                  </a:lnTo>
                  <a:lnTo>
                    <a:pt x="4488" y="2260"/>
                  </a:lnTo>
                  <a:cubicBezTo>
                    <a:pt x="3411" y="2497"/>
                    <a:pt x="2579" y="3353"/>
                    <a:pt x="2374" y="4436"/>
                  </a:cubicBezTo>
                  <a:lnTo>
                    <a:pt x="3" y="24473"/>
                  </a:lnTo>
                  <a:cubicBezTo>
                    <a:pt x="-59" y="25714"/>
                    <a:pt x="778" y="26820"/>
                    <a:pt x="1990" y="27098"/>
                  </a:cubicBezTo>
                  <a:lnTo>
                    <a:pt x="2694" y="27098"/>
                  </a:lnTo>
                  <a:cubicBezTo>
                    <a:pt x="3670" y="27112"/>
                    <a:pt x="4576" y="26598"/>
                    <a:pt x="5064" y="25753"/>
                  </a:cubicBezTo>
                  <a:lnTo>
                    <a:pt x="17173" y="3476"/>
                  </a:lnTo>
                  <a:cubicBezTo>
                    <a:pt x="17713" y="2661"/>
                    <a:pt x="17713" y="1602"/>
                    <a:pt x="17173" y="787"/>
                  </a:cubicBezTo>
                  <a:cubicBezTo>
                    <a:pt x="16531" y="201"/>
                    <a:pt x="15667" y="-79"/>
                    <a:pt x="14802" y="19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792B8289-7965-F341-AFD8-505DDB75E685}"/>
                </a:ext>
              </a:extLst>
            </p:cNvPr>
            <p:cNvSpPr/>
            <p:nvPr/>
          </p:nvSpPr>
          <p:spPr>
            <a:xfrm>
              <a:off x="7948967" y="6255221"/>
              <a:ext cx="140948" cy="51213"/>
            </a:xfrm>
            <a:custGeom>
              <a:avLst/>
              <a:gdLst>
                <a:gd name="connsiteX0" fmla="*/ 128188 w 140947"/>
                <a:gd name="connsiteY0" fmla="*/ 12483 h 51212"/>
                <a:gd name="connsiteX1" fmla="*/ 126586 w 140947"/>
                <a:gd name="connsiteY1" fmla="*/ 11203 h 51212"/>
                <a:gd name="connsiteX2" fmla="*/ 79881 w 140947"/>
                <a:gd name="connsiteY2" fmla="*/ 0 h 51212"/>
                <a:gd name="connsiteX3" fmla="*/ 17031 w 140947"/>
                <a:gd name="connsiteY3" fmla="*/ 2240 h 51212"/>
                <a:gd name="connsiteX4" fmla="*/ 14981 w 140947"/>
                <a:gd name="connsiteY4" fmla="*/ 3264 h 51212"/>
                <a:gd name="connsiteX5" fmla="*/ 501 w 140947"/>
                <a:gd name="connsiteY5" fmla="*/ 21061 h 51212"/>
                <a:gd name="connsiteX6" fmla="*/ 53 w 140947"/>
                <a:gd name="connsiteY6" fmla="*/ 23046 h 51212"/>
                <a:gd name="connsiteX7" fmla="*/ 2488 w 140947"/>
                <a:gd name="connsiteY7" fmla="*/ 34184 h 51212"/>
                <a:gd name="connsiteX8" fmla="*/ 4602 w 140947"/>
                <a:gd name="connsiteY8" fmla="*/ 36105 h 51212"/>
                <a:gd name="connsiteX9" fmla="*/ 5050 w 140947"/>
                <a:gd name="connsiteY9" fmla="*/ 36105 h 51212"/>
                <a:gd name="connsiteX10" fmla="*/ 7292 w 140947"/>
                <a:gd name="connsiteY10" fmla="*/ 34952 h 51212"/>
                <a:gd name="connsiteX11" fmla="*/ 15301 w 140947"/>
                <a:gd name="connsiteY11" fmla="*/ 23942 h 51212"/>
                <a:gd name="connsiteX12" fmla="*/ 29909 w 140947"/>
                <a:gd name="connsiteY12" fmla="*/ 35465 h 51212"/>
                <a:gd name="connsiteX13" fmla="*/ 31703 w 140947"/>
                <a:gd name="connsiteY13" fmla="*/ 36105 h 51212"/>
                <a:gd name="connsiteX14" fmla="*/ 33048 w 140947"/>
                <a:gd name="connsiteY14" fmla="*/ 35656 h 51212"/>
                <a:gd name="connsiteX15" fmla="*/ 50922 w 140947"/>
                <a:gd name="connsiteY15" fmla="*/ 25350 h 51212"/>
                <a:gd name="connsiteX16" fmla="*/ 63736 w 140947"/>
                <a:gd name="connsiteY16" fmla="*/ 33416 h 51212"/>
                <a:gd name="connsiteX17" fmla="*/ 65209 w 140947"/>
                <a:gd name="connsiteY17" fmla="*/ 33864 h 51212"/>
                <a:gd name="connsiteX18" fmla="*/ 65722 w 140947"/>
                <a:gd name="connsiteY18" fmla="*/ 33864 h 51212"/>
                <a:gd name="connsiteX19" fmla="*/ 88210 w 140947"/>
                <a:gd name="connsiteY19" fmla="*/ 29255 h 51212"/>
                <a:gd name="connsiteX20" fmla="*/ 138951 w 140947"/>
                <a:gd name="connsiteY20" fmla="*/ 51533 h 51212"/>
                <a:gd name="connsiteX21" fmla="*/ 140105 w 140947"/>
                <a:gd name="connsiteY21" fmla="*/ 51533 h 51212"/>
                <a:gd name="connsiteX22" fmla="*/ 141194 w 140947"/>
                <a:gd name="connsiteY22" fmla="*/ 51533 h 51212"/>
                <a:gd name="connsiteX23" fmla="*/ 142668 w 140947"/>
                <a:gd name="connsiteY23" fmla="*/ 50124 h 51212"/>
                <a:gd name="connsiteX24" fmla="*/ 145102 w 140947"/>
                <a:gd name="connsiteY24" fmla="*/ 43723 h 51212"/>
                <a:gd name="connsiteX25" fmla="*/ 145102 w 140947"/>
                <a:gd name="connsiteY25" fmla="*/ 41738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47" h="51212">
                  <a:moveTo>
                    <a:pt x="128188" y="12483"/>
                  </a:moveTo>
                  <a:cubicBezTo>
                    <a:pt x="127876" y="11836"/>
                    <a:pt x="127287" y="11365"/>
                    <a:pt x="126586" y="11203"/>
                  </a:cubicBezTo>
                  <a:lnTo>
                    <a:pt x="79881" y="0"/>
                  </a:lnTo>
                  <a:lnTo>
                    <a:pt x="17031" y="2240"/>
                  </a:lnTo>
                  <a:cubicBezTo>
                    <a:pt x="16225" y="2240"/>
                    <a:pt x="15465" y="2620"/>
                    <a:pt x="14981" y="3264"/>
                  </a:cubicBezTo>
                  <a:lnTo>
                    <a:pt x="501" y="21061"/>
                  </a:lnTo>
                  <a:cubicBezTo>
                    <a:pt x="69" y="21625"/>
                    <a:pt x="-95" y="22350"/>
                    <a:pt x="53" y="23046"/>
                  </a:cubicBezTo>
                  <a:lnTo>
                    <a:pt x="2488" y="34184"/>
                  </a:lnTo>
                  <a:cubicBezTo>
                    <a:pt x="2703" y="35214"/>
                    <a:pt x="3556" y="35989"/>
                    <a:pt x="4602" y="36105"/>
                  </a:cubicBezTo>
                  <a:cubicBezTo>
                    <a:pt x="4746" y="36158"/>
                    <a:pt x="4906" y="36158"/>
                    <a:pt x="5050" y="36105"/>
                  </a:cubicBezTo>
                  <a:cubicBezTo>
                    <a:pt x="5934" y="36085"/>
                    <a:pt x="6761" y="35660"/>
                    <a:pt x="7292" y="34952"/>
                  </a:cubicBezTo>
                  <a:lnTo>
                    <a:pt x="15301" y="23942"/>
                  </a:lnTo>
                  <a:lnTo>
                    <a:pt x="29909" y="35465"/>
                  </a:lnTo>
                  <a:cubicBezTo>
                    <a:pt x="30409" y="35889"/>
                    <a:pt x="31047" y="36117"/>
                    <a:pt x="31703" y="36105"/>
                  </a:cubicBezTo>
                  <a:cubicBezTo>
                    <a:pt x="32188" y="36105"/>
                    <a:pt x="32660" y="35948"/>
                    <a:pt x="33048" y="35656"/>
                  </a:cubicBezTo>
                  <a:lnTo>
                    <a:pt x="50922" y="25350"/>
                  </a:lnTo>
                  <a:lnTo>
                    <a:pt x="63736" y="33416"/>
                  </a:lnTo>
                  <a:cubicBezTo>
                    <a:pt x="64189" y="33670"/>
                    <a:pt x="64691" y="33823"/>
                    <a:pt x="65209" y="33864"/>
                  </a:cubicBezTo>
                  <a:lnTo>
                    <a:pt x="65722" y="33864"/>
                  </a:lnTo>
                  <a:lnTo>
                    <a:pt x="88210" y="29255"/>
                  </a:lnTo>
                  <a:lnTo>
                    <a:pt x="138951" y="51533"/>
                  </a:lnTo>
                  <a:cubicBezTo>
                    <a:pt x="139332" y="51610"/>
                    <a:pt x="139724" y="51610"/>
                    <a:pt x="140105" y="51533"/>
                  </a:cubicBezTo>
                  <a:cubicBezTo>
                    <a:pt x="140461" y="51634"/>
                    <a:pt x="140838" y="51634"/>
                    <a:pt x="141194" y="51533"/>
                  </a:cubicBezTo>
                  <a:cubicBezTo>
                    <a:pt x="141889" y="51336"/>
                    <a:pt x="142440" y="50809"/>
                    <a:pt x="142668" y="50124"/>
                  </a:cubicBezTo>
                  <a:lnTo>
                    <a:pt x="145102" y="43723"/>
                  </a:lnTo>
                  <a:cubicBezTo>
                    <a:pt x="145355" y="43086"/>
                    <a:pt x="145355" y="42376"/>
                    <a:pt x="145102" y="4173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043444ED-9322-AF48-8E33-9551F641B1C9}"/>
                </a:ext>
              </a:extLst>
            </p:cNvPr>
            <p:cNvSpPr/>
            <p:nvPr/>
          </p:nvSpPr>
          <p:spPr>
            <a:xfrm>
              <a:off x="8037980" y="6208425"/>
              <a:ext cx="25627" cy="19205"/>
            </a:xfrm>
            <a:custGeom>
              <a:avLst/>
              <a:gdLst>
                <a:gd name="connsiteX0" fmla="*/ 28348 w 25626"/>
                <a:gd name="connsiteY0" fmla="*/ 384 h 19204"/>
                <a:gd name="connsiteX1" fmla="*/ 26874 w 25626"/>
                <a:gd name="connsiteY1" fmla="*/ 0 h 19204"/>
                <a:gd name="connsiteX2" fmla="*/ 2144 w 25626"/>
                <a:gd name="connsiteY2" fmla="*/ 4481 h 19204"/>
                <a:gd name="connsiteX3" fmla="*/ 94 w 25626"/>
                <a:gd name="connsiteY3" fmla="*/ 6210 h 19204"/>
                <a:gd name="connsiteX4" fmla="*/ 798 w 25626"/>
                <a:gd name="connsiteY4" fmla="*/ 8642 h 19204"/>
                <a:gd name="connsiteX5" fmla="*/ 12907 w 25626"/>
                <a:gd name="connsiteY5" fmla="*/ 19781 h 19204"/>
                <a:gd name="connsiteX6" fmla="*/ 14830 w 25626"/>
                <a:gd name="connsiteY6" fmla="*/ 20549 h 19204"/>
                <a:gd name="connsiteX7" fmla="*/ 15662 w 25626"/>
                <a:gd name="connsiteY7" fmla="*/ 20549 h 19204"/>
                <a:gd name="connsiteX8" fmla="*/ 30077 w 25626"/>
                <a:gd name="connsiteY8" fmla="*/ 16068 h 19204"/>
                <a:gd name="connsiteX9" fmla="*/ 31871 w 25626"/>
                <a:gd name="connsiteY9" fmla="*/ 13251 h 19204"/>
                <a:gd name="connsiteX10" fmla="*/ 29436 w 25626"/>
                <a:gd name="connsiteY10" fmla="*/ 2049 h 19204"/>
                <a:gd name="connsiteX11" fmla="*/ 28347 w 25626"/>
                <a:gd name="connsiteY11" fmla="*/ 384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26" h="19204">
                  <a:moveTo>
                    <a:pt x="28348" y="384"/>
                  </a:moveTo>
                  <a:cubicBezTo>
                    <a:pt x="27899" y="129"/>
                    <a:pt x="27390" y="-3"/>
                    <a:pt x="26874" y="0"/>
                  </a:cubicBezTo>
                  <a:lnTo>
                    <a:pt x="2144" y="4481"/>
                  </a:lnTo>
                  <a:cubicBezTo>
                    <a:pt x="1201" y="4652"/>
                    <a:pt x="420" y="5310"/>
                    <a:pt x="94" y="6210"/>
                  </a:cubicBezTo>
                  <a:cubicBezTo>
                    <a:pt x="-161" y="7089"/>
                    <a:pt x="113" y="8036"/>
                    <a:pt x="798" y="8642"/>
                  </a:cubicBezTo>
                  <a:lnTo>
                    <a:pt x="12907" y="19781"/>
                  </a:lnTo>
                  <a:cubicBezTo>
                    <a:pt x="13420" y="20283"/>
                    <a:pt x="14112" y="20559"/>
                    <a:pt x="14830" y="20549"/>
                  </a:cubicBezTo>
                  <a:lnTo>
                    <a:pt x="15662" y="20549"/>
                  </a:lnTo>
                  <a:lnTo>
                    <a:pt x="30077" y="16068"/>
                  </a:lnTo>
                  <a:cubicBezTo>
                    <a:pt x="31348" y="15781"/>
                    <a:pt x="32149" y="14523"/>
                    <a:pt x="31871" y="13251"/>
                  </a:cubicBezTo>
                  <a:lnTo>
                    <a:pt x="29436" y="2049"/>
                  </a:lnTo>
                  <a:cubicBezTo>
                    <a:pt x="29374" y="1347"/>
                    <a:pt x="28966" y="723"/>
                    <a:pt x="28347" y="38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BA680BCC-E9C9-A64E-A4CC-F3C6EF7B14DA}"/>
                </a:ext>
              </a:extLst>
            </p:cNvPr>
            <p:cNvSpPr/>
            <p:nvPr/>
          </p:nvSpPr>
          <p:spPr>
            <a:xfrm>
              <a:off x="8069147" y="6135438"/>
              <a:ext cx="38440" cy="19205"/>
            </a:xfrm>
            <a:custGeom>
              <a:avLst/>
              <a:gdLst>
                <a:gd name="connsiteX0" fmla="*/ 1602 w 38440"/>
                <a:gd name="connsiteY0" fmla="*/ 8268 h 19204"/>
                <a:gd name="connsiteX1" fmla="*/ 20822 w 38440"/>
                <a:gd name="connsiteY1" fmla="*/ 21711 h 19204"/>
                <a:gd name="connsiteX2" fmla="*/ 22359 w 38440"/>
                <a:gd name="connsiteY2" fmla="*/ 22159 h 19204"/>
                <a:gd name="connsiteX3" fmla="*/ 23321 w 38440"/>
                <a:gd name="connsiteY3" fmla="*/ 22159 h 19204"/>
                <a:gd name="connsiteX4" fmla="*/ 42541 w 38440"/>
                <a:gd name="connsiteY4" fmla="*/ 15757 h 19204"/>
                <a:gd name="connsiteX5" fmla="*/ 43947 w 38440"/>
                <a:gd name="connsiteY5" fmla="*/ 12617 h 19204"/>
                <a:gd name="connsiteX6" fmla="*/ 42541 w 38440"/>
                <a:gd name="connsiteY6" fmla="*/ 11213 h 19204"/>
                <a:gd name="connsiteX7" fmla="*/ 15889 w 38440"/>
                <a:gd name="connsiteY7" fmla="*/ 74 h 19204"/>
                <a:gd name="connsiteX8" fmla="*/ 14799 w 38440"/>
                <a:gd name="connsiteY8" fmla="*/ 74 h 19204"/>
                <a:gd name="connsiteX9" fmla="*/ 13774 w 38440"/>
                <a:gd name="connsiteY9" fmla="*/ 74 h 19204"/>
                <a:gd name="connsiteX10" fmla="*/ 1730 w 38440"/>
                <a:gd name="connsiteY10" fmla="*/ 4427 h 19204"/>
                <a:gd name="connsiteX11" fmla="*/ 0 w 38440"/>
                <a:gd name="connsiteY11" fmla="*/ 6411 h 19204"/>
                <a:gd name="connsiteX12" fmla="*/ 1602 w 38440"/>
                <a:gd name="connsiteY12" fmla="*/ 8267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40" h="19204">
                  <a:moveTo>
                    <a:pt x="1602" y="8268"/>
                  </a:moveTo>
                  <a:lnTo>
                    <a:pt x="20822" y="21711"/>
                  </a:lnTo>
                  <a:cubicBezTo>
                    <a:pt x="21269" y="22029"/>
                    <a:pt x="21811" y="22187"/>
                    <a:pt x="22359" y="22159"/>
                  </a:cubicBezTo>
                  <a:lnTo>
                    <a:pt x="23321" y="22159"/>
                  </a:lnTo>
                  <a:lnTo>
                    <a:pt x="42541" y="15757"/>
                  </a:lnTo>
                  <a:cubicBezTo>
                    <a:pt x="43797" y="15278"/>
                    <a:pt x="44426" y="13872"/>
                    <a:pt x="43947" y="12617"/>
                  </a:cubicBezTo>
                  <a:cubicBezTo>
                    <a:pt x="43700" y="11970"/>
                    <a:pt x="43188" y="11460"/>
                    <a:pt x="42541" y="11213"/>
                  </a:cubicBezTo>
                  <a:lnTo>
                    <a:pt x="15889" y="74"/>
                  </a:lnTo>
                  <a:cubicBezTo>
                    <a:pt x="15532" y="-25"/>
                    <a:pt x="15156" y="-25"/>
                    <a:pt x="14799" y="74"/>
                  </a:cubicBezTo>
                  <a:cubicBezTo>
                    <a:pt x="14464" y="-23"/>
                    <a:pt x="14109" y="-23"/>
                    <a:pt x="13774" y="74"/>
                  </a:cubicBezTo>
                  <a:lnTo>
                    <a:pt x="1730" y="4427"/>
                  </a:lnTo>
                  <a:cubicBezTo>
                    <a:pt x="847" y="4741"/>
                    <a:pt x="191" y="5494"/>
                    <a:pt x="0" y="6411"/>
                  </a:cubicBezTo>
                  <a:cubicBezTo>
                    <a:pt x="184" y="7262"/>
                    <a:pt x="787" y="7961"/>
                    <a:pt x="1602" y="826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FC183682-079D-2045-91A7-57ABD2A9D30A}"/>
                </a:ext>
              </a:extLst>
            </p:cNvPr>
            <p:cNvSpPr/>
            <p:nvPr/>
          </p:nvSpPr>
          <p:spPr>
            <a:xfrm>
              <a:off x="8312165" y="6196664"/>
              <a:ext cx="70474" cy="19205"/>
            </a:xfrm>
            <a:custGeom>
              <a:avLst/>
              <a:gdLst>
                <a:gd name="connsiteX0" fmla="*/ 5690 w 70473"/>
                <a:gd name="connsiteY0" fmla="*/ 17715 h 19204"/>
                <a:gd name="connsiteX1" fmla="*/ 66875 w 70473"/>
                <a:gd name="connsiteY1" fmla="*/ 24500 h 19204"/>
                <a:gd name="connsiteX2" fmla="*/ 72448 w 70473"/>
                <a:gd name="connsiteY2" fmla="*/ 21107 h 19204"/>
                <a:gd name="connsiteX3" fmla="*/ 71039 w 70473"/>
                <a:gd name="connsiteY3" fmla="*/ 14706 h 19204"/>
                <a:gd name="connsiteX4" fmla="*/ 64632 w 70473"/>
                <a:gd name="connsiteY4" fmla="*/ 9585 h 19204"/>
                <a:gd name="connsiteX5" fmla="*/ 63095 w 70473"/>
                <a:gd name="connsiteY5" fmla="*/ 8816 h 19204"/>
                <a:gd name="connsiteX6" fmla="*/ 20233 w 70473"/>
                <a:gd name="connsiteY6" fmla="*/ 46 h 19204"/>
                <a:gd name="connsiteX7" fmla="*/ 19465 w 70473"/>
                <a:gd name="connsiteY7" fmla="*/ 46 h 19204"/>
                <a:gd name="connsiteX8" fmla="*/ 17927 w 70473"/>
                <a:gd name="connsiteY8" fmla="*/ 46 h 19204"/>
                <a:gd name="connsiteX9" fmla="*/ 3512 w 70473"/>
                <a:gd name="connsiteY9" fmla="*/ 6768 h 19204"/>
                <a:gd name="connsiteX10" fmla="*/ 116 w 70473"/>
                <a:gd name="connsiteY10" fmla="*/ 13169 h 19204"/>
                <a:gd name="connsiteX11" fmla="*/ 5690 w 70473"/>
                <a:gd name="connsiteY11" fmla="*/ 17715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73" h="19204">
                  <a:moveTo>
                    <a:pt x="5690" y="17715"/>
                  </a:moveTo>
                  <a:lnTo>
                    <a:pt x="66875" y="24500"/>
                  </a:lnTo>
                  <a:cubicBezTo>
                    <a:pt x="69213" y="24471"/>
                    <a:pt x="71350" y="23170"/>
                    <a:pt x="72448" y="21107"/>
                  </a:cubicBezTo>
                  <a:cubicBezTo>
                    <a:pt x="73357" y="18888"/>
                    <a:pt x="72796" y="16339"/>
                    <a:pt x="71039" y="14706"/>
                  </a:cubicBezTo>
                  <a:lnTo>
                    <a:pt x="64632" y="9585"/>
                  </a:lnTo>
                  <a:cubicBezTo>
                    <a:pt x="64191" y="9206"/>
                    <a:pt x="63663" y="8942"/>
                    <a:pt x="63095" y="8816"/>
                  </a:cubicBezTo>
                  <a:lnTo>
                    <a:pt x="20233" y="46"/>
                  </a:lnTo>
                  <a:lnTo>
                    <a:pt x="19465" y="46"/>
                  </a:lnTo>
                  <a:cubicBezTo>
                    <a:pt x="18954" y="-15"/>
                    <a:pt x="18438" y="-15"/>
                    <a:pt x="17927" y="46"/>
                  </a:cubicBezTo>
                  <a:lnTo>
                    <a:pt x="3512" y="6768"/>
                  </a:lnTo>
                  <a:cubicBezTo>
                    <a:pt x="993" y="7815"/>
                    <a:pt x="-430" y="10499"/>
                    <a:pt x="116" y="13169"/>
                  </a:cubicBezTo>
                  <a:cubicBezTo>
                    <a:pt x="746" y="15761"/>
                    <a:pt x="3023" y="17618"/>
                    <a:pt x="5690" y="1771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501061DB-38BB-9E4D-B512-9252D786DE21}"/>
                </a:ext>
              </a:extLst>
            </p:cNvPr>
            <p:cNvSpPr/>
            <p:nvPr/>
          </p:nvSpPr>
          <p:spPr>
            <a:xfrm>
              <a:off x="8311204" y="6166104"/>
              <a:ext cx="38440" cy="19205"/>
            </a:xfrm>
            <a:custGeom>
              <a:avLst/>
              <a:gdLst>
                <a:gd name="connsiteX0" fmla="*/ 29075 w 38440"/>
                <a:gd name="connsiteY0" fmla="*/ 25037 h 19204"/>
                <a:gd name="connsiteX1" fmla="*/ 41888 w 38440"/>
                <a:gd name="connsiteY1" fmla="*/ 22668 h 19204"/>
                <a:gd name="connsiteX2" fmla="*/ 43938 w 38440"/>
                <a:gd name="connsiteY2" fmla="*/ 20875 h 19204"/>
                <a:gd name="connsiteX3" fmla="*/ 43105 w 38440"/>
                <a:gd name="connsiteY3" fmla="*/ 18379 h 19204"/>
                <a:gd name="connsiteX4" fmla="*/ 21387 w 38440"/>
                <a:gd name="connsiteY4" fmla="*/ 583 h 19204"/>
                <a:gd name="connsiteX5" fmla="*/ 19657 w 38440"/>
                <a:gd name="connsiteY5" fmla="*/ 6 h 19204"/>
                <a:gd name="connsiteX6" fmla="*/ 2679 w 38440"/>
                <a:gd name="connsiteY6" fmla="*/ 7 h 19204"/>
                <a:gd name="connsiteX7" fmla="*/ 180 w 38440"/>
                <a:gd name="connsiteY7" fmla="*/ 1543 h 19204"/>
                <a:gd name="connsiteX8" fmla="*/ 1013 w 38440"/>
                <a:gd name="connsiteY8" fmla="*/ 4296 h 19204"/>
                <a:gd name="connsiteX9" fmla="*/ 27537 w 38440"/>
                <a:gd name="connsiteY9" fmla="*/ 24397 h 19204"/>
                <a:gd name="connsiteX10" fmla="*/ 29075 w 38440"/>
                <a:gd name="connsiteY10" fmla="*/ 25037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40" h="19204">
                  <a:moveTo>
                    <a:pt x="29075" y="25037"/>
                  </a:moveTo>
                  <a:lnTo>
                    <a:pt x="41888" y="22668"/>
                  </a:lnTo>
                  <a:cubicBezTo>
                    <a:pt x="42866" y="22528"/>
                    <a:pt x="43670" y="21826"/>
                    <a:pt x="43938" y="20875"/>
                  </a:cubicBezTo>
                  <a:cubicBezTo>
                    <a:pt x="44210" y="19951"/>
                    <a:pt x="43878" y="18955"/>
                    <a:pt x="43105" y="18379"/>
                  </a:cubicBezTo>
                  <a:lnTo>
                    <a:pt x="21387" y="583"/>
                  </a:lnTo>
                  <a:cubicBezTo>
                    <a:pt x="20910" y="168"/>
                    <a:pt x="20287" y="-39"/>
                    <a:pt x="19657" y="6"/>
                  </a:cubicBezTo>
                  <a:lnTo>
                    <a:pt x="2679" y="7"/>
                  </a:lnTo>
                  <a:cubicBezTo>
                    <a:pt x="1611" y="-37"/>
                    <a:pt x="623" y="570"/>
                    <a:pt x="180" y="1543"/>
                  </a:cubicBezTo>
                  <a:cubicBezTo>
                    <a:pt x="-246" y="2541"/>
                    <a:pt x="105" y="3701"/>
                    <a:pt x="1013" y="4296"/>
                  </a:cubicBezTo>
                  <a:lnTo>
                    <a:pt x="27537" y="24397"/>
                  </a:lnTo>
                  <a:cubicBezTo>
                    <a:pt x="27973" y="24760"/>
                    <a:pt x="28509" y="24983"/>
                    <a:pt x="29075" y="2503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xmlns="" id="{650569A1-9B53-DA4D-AE07-1687DC03653E}"/>
                </a:ext>
              </a:extLst>
            </p:cNvPr>
            <p:cNvSpPr/>
            <p:nvPr/>
          </p:nvSpPr>
          <p:spPr>
            <a:xfrm>
              <a:off x="7955874" y="6286393"/>
              <a:ext cx="12813" cy="12803"/>
            </a:xfrm>
            <a:custGeom>
              <a:avLst/>
              <a:gdLst>
                <a:gd name="connsiteX0" fmla="*/ 14737 w 12813"/>
                <a:gd name="connsiteY0" fmla="*/ 4 h 12803"/>
                <a:gd name="connsiteX1" fmla="*/ 13712 w 12813"/>
                <a:gd name="connsiteY1" fmla="*/ 4 h 12803"/>
                <a:gd name="connsiteX2" fmla="*/ 1731 w 12813"/>
                <a:gd name="connsiteY2" fmla="*/ 4549 h 12803"/>
                <a:gd name="connsiteX3" fmla="*/ 1 w 12813"/>
                <a:gd name="connsiteY3" fmla="*/ 6790 h 12803"/>
                <a:gd name="connsiteX4" fmla="*/ 1 w 12813"/>
                <a:gd name="connsiteY4" fmla="*/ 15688 h 12803"/>
                <a:gd name="connsiteX5" fmla="*/ 1731 w 12813"/>
                <a:gd name="connsiteY5" fmla="*/ 17992 h 12803"/>
                <a:gd name="connsiteX6" fmla="*/ 2628 w 12813"/>
                <a:gd name="connsiteY6" fmla="*/ 17992 h 12803"/>
                <a:gd name="connsiteX7" fmla="*/ 4678 w 12813"/>
                <a:gd name="connsiteY7" fmla="*/ 17096 h 12803"/>
                <a:gd name="connsiteX8" fmla="*/ 16787 w 12813"/>
                <a:gd name="connsiteY8" fmla="*/ 3717 h 12803"/>
                <a:gd name="connsiteX9" fmla="*/ 16787 w 12813"/>
                <a:gd name="connsiteY9" fmla="*/ 708 h 12803"/>
                <a:gd name="connsiteX10" fmla="*/ 14737 w 12813"/>
                <a:gd name="connsiteY10" fmla="*/ 4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12803">
                  <a:moveTo>
                    <a:pt x="14737" y="4"/>
                  </a:moveTo>
                  <a:lnTo>
                    <a:pt x="13712" y="4"/>
                  </a:lnTo>
                  <a:lnTo>
                    <a:pt x="1731" y="4549"/>
                  </a:lnTo>
                  <a:cubicBezTo>
                    <a:pt x="722" y="4832"/>
                    <a:pt x="19" y="5743"/>
                    <a:pt x="1" y="6790"/>
                  </a:cubicBezTo>
                  <a:lnTo>
                    <a:pt x="1" y="15688"/>
                  </a:lnTo>
                  <a:cubicBezTo>
                    <a:pt x="-33" y="16766"/>
                    <a:pt x="685" y="17723"/>
                    <a:pt x="1731" y="17992"/>
                  </a:cubicBezTo>
                  <a:lnTo>
                    <a:pt x="2628" y="17992"/>
                  </a:lnTo>
                  <a:cubicBezTo>
                    <a:pt x="3413" y="18023"/>
                    <a:pt x="4169" y="17693"/>
                    <a:pt x="4678" y="17096"/>
                  </a:cubicBezTo>
                  <a:lnTo>
                    <a:pt x="16787" y="3717"/>
                  </a:lnTo>
                  <a:cubicBezTo>
                    <a:pt x="17561" y="2863"/>
                    <a:pt x="17561" y="1562"/>
                    <a:pt x="16787" y="708"/>
                  </a:cubicBezTo>
                  <a:cubicBezTo>
                    <a:pt x="16221" y="216"/>
                    <a:pt x="15485" y="-36"/>
                    <a:pt x="14737" y="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xmlns="" id="{911B84A5-8AEF-774E-B1D0-AC4765032E59}"/>
                </a:ext>
              </a:extLst>
            </p:cNvPr>
            <p:cNvSpPr/>
            <p:nvPr/>
          </p:nvSpPr>
          <p:spPr>
            <a:xfrm>
              <a:off x="7043942" y="5826315"/>
              <a:ext cx="499725" cy="492921"/>
            </a:xfrm>
            <a:custGeom>
              <a:avLst/>
              <a:gdLst>
                <a:gd name="connsiteX0" fmla="*/ 10379 w 499724"/>
                <a:gd name="connsiteY0" fmla="*/ 236986 h 492921"/>
                <a:gd name="connsiteX1" fmla="*/ 9546 w 499724"/>
                <a:gd name="connsiteY1" fmla="*/ 238523 h 492921"/>
                <a:gd name="connsiteX2" fmla="*/ 0 w 499724"/>
                <a:gd name="connsiteY2" fmla="*/ 287943 h 492921"/>
                <a:gd name="connsiteX3" fmla="*/ 12173 w 499724"/>
                <a:gd name="connsiteY3" fmla="*/ 330513 h 492921"/>
                <a:gd name="connsiteX4" fmla="*/ 15120 w 499724"/>
                <a:gd name="connsiteY4" fmla="*/ 333970 h 492921"/>
                <a:gd name="connsiteX5" fmla="*/ 34789 w 499724"/>
                <a:gd name="connsiteY5" fmla="*/ 343572 h 492921"/>
                <a:gd name="connsiteX6" fmla="*/ 45872 w 499724"/>
                <a:gd name="connsiteY6" fmla="*/ 363609 h 492921"/>
                <a:gd name="connsiteX7" fmla="*/ 65093 w 499724"/>
                <a:gd name="connsiteY7" fmla="*/ 439340 h 492921"/>
                <a:gd name="connsiteX8" fmla="*/ 70666 w 499724"/>
                <a:gd name="connsiteY8" fmla="*/ 443885 h 492921"/>
                <a:gd name="connsiteX9" fmla="*/ 112246 w 499724"/>
                <a:gd name="connsiteY9" fmla="*/ 445613 h 492921"/>
                <a:gd name="connsiteX10" fmla="*/ 132171 w 499724"/>
                <a:gd name="connsiteY10" fmla="*/ 437227 h 492921"/>
                <a:gd name="connsiteX11" fmla="*/ 139923 w 499724"/>
                <a:gd name="connsiteY11" fmla="*/ 464050 h 492921"/>
                <a:gd name="connsiteX12" fmla="*/ 146906 w 499724"/>
                <a:gd name="connsiteY12" fmla="*/ 468275 h 492921"/>
                <a:gd name="connsiteX13" fmla="*/ 147355 w 499724"/>
                <a:gd name="connsiteY13" fmla="*/ 468275 h 492921"/>
                <a:gd name="connsiteX14" fmla="*/ 181118 w 499724"/>
                <a:gd name="connsiteY14" fmla="*/ 460529 h 492921"/>
                <a:gd name="connsiteX15" fmla="*/ 200338 w 499724"/>
                <a:gd name="connsiteY15" fmla="*/ 446702 h 492921"/>
                <a:gd name="connsiteX16" fmla="*/ 225261 w 499724"/>
                <a:gd name="connsiteY16" fmla="*/ 453808 h 492921"/>
                <a:gd name="connsiteX17" fmla="*/ 226927 w 499724"/>
                <a:gd name="connsiteY17" fmla="*/ 461617 h 492921"/>
                <a:gd name="connsiteX18" fmla="*/ 232948 w 499724"/>
                <a:gd name="connsiteY18" fmla="*/ 466226 h 492921"/>
                <a:gd name="connsiteX19" fmla="*/ 257999 w 499724"/>
                <a:gd name="connsiteY19" fmla="*/ 462066 h 492921"/>
                <a:gd name="connsiteX20" fmla="*/ 266264 w 499724"/>
                <a:gd name="connsiteY20" fmla="*/ 467827 h 492921"/>
                <a:gd name="connsiteX21" fmla="*/ 275553 w 499724"/>
                <a:gd name="connsiteY21" fmla="*/ 491449 h 492921"/>
                <a:gd name="connsiteX22" fmla="*/ 281320 w 499724"/>
                <a:gd name="connsiteY22" fmla="*/ 495226 h 492921"/>
                <a:gd name="connsiteX23" fmla="*/ 288559 w 499724"/>
                <a:gd name="connsiteY23" fmla="*/ 495226 h 492921"/>
                <a:gd name="connsiteX24" fmla="*/ 291506 w 499724"/>
                <a:gd name="connsiteY24" fmla="*/ 494458 h 492921"/>
                <a:gd name="connsiteX25" fmla="*/ 344426 w 499724"/>
                <a:gd name="connsiteY25" fmla="*/ 467379 h 492921"/>
                <a:gd name="connsiteX26" fmla="*/ 348783 w 499724"/>
                <a:gd name="connsiteY26" fmla="*/ 487672 h 492921"/>
                <a:gd name="connsiteX27" fmla="*/ 350641 w 499724"/>
                <a:gd name="connsiteY27" fmla="*/ 489528 h 492921"/>
                <a:gd name="connsiteX28" fmla="*/ 351410 w 499724"/>
                <a:gd name="connsiteY28" fmla="*/ 489528 h 492921"/>
                <a:gd name="connsiteX29" fmla="*/ 353268 w 499724"/>
                <a:gd name="connsiteY29" fmla="*/ 488824 h 492921"/>
                <a:gd name="connsiteX30" fmla="*/ 362941 w 499724"/>
                <a:gd name="connsiteY30" fmla="*/ 479862 h 492921"/>
                <a:gd name="connsiteX31" fmla="*/ 363646 w 499724"/>
                <a:gd name="connsiteY31" fmla="*/ 477429 h 492921"/>
                <a:gd name="connsiteX32" fmla="*/ 356470 w 499724"/>
                <a:gd name="connsiteY32" fmla="*/ 452911 h 492921"/>
                <a:gd name="connsiteX33" fmla="*/ 354484 w 499724"/>
                <a:gd name="connsiteY33" fmla="*/ 451183 h 492921"/>
                <a:gd name="connsiteX34" fmla="*/ 376203 w 499724"/>
                <a:gd name="connsiteY34" fmla="*/ 409317 h 492921"/>
                <a:gd name="connsiteX35" fmla="*/ 375626 w 499724"/>
                <a:gd name="connsiteY35" fmla="*/ 402915 h 492921"/>
                <a:gd name="connsiteX36" fmla="*/ 362813 w 499724"/>
                <a:gd name="connsiteY36" fmla="*/ 387551 h 492921"/>
                <a:gd name="connsiteX37" fmla="*/ 397922 w 499724"/>
                <a:gd name="connsiteY37" fmla="*/ 362777 h 492921"/>
                <a:gd name="connsiteX38" fmla="*/ 418167 w 499724"/>
                <a:gd name="connsiteY38" fmla="*/ 331410 h 492921"/>
                <a:gd name="connsiteX39" fmla="*/ 422075 w 499724"/>
                <a:gd name="connsiteY39" fmla="*/ 296073 h 492921"/>
                <a:gd name="connsiteX40" fmla="*/ 442897 w 499724"/>
                <a:gd name="connsiteY40" fmla="*/ 276868 h 492921"/>
                <a:gd name="connsiteX41" fmla="*/ 444819 w 499724"/>
                <a:gd name="connsiteY41" fmla="*/ 272771 h 492921"/>
                <a:gd name="connsiteX42" fmla="*/ 451995 w 499724"/>
                <a:gd name="connsiteY42" fmla="*/ 277508 h 492921"/>
                <a:gd name="connsiteX43" fmla="*/ 455455 w 499724"/>
                <a:gd name="connsiteY43" fmla="*/ 278596 h 492921"/>
                <a:gd name="connsiteX44" fmla="*/ 480120 w 499724"/>
                <a:gd name="connsiteY44" fmla="*/ 276228 h 492921"/>
                <a:gd name="connsiteX45" fmla="*/ 485438 w 499724"/>
                <a:gd name="connsiteY45" fmla="*/ 272579 h 492921"/>
                <a:gd name="connsiteX46" fmla="*/ 484093 w 499724"/>
                <a:gd name="connsiteY46" fmla="*/ 266177 h 492921"/>
                <a:gd name="connsiteX47" fmla="*/ 440591 w 499724"/>
                <a:gd name="connsiteY47" fmla="*/ 223927 h 492921"/>
                <a:gd name="connsiteX48" fmla="*/ 444627 w 499724"/>
                <a:gd name="connsiteY48" fmla="*/ 209139 h 492921"/>
                <a:gd name="connsiteX49" fmla="*/ 443794 w 499724"/>
                <a:gd name="connsiteY49" fmla="*/ 204594 h 492921"/>
                <a:gd name="connsiteX50" fmla="*/ 410223 w 499724"/>
                <a:gd name="connsiteY50" fmla="*/ 156198 h 492921"/>
                <a:gd name="connsiteX51" fmla="*/ 427713 w 499724"/>
                <a:gd name="connsiteY51" fmla="*/ 153254 h 492921"/>
                <a:gd name="connsiteX52" fmla="*/ 432326 w 499724"/>
                <a:gd name="connsiteY52" fmla="*/ 149541 h 492921"/>
                <a:gd name="connsiteX53" fmla="*/ 431109 w 499724"/>
                <a:gd name="connsiteY53" fmla="*/ 143715 h 492921"/>
                <a:gd name="connsiteX54" fmla="*/ 419000 w 499724"/>
                <a:gd name="connsiteY54" fmla="*/ 130912 h 492921"/>
                <a:gd name="connsiteX55" fmla="*/ 420217 w 499724"/>
                <a:gd name="connsiteY55" fmla="*/ 130080 h 492921"/>
                <a:gd name="connsiteX56" fmla="*/ 420217 w 499724"/>
                <a:gd name="connsiteY56" fmla="*/ 130080 h 492921"/>
                <a:gd name="connsiteX57" fmla="*/ 421050 w 499724"/>
                <a:gd name="connsiteY57" fmla="*/ 129440 h 492921"/>
                <a:gd name="connsiteX58" fmla="*/ 425150 w 499724"/>
                <a:gd name="connsiteY58" fmla="*/ 125663 h 492921"/>
                <a:gd name="connsiteX59" fmla="*/ 435722 w 499724"/>
                <a:gd name="connsiteY59" fmla="*/ 130528 h 492921"/>
                <a:gd name="connsiteX60" fmla="*/ 438477 w 499724"/>
                <a:gd name="connsiteY60" fmla="*/ 131168 h 492921"/>
                <a:gd name="connsiteX61" fmla="*/ 440719 w 499724"/>
                <a:gd name="connsiteY61" fmla="*/ 130720 h 492921"/>
                <a:gd name="connsiteX62" fmla="*/ 464872 w 499724"/>
                <a:gd name="connsiteY62" fmla="*/ 121758 h 492921"/>
                <a:gd name="connsiteX63" fmla="*/ 468461 w 499724"/>
                <a:gd name="connsiteY63" fmla="*/ 118429 h 492921"/>
                <a:gd name="connsiteX64" fmla="*/ 467948 w 499724"/>
                <a:gd name="connsiteY64" fmla="*/ 113372 h 492921"/>
                <a:gd name="connsiteX65" fmla="*/ 459042 w 499724"/>
                <a:gd name="connsiteY65" fmla="*/ 99800 h 492921"/>
                <a:gd name="connsiteX66" fmla="*/ 473778 w 499724"/>
                <a:gd name="connsiteY66" fmla="*/ 99800 h 492921"/>
                <a:gd name="connsiteX67" fmla="*/ 475444 w 499724"/>
                <a:gd name="connsiteY67" fmla="*/ 99352 h 492921"/>
                <a:gd name="connsiteX68" fmla="*/ 499532 w 499724"/>
                <a:gd name="connsiteY68" fmla="*/ 85909 h 492921"/>
                <a:gd name="connsiteX69" fmla="*/ 502607 w 499724"/>
                <a:gd name="connsiteY69" fmla="*/ 80532 h 492921"/>
                <a:gd name="connsiteX70" fmla="*/ 499276 w 499724"/>
                <a:gd name="connsiteY70" fmla="*/ 75730 h 492921"/>
                <a:gd name="connsiteX71" fmla="*/ 451546 w 499724"/>
                <a:gd name="connsiteY71" fmla="*/ 53261 h 492921"/>
                <a:gd name="connsiteX72" fmla="*/ 450008 w 499724"/>
                <a:gd name="connsiteY72" fmla="*/ 52877 h 492921"/>
                <a:gd name="connsiteX73" fmla="*/ 449368 w 499724"/>
                <a:gd name="connsiteY73" fmla="*/ 52877 h 492921"/>
                <a:gd name="connsiteX74" fmla="*/ 444691 w 499724"/>
                <a:gd name="connsiteY74" fmla="*/ 53709 h 492921"/>
                <a:gd name="connsiteX75" fmla="*/ 444691 w 499724"/>
                <a:gd name="connsiteY75" fmla="*/ 47308 h 492921"/>
                <a:gd name="connsiteX76" fmla="*/ 442449 w 499724"/>
                <a:gd name="connsiteY76" fmla="*/ 42827 h 492921"/>
                <a:gd name="connsiteX77" fmla="*/ 438477 w 499724"/>
                <a:gd name="connsiteY77" fmla="*/ 41546 h 492921"/>
                <a:gd name="connsiteX78" fmla="*/ 425279 w 499724"/>
                <a:gd name="connsiteY78" fmla="*/ 43083 h 492921"/>
                <a:gd name="connsiteX79" fmla="*/ 425279 w 499724"/>
                <a:gd name="connsiteY79" fmla="*/ 27271 h 492921"/>
                <a:gd name="connsiteX80" fmla="*/ 422075 w 499724"/>
                <a:gd name="connsiteY80" fmla="*/ 22214 h 492921"/>
                <a:gd name="connsiteX81" fmla="*/ 407276 w 499724"/>
                <a:gd name="connsiteY81" fmla="*/ 15556 h 492921"/>
                <a:gd name="connsiteX82" fmla="*/ 400869 w 499724"/>
                <a:gd name="connsiteY82" fmla="*/ 3201 h 492921"/>
                <a:gd name="connsiteX83" fmla="*/ 395360 w 499724"/>
                <a:gd name="connsiteY83" fmla="*/ 0 h 492921"/>
                <a:gd name="connsiteX84" fmla="*/ 391323 w 499724"/>
                <a:gd name="connsiteY84" fmla="*/ 1408 h 492921"/>
                <a:gd name="connsiteX85" fmla="*/ 382226 w 499724"/>
                <a:gd name="connsiteY85" fmla="*/ 8770 h 492921"/>
                <a:gd name="connsiteX86" fmla="*/ 382226 w 499724"/>
                <a:gd name="connsiteY86" fmla="*/ 5825 h 492921"/>
                <a:gd name="connsiteX87" fmla="*/ 377741 w 499724"/>
                <a:gd name="connsiteY87" fmla="*/ 256 h 492921"/>
                <a:gd name="connsiteX88" fmla="*/ 376011 w 499724"/>
                <a:gd name="connsiteY88" fmla="*/ 256 h 492921"/>
                <a:gd name="connsiteX89" fmla="*/ 370950 w 499724"/>
                <a:gd name="connsiteY89" fmla="*/ 2689 h 492921"/>
                <a:gd name="connsiteX90" fmla="*/ 327128 w 499724"/>
                <a:gd name="connsiteY90" fmla="*/ 61071 h 492921"/>
                <a:gd name="connsiteX91" fmla="*/ 313673 w 499724"/>
                <a:gd name="connsiteY91" fmla="*/ 65232 h 492921"/>
                <a:gd name="connsiteX92" fmla="*/ 309509 w 499724"/>
                <a:gd name="connsiteY92" fmla="*/ 71634 h 492921"/>
                <a:gd name="connsiteX93" fmla="*/ 311303 w 499724"/>
                <a:gd name="connsiteY93" fmla="*/ 81684 h 492921"/>
                <a:gd name="connsiteX94" fmla="*/ 299643 w 499724"/>
                <a:gd name="connsiteY94" fmla="*/ 90774 h 492921"/>
                <a:gd name="connsiteX95" fmla="*/ 297720 w 499724"/>
                <a:gd name="connsiteY95" fmla="*/ 97176 h 492921"/>
                <a:gd name="connsiteX96" fmla="*/ 295414 w 499724"/>
                <a:gd name="connsiteY96" fmla="*/ 95255 h 492921"/>
                <a:gd name="connsiteX97" fmla="*/ 290994 w 499724"/>
                <a:gd name="connsiteY97" fmla="*/ 93975 h 492921"/>
                <a:gd name="connsiteX98" fmla="*/ 290033 w 499724"/>
                <a:gd name="connsiteY98" fmla="*/ 93975 h 492921"/>
                <a:gd name="connsiteX99" fmla="*/ 285740 w 499724"/>
                <a:gd name="connsiteY99" fmla="*/ 97112 h 492921"/>
                <a:gd name="connsiteX100" fmla="*/ 272350 w 499724"/>
                <a:gd name="connsiteY100" fmla="*/ 123550 h 492921"/>
                <a:gd name="connsiteX101" fmla="*/ 249478 w 499724"/>
                <a:gd name="connsiteY101" fmla="*/ 104346 h 492921"/>
                <a:gd name="connsiteX102" fmla="*/ 245121 w 499724"/>
                <a:gd name="connsiteY102" fmla="*/ 102937 h 492921"/>
                <a:gd name="connsiteX103" fmla="*/ 244289 w 499724"/>
                <a:gd name="connsiteY103" fmla="*/ 102937 h 492921"/>
                <a:gd name="connsiteX104" fmla="*/ 239740 w 499724"/>
                <a:gd name="connsiteY104" fmla="*/ 106266 h 492921"/>
                <a:gd name="connsiteX105" fmla="*/ 231027 w 499724"/>
                <a:gd name="connsiteY105" fmla="*/ 124895 h 492921"/>
                <a:gd name="connsiteX106" fmla="*/ 189895 w 499724"/>
                <a:gd name="connsiteY106" fmla="*/ 169706 h 492921"/>
                <a:gd name="connsiteX107" fmla="*/ 133132 w 499724"/>
                <a:gd name="connsiteY107" fmla="*/ 178540 h 492921"/>
                <a:gd name="connsiteX108" fmla="*/ 128391 w 499724"/>
                <a:gd name="connsiteY108" fmla="*/ 182125 h 492921"/>
                <a:gd name="connsiteX109" fmla="*/ 120254 w 499724"/>
                <a:gd name="connsiteY109" fmla="*/ 202930 h 492921"/>
                <a:gd name="connsiteX110" fmla="*/ 112374 w 499724"/>
                <a:gd name="connsiteY110" fmla="*/ 202930 h 492921"/>
                <a:gd name="connsiteX111" fmla="*/ 106416 w 499724"/>
                <a:gd name="connsiteY111" fmla="*/ 207539 h 492921"/>
                <a:gd name="connsiteX112" fmla="*/ 100458 w 499724"/>
                <a:gd name="connsiteY112" fmla="*/ 233145 h 492921"/>
                <a:gd name="connsiteX113" fmla="*/ 60095 w 499724"/>
                <a:gd name="connsiteY113" fmla="*/ 225976 h 492921"/>
                <a:gd name="connsiteX114" fmla="*/ 43950 w 499724"/>
                <a:gd name="connsiteY114" fmla="*/ 213172 h 492921"/>
                <a:gd name="connsiteX115" fmla="*/ 39914 w 499724"/>
                <a:gd name="connsiteY115" fmla="*/ 211764 h 492921"/>
                <a:gd name="connsiteX116" fmla="*/ 35621 w 499724"/>
                <a:gd name="connsiteY116" fmla="*/ 213429 h 492921"/>
                <a:gd name="connsiteX117" fmla="*/ 33764 w 499724"/>
                <a:gd name="connsiteY117" fmla="*/ 215093 h 492921"/>
                <a:gd name="connsiteX118" fmla="*/ 28126 w 499724"/>
                <a:gd name="connsiteY118" fmla="*/ 218166 h 49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99724" h="492921">
                  <a:moveTo>
                    <a:pt x="10379" y="236986"/>
                  </a:moveTo>
                  <a:cubicBezTo>
                    <a:pt x="9969" y="237415"/>
                    <a:pt x="9682" y="237946"/>
                    <a:pt x="9546" y="238523"/>
                  </a:cubicBezTo>
                  <a:lnTo>
                    <a:pt x="0" y="287943"/>
                  </a:lnTo>
                  <a:lnTo>
                    <a:pt x="12173" y="330513"/>
                  </a:lnTo>
                  <a:cubicBezTo>
                    <a:pt x="12653" y="332013"/>
                    <a:pt x="13714" y="333258"/>
                    <a:pt x="15120" y="333970"/>
                  </a:cubicBezTo>
                  <a:lnTo>
                    <a:pt x="34789" y="343572"/>
                  </a:lnTo>
                  <a:lnTo>
                    <a:pt x="45872" y="363609"/>
                  </a:lnTo>
                  <a:lnTo>
                    <a:pt x="65093" y="439340"/>
                  </a:lnTo>
                  <a:cubicBezTo>
                    <a:pt x="65722" y="441931"/>
                    <a:pt x="68000" y="443788"/>
                    <a:pt x="70666" y="443885"/>
                  </a:cubicBezTo>
                  <a:lnTo>
                    <a:pt x="112246" y="445613"/>
                  </a:lnTo>
                  <a:lnTo>
                    <a:pt x="132171" y="437227"/>
                  </a:lnTo>
                  <a:lnTo>
                    <a:pt x="139923" y="464050"/>
                  </a:lnTo>
                  <a:cubicBezTo>
                    <a:pt x="140935" y="466950"/>
                    <a:pt x="143865" y="468723"/>
                    <a:pt x="146906" y="468275"/>
                  </a:cubicBezTo>
                  <a:lnTo>
                    <a:pt x="147355" y="468275"/>
                  </a:lnTo>
                  <a:lnTo>
                    <a:pt x="181118" y="460529"/>
                  </a:lnTo>
                  <a:lnTo>
                    <a:pt x="200338" y="446702"/>
                  </a:lnTo>
                  <a:lnTo>
                    <a:pt x="225261" y="453808"/>
                  </a:lnTo>
                  <a:lnTo>
                    <a:pt x="226927" y="461617"/>
                  </a:lnTo>
                  <a:cubicBezTo>
                    <a:pt x="227710" y="464304"/>
                    <a:pt x="230149" y="466170"/>
                    <a:pt x="232948" y="466226"/>
                  </a:cubicBezTo>
                  <a:cubicBezTo>
                    <a:pt x="233333" y="466227"/>
                    <a:pt x="233397" y="466227"/>
                    <a:pt x="257999" y="462066"/>
                  </a:cubicBezTo>
                  <a:lnTo>
                    <a:pt x="266264" y="467827"/>
                  </a:lnTo>
                  <a:lnTo>
                    <a:pt x="275553" y="491449"/>
                  </a:lnTo>
                  <a:cubicBezTo>
                    <a:pt x="276576" y="493722"/>
                    <a:pt x="278826" y="495196"/>
                    <a:pt x="281320" y="495226"/>
                  </a:cubicBezTo>
                  <a:lnTo>
                    <a:pt x="288559" y="495226"/>
                  </a:lnTo>
                  <a:cubicBezTo>
                    <a:pt x="289571" y="495099"/>
                    <a:pt x="290561" y="494840"/>
                    <a:pt x="291506" y="494458"/>
                  </a:cubicBezTo>
                  <a:lnTo>
                    <a:pt x="344426" y="467379"/>
                  </a:lnTo>
                  <a:lnTo>
                    <a:pt x="348783" y="487672"/>
                  </a:lnTo>
                  <a:cubicBezTo>
                    <a:pt x="349058" y="488559"/>
                    <a:pt x="349753" y="489253"/>
                    <a:pt x="350641" y="489528"/>
                  </a:cubicBezTo>
                  <a:cubicBezTo>
                    <a:pt x="350895" y="489572"/>
                    <a:pt x="351155" y="489572"/>
                    <a:pt x="351410" y="489528"/>
                  </a:cubicBezTo>
                  <a:cubicBezTo>
                    <a:pt x="352091" y="489510"/>
                    <a:pt x="352746" y="489262"/>
                    <a:pt x="353268" y="488824"/>
                  </a:cubicBezTo>
                  <a:lnTo>
                    <a:pt x="362941" y="479862"/>
                  </a:lnTo>
                  <a:cubicBezTo>
                    <a:pt x="363626" y="479255"/>
                    <a:pt x="363901" y="478308"/>
                    <a:pt x="363646" y="477429"/>
                  </a:cubicBezTo>
                  <a:lnTo>
                    <a:pt x="356470" y="452911"/>
                  </a:lnTo>
                  <a:cubicBezTo>
                    <a:pt x="356135" y="452043"/>
                    <a:pt x="355392" y="451396"/>
                    <a:pt x="354484" y="451183"/>
                  </a:cubicBezTo>
                  <a:lnTo>
                    <a:pt x="376203" y="409317"/>
                  </a:lnTo>
                  <a:cubicBezTo>
                    <a:pt x="377387" y="407276"/>
                    <a:pt x="377155" y="404712"/>
                    <a:pt x="375626" y="402915"/>
                  </a:cubicBezTo>
                  <a:lnTo>
                    <a:pt x="362813" y="387551"/>
                  </a:lnTo>
                  <a:lnTo>
                    <a:pt x="397922" y="362777"/>
                  </a:lnTo>
                  <a:lnTo>
                    <a:pt x="418167" y="331410"/>
                  </a:lnTo>
                  <a:lnTo>
                    <a:pt x="422075" y="296073"/>
                  </a:lnTo>
                  <a:lnTo>
                    <a:pt x="442897" y="276868"/>
                  </a:lnTo>
                  <a:cubicBezTo>
                    <a:pt x="444070" y="275821"/>
                    <a:pt x="444765" y="274342"/>
                    <a:pt x="444819" y="272771"/>
                  </a:cubicBezTo>
                  <a:lnTo>
                    <a:pt x="451995" y="277508"/>
                  </a:lnTo>
                  <a:cubicBezTo>
                    <a:pt x="453087" y="278043"/>
                    <a:pt x="454253" y="278410"/>
                    <a:pt x="455455" y="278596"/>
                  </a:cubicBezTo>
                  <a:lnTo>
                    <a:pt x="480120" y="276228"/>
                  </a:lnTo>
                  <a:cubicBezTo>
                    <a:pt x="482467" y="276191"/>
                    <a:pt x="484562" y="274754"/>
                    <a:pt x="485438" y="272579"/>
                  </a:cubicBezTo>
                  <a:cubicBezTo>
                    <a:pt x="486422" y="270379"/>
                    <a:pt x="485880" y="267796"/>
                    <a:pt x="484093" y="266177"/>
                  </a:cubicBezTo>
                  <a:lnTo>
                    <a:pt x="440591" y="223927"/>
                  </a:lnTo>
                  <a:lnTo>
                    <a:pt x="444627" y="209139"/>
                  </a:lnTo>
                  <a:cubicBezTo>
                    <a:pt x="445004" y="207575"/>
                    <a:pt x="444702" y="205924"/>
                    <a:pt x="443794" y="204594"/>
                  </a:cubicBezTo>
                  <a:lnTo>
                    <a:pt x="410223" y="156198"/>
                  </a:lnTo>
                  <a:lnTo>
                    <a:pt x="427713" y="153254"/>
                  </a:lnTo>
                  <a:cubicBezTo>
                    <a:pt x="429796" y="152910"/>
                    <a:pt x="431546" y="151501"/>
                    <a:pt x="432326" y="149541"/>
                  </a:cubicBezTo>
                  <a:cubicBezTo>
                    <a:pt x="433096" y="147528"/>
                    <a:pt x="432620" y="145252"/>
                    <a:pt x="431109" y="143715"/>
                  </a:cubicBezTo>
                  <a:lnTo>
                    <a:pt x="419000" y="130912"/>
                  </a:lnTo>
                  <a:lnTo>
                    <a:pt x="420217" y="130080"/>
                  </a:lnTo>
                  <a:lnTo>
                    <a:pt x="420217" y="130080"/>
                  </a:lnTo>
                  <a:lnTo>
                    <a:pt x="421050" y="129440"/>
                  </a:lnTo>
                  <a:lnTo>
                    <a:pt x="425150" y="125663"/>
                  </a:lnTo>
                  <a:lnTo>
                    <a:pt x="435722" y="130528"/>
                  </a:lnTo>
                  <a:cubicBezTo>
                    <a:pt x="436573" y="130964"/>
                    <a:pt x="437520" y="131184"/>
                    <a:pt x="438477" y="131168"/>
                  </a:cubicBezTo>
                  <a:cubicBezTo>
                    <a:pt x="439236" y="131086"/>
                    <a:pt x="439986" y="130936"/>
                    <a:pt x="440719" y="130720"/>
                  </a:cubicBezTo>
                  <a:lnTo>
                    <a:pt x="464872" y="121758"/>
                  </a:lnTo>
                  <a:cubicBezTo>
                    <a:pt x="466462" y="121167"/>
                    <a:pt x="467753" y="119970"/>
                    <a:pt x="468461" y="118429"/>
                  </a:cubicBezTo>
                  <a:cubicBezTo>
                    <a:pt x="469093" y="116756"/>
                    <a:pt x="468904" y="114884"/>
                    <a:pt x="467948" y="113372"/>
                  </a:cubicBezTo>
                  <a:lnTo>
                    <a:pt x="459042" y="99800"/>
                  </a:lnTo>
                  <a:lnTo>
                    <a:pt x="473778" y="99800"/>
                  </a:lnTo>
                  <a:cubicBezTo>
                    <a:pt x="474361" y="99781"/>
                    <a:pt x="474931" y="99628"/>
                    <a:pt x="475444" y="99352"/>
                  </a:cubicBezTo>
                  <a:lnTo>
                    <a:pt x="499532" y="85909"/>
                  </a:lnTo>
                  <a:cubicBezTo>
                    <a:pt x="501528" y="84878"/>
                    <a:pt x="502732" y="82773"/>
                    <a:pt x="502607" y="80532"/>
                  </a:cubicBezTo>
                  <a:cubicBezTo>
                    <a:pt x="502426" y="78455"/>
                    <a:pt x="501158" y="76629"/>
                    <a:pt x="499276" y="75730"/>
                  </a:cubicBezTo>
                  <a:lnTo>
                    <a:pt x="451546" y="53261"/>
                  </a:lnTo>
                  <a:cubicBezTo>
                    <a:pt x="451071" y="53014"/>
                    <a:pt x="450544" y="52882"/>
                    <a:pt x="450008" y="52877"/>
                  </a:cubicBezTo>
                  <a:lnTo>
                    <a:pt x="449368" y="52877"/>
                  </a:lnTo>
                  <a:lnTo>
                    <a:pt x="444691" y="53709"/>
                  </a:lnTo>
                  <a:lnTo>
                    <a:pt x="444691" y="47308"/>
                  </a:lnTo>
                  <a:cubicBezTo>
                    <a:pt x="444584" y="45572"/>
                    <a:pt x="443775" y="43954"/>
                    <a:pt x="442449" y="42827"/>
                  </a:cubicBezTo>
                  <a:cubicBezTo>
                    <a:pt x="441277" y="42023"/>
                    <a:pt x="439897" y="41578"/>
                    <a:pt x="438477" y="41546"/>
                  </a:cubicBezTo>
                  <a:lnTo>
                    <a:pt x="425279" y="43083"/>
                  </a:lnTo>
                  <a:lnTo>
                    <a:pt x="425279" y="27271"/>
                  </a:lnTo>
                  <a:cubicBezTo>
                    <a:pt x="425185" y="25136"/>
                    <a:pt x="423965" y="23212"/>
                    <a:pt x="422075" y="22214"/>
                  </a:cubicBezTo>
                  <a:lnTo>
                    <a:pt x="407276" y="15556"/>
                  </a:lnTo>
                  <a:lnTo>
                    <a:pt x="400869" y="3201"/>
                  </a:lnTo>
                  <a:cubicBezTo>
                    <a:pt x="399648" y="1318"/>
                    <a:pt x="397602" y="129"/>
                    <a:pt x="395360" y="0"/>
                  </a:cubicBezTo>
                  <a:cubicBezTo>
                    <a:pt x="393892" y="-6"/>
                    <a:pt x="392468" y="491"/>
                    <a:pt x="391323" y="1408"/>
                  </a:cubicBezTo>
                  <a:lnTo>
                    <a:pt x="382226" y="8770"/>
                  </a:lnTo>
                  <a:lnTo>
                    <a:pt x="382226" y="5825"/>
                  </a:lnTo>
                  <a:cubicBezTo>
                    <a:pt x="382180" y="3163"/>
                    <a:pt x="380334" y="870"/>
                    <a:pt x="377741" y="256"/>
                  </a:cubicBezTo>
                  <a:cubicBezTo>
                    <a:pt x="377166" y="194"/>
                    <a:pt x="376586" y="194"/>
                    <a:pt x="376011" y="256"/>
                  </a:cubicBezTo>
                  <a:cubicBezTo>
                    <a:pt x="374050" y="291"/>
                    <a:pt x="372201" y="1179"/>
                    <a:pt x="370950" y="2689"/>
                  </a:cubicBezTo>
                  <a:lnTo>
                    <a:pt x="327128" y="61071"/>
                  </a:lnTo>
                  <a:lnTo>
                    <a:pt x="313673" y="65232"/>
                  </a:lnTo>
                  <a:cubicBezTo>
                    <a:pt x="310847" y="65983"/>
                    <a:pt x="309049" y="68749"/>
                    <a:pt x="309509" y="71634"/>
                  </a:cubicBezTo>
                  <a:lnTo>
                    <a:pt x="311303" y="81684"/>
                  </a:lnTo>
                  <a:lnTo>
                    <a:pt x="299643" y="90774"/>
                  </a:lnTo>
                  <a:cubicBezTo>
                    <a:pt x="297649" y="92244"/>
                    <a:pt x="296866" y="94852"/>
                    <a:pt x="297720" y="97176"/>
                  </a:cubicBezTo>
                  <a:lnTo>
                    <a:pt x="295414" y="95255"/>
                  </a:lnTo>
                  <a:cubicBezTo>
                    <a:pt x="294137" y="94322"/>
                    <a:pt x="292572" y="93869"/>
                    <a:pt x="290994" y="93975"/>
                  </a:cubicBezTo>
                  <a:lnTo>
                    <a:pt x="290033" y="93975"/>
                  </a:lnTo>
                  <a:cubicBezTo>
                    <a:pt x="288163" y="94227"/>
                    <a:pt x="286548" y="95408"/>
                    <a:pt x="285740" y="97112"/>
                  </a:cubicBezTo>
                  <a:lnTo>
                    <a:pt x="272350" y="123550"/>
                  </a:lnTo>
                  <a:lnTo>
                    <a:pt x="249478" y="104346"/>
                  </a:lnTo>
                  <a:cubicBezTo>
                    <a:pt x="248250" y="103356"/>
                    <a:pt x="246698" y="102855"/>
                    <a:pt x="245121" y="102937"/>
                  </a:cubicBezTo>
                  <a:lnTo>
                    <a:pt x="244289" y="102937"/>
                  </a:lnTo>
                  <a:cubicBezTo>
                    <a:pt x="242339" y="103285"/>
                    <a:pt x="240660" y="104514"/>
                    <a:pt x="239740" y="106266"/>
                  </a:cubicBezTo>
                  <a:lnTo>
                    <a:pt x="231027" y="124895"/>
                  </a:lnTo>
                  <a:lnTo>
                    <a:pt x="189895" y="169706"/>
                  </a:lnTo>
                  <a:lnTo>
                    <a:pt x="133132" y="178540"/>
                  </a:lnTo>
                  <a:cubicBezTo>
                    <a:pt x="131059" y="178885"/>
                    <a:pt x="129287" y="180225"/>
                    <a:pt x="128391" y="182125"/>
                  </a:cubicBezTo>
                  <a:lnTo>
                    <a:pt x="120254" y="202930"/>
                  </a:lnTo>
                  <a:lnTo>
                    <a:pt x="112374" y="202930"/>
                  </a:lnTo>
                  <a:cubicBezTo>
                    <a:pt x="109553" y="202882"/>
                    <a:pt x="107076" y="204798"/>
                    <a:pt x="106416" y="207539"/>
                  </a:cubicBezTo>
                  <a:lnTo>
                    <a:pt x="100458" y="233145"/>
                  </a:lnTo>
                  <a:lnTo>
                    <a:pt x="60095" y="225976"/>
                  </a:lnTo>
                  <a:lnTo>
                    <a:pt x="43950" y="213172"/>
                  </a:lnTo>
                  <a:cubicBezTo>
                    <a:pt x="42806" y="212255"/>
                    <a:pt x="41381" y="211758"/>
                    <a:pt x="39914" y="211764"/>
                  </a:cubicBezTo>
                  <a:cubicBezTo>
                    <a:pt x="38315" y="211707"/>
                    <a:pt x="36763" y="212309"/>
                    <a:pt x="35621" y="213429"/>
                  </a:cubicBezTo>
                  <a:lnTo>
                    <a:pt x="33764" y="215093"/>
                  </a:lnTo>
                  <a:lnTo>
                    <a:pt x="28126" y="218166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xmlns="" id="{38422CFA-6BE2-854A-9C5B-7EB279330941}"/>
                </a:ext>
              </a:extLst>
            </p:cNvPr>
            <p:cNvSpPr/>
            <p:nvPr/>
          </p:nvSpPr>
          <p:spPr>
            <a:xfrm>
              <a:off x="6983288" y="6240816"/>
              <a:ext cx="38440" cy="32008"/>
            </a:xfrm>
            <a:custGeom>
              <a:avLst/>
              <a:gdLst>
                <a:gd name="connsiteX0" fmla="*/ 5557 w 38440"/>
                <a:gd name="connsiteY0" fmla="*/ 33802 h 32007"/>
                <a:gd name="connsiteX1" fmla="*/ 30351 w 38440"/>
                <a:gd name="connsiteY1" fmla="*/ 36107 h 32007"/>
                <a:gd name="connsiteX2" fmla="*/ 36310 w 38440"/>
                <a:gd name="connsiteY2" fmla="*/ 31882 h 32007"/>
                <a:gd name="connsiteX3" fmla="*/ 41115 w 38440"/>
                <a:gd name="connsiteY3" fmla="*/ 16325 h 32007"/>
                <a:gd name="connsiteX4" fmla="*/ 37463 w 38440"/>
                <a:gd name="connsiteY4" fmla="*/ 9284 h 32007"/>
                <a:gd name="connsiteX5" fmla="*/ 13501 w 38440"/>
                <a:gd name="connsiteY5" fmla="*/ 450 h 32007"/>
                <a:gd name="connsiteX6" fmla="*/ 11002 w 38440"/>
                <a:gd name="connsiteY6" fmla="*/ 2 h 32007"/>
                <a:gd name="connsiteX7" fmla="*/ 8056 w 38440"/>
                <a:gd name="connsiteY7" fmla="*/ 642 h 32007"/>
                <a:gd name="connsiteX8" fmla="*/ 4981 w 38440"/>
                <a:gd name="connsiteY8" fmla="*/ 4610 h 32007"/>
                <a:gd name="connsiteX9" fmla="*/ 176 w 38440"/>
                <a:gd name="connsiteY9" fmla="*/ 26760 h 32007"/>
                <a:gd name="connsiteX10" fmla="*/ 1329 w 38440"/>
                <a:gd name="connsiteY10" fmla="*/ 31561 h 32007"/>
                <a:gd name="connsiteX11" fmla="*/ 5558 w 38440"/>
                <a:gd name="connsiteY11" fmla="*/ 33802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0" h="32007">
                  <a:moveTo>
                    <a:pt x="5557" y="33802"/>
                  </a:moveTo>
                  <a:lnTo>
                    <a:pt x="30351" y="36107"/>
                  </a:lnTo>
                  <a:cubicBezTo>
                    <a:pt x="33025" y="36079"/>
                    <a:pt x="35400" y="34394"/>
                    <a:pt x="36310" y="31882"/>
                  </a:cubicBezTo>
                  <a:lnTo>
                    <a:pt x="41115" y="16325"/>
                  </a:lnTo>
                  <a:cubicBezTo>
                    <a:pt x="42001" y="13378"/>
                    <a:pt x="40383" y="10260"/>
                    <a:pt x="37463" y="9284"/>
                  </a:cubicBezTo>
                  <a:lnTo>
                    <a:pt x="13501" y="450"/>
                  </a:lnTo>
                  <a:cubicBezTo>
                    <a:pt x="12707" y="135"/>
                    <a:pt x="11857" y="-17"/>
                    <a:pt x="11002" y="2"/>
                  </a:cubicBezTo>
                  <a:cubicBezTo>
                    <a:pt x="10004" y="129"/>
                    <a:pt x="9018" y="343"/>
                    <a:pt x="8056" y="642"/>
                  </a:cubicBezTo>
                  <a:cubicBezTo>
                    <a:pt x="6533" y="1491"/>
                    <a:pt x="5422" y="2925"/>
                    <a:pt x="4981" y="4610"/>
                  </a:cubicBezTo>
                  <a:lnTo>
                    <a:pt x="176" y="26760"/>
                  </a:lnTo>
                  <a:cubicBezTo>
                    <a:pt x="-277" y="28452"/>
                    <a:pt x="158" y="30258"/>
                    <a:pt x="1329" y="31561"/>
                  </a:cubicBezTo>
                  <a:cubicBezTo>
                    <a:pt x="2396" y="32826"/>
                    <a:pt x="3911" y="33629"/>
                    <a:pt x="5558" y="3380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xmlns="" id="{A433A1F6-DF43-7E44-B589-8988D91C877F}"/>
                </a:ext>
              </a:extLst>
            </p:cNvPr>
            <p:cNvSpPr/>
            <p:nvPr/>
          </p:nvSpPr>
          <p:spPr>
            <a:xfrm>
              <a:off x="6871298" y="6196838"/>
              <a:ext cx="76881" cy="70417"/>
            </a:xfrm>
            <a:custGeom>
              <a:avLst/>
              <a:gdLst>
                <a:gd name="connsiteX0" fmla="*/ 1393 w 76880"/>
                <a:gd name="connsiteY0" fmla="*/ 25223 h 70417"/>
                <a:gd name="connsiteX1" fmla="*/ 29518 w 76880"/>
                <a:gd name="connsiteY1" fmla="*/ 36106 h 70417"/>
                <a:gd name="connsiteX2" fmla="*/ 43549 w 76880"/>
                <a:gd name="connsiteY2" fmla="*/ 61712 h 70417"/>
                <a:gd name="connsiteX3" fmla="*/ 45086 w 76880"/>
                <a:gd name="connsiteY3" fmla="*/ 62928 h 70417"/>
                <a:gd name="connsiteX4" fmla="*/ 74109 w 76880"/>
                <a:gd name="connsiteY4" fmla="*/ 71826 h 70417"/>
                <a:gd name="connsiteX5" fmla="*/ 74942 w 76880"/>
                <a:gd name="connsiteY5" fmla="*/ 71826 h 70417"/>
                <a:gd name="connsiteX6" fmla="*/ 76544 w 76880"/>
                <a:gd name="connsiteY6" fmla="*/ 71378 h 70417"/>
                <a:gd name="connsiteX7" fmla="*/ 77569 w 76880"/>
                <a:gd name="connsiteY7" fmla="*/ 69329 h 70417"/>
                <a:gd name="connsiteX8" fmla="*/ 77569 w 76880"/>
                <a:gd name="connsiteY8" fmla="*/ 47052 h 70417"/>
                <a:gd name="connsiteX9" fmla="*/ 75263 w 76880"/>
                <a:gd name="connsiteY9" fmla="*/ 44619 h 70417"/>
                <a:gd name="connsiteX10" fmla="*/ 57516 w 76880"/>
                <a:gd name="connsiteY10" fmla="*/ 42507 h 70417"/>
                <a:gd name="connsiteX11" fmla="*/ 38744 w 76880"/>
                <a:gd name="connsiteY11" fmla="*/ 1473 h 70417"/>
                <a:gd name="connsiteX12" fmla="*/ 36437 w 76880"/>
                <a:gd name="connsiteY12" fmla="*/ 1 h 70417"/>
                <a:gd name="connsiteX13" fmla="*/ 36437 w 76880"/>
                <a:gd name="connsiteY13" fmla="*/ 1 h 70417"/>
                <a:gd name="connsiteX14" fmla="*/ 34131 w 76880"/>
                <a:gd name="connsiteY14" fmla="*/ 1217 h 70417"/>
                <a:gd name="connsiteX15" fmla="*/ 28109 w 76880"/>
                <a:gd name="connsiteY15" fmla="*/ 10499 h 70417"/>
                <a:gd name="connsiteX16" fmla="*/ 13309 w 76880"/>
                <a:gd name="connsiteY16" fmla="*/ 4674 h 70417"/>
                <a:gd name="connsiteX17" fmla="*/ 12220 w 76880"/>
                <a:gd name="connsiteY17" fmla="*/ 4674 h 70417"/>
                <a:gd name="connsiteX18" fmla="*/ 9914 w 76880"/>
                <a:gd name="connsiteY18" fmla="*/ 5890 h 70417"/>
                <a:gd name="connsiteX19" fmla="*/ 240 w 76880"/>
                <a:gd name="connsiteY19" fmla="*/ 21574 h 70417"/>
                <a:gd name="connsiteX20" fmla="*/ 240 w 76880"/>
                <a:gd name="connsiteY20" fmla="*/ 23558 h 70417"/>
                <a:gd name="connsiteX21" fmla="*/ 1393 w 76880"/>
                <a:gd name="connsiteY21" fmla="*/ 25223 h 7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880" h="70417">
                  <a:moveTo>
                    <a:pt x="1393" y="25223"/>
                  </a:moveTo>
                  <a:lnTo>
                    <a:pt x="29518" y="36106"/>
                  </a:lnTo>
                  <a:lnTo>
                    <a:pt x="43549" y="61712"/>
                  </a:lnTo>
                  <a:cubicBezTo>
                    <a:pt x="43907" y="62281"/>
                    <a:pt x="44450" y="62710"/>
                    <a:pt x="45086" y="62928"/>
                  </a:cubicBezTo>
                  <a:lnTo>
                    <a:pt x="74109" y="71826"/>
                  </a:lnTo>
                  <a:cubicBezTo>
                    <a:pt x="74383" y="71887"/>
                    <a:pt x="74667" y="71887"/>
                    <a:pt x="74942" y="71826"/>
                  </a:cubicBezTo>
                  <a:cubicBezTo>
                    <a:pt x="75510" y="71854"/>
                    <a:pt x="76072" y="71697"/>
                    <a:pt x="76544" y="71378"/>
                  </a:cubicBezTo>
                  <a:cubicBezTo>
                    <a:pt x="77197" y="70901"/>
                    <a:pt x="77579" y="70138"/>
                    <a:pt x="77569" y="69329"/>
                  </a:cubicBezTo>
                  <a:lnTo>
                    <a:pt x="77569" y="47052"/>
                  </a:lnTo>
                  <a:cubicBezTo>
                    <a:pt x="77570" y="45757"/>
                    <a:pt x="76557" y="44688"/>
                    <a:pt x="75263" y="44619"/>
                  </a:cubicBezTo>
                  <a:lnTo>
                    <a:pt x="57516" y="42507"/>
                  </a:lnTo>
                  <a:lnTo>
                    <a:pt x="38744" y="1473"/>
                  </a:lnTo>
                  <a:cubicBezTo>
                    <a:pt x="38312" y="589"/>
                    <a:pt x="37421" y="20"/>
                    <a:pt x="36437" y="1"/>
                  </a:cubicBezTo>
                  <a:lnTo>
                    <a:pt x="36437" y="1"/>
                  </a:lnTo>
                  <a:cubicBezTo>
                    <a:pt x="35510" y="-18"/>
                    <a:pt x="34639" y="441"/>
                    <a:pt x="34131" y="1217"/>
                  </a:cubicBezTo>
                  <a:lnTo>
                    <a:pt x="28109" y="10499"/>
                  </a:lnTo>
                  <a:lnTo>
                    <a:pt x="13309" y="4674"/>
                  </a:lnTo>
                  <a:cubicBezTo>
                    <a:pt x="12948" y="4621"/>
                    <a:pt x="12581" y="4621"/>
                    <a:pt x="12220" y="4674"/>
                  </a:cubicBezTo>
                  <a:cubicBezTo>
                    <a:pt x="11298" y="4678"/>
                    <a:pt x="10437" y="5132"/>
                    <a:pt x="9914" y="5890"/>
                  </a:cubicBezTo>
                  <a:lnTo>
                    <a:pt x="240" y="21574"/>
                  </a:lnTo>
                  <a:cubicBezTo>
                    <a:pt x="-80" y="22197"/>
                    <a:pt x="-80" y="22935"/>
                    <a:pt x="240" y="23558"/>
                  </a:cubicBezTo>
                  <a:cubicBezTo>
                    <a:pt x="355" y="24258"/>
                    <a:pt x="778" y="24868"/>
                    <a:pt x="1393" y="2522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1FC94950-44AB-5C4B-B66D-497136778E6B}"/>
                </a:ext>
              </a:extLst>
            </p:cNvPr>
            <p:cNvSpPr/>
            <p:nvPr/>
          </p:nvSpPr>
          <p:spPr>
            <a:xfrm>
              <a:off x="6825949" y="6142681"/>
              <a:ext cx="19220" cy="19205"/>
            </a:xfrm>
            <a:custGeom>
              <a:avLst/>
              <a:gdLst>
                <a:gd name="connsiteX0" fmla="*/ 1894 w 19220"/>
                <a:gd name="connsiteY0" fmla="*/ 18821 h 19204"/>
                <a:gd name="connsiteX1" fmla="*/ 4200 w 19220"/>
                <a:gd name="connsiteY1" fmla="*/ 20934 h 19204"/>
                <a:gd name="connsiteX2" fmla="*/ 8621 w 19220"/>
                <a:gd name="connsiteY2" fmla="*/ 22726 h 19204"/>
                <a:gd name="connsiteX3" fmla="*/ 15861 w 19220"/>
                <a:gd name="connsiteY3" fmla="*/ 22726 h 19204"/>
                <a:gd name="connsiteX4" fmla="*/ 20601 w 19220"/>
                <a:gd name="connsiteY4" fmla="*/ 20613 h 19204"/>
                <a:gd name="connsiteX5" fmla="*/ 21883 w 19220"/>
                <a:gd name="connsiteY5" fmla="*/ 15812 h 19204"/>
                <a:gd name="connsiteX6" fmla="*/ 19512 w 19220"/>
                <a:gd name="connsiteY6" fmla="*/ 4673 h 19204"/>
                <a:gd name="connsiteX7" fmla="*/ 13426 w 19220"/>
                <a:gd name="connsiteY7" fmla="*/ 0 h 19204"/>
                <a:gd name="connsiteX8" fmla="*/ 8621 w 19220"/>
                <a:gd name="connsiteY8" fmla="*/ 2305 h 19204"/>
                <a:gd name="connsiteX9" fmla="*/ 1381 w 19220"/>
                <a:gd name="connsiteY9" fmla="*/ 11075 h 19204"/>
                <a:gd name="connsiteX10" fmla="*/ 1822 w 19220"/>
                <a:gd name="connsiteY10" fmla="*/ 18758 h 19204"/>
                <a:gd name="connsiteX11" fmla="*/ 1894 w 19220"/>
                <a:gd name="connsiteY11" fmla="*/ 1882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20" h="19204">
                  <a:moveTo>
                    <a:pt x="1894" y="18821"/>
                  </a:moveTo>
                  <a:lnTo>
                    <a:pt x="4200" y="20934"/>
                  </a:lnTo>
                  <a:cubicBezTo>
                    <a:pt x="5364" y="22114"/>
                    <a:pt x="6963" y="22762"/>
                    <a:pt x="8621" y="22726"/>
                  </a:cubicBezTo>
                  <a:lnTo>
                    <a:pt x="15861" y="22726"/>
                  </a:lnTo>
                  <a:cubicBezTo>
                    <a:pt x="17668" y="22722"/>
                    <a:pt x="19390" y="21954"/>
                    <a:pt x="20601" y="20613"/>
                  </a:cubicBezTo>
                  <a:cubicBezTo>
                    <a:pt x="21807" y="19329"/>
                    <a:pt x="22289" y="17526"/>
                    <a:pt x="21883" y="15812"/>
                  </a:cubicBezTo>
                  <a:lnTo>
                    <a:pt x="19512" y="4673"/>
                  </a:lnTo>
                  <a:cubicBezTo>
                    <a:pt x="19128" y="2561"/>
                    <a:pt x="17270" y="704"/>
                    <a:pt x="13426" y="0"/>
                  </a:cubicBezTo>
                  <a:cubicBezTo>
                    <a:pt x="11553" y="-20"/>
                    <a:pt x="9777" y="832"/>
                    <a:pt x="8621" y="2305"/>
                  </a:cubicBezTo>
                  <a:lnTo>
                    <a:pt x="1381" y="11075"/>
                  </a:lnTo>
                  <a:cubicBezTo>
                    <a:pt x="-620" y="13318"/>
                    <a:pt x="-423" y="16758"/>
                    <a:pt x="1822" y="18758"/>
                  </a:cubicBezTo>
                  <a:cubicBezTo>
                    <a:pt x="1845" y="18779"/>
                    <a:pt x="1870" y="18800"/>
                    <a:pt x="1894" y="1882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4A1C09EB-905A-A044-B988-92C12FFAF919}"/>
                </a:ext>
              </a:extLst>
            </p:cNvPr>
            <p:cNvSpPr/>
            <p:nvPr/>
          </p:nvSpPr>
          <p:spPr>
            <a:xfrm>
              <a:off x="6829869" y="6079281"/>
              <a:ext cx="12813" cy="19205"/>
            </a:xfrm>
            <a:custGeom>
              <a:avLst/>
              <a:gdLst>
                <a:gd name="connsiteX0" fmla="*/ 12197 w 12813"/>
                <a:gd name="connsiteY0" fmla="*/ 20381 h 19204"/>
                <a:gd name="connsiteX1" fmla="*/ 12645 w 12813"/>
                <a:gd name="connsiteY1" fmla="*/ 20381 h 19204"/>
                <a:gd name="connsiteX2" fmla="*/ 14824 w 12813"/>
                <a:gd name="connsiteY2" fmla="*/ 18397 h 19204"/>
                <a:gd name="connsiteX3" fmla="*/ 17258 w 12813"/>
                <a:gd name="connsiteY3" fmla="*/ 7322 h 19204"/>
                <a:gd name="connsiteX4" fmla="*/ 15657 w 12813"/>
                <a:gd name="connsiteY4" fmla="*/ 4441 h 19204"/>
                <a:gd name="connsiteX5" fmla="*/ 3548 w 12813"/>
                <a:gd name="connsiteY5" fmla="*/ 88 h 19204"/>
                <a:gd name="connsiteX6" fmla="*/ 2523 w 12813"/>
                <a:gd name="connsiteY6" fmla="*/ 88 h 19204"/>
                <a:gd name="connsiteX7" fmla="*/ 473 w 12813"/>
                <a:gd name="connsiteY7" fmla="*/ 984 h 19204"/>
                <a:gd name="connsiteX8" fmla="*/ 473 w 12813"/>
                <a:gd name="connsiteY8" fmla="*/ 3865 h 19204"/>
                <a:gd name="connsiteX9" fmla="*/ 10147 w 12813"/>
                <a:gd name="connsiteY9" fmla="*/ 19421 h 19204"/>
                <a:gd name="connsiteX10" fmla="*/ 12197 w 12813"/>
                <a:gd name="connsiteY10" fmla="*/ 20381 h 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3" h="19204">
                  <a:moveTo>
                    <a:pt x="12197" y="20381"/>
                  </a:moveTo>
                  <a:lnTo>
                    <a:pt x="12645" y="20381"/>
                  </a:lnTo>
                  <a:cubicBezTo>
                    <a:pt x="13735" y="20284"/>
                    <a:pt x="14626" y="19472"/>
                    <a:pt x="14824" y="18397"/>
                  </a:cubicBezTo>
                  <a:lnTo>
                    <a:pt x="17258" y="7322"/>
                  </a:lnTo>
                  <a:cubicBezTo>
                    <a:pt x="17525" y="6096"/>
                    <a:pt x="16839" y="4863"/>
                    <a:pt x="15657" y="4441"/>
                  </a:cubicBezTo>
                  <a:lnTo>
                    <a:pt x="3548" y="88"/>
                  </a:lnTo>
                  <a:cubicBezTo>
                    <a:pt x="3216" y="-29"/>
                    <a:pt x="2855" y="-29"/>
                    <a:pt x="2523" y="88"/>
                  </a:cubicBezTo>
                  <a:cubicBezTo>
                    <a:pt x="1744" y="83"/>
                    <a:pt x="999" y="409"/>
                    <a:pt x="473" y="984"/>
                  </a:cubicBezTo>
                  <a:cubicBezTo>
                    <a:pt x="-158" y="1841"/>
                    <a:pt x="-158" y="3008"/>
                    <a:pt x="473" y="3865"/>
                  </a:cubicBezTo>
                  <a:lnTo>
                    <a:pt x="10147" y="19421"/>
                  </a:lnTo>
                  <a:cubicBezTo>
                    <a:pt x="10661" y="20020"/>
                    <a:pt x="11408" y="20369"/>
                    <a:pt x="12197" y="20381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C4D0F333-FD1C-FA4E-AADE-96A5F1F9574A}"/>
                </a:ext>
              </a:extLst>
            </p:cNvPr>
            <p:cNvSpPr/>
            <p:nvPr/>
          </p:nvSpPr>
          <p:spPr>
            <a:xfrm>
              <a:off x="6563926" y="6175008"/>
              <a:ext cx="25627" cy="32008"/>
            </a:xfrm>
            <a:custGeom>
              <a:avLst/>
              <a:gdLst>
                <a:gd name="connsiteX0" fmla="*/ 14888 w 25626"/>
                <a:gd name="connsiteY0" fmla="*/ 1538 h 32007"/>
                <a:gd name="connsiteX1" fmla="*/ 12389 w 25626"/>
                <a:gd name="connsiteY1" fmla="*/ 2 h 32007"/>
                <a:gd name="connsiteX2" fmla="*/ 2715 w 25626"/>
                <a:gd name="connsiteY2" fmla="*/ 1 h 32007"/>
                <a:gd name="connsiteX3" fmla="*/ 665 w 25626"/>
                <a:gd name="connsiteY3" fmla="*/ 770 h 32007"/>
                <a:gd name="connsiteX4" fmla="*/ 24 w 25626"/>
                <a:gd name="connsiteY4" fmla="*/ 2690 h 32007"/>
                <a:gd name="connsiteX5" fmla="*/ 2395 w 25626"/>
                <a:gd name="connsiteY5" fmla="*/ 24968 h 32007"/>
                <a:gd name="connsiteX6" fmla="*/ 3740 w 25626"/>
                <a:gd name="connsiteY6" fmla="*/ 26952 h 32007"/>
                <a:gd name="connsiteX7" fmla="*/ 25523 w 25626"/>
                <a:gd name="connsiteY7" fmla="*/ 38027 h 32007"/>
                <a:gd name="connsiteX8" fmla="*/ 26804 w 25626"/>
                <a:gd name="connsiteY8" fmla="*/ 38027 h 32007"/>
                <a:gd name="connsiteX9" fmla="*/ 28598 w 25626"/>
                <a:gd name="connsiteY9" fmla="*/ 37450 h 32007"/>
                <a:gd name="connsiteX10" fmla="*/ 29303 w 25626"/>
                <a:gd name="connsiteY10" fmla="*/ 34698 h 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" h="32007">
                  <a:moveTo>
                    <a:pt x="14888" y="1538"/>
                  </a:moveTo>
                  <a:cubicBezTo>
                    <a:pt x="14409" y="599"/>
                    <a:pt x="13444" y="6"/>
                    <a:pt x="12389" y="2"/>
                  </a:cubicBezTo>
                  <a:lnTo>
                    <a:pt x="2715" y="1"/>
                  </a:lnTo>
                  <a:cubicBezTo>
                    <a:pt x="1957" y="-22"/>
                    <a:pt x="1220" y="254"/>
                    <a:pt x="665" y="770"/>
                  </a:cubicBezTo>
                  <a:cubicBezTo>
                    <a:pt x="158" y="1271"/>
                    <a:pt x="-81" y="1984"/>
                    <a:pt x="24" y="2690"/>
                  </a:cubicBezTo>
                  <a:lnTo>
                    <a:pt x="2395" y="24968"/>
                  </a:lnTo>
                  <a:cubicBezTo>
                    <a:pt x="2507" y="25803"/>
                    <a:pt x="3005" y="26538"/>
                    <a:pt x="3740" y="26952"/>
                  </a:cubicBezTo>
                  <a:lnTo>
                    <a:pt x="25523" y="38027"/>
                  </a:lnTo>
                  <a:cubicBezTo>
                    <a:pt x="25946" y="38115"/>
                    <a:pt x="26382" y="38115"/>
                    <a:pt x="26804" y="38027"/>
                  </a:cubicBezTo>
                  <a:cubicBezTo>
                    <a:pt x="27450" y="38041"/>
                    <a:pt x="28082" y="37838"/>
                    <a:pt x="28598" y="37450"/>
                  </a:cubicBezTo>
                  <a:cubicBezTo>
                    <a:pt x="29439" y="36804"/>
                    <a:pt x="29730" y="35668"/>
                    <a:pt x="29303" y="34698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xmlns="" id="{0A4D73C0-6FC0-884E-8C5A-84FD1AF7EF0B}"/>
                </a:ext>
              </a:extLst>
            </p:cNvPr>
            <p:cNvSpPr/>
            <p:nvPr/>
          </p:nvSpPr>
          <p:spPr>
            <a:xfrm>
              <a:off x="6720960" y="6060932"/>
              <a:ext cx="25627" cy="12803"/>
            </a:xfrm>
            <a:custGeom>
              <a:avLst/>
              <a:gdLst>
                <a:gd name="connsiteX0" fmla="*/ 23212 w 25626"/>
                <a:gd name="connsiteY0" fmla="*/ 16133 h 12803"/>
                <a:gd name="connsiteX1" fmla="*/ 24493 w 25626"/>
                <a:gd name="connsiteY1" fmla="*/ 16133 h 12803"/>
                <a:gd name="connsiteX2" fmla="*/ 26095 w 25626"/>
                <a:gd name="connsiteY2" fmla="*/ 15621 h 12803"/>
                <a:gd name="connsiteX3" fmla="*/ 27056 w 25626"/>
                <a:gd name="connsiteY3" fmla="*/ 12996 h 12803"/>
                <a:gd name="connsiteX4" fmla="*/ 24685 w 25626"/>
                <a:gd name="connsiteY4" fmla="*/ 4098 h 12803"/>
                <a:gd name="connsiteX5" fmla="*/ 22443 w 25626"/>
                <a:gd name="connsiteY5" fmla="*/ 2242 h 12803"/>
                <a:gd name="connsiteX6" fmla="*/ 2710 w 25626"/>
                <a:gd name="connsiteY6" fmla="*/ 1 h 12803"/>
                <a:gd name="connsiteX7" fmla="*/ 84 w 25626"/>
                <a:gd name="connsiteY7" fmla="*/ 1729 h 12803"/>
                <a:gd name="connsiteX8" fmla="*/ 1429 w 25626"/>
                <a:gd name="connsiteY8" fmla="*/ 4674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6" h="12803">
                  <a:moveTo>
                    <a:pt x="23212" y="16133"/>
                  </a:moveTo>
                  <a:cubicBezTo>
                    <a:pt x="23634" y="16227"/>
                    <a:pt x="24071" y="16227"/>
                    <a:pt x="24493" y="16133"/>
                  </a:cubicBezTo>
                  <a:cubicBezTo>
                    <a:pt x="25064" y="16111"/>
                    <a:pt x="25618" y="15934"/>
                    <a:pt x="26095" y="15621"/>
                  </a:cubicBezTo>
                  <a:cubicBezTo>
                    <a:pt x="26921" y="15024"/>
                    <a:pt x="27302" y="13985"/>
                    <a:pt x="27056" y="12996"/>
                  </a:cubicBezTo>
                  <a:lnTo>
                    <a:pt x="24685" y="4098"/>
                  </a:lnTo>
                  <a:cubicBezTo>
                    <a:pt x="24396" y="3074"/>
                    <a:pt x="23504" y="2335"/>
                    <a:pt x="22443" y="2242"/>
                  </a:cubicBezTo>
                  <a:lnTo>
                    <a:pt x="2710" y="1"/>
                  </a:lnTo>
                  <a:cubicBezTo>
                    <a:pt x="1559" y="-28"/>
                    <a:pt x="512" y="661"/>
                    <a:pt x="84" y="1729"/>
                  </a:cubicBezTo>
                  <a:cubicBezTo>
                    <a:pt x="-224" y="2905"/>
                    <a:pt x="338" y="4136"/>
                    <a:pt x="1429" y="467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xmlns="" id="{4838C3DF-9F41-9D44-810D-C9030D2BF1D9}"/>
                </a:ext>
              </a:extLst>
            </p:cNvPr>
            <p:cNvSpPr/>
            <p:nvPr/>
          </p:nvSpPr>
          <p:spPr>
            <a:xfrm>
              <a:off x="6691989" y="6043456"/>
              <a:ext cx="19220" cy="12803"/>
            </a:xfrm>
            <a:custGeom>
              <a:avLst/>
              <a:gdLst>
                <a:gd name="connsiteX0" fmla="*/ 15472 w 19220"/>
                <a:gd name="connsiteY0" fmla="*/ 15492 h 12803"/>
                <a:gd name="connsiteX1" fmla="*/ 17138 w 19220"/>
                <a:gd name="connsiteY1" fmla="*/ 16068 h 12803"/>
                <a:gd name="connsiteX2" fmla="*/ 18034 w 19220"/>
                <a:gd name="connsiteY2" fmla="*/ 16068 h 12803"/>
                <a:gd name="connsiteX3" fmla="*/ 19828 w 19220"/>
                <a:gd name="connsiteY3" fmla="*/ 14148 h 12803"/>
                <a:gd name="connsiteX4" fmla="*/ 22199 w 19220"/>
                <a:gd name="connsiteY4" fmla="*/ 3009 h 12803"/>
                <a:gd name="connsiteX5" fmla="*/ 21686 w 19220"/>
                <a:gd name="connsiteY5" fmla="*/ 961 h 12803"/>
                <a:gd name="connsiteX6" fmla="*/ 19572 w 19220"/>
                <a:gd name="connsiteY6" fmla="*/ 0 h 12803"/>
                <a:gd name="connsiteX7" fmla="*/ 2722 w 19220"/>
                <a:gd name="connsiteY7" fmla="*/ 0 h 12803"/>
                <a:gd name="connsiteX8" fmla="*/ 159 w 19220"/>
                <a:gd name="connsiteY8" fmla="*/ 1665 h 12803"/>
                <a:gd name="connsiteX9" fmla="*/ 928 w 19220"/>
                <a:gd name="connsiteY9" fmla="*/ 4353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0" h="12803">
                  <a:moveTo>
                    <a:pt x="15472" y="15492"/>
                  </a:moveTo>
                  <a:cubicBezTo>
                    <a:pt x="15949" y="15861"/>
                    <a:pt x="16534" y="16064"/>
                    <a:pt x="17138" y="16068"/>
                  </a:cubicBezTo>
                  <a:lnTo>
                    <a:pt x="18034" y="16068"/>
                  </a:lnTo>
                  <a:cubicBezTo>
                    <a:pt x="18940" y="15807"/>
                    <a:pt x="19629" y="15069"/>
                    <a:pt x="19828" y="14148"/>
                  </a:cubicBezTo>
                  <a:lnTo>
                    <a:pt x="22199" y="3009"/>
                  </a:lnTo>
                  <a:cubicBezTo>
                    <a:pt x="22421" y="2284"/>
                    <a:pt x="22223" y="1496"/>
                    <a:pt x="21686" y="961"/>
                  </a:cubicBezTo>
                  <a:cubicBezTo>
                    <a:pt x="21147" y="358"/>
                    <a:pt x="20380" y="10"/>
                    <a:pt x="19572" y="0"/>
                  </a:cubicBezTo>
                  <a:lnTo>
                    <a:pt x="2722" y="0"/>
                  </a:lnTo>
                  <a:cubicBezTo>
                    <a:pt x="1610" y="-13"/>
                    <a:pt x="599" y="644"/>
                    <a:pt x="159" y="1665"/>
                  </a:cubicBezTo>
                  <a:cubicBezTo>
                    <a:pt x="-220" y="2632"/>
                    <a:pt x="95" y="3733"/>
                    <a:pt x="928" y="435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xmlns="" id="{6AE2DC19-2E89-0341-BEA7-7CE3E91DE4ED}"/>
                </a:ext>
              </a:extLst>
            </p:cNvPr>
            <p:cNvSpPr/>
            <p:nvPr/>
          </p:nvSpPr>
          <p:spPr>
            <a:xfrm>
              <a:off x="6489026" y="6065670"/>
              <a:ext cx="38440" cy="44811"/>
            </a:xfrm>
            <a:custGeom>
              <a:avLst/>
              <a:gdLst>
                <a:gd name="connsiteX0" fmla="*/ 16623 w 38440"/>
                <a:gd name="connsiteY0" fmla="*/ 704 h 44811"/>
                <a:gd name="connsiteX1" fmla="*/ 14766 w 38440"/>
                <a:gd name="connsiteY1" fmla="*/ 0 h 44811"/>
                <a:gd name="connsiteX2" fmla="*/ 13356 w 38440"/>
                <a:gd name="connsiteY2" fmla="*/ 448 h 44811"/>
                <a:gd name="connsiteX3" fmla="*/ 1311 w 38440"/>
                <a:gd name="connsiteY3" fmla="*/ 6850 h 44811"/>
                <a:gd name="connsiteX4" fmla="*/ 30 w 38440"/>
                <a:gd name="connsiteY4" fmla="*/ 8642 h 44811"/>
                <a:gd name="connsiteX5" fmla="*/ 799 w 38440"/>
                <a:gd name="connsiteY5" fmla="*/ 10755 h 44811"/>
                <a:gd name="connsiteX6" fmla="*/ 36933 w 38440"/>
                <a:gd name="connsiteY6" fmla="*/ 44235 h 44811"/>
                <a:gd name="connsiteX7" fmla="*/ 38919 w 38440"/>
                <a:gd name="connsiteY7" fmla="*/ 44939 h 44811"/>
                <a:gd name="connsiteX8" fmla="*/ 39880 w 38440"/>
                <a:gd name="connsiteY8" fmla="*/ 44939 h 44811"/>
                <a:gd name="connsiteX9" fmla="*/ 41546 w 38440"/>
                <a:gd name="connsiteY9" fmla="*/ 42634 h 44811"/>
                <a:gd name="connsiteX10" fmla="*/ 41545 w 38440"/>
                <a:gd name="connsiteY10" fmla="*/ 24838 h 44811"/>
                <a:gd name="connsiteX11" fmla="*/ 40776 w 38440"/>
                <a:gd name="connsiteY11" fmla="*/ 23046 h 4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40" h="44811">
                  <a:moveTo>
                    <a:pt x="16623" y="704"/>
                  </a:moveTo>
                  <a:cubicBezTo>
                    <a:pt x="16090" y="286"/>
                    <a:pt x="15442" y="40"/>
                    <a:pt x="14766" y="0"/>
                  </a:cubicBezTo>
                  <a:cubicBezTo>
                    <a:pt x="14264" y="21"/>
                    <a:pt x="13778" y="176"/>
                    <a:pt x="13356" y="448"/>
                  </a:cubicBezTo>
                  <a:lnTo>
                    <a:pt x="1311" y="6850"/>
                  </a:lnTo>
                  <a:cubicBezTo>
                    <a:pt x="615" y="7200"/>
                    <a:pt x="136" y="7871"/>
                    <a:pt x="30" y="8642"/>
                  </a:cubicBezTo>
                  <a:cubicBezTo>
                    <a:pt x="-98" y="9432"/>
                    <a:pt x="193" y="10232"/>
                    <a:pt x="799" y="10755"/>
                  </a:cubicBezTo>
                  <a:lnTo>
                    <a:pt x="36933" y="44235"/>
                  </a:lnTo>
                  <a:cubicBezTo>
                    <a:pt x="37494" y="44691"/>
                    <a:pt x="38195" y="44940"/>
                    <a:pt x="38919" y="44939"/>
                  </a:cubicBezTo>
                  <a:cubicBezTo>
                    <a:pt x="39236" y="45004"/>
                    <a:pt x="39563" y="45004"/>
                    <a:pt x="39880" y="44939"/>
                  </a:cubicBezTo>
                  <a:cubicBezTo>
                    <a:pt x="40886" y="44626"/>
                    <a:pt x="41565" y="43687"/>
                    <a:pt x="41546" y="42634"/>
                  </a:cubicBezTo>
                  <a:lnTo>
                    <a:pt x="41545" y="24838"/>
                  </a:lnTo>
                  <a:cubicBezTo>
                    <a:pt x="41523" y="24166"/>
                    <a:pt x="41248" y="23526"/>
                    <a:pt x="40776" y="2304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xmlns="" id="{B3FD58F8-3024-7344-8D94-639B745E9D2D}"/>
                </a:ext>
              </a:extLst>
            </p:cNvPr>
            <p:cNvSpPr/>
            <p:nvPr/>
          </p:nvSpPr>
          <p:spPr>
            <a:xfrm>
              <a:off x="6421204" y="6005431"/>
              <a:ext cx="32034" cy="25606"/>
            </a:xfrm>
            <a:custGeom>
              <a:avLst/>
              <a:gdLst>
                <a:gd name="connsiteX0" fmla="*/ 9422 w 32033"/>
                <a:gd name="connsiteY0" fmla="*/ 832 h 25606"/>
                <a:gd name="connsiteX1" fmla="*/ 7500 w 32033"/>
                <a:gd name="connsiteY1" fmla="*/ 0 h 25606"/>
                <a:gd name="connsiteX2" fmla="*/ 5642 w 32033"/>
                <a:gd name="connsiteY2" fmla="*/ 832 h 25606"/>
                <a:gd name="connsiteX3" fmla="*/ 773 w 32033"/>
                <a:gd name="connsiteY3" fmla="*/ 5185 h 25606"/>
                <a:gd name="connsiteX4" fmla="*/ 5 w 32033"/>
                <a:gd name="connsiteY4" fmla="*/ 7170 h 25606"/>
                <a:gd name="connsiteX5" fmla="*/ 1158 w 32033"/>
                <a:gd name="connsiteY5" fmla="*/ 9026 h 25606"/>
                <a:gd name="connsiteX6" fmla="*/ 32615 w 32033"/>
                <a:gd name="connsiteY6" fmla="*/ 29127 h 25606"/>
                <a:gd name="connsiteX7" fmla="*/ 34088 w 32033"/>
                <a:gd name="connsiteY7" fmla="*/ 29511 h 25606"/>
                <a:gd name="connsiteX8" fmla="*/ 36138 w 32033"/>
                <a:gd name="connsiteY8" fmla="*/ 28679 h 25606"/>
                <a:gd name="connsiteX9" fmla="*/ 36371 w 32033"/>
                <a:gd name="connsiteY9" fmla="*/ 25519 h 25606"/>
                <a:gd name="connsiteX10" fmla="*/ 36138 w 32033"/>
                <a:gd name="connsiteY10" fmla="*/ 25286 h 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33" h="25606">
                  <a:moveTo>
                    <a:pt x="9422" y="832"/>
                  </a:moveTo>
                  <a:cubicBezTo>
                    <a:pt x="8930" y="294"/>
                    <a:pt x="8230" y="-9"/>
                    <a:pt x="7500" y="0"/>
                  </a:cubicBezTo>
                  <a:cubicBezTo>
                    <a:pt x="6794" y="17"/>
                    <a:pt x="6125" y="317"/>
                    <a:pt x="5642" y="832"/>
                  </a:cubicBezTo>
                  <a:lnTo>
                    <a:pt x="773" y="5185"/>
                  </a:lnTo>
                  <a:cubicBezTo>
                    <a:pt x="241" y="5704"/>
                    <a:pt x="-40" y="6428"/>
                    <a:pt x="5" y="7170"/>
                  </a:cubicBezTo>
                  <a:cubicBezTo>
                    <a:pt x="73" y="7936"/>
                    <a:pt x="501" y="8625"/>
                    <a:pt x="1158" y="9026"/>
                  </a:cubicBezTo>
                  <a:lnTo>
                    <a:pt x="32615" y="29127"/>
                  </a:lnTo>
                  <a:cubicBezTo>
                    <a:pt x="33061" y="29388"/>
                    <a:pt x="33571" y="29521"/>
                    <a:pt x="34088" y="29511"/>
                  </a:cubicBezTo>
                  <a:cubicBezTo>
                    <a:pt x="34856" y="29525"/>
                    <a:pt x="35597" y="29224"/>
                    <a:pt x="36138" y="28679"/>
                  </a:cubicBezTo>
                  <a:cubicBezTo>
                    <a:pt x="37076" y="27871"/>
                    <a:pt x="37180" y="26456"/>
                    <a:pt x="36371" y="25519"/>
                  </a:cubicBezTo>
                  <a:cubicBezTo>
                    <a:pt x="36299" y="25436"/>
                    <a:pt x="36221" y="25358"/>
                    <a:pt x="36138" y="2528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xmlns="" id="{32931A90-CEE1-6F49-9111-0BE39D0C8F24}"/>
                </a:ext>
              </a:extLst>
            </p:cNvPr>
            <p:cNvSpPr/>
            <p:nvPr/>
          </p:nvSpPr>
          <p:spPr>
            <a:xfrm>
              <a:off x="5088922" y="4469310"/>
              <a:ext cx="1409480" cy="1312322"/>
            </a:xfrm>
            <a:custGeom>
              <a:avLst/>
              <a:gdLst>
                <a:gd name="connsiteX0" fmla="*/ 1007657 w 1409479"/>
                <a:gd name="connsiteY0" fmla="*/ 694571 h 1312322"/>
                <a:gd name="connsiteX1" fmla="*/ 986003 w 1409479"/>
                <a:gd name="connsiteY1" fmla="*/ 600403 h 1312322"/>
                <a:gd name="connsiteX2" fmla="*/ 988437 w 1409479"/>
                <a:gd name="connsiteY2" fmla="*/ 568971 h 1312322"/>
                <a:gd name="connsiteX3" fmla="*/ 986195 w 1409479"/>
                <a:gd name="connsiteY3" fmla="*/ 564170 h 1312322"/>
                <a:gd name="connsiteX4" fmla="*/ 961657 w 1409479"/>
                <a:gd name="connsiteY4" fmla="*/ 545350 h 1312322"/>
                <a:gd name="connsiteX5" fmla="*/ 973382 w 1409479"/>
                <a:gd name="connsiteY5" fmla="*/ 529858 h 1312322"/>
                <a:gd name="connsiteX6" fmla="*/ 989334 w 1409479"/>
                <a:gd name="connsiteY6" fmla="*/ 529858 h 1312322"/>
                <a:gd name="connsiteX7" fmla="*/ 993883 w 1409479"/>
                <a:gd name="connsiteY7" fmla="*/ 527938 h 1312322"/>
                <a:gd name="connsiteX8" fmla="*/ 995421 w 1409479"/>
                <a:gd name="connsiteY8" fmla="*/ 523265 h 1312322"/>
                <a:gd name="connsiteX9" fmla="*/ 992986 w 1409479"/>
                <a:gd name="connsiteY9" fmla="*/ 507645 h 1312322"/>
                <a:gd name="connsiteX10" fmla="*/ 987604 w 1409479"/>
                <a:gd name="connsiteY10" fmla="*/ 502715 h 1312322"/>
                <a:gd name="connsiteX11" fmla="*/ 972164 w 1409479"/>
                <a:gd name="connsiteY11" fmla="*/ 500987 h 1312322"/>
                <a:gd name="connsiteX12" fmla="*/ 969409 w 1409479"/>
                <a:gd name="connsiteY12" fmla="*/ 493305 h 1312322"/>
                <a:gd name="connsiteX13" fmla="*/ 980365 w 1409479"/>
                <a:gd name="connsiteY13" fmla="*/ 472948 h 1312322"/>
                <a:gd name="connsiteX14" fmla="*/ 989014 w 1409479"/>
                <a:gd name="connsiteY14" fmla="*/ 484919 h 1312322"/>
                <a:gd name="connsiteX15" fmla="*/ 994332 w 1409479"/>
                <a:gd name="connsiteY15" fmla="*/ 487544 h 1312322"/>
                <a:gd name="connsiteX16" fmla="*/ 999393 w 1409479"/>
                <a:gd name="connsiteY16" fmla="*/ 484663 h 1312322"/>
                <a:gd name="connsiteX17" fmla="*/ 1003045 w 1409479"/>
                <a:gd name="connsiteY17" fmla="*/ 478774 h 1312322"/>
                <a:gd name="connsiteX18" fmla="*/ 1007850 w 1409479"/>
                <a:gd name="connsiteY18" fmla="*/ 488632 h 1312322"/>
                <a:gd name="connsiteX19" fmla="*/ 1013488 w 1409479"/>
                <a:gd name="connsiteY19" fmla="*/ 491897 h 1312322"/>
                <a:gd name="connsiteX20" fmla="*/ 1025468 w 1409479"/>
                <a:gd name="connsiteY20" fmla="*/ 491897 h 1312322"/>
                <a:gd name="connsiteX21" fmla="*/ 1028800 w 1409479"/>
                <a:gd name="connsiteY21" fmla="*/ 491064 h 1312322"/>
                <a:gd name="connsiteX22" fmla="*/ 1035206 w 1409479"/>
                <a:gd name="connsiteY22" fmla="*/ 511294 h 1312322"/>
                <a:gd name="connsiteX23" fmla="*/ 1036488 w 1409479"/>
                <a:gd name="connsiteY23" fmla="*/ 513022 h 1312322"/>
                <a:gd name="connsiteX24" fmla="*/ 1052248 w 1409479"/>
                <a:gd name="connsiteY24" fmla="*/ 524673 h 1312322"/>
                <a:gd name="connsiteX25" fmla="*/ 1054043 w 1409479"/>
                <a:gd name="connsiteY25" fmla="*/ 525377 h 1312322"/>
                <a:gd name="connsiteX26" fmla="*/ 1147901 w 1409479"/>
                <a:gd name="connsiteY26" fmla="*/ 535235 h 1312322"/>
                <a:gd name="connsiteX27" fmla="*/ 1098761 w 1409479"/>
                <a:gd name="connsiteY27" fmla="*/ 582415 h 1312322"/>
                <a:gd name="connsiteX28" fmla="*/ 1097224 w 1409479"/>
                <a:gd name="connsiteY28" fmla="*/ 588304 h 1312322"/>
                <a:gd name="connsiteX29" fmla="*/ 1107859 w 1409479"/>
                <a:gd name="connsiteY29" fmla="*/ 618520 h 1312322"/>
                <a:gd name="connsiteX30" fmla="*/ 1109140 w 1409479"/>
                <a:gd name="connsiteY30" fmla="*/ 620184 h 1312322"/>
                <a:gd name="connsiteX31" fmla="*/ 1128360 w 1409479"/>
                <a:gd name="connsiteY31" fmla="*/ 633435 h 1312322"/>
                <a:gd name="connsiteX32" fmla="*/ 1132653 w 1409479"/>
                <a:gd name="connsiteY32" fmla="*/ 634588 h 1312322"/>
                <a:gd name="connsiteX33" fmla="*/ 1133357 w 1409479"/>
                <a:gd name="connsiteY33" fmla="*/ 634588 h 1312322"/>
                <a:gd name="connsiteX34" fmla="*/ 1137330 w 1409479"/>
                <a:gd name="connsiteY34" fmla="*/ 632155 h 1312322"/>
                <a:gd name="connsiteX35" fmla="*/ 1153795 w 1409479"/>
                <a:gd name="connsiteY35" fmla="*/ 609238 h 1312322"/>
                <a:gd name="connsiteX36" fmla="*/ 1174489 w 1409479"/>
                <a:gd name="connsiteY36" fmla="*/ 683880 h 1312322"/>
                <a:gd name="connsiteX37" fmla="*/ 1177821 w 1409479"/>
                <a:gd name="connsiteY37" fmla="*/ 687529 h 1312322"/>
                <a:gd name="connsiteX38" fmla="*/ 1178461 w 1409479"/>
                <a:gd name="connsiteY38" fmla="*/ 687913 h 1312322"/>
                <a:gd name="connsiteX39" fmla="*/ 1180511 w 1409479"/>
                <a:gd name="connsiteY39" fmla="*/ 687913 h 1312322"/>
                <a:gd name="connsiteX40" fmla="*/ 1183202 w 1409479"/>
                <a:gd name="connsiteY40" fmla="*/ 687336 h 1312322"/>
                <a:gd name="connsiteX41" fmla="*/ 1207291 w 1409479"/>
                <a:gd name="connsiteY41" fmla="*/ 676262 h 1312322"/>
                <a:gd name="connsiteX42" fmla="*/ 1210623 w 1409479"/>
                <a:gd name="connsiteY42" fmla="*/ 669860 h 1312322"/>
                <a:gd name="connsiteX43" fmla="*/ 1203704 w 1409479"/>
                <a:gd name="connsiteY43" fmla="*/ 645470 h 1312322"/>
                <a:gd name="connsiteX44" fmla="*/ 1204536 w 1409479"/>
                <a:gd name="connsiteY44" fmla="*/ 642910 h 1312322"/>
                <a:gd name="connsiteX45" fmla="*/ 1212993 w 1409479"/>
                <a:gd name="connsiteY45" fmla="*/ 641310 h 1312322"/>
                <a:gd name="connsiteX46" fmla="*/ 1218118 w 1409479"/>
                <a:gd name="connsiteY46" fmla="*/ 635932 h 1312322"/>
                <a:gd name="connsiteX47" fmla="*/ 1220233 w 1409479"/>
                <a:gd name="connsiteY47" fmla="*/ 599955 h 1312322"/>
                <a:gd name="connsiteX48" fmla="*/ 1257071 w 1409479"/>
                <a:gd name="connsiteY48" fmla="*/ 589969 h 1312322"/>
                <a:gd name="connsiteX49" fmla="*/ 1261172 w 1409479"/>
                <a:gd name="connsiteY49" fmla="*/ 586448 h 1312322"/>
                <a:gd name="connsiteX50" fmla="*/ 1284492 w 1409479"/>
                <a:gd name="connsiteY50" fmla="*/ 529922 h 1312322"/>
                <a:gd name="connsiteX51" fmla="*/ 1309222 w 1409479"/>
                <a:gd name="connsiteY51" fmla="*/ 499643 h 1312322"/>
                <a:gd name="connsiteX52" fmla="*/ 1309927 w 1409479"/>
                <a:gd name="connsiteY52" fmla="*/ 497850 h 1312322"/>
                <a:gd name="connsiteX53" fmla="*/ 1312169 w 1409479"/>
                <a:gd name="connsiteY53" fmla="*/ 466803 h 1312322"/>
                <a:gd name="connsiteX54" fmla="*/ 1351122 w 1409479"/>
                <a:gd name="connsiteY54" fmla="*/ 436203 h 1312322"/>
                <a:gd name="connsiteX55" fmla="*/ 1388666 w 1409479"/>
                <a:gd name="connsiteY55" fmla="*/ 434027 h 1312322"/>
                <a:gd name="connsiteX56" fmla="*/ 1394432 w 1409479"/>
                <a:gd name="connsiteY56" fmla="*/ 429161 h 1312322"/>
                <a:gd name="connsiteX57" fmla="*/ 1398724 w 1409479"/>
                <a:gd name="connsiteY57" fmla="*/ 402851 h 1312322"/>
                <a:gd name="connsiteX58" fmla="*/ 1408591 w 1409479"/>
                <a:gd name="connsiteY58" fmla="*/ 397538 h 1312322"/>
                <a:gd name="connsiteX59" fmla="*/ 1411409 w 1409479"/>
                <a:gd name="connsiteY59" fmla="*/ 392608 h 1312322"/>
                <a:gd name="connsiteX60" fmla="*/ 1411409 w 1409479"/>
                <a:gd name="connsiteY60" fmla="*/ 381470 h 1312322"/>
                <a:gd name="connsiteX61" fmla="*/ 1411409 w 1409479"/>
                <a:gd name="connsiteY61" fmla="*/ 380957 h 1312322"/>
                <a:gd name="connsiteX62" fmla="*/ 1409552 w 1409479"/>
                <a:gd name="connsiteY62" fmla="*/ 377244 h 1312322"/>
                <a:gd name="connsiteX63" fmla="*/ 1396097 w 1409479"/>
                <a:gd name="connsiteY63" fmla="*/ 365402 h 1312322"/>
                <a:gd name="connsiteX64" fmla="*/ 1394432 w 1409479"/>
                <a:gd name="connsiteY64" fmla="*/ 364569 h 1312322"/>
                <a:gd name="connsiteX65" fmla="*/ 1363679 w 1409479"/>
                <a:gd name="connsiteY65" fmla="*/ 358872 h 1312322"/>
                <a:gd name="connsiteX66" fmla="*/ 1365537 w 1409479"/>
                <a:gd name="connsiteY66" fmla="*/ 341716 h 1312322"/>
                <a:gd name="connsiteX67" fmla="*/ 1360924 w 1409479"/>
                <a:gd name="connsiteY67" fmla="*/ 335506 h 1312322"/>
                <a:gd name="connsiteX68" fmla="*/ 1356504 w 1409479"/>
                <a:gd name="connsiteY68" fmla="*/ 334098 h 1312322"/>
                <a:gd name="connsiteX69" fmla="*/ 1348111 w 1409479"/>
                <a:gd name="connsiteY69" fmla="*/ 312524 h 1312322"/>
                <a:gd name="connsiteX70" fmla="*/ 1344779 w 1409479"/>
                <a:gd name="connsiteY70" fmla="*/ 309131 h 1312322"/>
                <a:gd name="connsiteX71" fmla="*/ 1340038 w 1409479"/>
                <a:gd name="connsiteY71" fmla="*/ 309131 h 1312322"/>
                <a:gd name="connsiteX72" fmla="*/ 1306467 w 1409479"/>
                <a:gd name="connsiteY72" fmla="*/ 321935 h 1312322"/>
                <a:gd name="connsiteX73" fmla="*/ 1272191 w 1409479"/>
                <a:gd name="connsiteY73" fmla="*/ 319631 h 1312322"/>
                <a:gd name="connsiteX74" fmla="*/ 1268475 w 1409479"/>
                <a:gd name="connsiteY74" fmla="*/ 320847 h 1312322"/>
                <a:gd name="connsiteX75" fmla="*/ 1197489 w 1409479"/>
                <a:gd name="connsiteY75" fmla="*/ 371291 h 1312322"/>
                <a:gd name="connsiteX76" fmla="*/ 1134639 w 1409479"/>
                <a:gd name="connsiteY76" fmla="*/ 393697 h 1312322"/>
                <a:gd name="connsiteX77" fmla="*/ 1130795 w 1409479"/>
                <a:gd name="connsiteY77" fmla="*/ 398306 h 1312322"/>
                <a:gd name="connsiteX78" fmla="*/ 1130795 w 1409479"/>
                <a:gd name="connsiteY78" fmla="*/ 399074 h 1312322"/>
                <a:gd name="connsiteX79" fmla="*/ 1130795 w 1409479"/>
                <a:gd name="connsiteY79" fmla="*/ 412325 h 1312322"/>
                <a:gd name="connsiteX80" fmla="*/ 1134575 w 1409479"/>
                <a:gd name="connsiteY80" fmla="*/ 417639 h 1312322"/>
                <a:gd name="connsiteX81" fmla="*/ 1150592 w 1409479"/>
                <a:gd name="connsiteY81" fmla="*/ 424040 h 1312322"/>
                <a:gd name="connsiteX82" fmla="*/ 1144954 w 1409479"/>
                <a:gd name="connsiteY82" fmla="*/ 435755 h 1312322"/>
                <a:gd name="connsiteX83" fmla="*/ 1039435 w 1409479"/>
                <a:gd name="connsiteY83" fmla="*/ 446702 h 1312322"/>
                <a:gd name="connsiteX84" fmla="*/ 1005928 w 1409479"/>
                <a:gd name="connsiteY84" fmla="*/ 438380 h 1312322"/>
                <a:gd name="connsiteX85" fmla="*/ 1002148 w 1409479"/>
                <a:gd name="connsiteY85" fmla="*/ 431530 h 1312322"/>
                <a:gd name="connsiteX86" fmla="*/ 1008554 w 1409479"/>
                <a:gd name="connsiteY86" fmla="*/ 425641 h 1312322"/>
                <a:gd name="connsiteX87" fmla="*/ 1010284 w 1409479"/>
                <a:gd name="connsiteY87" fmla="*/ 420519 h 1312322"/>
                <a:gd name="connsiteX88" fmla="*/ 1010284 w 1409479"/>
                <a:gd name="connsiteY88" fmla="*/ 419495 h 1312322"/>
                <a:gd name="connsiteX89" fmla="*/ 1007209 w 1409479"/>
                <a:gd name="connsiteY89" fmla="*/ 416230 h 1312322"/>
                <a:gd name="connsiteX90" fmla="*/ 1000802 w 1409479"/>
                <a:gd name="connsiteY90" fmla="*/ 413349 h 1312322"/>
                <a:gd name="connsiteX91" fmla="*/ 1000802 w 1409479"/>
                <a:gd name="connsiteY91" fmla="*/ 385758 h 1312322"/>
                <a:gd name="connsiteX92" fmla="*/ 998111 w 1409479"/>
                <a:gd name="connsiteY92" fmla="*/ 381021 h 1312322"/>
                <a:gd name="connsiteX93" fmla="*/ 994652 w 1409479"/>
                <a:gd name="connsiteY93" fmla="*/ 380061 h 1312322"/>
                <a:gd name="connsiteX94" fmla="*/ 992666 w 1409479"/>
                <a:gd name="connsiteY94" fmla="*/ 380061 h 1312322"/>
                <a:gd name="connsiteX95" fmla="*/ 963515 w 1409479"/>
                <a:gd name="connsiteY95" fmla="*/ 389023 h 1312322"/>
                <a:gd name="connsiteX96" fmla="*/ 959799 w 1409479"/>
                <a:gd name="connsiteY96" fmla="*/ 392800 h 1312322"/>
                <a:gd name="connsiteX97" fmla="*/ 959799 w 1409479"/>
                <a:gd name="connsiteY97" fmla="*/ 393440 h 1312322"/>
                <a:gd name="connsiteX98" fmla="*/ 953393 w 1409479"/>
                <a:gd name="connsiteY98" fmla="*/ 427561 h 1312322"/>
                <a:gd name="connsiteX99" fmla="*/ 948652 w 1409479"/>
                <a:gd name="connsiteY99" fmla="*/ 436459 h 1312322"/>
                <a:gd name="connsiteX100" fmla="*/ 949805 w 1409479"/>
                <a:gd name="connsiteY100" fmla="*/ 443245 h 1312322"/>
                <a:gd name="connsiteX101" fmla="*/ 958838 w 1409479"/>
                <a:gd name="connsiteY101" fmla="*/ 451567 h 1312322"/>
                <a:gd name="connsiteX102" fmla="*/ 954674 w 1409479"/>
                <a:gd name="connsiteY102" fmla="*/ 460529 h 1312322"/>
                <a:gd name="connsiteX103" fmla="*/ 921615 w 1409479"/>
                <a:gd name="connsiteY103" fmla="*/ 464690 h 1312322"/>
                <a:gd name="connsiteX104" fmla="*/ 817506 w 1409479"/>
                <a:gd name="connsiteY104" fmla="*/ 443245 h 1312322"/>
                <a:gd name="connsiteX105" fmla="*/ 789317 w 1409479"/>
                <a:gd name="connsiteY105" fmla="*/ 417190 h 1312322"/>
                <a:gd name="connsiteX106" fmla="*/ 785088 w 1409479"/>
                <a:gd name="connsiteY106" fmla="*/ 415462 h 1312322"/>
                <a:gd name="connsiteX107" fmla="*/ 714614 w 1409479"/>
                <a:gd name="connsiteY107" fmla="*/ 413606 h 1312322"/>
                <a:gd name="connsiteX108" fmla="*/ 588978 w 1409479"/>
                <a:gd name="connsiteY108" fmla="*/ 347029 h 1312322"/>
                <a:gd name="connsiteX109" fmla="*/ 600894 w 1409479"/>
                <a:gd name="connsiteY109" fmla="*/ 304907 h 1312322"/>
                <a:gd name="connsiteX110" fmla="*/ 633889 w 1409479"/>
                <a:gd name="connsiteY110" fmla="*/ 283270 h 1312322"/>
                <a:gd name="connsiteX111" fmla="*/ 636196 w 1409479"/>
                <a:gd name="connsiteY111" fmla="*/ 279813 h 1312322"/>
                <a:gd name="connsiteX112" fmla="*/ 636196 w 1409479"/>
                <a:gd name="connsiteY112" fmla="*/ 278405 h 1312322"/>
                <a:gd name="connsiteX113" fmla="*/ 633248 w 1409479"/>
                <a:gd name="connsiteY113" fmla="*/ 273604 h 1312322"/>
                <a:gd name="connsiteX114" fmla="*/ 556368 w 1409479"/>
                <a:gd name="connsiteY114" fmla="*/ 230841 h 1312322"/>
                <a:gd name="connsiteX115" fmla="*/ 554638 w 1409479"/>
                <a:gd name="connsiteY115" fmla="*/ 230393 h 1312322"/>
                <a:gd name="connsiteX116" fmla="*/ 534264 w 1409479"/>
                <a:gd name="connsiteY116" fmla="*/ 232313 h 1312322"/>
                <a:gd name="connsiteX117" fmla="*/ 524847 w 1409479"/>
                <a:gd name="connsiteY117" fmla="*/ 215541 h 1312322"/>
                <a:gd name="connsiteX118" fmla="*/ 526961 w 1409479"/>
                <a:gd name="connsiteY118" fmla="*/ 188590 h 1312322"/>
                <a:gd name="connsiteX119" fmla="*/ 526961 w 1409479"/>
                <a:gd name="connsiteY119" fmla="*/ 186862 h 1312322"/>
                <a:gd name="connsiteX120" fmla="*/ 513891 w 1409479"/>
                <a:gd name="connsiteY120" fmla="*/ 162664 h 1312322"/>
                <a:gd name="connsiteX121" fmla="*/ 516774 w 1409479"/>
                <a:gd name="connsiteY121" fmla="*/ 160551 h 1312322"/>
                <a:gd name="connsiteX122" fmla="*/ 525167 w 1409479"/>
                <a:gd name="connsiteY122" fmla="*/ 172970 h 1312322"/>
                <a:gd name="connsiteX123" fmla="*/ 530420 w 1409479"/>
                <a:gd name="connsiteY123" fmla="*/ 175659 h 1312322"/>
                <a:gd name="connsiteX124" fmla="*/ 534008 w 1409479"/>
                <a:gd name="connsiteY124" fmla="*/ 174507 h 1312322"/>
                <a:gd name="connsiteX125" fmla="*/ 562903 w 1409479"/>
                <a:gd name="connsiteY125" fmla="*/ 154470 h 1312322"/>
                <a:gd name="connsiteX126" fmla="*/ 565273 w 1409479"/>
                <a:gd name="connsiteY126" fmla="*/ 148068 h 1312322"/>
                <a:gd name="connsiteX127" fmla="*/ 558033 w 1409479"/>
                <a:gd name="connsiteY127" fmla="*/ 125727 h 1312322"/>
                <a:gd name="connsiteX128" fmla="*/ 555086 w 1409479"/>
                <a:gd name="connsiteY128" fmla="*/ 122334 h 1312322"/>
                <a:gd name="connsiteX129" fmla="*/ 536251 w 1409479"/>
                <a:gd name="connsiteY129" fmla="*/ 112732 h 1312322"/>
                <a:gd name="connsiteX130" fmla="*/ 534457 w 1409479"/>
                <a:gd name="connsiteY130" fmla="*/ 87701 h 1312322"/>
                <a:gd name="connsiteX131" fmla="*/ 557969 w 1409479"/>
                <a:gd name="connsiteY131" fmla="*/ 84116 h 1312322"/>
                <a:gd name="connsiteX132" fmla="*/ 563095 w 1409479"/>
                <a:gd name="connsiteY132" fmla="*/ 79123 h 1312322"/>
                <a:gd name="connsiteX133" fmla="*/ 565145 w 1409479"/>
                <a:gd name="connsiteY133" fmla="*/ 63439 h 1312322"/>
                <a:gd name="connsiteX134" fmla="*/ 503192 w 1409479"/>
                <a:gd name="connsiteY134" fmla="*/ 18628 h 1312322"/>
                <a:gd name="connsiteX135" fmla="*/ 461484 w 1409479"/>
                <a:gd name="connsiteY135" fmla="*/ 0 h 1312322"/>
                <a:gd name="connsiteX136" fmla="*/ 455654 w 1409479"/>
                <a:gd name="connsiteY136" fmla="*/ 4161 h 1312322"/>
                <a:gd name="connsiteX137" fmla="*/ 430668 w 1409479"/>
                <a:gd name="connsiteY137" fmla="*/ 22085 h 1312322"/>
                <a:gd name="connsiteX138" fmla="*/ 422916 w 1409479"/>
                <a:gd name="connsiteY138" fmla="*/ 36425 h 1312322"/>
                <a:gd name="connsiteX139" fmla="*/ 405489 w 1409479"/>
                <a:gd name="connsiteY139" fmla="*/ 34760 h 1312322"/>
                <a:gd name="connsiteX140" fmla="*/ 367049 w 1409479"/>
                <a:gd name="connsiteY140" fmla="*/ 45643 h 1312322"/>
                <a:gd name="connsiteX141" fmla="*/ 306121 w 1409479"/>
                <a:gd name="connsiteY141" fmla="*/ 30279 h 1312322"/>
                <a:gd name="connsiteX142" fmla="*/ 305224 w 1409479"/>
                <a:gd name="connsiteY142" fmla="*/ 30279 h 1312322"/>
                <a:gd name="connsiteX143" fmla="*/ 304263 w 1409479"/>
                <a:gd name="connsiteY143" fmla="*/ 30279 h 1312322"/>
                <a:gd name="connsiteX144" fmla="*/ 287413 w 1409479"/>
                <a:gd name="connsiteY144" fmla="*/ 34760 h 1312322"/>
                <a:gd name="connsiteX145" fmla="*/ 283249 w 1409479"/>
                <a:gd name="connsiteY145" fmla="*/ 38474 h 1312322"/>
                <a:gd name="connsiteX146" fmla="*/ 275945 w 1409479"/>
                <a:gd name="connsiteY146" fmla="*/ 58510 h 1312322"/>
                <a:gd name="connsiteX147" fmla="*/ 279085 w 1409479"/>
                <a:gd name="connsiteY147" fmla="*/ 65616 h 1312322"/>
                <a:gd name="connsiteX148" fmla="*/ 283185 w 1409479"/>
                <a:gd name="connsiteY148" fmla="*/ 67472 h 1312322"/>
                <a:gd name="connsiteX149" fmla="*/ 281199 w 1409479"/>
                <a:gd name="connsiteY149" fmla="*/ 71057 h 1312322"/>
                <a:gd name="connsiteX150" fmla="*/ 280686 w 1409479"/>
                <a:gd name="connsiteY150" fmla="*/ 75410 h 1312322"/>
                <a:gd name="connsiteX151" fmla="*/ 283633 w 1409479"/>
                <a:gd name="connsiteY151" fmla="*/ 78867 h 1312322"/>
                <a:gd name="connsiteX152" fmla="*/ 293372 w 1409479"/>
                <a:gd name="connsiteY152" fmla="*/ 83925 h 1312322"/>
                <a:gd name="connsiteX153" fmla="*/ 286965 w 1409479"/>
                <a:gd name="connsiteY153" fmla="*/ 89686 h 1312322"/>
                <a:gd name="connsiteX154" fmla="*/ 286311 w 1409479"/>
                <a:gd name="connsiteY154" fmla="*/ 97262 h 1312322"/>
                <a:gd name="connsiteX155" fmla="*/ 286580 w 1409479"/>
                <a:gd name="connsiteY155" fmla="*/ 97560 h 1312322"/>
                <a:gd name="connsiteX156" fmla="*/ 295166 w 1409479"/>
                <a:gd name="connsiteY156" fmla="*/ 107162 h 1312322"/>
                <a:gd name="connsiteX157" fmla="*/ 284082 w 1409479"/>
                <a:gd name="connsiteY157" fmla="*/ 119069 h 1312322"/>
                <a:gd name="connsiteX158" fmla="*/ 284082 w 1409479"/>
                <a:gd name="connsiteY158" fmla="*/ 126751 h 1312322"/>
                <a:gd name="connsiteX159" fmla="*/ 302405 w 1409479"/>
                <a:gd name="connsiteY159" fmla="*/ 145315 h 1312322"/>
                <a:gd name="connsiteX160" fmla="*/ 304135 w 1409479"/>
                <a:gd name="connsiteY160" fmla="*/ 146339 h 1312322"/>
                <a:gd name="connsiteX161" fmla="*/ 319447 w 1409479"/>
                <a:gd name="connsiteY161" fmla="*/ 149797 h 1312322"/>
                <a:gd name="connsiteX162" fmla="*/ 321241 w 1409479"/>
                <a:gd name="connsiteY162" fmla="*/ 161640 h 1312322"/>
                <a:gd name="connsiteX163" fmla="*/ 326750 w 1409479"/>
                <a:gd name="connsiteY163" fmla="*/ 166505 h 1312322"/>
                <a:gd name="connsiteX164" fmla="*/ 347573 w 1409479"/>
                <a:gd name="connsiteY164" fmla="*/ 168425 h 1312322"/>
                <a:gd name="connsiteX165" fmla="*/ 350519 w 1409479"/>
                <a:gd name="connsiteY165" fmla="*/ 173802 h 1312322"/>
                <a:gd name="connsiteX166" fmla="*/ 320920 w 1409479"/>
                <a:gd name="connsiteY166" fmla="*/ 187950 h 1312322"/>
                <a:gd name="connsiteX167" fmla="*/ 319447 w 1409479"/>
                <a:gd name="connsiteY167" fmla="*/ 189358 h 1312322"/>
                <a:gd name="connsiteX168" fmla="*/ 312143 w 1409479"/>
                <a:gd name="connsiteY168" fmla="*/ 202802 h 1312322"/>
                <a:gd name="connsiteX169" fmla="*/ 312912 w 1409479"/>
                <a:gd name="connsiteY169" fmla="*/ 209203 h 1312322"/>
                <a:gd name="connsiteX170" fmla="*/ 319319 w 1409479"/>
                <a:gd name="connsiteY170" fmla="*/ 216693 h 1312322"/>
                <a:gd name="connsiteX171" fmla="*/ 312912 w 1409479"/>
                <a:gd name="connsiteY171" fmla="*/ 224055 h 1312322"/>
                <a:gd name="connsiteX172" fmla="*/ 313293 w 1409479"/>
                <a:gd name="connsiteY172" fmla="*/ 232013 h 1312322"/>
                <a:gd name="connsiteX173" fmla="*/ 314578 w 1409479"/>
                <a:gd name="connsiteY173" fmla="*/ 232889 h 1312322"/>
                <a:gd name="connsiteX174" fmla="*/ 320536 w 1409479"/>
                <a:gd name="connsiteY174" fmla="*/ 236026 h 1312322"/>
                <a:gd name="connsiteX175" fmla="*/ 302021 w 1409479"/>
                <a:gd name="connsiteY175" fmla="*/ 243452 h 1312322"/>
                <a:gd name="connsiteX176" fmla="*/ 300419 w 1409479"/>
                <a:gd name="connsiteY176" fmla="*/ 244668 h 1312322"/>
                <a:gd name="connsiteX177" fmla="*/ 280302 w 1409479"/>
                <a:gd name="connsiteY177" fmla="*/ 272835 h 1312322"/>
                <a:gd name="connsiteX178" fmla="*/ 276394 w 1409479"/>
                <a:gd name="connsiteY178" fmla="*/ 283846 h 1312322"/>
                <a:gd name="connsiteX179" fmla="*/ 260633 w 1409479"/>
                <a:gd name="connsiteY179" fmla="*/ 290247 h 1312322"/>
                <a:gd name="connsiteX180" fmla="*/ 259032 w 1409479"/>
                <a:gd name="connsiteY180" fmla="*/ 291655 h 1312322"/>
                <a:gd name="connsiteX181" fmla="*/ 234365 w 1409479"/>
                <a:gd name="connsiteY181" fmla="*/ 334290 h 1312322"/>
                <a:gd name="connsiteX182" fmla="*/ 208739 w 1409479"/>
                <a:gd name="connsiteY182" fmla="*/ 351766 h 1312322"/>
                <a:gd name="connsiteX183" fmla="*/ 185867 w 1409479"/>
                <a:gd name="connsiteY183" fmla="*/ 387551 h 1312322"/>
                <a:gd name="connsiteX184" fmla="*/ 145761 w 1409479"/>
                <a:gd name="connsiteY184" fmla="*/ 397282 h 1312322"/>
                <a:gd name="connsiteX185" fmla="*/ 128847 w 1409479"/>
                <a:gd name="connsiteY185" fmla="*/ 381725 h 1312322"/>
                <a:gd name="connsiteX186" fmla="*/ 124234 w 1409479"/>
                <a:gd name="connsiteY186" fmla="*/ 380189 h 1312322"/>
                <a:gd name="connsiteX187" fmla="*/ 124234 w 1409479"/>
                <a:gd name="connsiteY187" fmla="*/ 380189 h 1312322"/>
                <a:gd name="connsiteX188" fmla="*/ 119813 w 1409479"/>
                <a:gd name="connsiteY188" fmla="*/ 382366 h 1312322"/>
                <a:gd name="connsiteX189" fmla="*/ 77593 w 1409479"/>
                <a:gd name="connsiteY189" fmla="*/ 433578 h 1312322"/>
                <a:gd name="connsiteX190" fmla="*/ 72724 w 1409479"/>
                <a:gd name="connsiteY190" fmla="*/ 455984 h 1312322"/>
                <a:gd name="connsiteX191" fmla="*/ 77529 w 1409479"/>
                <a:gd name="connsiteY191" fmla="*/ 462386 h 1312322"/>
                <a:gd name="connsiteX192" fmla="*/ 105590 w 1409479"/>
                <a:gd name="connsiteY192" fmla="*/ 467955 h 1312322"/>
                <a:gd name="connsiteX193" fmla="*/ 101618 w 1409479"/>
                <a:gd name="connsiteY193" fmla="*/ 491513 h 1312322"/>
                <a:gd name="connsiteX194" fmla="*/ 105014 w 1409479"/>
                <a:gd name="connsiteY194" fmla="*/ 497594 h 1312322"/>
                <a:gd name="connsiteX195" fmla="*/ 126989 w 1409479"/>
                <a:gd name="connsiteY195" fmla="*/ 507709 h 1312322"/>
                <a:gd name="connsiteX196" fmla="*/ 148323 w 1409479"/>
                <a:gd name="connsiteY196" fmla="*/ 560842 h 1312322"/>
                <a:gd name="connsiteX197" fmla="*/ 137944 w 1409479"/>
                <a:gd name="connsiteY197" fmla="*/ 565707 h 1312322"/>
                <a:gd name="connsiteX198" fmla="*/ 128911 w 1409479"/>
                <a:gd name="connsiteY198" fmla="*/ 557385 h 1312322"/>
                <a:gd name="connsiteX199" fmla="*/ 124683 w 1409479"/>
                <a:gd name="connsiteY199" fmla="*/ 555784 h 1312322"/>
                <a:gd name="connsiteX200" fmla="*/ 121287 w 1409479"/>
                <a:gd name="connsiteY200" fmla="*/ 556745 h 1312322"/>
                <a:gd name="connsiteX201" fmla="*/ 101682 w 1409479"/>
                <a:gd name="connsiteY201" fmla="*/ 568716 h 1312322"/>
                <a:gd name="connsiteX202" fmla="*/ 47353 w 1409479"/>
                <a:gd name="connsiteY202" fmla="*/ 557961 h 1312322"/>
                <a:gd name="connsiteX203" fmla="*/ 43637 w 1409479"/>
                <a:gd name="connsiteY203" fmla="*/ 559049 h 1312322"/>
                <a:gd name="connsiteX204" fmla="*/ 41203 w 1409479"/>
                <a:gd name="connsiteY204" fmla="*/ 563146 h 1312322"/>
                <a:gd name="connsiteX205" fmla="*/ 39409 w 1409479"/>
                <a:gd name="connsiteY205" fmla="*/ 578190 h 1312322"/>
                <a:gd name="connsiteX206" fmla="*/ 19228 w 1409479"/>
                <a:gd name="connsiteY206" fmla="*/ 578190 h 1312322"/>
                <a:gd name="connsiteX207" fmla="*/ 17370 w 1409479"/>
                <a:gd name="connsiteY207" fmla="*/ 578702 h 1312322"/>
                <a:gd name="connsiteX208" fmla="*/ 2698 w 1409479"/>
                <a:gd name="connsiteY208" fmla="*/ 588368 h 1312322"/>
                <a:gd name="connsiteX209" fmla="*/ 72 w 1409479"/>
                <a:gd name="connsiteY209" fmla="*/ 592401 h 1312322"/>
                <a:gd name="connsiteX210" fmla="*/ 72 w 1409479"/>
                <a:gd name="connsiteY210" fmla="*/ 594066 h 1312322"/>
                <a:gd name="connsiteX211" fmla="*/ 1545 w 1409479"/>
                <a:gd name="connsiteY211" fmla="*/ 597074 h 1312322"/>
                <a:gd name="connsiteX212" fmla="*/ 45175 w 1409479"/>
                <a:gd name="connsiteY212" fmla="*/ 641885 h 1312322"/>
                <a:gd name="connsiteX213" fmla="*/ 49660 w 1409479"/>
                <a:gd name="connsiteY213" fmla="*/ 643678 h 1312322"/>
                <a:gd name="connsiteX214" fmla="*/ 88805 w 1409479"/>
                <a:gd name="connsiteY214" fmla="*/ 642974 h 1312322"/>
                <a:gd name="connsiteX215" fmla="*/ 108986 w 1409479"/>
                <a:gd name="connsiteY215" fmla="*/ 632924 h 1312322"/>
                <a:gd name="connsiteX216" fmla="*/ 107512 w 1409479"/>
                <a:gd name="connsiteY216" fmla="*/ 640989 h 1312322"/>
                <a:gd name="connsiteX217" fmla="*/ 93802 w 1409479"/>
                <a:gd name="connsiteY217" fmla="*/ 652256 h 1312322"/>
                <a:gd name="connsiteX218" fmla="*/ 48955 w 1409479"/>
                <a:gd name="connsiteY218" fmla="*/ 656609 h 1312322"/>
                <a:gd name="connsiteX219" fmla="*/ 44598 w 1409479"/>
                <a:gd name="connsiteY219" fmla="*/ 658849 h 1312322"/>
                <a:gd name="connsiteX220" fmla="*/ 43445 w 1409479"/>
                <a:gd name="connsiteY220" fmla="*/ 663715 h 1312322"/>
                <a:gd name="connsiteX221" fmla="*/ 46648 w 1409479"/>
                <a:gd name="connsiteY221" fmla="*/ 676518 h 1312322"/>
                <a:gd name="connsiteX222" fmla="*/ 47738 w 1409479"/>
                <a:gd name="connsiteY222" fmla="*/ 678183 h 1312322"/>
                <a:gd name="connsiteX223" fmla="*/ 115329 w 1409479"/>
                <a:gd name="connsiteY223" fmla="*/ 735797 h 1312322"/>
                <a:gd name="connsiteX224" fmla="*/ 119493 w 1409479"/>
                <a:gd name="connsiteY224" fmla="*/ 737333 h 1312322"/>
                <a:gd name="connsiteX225" fmla="*/ 157933 w 1409479"/>
                <a:gd name="connsiteY225" fmla="*/ 736821 h 1312322"/>
                <a:gd name="connsiteX226" fmla="*/ 191953 w 1409479"/>
                <a:gd name="connsiteY226" fmla="*/ 723441 h 1312322"/>
                <a:gd name="connsiteX227" fmla="*/ 195349 w 1409479"/>
                <a:gd name="connsiteY227" fmla="*/ 719537 h 1312322"/>
                <a:gd name="connsiteX228" fmla="*/ 208547 w 1409479"/>
                <a:gd name="connsiteY228" fmla="*/ 666788 h 1312322"/>
                <a:gd name="connsiteX229" fmla="*/ 220783 w 1409479"/>
                <a:gd name="connsiteY229" fmla="*/ 668644 h 1312322"/>
                <a:gd name="connsiteX230" fmla="*/ 211494 w 1409479"/>
                <a:gd name="connsiteY230" fmla="*/ 678439 h 1312322"/>
                <a:gd name="connsiteX231" fmla="*/ 209892 w 1409479"/>
                <a:gd name="connsiteY231" fmla="*/ 683624 h 1312322"/>
                <a:gd name="connsiteX232" fmla="*/ 224371 w 1409479"/>
                <a:gd name="connsiteY232" fmla="*/ 748280 h 1312322"/>
                <a:gd name="connsiteX233" fmla="*/ 217131 w 1409479"/>
                <a:gd name="connsiteY233" fmla="*/ 786241 h 1312322"/>
                <a:gd name="connsiteX234" fmla="*/ 224435 w 1409479"/>
                <a:gd name="connsiteY234" fmla="*/ 817417 h 1312322"/>
                <a:gd name="connsiteX235" fmla="*/ 230393 w 1409479"/>
                <a:gd name="connsiteY235" fmla="*/ 822090 h 1312322"/>
                <a:gd name="connsiteX236" fmla="*/ 230393 w 1409479"/>
                <a:gd name="connsiteY236" fmla="*/ 822090 h 1312322"/>
                <a:gd name="connsiteX237" fmla="*/ 226678 w 1409479"/>
                <a:gd name="connsiteY237" fmla="*/ 846608 h 1312322"/>
                <a:gd name="connsiteX238" fmla="*/ 248909 w 1409479"/>
                <a:gd name="connsiteY238" fmla="*/ 934630 h 1312322"/>
                <a:gd name="connsiteX239" fmla="*/ 265759 w 1409479"/>
                <a:gd name="connsiteY239" fmla="*/ 967982 h 1312322"/>
                <a:gd name="connsiteX240" fmla="*/ 272934 w 1409479"/>
                <a:gd name="connsiteY240" fmla="*/ 983537 h 1312322"/>
                <a:gd name="connsiteX241" fmla="*/ 276202 w 1409479"/>
                <a:gd name="connsiteY241" fmla="*/ 986546 h 1312322"/>
                <a:gd name="connsiteX242" fmla="*/ 278572 w 1409479"/>
                <a:gd name="connsiteY242" fmla="*/ 987058 h 1312322"/>
                <a:gd name="connsiteX243" fmla="*/ 281263 w 1409479"/>
                <a:gd name="connsiteY243" fmla="*/ 986418 h 1312322"/>
                <a:gd name="connsiteX244" fmla="*/ 283057 w 1409479"/>
                <a:gd name="connsiteY244" fmla="*/ 985586 h 1312322"/>
                <a:gd name="connsiteX245" fmla="*/ 285363 w 1409479"/>
                <a:gd name="connsiteY245" fmla="*/ 1006455 h 1312322"/>
                <a:gd name="connsiteX246" fmla="*/ 320985 w 1409479"/>
                <a:gd name="connsiteY246" fmla="*/ 1065093 h 1312322"/>
                <a:gd name="connsiteX247" fmla="*/ 336553 w 1409479"/>
                <a:gd name="connsiteY247" fmla="*/ 1125268 h 1312322"/>
                <a:gd name="connsiteX248" fmla="*/ 367049 w 1409479"/>
                <a:gd name="connsiteY248" fmla="*/ 1161565 h 1312322"/>
                <a:gd name="connsiteX249" fmla="*/ 411896 w 1409479"/>
                <a:gd name="connsiteY249" fmla="*/ 1274873 h 1312322"/>
                <a:gd name="connsiteX250" fmla="*/ 445595 w 1409479"/>
                <a:gd name="connsiteY250" fmla="*/ 1312707 h 1312322"/>
                <a:gd name="connsiteX251" fmla="*/ 450401 w 1409479"/>
                <a:gd name="connsiteY251" fmla="*/ 1314883 h 1312322"/>
                <a:gd name="connsiteX252" fmla="*/ 464944 w 1409479"/>
                <a:gd name="connsiteY252" fmla="*/ 1314883 h 1312322"/>
                <a:gd name="connsiteX253" fmla="*/ 469044 w 1409479"/>
                <a:gd name="connsiteY253" fmla="*/ 1313411 h 1312322"/>
                <a:gd name="connsiteX254" fmla="*/ 489225 w 1409479"/>
                <a:gd name="connsiteY254" fmla="*/ 1296319 h 1312322"/>
                <a:gd name="connsiteX255" fmla="*/ 490378 w 1409479"/>
                <a:gd name="connsiteY255" fmla="*/ 1294398 h 1312322"/>
                <a:gd name="connsiteX256" fmla="*/ 494543 w 1409479"/>
                <a:gd name="connsiteY256" fmla="*/ 1271224 h 1312322"/>
                <a:gd name="connsiteX257" fmla="*/ 529652 w 1409479"/>
                <a:gd name="connsiteY257" fmla="*/ 1261110 h 1312322"/>
                <a:gd name="connsiteX258" fmla="*/ 533944 w 1409479"/>
                <a:gd name="connsiteY258" fmla="*/ 1255412 h 1312322"/>
                <a:gd name="connsiteX259" fmla="*/ 533944 w 1409479"/>
                <a:gd name="connsiteY259" fmla="*/ 1244017 h 1312322"/>
                <a:gd name="connsiteX260" fmla="*/ 548744 w 1409479"/>
                <a:gd name="connsiteY260" fmla="*/ 1216683 h 1312322"/>
                <a:gd name="connsiteX261" fmla="*/ 569117 w 1409479"/>
                <a:gd name="connsiteY261" fmla="*/ 1216683 h 1312322"/>
                <a:gd name="connsiteX262" fmla="*/ 573538 w 1409479"/>
                <a:gd name="connsiteY262" fmla="*/ 1214954 h 1312322"/>
                <a:gd name="connsiteX263" fmla="*/ 575268 w 1409479"/>
                <a:gd name="connsiteY263" fmla="*/ 1210601 h 1312322"/>
                <a:gd name="connsiteX264" fmla="*/ 572513 w 1409479"/>
                <a:gd name="connsiteY264" fmla="*/ 1154780 h 1312322"/>
                <a:gd name="connsiteX265" fmla="*/ 596730 w 1409479"/>
                <a:gd name="connsiteY265" fmla="*/ 1085643 h 1312322"/>
                <a:gd name="connsiteX266" fmla="*/ 596730 w 1409479"/>
                <a:gd name="connsiteY266" fmla="*/ 1081418 h 1312322"/>
                <a:gd name="connsiteX267" fmla="*/ 587568 w 1409479"/>
                <a:gd name="connsiteY267" fmla="*/ 1063621 h 1312322"/>
                <a:gd name="connsiteX268" fmla="*/ 584878 w 1409479"/>
                <a:gd name="connsiteY268" fmla="*/ 990131 h 1312322"/>
                <a:gd name="connsiteX269" fmla="*/ 594488 w 1409479"/>
                <a:gd name="connsiteY269" fmla="*/ 975920 h 1312322"/>
                <a:gd name="connsiteX270" fmla="*/ 617680 w 1409479"/>
                <a:gd name="connsiteY270" fmla="*/ 975920 h 1312322"/>
                <a:gd name="connsiteX271" fmla="*/ 622998 w 1409479"/>
                <a:gd name="connsiteY271" fmla="*/ 973039 h 1312322"/>
                <a:gd name="connsiteX272" fmla="*/ 638630 w 1409479"/>
                <a:gd name="connsiteY272" fmla="*/ 948329 h 1312322"/>
                <a:gd name="connsiteX273" fmla="*/ 679825 w 1409479"/>
                <a:gd name="connsiteY273" fmla="*/ 937766 h 1312322"/>
                <a:gd name="connsiteX274" fmla="*/ 683606 w 1409479"/>
                <a:gd name="connsiteY274" fmla="*/ 934822 h 1312322"/>
                <a:gd name="connsiteX275" fmla="*/ 693920 w 1409479"/>
                <a:gd name="connsiteY275" fmla="*/ 914529 h 1312322"/>
                <a:gd name="connsiteX276" fmla="*/ 779514 w 1409479"/>
                <a:gd name="connsiteY276" fmla="*/ 853330 h 1312322"/>
                <a:gd name="connsiteX277" fmla="*/ 816289 w 1409479"/>
                <a:gd name="connsiteY277" fmla="*/ 810183 h 1312322"/>
                <a:gd name="connsiteX278" fmla="*/ 880740 w 1409479"/>
                <a:gd name="connsiteY278" fmla="*/ 778175 h 1312322"/>
                <a:gd name="connsiteX279" fmla="*/ 914440 w 1409479"/>
                <a:gd name="connsiteY279" fmla="*/ 744823 h 1312322"/>
                <a:gd name="connsiteX280" fmla="*/ 916297 w 1409479"/>
                <a:gd name="connsiteY280" fmla="*/ 740726 h 1312322"/>
                <a:gd name="connsiteX281" fmla="*/ 916297 w 1409479"/>
                <a:gd name="connsiteY281" fmla="*/ 710638 h 1312322"/>
                <a:gd name="connsiteX282" fmla="*/ 957429 w 1409479"/>
                <a:gd name="connsiteY282" fmla="*/ 693226 h 1312322"/>
                <a:gd name="connsiteX283" fmla="*/ 959095 w 1409479"/>
                <a:gd name="connsiteY283" fmla="*/ 691690 h 1312322"/>
                <a:gd name="connsiteX284" fmla="*/ 960953 w 1409479"/>
                <a:gd name="connsiteY284" fmla="*/ 688361 h 1312322"/>
                <a:gd name="connsiteX285" fmla="*/ 964476 w 1409479"/>
                <a:gd name="connsiteY285" fmla="*/ 703469 h 1312322"/>
                <a:gd name="connsiteX286" fmla="*/ 967551 w 1409479"/>
                <a:gd name="connsiteY286" fmla="*/ 707566 h 1312322"/>
                <a:gd name="connsiteX287" fmla="*/ 970499 w 1409479"/>
                <a:gd name="connsiteY287" fmla="*/ 708270 h 1312322"/>
                <a:gd name="connsiteX288" fmla="*/ 972613 w 1409479"/>
                <a:gd name="connsiteY288" fmla="*/ 707950 h 1312322"/>
                <a:gd name="connsiteX289" fmla="*/ 990167 w 1409479"/>
                <a:gd name="connsiteY289" fmla="*/ 701868 h 1312322"/>
                <a:gd name="connsiteX290" fmla="*/ 994716 w 1409479"/>
                <a:gd name="connsiteY290" fmla="*/ 703789 h 1312322"/>
                <a:gd name="connsiteX291" fmla="*/ 996574 w 1409479"/>
                <a:gd name="connsiteY291" fmla="*/ 703789 h 1312322"/>
                <a:gd name="connsiteX292" fmla="*/ 1003878 w 1409479"/>
                <a:gd name="connsiteY292" fmla="*/ 701548 h 1312322"/>
                <a:gd name="connsiteX293" fmla="*/ 1008042 w 1409479"/>
                <a:gd name="connsiteY293" fmla="*/ 696683 h 1312322"/>
                <a:gd name="connsiteX294" fmla="*/ 1007658 w 1409479"/>
                <a:gd name="connsiteY294" fmla="*/ 694570 h 13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1409479" h="1312322">
                  <a:moveTo>
                    <a:pt x="1007657" y="694571"/>
                  </a:moveTo>
                  <a:lnTo>
                    <a:pt x="986003" y="600403"/>
                  </a:lnTo>
                  <a:lnTo>
                    <a:pt x="988437" y="568971"/>
                  </a:lnTo>
                  <a:cubicBezTo>
                    <a:pt x="988525" y="567100"/>
                    <a:pt x="987687" y="565305"/>
                    <a:pt x="986195" y="564170"/>
                  </a:cubicBezTo>
                  <a:lnTo>
                    <a:pt x="961657" y="545350"/>
                  </a:lnTo>
                  <a:lnTo>
                    <a:pt x="973382" y="529858"/>
                  </a:lnTo>
                  <a:lnTo>
                    <a:pt x="989334" y="529858"/>
                  </a:lnTo>
                  <a:cubicBezTo>
                    <a:pt x="991047" y="529851"/>
                    <a:pt x="992685" y="529159"/>
                    <a:pt x="993883" y="527938"/>
                  </a:cubicBezTo>
                  <a:cubicBezTo>
                    <a:pt x="995130" y="526725"/>
                    <a:pt x="995704" y="524980"/>
                    <a:pt x="995421" y="523265"/>
                  </a:cubicBezTo>
                  <a:lnTo>
                    <a:pt x="992986" y="507645"/>
                  </a:lnTo>
                  <a:cubicBezTo>
                    <a:pt x="992528" y="504967"/>
                    <a:pt x="990314" y="502940"/>
                    <a:pt x="987604" y="502715"/>
                  </a:cubicBezTo>
                  <a:lnTo>
                    <a:pt x="972164" y="500987"/>
                  </a:lnTo>
                  <a:lnTo>
                    <a:pt x="969409" y="493305"/>
                  </a:lnTo>
                  <a:lnTo>
                    <a:pt x="980365" y="472948"/>
                  </a:lnTo>
                  <a:lnTo>
                    <a:pt x="989014" y="484919"/>
                  </a:lnTo>
                  <a:cubicBezTo>
                    <a:pt x="990250" y="486611"/>
                    <a:pt x="992236" y="487591"/>
                    <a:pt x="994332" y="487544"/>
                  </a:cubicBezTo>
                  <a:cubicBezTo>
                    <a:pt x="996384" y="487449"/>
                    <a:pt x="998266" y="486378"/>
                    <a:pt x="999393" y="484663"/>
                  </a:cubicBezTo>
                  <a:lnTo>
                    <a:pt x="1003045" y="478774"/>
                  </a:lnTo>
                  <a:lnTo>
                    <a:pt x="1007850" y="488632"/>
                  </a:lnTo>
                  <a:cubicBezTo>
                    <a:pt x="1008994" y="490665"/>
                    <a:pt x="1011154" y="491916"/>
                    <a:pt x="1013488" y="491897"/>
                  </a:cubicBezTo>
                  <a:lnTo>
                    <a:pt x="1025468" y="491897"/>
                  </a:lnTo>
                  <a:cubicBezTo>
                    <a:pt x="1026634" y="491928"/>
                    <a:pt x="1027786" y="491640"/>
                    <a:pt x="1028800" y="491064"/>
                  </a:cubicBezTo>
                  <a:lnTo>
                    <a:pt x="1035206" y="511294"/>
                  </a:lnTo>
                  <a:cubicBezTo>
                    <a:pt x="1035460" y="511980"/>
                    <a:pt x="1035905" y="512579"/>
                    <a:pt x="1036488" y="513022"/>
                  </a:cubicBezTo>
                  <a:lnTo>
                    <a:pt x="1052248" y="524673"/>
                  </a:lnTo>
                  <a:cubicBezTo>
                    <a:pt x="1052758" y="525090"/>
                    <a:pt x="1053385" y="525336"/>
                    <a:pt x="1054043" y="525377"/>
                  </a:cubicBezTo>
                  <a:lnTo>
                    <a:pt x="1147901" y="535235"/>
                  </a:lnTo>
                  <a:lnTo>
                    <a:pt x="1098761" y="582415"/>
                  </a:lnTo>
                  <a:cubicBezTo>
                    <a:pt x="1097140" y="583909"/>
                    <a:pt x="1096539" y="586210"/>
                    <a:pt x="1097224" y="588304"/>
                  </a:cubicBezTo>
                  <a:lnTo>
                    <a:pt x="1107859" y="618520"/>
                  </a:lnTo>
                  <a:cubicBezTo>
                    <a:pt x="1108113" y="619188"/>
                    <a:pt x="1108559" y="619767"/>
                    <a:pt x="1109140" y="620184"/>
                  </a:cubicBezTo>
                  <a:lnTo>
                    <a:pt x="1128360" y="633435"/>
                  </a:lnTo>
                  <a:cubicBezTo>
                    <a:pt x="1129619" y="634294"/>
                    <a:pt x="1131133" y="634701"/>
                    <a:pt x="1132653" y="634588"/>
                  </a:cubicBezTo>
                  <a:lnTo>
                    <a:pt x="1133357" y="634588"/>
                  </a:lnTo>
                  <a:cubicBezTo>
                    <a:pt x="1134921" y="634255"/>
                    <a:pt x="1136323" y="633396"/>
                    <a:pt x="1137330" y="632155"/>
                  </a:cubicBezTo>
                  <a:lnTo>
                    <a:pt x="1153795" y="609238"/>
                  </a:lnTo>
                  <a:lnTo>
                    <a:pt x="1174489" y="683880"/>
                  </a:lnTo>
                  <a:cubicBezTo>
                    <a:pt x="1175066" y="685492"/>
                    <a:pt x="1176266" y="686807"/>
                    <a:pt x="1177821" y="687529"/>
                  </a:cubicBezTo>
                  <a:lnTo>
                    <a:pt x="1178461" y="687913"/>
                  </a:lnTo>
                  <a:cubicBezTo>
                    <a:pt x="1179142" y="687999"/>
                    <a:pt x="1179830" y="687999"/>
                    <a:pt x="1180511" y="687913"/>
                  </a:cubicBezTo>
                  <a:cubicBezTo>
                    <a:pt x="1181426" y="687818"/>
                    <a:pt x="1182328" y="687625"/>
                    <a:pt x="1183202" y="687336"/>
                  </a:cubicBezTo>
                  <a:lnTo>
                    <a:pt x="1207291" y="676262"/>
                  </a:lnTo>
                  <a:cubicBezTo>
                    <a:pt x="1209767" y="675173"/>
                    <a:pt x="1211152" y="672511"/>
                    <a:pt x="1210623" y="669860"/>
                  </a:cubicBezTo>
                  <a:lnTo>
                    <a:pt x="1203704" y="645470"/>
                  </a:lnTo>
                  <a:lnTo>
                    <a:pt x="1204536" y="642910"/>
                  </a:lnTo>
                  <a:lnTo>
                    <a:pt x="1212993" y="641310"/>
                  </a:lnTo>
                  <a:cubicBezTo>
                    <a:pt x="1215760" y="640955"/>
                    <a:pt x="1217899" y="638710"/>
                    <a:pt x="1218118" y="635932"/>
                  </a:cubicBezTo>
                  <a:lnTo>
                    <a:pt x="1220233" y="599955"/>
                  </a:lnTo>
                  <a:lnTo>
                    <a:pt x="1257071" y="589969"/>
                  </a:lnTo>
                  <a:cubicBezTo>
                    <a:pt x="1258891" y="589457"/>
                    <a:pt x="1260392" y="588168"/>
                    <a:pt x="1261172" y="586448"/>
                  </a:cubicBezTo>
                  <a:lnTo>
                    <a:pt x="1284492" y="529922"/>
                  </a:lnTo>
                  <a:lnTo>
                    <a:pt x="1309222" y="499643"/>
                  </a:lnTo>
                  <a:cubicBezTo>
                    <a:pt x="1309614" y="499119"/>
                    <a:pt x="1309857" y="498500"/>
                    <a:pt x="1309927" y="497850"/>
                  </a:cubicBezTo>
                  <a:lnTo>
                    <a:pt x="1312169" y="466803"/>
                  </a:lnTo>
                  <a:lnTo>
                    <a:pt x="1351122" y="436203"/>
                  </a:lnTo>
                  <a:lnTo>
                    <a:pt x="1388666" y="434027"/>
                  </a:lnTo>
                  <a:cubicBezTo>
                    <a:pt x="1391501" y="433983"/>
                    <a:pt x="1393914" y="431948"/>
                    <a:pt x="1394432" y="429161"/>
                  </a:cubicBezTo>
                  <a:lnTo>
                    <a:pt x="1398724" y="402851"/>
                  </a:lnTo>
                  <a:lnTo>
                    <a:pt x="1408591" y="397538"/>
                  </a:lnTo>
                  <a:cubicBezTo>
                    <a:pt x="1410295" y="396469"/>
                    <a:pt x="1411353" y="394619"/>
                    <a:pt x="1411409" y="392608"/>
                  </a:cubicBezTo>
                  <a:lnTo>
                    <a:pt x="1411409" y="381470"/>
                  </a:lnTo>
                  <a:cubicBezTo>
                    <a:pt x="1411409" y="381470"/>
                    <a:pt x="1411409" y="381470"/>
                    <a:pt x="1411409" y="380957"/>
                  </a:cubicBezTo>
                  <a:cubicBezTo>
                    <a:pt x="1411262" y="379535"/>
                    <a:pt x="1410601" y="378216"/>
                    <a:pt x="1409552" y="377244"/>
                  </a:cubicBezTo>
                  <a:lnTo>
                    <a:pt x="1396097" y="365402"/>
                  </a:lnTo>
                  <a:cubicBezTo>
                    <a:pt x="1395613" y="365000"/>
                    <a:pt x="1395043" y="364715"/>
                    <a:pt x="1394432" y="364569"/>
                  </a:cubicBezTo>
                  <a:lnTo>
                    <a:pt x="1363679" y="358872"/>
                  </a:lnTo>
                  <a:lnTo>
                    <a:pt x="1365537" y="341716"/>
                  </a:lnTo>
                  <a:cubicBezTo>
                    <a:pt x="1365794" y="338777"/>
                    <a:pt x="1363813" y="336111"/>
                    <a:pt x="1360924" y="335506"/>
                  </a:cubicBezTo>
                  <a:lnTo>
                    <a:pt x="1356504" y="334098"/>
                  </a:lnTo>
                  <a:lnTo>
                    <a:pt x="1348111" y="312524"/>
                  </a:lnTo>
                  <a:cubicBezTo>
                    <a:pt x="1347478" y="311008"/>
                    <a:pt x="1346284" y="309793"/>
                    <a:pt x="1344779" y="309131"/>
                  </a:cubicBezTo>
                  <a:cubicBezTo>
                    <a:pt x="1343247" y="308579"/>
                    <a:pt x="1341571" y="308579"/>
                    <a:pt x="1340038" y="309131"/>
                  </a:cubicBezTo>
                  <a:lnTo>
                    <a:pt x="1306467" y="321935"/>
                  </a:lnTo>
                  <a:lnTo>
                    <a:pt x="1272191" y="319631"/>
                  </a:lnTo>
                  <a:cubicBezTo>
                    <a:pt x="1270862" y="319670"/>
                    <a:pt x="1269572" y="320093"/>
                    <a:pt x="1268475" y="320847"/>
                  </a:cubicBezTo>
                  <a:lnTo>
                    <a:pt x="1197489" y="371291"/>
                  </a:lnTo>
                  <a:lnTo>
                    <a:pt x="1134639" y="393697"/>
                  </a:lnTo>
                  <a:cubicBezTo>
                    <a:pt x="1132595" y="394393"/>
                    <a:pt x="1131111" y="396172"/>
                    <a:pt x="1130795" y="398306"/>
                  </a:cubicBezTo>
                  <a:cubicBezTo>
                    <a:pt x="1130795" y="398306"/>
                    <a:pt x="1130795" y="398818"/>
                    <a:pt x="1130795" y="399074"/>
                  </a:cubicBezTo>
                  <a:lnTo>
                    <a:pt x="1130795" y="412325"/>
                  </a:lnTo>
                  <a:cubicBezTo>
                    <a:pt x="1130778" y="414725"/>
                    <a:pt x="1132301" y="416866"/>
                    <a:pt x="1134575" y="417639"/>
                  </a:cubicBezTo>
                  <a:lnTo>
                    <a:pt x="1150592" y="424040"/>
                  </a:lnTo>
                  <a:lnTo>
                    <a:pt x="1144954" y="435755"/>
                  </a:lnTo>
                  <a:lnTo>
                    <a:pt x="1039435" y="446702"/>
                  </a:lnTo>
                  <a:lnTo>
                    <a:pt x="1005928" y="438380"/>
                  </a:lnTo>
                  <a:lnTo>
                    <a:pt x="1002148" y="431530"/>
                  </a:lnTo>
                  <a:lnTo>
                    <a:pt x="1008554" y="425641"/>
                  </a:lnTo>
                  <a:cubicBezTo>
                    <a:pt x="1009967" y="424339"/>
                    <a:pt x="1010618" y="422409"/>
                    <a:pt x="1010284" y="420519"/>
                  </a:cubicBezTo>
                  <a:cubicBezTo>
                    <a:pt x="1010284" y="420519"/>
                    <a:pt x="1010284" y="419879"/>
                    <a:pt x="1010284" y="419495"/>
                  </a:cubicBezTo>
                  <a:cubicBezTo>
                    <a:pt x="1009687" y="418072"/>
                    <a:pt x="1008595" y="416912"/>
                    <a:pt x="1007209" y="416230"/>
                  </a:cubicBezTo>
                  <a:lnTo>
                    <a:pt x="1000802" y="413349"/>
                  </a:lnTo>
                  <a:lnTo>
                    <a:pt x="1000802" y="385758"/>
                  </a:lnTo>
                  <a:cubicBezTo>
                    <a:pt x="1000723" y="383838"/>
                    <a:pt x="999721" y="382074"/>
                    <a:pt x="998111" y="381021"/>
                  </a:cubicBezTo>
                  <a:cubicBezTo>
                    <a:pt x="997073" y="380378"/>
                    <a:pt x="995873" y="380045"/>
                    <a:pt x="994652" y="380061"/>
                  </a:cubicBezTo>
                  <a:lnTo>
                    <a:pt x="992666" y="380061"/>
                  </a:lnTo>
                  <a:lnTo>
                    <a:pt x="963515" y="389023"/>
                  </a:lnTo>
                  <a:cubicBezTo>
                    <a:pt x="961789" y="389687"/>
                    <a:pt x="960434" y="391064"/>
                    <a:pt x="959799" y="392800"/>
                  </a:cubicBezTo>
                  <a:cubicBezTo>
                    <a:pt x="959788" y="393014"/>
                    <a:pt x="959788" y="393227"/>
                    <a:pt x="959799" y="393440"/>
                  </a:cubicBezTo>
                  <a:lnTo>
                    <a:pt x="953393" y="427561"/>
                  </a:lnTo>
                  <a:lnTo>
                    <a:pt x="948652" y="436459"/>
                  </a:lnTo>
                  <a:cubicBezTo>
                    <a:pt x="947374" y="438707"/>
                    <a:pt x="947856" y="441544"/>
                    <a:pt x="949805" y="443245"/>
                  </a:cubicBezTo>
                  <a:lnTo>
                    <a:pt x="958838" y="451567"/>
                  </a:lnTo>
                  <a:lnTo>
                    <a:pt x="954674" y="460529"/>
                  </a:lnTo>
                  <a:lnTo>
                    <a:pt x="921615" y="464690"/>
                  </a:lnTo>
                  <a:lnTo>
                    <a:pt x="817506" y="443245"/>
                  </a:lnTo>
                  <a:lnTo>
                    <a:pt x="789317" y="417190"/>
                  </a:lnTo>
                  <a:cubicBezTo>
                    <a:pt x="788168" y="416115"/>
                    <a:pt x="786662" y="415499"/>
                    <a:pt x="785088" y="415462"/>
                  </a:cubicBezTo>
                  <a:lnTo>
                    <a:pt x="714614" y="413606"/>
                  </a:lnTo>
                  <a:lnTo>
                    <a:pt x="588978" y="347029"/>
                  </a:lnTo>
                  <a:lnTo>
                    <a:pt x="600894" y="304907"/>
                  </a:lnTo>
                  <a:lnTo>
                    <a:pt x="633889" y="283270"/>
                  </a:lnTo>
                  <a:cubicBezTo>
                    <a:pt x="635062" y="282444"/>
                    <a:pt x="635884" y="281212"/>
                    <a:pt x="636196" y="279813"/>
                  </a:cubicBezTo>
                  <a:cubicBezTo>
                    <a:pt x="636294" y="279349"/>
                    <a:pt x="636294" y="278869"/>
                    <a:pt x="636196" y="278405"/>
                  </a:cubicBezTo>
                  <a:cubicBezTo>
                    <a:pt x="636198" y="276377"/>
                    <a:pt x="635058" y="274521"/>
                    <a:pt x="633248" y="273604"/>
                  </a:cubicBezTo>
                  <a:lnTo>
                    <a:pt x="556368" y="230841"/>
                  </a:lnTo>
                  <a:cubicBezTo>
                    <a:pt x="555828" y="230573"/>
                    <a:pt x="555239" y="230421"/>
                    <a:pt x="554638" y="230393"/>
                  </a:cubicBezTo>
                  <a:lnTo>
                    <a:pt x="534264" y="232313"/>
                  </a:lnTo>
                  <a:lnTo>
                    <a:pt x="524847" y="215541"/>
                  </a:lnTo>
                  <a:lnTo>
                    <a:pt x="526961" y="188590"/>
                  </a:lnTo>
                  <a:cubicBezTo>
                    <a:pt x="527113" y="188024"/>
                    <a:pt x="527113" y="187428"/>
                    <a:pt x="526961" y="186862"/>
                  </a:cubicBezTo>
                  <a:lnTo>
                    <a:pt x="513891" y="162664"/>
                  </a:lnTo>
                  <a:lnTo>
                    <a:pt x="516774" y="160551"/>
                  </a:lnTo>
                  <a:lnTo>
                    <a:pt x="525167" y="172970"/>
                  </a:lnTo>
                  <a:cubicBezTo>
                    <a:pt x="526416" y="174620"/>
                    <a:pt x="528351" y="175610"/>
                    <a:pt x="530420" y="175659"/>
                  </a:cubicBezTo>
                  <a:cubicBezTo>
                    <a:pt x="531709" y="175668"/>
                    <a:pt x="532967" y="175264"/>
                    <a:pt x="534008" y="174507"/>
                  </a:cubicBezTo>
                  <a:lnTo>
                    <a:pt x="562903" y="154470"/>
                  </a:lnTo>
                  <a:cubicBezTo>
                    <a:pt x="565121" y="153175"/>
                    <a:pt x="566113" y="150494"/>
                    <a:pt x="565273" y="148068"/>
                  </a:cubicBezTo>
                  <a:lnTo>
                    <a:pt x="558033" y="125727"/>
                  </a:lnTo>
                  <a:cubicBezTo>
                    <a:pt x="557538" y="124251"/>
                    <a:pt x="556479" y="123031"/>
                    <a:pt x="555086" y="122334"/>
                  </a:cubicBezTo>
                  <a:lnTo>
                    <a:pt x="536251" y="112732"/>
                  </a:lnTo>
                  <a:lnTo>
                    <a:pt x="534457" y="87701"/>
                  </a:lnTo>
                  <a:lnTo>
                    <a:pt x="557969" y="84116"/>
                  </a:lnTo>
                  <a:cubicBezTo>
                    <a:pt x="560610" y="83798"/>
                    <a:pt x="562709" y="81752"/>
                    <a:pt x="563095" y="79123"/>
                  </a:cubicBezTo>
                  <a:lnTo>
                    <a:pt x="565145" y="63439"/>
                  </a:lnTo>
                  <a:lnTo>
                    <a:pt x="503192" y="18628"/>
                  </a:lnTo>
                  <a:cubicBezTo>
                    <a:pt x="503192" y="17028"/>
                    <a:pt x="461484" y="0"/>
                    <a:pt x="461484" y="0"/>
                  </a:cubicBezTo>
                  <a:lnTo>
                    <a:pt x="455654" y="4161"/>
                  </a:lnTo>
                  <a:lnTo>
                    <a:pt x="430668" y="22085"/>
                  </a:lnTo>
                  <a:lnTo>
                    <a:pt x="422916" y="36425"/>
                  </a:lnTo>
                  <a:lnTo>
                    <a:pt x="405489" y="34760"/>
                  </a:lnTo>
                  <a:lnTo>
                    <a:pt x="367049" y="45643"/>
                  </a:lnTo>
                  <a:lnTo>
                    <a:pt x="306121" y="30279"/>
                  </a:lnTo>
                  <a:lnTo>
                    <a:pt x="305224" y="30279"/>
                  </a:lnTo>
                  <a:lnTo>
                    <a:pt x="304263" y="30279"/>
                  </a:lnTo>
                  <a:lnTo>
                    <a:pt x="287413" y="34760"/>
                  </a:lnTo>
                  <a:cubicBezTo>
                    <a:pt x="285473" y="35188"/>
                    <a:pt x="283894" y="36595"/>
                    <a:pt x="283249" y="38474"/>
                  </a:cubicBezTo>
                  <a:lnTo>
                    <a:pt x="275945" y="58510"/>
                  </a:lnTo>
                  <a:cubicBezTo>
                    <a:pt x="274929" y="61336"/>
                    <a:pt x="276310" y="64462"/>
                    <a:pt x="279085" y="65616"/>
                  </a:cubicBezTo>
                  <a:lnTo>
                    <a:pt x="283185" y="67472"/>
                  </a:lnTo>
                  <a:lnTo>
                    <a:pt x="281199" y="71057"/>
                  </a:lnTo>
                  <a:cubicBezTo>
                    <a:pt x="280425" y="72372"/>
                    <a:pt x="280239" y="73952"/>
                    <a:pt x="280686" y="75410"/>
                  </a:cubicBezTo>
                  <a:cubicBezTo>
                    <a:pt x="281213" y="76884"/>
                    <a:pt x="282261" y="78113"/>
                    <a:pt x="283633" y="78867"/>
                  </a:cubicBezTo>
                  <a:lnTo>
                    <a:pt x="293372" y="83925"/>
                  </a:lnTo>
                  <a:lnTo>
                    <a:pt x="286965" y="89686"/>
                  </a:lnTo>
                  <a:cubicBezTo>
                    <a:pt x="284690" y="91598"/>
                    <a:pt x="284397" y="94989"/>
                    <a:pt x="286311" y="97262"/>
                  </a:cubicBezTo>
                  <a:cubicBezTo>
                    <a:pt x="286397" y="97365"/>
                    <a:pt x="286487" y="97464"/>
                    <a:pt x="286580" y="97560"/>
                  </a:cubicBezTo>
                  <a:lnTo>
                    <a:pt x="295166" y="107162"/>
                  </a:lnTo>
                  <a:lnTo>
                    <a:pt x="284082" y="119069"/>
                  </a:lnTo>
                  <a:cubicBezTo>
                    <a:pt x="281998" y="121207"/>
                    <a:pt x="281998" y="124613"/>
                    <a:pt x="284082" y="126751"/>
                  </a:cubicBezTo>
                  <a:lnTo>
                    <a:pt x="302405" y="145315"/>
                  </a:lnTo>
                  <a:cubicBezTo>
                    <a:pt x="302875" y="145812"/>
                    <a:pt x="303474" y="146167"/>
                    <a:pt x="304135" y="146339"/>
                  </a:cubicBezTo>
                  <a:lnTo>
                    <a:pt x="319447" y="149797"/>
                  </a:lnTo>
                  <a:lnTo>
                    <a:pt x="321241" y="161640"/>
                  </a:lnTo>
                  <a:cubicBezTo>
                    <a:pt x="321870" y="164258"/>
                    <a:pt x="324073" y="166203"/>
                    <a:pt x="326750" y="166505"/>
                  </a:cubicBezTo>
                  <a:lnTo>
                    <a:pt x="347573" y="168425"/>
                  </a:lnTo>
                  <a:lnTo>
                    <a:pt x="350519" y="173802"/>
                  </a:lnTo>
                  <a:lnTo>
                    <a:pt x="320920" y="187950"/>
                  </a:lnTo>
                  <a:cubicBezTo>
                    <a:pt x="320274" y="188224"/>
                    <a:pt x="319750" y="188725"/>
                    <a:pt x="319447" y="189358"/>
                  </a:cubicBezTo>
                  <a:lnTo>
                    <a:pt x="312143" y="202802"/>
                  </a:lnTo>
                  <a:cubicBezTo>
                    <a:pt x="310949" y="204869"/>
                    <a:pt x="311262" y="207477"/>
                    <a:pt x="312912" y="209203"/>
                  </a:cubicBezTo>
                  <a:lnTo>
                    <a:pt x="319319" y="216693"/>
                  </a:lnTo>
                  <a:lnTo>
                    <a:pt x="312912" y="224055"/>
                  </a:lnTo>
                  <a:cubicBezTo>
                    <a:pt x="310818" y="226358"/>
                    <a:pt x="310989" y="229921"/>
                    <a:pt x="313293" y="232013"/>
                  </a:cubicBezTo>
                  <a:cubicBezTo>
                    <a:pt x="313679" y="232363"/>
                    <a:pt x="314111" y="232658"/>
                    <a:pt x="314578" y="232889"/>
                  </a:cubicBezTo>
                  <a:lnTo>
                    <a:pt x="320536" y="236026"/>
                  </a:lnTo>
                  <a:lnTo>
                    <a:pt x="302021" y="243452"/>
                  </a:lnTo>
                  <a:cubicBezTo>
                    <a:pt x="301385" y="243702"/>
                    <a:pt x="300831" y="244123"/>
                    <a:pt x="300419" y="244668"/>
                  </a:cubicBezTo>
                  <a:lnTo>
                    <a:pt x="280302" y="272835"/>
                  </a:lnTo>
                  <a:lnTo>
                    <a:pt x="276394" y="283846"/>
                  </a:lnTo>
                  <a:lnTo>
                    <a:pt x="260633" y="290247"/>
                  </a:lnTo>
                  <a:cubicBezTo>
                    <a:pt x="259951" y="290515"/>
                    <a:pt x="259385" y="291014"/>
                    <a:pt x="259032" y="291655"/>
                  </a:cubicBezTo>
                  <a:lnTo>
                    <a:pt x="234365" y="334290"/>
                  </a:lnTo>
                  <a:lnTo>
                    <a:pt x="208739" y="351766"/>
                  </a:lnTo>
                  <a:lnTo>
                    <a:pt x="185867" y="387551"/>
                  </a:lnTo>
                  <a:lnTo>
                    <a:pt x="145761" y="397282"/>
                  </a:lnTo>
                  <a:lnTo>
                    <a:pt x="128847" y="381725"/>
                  </a:lnTo>
                  <a:cubicBezTo>
                    <a:pt x="127552" y="380662"/>
                    <a:pt x="125909" y="380115"/>
                    <a:pt x="124234" y="380189"/>
                  </a:cubicBezTo>
                  <a:lnTo>
                    <a:pt x="124234" y="380189"/>
                  </a:lnTo>
                  <a:cubicBezTo>
                    <a:pt x="122529" y="380297"/>
                    <a:pt x="120937" y="381080"/>
                    <a:pt x="119813" y="382366"/>
                  </a:cubicBezTo>
                  <a:lnTo>
                    <a:pt x="77593" y="433578"/>
                  </a:lnTo>
                  <a:lnTo>
                    <a:pt x="72724" y="455984"/>
                  </a:lnTo>
                  <a:cubicBezTo>
                    <a:pt x="72340" y="459062"/>
                    <a:pt x="74464" y="461892"/>
                    <a:pt x="77529" y="462386"/>
                  </a:cubicBezTo>
                  <a:lnTo>
                    <a:pt x="105590" y="467955"/>
                  </a:lnTo>
                  <a:lnTo>
                    <a:pt x="101618" y="491513"/>
                  </a:lnTo>
                  <a:cubicBezTo>
                    <a:pt x="101234" y="494075"/>
                    <a:pt x="102630" y="496574"/>
                    <a:pt x="105014" y="497594"/>
                  </a:cubicBezTo>
                  <a:lnTo>
                    <a:pt x="126989" y="507709"/>
                  </a:lnTo>
                  <a:lnTo>
                    <a:pt x="148323" y="560842"/>
                  </a:lnTo>
                  <a:lnTo>
                    <a:pt x="137944" y="565707"/>
                  </a:lnTo>
                  <a:lnTo>
                    <a:pt x="128911" y="557385"/>
                  </a:lnTo>
                  <a:cubicBezTo>
                    <a:pt x="127770" y="556311"/>
                    <a:pt x="126249" y="555735"/>
                    <a:pt x="124683" y="555784"/>
                  </a:cubicBezTo>
                  <a:cubicBezTo>
                    <a:pt x="123497" y="555868"/>
                    <a:pt x="122341" y="556195"/>
                    <a:pt x="121287" y="556745"/>
                  </a:cubicBezTo>
                  <a:lnTo>
                    <a:pt x="101682" y="568716"/>
                  </a:lnTo>
                  <a:lnTo>
                    <a:pt x="47353" y="557961"/>
                  </a:lnTo>
                  <a:cubicBezTo>
                    <a:pt x="46042" y="558004"/>
                    <a:pt x="44764" y="558378"/>
                    <a:pt x="43637" y="559049"/>
                  </a:cubicBezTo>
                  <a:cubicBezTo>
                    <a:pt x="42328" y="560051"/>
                    <a:pt x="41456" y="561518"/>
                    <a:pt x="41203" y="563146"/>
                  </a:cubicBezTo>
                  <a:lnTo>
                    <a:pt x="39409" y="578190"/>
                  </a:lnTo>
                  <a:lnTo>
                    <a:pt x="19228" y="578190"/>
                  </a:lnTo>
                  <a:cubicBezTo>
                    <a:pt x="18575" y="578200"/>
                    <a:pt x="17936" y="578376"/>
                    <a:pt x="17370" y="578702"/>
                  </a:cubicBezTo>
                  <a:lnTo>
                    <a:pt x="2698" y="588368"/>
                  </a:lnTo>
                  <a:cubicBezTo>
                    <a:pt x="1257" y="589246"/>
                    <a:pt x="291" y="590729"/>
                    <a:pt x="72" y="592401"/>
                  </a:cubicBezTo>
                  <a:cubicBezTo>
                    <a:pt x="-24" y="592952"/>
                    <a:pt x="-24" y="593515"/>
                    <a:pt x="72" y="594066"/>
                  </a:cubicBezTo>
                  <a:cubicBezTo>
                    <a:pt x="287" y="595182"/>
                    <a:pt x="796" y="596220"/>
                    <a:pt x="1545" y="597074"/>
                  </a:cubicBezTo>
                  <a:lnTo>
                    <a:pt x="45175" y="641885"/>
                  </a:lnTo>
                  <a:cubicBezTo>
                    <a:pt x="46379" y="643045"/>
                    <a:pt x="47988" y="643688"/>
                    <a:pt x="49660" y="643678"/>
                  </a:cubicBezTo>
                  <a:lnTo>
                    <a:pt x="88805" y="642974"/>
                  </a:lnTo>
                  <a:lnTo>
                    <a:pt x="108986" y="632924"/>
                  </a:lnTo>
                  <a:lnTo>
                    <a:pt x="107512" y="640989"/>
                  </a:lnTo>
                  <a:lnTo>
                    <a:pt x="93802" y="652256"/>
                  </a:lnTo>
                  <a:lnTo>
                    <a:pt x="48955" y="656609"/>
                  </a:lnTo>
                  <a:cubicBezTo>
                    <a:pt x="47248" y="656697"/>
                    <a:pt x="45662" y="657513"/>
                    <a:pt x="44598" y="658849"/>
                  </a:cubicBezTo>
                  <a:cubicBezTo>
                    <a:pt x="43475" y="660202"/>
                    <a:pt x="43049" y="662002"/>
                    <a:pt x="43445" y="663715"/>
                  </a:cubicBezTo>
                  <a:lnTo>
                    <a:pt x="46648" y="676518"/>
                  </a:lnTo>
                  <a:cubicBezTo>
                    <a:pt x="46880" y="677148"/>
                    <a:pt x="47253" y="677718"/>
                    <a:pt x="47738" y="678183"/>
                  </a:cubicBezTo>
                  <a:lnTo>
                    <a:pt x="115329" y="735797"/>
                  </a:lnTo>
                  <a:cubicBezTo>
                    <a:pt x="116489" y="736788"/>
                    <a:pt x="117966" y="737333"/>
                    <a:pt x="119493" y="737333"/>
                  </a:cubicBezTo>
                  <a:lnTo>
                    <a:pt x="157933" y="736821"/>
                  </a:lnTo>
                  <a:lnTo>
                    <a:pt x="191953" y="723441"/>
                  </a:lnTo>
                  <a:cubicBezTo>
                    <a:pt x="193621" y="722725"/>
                    <a:pt x="194871" y="721287"/>
                    <a:pt x="195349" y="719537"/>
                  </a:cubicBezTo>
                  <a:lnTo>
                    <a:pt x="208547" y="666788"/>
                  </a:lnTo>
                  <a:lnTo>
                    <a:pt x="220783" y="668644"/>
                  </a:lnTo>
                  <a:lnTo>
                    <a:pt x="211494" y="678439"/>
                  </a:lnTo>
                  <a:cubicBezTo>
                    <a:pt x="210074" y="679759"/>
                    <a:pt x="209464" y="681734"/>
                    <a:pt x="209892" y="683624"/>
                  </a:cubicBezTo>
                  <a:lnTo>
                    <a:pt x="224371" y="748280"/>
                  </a:lnTo>
                  <a:lnTo>
                    <a:pt x="217131" y="786241"/>
                  </a:lnTo>
                  <a:lnTo>
                    <a:pt x="224435" y="817417"/>
                  </a:lnTo>
                  <a:cubicBezTo>
                    <a:pt x="225069" y="820184"/>
                    <a:pt x="227553" y="822131"/>
                    <a:pt x="230393" y="822090"/>
                  </a:cubicBezTo>
                  <a:lnTo>
                    <a:pt x="230393" y="822090"/>
                  </a:lnTo>
                  <a:lnTo>
                    <a:pt x="226678" y="846608"/>
                  </a:lnTo>
                  <a:lnTo>
                    <a:pt x="248909" y="934630"/>
                  </a:lnTo>
                  <a:lnTo>
                    <a:pt x="265759" y="967982"/>
                  </a:lnTo>
                  <a:lnTo>
                    <a:pt x="272934" y="983537"/>
                  </a:lnTo>
                  <a:cubicBezTo>
                    <a:pt x="273571" y="984940"/>
                    <a:pt x="274750" y="986026"/>
                    <a:pt x="276202" y="986546"/>
                  </a:cubicBezTo>
                  <a:cubicBezTo>
                    <a:pt x="276945" y="986889"/>
                    <a:pt x="277754" y="987063"/>
                    <a:pt x="278572" y="987058"/>
                  </a:cubicBezTo>
                  <a:cubicBezTo>
                    <a:pt x="279496" y="986982"/>
                    <a:pt x="280404" y="986766"/>
                    <a:pt x="281263" y="986418"/>
                  </a:cubicBezTo>
                  <a:lnTo>
                    <a:pt x="283057" y="985586"/>
                  </a:lnTo>
                  <a:lnTo>
                    <a:pt x="285363" y="1006455"/>
                  </a:lnTo>
                  <a:lnTo>
                    <a:pt x="320985" y="1065093"/>
                  </a:lnTo>
                  <a:lnTo>
                    <a:pt x="336553" y="1125268"/>
                  </a:lnTo>
                  <a:lnTo>
                    <a:pt x="367049" y="1161565"/>
                  </a:lnTo>
                  <a:lnTo>
                    <a:pt x="411896" y="1274873"/>
                  </a:lnTo>
                  <a:lnTo>
                    <a:pt x="445595" y="1312707"/>
                  </a:lnTo>
                  <a:cubicBezTo>
                    <a:pt x="446810" y="1314088"/>
                    <a:pt x="448560" y="1314881"/>
                    <a:pt x="450401" y="1314883"/>
                  </a:cubicBezTo>
                  <a:lnTo>
                    <a:pt x="464944" y="1314883"/>
                  </a:lnTo>
                  <a:cubicBezTo>
                    <a:pt x="466435" y="1314851"/>
                    <a:pt x="467874" y="1314334"/>
                    <a:pt x="469044" y="1313411"/>
                  </a:cubicBezTo>
                  <a:lnTo>
                    <a:pt x="489225" y="1296319"/>
                  </a:lnTo>
                  <a:cubicBezTo>
                    <a:pt x="489843" y="1295851"/>
                    <a:pt x="490256" y="1295163"/>
                    <a:pt x="490378" y="1294398"/>
                  </a:cubicBezTo>
                  <a:lnTo>
                    <a:pt x="494543" y="1271224"/>
                  </a:lnTo>
                  <a:lnTo>
                    <a:pt x="529652" y="1261110"/>
                  </a:lnTo>
                  <a:cubicBezTo>
                    <a:pt x="532176" y="1260354"/>
                    <a:pt x="533915" y="1258046"/>
                    <a:pt x="533944" y="1255412"/>
                  </a:cubicBezTo>
                  <a:lnTo>
                    <a:pt x="533944" y="1244017"/>
                  </a:lnTo>
                  <a:lnTo>
                    <a:pt x="548744" y="1216683"/>
                  </a:lnTo>
                  <a:lnTo>
                    <a:pt x="569117" y="1216683"/>
                  </a:lnTo>
                  <a:cubicBezTo>
                    <a:pt x="570758" y="1216694"/>
                    <a:pt x="572340" y="1216075"/>
                    <a:pt x="573538" y="1214954"/>
                  </a:cubicBezTo>
                  <a:cubicBezTo>
                    <a:pt x="574734" y="1213833"/>
                    <a:pt x="575368" y="1212237"/>
                    <a:pt x="575268" y="1210601"/>
                  </a:cubicBezTo>
                  <a:lnTo>
                    <a:pt x="572513" y="1154780"/>
                  </a:lnTo>
                  <a:lnTo>
                    <a:pt x="596730" y="1085643"/>
                  </a:lnTo>
                  <a:cubicBezTo>
                    <a:pt x="597209" y="1084275"/>
                    <a:pt x="597209" y="1082785"/>
                    <a:pt x="596730" y="1081418"/>
                  </a:cubicBezTo>
                  <a:lnTo>
                    <a:pt x="587568" y="1063621"/>
                  </a:lnTo>
                  <a:lnTo>
                    <a:pt x="584878" y="990131"/>
                  </a:lnTo>
                  <a:lnTo>
                    <a:pt x="594488" y="975920"/>
                  </a:lnTo>
                  <a:lnTo>
                    <a:pt x="617680" y="975920"/>
                  </a:lnTo>
                  <a:cubicBezTo>
                    <a:pt x="619823" y="975909"/>
                    <a:pt x="621819" y="974827"/>
                    <a:pt x="622998" y="973039"/>
                  </a:cubicBezTo>
                  <a:lnTo>
                    <a:pt x="638630" y="948329"/>
                  </a:lnTo>
                  <a:lnTo>
                    <a:pt x="679825" y="937766"/>
                  </a:lnTo>
                  <a:cubicBezTo>
                    <a:pt x="681419" y="937310"/>
                    <a:pt x="682774" y="936255"/>
                    <a:pt x="683606" y="934822"/>
                  </a:cubicBezTo>
                  <a:lnTo>
                    <a:pt x="693920" y="914529"/>
                  </a:lnTo>
                  <a:lnTo>
                    <a:pt x="779514" y="853330"/>
                  </a:lnTo>
                  <a:lnTo>
                    <a:pt x="816289" y="810183"/>
                  </a:lnTo>
                  <a:lnTo>
                    <a:pt x="880740" y="778175"/>
                  </a:lnTo>
                  <a:lnTo>
                    <a:pt x="914440" y="744823"/>
                  </a:lnTo>
                  <a:cubicBezTo>
                    <a:pt x="915643" y="743805"/>
                    <a:pt x="916325" y="742301"/>
                    <a:pt x="916297" y="740726"/>
                  </a:cubicBezTo>
                  <a:lnTo>
                    <a:pt x="916297" y="710638"/>
                  </a:lnTo>
                  <a:lnTo>
                    <a:pt x="957429" y="693226"/>
                  </a:lnTo>
                  <a:cubicBezTo>
                    <a:pt x="958153" y="692934"/>
                    <a:pt x="958746" y="692388"/>
                    <a:pt x="959095" y="691690"/>
                  </a:cubicBezTo>
                  <a:lnTo>
                    <a:pt x="960953" y="688361"/>
                  </a:lnTo>
                  <a:lnTo>
                    <a:pt x="964476" y="703469"/>
                  </a:lnTo>
                  <a:cubicBezTo>
                    <a:pt x="964794" y="705244"/>
                    <a:pt x="965935" y="706763"/>
                    <a:pt x="967551" y="707566"/>
                  </a:cubicBezTo>
                  <a:cubicBezTo>
                    <a:pt x="968458" y="708047"/>
                    <a:pt x="969472" y="708290"/>
                    <a:pt x="970499" y="708270"/>
                  </a:cubicBezTo>
                  <a:cubicBezTo>
                    <a:pt x="971211" y="708226"/>
                    <a:pt x="971919" y="708119"/>
                    <a:pt x="972613" y="707950"/>
                  </a:cubicBezTo>
                  <a:lnTo>
                    <a:pt x="990167" y="701868"/>
                  </a:lnTo>
                  <a:cubicBezTo>
                    <a:pt x="991366" y="703090"/>
                    <a:pt x="993004" y="703782"/>
                    <a:pt x="994716" y="703789"/>
                  </a:cubicBezTo>
                  <a:lnTo>
                    <a:pt x="996574" y="703789"/>
                  </a:lnTo>
                  <a:lnTo>
                    <a:pt x="1003878" y="701548"/>
                  </a:lnTo>
                  <a:cubicBezTo>
                    <a:pt x="1006113" y="700902"/>
                    <a:pt x="1007750" y="698990"/>
                    <a:pt x="1008042" y="696683"/>
                  </a:cubicBezTo>
                  <a:cubicBezTo>
                    <a:pt x="1008083" y="695959"/>
                    <a:pt x="1007951" y="695235"/>
                    <a:pt x="1007658" y="69457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xmlns="" id="{2D5F7438-2250-6F4E-9B7F-C2E0AB432F7B}"/>
                </a:ext>
              </a:extLst>
            </p:cNvPr>
            <p:cNvSpPr/>
            <p:nvPr/>
          </p:nvSpPr>
          <p:spPr>
            <a:xfrm>
              <a:off x="6031223" y="3441665"/>
              <a:ext cx="1518394" cy="691370"/>
            </a:xfrm>
            <a:custGeom>
              <a:avLst/>
              <a:gdLst>
                <a:gd name="connsiteX0" fmla="*/ 16089 w 1518394"/>
                <a:gd name="connsiteY0" fmla="*/ 262081 h 691369"/>
                <a:gd name="connsiteX1" fmla="*/ 51390 w 1518394"/>
                <a:gd name="connsiteY1" fmla="*/ 298634 h 691369"/>
                <a:gd name="connsiteX2" fmla="*/ 53312 w 1518394"/>
                <a:gd name="connsiteY2" fmla="*/ 299658 h 691369"/>
                <a:gd name="connsiteX3" fmla="*/ 113215 w 1518394"/>
                <a:gd name="connsiteY3" fmla="*/ 310157 h 691369"/>
                <a:gd name="connsiteX4" fmla="*/ 118725 w 1518394"/>
                <a:gd name="connsiteY4" fmla="*/ 320335 h 691369"/>
                <a:gd name="connsiteX5" fmla="*/ 142558 w 1518394"/>
                <a:gd name="connsiteY5" fmla="*/ 383391 h 691369"/>
                <a:gd name="connsiteX6" fmla="*/ 145185 w 1518394"/>
                <a:gd name="connsiteY6" fmla="*/ 435051 h 691369"/>
                <a:gd name="connsiteX7" fmla="*/ 137945 w 1518394"/>
                <a:gd name="connsiteY7" fmla="*/ 459569 h 691369"/>
                <a:gd name="connsiteX8" fmla="*/ 141971 w 1518394"/>
                <a:gd name="connsiteY8" fmla="*/ 466655 h 691369"/>
                <a:gd name="connsiteX9" fmla="*/ 142046 w 1518394"/>
                <a:gd name="connsiteY9" fmla="*/ 466675 h 691369"/>
                <a:gd name="connsiteX10" fmla="*/ 221745 w 1518394"/>
                <a:gd name="connsiteY10" fmla="*/ 489273 h 691369"/>
                <a:gd name="connsiteX11" fmla="*/ 251024 w 1518394"/>
                <a:gd name="connsiteY11" fmla="*/ 486840 h 691369"/>
                <a:gd name="connsiteX12" fmla="*/ 359169 w 1518394"/>
                <a:gd name="connsiteY12" fmla="*/ 529731 h 691369"/>
                <a:gd name="connsiteX13" fmla="*/ 395880 w 1518394"/>
                <a:gd name="connsiteY13" fmla="*/ 583568 h 691369"/>
                <a:gd name="connsiteX14" fmla="*/ 443995 w 1518394"/>
                <a:gd name="connsiteY14" fmla="*/ 625754 h 691369"/>
                <a:gd name="connsiteX15" fmla="*/ 448351 w 1518394"/>
                <a:gd name="connsiteY15" fmla="*/ 627483 h 691369"/>
                <a:gd name="connsiteX16" fmla="*/ 625177 w 1518394"/>
                <a:gd name="connsiteY16" fmla="*/ 620569 h 691369"/>
                <a:gd name="connsiteX17" fmla="*/ 702762 w 1518394"/>
                <a:gd name="connsiteY17" fmla="*/ 658402 h 691369"/>
                <a:gd name="connsiteX18" fmla="*/ 818532 w 1518394"/>
                <a:gd name="connsiteY18" fmla="*/ 691882 h 691369"/>
                <a:gd name="connsiteX19" fmla="*/ 820390 w 1518394"/>
                <a:gd name="connsiteY19" fmla="*/ 691882 h 691369"/>
                <a:gd name="connsiteX20" fmla="*/ 820390 w 1518394"/>
                <a:gd name="connsiteY20" fmla="*/ 691882 h 691369"/>
                <a:gd name="connsiteX21" fmla="*/ 822568 w 1518394"/>
                <a:gd name="connsiteY21" fmla="*/ 691562 h 691369"/>
                <a:gd name="connsiteX22" fmla="*/ 953073 w 1518394"/>
                <a:gd name="connsiteY22" fmla="*/ 645151 h 691369"/>
                <a:gd name="connsiteX23" fmla="*/ 1017781 w 1518394"/>
                <a:gd name="connsiteY23" fmla="*/ 647071 h 691369"/>
                <a:gd name="connsiteX24" fmla="*/ 1073264 w 1518394"/>
                <a:gd name="connsiteY24" fmla="*/ 632540 h 691369"/>
                <a:gd name="connsiteX25" fmla="*/ 1162573 w 1518394"/>
                <a:gd name="connsiteY25" fmla="*/ 561226 h 691369"/>
                <a:gd name="connsiteX26" fmla="*/ 1163854 w 1518394"/>
                <a:gd name="connsiteY26" fmla="*/ 553608 h 691369"/>
                <a:gd name="connsiteX27" fmla="*/ 1144057 w 1518394"/>
                <a:gd name="connsiteY27" fmla="*/ 525122 h 691369"/>
                <a:gd name="connsiteX28" fmla="*/ 1163278 w 1518394"/>
                <a:gd name="connsiteY28" fmla="*/ 487672 h 691369"/>
                <a:gd name="connsiteX29" fmla="*/ 1176091 w 1518394"/>
                <a:gd name="connsiteY29" fmla="*/ 482679 h 691369"/>
                <a:gd name="connsiteX30" fmla="*/ 1231830 w 1518394"/>
                <a:gd name="connsiteY30" fmla="*/ 501884 h 691369"/>
                <a:gd name="connsiteX31" fmla="*/ 1233880 w 1518394"/>
                <a:gd name="connsiteY31" fmla="*/ 501884 h 691369"/>
                <a:gd name="connsiteX32" fmla="*/ 1237852 w 1518394"/>
                <a:gd name="connsiteY32" fmla="*/ 500603 h 691369"/>
                <a:gd name="connsiteX33" fmla="*/ 1296089 w 1518394"/>
                <a:gd name="connsiteY33" fmla="*/ 454832 h 691369"/>
                <a:gd name="connsiteX34" fmla="*/ 1335939 w 1518394"/>
                <a:gd name="connsiteY34" fmla="*/ 443053 h 691369"/>
                <a:gd name="connsiteX35" fmla="*/ 1337413 w 1518394"/>
                <a:gd name="connsiteY35" fmla="*/ 442221 h 691369"/>
                <a:gd name="connsiteX36" fmla="*/ 1393727 w 1518394"/>
                <a:gd name="connsiteY36" fmla="*/ 388000 h 691369"/>
                <a:gd name="connsiteX37" fmla="*/ 1517057 w 1518394"/>
                <a:gd name="connsiteY37" fmla="*/ 379165 h 691369"/>
                <a:gd name="connsiteX38" fmla="*/ 1522247 w 1518394"/>
                <a:gd name="connsiteY38" fmla="*/ 375836 h 691369"/>
                <a:gd name="connsiteX39" fmla="*/ 1521478 w 1518394"/>
                <a:gd name="connsiteY39" fmla="*/ 369947 h 691369"/>
                <a:gd name="connsiteX40" fmla="*/ 1508152 w 1518394"/>
                <a:gd name="connsiteY40" fmla="*/ 354135 h 691369"/>
                <a:gd name="connsiteX41" fmla="*/ 1505140 w 1518394"/>
                <a:gd name="connsiteY41" fmla="*/ 326801 h 691369"/>
                <a:gd name="connsiteX42" fmla="*/ 1504179 w 1518394"/>
                <a:gd name="connsiteY42" fmla="*/ 324880 h 691369"/>
                <a:gd name="connsiteX43" fmla="*/ 1460678 w 1518394"/>
                <a:gd name="connsiteY43" fmla="*/ 282566 h 691369"/>
                <a:gd name="connsiteX44" fmla="*/ 1456194 w 1518394"/>
                <a:gd name="connsiteY44" fmla="*/ 280645 h 691369"/>
                <a:gd name="connsiteX45" fmla="*/ 1453119 w 1518394"/>
                <a:gd name="connsiteY45" fmla="*/ 281542 h 691369"/>
                <a:gd name="connsiteX46" fmla="*/ 1397764 w 1518394"/>
                <a:gd name="connsiteY46" fmla="*/ 311821 h 691369"/>
                <a:gd name="connsiteX47" fmla="*/ 1340103 w 1518394"/>
                <a:gd name="connsiteY47" fmla="*/ 305740 h 691369"/>
                <a:gd name="connsiteX48" fmla="*/ 1334145 w 1518394"/>
                <a:gd name="connsiteY48" fmla="*/ 284550 h 691369"/>
                <a:gd name="connsiteX49" fmla="*/ 1338501 w 1518394"/>
                <a:gd name="connsiteY49" fmla="*/ 215285 h 691369"/>
                <a:gd name="connsiteX50" fmla="*/ 1374251 w 1518394"/>
                <a:gd name="connsiteY50" fmla="*/ 162600 h 691369"/>
                <a:gd name="connsiteX51" fmla="*/ 1375213 w 1518394"/>
                <a:gd name="connsiteY51" fmla="*/ 159079 h 691369"/>
                <a:gd name="connsiteX52" fmla="*/ 1374251 w 1518394"/>
                <a:gd name="connsiteY52" fmla="*/ 156199 h 691369"/>
                <a:gd name="connsiteX53" fmla="*/ 1369126 w 1518394"/>
                <a:gd name="connsiteY53" fmla="*/ 153638 h 691369"/>
                <a:gd name="connsiteX54" fmla="*/ 1337092 w 1518394"/>
                <a:gd name="connsiteY54" fmla="*/ 158183 h 691369"/>
                <a:gd name="connsiteX55" fmla="*/ 1284621 w 1518394"/>
                <a:gd name="connsiteY55" fmla="*/ 136162 h 691369"/>
                <a:gd name="connsiteX56" fmla="*/ 1282251 w 1518394"/>
                <a:gd name="connsiteY56" fmla="*/ 135778 h 691369"/>
                <a:gd name="connsiteX57" fmla="*/ 1278983 w 1518394"/>
                <a:gd name="connsiteY57" fmla="*/ 136674 h 691369"/>
                <a:gd name="connsiteX58" fmla="*/ 1205626 w 1518394"/>
                <a:gd name="connsiteY58" fmla="*/ 180589 h 691369"/>
                <a:gd name="connsiteX59" fmla="*/ 1109525 w 1518394"/>
                <a:gd name="connsiteY59" fmla="*/ 207219 h 691369"/>
                <a:gd name="connsiteX60" fmla="*/ 1068522 w 1518394"/>
                <a:gd name="connsiteY60" fmla="*/ 200818 h 691369"/>
                <a:gd name="connsiteX61" fmla="*/ 1007722 w 1518394"/>
                <a:gd name="connsiteY61" fmla="*/ 190319 h 691369"/>
                <a:gd name="connsiteX62" fmla="*/ 971076 w 1518394"/>
                <a:gd name="connsiteY62" fmla="*/ 163368 h 691369"/>
                <a:gd name="connsiteX63" fmla="*/ 858574 w 1518394"/>
                <a:gd name="connsiteY63" fmla="*/ 111580 h 691369"/>
                <a:gd name="connsiteX64" fmla="*/ 827757 w 1518394"/>
                <a:gd name="connsiteY64" fmla="*/ 105178 h 691369"/>
                <a:gd name="connsiteX65" fmla="*/ 826989 w 1518394"/>
                <a:gd name="connsiteY65" fmla="*/ 105178 h 691369"/>
                <a:gd name="connsiteX66" fmla="*/ 825579 w 1518394"/>
                <a:gd name="connsiteY66" fmla="*/ 105178 h 691369"/>
                <a:gd name="connsiteX67" fmla="*/ 760038 w 1518394"/>
                <a:gd name="connsiteY67" fmla="*/ 133345 h 691369"/>
                <a:gd name="connsiteX68" fmla="*/ 732746 w 1518394"/>
                <a:gd name="connsiteY68" fmla="*/ 125855 h 691369"/>
                <a:gd name="connsiteX69" fmla="*/ 698341 w 1518394"/>
                <a:gd name="connsiteY69" fmla="*/ 102618 h 691369"/>
                <a:gd name="connsiteX70" fmla="*/ 686745 w 1518394"/>
                <a:gd name="connsiteY70" fmla="*/ 51405 h 691369"/>
                <a:gd name="connsiteX71" fmla="*/ 682965 w 1518394"/>
                <a:gd name="connsiteY71" fmla="*/ 47180 h 691369"/>
                <a:gd name="connsiteX72" fmla="*/ 554831 w 1518394"/>
                <a:gd name="connsiteY72" fmla="*/ 384 h 691369"/>
                <a:gd name="connsiteX73" fmla="*/ 552589 w 1518394"/>
                <a:gd name="connsiteY73" fmla="*/ 0 h 691369"/>
                <a:gd name="connsiteX74" fmla="*/ 548681 w 1518394"/>
                <a:gd name="connsiteY74" fmla="*/ 1281 h 691369"/>
                <a:gd name="connsiteX75" fmla="*/ 483396 w 1518394"/>
                <a:gd name="connsiteY75" fmla="*/ 52493 h 691369"/>
                <a:gd name="connsiteX76" fmla="*/ 481281 w 1518394"/>
                <a:gd name="connsiteY76" fmla="*/ 58191 h 691369"/>
                <a:gd name="connsiteX77" fmla="*/ 492878 w 1518394"/>
                <a:gd name="connsiteY77" fmla="*/ 107355 h 691369"/>
                <a:gd name="connsiteX78" fmla="*/ 484037 w 1518394"/>
                <a:gd name="connsiteY78" fmla="*/ 122590 h 691369"/>
                <a:gd name="connsiteX79" fmla="*/ 483652 w 1518394"/>
                <a:gd name="connsiteY79" fmla="*/ 124831 h 691369"/>
                <a:gd name="connsiteX80" fmla="*/ 487816 w 1518394"/>
                <a:gd name="connsiteY80" fmla="*/ 147429 h 691369"/>
                <a:gd name="connsiteX81" fmla="*/ 484100 w 1518394"/>
                <a:gd name="connsiteY81" fmla="*/ 149285 h 691369"/>
                <a:gd name="connsiteX82" fmla="*/ 347125 w 1518394"/>
                <a:gd name="connsiteY82" fmla="*/ 149285 h 691369"/>
                <a:gd name="connsiteX83" fmla="*/ 320024 w 1518394"/>
                <a:gd name="connsiteY83" fmla="*/ 122142 h 691369"/>
                <a:gd name="connsiteX84" fmla="*/ 316116 w 1518394"/>
                <a:gd name="connsiteY84" fmla="*/ 121246 h 691369"/>
                <a:gd name="connsiteX85" fmla="*/ 197528 w 1518394"/>
                <a:gd name="connsiteY85" fmla="*/ 110427 h 691369"/>
                <a:gd name="connsiteX86" fmla="*/ 140828 w 1518394"/>
                <a:gd name="connsiteY86" fmla="*/ 128736 h 691369"/>
                <a:gd name="connsiteX87" fmla="*/ 25507 w 1518394"/>
                <a:gd name="connsiteY87" fmla="*/ 192752 h 691369"/>
                <a:gd name="connsiteX88" fmla="*/ 1162 w 1518394"/>
                <a:gd name="connsiteY88" fmla="*/ 223671 h 691369"/>
                <a:gd name="connsiteX89" fmla="*/ 73 w 1518394"/>
                <a:gd name="connsiteY89" fmla="*/ 228024 h 691369"/>
                <a:gd name="connsiteX90" fmla="*/ 521 w 1518394"/>
                <a:gd name="connsiteY90" fmla="*/ 229433 h 69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518394" h="691369">
                  <a:moveTo>
                    <a:pt x="16089" y="262081"/>
                  </a:moveTo>
                  <a:lnTo>
                    <a:pt x="51390" y="298634"/>
                  </a:lnTo>
                  <a:cubicBezTo>
                    <a:pt x="51917" y="299156"/>
                    <a:pt x="52585" y="299513"/>
                    <a:pt x="53312" y="299658"/>
                  </a:cubicBezTo>
                  <a:lnTo>
                    <a:pt x="113215" y="310157"/>
                  </a:lnTo>
                  <a:lnTo>
                    <a:pt x="118725" y="320335"/>
                  </a:lnTo>
                  <a:lnTo>
                    <a:pt x="142558" y="383391"/>
                  </a:lnTo>
                  <a:lnTo>
                    <a:pt x="145185" y="435051"/>
                  </a:lnTo>
                  <a:lnTo>
                    <a:pt x="137945" y="459569"/>
                  </a:lnTo>
                  <a:cubicBezTo>
                    <a:pt x="137099" y="462637"/>
                    <a:pt x="138901" y="465809"/>
                    <a:pt x="141971" y="466655"/>
                  </a:cubicBezTo>
                  <a:cubicBezTo>
                    <a:pt x="141996" y="466662"/>
                    <a:pt x="142021" y="466669"/>
                    <a:pt x="142046" y="466675"/>
                  </a:cubicBezTo>
                  <a:lnTo>
                    <a:pt x="221745" y="489273"/>
                  </a:lnTo>
                  <a:lnTo>
                    <a:pt x="251024" y="486840"/>
                  </a:lnTo>
                  <a:lnTo>
                    <a:pt x="359169" y="529731"/>
                  </a:lnTo>
                  <a:lnTo>
                    <a:pt x="395880" y="583568"/>
                  </a:lnTo>
                  <a:lnTo>
                    <a:pt x="443995" y="625754"/>
                  </a:lnTo>
                  <a:cubicBezTo>
                    <a:pt x="445176" y="626859"/>
                    <a:pt x="446733" y="627477"/>
                    <a:pt x="448351" y="627483"/>
                  </a:cubicBezTo>
                  <a:lnTo>
                    <a:pt x="625177" y="620569"/>
                  </a:lnTo>
                  <a:lnTo>
                    <a:pt x="702762" y="658402"/>
                  </a:lnTo>
                  <a:lnTo>
                    <a:pt x="818532" y="691882"/>
                  </a:lnTo>
                  <a:lnTo>
                    <a:pt x="820390" y="691882"/>
                  </a:lnTo>
                  <a:lnTo>
                    <a:pt x="820390" y="691882"/>
                  </a:lnTo>
                  <a:cubicBezTo>
                    <a:pt x="821124" y="691843"/>
                    <a:pt x="821853" y="691736"/>
                    <a:pt x="822568" y="691562"/>
                  </a:cubicBezTo>
                  <a:lnTo>
                    <a:pt x="953073" y="645151"/>
                  </a:lnTo>
                  <a:lnTo>
                    <a:pt x="1017781" y="647071"/>
                  </a:lnTo>
                  <a:lnTo>
                    <a:pt x="1073264" y="632540"/>
                  </a:lnTo>
                  <a:lnTo>
                    <a:pt x="1162573" y="561226"/>
                  </a:lnTo>
                  <a:cubicBezTo>
                    <a:pt x="1165011" y="559462"/>
                    <a:pt x="1165581" y="556071"/>
                    <a:pt x="1163854" y="553608"/>
                  </a:cubicBezTo>
                  <a:lnTo>
                    <a:pt x="1144057" y="525122"/>
                  </a:lnTo>
                  <a:lnTo>
                    <a:pt x="1163278" y="487672"/>
                  </a:lnTo>
                  <a:lnTo>
                    <a:pt x="1176091" y="482679"/>
                  </a:lnTo>
                  <a:lnTo>
                    <a:pt x="1231830" y="501884"/>
                  </a:lnTo>
                  <a:cubicBezTo>
                    <a:pt x="1232512" y="501946"/>
                    <a:pt x="1233198" y="501946"/>
                    <a:pt x="1233880" y="501884"/>
                  </a:cubicBezTo>
                  <a:cubicBezTo>
                    <a:pt x="1235309" y="501912"/>
                    <a:pt x="1236708" y="501461"/>
                    <a:pt x="1237852" y="500603"/>
                  </a:cubicBezTo>
                  <a:lnTo>
                    <a:pt x="1296089" y="454832"/>
                  </a:lnTo>
                  <a:lnTo>
                    <a:pt x="1335939" y="443053"/>
                  </a:lnTo>
                  <a:cubicBezTo>
                    <a:pt x="1336488" y="442893"/>
                    <a:pt x="1336992" y="442608"/>
                    <a:pt x="1337413" y="442221"/>
                  </a:cubicBezTo>
                  <a:lnTo>
                    <a:pt x="1393727" y="388000"/>
                  </a:lnTo>
                  <a:lnTo>
                    <a:pt x="1517057" y="379165"/>
                  </a:lnTo>
                  <a:cubicBezTo>
                    <a:pt x="1519276" y="379120"/>
                    <a:pt x="1521282" y="377834"/>
                    <a:pt x="1522247" y="375836"/>
                  </a:cubicBezTo>
                  <a:cubicBezTo>
                    <a:pt x="1523163" y="373892"/>
                    <a:pt x="1522863" y="371592"/>
                    <a:pt x="1521478" y="369947"/>
                  </a:cubicBezTo>
                  <a:lnTo>
                    <a:pt x="1508152" y="354135"/>
                  </a:lnTo>
                  <a:lnTo>
                    <a:pt x="1505140" y="326801"/>
                  </a:lnTo>
                  <a:cubicBezTo>
                    <a:pt x="1505073" y="326062"/>
                    <a:pt x="1504731" y="325377"/>
                    <a:pt x="1504179" y="324880"/>
                  </a:cubicBezTo>
                  <a:lnTo>
                    <a:pt x="1460678" y="282566"/>
                  </a:lnTo>
                  <a:cubicBezTo>
                    <a:pt x="1459496" y="281360"/>
                    <a:pt x="1457883" y="280669"/>
                    <a:pt x="1456194" y="280645"/>
                  </a:cubicBezTo>
                  <a:cubicBezTo>
                    <a:pt x="1455127" y="280777"/>
                    <a:pt x="1454088" y="281080"/>
                    <a:pt x="1453119" y="281542"/>
                  </a:cubicBezTo>
                  <a:lnTo>
                    <a:pt x="1397764" y="311821"/>
                  </a:lnTo>
                  <a:lnTo>
                    <a:pt x="1340103" y="305740"/>
                  </a:lnTo>
                  <a:lnTo>
                    <a:pt x="1334145" y="284550"/>
                  </a:lnTo>
                  <a:lnTo>
                    <a:pt x="1338501" y="215285"/>
                  </a:lnTo>
                  <a:lnTo>
                    <a:pt x="1374251" y="162600"/>
                  </a:lnTo>
                  <a:cubicBezTo>
                    <a:pt x="1374988" y="161582"/>
                    <a:pt x="1375330" y="160331"/>
                    <a:pt x="1375213" y="159079"/>
                  </a:cubicBezTo>
                  <a:cubicBezTo>
                    <a:pt x="1375208" y="158041"/>
                    <a:pt x="1374872" y="157032"/>
                    <a:pt x="1374251" y="156199"/>
                  </a:cubicBezTo>
                  <a:cubicBezTo>
                    <a:pt x="1373042" y="154587"/>
                    <a:pt x="1371143" y="153638"/>
                    <a:pt x="1369126" y="153638"/>
                  </a:cubicBezTo>
                  <a:lnTo>
                    <a:pt x="1337092" y="158183"/>
                  </a:lnTo>
                  <a:lnTo>
                    <a:pt x="1284621" y="136162"/>
                  </a:lnTo>
                  <a:cubicBezTo>
                    <a:pt x="1283857" y="135905"/>
                    <a:pt x="1283056" y="135775"/>
                    <a:pt x="1282251" y="135778"/>
                  </a:cubicBezTo>
                  <a:cubicBezTo>
                    <a:pt x="1281117" y="135879"/>
                    <a:pt x="1280010" y="136183"/>
                    <a:pt x="1278983" y="136674"/>
                  </a:cubicBezTo>
                  <a:lnTo>
                    <a:pt x="1205626" y="180589"/>
                  </a:lnTo>
                  <a:lnTo>
                    <a:pt x="1109525" y="207219"/>
                  </a:lnTo>
                  <a:lnTo>
                    <a:pt x="1068522" y="200818"/>
                  </a:lnTo>
                  <a:lnTo>
                    <a:pt x="1007722" y="190319"/>
                  </a:lnTo>
                  <a:lnTo>
                    <a:pt x="971076" y="163368"/>
                  </a:lnTo>
                  <a:lnTo>
                    <a:pt x="858574" y="111580"/>
                  </a:lnTo>
                  <a:lnTo>
                    <a:pt x="827757" y="105178"/>
                  </a:lnTo>
                  <a:lnTo>
                    <a:pt x="826989" y="105178"/>
                  </a:lnTo>
                  <a:cubicBezTo>
                    <a:pt x="826523" y="105087"/>
                    <a:pt x="826045" y="105087"/>
                    <a:pt x="825579" y="105178"/>
                  </a:cubicBezTo>
                  <a:lnTo>
                    <a:pt x="760038" y="133345"/>
                  </a:lnTo>
                  <a:lnTo>
                    <a:pt x="732746" y="125855"/>
                  </a:lnTo>
                  <a:lnTo>
                    <a:pt x="698341" y="102618"/>
                  </a:lnTo>
                  <a:lnTo>
                    <a:pt x="686745" y="51405"/>
                  </a:lnTo>
                  <a:cubicBezTo>
                    <a:pt x="686302" y="49438"/>
                    <a:pt x="684872" y="47840"/>
                    <a:pt x="682965" y="47180"/>
                  </a:cubicBezTo>
                  <a:lnTo>
                    <a:pt x="554831" y="384"/>
                  </a:lnTo>
                  <a:cubicBezTo>
                    <a:pt x="554096" y="190"/>
                    <a:pt x="553346" y="62"/>
                    <a:pt x="552589" y="0"/>
                  </a:cubicBezTo>
                  <a:cubicBezTo>
                    <a:pt x="551181" y="-14"/>
                    <a:pt x="549807" y="436"/>
                    <a:pt x="548681" y="1281"/>
                  </a:cubicBezTo>
                  <a:lnTo>
                    <a:pt x="483396" y="52493"/>
                  </a:lnTo>
                  <a:cubicBezTo>
                    <a:pt x="481638" y="53817"/>
                    <a:pt x="480813" y="56042"/>
                    <a:pt x="481281" y="58191"/>
                  </a:cubicBezTo>
                  <a:lnTo>
                    <a:pt x="492878" y="107355"/>
                  </a:lnTo>
                  <a:lnTo>
                    <a:pt x="484037" y="122590"/>
                  </a:lnTo>
                  <a:cubicBezTo>
                    <a:pt x="483712" y="123290"/>
                    <a:pt x="483580" y="124063"/>
                    <a:pt x="483652" y="124831"/>
                  </a:cubicBezTo>
                  <a:lnTo>
                    <a:pt x="487816" y="147429"/>
                  </a:lnTo>
                  <a:lnTo>
                    <a:pt x="484100" y="149285"/>
                  </a:lnTo>
                  <a:lnTo>
                    <a:pt x="347125" y="149285"/>
                  </a:lnTo>
                  <a:lnTo>
                    <a:pt x="320024" y="122142"/>
                  </a:lnTo>
                  <a:cubicBezTo>
                    <a:pt x="318851" y="121434"/>
                    <a:pt x="317481" y="121120"/>
                    <a:pt x="316116" y="121246"/>
                  </a:cubicBezTo>
                  <a:lnTo>
                    <a:pt x="197528" y="110427"/>
                  </a:lnTo>
                  <a:lnTo>
                    <a:pt x="140828" y="128736"/>
                  </a:lnTo>
                  <a:lnTo>
                    <a:pt x="25507" y="192752"/>
                  </a:lnTo>
                  <a:lnTo>
                    <a:pt x="1162" y="223671"/>
                  </a:lnTo>
                  <a:cubicBezTo>
                    <a:pt x="218" y="224912"/>
                    <a:pt x="-176" y="226486"/>
                    <a:pt x="73" y="228024"/>
                  </a:cubicBezTo>
                  <a:cubicBezTo>
                    <a:pt x="193" y="228503"/>
                    <a:pt x="343" y="228973"/>
                    <a:pt x="521" y="22943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xmlns="" id="{5956418C-A1F1-1C40-A9BE-AB3C59512ED8}"/>
                </a:ext>
              </a:extLst>
            </p:cNvPr>
            <p:cNvSpPr/>
            <p:nvPr/>
          </p:nvSpPr>
          <p:spPr>
            <a:xfrm>
              <a:off x="2965534" y="2845608"/>
              <a:ext cx="237049" cy="185646"/>
            </a:xfrm>
            <a:custGeom>
              <a:avLst/>
              <a:gdLst>
                <a:gd name="connsiteX0" fmla="*/ 50307 w 237048"/>
                <a:gd name="connsiteY0" fmla="*/ 160750 h 185645"/>
                <a:gd name="connsiteX1" fmla="*/ 98614 w 237048"/>
                <a:gd name="connsiteY1" fmla="*/ 147435 h 185645"/>
                <a:gd name="connsiteX2" fmla="*/ 99383 w 237048"/>
                <a:gd name="connsiteY2" fmla="*/ 147435 h 185645"/>
                <a:gd name="connsiteX3" fmla="*/ 100472 w 237048"/>
                <a:gd name="connsiteY3" fmla="*/ 147435 h 185645"/>
                <a:gd name="connsiteX4" fmla="*/ 138912 w 237048"/>
                <a:gd name="connsiteY4" fmla="*/ 163055 h 185645"/>
                <a:gd name="connsiteX5" fmla="*/ 160567 w 237048"/>
                <a:gd name="connsiteY5" fmla="*/ 184948 h 185645"/>
                <a:gd name="connsiteX6" fmla="*/ 185681 w 237048"/>
                <a:gd name="connsiteY6" fmla="*/ 180723 h 185645"/>
                <a:gd name="connsiteX7" fmla="*/ 203876 w 237048"/>
                <a:gd name="connsiteY7" fmla="*/ 185204 h 185645"/>
                <a:gd name="connsiteX8" fmla="*/ 205798 w 237048"/>
                <a:gd name="connsiteY8" fmla="*/ 187445 h 185645"/>
                <a:gd name="connsiteX9" fmla="*/ 205798 w 237048"/>
                <a:gd name="connsiteY9" fmla="*/ 186805 h 185645"/>
                <a:gd name="connsiteX10" fmla="*/ 203876 w 237048"/>
                <a:gd name="connsiteY10" fmla="*/ 181491 h 185645"/>
                <a:gd name="connsiteX11" fmla="*/ 219701 w 237048"/>
                <a:gd name="connsiteY11" fmla="*/ 164719 h 185645"/>
                <a:gd name="connsiteX12" fmla="*/ 220342 w 237048"/>
                <a:gd name="connsiteY12" fmla="*/ 162735 h 185645"/>
                <a:gd name="connsiteX13" fmla="*/ 217138 w 237048"/>
                <a:gd name="connsiteY13" fmla="*/ 147947 h 185645"/>
                <a:gd name="connsiteX14" fmla="*/ 208233 w 237048"/>
                <a:gd name="connsiteY14" fmla="*/ 140201 h 185645"/>
                <a:gd name="connsiteX15" fmla="*/ 203364 w 237048"/>
                <a:gd name="connsiteY15" fmla="*/ 122341 h 185645"/>
                <a:gd name="connsiteX16" fmla="*/ 201634 w 237048"/>
                <a:gd name="connsiteY16" fmla="*/ 120613 h 185645"/>
                <a:gd name="connsiteX17" fmla="*/ 195804 w 237048"/>
                <a:gd name="connsiteY17" fmla="*/ 118820 h 185645"/>
                <a:gd name="connsiteX18" fmla="*/ 184848 w 237048"/>
                <a:gd name="connsiteY18" fmla="*/ 77850 h 185645"/>
                <a:gd name="connsiteX19" fmla="*/ 221110 w 237048"/>
                <a:gd name="connsiteY19" fmla="*/ 67415 h 185645"/>
                <a:gd name="connsiteX20" fmla="*/ 222520 w 237048"/>
                <a:gd name="connsiteY20" fmla="*/ 66263 h 185645"/>
                <a:gd name="connsiteX21" fmla="*/ 242253 w 237048"/>
                <a:gd name="connsiteY21" fmla="*/ 35856 h 185645"/>
                <a:gd name="connsiteX22" fmla="*/ 239882 w 237048"/>
                <a:gd name="connsiteY22" fmla="*/ 11274 h 185645"/>
                <a:gd name="connsiteX23" fmla="*/ 238857 w 237048"/>
                <a:gd name="connsiteY23" fmla="*/ 9545 h 185645"/>
                <a:gd name="connsiteX24" fmla="*/ 234372 w 237048"/>
                <a:gd name="connsiteY24" fmla="*/ 6280 h 185645"/>
                <a:gd name="connsiteX25" fmla="*/ 226748 w 237048"/>
                <a:gd name="connsiteY25" fmla="*/ 647 h 185645"/>
                <a:gd name="connsiteX26" fmla="*/ 225083 w 237048"/>
                <a:gd name="connsiteY26" fmla="*/ 71 h 185645"/>
                <a:gd name="connsiteX27" fmla="*/ 224122 w 237048"/>
                <a:gd name="connsiteY27" fmla="*/ 71 h 185645"/>
                <a:gd name="connsiteX28" fmla="*/ 222392 w 237048"/>
                <a:gd name="connsiteY28" fmla="*/ 1927 h 185645"/>
                <a:gd name="connsiteX29" fmla="*/ 217843 w 237048"/>
                <a:gd name="connsiteY29" fmla="*/ 27534 h 185645"/>
                <a:gd name="connsiteX30" fmla="*/ 213551 w 237048"/>
                <a:gd name="connsiteY30" fmla="*/ 29070 h 185645"/>
                <a:gd name="connsiteX31" fmla="*/ 107968 w 237048"/>
                <a:gd name="connsiteY31" fmla="*/ 9289 h 185645"/>
                <a:gd name="connsiteX32" fmla="*/ 6421 w 237048"/>
                <a:gd name="connsiteY32" fmla="*/ 49363 h 185645"/>
                <a:gd name="connsiteX33" fmla="*/ 4883 w 237048"/>
                <a:gd name="connsiteY33" fmla="*/ 51283 h 185645"/>
                <a:gd name="connsiteX34" fmla="*/ 14 w 237048"/>
                <a:gd name="connsiteY34" fmla="*/ 82523 h 185645"/>
                <a:gd name="connsiteX35" fmla="*/ 1680 w 237048"/>
                <a:gd name="connsiteY35" fmla="*/ 85148 h 185645"/>
                <a:gd name="connsiteX36" fmla="*/ 14494 w 237048"/>
                <a:gd name="connsiteY36" fmla="*/ 90205 h 185645"/>
                <a:gd name="connsiteX37" fmla="*/ 5972 w 237048"/>
                <a:gd name="connsiteY37" fmla="*/ 96607 h 185645"/>
                <a:gd name="connsiteX38" fmla="*/ 5075 w 237048"/>
                <a:gd name="connsiteY38" fmla="*/ 99423 h 185645"/>
                <a:gd name="connsiteX39" fmla="*/ 14750 w 237048"/>
                <a:gd name="connsiteY39" fmla="*/ 123941 h 185645"/>
                <a:gd name="connsiteX40" fmla="*/ 17313 w 237048"/>
                <a:gd name="connsiteY40" fmla="*/ 125542 h 185645"/>
                <a:gd name="connsiteX41" fmla="*/ 52934 w 237048"/>
                <a:gd name="connsiteY41" fmla="*/ 123557 h 185645"/>
                <a:gd name="connsiteX42" fmla="*/ 48449 w 237048"/>
                <a:gd name="connsiteY42" fmla="*/ 162991 h 185645"/>
                <a:gd name="connsiteX43" fmla="*/ 48449 w 237048"/>
                <a:gd name="connsiteY43" fmla="*/ 162991 h 185645"/>
                <a:gd name="connsiteX44" fmla="*/ 50307 w 237048"/>
                <a:gd name="connsiteY44" fmla="*/ 160750 h 1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7048" h="185645">
                  <a:moveTo>
                    <a:pt x="50307" y="160750"/>
                  </a:moveTo>
                  <a:lnTo>
                    <a:pt x="98614" y="147435"/>
                  </a:lnTo>
                  <a:lnTo>
                    <a:pt x="99383" y="147435"/>
                  </a:lnTo>
                  <a:cubicBezTo>
                    <a:pt x="99743" y="147374"/>
                    <a:pt x="100111" y="147374"/>
                    <a:pt x="100472" y="147435"/>
                  </a:cubicBezTo>
                  <a:lnTo>
                    <a:pt x="138912" y="163055"/>
                  </a:lnTo>
                  <a:lnTo>
                    <a:pt x="160567" y="184948"/>
                  </a:lnTo>
                  <a:lnTo>
                    <a:pt x="185681" y="180723"/>
                  </a:lnTo>
                  <a:lnTo>
                    <a:pt x="203876" y="185204"/>
                  </a:lnTo>
                  <a:lnTo>
                    <a:pt x="205798" y="187445"/>
                  </a:lnTo>
                  <a:cubicBezTo>
                    <a:pt x="205828" y="187233"/>
                    <a:pt x="205828" y="187017"/>
                    <a:pt x="205798" y="186805"/>
                  </a:cubicBezTo>
                  <a:lnTo>
                    <a:pt x="203876" y="181491"/>
                  </a:lnTo>
                  <a:lnTo>
                    <a:pt x="219701" y="164719"/>
                  </a:lnTo>
                  <a:cubicBezTo>
                    <a:pt x="220261" y="164224"/>
                    <a:pt x="220506" y="163463"/>
                    <a:pt x="220342" y="162735"/>
                  </a:cubicBezTo>
                  <a:lnTo>
                    <a:pt x="217138" y="147947"/>
                  </a:lnTo>
                  <a:lnTo>
                    <a:pt x="208233" y="140201"/>
                  </a:lnTo>
                  <a:lnTo>
                    <a:pt x="203364" y="122341"/>
                  </a:lnTo>
                  <a:cubicBezTo>
                    <a:pt x="203128" y="121503"/>
                    <a:pt x="202473" y="120848"/>
                    <a:pt x="201634" y="120613"/>
                  </a:cubicBezTo>
                  <a:lnTo>
                    <a:pt x="195804" y="118820"/>
                  </a:lnTo>
                  <a:lnTo>
                    <a:pt x="184848" y="77850"/>
                  </a:lnTo>
                  <a:lnTo>
                    <a:pt x="221110" y="67415"/>
                  </a:lnTo>
                  <a:cubicBezTo>
                    <a:pt x="221709" y="67222"/>
                    <a:pt x="222212" y="66811"/>
                    <a:pt x="222520" y="66263"/>
                  </a:cubicBezTo>
                  <a:lnTo>
                    <a:pt x="242253" y="35856"/>
                  </a:lnTo>
                  <a:lnTo>
                    <a:pt x="239882" y="11274"/>
                  </a:lnTo>
                  <a:cubicBezTo>
                    <a:pt x="239783" y="10584"/>
                    <a:pt x="239415" y="9963"/>
                    <a:pt x="238857" y="9545"/>
                  </a:cubicBezTo>
                  <a:lnTo>
                    <a:pt x="234372" y="6280"/>
                  </a:lnTo>
                  <a:lnTo>
                    <a:pt x="226748" y="647"/>
                  </a:lnTo>
                  <a:cubicBezTo>
                    <a:pt x="226261" y="297"/>
                    <a:pt x="225682" y="96"/>
                    <a:pt x="225083" y="71"/>
                  </a:cubicBezTo>
                  <a:cubicBezTo>
                    <a:pt x="224769" y="-24"/>
                    <a:pt x="224435" y="-24"/>
                    <a:pt x="224122" y="71"/>
                  </a:cubicBezTo>
                  <a:cubicBezTo>
                    <a:pt x="223257" y="341"/>
                    <a:pt x="222600" y="1046"/>
                    <a:pt x="222392" y="1927"/>
                  </a:cubicBezTo>
                  <a:lnTo>
                    <a:pt x="217843" y="27534"/>
                  </a:lnTo>
                  <a:lnTo>
                    <a:pt x="213551" y="29070"/>
                  </a:lnTo>
                  <a:lnTo>
                    <a:pt x="107968" y="9289"/>
                  </a:lnTo>
                  <a:lnTo>
                    <a:pt x="6421" y="49363"/>
                  </a:lnTo>
                  <a:cubicBezTo>
                    <a:pt x="5614" y="49699"/>
                    <a:pt x="5035" y="50423"/>
                    <a:pt x="4883" y="51283"/>
                  </a:cubicBezTo>
                  <a:lnTo>
                    <a:pt x="14" y="82523"/>
                  </a:lnTo>
                  <a:cubicBezTo>
                    <a:pt x="-109" y="83679"/>
                    <a:pt x="581" y="84767"/>
                    <a:pt x="1680" y="85148"/>
                  </a:cubicBezTo>
                  <a:lnTo>
                    <a:pt x="14494" y="90205"/>
                  </a:lnTo>
                  <a:lnTo>
                    <a:pt x="5972" y="96607"/>
                  </a:lnTo>
                  <a:cubicBezTo>
                    <a:pt x="5052" y="97221"/>
                    <a:pt x="4680" y="98390"/>
                    <a:pt x="5075" y="99423"/>
                  </a:cubicBezTo>
                  <a:lnTo>
                    <a:pt x="14750" y="123941"/>
                  </a:lnTo>
                  <a:cubicBezTo>
                    <a:pt x="15181" y="124961"/>
                    <a:pt x="16206" y="125602"/>
                    <a:pt x="17313" y="125542"/>
                  </a:cubicBezTo>
                  <a:lnTo>
                    <a:pt x="52934" y="123557"/>
                  </a:lnTo>
                  <a:lnTo>
                    <a:pt x="48449" y="162991"/>
                  </a:lnTo>
                  <a:lnTo>
                    <a:pt x="48449" y="162991"/>
                  </a:lnTo>
                  <a:cubicBezTo>
                    <a:pt x="48576" y="161945"/>
                    <a:pt x="49302" y="161069"/>
                    <a:pt x="50307" y="16075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xmlns="" id="{466C1679-67BC-5C43-A10F-365EC1D35344}"/>
                </a:ext>
              </a:extLst>
            </p:cNvPr>
            <p:cNvSpPr/>
            <p:nvPr/>
          </p:nvSpPr>
          <p:spPr>
            <a:xfrm>
              <a:off x="2849817" y="2993294"/>
              <a:ext cx="358777" cy="185646"/>
            </a:xfrm>
            <a:custGeom>
              <a:avLst/>
              <a:gdLst>
                <a:gd name="connsiteX0" fmla="*/ 1052 w 358776"/>
                <a:gd name="connsiteY0" fmla="*/ 147113 h 185645"/>
                <a:gd name="connsiteX1" fmla="*/ 2589 w 358776"/>
                <a:gd name="connsiteY1" fmla="*/ 146665 h 185645"/>
                <a:gd name="connsiteX2" fmla="*/ 4063 w 358776"/>
                <a:gd name="connsiteY2" fmla="*/ 147113 h 185645"/>
                <a:gd name="connsiteX3" fmla="*/ 16876 w 358776"/>
                <a:gd name="connsiteY3" fmla="*/ 154859 h 185645"/>
                <a:gd name="connsiteX4" fmla="*/ 29690 w 358776"/>
                <a:gd name="connsiteY4" fmla="*/ 142888 h 185645"/>
                <a:gd name="connsiteX5" fmla="*/ 64414 w 358776"/>
                <a:gd name="connsiteY5" fmla="*/ 128997 h 185645"/>
                <a:gd name="connsiteX6" fmla="*/ 140462 w 358776"/>
                <a:gd name="connsiteY6" fmla="*/ 131109 h 185645"/>
                <a:gd name="connsiteX7" fmla="*/ 166793 w 358776"/>
                <a:gd name="connsiteY7" fmla="*/ 139752 h 185645"/>
                <a:gd name="connsiteX8" fmla="*/ 194727 w 358776"/>
                <a:gd name="connsiteY8" fmla="*/ 126948 h 185645"/>
                <a:gd name="connsiteX9" fmla="*/ 195944 w 358776"/>
                <a:gd name="connsiteY9" fmla="*/ 126948 h 185645"/>
                <a:gd name="connsiteX10" fmla="*/ 198315 w 358776"/>
                <a:gd name="connsiteY10" fmla="*/ 128165 h 185645"/>
                <a:gd name="connsiteX11" fmla="*/ 212025 w 358776"/>
                <a:gd name="connsiteY11" fmla="*/ 149418 h 185645"/>
                <a:gd name="connsiteX12" fmla="*/ 230156 w 358776"/>
                <a:gd name="connsiteY12" fmla="*/ 151530 h 185645"/>
                <a:gd name="connsiteX13" fmla="*/ 270134 w 358776"/>
                <a:gd name="connsiteY13" fmla="*/ 183538 h 185645"/>
                <a:gd name="connsiteX14" fmla="*/ 287176 w 358776"/>
                <a:gd name="connsiteY14" fmla="*/ 191284 h 185645"/>
                <a:gd name="connsiteX15" fmla="*/ 299989 w 358776"/>
                <a:gd name="connsiteY15" fmla="*/ 177073 h 185645"/>
                <a:gd name="connsiteX16" fmla="*/ 302104 w 358776"/>
                <a:gd name="connsiteY16" fmla="*/ 176240 h 185645"/>
                <a:gd name="connsiteX17" fmla="*/ 302680 w 358776"/>
                <a:gd name="connsiteY17" fmla="*/ 176240 h 185645"/>
                <a:gd name="connsiteX18" fmla="*/ 320363 w 358776"/>
                <a:gd name="connsiteY18" fmla="*/ 180337 h 185645"/>
                <a:gd name="connsiteX19" fmla="*/ 340992 w 358776"/>
                <a:gd name="connsiteY19" fmla="*/ 154731 h 185645"/>
                <a:gd name="connsiteX20" fmla="*/ 342722 w 358776"/>
                <a:gd name="connsiteY20" fmla="*/ 153771 h 185645"/>
                <a:gd name="connsiteX21" fmla="*/ 357650 w 358776"/>
                <a:gd name="connsiteY21" fmla="*/ 151530 h 185645"/>
                <a:gd name="connsiteX22" fmla="*/ 360085 w 358776"/>
                <a:gd name="connsiteY22" fmla="*/ 152875 h 185645"/>
                <a:gd name="connsiteX23" fmla="*/ 360085 w 358776"/>
                <a:gd name="connsiteY23" fmla="*/ 153195 h 185645"/>
                <a:gd name="connsiteX24" fmla="*/ 357394 w 358776"/>
                <a:gd name="connsiteY24" fmla="*/ 119395 h 185645"/>
                <a:gd name="connsiteX25" fmla="*/ 344580 w 358776"/>
                <a:gd name="connsiteY25" fmla="*/ 96093 h 185645"/>
                <a:gd name="connsiteX26" fmla="*/ 334073 w 358776"/>
                <a:gd name="connsiteY26" fmla="*/ 90267 h 185645"/>
                <a:gd name="connsiteX27" fmla="*/ 338686 w 358776"/>
                <a:gd name="connsiteY27" fmla="*/ 60692 h 185645"/>
                <a:gd name="connsiteX28" fmla="*/ 338045 w 358776"/>
                <a:gd name="connsiteY28" fmla="*/ 58772 h 185645"/>
                <a:gd name="connsiteX29" fmla="*/ 321772 w 358776"/>
                <a:gd name="connsiteY29" fmla="*/ 40079 h 185645"/>
                <a:gd name="connsiteX30" fmla="*/ 319850 w 358776"/>
                <a:gd name="connsiteY30" fmla="*/ 37838 h 185645"/>
                <a:gd name="connsiteX31" fmla="*/ 301655 w 358776"/>
                <a:gd name="connsiteY31" fmla="*/ 33357 h 185645"/>
                <a:gd name="connsiteX32" fmla="*/ 276541 w 358776"/>
                <a:gd name="connsiteY32" fmla="*/ 37582 h 185645"/>
                <a:gd name="connsiteX33" fmla="*/ 254886 w 358776"/>
                <a:gd name="connsiteY33" fmla="*/ 15689 h 185645"/>
                <a:gd name="connsiteX34" fmla="*/ 216446 w 358776"/>
                <a:gd name="connsiteY34" fmla="*/ 69 h 185645"/>
                <a:gd name="connsiteX35" fmla="*/ 215356 w 358776"/>
                <a:gd name="connsiteY35" fmla="*/ 69 h 185645"/>
                <a:gd name="connsiteX36" fmla="*/ 214588 w 358776"/>
                <a:gd name="connsiteY36" fmla="*/ 69 h 185645"/>
                <a:gd name="connsiteX37" fmla="*/ 166025 w 358776"/>
                <a:gd name="connsiteY37" fmla="*/ 13128 h 185645"/>
                <a:gd name="connsiteX38" fmla="*/ 164103 w 358776"/>
                <a:gd name="connsiteY38" fmla="*/ 15241 h 185645"/>
                <a:gd name="connsiteX39" fmla="*/ 164103 w 358776"/>
                <a:gd name="connsiteY39" fmla="*/ 15241 h 185645"/>
                <a:gd name="connsiteX40" fmla="*/ 159426 w 358776"/>
                <a:gd name="connsiteY40" fmla="*/ 65813 h 185645"/>
                <a:gd name="connsiteX41" fmla="*/ 150649 w 358776"/>
                <a:gd name="connsiteY41" fmla="*/ 85978 h 185645"/>
                <a:gd name="connsiteX42" fmla="*/ 118359 w 358776"/>
                <a:gd name="connsiteY42" fmla="*/ 76696 h 185645"/>
                <a:gd name="connsiteX43" fmla="*/ 79918 w 358776"/>
                <a:gd name="connsiteY43" fmla="*/ 23179 h 185645"/>
                <a:gd name="connsiteX44" fmla="*/ 77676 w 358776"/>
                <a:gd name="connsiteY44" fmla="*/ 22091 h 185645"/>
                <a:gd name="connsiteX45" fmla="*/ 76459 w 358776"/>
                <a:gd name="connsiteY45" fmla="*/ 22411 h 185645"/>
                <a:gd name="connsiteX46" fmla="*/ 36609 w 358776"/>
                <a:gd name="connsiteY46" fmla="*/ 41295 h 185645"/>
                <a:gd name="connsiteX47" fmla="*/ 2461 w 358776"/>
                <a:gd name="connsiteY47" fmla="*/ 106976 h 185645"/>
                <a:gd name="connsiteX48" fmla="*/ 26 w 358776"/>
                <a:gd name="connsiteY48" fmla="*/ 149354 h 185645"/>
                <a:gd name="connsiteX49" fmla="*/ 26 w 358776"/>
                <a:gd name="connsiteY49" fmla="*/ 149354 h 185645"/>
                <a:gd name="connsiteX50" fmla="*/ 1052 w 358776"/>
                <a:gd name="connsiteY50" fmla="*/ 147113 h 1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58776" h="185645">
                  <a:moveTo>
                    <a:pt x="1052" y="147113"/>
                  </a:moveTo>
                  <a:cubicBezTo>
                    <a:pt x="1507" y="146811"/>
                    <a:pt x="2043" y="146655"/>
                    <a:pt x="2589" y="146665"/>
                  </a:cubicBezTo>
                  <a:cubicBezTo>
                    <a:pt x="3115" y="146656"/>
                    <a:pt x="3631" y="146813"/>
                    <a:pt x="4063" y="147113"/>
                  </a:cubicBezTo>
                  <a:lnTo>
                    <a:pt x="16876" y="154859"/>
                  </a:lnTo>
                  <a:lnTo>
                    <a:pt x="29690" y="142888"/>
                  </a:lnTo>
                  <a:lnTo>
                    <a:pt x="64414" y="128997"/>
                  </a:lnTo>
                  <a:lnTo>
                    <a:pt x="140462" y="131109"/>
                  </a:lnTo>
                  <a:lnTo>
                    <a:pt x="166793" y="139752"/>
                  </a:lnTo>
                  <a:lnTo>
                    <a:pt x="194727" y="126948"/>
                  </a:lnTo>
                  <a:cubicBezTo>
                    <a:pt x="195130" y="126889"/>
                    <a:pt x="195541" y="126889"/>
                    <a:pt x="195944" y="126948"/>
                  </a:cubicBezTo>
                  <a:cubicBezTo>
                    <a:pt x="196881" y="126963"/>
                    <a:pt x="197757" y="127413"/>
                    <a:pt x="198315" y="128165"/>
                  </a:cubicBezTo>
                  <a:lnTo>
                    <a:pt x="212025" y="149418"/>
                  </a:lnTo>
                  <a:lnTo>
                    <a:pt x="230156" y="151530"/>
                  </a:lnTo>
                  <a:lnTo>
                    <a:pt x="270134" y="183538"/>
                  </a:lnTo>
                  <a:lnTo>
                    <a:pt x="287176" y="191284"/>
                  </a:lnTo>
                  <a:lnTo>
                    <a:pt x="299989" y="177073"/>
                  </a:lnTo>
                  <a:cubicBezTo>
                    <a:pt x="300542" y="176504"/>
                    <a:pt x="301312" y="176201"/>
                    <a:pt x="302104" y="176240"/>
                  </a:cubicBezTo>
                  <a:lnTo>
                    <a:pt x="302680" y="176240"/>
                  </a:lnTo>
                  <a:lnTo>
                    <a:pt x="320363" y="180337"/>
                  </a:lnTo>
                  <a:lnTo>
                    <a:pt x="340992" y="154731"/>
                  </a:lnTo>
                  <a:cubicBezTo>
                    <a:pt x="341450" y="154233"/>
                    <a:pt x="342057" y="153896"/>
                    <a:pt x="342722" y="153771"/>
                  </a:cubicBezTo>
                  <a:lnTo>
                    <a:pt x="357650" y="151530"/>
                  </a:lnTo>
                  <a:cubicBezTo>
                    <a:pt x="358642" y="151519"/>
                    <a:pt x="359566" y="152030"/>
                    <a:pt x="360085" y="152875"/>
                  </a:cubicBezTo>
                  <a:lnTo>
                    <a:pt x="360085" y="153195"/>
                  </a:lnTo>
                  <a:lnTo>
                    <a:pt x="357394" y="119395"/>
                  </a:lnTo>
                  <a:lnTo>
                    <a:pt x="344580" y="96093"/>
                  </a:lnTo>
                  <a:lnTo>
                    <a:pt x="334073" y="90267"/>
                  </a:lnTo>
                  <a:lnTo>
                    <a:pt x="338686" y="60692"/>
                  </a:lnTo>
                  <a:cubicBezTo>
                    <a:pt x="338762" y="59989"/>
                    <a:pt x="338528" y="59288"/>
                    <a:pt x="338045" y="58772"/>
                  </a:cubicBezTo>
                  <a:lnTo>
                    <a:pt x="321772" y="40079"/>
                  </a:lnTo>
                  <a:lnTo>
                    <a:pt x="319850" y="37838"/>
                  </a:lnTo>
                  <a:lnTo>
                    <a:pt x="301655" y="33357"/>
                  </a:lnTo>
                  <a:lnTo>
                    <a:pt x="276541" y="37582"/>
                  </a:lnTo>
                  <a:lnTo>
                    <a:pt x="254886" y="15689"/>
                  </a:lnTo>
                  <a:lnTo>
                    <a:pt x="216446" y="69"/>
                  </a:lnTo>
                  <a:cubicBezTo>
                    <a:pt x="216088" y="-23"/>
                    <a:pt x="215714" y="-23"/>
                    <a:pt x="215356" y="69"/>
                  </a:cubicBezTo>
                  <a:cubicBezTo>
                    <a:pt x="215105" y="1"/>
                    <a:pt x="214839" y="1"/>
                    <a:pt x="214588" y="69"/>
                  </a:cubicBezTo>
                  <a:lnTo>
                    <a:pt x="166025" y="13128"/>
                  </a:lnTo>
                  <a:cubicBezTo>
                    <a:pt x="164994" y="13343"/>
                    <a:pt x="164219" y="14196"/>
                    <a:pt x="164103" y="15241"/>
                  </a:cubicBezTo>
                  <a:lnTo>
                    <a:pt x="164103" y="15241"/>
                  </a:lnTo>
                  <a:lnTo>
                    <a:pt x="159426" y="65813"/>
                  </a:lnTo>
                  <a:lnTo>
                    <a:pt x="150649" y="85978"/>
                  </a:lnTo>
                  <a:lnTo>
                    <a:pt x="118359" y="76696"/>
                  </a:lnTo>
                  <a:lnTo>
                    <a:pt x="79918" y="23179"/>
                  </a:lnTo>
                  <a:cubicBezTo>
                    <a:pt x="79369" y="22503"/>
                    <a:pt x="78548" y="22104"/>
                    <a:pt x="77676" y="22091"/>
                  </a:cubicBezTo>
                  <a:cubicBezTo>
                    <a:pt x="77250" y="22097"/>
                    <a:pt x="76832" y="22207"/>
                    <a:pt x="76459" y="22411"/>
                  </a:cubicBezTo>
                  <a:lnTo>
                    <a:pt x="36609" y="41295"/>
                  </a:lnTo>
                  <a:lnTo>
                    <a:pt x="2461" y="106976"/>
                  </a:lnTo>
                  <a:lnTo>
                    <a:pt x="26" y="149354"/>
                  </a:lnTo>
                  <a:lnTo>
                    <a:pt x="26" y="149354"/>
                  </a:lnTo>
                  <a:cubicBezTo>
                    <a:pt x="-110" y="148469"/>
                    <a:pt x="293" y="147589"/>
                    <a:pt x="1052" y="147113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xmlns="" id="{1F70FADF-B948-3948-8756-576349766872}"/>
                </a:ext>
              </a:extLst>
            </p:cNvPr>
            <p:cNvSpPr/>
            <p:nvPr/>
          </p:nvSpPr>
          <p:spPr>
            <a:xfrm>
              <a:off x="2849624" y="3119942"/>
              <a:ext cx="281896" cy="192047"/>
            </a:xfrm>
            <a:custGeom>
              <a:avLst/>
              <a:gdLst>
                <a:gd name="connsiteX0" fmla="*/ 16172 w 281895"/>
                <a:gd name="connsiteY0" fmla="*/ 94020 h 192047"/>
                <a:gd name="connsiteX1" fmla="*/ 55510 w 281895"/>
                <a:gd name="connsiteY1" fmla="*/ 109832 h 192047"/>
                <a:gd name="connsiteX2" fmla="*/ 88056 w 281895"/>
                <a:gd name="connsiteY2" fmla="*/ 114057 h 192047"/>
                <a:gd name="connsiteX3" fmla="*/ 96769 w 281895"/>
                <a:gd name="connsiteY3" fmla="*/ 129100 h 192047"/>
                <a:gd name="connsiteX4" fmla="*/ 90362 w 281895"/>
                <a:gd name="connsiteY4" fmla="*/ 155155 h 192047"/>
                <a:gd name="connsiteX5" fmla="*/ 89209 w 281895"/>
                <a:gd name="connsiteY5" fmla="*/ 160340 h 192047"/>
                <a:gd name="connsiteX6" fmla="*/ 90234 w 281895"/>
                <a:gd name="connsiteY6" fmla="*/ 162837 h 192047"/>
                <a:gd name="connsiteX7" fmla="*/ 123229 w 281895"/>
                <a:gd name="connsiteY7" fmla="*/ 186779 h 192047"/>
                <a:gd name="connsiteX8" fmla="*/ 125407 w 281895"/>
                <a:gd name="connsiteY8" fmla="*/ 196829 h 192047"/>
                <a:gd name="connsiteX9" fmla="*/ 126048 w 281895"/>
                <a:gd name="connsiteY9" fmla="*/ 194972 h 192047"/>
                <a:gd name="connsiteX10" fmla="*/ 127906 w 281895"/>
                <a:gd name="connsiteY10" fmla="*/ 194076 h 192047"/>
                <a:gd name="connsiteX11" fmla="*/ 192485 w 281895"/>
                <a:gd name="connsiteY11" fmla="*/ 189787 h 192047"/>
                <a:gd name="connsiteX12" fmla="*/ 190755 w 281895"/>
                <a:gd name="connsiteY12" fmla="*/ 181401 h 192047"/>
                <a:gd name="connsiteX13" fmla="*/ 192101 w 281895"/>
                <a:gd name="connsiteY13" fmla="*/ 178713 h 192047"/>
                <a:gd name="connsiteX14" fmla="*/ 216318 w 281895"/>
                <a:gd name="connsiteY14" fmla="*/ 167574 h 192047"/>
                <a:gd name="connsiteX15" fmla="*/ 217472 w 281895"/>
                <a:gd name="connsiteY15" fmla="*/ 167254 h 192047"/>
                <a:gd name="connsiteX16" fmla="*/ 219073 w 281895"/>
                <a:gd name="connsiteY16" fmla="*/ 167766 h 192047"/>
                <a:gd name="connsiteX17" fmla="*/ 234834 w 281895"/>
                <a:gd name="connsiteY17" fmla="*/ 178201 h 192047"/>
                <a:gd name="connsiteX18" fmla="*/ 237845 w 281895"/>
                <a:gd name="connsiteY18" fmla="*/ 177240 h 192047"/>
                <a:gd name="connsiteX19" fmla="*/ 230285 w 281895"/>
                <a:gd name="connsiteY19" fmla="*/ 162004 h 192047"/>
                <a:gd name="connsiteX20" fmla="*/ 230285 w 281895"/>
                <a:gd name="connsiteY20" fmla="*/ 160340 h 192047"/>
                <a:gd name="connsiteX21" fmla="*/ 242394 w 281895"/>
                <a:gd name="connsiteY21" fmla="*/ 117898 h 192047"/>
                <a:gd name="connsiteX22" fmla="*/ 243996 w 281895"/>
                <a:gd name="connsiteY22" fmla="*/ 116233 h 192047"/>
                <a:gd name="connsiteX23" fmla="*/ 279296 w 281895"/>
                <a:gd name="connsiteY23" fmla="*/ 103430 h 192047"/>
                <a:gd name="connsiteX24" fmla="*/ 284678 w 281895"/>
                <a:gd name="connsiteY24" fmla="*/ 93444 h 192047"/>
                <a:gd name="connsiteX25" fmla="*/ 273082 w 281895"/>
                <a:gd name="connsiteY25" fmla="*/ 89859 h 192047"/>
                <a:gd name="connsiteX26" fmla="*/ 271288 w 281895"/>
                <a:gd name="connsiteY26" fmla="*/ 87554 h 192047"/>
                <a:gd name="connsiteX27" fmla="*/ 271288 w 281895"/>
                <a:gd name="connsiteY27" fmla="*/ 76159 h 192047"/>
                <a:gd name="connsiteX28" fmla="*/ 272505 w 281895"/>
                <a:gd name="connsiteY28" fmla="*/ 74047 h 192047"/>
                <a:gd name="connsiteX29" fmla="*/ 286985 w 281895"/>
                <a:gd name="connsiteY29" fmla="*/ 65149 h 192047"/>
                <a:gd name="connsiteX30" fmla="*/ 287881 w 281895"/>
                <a:gd name="connsiteY30" fmla="*/ 64188 h 192047"/>
                <a:gd name="connsiteX31" fmla="*/ 270840 w 281895"/>
                <a:gd name="connsiteY31" fmla="*/ 56443 h 192047"/>
                <a:gd name="connsiteX32" fmla="*/ 230862 w 281895"/>
                <a:gd name="connsiteY32" fmla="*/ 24435 h 192047"/>
                <a:gd name="connsiteX33" fmla="*/ 212731 w 281895"/>
                <a:gd name="connsiteY33" fmla="*/ 22322 h 192047"/>
                <a:gd name="connsiteX34" fmla="*/ 198251 w 281895"/>
                <a:gd name="connsiteY34" fmla="*/ 1261 h 192047"/>
                <a:gd name="connsiteX35" fmla="*/ 195881 w 281895"/>
                <a:gd name="connsiteY35" fmla="*/ 45 h 192047"/>
                <a:gd name="connsiteX36" fmla="*/ 194664 w 281895"/>
                <a:gd name="connsiteY36" fmla="*/ 45 h 192047"/>
                <a:gd name="connsiteX37" fmla="*/ 166730 w 281895"/>
                <a:gd name="connsiteY37" fmla="*/ 12848 h 192047"/>
                <a:gd name="connsiteX38" fmla="*/ 140591 w 281895"/>
                <a:gd name="connsiteY38" fmla="*/ 4590 h 192047"/>
                <a:gd name="connsiteX39" fmla="*/ 64543 w 281895"/>
                <a:gd name="connsiteY39" fmla="*/ 2477 h 192047"/>
                <a:gd name="connsiteX40" fmla="*/ 29819 w 281895"/>
                <a:gd name="connsiteY40" fmla="*/ 16369 h 192047"/>
                <a:gd name="connsiteX41" fmla="*/ 17005 w 281895"/>
                <a:gd name="connsiteY41" fmla="*/ 28340 h 192047"/>
                <a:gd name="connsiteX42" fmla="*/ 4192 w 281895"/>
                <a:gd name="connsiteY42" fmla="*/ 20594 h 192047"/>
                <a:gd name="connsiteX43" fmla="*/ 2718 w 281895"/>
                <a:gd name="connsiteY43" fmla="*/ 20146 h 192047"/>
                <a:gd name="connsiteX44" fmla="*/ 1180 w 281895"/>
                <a:gd name="connsiteY44" fmla="*/ 20594 h 192047"/>
                <a:gd name="connsiteX45" fmla="*/ 27 w 281895"/>
                <a:gd name="connsiteY45" fmla="*/ 22578 h 192047"/>
                <a:gd name="connsiteX46" fmla="*/ 27 w 281895"/>
                <a:gd name="connsiteY46" fmla="*/ 23090 h 192047"/>
                <a:gd name="connsiteX47" fmla="*/ 13417 w 281895"/>
                <a:gd name="connsiteY47" fmla="*/ 87106 h 192047"/>
                <a:gd name="connsiteX48" fmla="*/ 14507 w 281895"/>
                <a:gd name="connsiteY48" fmla="*/ 92163 h 192047"/>
                <a:gd name="connsiteX49" fmla="*/ 16172 w 281895"/>
                <a:gd name="connsiteY49" fmla="*/ 94020 h 19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1895" h="192047">
                  <a:moveTo>
                    <a:pt x="16172" y="94020"/>
                  </a:moveTo>
                  <a:lnTo>
                    <a:pt x="55510" y="109832"/>
                  </a:lnTo>
                  <a:lnTo>
                    <a:pt x="88056" y="114057"/>
                  </a:lnTo>
                  <a:lnTo>
                    <a:pt x="96769" y="129100"/>
                  </a:lnTo>
                  <a:lnTo>
                    <a:pt x="90362" y="155155"/>
                  </a:lnTo>
                  <a:lnTo>
                    <a:pt x="89209" y="160340"/>
                  </a:lnTo>
                  <a:cubicBezTo>
                    <a:pt x="88955" y="161308"/>
                    <a:pt x="89373" y="162327"/>
                    <a:pt x="90234" y="162837"/>
                  </a:cubicBezTo>
                  <a:lnTo>
                    <a:pt x="123229" y="186779"/>
                  </a:lnTo>
                  <a:lnTo>
                    <a:pt x="125407" y="196829"/>
                  </a:lnTo>
                  <a:cubicBezTo>
                    <a:pt x="125372" y="196151"/>
                    <a:pt x="125602" y="195485"/>
                    <a:pt x="126048" y="194972"/>
                  </a:cubicBezTo>
                  <a:cubicBezTo>
                    <a:pt x="126531" y="194450"/>
                    <a:pt x="127195" y="194130"/>
                    <a:pt x="127906" y="194076"/>
                  </a:cubicBezTo>
                  <a:lnTo>
                    <a:pt x="192485" y="189787"/>
                  </a:lnTo>
                  <a:lnTo>
                    <a:pt x="190755" y="181401"/>
                  </a:lnTo>
                  <a:cubicBezTo>
                    <a:pt x="190447" y="180293"/>
                    <a:pt x="191028" y="179131"/>
                    <a:pt x="192101" y="178713"/>
                  </a:cubicBezTo>
                  <a:lnTo>
                    <a:pt x="216318" y="167574"/>
                  </a:lnTo>
                  <a:cubicBezTo>
                    <a:pt x="216673" y="167380"/>
                    <a:pt x="217068" y="167271"/>
                    <a:pt x="217472" y="167254"/>
                  </a:cubicBezTo>
                  <a:cubicBezTo>
                    <a:pt x="218040" y="167288"/>
                    <a:pt x="218591" y="167464"/>
                    <a:pt x="219073" y="167766"/>
                  </a:cubicBezTo>
                  <a:lnTo>
                    <a:pt x="234834" y="178201"/>
                  </a:lnTo>
                  <a:lnTo>
                    <a:pt x="237845" y="177240"/>
                  </a:lnTo>
                  <a:lnTo>
                    <a:pt x="230285" y="162004"/>
                  </a:lnTo>
                  <a:cubicBezTo>
                    <a:pt x="230041" y="161476"/>
                    <a:pt x="230041" y="160868"/>
                    <a:pt x="230285" y="160340"/>
                  </a:cubicBezTo>
                  <a:lnTo>
                    <a:pt x="242394" y="117898"/>
                  </a:lnTo>
                  <a:cubicBezTo>
                    <a:pt x="242591" y="117096"/>
                    <a:pt x="243202" y="116462"/>
                    <a:pt x="243996" y="116233"/>
                  </a:cubicBezTo>
                  <a:lnTo>
                    <a:pt x="279296" y="103430"/>
                  </a:lnTo>
                  <a:lnTo>
                    <a:pt x="284678" y="93444"/>
                  </a:lnTo>
                  <a:lnTo>
                    <a:pt x="273082" y="89859"/>
                  </a:lnTo>
                  <a:cubicBezTo>
                    <a:pt x="272038" y="89574"/>
                    <a:pt x="271307" y="88635"/>
                    <a:pt x="271288" y="87554"/>
                  </a:cubicBezTo>
                  <a:lnTo>
                    <a:pt x="271288" y="76159"/>
                  </a:lnTo>
                  <a:cubicBezTo>
                    <a:pt x="271299" y="75292"/>
                    <a:pt x="271760" y="74492"/>
                    <a:pt x="272505" y="74047"/>
                  </a:cubicBezTo>
                  <a:lnTo>
                    <a:pt x="286985" y="65149"/>
                  </a:lnTo>
                  <a:lnTo>
                    <a:pt x="287881" y="64188"/>
                  </a:lnTo>
                  <a:lnTo>
                    <a:pt x="270840" y="56443"/>
                  </a:lnTo>
                  <a:lnTo>
                    <a:pt x="230862" y="24435"/>
                  </a:lnTo>
                  <a:lnTo>
                    <a:pt x="212731" y="22322"/>
                  </a:lnTo>
                  <a:lnTo>
                    <a:pt x="198251" y="1261"/>
                  </a:lnTo>
                  <a:cubicBezTo>
                    <a:pt x="197694" y="509"/>
                    <a:pt x="196817" y="60"/>
                    <a:pt x="195881" y="45"/>
                  </a:cubicBezTo>
                  <a:cubicBezTo>
                    <a:pt x="195477" y="-15"/>
                    <a:pt x="195067" y="-15"/>
                    <a:pt x="194664" y="45"/>
                  </a:cubicBezTo>
                  <a:lnTo>
                    <a:pt x="166730" y="12848"/>
                  </a:lnTo>
                  <a:lnTo>
                    <a:pt x="140591" y="4590"/>
                  </a:lnTo>
                  <a:lnTo>
                    <a:pt x="64543" y="2477"/>
                  </a:lnTo>
                  <a:lnTo>
                    <a:pt x="29819" y="16369"/>
                  </a:lnTo>
                  <a:lnTo>
                    <a:pt x="17005" y="28340"/>
                  </a:lnTo>
                  <a:lnTo>
                    <a:pt x="4192" y="20594"/>
                  </a:lnTo>
                  <a:cubicBezTo>
                    <a:pt x="3760" y="20293"/>
                    <a:pt x="3244" y="20136"/>
                    <a:pt x="2718" y="20146"/>
                  </a:cubicBezTo>
                  <a:cubicBezTo>
                    <a:pt x="2171" y="20127"/>
                    <a:pt x="1632" y="20284"/>
                    <a:pt x="1180" y="20594"/>
                  </a:cubicBezTo>
                  <a:cubicBezTo>
                    <a:pt x="461" y="20993"/>
                    <a:pt x="18" y="21755"/>
                    <a:pt x="27" y="22578"/>
                  </a:cubicBezTo>
                  <a:cubicBezTo>
                    <a:pt x="-9" y="22747"/>
                    <a:pt x="-9" y="22922"/>
                    <a:pt x="27" y="23090"/>
                  </a:cubicBezTo>
                  <a:lnTo>
                    <a:pt x="13417" y="87106"/>
                  </a:lnTo>
                  <a:lnTo>
                    <a:pt x="14507" y="92163"/>
                  </a:lnTo>
                  <a:cubicBezTo>
                    <a:pt x="14665" y="93048"/>
                    <a:pt x="15310" y="93767"/>
                    <a:pt x="16172" y="9402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xmlns="" id="{ABAC2A4E-561E-964B-A927-E324EEF7C0BF}"/>
                </a:ext>
              </a:extLst>
            </p:cNvPr>
            <p:cNvSpPr/>
            <p:nvPr/>
          </p:nvSpPr>
          <p:spPr>
            <a:xfrm>
              <a:off x="2958546" y="3144531"/>
              <a:ext cx="461284" cy="352087"/>
            </a:xfrm>
            <a:custGeom>
              <a:avLst/>
              <a:gdLst>
                <a:gd name="connsiteX0" fmla="*/ 249049 w 461284"/>
                <a:gd name="connsiteY0" fmla="*/ 37 h 352086"/>
                <a:gd name="connsiteX1" fmla="*/ 234121 w 461284"/>
                <a:gd name="connsiteY1" fmla="*/ 2278 h 352086"/>
                <a:gd name="connsiteX2" fmla="*/ 232392 w 461284"/>
                <a:gd name="connsiteY2" fmla="*/ 3238 h 352086"/>
                <a:gd name="connsiteX3" fmla="*/ 211762 w 461284"/>
                <a:gd name="connsiteY3" fmla="*/ 28845 h 352086"/>
                <a:gd name="connsiteX4" fmla="*/ 194079 w 461284"/>
                <a:gd name="connsiteY4" fmla="*/ 24748 h 352086"/>
                <a:gd name="connsiteX5" fmla="*/ 193503 w 461284"/>
                <a:gd name="connsiteY5" fmla="*/ 24748 h 352086"/>
                <a:gd name="connsiteX6" fmla="*/ 191389 w 461284"/>
                <a:gd name="connsiteY6" fmla="*/ 25580 h 352086"/>
                <a:gd name="connsiteX7" fmla="*/ 178575 w 461284"/>
                <a:gd name="connsiteY7" fmla="*/ 39791 h 352086"/>
                <a:gd name="connsiteX8" fmla="*/ 177678 w 461284"/>
                <a:gd name="connsiteY8" fmla="*/ 40752 h 352086"/>
                <a:gd name="connsiteX9" fmla="*/ 163199 w 461284"/>
                <a:gd name="connsiteY9" fmla="*/ 49650 h 352086"/>
                <a:gd name="connsiteX10" fmla="*/ 161982 w 461284"/>
                <a:gd name="connsiteY10" fmla="*/ 51762 h 352086"/>
                <a:gd name="connsiteX11" fmla="*/ 161982 w 461284"/>
                <a:gd name="connsiteY11" fmla="*/ 62901 h 352086"/>
                <a:gd name="connsiteX12" fmla="*/ 163775 w 461284"/>
                <a:gd name="connsiteY12" fmla="*/ 65205 h 352086"/>
                <a:gd name="connsiteX13" fmla="*/ 175372 w 461284"/>
                <a:gd name="connsiteY13" fmla="*/ 68790 h 352086"/>
                <a:gd name="connsiteX14" fmla="*/ 169990 w 461284"/>
                <a:gd name="connsiteY14" fmla="*/ 78777 h 352086"/>
                <a:gd name="connsiteX15" fmla="*/ 134689 w 461284"/>
                <a:gd name="connsiteY15" fmla="*/ 91580 h 352086"/>
                <a:gd name="connsiteX16" fmla="*/ 133087 w 461284"/>
                <a:gd name="connsiteY16" fmla="*/ 93245 h 352086"/>
                <a:gd name="connsiteX17" fmla="*/ 121043 w 461284"/>
                <a:gd name="connsiteY17" fmla="*/ 135687 h 352086"/>
                <a:gd name="connsiteX18" fmla="*/ 121043 w 461284"/>
                <a:gd name="connsiteY18" fmla="*/ 137351 h 352086"/>
                <a:gd name="connsiteX19" fmla="*/ 129243 w 461284"/>
                <a:gd name="connsiteY19" fmla="*/ 152587 h 352086"/>
                <a:gd name="connsiteX20" fmla="*/ 126232 w 461284"/>
                <a:gd name="connsiteY20" fmla="*/ 153547 h 352086"/>
                <a:gd name="connsiteX21" fmla="*/ 110471 w 461284"/>
                <a:gd name="connsiteY21" fmla="*/ 143113 h 352086"/>
                <a:gd name="connsiteX22" fmla="*/ 108870 w 461284"/>
                <a:gd name="connsiteY22" fmla="*/ 142601 h 352086"/>
                <a:gd name="connsiteX23" fmla="*/ 107717 w 461284"/>
                <a:gd name="connsiteY23" fmla="*/ 142601 h 352086"/>
                <a:gd name="connsiteX24" fmla="*/ 83499 w 461284"/>
                <a:gd name="connsiteY24" fmla="*/ 153803 h 352086"/>
                <a:gd name="connsiteX25" fmla="*/ 82154 w 461284"/>
                <a:gd name="connsiteY25" fmla="*/ 156492 h 352086"/>
                <a:gd name="connsiteX26" fmla="*/ 83884 w 461284"/>
                <a:gd name="connsiteY26" fmla="*/ 164878 h 352086"/>
                <a:gd name="connsiteX27" fmla="*/ 19304 w 461284"/>
                <a:gd name="connsiteY27" fmla="*/ 169167 h 352086"/>
                <a:gd name="connsiteX28" fmla="*/ 17446 w 461284"/>
                <a:gd name="connsiteY28" fmla="*/ 170063 h 352086"/>
                <a:gd name="connsiteX29" fmla="*/ 16805 w 461284"/>
                <a:gd name="connsiteY29" fmla="*/ 171920 h 352086"/>
                <a:gd name="connsiteX30" fmla="*/ 16805 w 461284"/>
                <a:gd name="connsiteY30" fmla="*/ 171920 h 352086"/>
                <a:gd name="connsiteX31" fmla="*/ 28786 w 461284"/>
                <a:gd name="connsiteY31" fmla="*/ 258341 h 352086"/>
                <a:gd name="connsiteX32" fmla="*/ 532 w 461284"/>
                <a:gd name="connsiteY32" fmla="*/ 288684 h 352086"/>
                <a:gd name="connsiteX33" fmla="*/ 532 w 461284"/>
                <a:gd name="connsiteY33" fmla="*/ 291629 h 352086"/>
                <a:gd name="connsiteX34" fmla="*/ 14563 w 461284"/>
                <a:gd name="connsiteY34" fmla="*/ 310130 h 352086"/>
                <a:gd name="connsiteX35" fmla="*/ 12192 w 461284"/>
                <a:gd name="connsiteY35" fmla="*/ 339129 h 352086"/>
                <a:gd name="connsiteX36" fmla="*/ 12192 w 461284"/>
                <a:gd name="connsiteY36" fmla="*/ 340409 h 352086"/>
                <a:gd name="connsiteX37" fmla="*/ 12192 w 461284"/>
                <a:gd name="connsiteY37" fmla="*/ 340409 h 352086"/>
                <a:gd name="connsiteX38" fmla="*/ 12192 w 461284"/>
                <a:gd name="connsiteY38" fmla="*/ 338361 h 352086"/>
                <a:gd name="connsiteX39" fmla="*/ 14050 w 461284"/>
                <a:gd name="connsiteY39" fmla="*/ 337208 h 352086"/>
                <a:gd name="connsiteX40" fmla="*/ 59922 w 461284"/>
                <a:gd name="connsiteY40" fmla="*/ 328246 h 352086"/>
                <a:gd name="connsiteX41" fmla="*/ 70493 w 461284"/>
                <a:gd name="connsiteY41" fmla="*/ 315763 h 352086"/>
                <a:gd name="connsiteX42" fmla="*/ 72415 w 461284"/>
                <a:gd name="connsiteY42" fmla="*/ 314867 h 352086"/>
                <a:gd name="connsiteX43" fmla="*/ 135330 w 461284"/>
                <a:gd name="connsiteY43" fmla="*/ 312562 h 352086"/>
                <a:gd name="connsiteX44" fmla="*/ 189274 w 461284"/>
                <a:gd name="connsiteY44" fmla="*/ 326070 h 352086"/>
                <a:gd name="connsiteX45" fmla="*/ 204138 w 461284"/>
                <a:gd name="connsiteY45" fmla="*/ 339321 h 352086"/>
                <a:gd name="connsiteX46" fmla="*/ 215157 w 461284"/>
                <a:gd name="connsiteY46" fmla="*/ 339321 h 352086"/>
                <a:gd name="connsiteX47" fmla="*/ 217464 w 461284"/>
                <a:gd name="connsiteY47" fmla="*/ 340537 h 352086"/>
                <a:gd name="connsiteX48" fmla="*/ 223358 w 461284"/>
                <a:gd name="connsiteY48" fmla="*/ 349755 h 352086"/>
                <a:gd name="connsiteX49" fmla="*/ 245397 w 461284"/>
                <a:gd name="connsiteY49" fmla="*/ 339577 h 352086"/>
                <a:gd name="connsiteX50" fmla="*/ 246550 w 461284"/>
                <a:gd name="connsiteY50" fmla="*/ 339577 h 352086"/>
                <a:gd name="connsiteX51" fmla="*/ 247832 w 461284"/>
                <a:gd name="connsiteY51" fmla="*/ 339577 h 352086"/>
                <a:gd name="connsiteX52" fmla="*/ 274932 w 461284"/>
                <a:gd name="connsiteY52" fmla="*/ 352380 h 352086"/>
                <a:gd name="connsiteX53" fmla="*/ 287746 w 461284"/>
                <a:gd name="connsiteY53" fmla="*/ 338233 h 352086"/>
                <a:gd name="connsiteX54" fmla="*/ 289604 w 461284"/>
                <a:gd name="connsiteY54" fmla="*/ 337336 h 352086"/>
                <a:gd name="connsiteX55" fmla="*/ 289604 w 461284"/>
                <a:gd name="connsiteY55" fmla="*/ 337336 h 352086"/>
                <a:gd name="connsiteX56" fmla="*/ 291462 w 461284"/>
                <a:gd name="connsiteY56" fmla="*/ 338104 h 352086"/>
                <a:gd name="connsiteX57" fmla="*/ 309849 w 461284"/>
                <a:gd name="connsiteY57" fmla="*/ 355069 h 352086"/>
                <a:gd name="connsiteX58" fmla="*/ 342715 w 461284"/>
                <a:gd name="connsiteY58" fmla="*/ 350716 h 352086"/>
                <a:gd name="connsiteX59" fmla="*/ 344317 w 461284"/>
                <a:gd name="connsiteY59" fmla="*/ 351228 h 352086"/>
                <a:gd name="connsiteX60" fmla="*/ 352325 w 461284"/>
                <a:gd name="connsiteY60" fmla="*/ 356861 h 352086"/>
                <a:gd name="connsiteX61" fmla="*/ 359565 w 461284"/>
                <a:gd name="connsiteY61" fmla="*/ 351868 h 352086"/>
                <a:gd name="connsiteX62" fmla="*/ 364178 w 461284"/>
                <a:gd name="connsiteY62" fmla="*/ 321716 h 352086"/>
                <a:gd name="connsiteX63" fmla="*/ 379490 w 461284"/>
                <a:gd name="connsiteY63" fmla="*/ 306865 h 352086"/>
                <a:gd name="connsiteX64" fmla="*/ 417610 w 461284"/>
                <a:gd name="connsiteY64" fmla="*/ 299439 h 352086"/>
                <a:gd name="connsiteX65" fmla="*/ 419084 w 461284"/>
                <a:gd name="connsiteY65" fmla="*/ 299823 h 352086"/>
                <a:gd name="connsiteX66" fmla="*/ 419980 w 461284"/>
                <a:gd name="connsiteY66" fmla="*/ 300335 h 352086"/>
                <a:gd name="connsiteX67" fmla="*/ 405309 w 461284"/>
                <a:gd name="connsiteY67" fmla="*/ 242721 h 352086"/>
                <a:gd name="connsiteX68" fmla="*/ 396980 w 461284"/>
                <a:gd name="connsiteY68" fmla="*/ 231006 h 352086"/>
                <a:gd name="connsiteX69" fmla="*/ 406270 w 461284"/>
                <a:gd name="connsiteY69" fmla="*/ 222364 h 352086"/>
                <a:gd name="connsiteX70" fmla="*/ 436190 w 461284"/>
                <a:gd name="connsiteY70" fmla="*/ 230814 h 352086"/>
                <a:gd name="connsiteX71" fmla="*/ 436958 w 461284"/>
                <a:gd name="connsiteY71" fmla="*/ 230814 h 352086"/>
                <a:gd name="connsiteX72" fmla="*/ 438624 w 461284"/>
                <a:gd name="connsiteY72" fmla="*/ 230302 h 352086"/>
                <a:gd name="connsiteX73" fmla="*/ 465212 w 461284"/>
                <a:gd name="connsiteY73" fmla="*/ 210201 h 352086"/>
                <a:gd name="connsiteX74" fmla="*/ 466173 w 461284"/>
                <a:gd name="connsiteY74" fmla="*/ 208281 h 352086"/>
                <a:gd name="connsiteX75" fmla="*/ 466173 w 461284"/>
                <a:gd name="connsiteY75" fmla="*/ 197142 h 352086"/>
                <a:gd name="connsiteX76" fmla="*/ 464443 w 461284"/>
                <a:gd name="connsiteY76" fmla="*/ 194773 h 352086"/>
                <a:gd name="connsiteX77" fmla="*/ 458613 w 461284"/>
                <a:gd name="connsiteY77" fmla="*/ 193045 h 352086"/>
                <a:gd name="connsiteX78" fmla="*/ 456563 w 461284"/>
                <a:gd name="connsiteY78" fmla="*/ 183315 h 352086"/>
                <a:gd name="connsiteX79" fmla="*/ 454897 w 461284"/>
                <a:gd name="connsiteY79" fmla="*/ 181458 h 352086"/>
                <a:gd name="connsiteX80" fmla="*/ 441507 w 461284"/>
                <a:gd name="connsiteY80" fmla="*/ 176849 h 352086"/>
                <a:gd name="connsiteX81" fmla="*/ 422287 w 461284"/>
                <a:gd name="connsiteY81" fmla="*/ 178833 h 352086"/>
                <a:gd name="connsiteX82" fmla="*/ 420237 w 461284"/>
                <a:gd name="connsiteY82" fmla="*/ 163406 h 352086"/>
                <a:gd name="connsiteX83" fmla="*/ 419340 w 461284"/>
                <a:gd name="connsiteY83" fmla="*/ 161805 h 352086"/>
                <a:gd name="connsiteX84" fmla="*/ 403003 w 461284"/>
                <a:gd name="connsiteY84" fmla="*/ 149002 h 352086"/>
                <a:gd name="connsiteX85" fmla="*/ 377632 w 461284"/>
                <a:gd name="connsiteY85" fmla="*/ 104703 h 352086"/>
                <a:gd name="connsiteX86" fmla="*/ 384615 w 461284"/>
                <a:gd name="connsiteY86" fmla="*/ 79097 h 352086"/>
                <a:gd name="connsiteX87" fmla="*/ 384615 w 461284"/>
                <a:gd name="connsiteY87" fmla="*/ 77369 h 352086"/>
                <a:gd name="connsiteX88" fmla="*/ 377632 w 461284"/>
                <a:gd name="connsiteY88" fmla="*/ 65205 h 352086"/>
                <a:gd name="connsiteX89" fmla="*/ 380002 w 461284"/>
                <a:gd name="connsiteY89" fmla="*/ 45105 h 352086"/>
                <a:gd name="connsiteX90" fmla="*/ 378849 w 461284"/>
                <a:gd name="connsiteY90" fmla="*/ 42800 h 352086"/>
                <a:gd name="connsiteX91" fmla="*/ 345022 w 461284"/>
                <a:gd name="connsiteY91" fmla="*/ 22699 h 352086"/>
                <a:gd name="connsiteX92" fmla="*/ 343612 w 461284"/>
                <a:gd name="connsiteY92" fmla="*/ 22315 h 352086"/>
                <a:gd name="connsiteX93" fmla="*/ 342715 w 461284"/>
                <a:gd name="connsiteY93" fmla="*/ 22315 h 352086"/>
                <a:gd name="connsiteX94" fmla="*/ 308119 w 461284"/>
                <a:gd name="connsiteY94" fmla="*/ 32301 h 352086"/>
                <a:gd name="connsiteX95" fmla="*/ 309977 w 461284"/>
                <a:gd name="connsiteY95" fmla="*/ 20523 h 352086"/>
                <a:gd name="connsiteX96" fmla="*/ 308952 w 461284"/>
                <a:gd name="connsiteY96" fmla="*/ 18218 h 352086"/>
                <a:gd name="connsiteX97" fmla="*/ 298060 w 461284"/>
                <a:gd name="connsiteY97" fmla="*/ 11048 h 352086"/>
                <a:gd name="connsiteX98" fmla="*/ 253598 w 461284"/>
                <a:gd name="connsiteY98" fmla="*/ 4647 h 352086"/>
                <a:gd name="connsiteX99" fmla="*/ 251932 w 461284"/>
                <a:gd name="connsiteY99" fmla="*/ 1702 h 352086"/>
                <a:gd name="connsiteX100" fmla="*/ 251932 w 461284"/>
                <a:gd name="connsiteY100" fmla="*/ 1382 h 352086"/>
                <a:gd name="connsiteX101" fmla="*/ 249049 w 461284"/>
                <a:gd name="connsiteY101" fmla="*/ 37 h 35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61284" h="352086">
                  <a:moveTo>
                    <a:pt x="249049" y="37"/>
                  </a:moveTo>
                  <a:lnTo>
                    <a:pt x="234121" y="2278"/>
                  </a:lnTo>
                  <a:cubicBezTo>
                    <a:pt x="233456" y="2403"/>
                    <a:pt x="232849" y="2740"/>
                    <a:pt x="232392" y="3238"/>
                  </a:cubicBezTo>
                  <a:lnTo>
                    <a:pt x="211762" y="28845"/>
                  </a:lnTo>
                  <a:lnTo>
                    <a:pt x="194079" y="24748"/>
                  </a:lnTo>
                  <a:lnTo>
                    <a:pt x="193503" y="24748"/>
                  </a:lnTo>
                  <a:cubicBezTo>
                    <a:pt x="192711" y="24708"/>
                    <a:pt x="191941" y="25011"/>
                    <a:pt x="191389" y="25580"/>
                  </a:cubicBezTo>
                  <a:lnTo>
                    <a:pt x="178575" y="39791"/>
                  </a:lnTo>
                  <a:lnTo>
                    <a:pt x="177678" y="40752"/>
                  </a:lnTo>
                  <a:lnTo>
                    <a:pt x="163199" y="49650"/>
                  </a:lnTo>
                  <a:cubicBezTo>
                    <a:pt x="162453" y="50095"/>
                    <a:pt x="161992" y="50894"/>
                    <a:pt x="161982" y="51762"/>
                  </a:cubicBezTo>
                  <a:lnTo>
                    <a:pt x="161982" y="62901"/>
                  </a:lnTo>
                  <a:cubicBezTo>
                    <a:pt x="162000" y="63982"/>
                    <a:pt x="162731" y="64921"/>
                    <a:pt x="163775" y="65205"/>
                  </a:cubicBezTo>
                  <a:lnTo>
                    <a:pt x="175372" y="68790"/>
                  </a:lnTo>
                  <a:lnTo>
                    <a:pt x="169990" y="78777"/>
                  </a:lnTo>
                  <a:lnTo>
                    <a:pt x="134689" y="91580"/>
                  </a:lnTo>
                  <a:cubicBezTo>
                    <a:pt x="133895" y="91808"/>
                    <a:pt x="133284" y="92443"/>
                    <a:pt x="133087" y="93245"/>
                  </a:cubicBezTo>
                  <a:lnTo>
                    <a:pt x="121043" y="135687"/>
                  </a:lnTo>
                  <a:cubicBezTo>
                    <a:pt x="120799" y="136215"/>
                    <a:pt x="120799" y="136823"/>
                    <a:pt x="121043" y="137351"/>
                  </a:cubicBezTo>
                  <a:lnTo>
                    <a:pt x="129243" y="152587"/>
                  </a:lnTo>
                  <a:lnTo>
                    <a:pt x="126232" y="153547"/>
                  </a:lnTo>
                  <a:lnTo>
                    <a:pt x="110471" y="143113"/>
                  </a:lnTo>
                  <a:cubicBezTo>
                    <a:pt x="109989" y="142810"/>
                    <a:pt x="109438" y="142634"/>
                    <a:pt x="108870" y="142601"/>
                  </a:cubicBezTo>
                  <a:cubicBezTo>
                    <a:pt x="108486" y="142571"/>
                    <a:pt x="108100" y="142571"/>
                    <a:pt x="107717" y="142601"/>
                  </a:cubicBezTo>
                  <a:lnTo>
                    <a:pt x="83499" y="153803"/>
                  </a:lnTo>
                  <a:cubicBezTo>
                    <a:pt x="82447" y="154244"/>
                    <a:pt x="81875" y="155387"/>
                    <a:pt x="82154" y="156492"/>
                  </a:cubicBezTo>
                  <a:lnTo>
                    <a:pt x="83884" y="164878"/>
                  </a:lnTo>
                  <a:lnTo>
                    <a:pt x="19304" y="169167"/>
                  </a:lnTo>
                  <a:cubicBezTo>
                    <a:pt x="18593" y="169220"/>
                    <a:pt x="17930" y="169541"/>
                    <a:pt x="17446" y="170063"/>
                  </a:cubicBezTo>
                  <a:cubicBezTo>
                    <a:pt x="17000" y="170576"/>
                    <a:pt x="16770" y="171241"/>
                    <a:pt x="16805" y="171920"/>
                  </a:cubicBezTo>
                  <a:lnTo>
                    <a:pt x="16805" y="171920"/>
                  </a:lnTo>
                  <a:lnTo>
                    <a:pt x="28786" y="258341"/>
                  </a:lnTo>
                  <a:lnTo>
                    <a:pt x="532" y="288684"/>
                  </a:lnTo>
                  <a:cubicBezTo>
                    <a:pt x="-177" y="289538"/>
                    <a:pt x="-177" y="290775"/>
                    <a:pt x="532" y="291629"/>
                  </a:cubicBezTo>
                  <a:lnTo>
                    <a:pt x="14563" y="310130"/>
                  </a:lnTo>
                  <a:lnTo>
                    <a:pt x="12192" y="339129"/>
                  </a:lnTo>
                  <a:cubicBezTo>
                    <a:pt x="12064" y="339546"/>
                    <a:pt x="12064" y="339992"/>
                    <a:pt x="12192" y="340409"/>
                  </a:cubicBezTo>
                  <a:lnTo>
                    <a:pt x="12192" y="340409"/>
                  </a:lnTo>
                  <a:cubicBezTo>
                    <a:pt x="11872" y="339764"/>
                    <a:pt x="11872" y="339006"/>
                    <a:pt x="12192" y="338361"/>
                  </a:cubicBezTo>
                  <a:cubicBezTo>
                    <a:pt x="12645" y="337758"/>
                    <a:pt x="13308" y="337346"/>
                    <a:pt x="14050" y="337208"/>
                  </a:cubicBezTo>
                  <a:lnTo>
                    <a:pt x="59922" y="328246"/>
                  </a:lnTo>
                  <a:lnTo>
                    <a:pt x="70493" y="315763"/>
                  </a:lnTo>
                  <a:cubicBezTo>
                    <a:pt x="70980" y="315208"/>
                    <a:pt x="71677" y="314882"/>
                    <a:pt x="72415" y="314867"/>
                  </a:cubicBezTo>
                  <a:lnTo>
                    <a:pt x="135330" y="312562"/>
                  </a:lnTo>
                  <a:lnTo>
                    <a:pt x="189274" y="326070"/>
                  </a:lnTo>
                  <a:lnTo>
                    <a:pt x="204138" y="339321"/>
                  </a:lnTo>
                  <a:lnTo>
                    <a:pt x="215157" y="339321"/>
                  </a:lnTo>
                  <a:cubicBezTo>
                    <a:pt x="216076" y="339336"/>
                    <a:pt x="216933" y="339788"/>
                    <a:pt x="217464" y="340537"/>
                  </a:cubicBezTo>
                  <a:lnTo>
                    <a:pt x="223358" y="349755"/>
                  </a:lnTo>
                  <a:lnTo>
                    <a:pt x="245397" y="339577"/>
                  </a:lnTo>
                  <a:cubicBezTo>
                    <a:pt x="245779" y="339511"/>
                    <a:pt x="246169" y="339511"/>
                    <a:pt x="246550" y="339577"/>
                  </a:cubicBezTo>
                  <a:cubicBezTo>
                    <a:pt x="246975" y="339511"/>
                    <a:pt x="247407" y="339511"/>
                    <a:pt x="247832" y="339577"/>
                  </a:cubicBezTo>
                  <a:lnTo>
                    <a:pt x="274932" y="352380"/>
                  </a:lnTo>
                  <a:lnTo>
                    <a:pt x="287746" y="338233"/>
                  </a:lnTo>
                  <a:cubicBezTo>
                    <a:pt x="288249" y="337737"/>
                    <a:pt x="288902" y="337422"/>
                    <a:pt x="289604" y="337336"/>
                  </a:cubicBezTo>
                  <a:lnTo>
                    <a:pt x="289604" y="337336"/>
                  </a:lnTo>
                  <a:cubicBezTo>
                    <a:pt x="290290" y="337382"/>
                    <a:pt x="290943" y="337652"/>
                    <a:pt x="291462" y="338104"/>
                  </a:cubicBezTo>
                  <a:lnTo>
                    <a:pt x="309849" y="355069"/>
                  </a:lnTo>
                  <a:lnTo>
                    <a:pt x="342715" y="350716"/>
                  </a:lnTo>
                  <a:cubicBezTo>
                    <a:pt x="343282" y="350760"/>
                    <a:pt x="343830" y="350935"/>
                    <a:pt x="344317" y="351228"/>
                  </a:cubicBezTo>
                  <a:lnTo>
                    <a:pt x="352325" y="356861"/>
                  </a:lnTo>
                  <a:lnTo>
                    <a:pt x="359565" y="351868"/>
                  </a:lnTo>
                  <a:lnTo>
                    <a:pt x="364178" y="321716"/>
                  </a:lnTo>
                  <a:lnTo>
                    <a:pt x="379490" y="306865"/>
                  </a:lnTo>
                  <a:lnTo>
                    <a:pt x="417610" y="299439"/>
                  </a:lnTo>
                  <a:cubicBezTo>
                    <a:pt x="418125" y="299444"/>
                    <a:pt x="418631" y="299576"/>
                    <a:pt x="419084" y="299823"/>
                  </a:cubicBezTo>
                  <a:lnTo>
                    <a:pt x="419980" y="300335"/>
                  </a:lnTo>
                  <a:lnTo>
                    <a:pt x="405309" y="242721"/>
                  </a:lnTo>
                  <a:lnTo>
                    <a:pt x="396980" y="231006"/>
                  </a:lnTo>
                  <a:lnTo>
                    <a:pt x="406270" y="222364"/>
                  </a:lnTo>
                  <a:lnTo>
                    <a:pt x="436190" y="230814"/>
                  </a:lnTo>
                  <a:lnTo>
                    <a:pt x="436958" y="230814"/>
                  </a:lnTo>
                  <a:cubicBezTo>
                    <a:pt x="437556" y="230843"/>
                    <a:pt x="438146" y="230662"/>
                    <a:pt x="438624" y="230302"/>
                  </a:cubicBezTo>
                  <a:lnTo>
                    <a:pt x="465212" y="210201"/>
                  </a:lnTo>
                  <a:cubicBezTo>
                    <a:pt x="465858" y="209784"/>
                    <a:pt x="466226" y="209048"/>
                    <a:pt x="466173" y="208281"/>
                  </a:cubicBezTo>
                  <a:lnTo>
                    <a:pt x="466173" y="197142"/>
                  </a:lnTo>
                  <a:cubicBezTo>
                    <a:pt x="466191" y="196055"/>
                    <a:pt x="465485" y="195088"/>
                    <a:pt x="464443" y="194773"/>
                  </a:cubicBezTo>
                  <a:lnTo>
                    <a:pt x="458613" y="193045"/>
                  </a:lnTo>
                  <a:lnTo>
                    <a:pt x="456563" y="183315"/>
                  </a:lnTo>
                  <a:cubicBezTo>
                    <a:pt x="456367" y="182449"/>
                    <a:pt x="455737" y="181747"/>
                    <a:pt x="454897" y="181458"/>
                  </a:cubicBezTo>
                  <a:lnTo>
                    <a:pt x="441507" y="176849"/>
                  </a:lnTo>
                  <a:lnTo>
                    <a:pt x="422287" y="178833"/>
                  </a:lnTo>
                  <a:lnTo>
                    <a:pt x="420237" y="163406"/>
                  </a:lnTo>
                  <a:cubicBezTo>
                    <a:pt x="420125" y="162787"/>
                    <a:pt x="419809" y="162224"/>
                    <a:pt x="419340" y="161805"/>
                  </a:cubicBezTo>
                  <a:lnTo>
                    <a:pt x="403003" y="149002"/>
                  </a:lnTo>
                  <a:lnTo>
                    <a:pt x="377632" y="104703"/>
                  </a:lnTo>
                  <a:lnTo>
                    <a:pt x="384615" y="79097"/>
                  </a:lnTo>
                  <a:cubicBezTo>
                    <a:pt x="384840" y="78543"/>
                    <a:pt x="384840" y="77923"/>
                    <a:pt x="384615" y="77369"/>
                  </a:cubicBezTo>
                  <a:lnTo>
                    <a:pt x="377632" y="65205"/>
                  </a:lnTo>
                  <a:lnTo>
                    <a:pt x="380002" y="45105"/>
                  </a:lnTo>
                  <a:cubicBezTo>
                    <a:pt x="380090" y="44179"/>
                    <a:pt x="379643" y="43285"/>
                    <a:pt x="378849" y="42800"/>
                  </a:cubicBezTo>
                  <a:lnTo>
                    <a:pt x="345022" y="22699"/>
                  </a:lnTo>
                  <a:cubicBezTo>
                    <a:pt x="344592" y="22455"/>
                    <a:pt x="344107" y="22323"/>
                    <a:pt x="343612" y="22315"/>
                  </a:cubicBezTo>
                  <a:cubicBezTo>
                    <a:pt x="343317" y="22244"/>
                    <a:pt x="343010" y="22244"/>
                    <a:pt x="342715" y="22315"/>
                  </a:cubicBezTo>
                  <a:lnTo>
                    <a:pt x="308119" y="32301"/>
                  </a:lnTo>
                  <a:lnTo>
                    <a:pt x="309977" y="20523"/>
                  </a:lnTo>
                  <a:cubicBezTo>
                    <a:pt x="310092" y="19623"/>
                    <a:pt x="309697" y="18735"/>
                    <a:pt x="308952" y="18218"/>
                  </a:cubicBezTo>
                  <a:lnTo>
                    <a:pt x="298060" y="11048"/>
                  </a:lnTo>
                  <a:lnTo>
                    <a:pt x="253598" y="4647"/>
                  </a:lnTo>
                  <a:lnTo>
                    <a:pt x="251932" y="1702"/>
                  </a:lnTo>
                  <a:lnTo>
                    <a:pt x="251932" y="1382"/>
                  </a:lnTo>
                  <a:cubicBezTo>
                    <a:pt x="251340" y="383"/>
                    <a:pt x="250195" y="-151"/>
                    <a:pt x="249049" y="3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xmlns="" id="{0D77071F-28D2-404A-9CE1-2B800AC4E854}"/>
                </a:ext>
              </a:extLst>
            </p:cNvPr>
            <p:cNvSpPr/>
            <p:nvPr/>
          </p:nvSpPr>
          <p:spPr>
            <a:xfrm>
              <a:off x="3129048" y="3700289"/>
              <a:ext cx="153761" cy="185646"/>
            </a:xfrm>
            <a:custGeom>
              <a:avLst/>
              <a:gdLst>
                <a:gd name="connsiteX0" fmla="*/ 61376 w 153761"/>
                <a:gd name="connsiteY0" fmla="*/ 104794 h 185645"/>
                <a:gd name="connsiteX1" fmla="*/ 68616 w 153761"/>
                <a:gd name="connsiteY1" fmla="*/ 191727 h 185645"/>
                <a:gd name="connsiteX2" fmla="*/ 68616 w 153761"/>
                <a:gd name="connsiteY2" fmla="*/ 191215 h 185645"/>
                <a:gd name="connsiteX3" fmla="*/ 70346 w 153761"/>
                <a:gd name="connsiteY3" fmla="*/ 189295 h 185645"/>
                <a:gd name="connsiteX4" fmla="*/ 88477 w 153761"/>
                <a:gd name="connsiteY4" fmla="*/ 182893 h 185645"/>
                <a:gd name="connsiteX5" fmla="*/ 92961 w 153761"/>
                <a:gd name="connsiteY5" fmla="*/ 170666 h 185645"/>
                <a:gd name="connsiteX6" fmla="*/ 110388 w 153761"/>
                <a:gd name="connsiteY6" fmla="*/ 151909 h 185645"/>
                <a:gd name="connsiteX7" fmla="*/ 116794 w 153761"/>
                <a:gd name="connsiteY7" fmla="*/ 128416 h 185645"/>
                <a:gd name="connsiteX8" fmla="*/ 119421 w 153761"/>
                <a:gd name="connsiteY8" fmla="*/ 126559 h 185645"/>
                <a:gd name="connsiteX9" fmla="*/ 157862 w 153761"/>
                <a:gd name="connsiteY9" fmla="*/ 126559 h 185645"/>
                <a:gd name="connsiteX10" fmla="*/ 157862 w 153761"/>
                <a:gd name="connsiteY10" fmla="*/ 105882 h 185645"/>
                <a:gd name="connsiteX11" fmla="*/ 144344 w 153761"/>
                <a:gd name="connsiteY11" fmla="*/ 95447 h 185645"/>
                <a:gd name="connsiteX12" fmla="*/ 136143 w 153761"/>
                <a:gd name="connsiteY12" fmla="*/ 69841 h 185645"/>
                <a:gd name="connsiteX13" fmla="*/ 120254 w 153761"/>
                <a:gd name="connsiteY13" fmla="*/ 60047 h 185645"/>
                <a:gd name="connsiteX14" fmla="*/ 119165 w 153761"/>
                <a:gd name="connsiteY14" fmla="*/ 58063 h 185645"/>
                <a:gd name="connsiteX15" fmla="*/ 119165 w 153761"/>
                <a:gd name="connsiteY15" fmla="*/ 28359 h 185645"/>
                <a:gd name="connsiteX16" fmla="*/ 96485 w 153761"/>
                <a:gd name="connsiteY16" fmla="*/ 17925 h 185645"/>
                <a:gd name="connsiteX17" fmla="*/ 78675 w 153761"/>
                <a:gd name="connsiteY17" fmla="*/ 20357 h 185645"/>
                <a:gd name="connsiteX18" fmla="*/ 38376 w 153761"/>
                <a:gd name="connsiteY18" fmla="*/ 0 h 185645"/>
                <a:gd name="connsiteX19" fmla="*/ 14543 w 153761"/>
                <a:gd name="connsiteY19" fmla="*/ 2433 h 185645"/>
                <a:gd name="connsiteX20" fmla="*/ 3011 w 153761"/>
                <a:gd name="connsiteY20" fmla="*/ 15236 h 185645"/>
                <a:gd name="connsiteX21" fmla="*/ 0 w 153761"/>
                <a:gd name="connsiteY21" fmla="*/ 16260 h 185645"/>
                <a:gd name="connsiteX22" fmla="*/ 27549 w 153761"/>
                <a:gd name="connsiteY22" fmla="*/ 41546 h 1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761" h="185645">
                  <a:moveTo>
                    <a:pt x="61376" y="104794"/>
                  </a:moveTo>
                  <a:lnTo>
                    <a:pt x="68616" y="191727"/>
                  </a:lnTo>
                  <a:lnTo>
                    <a:pt x="68616" y="191215"/>
                  </a:lnTo>
                  <a:cubicBezTo>
                    <a:pt x="68790" y="190304"/>
                    <a:pt x="69457" y="189564"/>
                    <a:pt x="70346" y="189295"/>
                  </a:cubicBezTo>
                  <a:lnTo>
                    <a:pt x="88477" y="182893"/>
                  </a:lnTo>
                  <a:lnTo>
                    <a:pt x="92961" y="170666"/>
                  </a:lnTo>
                  <a:lnTo>
                    <a:pt x="110388" y="151909"/>
                  </a:lnTo>
                  <a:lnTo>
                    <a:pt x="116794" y="128416"/>
                  </a:lnTo>
                  <a:cubicBezTo>
                    <a:pt x="117144" y="127271"/>
                    <a:pt x="118225" y="126507"/>
                    <a:pt x="119421" y="126559"/>
                  </a:cubicBezTo>
                  <a:lnTo>
                    <a:pt x="157862" y="126559"/>
                  </a:lnTo>
                  <a:lnTo>
                    <a:pt x="157862" y="105882"/>
                  </a:lnTo>
                  <a:lnTo>
                    <a:pt x="144344" y="95447"/>
                  </a:lnTo>
                  <a:lnTo>
                    <a:pt x="136143" y="69841"/>
                  </a:lnTo>
                  <a:lnTo>
                    <a:pt x="120254" y="60047"/>
                  </a:lnTo>
                  <a:cubicBezTo>
                    <a:pt x="119578" y="59613"/>
                    <a:pt x="119168" y="58866"/>
                    <a:pt x="119165" y="58063"/>
                  </a:cubicBezTo>
                  <a:lnTo>
                    <a:pt x="119165" y="28359"/>
                  </a:lnTo>
                  <a:lnTo>
                    <a:pt x="96485" y="17925"/>
                  </a:lnTo>
                  <a:lnTo>
                    <a:pt x="78675" y="20357"/>
                  </a:lnTo>
                  <a:lnTo>
                    <a:pt x="38376" y="0"/>
                  </a:lnTo>
                  <a:lnTo>
                    <a:pt x="14543" y="2433"/>
                  </a:lnTo>
                  <a:lnTo>
                    <a:pt x="3011" y="15236"/>
                  </a:lnTo>
                  <a:lnTo>
                    <a:pt x="0" y="16260"/>
                  </a:lnTo>
                  <a:lnTo>
                    <a:pt x="27549" y="41546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xmlns="" id="{E295033C-C4D3-4A4D-9AFC-E8D7073EF36B}"/>
                </a:ext>
              </a:extLst>
            </p:cNvPr>
            <p:cNvSpPr/>
            <p:nvPr/>
          </p:nvSpPr>
          <p:spPr>
            <a:xfrm>
              <a:off x="2910323" y="3427518"/>
              <a:ext cx="864908" cy="473716"/>
            </a:xfrm>
            <a:custGeom>
              <a:avLst/>
              <a:gdLst>
                <a:gd name="connsiteX0" fmla="*/ 860167 w 864908"/>
                <a:gd name="connsiteY0" fmla="*/ 229240 h 473716"/>
                <a:gd name="connsiteX1" fmla="*/ 867471 w 864908"/>
                <a:gd name="connsiteY1" fmla="*/ 218102 h 473716"/>
                <a:gd name="connsiteX2" fmla="*/ 867471 w 864908"/>
                <a:gd name="connsiteY2" fmla="*/ 215925 h 473716"/>
                <a:gd name="connsiteX3" fmla="*/ 861000 w 864908"/>
                <a:gd name="connsiteY3" fmla="*/ 199409 h 473716"/>
                <a:gd name="connsiteX4" fmla="*/ 864652 w 864908"/>
                <a:gd name="connsiteY4" fmla="*/ 196080 h 473716"/>
                <a:gd name="connsiteX5" fmla="*/ 865421 w 864908"/>
                <a:gd name="connsiteY5" fmla="*/ 193840 h 473716"/>
                <a:gd name="connsiteX6" fmla="*/ 863883 w 864908"/>
                <a:gd name="connsiteY6" fmla="*/ 192047 h 473716"/>
                <a:gd name="connsiteX7" fmla="*/ 814039 w 864908"/>
                <a:gd name="connsiteY7" fmla="*/ 171818 h 473716"/>
                <a:gd name="connsiteX8" fmla="*/ 800520 w 864908"/>
                <a:gd name="connsiteY8" fmla="*/ 173867 h 473716"/>
                <a:gd name="connsiteX9" fmla="*/ 779634 w 864908"/>
                <a:gd name="connsiteY9" fmla="*/ 161064 h 473716"/>
                <a:gd name="connsiteX10" fmla="*/ 778225 w 864908"/>
                <a:gd name="connsiteY10" fmla="*/ 161000 h 473716"/>
                <a:gd name="connsiteX11" fmla="*/ 777456 w 864908"/>
                <a:gd name="connsiteY11" fmla="*/ 161000 h 473716"/>
                <a:gd name="connsiteX12" fmla="*/ 762144 w 864908"/>
                <a:gd name="connsiteY12" fmla="*/ 165097 h 473716"/>
                <a:gd name="connsiteX13" fmla="*/ 731840 w 864908"/>
                <a:gd name="connsiteY13" fmla="*/ 133089 h 473716"/>
                <a:gd name="connsiteX14" fmla="*/ 729854 w 864908"/>
                <a:gd name="connsiteY14" fmla="*/ 132192 h 473716"/>
                <a:gd name="connsiteX15" fmla="*/ 728957 w 864908"/>
                <a:gd name="connsiteY15" fmla="*/ 132192 h 473716"/>
                <a:gd name="connsiteX16" fmla="*/ 695963 w 864908"/>
                <a:gd name="connsiteY16" fmla="*/ 143203 h 473716"/>
                <a:gd name="connsiteX17" fmla="*/ 685071 w 864908"/>
                <a:gd name="connsiteY17" fmla="*/ 143203 h 473716"/>
                <a:gd name="connsiteX18" fmla="*/ 676166 w 864908"/>
                <a:gd name="connsiteY18" fmla="*/ 135073 h 473716"/>
                <a:gd name="connsiteX19" fmla="*/ 674244 w 864908"/>
                <a:gd name="connsiteY19" fmla="*/ 134305 h 473716"/>
                <a:gd name="connsiteX20" fmla="*/ 648617 w 864908"/>
                <a:gd name="connsiteY20" fmla="*/ 134305 h 473716"/>
                <a:gd name="connsiteX21" fmla="*/ 640480 w 864908"/>
                <a:gd name="connsiteY21" fmla="*/ 125471 h 473716"/>
                <a:gd name="connsiteX22" fmla="*/ 637533 w 864908"/>
                <a:gd name="connsiteY22" fmla="*/ 95255 h 473716"/>
                <a:gd name="connsiteX23" fmla="*/ 625489 w 864908"/>
                <a:gd name="connsiteY23" fmla="*/ 79572 h 473716"/>
                <a:gd name="connsiteX24" fmla="*/ 623246 w 864908"/>
                <a:gd name="connsiteY24" fmla="*/ 78547 h 473716"/>
                <a:gd name="connsiteX25" fmla="*/ 609792 w 864908"/>
                <a:gd name="connsiteY25" fmla="*/ 80916 h 473716"/>
                <a:gd name="connsiteX26" fmla="*/ 586856 w 864908"/>
                <a:gd name="connsiteY26" fmla="*/ 72530 h 473716"/>
                <a:gd name="connsiteX27" fmla="*/ 580449 w 864908"/>
                <a:gd name="connsiteY27" fmla="*/ 51276 h 473716"/>
                <a:gd name="connsiteX28" fmla="*/ 590316 w 864908"/>
                <a:gd name="connsiteY28" fmla="*/ 47628 h 473716"/>
                <a:gd name="connsiteX29" fmla="*/ 592110 w 864908"/>
                <a:gd name="connsiteY29" fmla="*/ 45387 h 473716"/>
                <a:gd name="connsiteX30" fmla="*/ 591533 w 864908"/>
                <a:gd name="connsiteY30" fmla="*/ 37193 h 473716"/>
                <a:gd name="connsiteX31" fmla="*/ 562831 w 864908"/>
                <a:gd name="connsiteY31" fmla="*/ 960 h 473716"/>
                <a:gd name="connsiteX32" fmla="*/ 560717 w 864908"/>
                <a:gd name="connsiteY32" fmla="*/ 0 h 473716"/>
                <a:gd name="connsiteX33" fmla="*/ 497739 w 864908"/>
                <a:gd name="connsiteY33" fmla="*/ 2177 h 473716"/>
                <a:gd name="connsiteX34" fmla="*/ 495817 w 864908"/>
                <a:gd name="connsiteY34" fmla="*/ 3009 h 473716"/>
                <a:gd name="connsiteX35" fmla="*/ 478006 w 864908"/>
                <a:gd name="connsiteY35" fmla="*/ 21573 h 473716"/>
                <a:gd name="connsiteX36" fmla="*/ 468780 w 864908"/>
                <a:gd name="connsiteY36" fmla="*/ 16452 h 473716"/>
                <a:gd name="connsiteX37" fmla="*/ 467883 w 864908"/>
                <a:gd name="connsiteY37" fmla="*/ 15940 h 473716"/>
                <a:gd name="connsiteX38" fmla="*/ 466410 w 864908"/>
                <a:gd name="connsiteY38" fmla="*/ 15556 h 473716"/>
                <a:gd name="connsiteX39" fmla="*/ 428290 w 864908"/>
                <a:gd name="connsiteY39" fmla="*/ 22982 h 473716"/>
                <a:gd name="connsiteX40" fmla="*/ 413042 w 864908"/>
                <a:gd name="connsiteY40" fmla="*/ 38089 h 473716"/>
                <a:gd name="connsiteX41" fmla="*/ 408429 w 864908"/>
                <a:gd name="connsiteY41" fmla="*/ 68241 h 473716"/>
                <a:gd name="connsiteX42" fmla="*/ 401189 w 864908"/>
                <a:gd name="connsiteY42" fmla="*/ 73234 h 473716"/>
                <a:gd name="connsiteX43" fmla="*/ 393181 w 864908"/>
                <a:gd name="connsiteY43" fmla="*/ 67601 h 473716"/>
                <a:gd name="connsiteX44" fmla="*/ 391579 w 864908"/>
                <a:gd name="connsiteY44" fmla="*/ 67089 h 473716"/>
                <a:gd name="connsiteX45" fmla="*/ 358713 w 864908"/>
                <a:gd name="connsiteY45" fmla="*/ 71442 h 473716"/>
                <a:gd name="connsiteX46" fmla="*/ 340325 w 864908"/>
                <a:gd name="connsiteY46" fmla="*/ 54477 h 473716"/>
                <a:gd name="connsiteX47" fmla="*/ 338467 w 864908"/>
                <a:gd name="connsiteY47" fmla="*/ 53709 h 473716"/>
                <a:gd name="connsiteX48" fmla="*/ 338467 w 864908"/>
                <a:gd name="connsiteY48" fmla="*/ 53709 h 473716"/>
                <a:gd name="connsiteX49" fmla="*/ 336609 w 864908"/>
                <a:gd name="connsiteY49" fmla="*/ 54605 h 473716"/>
                <a:gd name="connsiteX50" fmla="*/ 323796 w 864908"/>
                <a:gd name="connsiteY50" fmla="*/ 68753 h 473716"/>
                <a:gd name="connsiteX51" fmla="*/ 296695 w 864908"/>
                <a:gd name="connsiteY51" fmla="*/ 55950 h 473716"/>
                <a:gd name="connsiteX52" fmla="*/ 295414 w 864908"/>
                <a:gd name="connsiteY52" fmla="*/ 55950 h 473716"/>
                <a:gd name="connsiteX53" fmla="*/ 294261 w 864908"/>
                <a:gd name="connsiteY53" fmla="*/ 55950 h 473716"/>
                <a:gd name="connsiteX54" fmla="*/ 272222 w 864908"/>
                <a:gd name="connsiteY54" fmla="*/ 66128 h 473716"/>
                <a:gd name="connsiteX55" fmla="*/ 266328 w 864908"/>
                <a:gd name="connsiteY55" fmla="*/ 56910 h 473716"/>
                <a:gd name="connsiteX56" fmla="*/ 264021 w 864908"/>
                <a:gd name="connsiteY56" fmla="*/ 55694 h 473716"/>
                <a:gd name="connsiteX57" fmla="*/ 253002 w 864908"/>
                <a:gd name="connsiteY57" fmla="*/ 55694 h 473716"/>
                <a:gd name="connsiteX58" fmla="*/ 238138 w 864908"/>
                <a:gd name="connsiteY58" fmla="*/ 42442 h 473716"/>
                <a:gd name="connsiteX59" fmla="*/ 184193 w 864908"/>
                <a:gd name="connsiteY59" fmla="*/ 28935 h 473716"/>
                <a:gd name="connsiteX60" fmla="*/ 121279 w 864908"/>
                <a:gd name="connsiteY60" fmla="*/ 31240 h 473716"/>
                <a:gd name="connsiteX61" fmla="*/ 119357 w 864908"/>
                <a:gd name="connsiteY61" fmla="*/ 32136 h 473716"/>
                <a:gd name="connsiteX62" fmla="*/ 108786 w 864908"/>
                <a:gd name="connsiteY62" fmla="*/ 44619 h 473716"/>
                <a:gd name="connsiteX63" fmla="*/ 62914 w 864908"/>
                <a:gd name="connsiteY63" fmla="*/ 53581 h 473716"/>
                <a:gd name="connsiteX64" fmla="*/ 61056 w 864908"/>
                <a:gd name="connsiteY64" fmla="*/ 54733 h 473716"/>
                <a:gd name="connsiteX65" fmla="*/ 61056 w 864908"/>
                <a:gd name="connsiteY65" fmla="*/ 55246 h 473716"/>
                <a:gd name="connsiteX66" fmla="*/ 61056 w 864908"/>
                <a:gd name="connsiteY66" fmla="*/ 55758 h 473716"/>
                <a:gd name="connsiteX67" fmla="*/ 61056 w 864908"/>
                <a:gd name="connsiteY67" fmla="*/ 56462 h 473716"/>
                <a:gd name="connsiteX68" fmla="*/ 61056 w 864908"/>
                <a:gd name="connsiteY68" fmla="*/ 56782 h 473716"/>
                <a:gd name="connsiteX69" fmla="*/ 61056 w 864908"/>
                <a:gd name="connsiteY69" fmla="*/ 56782 h 473716"/>
                <a:gd name="connsiteX70" fmla="*/ 86683 w 864908"/>
                <a:gd name="connsiteY70" fmla="*/ 124255 h 473716"/>
                <a:gd name="connsiteX71" fmla="*/ 38697 w 864908"/>
                <a:gd name="connsiteY71" fmla="*/ 173803 h 473716"/>
                <a:gd name="connsiteX72" fmla="*/ 23961 w 864908"/>
                <a:gd name="connsiteY72" fmla="*/ 205811 h 473716"/>
                <a:gd name="connsiteX73" fmla="*/ 23961 w 864908"/>
                <a:gd name="connsiteY73" fmla="*/ 225591 h 473716"/>
                <a:gd name="connsiteX74" fmla="*/ 16722 w 864908"/>
                <a:gd name="connsiteY74" fmla="*/ 225591 h 473716"/>
                <a:gd name="connsiteX75" fmla="*/ 17875 w 864908"/>
                <a:gd name="connsiteY75" fmla="*/ 229048 h 473716"/>
                <a:gd name="connsiteX76" fmla="*/ 3331 w 864908"/>
                <a:gd name="connsiteY76" fmla="*/ 275844 h 473716"/>
                <a:gd name="connsiteX77" fmla="*/ 2819 w 864908"/>
                <a:gd name="connsiteY77" fmla="*/ 276868 h 473716"/>
                <a:gd name="connsiteX78" fmla="*/ 0 w 864908"/>
                <a:gd name="connsiteY78" fmla="*/ 278212 h 473716"/>
                <a:gd name="connsiteX79" fmla="*/ 0 w 864908"/>
                <a:gd name="connsiteY79" fmla="*/ 278212 h 473716"/>
                <a:gd name="connsiteX80" fmla="*/ 24794 w 864908"/>
                <a:gd name="connsiteY80" fmla="*/ 301130 h 473716"/>
                <a:gd name="connsiteX81" fmla="*/ 29727 w 864908"/>
                <a:gd name="connsiteY81" fmla="*/ 305675 h 473716"/>
                <a:gd name="connsiteX82" fmla="*/ 31585 w 864908"/>
                <a:gd name="connsiteY82" fmla="*/ 306443 h 473716"/>
                <a:gd name="connsiteX83" fmla="*/ 114873 w 864908"/>
                <a:gd name="connsiteY83" fmla="*/ 303755 h 473716"/>
                <a:gd name="connsiteX84" fmla="*/ 134093 w 864908"/>
                <a:gd name="connsiteY84" fmla="*/ 314957 h 473716"/>
                <a:gd name="connsiteX85" fmla="*/ 135502 w 864908"/>
                <a:gd name="connsiteY85" fmla="*/ 315341 h 473716"/>
                <a:gd name="connsiteX86" fmla="*/ 136335 w 864908"/>
                <a:gd name="connsiteY86" fmla="*/ 315341 h 473716"/>
                <a:gd name="connsiteX87" fmla="*/ 219046 w 864908"/>
                <a:gd name="connsiteY87" fmla="*/ 288839 h 473716"/>
                <a:gd name="connsiteX88" fmla="*/ 222057 w 864908"/>
                <a:gd name="connsiteY88" fmla="*/ 287815 h 473716"/>
                <a:gd name="connsiteX89" fmla="*/ 233589 w 864908"/>
                <a:gd name="connsiteY89" fmla="*/ 275012 h 473716"/>
                <a:gd name="connsiteX90" fmla="*/ 233589 w 864908"/>
                <a:gd name="connsiteY90" fmla="*/ 275012 h 473716"/>
                <a:gd name="connsiteX91" fmla="*/ 257422 w 864908"/>
                <a:gd name="connsiteY91" fmla="*/ 272643 h 473716"/>
                <a:gd name="connsiteX92" fmla="*/ 297721 w 864908"/>
                <a:gd name="connsiteY92" fmla="*/ 292872 h 473716"/>
                <a:gd name="connsiteX93" fmla="*/ 315531 w 864908"/>
                <a:gd name="connsiteY93" fmla="*/ 290439 h 473716"/>
                <a:gd name="connsiteX94" fmla="*/ 338211 w 864908"/>
                <a:gd name="connsiteY94" fmla="*/ 300874 h 473716"/>
                <a:gd name="connsiteX95" fmla="*/ 338211 w 864908"/>
                <a:gd name="connsiteY95" fmla="*/ 330577 h 473716"/>
                <a:gd name="connsiteX96" fmla="*/ 339300 w 864908"/>
                <a:gd name="connsiteY96" fmla="*/ 332562 h 473716"/>
                <a:gd name="connsiteX97" fmla="*/ 355189 w 864908"/>
                <a:gd name="connsiteY97" fmla="*/ 342356 h 473716"/>
                <a:gd name="connsiteX98" fmla="*/ 363390 w 864908"/>
                <a:gd name="connsiteY98" fmla="*/ 367963 h 473716"/>
                <a:gd name="connsiteX99" fmla="*/ 376908 w 864908"/>
                <a:gd name="connsiteY99" fmla="*/ 378397 h 473716"/>
                <a:gd name="connsiteX100" fmla="*/ 376908 w 864908"/>
                <a:gd name="connsiteY100" fmla="*/ 399266 h 473716"/>
                <a:gd name="connsiteX101" fmla="*/ 338467 w 864908"/>
                <a:gd name="connsiteY101" fmla="*/ 399266 h 473716"/>
                <a:gd name="connsiteX102" fmla="*/ 335840 w 864908"/>
                <a:gd name="connsiteY102" fmla="*/ 401122 h 473716"/>
                <a:gd name="connsiteX103" fmla="*/ 329434 w 864908"/>
                <a:gd name="connsiteY103" fmla="*/ 424616 h 473716"/>
                <a:gd name="connsiteX104" fmla="*/ 312008 w 864908"/>
                <a:gd name="connsiteY104" fmla="*/ 443373 h 473716"/>
                <a:gd name="connsiteX105" fmla="*/ 307523 w 864908"/>
                <a:gd name="connsiteY105" fmla="*/ 455600 h 473716"/>
                <a:gd name="connsiteX106" fmla="*/ 289392 w 864908"/>
                <a:gd name="connsiteY106" fmla="*/ 462002 h 473716"/>
                <a:gd name="connsiteX107" fmla="*/ 288239 w 864908"/>
                <a:gd name="connsiteY107" fmla="*/ 462770 h 473716"/>
                <a:gd name="connsiteX108" fmla="*/ 287662 w 864908"/>
                <a:gd name="connsiteY108" fmla="*/ 463922 h 473716"/>
                <a:gd name="connsiteX109" fmla="*/ 287662 w 864908"/>
                <a:gd name="connsiteY109" fmla="*/ 464626 h 473716"/>
                <a:gd name="connsiteX110" fmla="*/ 288815 w 864908"/>
                <a:gd name="connsiteY110" fmla="*/ 466291 h 473716"/>
                <a:gd name="connsiteX111" fmla="*/ 305729 w 864908"/>
                <a:gd name="connsiteY111" fmla="*/ 477493 h 473716"/>
                <a:gd name="connsiteX112" fmla="*/ 307267 w 864908"/>
                <a:gd name="connsiteY112" fmla="*/ 477493 h 473716"/>
                <a:gd name="connsiteX113" fmla="*/ 356150 w 864908"/>
                <a:gd name="connsiteY113" fmla="*/ 468595 h 473716"/>
                <a:gd name="connsiteX114" fmla="*/ 358264 w 864908"/>
                <a:gd name="connsiteY114" fmla="*/ 466418 h 473716"/>
                <a:gd name="connsiteX115" fmla="*/ 358777 w 864908"/>
                <a:gd name="connsiteY115" fmla="*/ 461233 h 473716"/>
                <a:gd name="connsiteX116" fmla="*/ 359866 w 864908"/>
                <a:gd name="connsiteY116" fmla="*/ 450607 h 473716"/>
                <a:gd name="connsiteX117" fmla="*/ 362813 w 864908"/>
                <a:gd name="connsiteY117" fmla="*/ 456112 h 473716"/>
                <a:gd name="connsiteX118" fmla="*/ 364799 w 864908"/>
                <a:gd name="connsiteY118" fmla="*/ 457520 h 473716"/>
                <a:gd name="connsiteX119" fmla="*/ 365311 w 864908"/>
                <a:gd name="connsiteY119" fmla="*/ 457520 h 473716"/>
                <a:gd name="connsiteX120" fmla="*/ 367105 w 864908"/>
                <a:gd name="connsiteY120" fmla="*/ 456880 h 473716"/>
                <a:gd name="connsiteX121" fmla="*/ 396064 w 864908"/>
                <a:gd name="connsiteY121" fmla="*/ 432298 h 473716"/>
                <a:gd name="connsiteX122" fmla="*/ 396640 w 864908"/>
                <a:gd name="connsiteY122" fmla="*/ 429417 h 473716"/>
                <a:gd name="connsiteX123" fmla="*/ 389657 w 864908"/>
                <a:gd name="connsiteY123" fmla="*/ 416614 h 473716"/>
                <a:gd name="connsiteX124" fmla="*/ 399908 w 864908"/>
                <a:gd name="connsiteY124" fmla="*/ 423720 h 473716"/>
                <a:gd name="connsiteX125" fmla="*/ 401446 w 864908"/>
                <a:gd name="connsiteY125" fmla="*/ 424168 h 473716"/>
                <a:gd name="connsiteX126" fmla="*/ 402214 w 864908"/>
                <a:gd name="connsiteY126" fmla="*/ 424168 h 473716"/>
                <a:gd name="connsiteX127" fmla="*/ 404008 w 864908"/>
                <a:gd name="connsiteY127" fmla="*/ 422696 h 473716"/>
                <a:gd name="connsiteX128" fmla="*/ 413042 w 864908"/>
                <a:gd name="connsiteY128" fmla="*/ 401699 h 473716"/>
                <a:gd name="connsiteX129" fmla="*/ 465705 w 864908"/>
                <a:gd name="connsiteY129" fmla="*/ 386911 h 473716"/>
                <a:gd name="connsiteX130" fmla="*/ 477557 w 864908"/>
                <a:gd name="connsiteY130" fmla="*/ 399714 h 473716"/>
                <a:gd name="connsiteX131" fmla="*/ 454429 w 864908"/>
                <a:gd name="connsiteY131" fmla="*/ 399714 h 473716"/>
                <a:gd name="connsiteX132" fmla="*/ 451802 w 864908"/>
                <a:gd name="connsiteY132" fmla="*/ 401763 h 473716"/>
                <a:gd name="connsiteX133" fmla="*/ 453468 w 864908"/>
                <a:gd name="connsiteY133" fmla="*/ 404579 h 473716"/>
                <a:gd name="connsiteX134" fmla="*/ 469421 w 864908"/>
                <a:gd name="connsiteY134" fmla="*/ 410021 h 473716"/>
                <a:gd name="connsiteX135" fmla="*/ 462053 w 864908"/>
                <a:gd name="connsiteY135" fmla="*/ 418535 h 473716"/>
                <a:gd name="connsiteX136" fmla="*/ 461669 w 864908"/>
                <a:gd name="connsiteY136" fmla="*/ 421031 h 473716"/>
                <a:gd name="connsiteX137" fmla="*/ 463847 w 864908"/>
                <a:gd name="connsiteY137" fmla="*/ 422504 h 473716"/>
                <a:gd name="connsiteX138" fmla="*/ 549249 w 864908"/>
                <a:gd name="connsiteY138" fmla="*/ 430698 h 473716"/>
                <a:gd name="connsiteX139" fmla="*/ 549825 w 864908"/>
                <a:gd name="connsiteY139" fmla="*/ 431210 h 473716"/>
                <a:gd name="connsiteX140" fmla="*/ 571928 w 864908"/>
                <a:gd name="connsiteY140" fmla="*/ 431210 h 473716"/>
                <a:gd name="connsiteX141" fmla="*/ 563728 w 864908"/>
                <a:gd name="connsiteY141" fmla="*/ 423464 h 473716"/>
                <a:gd name="connsiteX142" fmla="*/ 570135 w 864908"/>
                <a:gd name="connsiteY142" fmla="*/ 424424 h 473716"/>
                <a:gd name="connsiteX143" fmla="*/ 572825 w 864908"/>
                <a:gd name="connsiteY143" fmla="*/ 422440 h 473716"/>
                <a:gd name="connsiteX144" fmla="*/ 573979 w 864908"/>
                <a:gd name="connsiteY144" fmla="*/ 416998 h 473716"/>
                <a:gd name="connsiteX145" fmla="*/ 584550 w 864908"/>
                <a:gd name="connsiteY145" fmla="*/ 430890 h 473716"/>
                <a:gd name="connsiteX146" fmla="*/ 594865 w 864908"/>
                <a:gd name="connsiteY146" fmla="*/ 430890 h 473716"/>
                <a:gd name="connsiteX147" fmla="*/ 599029 w 864908"/>
                <a:gd name="connsiteY147" fmla="*/ 426217 h 473716"/>
                <a:gd name="connsiteX148" fmla="*/ 606589 w 864908"/>
                <a:gd name="connsiteY148" fmla="*/ 436715 h 473716"/>
                <a:gd name="connsiteX149" fmla="*/ 608831 w 864908"/>
                <a:gd name="connsiteY149" fmla="*/ 437868 h 473716"/>
                <a:gd name="connsiteX150" fmla="*/ 609600 w 864908"/>
                <a:gd name="connsiteY150" fmla="*/ 437868 h 473716"/>
                <a:gd name="connsiteX151" fmla="*/ 611522 w 864908"/>
                <a:gd name="connsiteY151" fmla="*/ 435499 h 473716"/>
                <a:gd name="connsiteX152" fmla="*/ 611650 w 864908"/>
                <a:gd name="connsiteY152" fmla="*/ 423464 h 473716"/>
                <a:gd name="connsiteX153" fmla="*/ 621773 w 864908"/>
                <a:gd name="connsiteY153" fmla="*/ 406564 h 473716"/>
                <a:gd name="connsiteX154" fmla="*/ 628884 w 864908"/>
                <a:gd name="connsiteY154" fmla="*/ 414822 h 473716"/>
                <a:gd name="connsiteX155" fmla="*/ 630806 w 864908"/>
                <a:gd name="connsiteY155" fmla="*/ 415782 h 473716"/>
                <a:gd name="connsiteX156" fmla="*/ 630806 w 864908"/>
                <a:gd name="connsiteY156" fmla="*/ 415782 h 473716"/>
                <a:gd name="connsiteX157" fmla="*/ 632728 w 864908"/>
                <a:gd name="connsiteY157" fmla="*/ 415078 h 473716"/>
                <a:gd name="connsiteX158" fmla="*/ 653294 w 864908"/>
                <a:gd name="connsiteY158" fmla="*/ 395873 h 473716"/>
                <a:gd name="connsiteX159" fmla="*/ 768615 w 864908"/>
                <a:gd name="connsiteY159" fmla="*/ 365978 h 473716"/>
                <a:gd name="connsiteX160" fmla="*/ 773997 w 864908"/>
                <a:gd name="connsiteY160" fmla="*/ 364569 h 473716"/>
                <a:gd name="connsiteX161" fmla="*/ 775983 w 864908"/>
                <a:gd name="connsiteY161" fmla="*/ 362009 h 473716"/>
                <a:gd name="connsiteX162" fmla="*/ 773164 w 864908"/>
                <a:gd name="connsiteY162" fmla="*/ 338963 h 473716"/>
                <a:gd name="connsiteX163" fmla="*/ 779122 w 864908"/>
                <a:gd name="connsiteY163" fmla="*/ 328785 h 473716"/>
                <a:gd name="connsiteX164" fmla="*/ 792256 w 864908"/>
                <a:gd name="connsiteY164" fmla="*/ 323727 h 473716"/>
                <a:gd name="connsiteX165" fmla="*/ 805069 w 864908"/>
                <a:gd name="connsiteY165" fmla="*/ 309644 h 473716"/>
                <a:gd name="connsiteX166" fmla="*/ 816601 w 864908"/>
                <a:gd name="connsiteY166" fmla="*/ 315661 h 473716"/>
                <a:gd name="connsiteX167" fmla="*/ 843189 w 864908"/>
                <a:gd name="connsiteY167" fmla="*/ 315661 h 473716"/>
                <a:gd name="connsiteX168" fmla="*/ 845752 w 864908"/>
                <a:gd name="connsiteY168" fmla="*/ 313741 h 473716"/>
                <a:gd name="connsiteX169" fmla="*/ 855426 w 864908"/>
                <a:gd name="connsiteY169" fmla="*/ 280389 h 473716"/>
                <a:gd name="connsiteX170" fmla="*/ 853737 w 864908"/>
                <a:gd name="connsiteY170" fmla="*/ 277391 h 473716"/>
                <a:gd name="connsiteX171" fmla="*/ 853696 w 864908"/>
                <a:gd name="connsiteY171" fmla="*/ 277380 h 473716"/>
                <a:gd name="connsiteX172" fmla="*/ 848059 w 864908"/>
                <a:gd name="connsiteY172" fmla="*/ 275588 h 473716"/>
                <a:gd name="connsiteX173" fmla="*/ 845944 w 864908"/>
                <a:gd name="connsiteY173" fmla="*/ 254270 h 473716"/>
                <a:gd name="connsiteX174" fmla="*/ 861384 w 864908"/>
                <a:gd name="connsiteY174" fmla="*/ 246204 h 473716"/>
                <a:gd name="connsiteX175" fmla="*/ 862794 w 864908"/>
                <a:gd name="connsiteY175" fmla="*/ 244156 h 473716"/>
                <a:gd name="connsiteX176" fmla="*/ 861640 w 864908"/>
                <a:gd name="connsiteY176" fmla="*/ 241979 h 473716"/>
                <a:gd name="connsiteX177" fmla="*/ 848827 w 864908"/>
                <a:gd name="connsiteY177" fmla="*/ 233657 h 473716"/>
                <a:gd name="connsiteX178" fmla="*/ 858309 w 864908"/>
                <a:gd name="connsiteY178" fmla="*/ 230777 h 473716"/>
                <a:gd name="connsiteX179" fmla="*/ 860167 w 864908"/>
                <a:gd name="connsiteY179" fmla="*/ 229240 h 47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864908" h="473716">
                  <a:moveTo>
                    <a:pt x="860167" y="229240"/>
                  </a:moveTo>
                  <a:lnTo>
                    <a:pt x="867471" y="218102"/>
                  </a:lnTo>
                  <a:cubicBezTo>
                    <a:pt x="867786" y="217410"/>
                    <a:pt x="867786" y="216617"/>
                    <a:pt x="867471" y="215925"/>
                  </a:cubicBezTo>
                  <a:lnTo>
                    <a:pt x="861000" y="199409"/>
                  </a:lnTo>
                  <a:lnTo>
                    <a:pt x="864652" y="196080"/>
                  </a:lnTo>
                  <a:cubicBezTo>
                    <a:pt x="865279" y="195517"/>
                    <a:pt x="865570" y="194669"/>
                    <a:pt x="865421" y="193840"/>
                  </a:cubicBezTo>
                  <a:cubicBezTo>
                    <a:pt x="865212" y="193037"/>
                    <a:pt x="864645" y="192376"/>
                    <a:pt x="863883" y="192047"/>
                  </a:cubicBezTo>
                  <a:lnTo>
                    <a:pt x="814039" y="171818"/>
                  </a:lnTo>
                  <a:lnTo>
                    <a:pt x="800520" y="173867"/>
                  </a:lnTo>
                  <a:lnTo>
                    <a:pt x="779634" y="161064"/>
                  </a:lnTo>
                  <a:cubicBezTo>
                    <a:pt x="779176" y="160929"/>
                    <a:pt x="778693" y="160907"/>
                    <a:pt x="778225" y="161000"/>
                  </a:cubicBezTo>
                  <a:lnTo>
                    <a:pt x="777456" y="161000"/>
                  </a:lnTo>
                  <a:lnTo>
                    <a:pt x="762144" y="165097"/>
                  </a:lnTo>
                  <a:lnTo>
                    <a:pt x="731840" y="133089"/>
                  </a:lnTo>
                  <a:cubicBezTo>
                    <a:pt x="731357" y="132494"/>
                    <a:pt x="730621" y="132162"/>
                    <a:pt x="729854" y="132192"/>
                  </a:cubicBezTo>
                  <a:lnTo>
                    <a:pt x="728957" y="132192"/>
                  </a:lnTo>
                  <a:lnTo>
                    <a:pt x="695963" y="143203"/>
                  </a:lnTo>
                  <a:lnTo>
                    <a:pt x="685071" y="143203"/>
                  </a:lnTo>
                  <a:lnTo>
                    <a:pt x="676166" y="135073"/>
                  </a:lnTo>
                  <a:cubicBezTo>
                    <a:pt x="675654" y="134571"/>
                    <a:pt x="674962" y="134295"/>
                    <a:pt x="674244" y="134305"/>
                  </a:cubicBezTo>
                  <a:lnTo>
                    <a:pt x="648617" y="134305"/>
                  </a:lnTo>
                  <a:lnTo>
                    <a:pt x="640480" y="125471"/>
                  </a:lnTo>
                  <a:lnTo>
                    <a:pt x="637533" y="95255"/>
                  </a:lnTo>
                  <a:lnTo>
                    <a:pt x="625489" y="79572"/>
                  </a:lnTo>
                  <a:cubicBezTo>
                    <a:pt x="624932" y="78912"/>
                    <a:pt x="624110" y="78536"/>
                    <a:pt x="623246" y="78547"/>
                  </a:cubicBezTo>
                  <a:lnTo>
                    <a:pt x="609792" y="80916"/>
                  </a:lnTo>
                  <a:lnTo>
                    <a:pt x="586856" y="72530"/>
                  </a:lnTo>
                  <a:lnTo>
                    <a:pt x="580449" y="51276"/>
                  </a:lnTo>
                  <a:lnTo>
                    <a:pt x="590316" y="47628"/>
                  </a:lnTo>
                  <a:cubicBezTo>
                    <a:pt x="591327" y="47333"/>
                    <a:pt x="592044" y="46437"/>
                    <a:pt x="592110" y="45387"/>
                  </a:cubicBezTo>
                  <a:lnTo>
                    <a:pt x="591533" y="37193"/>
                  </a:lnTo>
                  <a:lnTo>
                    <a:pt x="562831" y="960"/>
                  </a:lnTo>
                  <a:cubicBezTo>
                    <a:pt x="562292" y="358"/>
                    <a:pt x="561525" y="10"/>
                    <a:pt x="560717" y="0"/>
                  </a:cubicBezTo>
                  <a:lnTo>
                    <a:pt x="497739" y="2177"/>
                  </a:lnTo>
                  <a:cubicBezTo>
                    <a:pt x="497027" y="2249"/>
                    <a:pt x="496356" y="2539"/>
                    <a:pt x="495817" y="3009"/>
                  </a:cubicBezTo>
                  <a:lnTo>
                    <a:pt x="478006" y="21573"/>
                  </a:lnTo>
                  <a:lnTo>
                    <a:pt x="468780" y="16452"/>
                  </a:lnTo>
                  <a:lnTo>
                    <a:pt x="467883" y="15940"/>
                  </a:lnTo>
                  <a:cubicBezTo>
                    <a:pt x="467431" y="15693"/>
                    <a:pt x="466925" y="15561"/>
                    <a:pt x="466410" y="15556"/>
                  </a:cubicBezTo>
                  <a:lnTo>
                    <a:pt x="428290" y="22982"/>
                  </a:lnTo>
                  <a:lnTo>
                    <a:pt x="413042" y="38089"/>
                  </a:lnTo>
                  <a:lnTo>
                    <a:pt x="408429" y="68241"/>
                  </a:lnTo>
                  <a:lnTo>
                    <a:pt x="401189" y="73234"/>
                  </a:lnTo>
                  <a:lnTo>
                    <a:pt x="393181" y="67601"/>
                  </a:lnTo>
                  <a:cubicBezTo>
                    <a:pt x="392694" y="67308"/>
                    <a:pt x="392146" y="67132"/>
                    <a:pt x="391579" y="67089"/>
                  </a:cubicBezTo>
                  <a:lnTo>
                    <a:pt x="358713" y="71442"/>
                  </a:lnTo>
                  <a:lnTo>
                    <a:pt x="340325" y="54477"/>
                  </a:lnTo>
                  <a:cubicBezTo>
                    <a:pt x="339807" y="54025"/>
                    <a:pt x="339154" y="53755"/>
                    <a:pt x="338467" y="53709"/>
                  </a:cubicBezTo>
                  <a:lnTo>
                    <a:pt x="338467" y="53709"/>
                  </a:lnTo>
                  <a:cubicBezTo>
                    <a:pt x="337766" y="53795"/>
                    <a:pt x="337113" y="54110"/>
                    <a:pt x="336609" y="54605"/>
                  </a:cubicBezTo>
                  <a:lnTo>
                    <a:pt x="323796" y="68753"/>
                  </a:lnTo>
                  <a:lnTo>
                    <a:pt x="296695" y="55950"/>
                  </a:lnTo>
                  <a:cubicBezTo>
                    <a:pt x="296271" y="55884"/>
                    <a:pt x="295839" y="55884"/>
                    <a:pt x="295414" y="55950"/>
                  </a:cubicBezTo>
                  <a:cubicBezTo>
                    <a:pt x="295032" y="55884"/>
                    <a:pt x="294642" y="55884"/>
                    <a:pt x="294261" y="55950"/>
                  </a:cubicBezTo>
                  <a:lnTo>
                    <a:pt x="272222" y="66128"/>
                  </a:lnTo>
                  <a:lnTo>
                    <a:pt x="266328" y="56910"/>
                  </a:lnTo>
                  <a:cubicBezTo>
                    <a:pt x="265797" y="56160"/>
                    <a:pt x="264940" y="55709"/>
                    <a:pt x="264021" y="55694"/>
                  </a:cubicBezTo>
                  <a:lnTo>
                    <a:pt x="253002" y="55694"/>
                  </a:lnTo>
                  <a:lnTo>
                    <a:pt x="238138" y="42442"/>
                  </a:lnTo>
                  <a:lnTo>
                    <a:pt x="184193" y="28935"/>
                  </a:lnTo>
                  <a:lnTo>
                    <a:pt x="121279" y="31240"/>
                  </a:lnTo>
                  <a:cubicBezTo>
                    <a:pt x="120541" y="31255"/>
                    <a:pt x="119843" y="31581"/>
                    <a:pt x="119357" y="32136"/>
                  </a:cubicBezTo>
                  <a:lnTo>
                    <a:pt x="108786" y="44619"/>
                  </a:lnTo>
                  <a:lnTo>
                    <a:pt x="62914" y="53581"/>
                  </a:lnTo>
                  <a:cubicBezTo>
                    <a:pt x="62172" y="53719"/>
                    <a:pt x="61509" y="54130"/>
                    <a:pt x="61056" y="54733"/>
                  </a:cubicBezTo>
                  <a:lnTo>
                    <a:pt x="61056" y="55246"/>
                  </a:lnTo>
                  <a:lnTo>
                    <a:pt x="61056" y="55758"/>
                  </a:lnTo>
                  <a:cubicBezTo>
                    <a:pt x="60990" y="55988"/>
                    <a:pt x="60990" y="56232"/>
                    <a:pt x="61056" y="56462"/>
                  </a:cubicBezTo>
                  <a:cubicBezTo>
                    <a:pt x="61026" y="56566"/>
                    <a:pt x="61026" y="56677"/>
                    <a:pt x="61056" y="56782"/>
                  </a:cubicBezTo>
                  <a:lnTo>
                    <a:pt x="61056" y="56782"/>
                  </a:lnTo>
                  <a:lnTo>
                    <a:pt x="86683" y="124255"/>
                  </a:lnTo>
                  <a:lnTo>
                    <a:pt x="38697" y="173803"/>
                  </a:lnTo>
                  <a:lnTo>
                    <a:pt x="23961" y="205811"/>
                  </a:lnTo>
                  <a:lnTo>
                    <a:pt x="23961" y="225591"/>
                  </a:lnTo>
                  <a:lnTo>
                    <a:pt x="16722" y="225591"/>
                  </a:lnTo>
                  <a:cubicBezTo>
                    <a:pt x="17774" y="226402"/>
                    <a:pt x="18230" y="227769"/>
                    <a:pt x="17875" y="229048"/>
                  </a:cubicBezTo>
                  <a:lnTo>
                    <a:pt x="3331" y="275844"/>
                  </a:lnTo>
                  <a:cubicBezTo>
                    <a:pt x="3226" y="276214"/>
                    <a:pt x="3052" y="276562"/>
                    <a:pt x="2819" y="276868"/>
                  </a:cubicBezTo>
                  <a:cubicBezTo>
                    <a:pt x="2140" y="277731"/>
                    <a:pt x="1098" y="278228"/>
                    <a:pt x="0" y="278212"/>
                  </a:cubicBezTo>
                  <a:lnTo>
                    <a:pt x="0" y="278212"/>
                  </a:lnTo>
                  <a:lnTo>
                    <a:pt x="24794" y="301130"/>
                  </a:lnTo>
                  <a:lnTo>
                    <a:pt x="29727" y="305675"/>
                  </a:lnTo>
                  <a:cubicBezTo>
                    <a:pt x="30240" y="306136"/>
                    <a:pt x="30896" y="306407"/>
                    <a:pt x="31585" y="306443"/>
                  </a:cubicBezTo>
                  <a:lnTo>
                    <a:pt x="114873" y="303755"/>
                  </a:lnTo>
                  <a:lnTo>
                    <a:pt x="134093" y="314957"/>
                  </a:lnTo>
                  <a:cubicBezTo>
                    <a:pt x="134528" y="315190"/>
                    <a:pt x="135009" y="315321"/>
                    <a:pt x="135502" y="315341"/>
                  </a:cubicBezTo>
                  <a:cubicBezTo>
                    <a:pt x="135777" y="315400"/>
                    <a:pt x="136061" y="315400"/>
                    <a:pt x="136335" y="315341"/>
                  </a:cubicBezTo>
                  <a:lnTo>
                    <a:pt x="219046" y="288839"/>
                  </a:lnTo>
                  <a:lnTo>
                    <a:pt x="222057" y="287815"/>
                  </a:lnTo>
                  <a:lnTo>
                    <a:pt x="233589" y="275012"/>
                  </a:lnTo>
                  <a:lnTo>
                    <a:pt x="233589" y="275012"/>
                  </a:lnTo>
                  <a:lnTo>
                    <a:pt x="257422" y="272643"/>
                  </a:lnTo>
                  <a:lnTo>
                    <a:pt x="297721" y="292872"/>
                  </a:lnTo>
                  <a:lnTo>
                    <a:pt x="315531" y="290439"/>
                  </a:lnTo>
                  <a:lnTo>
                    <a:pt x="338211" y="300874"/>
                  </a:lnTo>
                  <a:lnTo>
                    <a:pt x="338211" y="330577"/>
                  </a:lnTo>
                  <a:cubicBezTo>
                    <a:pt x="338214" y="331380"/>
                    <a:pt x="338624" y="332128"/>
                    <a:pt x="339300" y="332562"/>
                  </a:cubicBezTo>
                  <a:lnTo>
                    <a:pt x="355189" y="342356"/>
                  </a:lnTo>
                  <a:lnTo>
                    <a:pt x="363390" y="367963"/>
                  </a:lnTo>
                  <a:lnTo>
                    <a:pt x="376908" y="378397"/>
                  </a:lnTo>
                  <a:lnTo>
                    <a:pt x="376908" y="399266"/>
                  </a:lnTo>
                  <a:lnTo>
                    <a:pt x="338467" y="399266"/>
                  </a:lnTo>
                  <a:cubicBezTo>
                    <a:pt x="337271" y="399214"/>
                    <a:pt x="336190" y="399977"/>
                    <a:pt x="335840" y="401122"/>
                  </a:cubicBezTo>
                  <a:lnTo>
                    <a:pt x="329434" y="424616"/>
                  </a:lnTo>
                  <a:lnTo>
                    <a:pt x="312008" y="443373"/>
                  </a:lnTo>
                  <a:lnTo>
                    <a:pt x="307523" y="455600"/>
                  </a:lnTo>
                  <a:lnTo>
                    <a:pt x="289392" y="462002"/>
                  </a:lnTo>
                  <a:cubicBezTo>
                    <a:pt x="288962" y="462182"/>
                    <a:pt x="288571" y="462442"/>
                    <a:pt x="288239" y="462770"/>
                  </a:cubicBezTo>
                  <a:cubicBezTo>
                    <a:pt x="287924" y="463079"/>
                    <a:pt x="287721" y="463484"/>
                    <a:pt x="287662" y="463922"/>
                  </a:cubicBezTo>
                  <a:lnTo>
                    <a:pt x="287662" y="464626"/>
                  </a:lnTo>
                  <a:cubicBezTo>
                    <a:pt x="287759" y="465333"/>
                    <a:pt x="288188" y="465951"/>
                    <a:pt x="288815" y="466291"/>
                  </a:cubicBezTo>
                  <a:lnTo>
                    <a:pt x="305729" y="477493"/>
                  </a:lnTo>
                  <a:cubicBezTo>
                    <a:pt x="306233" y="477626"/>
                    <a:pt x="306763" y="477626"/>
                    <a:pt x="307267" y="477493"/>
                  </a:cubicBezTo>
                  <a:lnTo>
                    <a:pt x="356150" y="468595"/>
                  </a:lnTo>
                  <a:cubicBezTo>
                    <a:pt x="357255" y="468409"/>
                    <a:pt x="358112" y="467528"/>
                    <a:pt x="358264" y="466418"/>
                  </a:cubicBezTo>
                  <a:lnTo>
                    <a:pt x="358777" y="461233"/>
                  </a:lnTo>
                  <a:lnTo>
                    <a:pt x="359866" y="450607"/>
                  </a:lnTo>
                  <a:lnTo>
                    <a:pt x="362813" y="456112"/>
                  </a:lnTo>
                  <a:cubicBezTo>
                    <a:pt x="363227" y="456858"/>
                    <a:pt x="363958" y="457375"/>
                    <a:pt x="364799" y="457520"/>
                  </a:cubicBezTo>
                  <a:lnTo>
                    <a:pt x="365311" y="457520"/>
                  </a:lnTo>
                  <a:cubicBezTo>
                    <a:pt x="365958" y="457483"/>
                    <a:pt x="366581" y="457260"/>
                    <a:pt x="367105" y="456880"/>
                  </a:cubicBezTo>
                  <a:lnTo>
                    <a:pt x="396064" y="432298"/>
                  </a:lnTo>
                  <a:cubicBezTo>
                    <a:pt x="396901" y="431588"/>
                    <a:pt x="397139" y="430395"/>
                    <a:pt x="396640" y="429417"/>
                  </a:cubicBezTo>
                  <a:lnTo>
                    <a:pt x="389657" y="416614"/>
                  </a:lnTo>
                  <a:lnTo>
                    <a:pt x="399908" y="423720"/>
                  </a:lnTo>
                  <a:cubicBezTo>
                    <a:pt x="400363" y="424022"/>
                    <a:pt x="400899" y="424178"/>
                    <a:pt x="401446" y="424168"/>
                  </a:cubicBezTo>
                  <a:lnTo>
                    <a:pt x="402214" y="424168"/>
                  </a:lnTo>
                  <a:cubicBezTo>
                    <a:pt x="403018" y="424002"/>
                    <a:pt x="403688" y="423451"/>
                    <a:pt x="404008" y="422696"/>
                  </a:cubicBezTo>
                  <a:lnTo>
                    <a:pt x="413042" y="401699"/>
                  </a:lnTo>
                  <a:lnTo>
                    <a:pt x="465705" y="386911"/>
                  </a:lnTo>
                  <a:lnTo>
                    <a:pt x="477557" y="399714"/>
                  </a:lnTo>
                  <a:lnTo>
                    <a:pt x="454429" y="399714"/>
                  </a:lnTo>
                  <a:cubicBezTo>
                    <a:pt x="453185" y="399708"/>
                    <a:pt x="452098" y="400555"/>
                    <a:pt x="451802" y="401763"/>
                  </a:cubicBezTo>
                  <a:cubicBezTo>
                    <a:pt x="451632" y="402975"/>
                    <a:pt x="452323" y="404143"/>
                    <a:pt x="453468" y="404579"/>
                  </a:cubicBezTo>
                  <a:lnTo>
                    <a:pt x="469421" y="410021"/>
                  </a:lnTo>
                  <a:lnTo>
                    <a:pt x="462053" y="418535"/>
                  </a:lnTo>
                  <a:cubicBezTo>
                    <a:pt x="461423" y="419209"/>
                    <a:pt x="461270" y="420200"/>
                    <a:pt x="461669" y="421031"/>
                  </a:cubicBezTo>
                  <a:cubicBezTo>
                    <a:pt x="462098" y="421859"/>
                    <a:pt x="462918" y="422413"/>
                    <a:pt x="463847" y="422504"/>
                  </a:cubicBezTo>
                  <a:lnTo>
                    <a:pt x="549249" y="430698"/>
                  </a:lnTo>
                  <a:lnTo>
                    <a:pt x="549825" y="431210"/>
                  </a:lnTo>
                  <a:lnTo>
                    <a:pt x="571928" y="431210"/>
                  </a:lnTo>
                  <a:lnTo>
                    <a:pt x="563728" y="423464"/>
                  </a:lnTo>
                  <a:lnTo>
                    <a:pt x="570135" y="424424"/>
                  </a:lnTo>
                  <a:cubicBezTo>
                    <a:pt x="571384" y="424468"/>
                    <a:pt x="572499" y="423646"/>
                    <a:pt x="572825" y="422440"/>
                  </a:cubicBezTo>
                  <a:lnTo>
                    <a:pt x="573979" y="416998"/>
                  </a:lnTo>
                  <a:lnTo>
                    <a:pt x="584550" y="430890"/>
                  </a:lnTo>
                  <a:lnTo>
                    <a:pt x="594865" y="430890"/>
                  </a:lnTo>
                  <a:lnTo>
                    <a:pt x="599029" y="426217"/>
                  </a:lnTo>
                  <a:lnTo>
                    <a:pt x="606589" y="436715"/>
                  </a:lnTo>
                  <a:cubicBezTo>
                    <a:pt x="607113" y="437431"/>
                    <a:pt x="607944" y="437857"/>
                    <a:pt x="608831" y="437868"/>
                  </a:cubicBezTo>
                  <a:lnTo>
                    <a:pt x="609600" y="437868"/>
                  </a:lnTo>
                  <a:cubicBezTo>
                    <a:pt x="610693" y="437587"/>
                    <a:pt x="611473" y="436625"/>
                    <a:pt x="611522" y="435499"/>
                  </a:cubicBezTo>
                  <a:lnTo>
                    <a:pt x="611650" y="423464"/>
                  </a:lnTo>
                  <a:lnTo>
                    <a:pt x="621773" y="406564"/>
                  </a:lnTo>
                  <a:lnTo>
                    <a:pt x="628884" y="414822"/>
                  </a:lnTo>
                  <a:cubicBezTo>
                    <a:pt x="629364" y="415395"/>
                    <a:pt x="630060" y="415743"/>
                    <a:pt x="630806" y="415782"/>
                  </a:cubicBezTo>
                  <a:lnTo>
                    <a:pt x="630806" y="415782"/>
                  </a:lnTo>
                  <a:cubicBezTo>
                    <a:pt x="631510" y="415784"/>
                    <a:pt x="632192" y="415535"/>
                    <a:pt x="632728" y="415078"/>
                  </a:cubicBezTo>
                  <a:lnTo>
                    <a:pt x="653294" y="395873"/>
                  </a:lnTo>
                  <a:lnTo>
                    <a:pt x="768615" y="365978"/>
                  </a:lnTo>
                  <a:lnTo>
                    <a:pt x="773997" y="364569"/>
                  </a:lnTo>
                  <a:cubicBezTo>
                    <a:pt x="775198" y="364319"/>
                    <a:pt x="776040" y="363234"/>
                    <a:pt x="775983" y="362009"/>
                  </a:cubicBezTo>
                  <a:lnTo>
                    <a:pt x="773164" y="338963"/>
                  </a:lnTo>
                  <a:lnTo>
                    <a:pt x="779122" y="328785"/>
                  </a:lnTo>
                  <a:lnTo>
                    <a:pt x="792256" y="323727"/>
                  </a:lnTo>
                  <a:lnTo>
                    <a:pt x="805069" y="309644"/>
                  </a:lnTo>
                  <a:lnTo>
                    <a:pt x="816601" y="315661"/>
                  </a:lnTo>
                  <a:lnTo>
                    <a:pt x="843189" y="315661"/>
                  </a:lnTo>
                  <a:cubicBezTo>
                    <a:pt x="844373" y="315654"/>
                    <a:pt x="845414" y="314875"/>
                    <a:pt x="845752" y="313741"/>
                  </a:cubicBezTo>
                  <a:lnTo>
                    <a:pt x="855426" y="280389"/>
                  </a:lnTo>
                  <a:cubicBezTo>
                    <a:pt x="855788" y="279095"/>
                    <a:pt x="855032" y="277753"/>
                    <a:pt x="853737" y="277391"/>
                  </a:cubicBezTo>
                  <a:cubicBezTo>
                    <a:pt x="853723" y="277387"/>
                    <a:pt x="853710" y="277384"/>
                    <a:pt x="853696" y="277380"/>
                  </a:cubicBezTo>
                  <a:lnTo>
                    <a:pt x="848059" y="275588"/>
                  </a:lnTo>
                  <a:lnTo>
                    <a:pt x="845944" y="254270"/>
                  </a:lnTo>
                  <a:lnTo>
                    <a:pt x="861384" y="246204"/>
                  </a:lnTo>
                  <a:cubicBezTo>
                    <a:pt x="862185" y="245821"/>
                    <a:pt x="862722" y="245040"/>
                    <a:pt x="862794" y="244156"/>
                  </a:cubicBezTo>
                  <a:cubicBezTo>
                    <a:pt x="862795" y="243284"/>
                    <a:pt x="862363" y="242468"/>
                    <a:pt x="861640" y="241979"/>
                  </a:cubicBezTo>
                  <a:lnTo>
                    <a:pt x="848827" y="233657"/>
                  </a:lnTo>
                  <a:lnTo>
                    <a:pt x="858309" y="230777"/>
                  </a:lnTo>
                  <a:cubicBezTo>
                    <a:pt x="859175" y="230669"/>
                    <a:pt x="859899" y="230070"/>
                    <a:pt x="860167" y="22924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xmlns="" id="{53F363DE-4F69-F344-B68F-95D9C77F688D}"/>
                </a:ext>
              </a:extLst>
            </p:cNvPr>
            <p:cNvSpPr/>
            <p:nvPr/>
          </p:nvSpPr>
          <p:spPr>
            <a:xfrm>
              <a:off x="3983126" y="4226050"/>
              <a:ext cx="70474" cy="57614"/>
            </a:xfrm>
            <a:custGeom>
              <a:avLst/>
              <a:gdLst>
                <a:gd name="connsiteX0" fmla="*/ 72720 w 70473"/>
                <a:gd name="connsiteY0" fmla="*/ 54798 h 57614"/>
                <a:gd name="connsiteX1" fmla="*/ 60611 w 70473"/>
                <a:gd name="connsiteY1" fmla="*/ 14532 h 57614"/>
                <a:gd name="connsiteX2" fmla="*/ 55742 w 70473"/>
                <a:gd name="connsiteY2" fmla="*/ 11139 h 57614"/>
                <a:gd name="connsiteX3" fmla="*/ 39276 w 70473"/>
                <a:gd name="connsiteY3" fmla="*/ 12099 h 57614"/>
                <a:gd name="connsiteX4" fmla="*/ 22299 w 70473"/>
                <a:gd name="connsiteY4" fmla="*/ 832 h 57614"/>
                <a:gd name="connsiteX5" fmla="*/ 19544 w 70473"/>
                <a:gd name="connsiteY5" fmla="*/ 0 h 57614"/>
                <a:gd name="connsiteX6" fmla="*/ 17302 w 70473"/>
                <a:gd name="connsiteY6" fmla="*/ 512 h 57614"/>
                <a:gd name="connsiteX7" fmla="*/ 2950 w 70473"/>
                <a:gd name="connsiteY7" fmla="*/ 6914 h 57614"/>
                <a:gd name="connsiteX8" fmla="*/ 195 w 70473"/>
                <a:gd name="connsiteY8" fmla="*/ 9922 h 57614"/>
                <a:gd name="connsiteX9" fmla="*/ 1028 w 70473"/>
                <a:gd name="connsiteY9" fmla="*/ 14019 h 57614"/>
                <a:gd name="connsiteX10" fmla="*/ 1028 w 70473"/>
                <a:gd name="connsiteY10" fmla="*/ 14020 h 57614"/>
                <a:gd name="connsiteX11" fmla="*/ 34728 w 70473"/>
                <a:gd name="connsiteY11" fmla="*/ 56142 h 57614"/>
                <a:gd name="connsiteX12" fmla="*/ 38380 w 70473"/>
                <a:gd name="connsiteY12" fmla="*/ 58062 h 57614"/>
                <a:gd name="connsiteX13" fmla="*/ 67722 w 70473"/>
                <a:gd name="connsiteY13" fmla="*/ 60239 h 57614"/>
                <a:gd name="connsiteX14" fmla="*/ 71566 w 70473"/>
                <a:gd name="connsiteY14" fmla="*/ 58575 h 57614"/>
                <a:gd name="connsiteX15" fmla="*/ 72719 w 70473"/>
                <a:gd name="connsiteY15" fmla="*/ 54797 h 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473" h="57614">
                  <a:moveTo>
                    <a:pt x="72720" y="54798"/>
                  </a:moveTo>
                  <a:lnTo>
                    <a:pt x="60611" y="14532"/>
                  </a:lnTo>
                  <a:cubicBezTo>
                    <a:pt x="59859" y="12493"/>
                    <a:pt x="57916" y="11139"/>
                    <a:pt x="55742" y="11139"/>
                  </a:cubicBezTo>
                  <a:lnTo>
                    <a:pt x="39276" y="12099"/>
                  </a:lnTo>
                  <a:lnTo>
                    <a:pt x="22299" y="832"/>
                  </a:lnTo>
                  <a:cubicBezTo>
                    <a:pt x="21466" y="324"/>
                    <a:pt x="20518" y="38"/>
                    <a:pt x="19544" y="0"/>
                  </a:cubicBezTo>
                  <a:cubicBezTo>
                    <a:pt x="18788" y="133"/>
                    <a:pt x="18040" y="304"/>
                    <a:pt x="17302" y="512"/>
                  </a:cubicBezTo>
                  <a:lnTo>
                    <a:pt x="2950" y="6914"/>
                  </a:lnTo>
                  <a:cubicBezTo>
                    <a:pt x="1596" y="7408"/>
                    <a:pt x="568" y="8531"/>
                    <a:pt x="195" y="9922"/>
                  </a:cubicBezTo>
                  <a:cubicBezTo>
                    <a:pt x="-245" y="11341"/>
                    <a:pt x="69" y="12885"/>
                    <a:pt x="1028" y="14019"/>
                  </a:cubicBezTo>
                  <a:lnTo>
                    <a:pt x="1028" y="14020"/>
                  </a:lnTo>
                  <a:lnTo>
                    <a:pt x="34728" y="56142"/>
                  </a:lnTo>
                  <a:cubicBezTo>
                    <a:pt x="35646" y="57236"/>
                    <a:pt x="36957" y="57926"/>
                    <a:pt x="38380" y="58062"/>
                  </a:cubicBezTo>
                  <a:lnTo>
                    <a:pt x="67722" y="60239"/>
                  </a:lnTo>
                  <a:cubicBezTo>
                    <a:pt x="69182" y="60257"/>
                    <a:pt x="70581" y="59651"/>
                    <a:pt x="71566" y="58575"/>
                  </a:cubicBezTo>
                  <a:cubicBezTo>
                    <a:pt x="72498" y="57552"/>
                    <a:pt x="72921" y="56166"/>
                    <a:pt x="72719" y="54797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xmlns="" id="{1060DBFF-25B0-9E49-A464-D02713F89E14}"/>
                </a:ext>
              </a:extLst>
            </p:cNvPr>
            <p:cNvSpPr/>
            <p:nvPr/>
          </p:nvSpPr>
          <p:spPr>
            <a:xfrm>
              <a:off x="4001900" y="4101732"/>
              <a:ext cx="249862" cy="204850"/>
            </a:xfrm>
            <a:custGeom>
              <a:avLst/>
              <a:gdLst>
                <a:gd name="connsiteX0" fmla="*/ 71051 w 249862"/>
                <a:gd name="connsiteY0" fmla="*/ 1344 h 204850"/>
                <a:gd name="connsiteX1" fmla="*/ 71051 w 249862"/>
                <a:gd name="connsiteY1" fmla="*/ 3201 h 204850"/>
                <a:gd name="connsiteX2" fmla="*/ 62338 w 249862"/>
                <a:gd name="connsiteY2" fmla="*/ 17220 h 204850"/>
                <a:gd name="connsiteX3" fmla="*/ 77970 w 249862"/>
                <a:gd name="connsiteY3" fmla="*/ 33800 h 204850"/>
                <a:gd name="connsiteX4" fmla="*/ 78675 w 249862"/>
                <a:gd name="connsiteY4" fmla="*/ 35337 h 204850"/>
                <a:gd name="connsiteX5" fmla="*/ 78675 w 249862"/>
                <a:gd name="connsiteY5" fmla="*/ 46540 h 204850"/>
                <a:gd name="connsiteX6" fmla="*/ 77586 w 249862"/>
                <a:gd name="connsiteY6" fmla="*/ 48524 h 204850"/>
                <a:gd name="connsiteX7" fmla="*/ 75984 w 249862"/>
                <a:gd name="connsiteY7" fmla="*/ 49100 h 204850"/>
                <a:gd name="connsiteX8" fmla="*/ 75151 w 249862"/>
                <a:gd name="connsiteY8" fmla="*/ 49100 h 204850"/>
                <a:gd name="connsiteX9" fmla="*/ 18259 w 249862"/>
                <a:gd name="connsiteY9" fmla="*/ 31624 h 204850"/>
                <a:gd name="connsiteX10" fmla="*/ 2435 w 249862"/>
                <a:gd name="connsiteY10" fmla="*/ 40010 h 204850"/>
                <a:gd name="connsiteX11" fmla="*/ 0 w 249862"/>
                <a:gd name="connsiteY11" fmla="*/ 41098 h 204850"/>
                <a:gd name="connsiteX12" fmla="*/ 8393 w 249862"/>
                <a:gd name="connsiteY12" fmla="*/ 54670 h 204850"/>
                <a:gd name="connsiteX13" fmla="*/ 9866 w 249862"/>
                <a:gd name="connsiteY13" fmla="*/ 55758 h 204850"/>
                <a:gd name="connsiteX14" fmla="*/ 22680 w 249862"/>
                <a:gd name="connsiteY14" fmla="*/ 59599 h 204850"/>
                <a:gd name="connsiteX15" fmla="*/ 19797 w 249862"/>
                <a:gd name="connsiteY15" fmla="*/ 82132 h 204850"/>
                <a:gd name="connsiteX16" fmla="*/ 20886 w 249862"/>
                <a:gd name="connsiteY16" fmla="*/ 84309 h 204850"/>
                <a:gd name="connsiteX17" fmla="*/ 41067 w 249862"/>
                <a:gd name="connsiteY17" fmla="*/ 98840 h 204850"/>
                <a:gd name="connsiteX18" fmla="*/ 34661 w 249862"/>
                <a:gd name="connsiteY18" fmla="*/ 117277 h 204850"/>
                <a:gd name="connsiteX19" fmla="*/ 35429 w 249862"/>
                <a:gd name="connsiteY19" fmla="*/ 119838 h 204850"/>
                <a:gd name="connsiteX20" fmla="*/ 57148 w 249862"/>
                <a:gd name="connsiteY20" fmla="*/ 137762 h 204850"/>
                <a:gd name="connsiteX21" fmla="*/ 58878 w 249862"/>
                <a:gd name="connsiteY21" fmla="*/ 138338 h 204850"/>
                <a:gd name="connsiteX22" fmla="*/ 68360 w 249862"/>
                <a:gd name="connsiteY22" fmla="*/ 138338 h 204850"/>
                <a:gd name="connsiteX23" fmla="*/ 68360 w 249862"/>
                <a:gd name="connsiteY23" fmla="*/ 156647 h 204850"/>
                <a:gd name="connsiteX24" fmla="*/ 64964 w 249862"/>
                <a:gd name="connsiteY24" fmla="*/ 158183 h 204850"/>
                <a:gd name="connsiteX25" fmla="*/ 63619 w 249862"/>
                <a:gd name="connsiteY25" fmla="*/ 159591 h 204850"/>
                <a:gd name="connsiteX26" fmla="*/ 63619 w 249862"/>
                <a:gd name="connsiteY26" fmla="*/ 161640 h 204850"/>
                <a:gd name="connsiteX27" fmla="*/ 75728 w 249862"/>
                <a:gd name="connsiteY27" fmla="*/ 181741 h 204850"/>
                <a:gd name="connsiteX28" fmla="*/ 77906 w 249862"/>
                <a:gd name="connsiteY28" fmla="*/ 182957 h 204850"/>
                <a:gd name="connsiteX29" fmla="*/ 77906 w 249862"/>
                <a:gd name="connsiteY29" fmla="*/ 182957 h 204850"/>
                <a:gd name="connsiteX30" fmla="*/ 80148 w 249862"/>
                <a:gd name="connsiteY30" fmla="*/ 181805 h 204850"/>
                <a:gd name="connsiteX31" fmla="*/ 82391 w 249862"/>
                <a:gd name="connsiteY31" fmla="*/ 178540 h 204850"/>
                <a:gd name="connsiteX32" fmla="*/ 100522 w 249862"/>
                <a:gd name="connsiteY32" fmla="*/ 151653 h 204850"/>
                <a:gd name="connsiteX33" fmla="*/ 132555 w 249862"/>
                <a:gd name="connsiteY33" fmla="*/ 140451 h 204850"/>
                <a:gd name="connsiteX34" fmla="*/ 145369 w 249862"/>
                <a:gd name="connsiteY34" fmla="*/ 144419 h 204850"/>
                <a:gd name="connsiteX35" fmla="*/ 151775 w 249862"/>
                <a:gd name="connsiteY35" fmla="*/ 170538 h 204850"/>
                <a:gd name="connsiteX36" fmla="*/ 138578 w 249862"/>
                <a:gd name="connsiteY36" fmla="*/ 180780 h 204850"/>
                <a:gd name="connsiteX37" fmla="*/ 137616 w 249862"/>
                <a:gd name="connsiteY37" fmla="*/ 182957 h 204850"/>
                <a:gd name="connsiteX38" fmla="*/ 139026 w 249862"/>
                <a:gd name="connsiteY38" fmla="*/ 184877 h 204850"/>
                <a:gd name="connsiteX39" fmla="*/ 180093 w 249862"/>
                <a:gd name="connsiteY39" fmla="*/ 204914 h 204850"/>
                <a:gd name="connsiteX40" fmla="*/ 181311 w 249862"/>
                <a:gd name="connsiteY40" fmla="*/ 205234 h 204850"/>
                <a:gd name="connsiteX41" fmla="*/ 182784 w 249862"/>
                <a:gd name="connsiteY41" fmla="*/ 204914 h 204850"/>
                <a:gd name="connsiteX42" fmla="*/ 184066 w 249862"/>
                <a:gd name="connsiteY42" fmla="*/ 202738 h 204850"/>
                <a:gd name="connsiteX43" fmla="*/ 184066 w 249862"/>
                <a:gd name="connsiteY43" fmla="*/ 166953 h 204850"/>
                <a:gd name="connsiteX44" fmla="*/ 196879 w 249862"/>
                <a:gd name="connsiteY44" fmla="*/ 173355 h 204850"/>
                <a:gd name="connsiteX45" fmla="*/ 198225 w 249862"/>
                <a:gd name="connsiteY45" fmla="*/ 173675 h 204850"/>
                <a:gd name="connsiteX46" fmla="*/ 199249 w 249862"/>
                <a:gd name="connsiteY46" fmla="*/ 173675 h 204850"/>
                <a:gd name="connsiteX47" fmla="*/ 200851 w 249862"/>
                <a:gd name="connsiteY47" fmla="*/ 172074 h 204850"/>
                <a:gd name="connsiteX48" fmla="*/ 216996 w 249862"/>
                <a:gd name="connsiteY48" fmla="*/ 108571 h 204850"/>
                <a:gd name="connsiteX49" fmla="*/ 230450 w 249862"/>
                <a:gd name="connsiteY49" fmla="*/ 96152 h 204850"/>
                <a:gd name="connsiteX50" fmla="*/ 250759 w 249862"/>
                <a:gd name="connsiteY50" fmla="*/ 100313 h 204850"/>
                <a:gd name="connsiteX51" fmla="*/ 251336 w 249862"/>
                <a:gd name="connsiteY51" fmla="*/ 100313 h 204850"/>
                <a:gd name="connsiteX52" fmla="*/ 253450 w 249862"/>
                <a:gd name="connsiteY52" fmla="*/ 99353 h 204850"/>
                <a:gd name="connsiteX53" fmla="*/ 253450 w 249862"/>
                <a:gd name="connsiteY53" fmla="*/ 96728 h 204850"/>
                <a:gd name="connsiteX54" fmla="*/ 246211 w 249862"/>
                <a:gd name="connsiteY54" fmla="*/ 83349 h 204850"/>
                <a:gd name="connsiteX55" fmla="*/ 244225 w 249862"/>
                <a:gd name="connsiteY55" fmla="*/ 82004 h 204850"/>
                <a:gd name="connsiteX56" fmla="*/ 216484 w 249862"/>
                <a:gd name="connsiteY56" fmla="*/ 77779 h 204850"/>
                <a:gd name="connsiteX57" fmla="*/ 186372 w 249862"/>
                <a:gd name="connsiteY57" fmla="*/ 29191 h 204850"/>
                <a:gd name="connsiteX58" fmla="*/ 168561 w 249862"/>
                <a:gd name="connsiteY58" fmla="*/ 12739 h 204850"/>
                <a:gd name="connsiteX59" fmla="*/ 164653 w 249862"/>
                <a:gd name="connsiteY59" fmla="*/ 9154 h 204850"/>
                <a:gd name="connsiteX60" fmla="*/ 162731 w 249862"/>
                <a:gd name="connsiteY60" fmla="*/ 8386 h 204850"/>
                <a:gd name="connsiteX61" fmla="*/ 162731 w 249862"/>
                <a:gd name="connsiteY61" fmla="*/ 8386 h 204850"/>
                <a:gd name="connsiteX62" fmla="*/ 160809 w 249862"/>
                <a:gd name="connsiteY62" fmla="*/ 9474 h 204850"/>
                <a:gd name="connsiteX63" fmla="*/ 137488 w 249862"/>
                <a:gd name="connsiteY63" fmla="*/ 39498 h 204850"/>
                <a:gd name="connsiteX64" fmla="*/ 111862 w 249862"/>
                <a:gd name="connsiteY64" fmla="*/ 37514 h 204850"/>
                <a:gd name="connsiteX65" fmla="*/ 104238 w 249862"/>
                <a:gd name="connsiteY65" fmla="*/ 19973 h 204850"/>
                <a:gd name="connsiteX66" fmla="*/ 70602 w 249862"/>
                <a:gd name="connsiteY66" fmla="*/ 0 h 204850"/>
                <a:gd name="connsiteX67" fmla="*/ 71051 w 249862"/>
                <a:gd name="connsiteY67" fmla="*/ 1344 h 2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9862" h="204850">
                  <a:moveTo>
                    <a:pt x="71051" y="1344"/>
                  </a:moveTo>
                  <a:cubicBezTo>
                    <a:pt x="71296" y="1939"/>
                    <a:pt x="71296" y="2606"/>
                    <a:pt x="71051" y="3201"/>
                  </a:cubicBezTo>
                  <a:lnTo>
                    <a:pt x="62338" y="17220"/>
                  </a:lnTo>
                  <a:lnTo>
                    <a:pt x="77970" y="33800"/>
                  </a:lnTo>
                  <a:cubicBezTo>
                    <a:pt x="78416" y="34187"/>
                    <a:pt x="78672" y="34747"/>
                    <a:pt x="78675" y="35337"/>
                  </a:cubicBezTo>
                  <a:lnTo>
                    <a:pt x="78675" y="46540"/>
                  </a:lnTo>
                  <a:cubicBezTo>
                    <a:pt x="78684" y="47346"/>
                    <a:pt x="78271" y="48099"/>
                    <a:pt x="77586" y="48524"/>
                  </a:cubicBezTo>
                  <a:cubicBezTo>
                    <a:pt x="77126" y="48880"/>
                    <a:pt x="76566" y="49082"/>
                    <a:pt x="75984" y="49100"/>
                  </a:cubicBezTo>
                  <a:cubicBezTo>
                    <a:pt x="75710" y="49166"/>
                    <a:pt x="75425" y="49166"/>
                    <a:pt x="75151" y="49100"/>
                  </a:cubicBezTo>
                  <a:lnTo>
                    <a:pt x="18259" y="31624"/>
                  </a:lnTo>
                  <a:lnTo>
                    <a:pt x="2435" y="40010"/>
                  </a:lnTo>
                  <a:lnTo>
                    <a:pt x="0" y="41098"/>
                  </a:lnTo>
                  <a:lnTo>
                    <a:pt x="8393" y="54670"/>
                  </a:lnTo>
                  <a:cubicBezTo>
                    <a:pt x="8713" y="55220"/>
                    <a:pt x="9246" y="55614"/>
                    <a:pt x="9866" y="55758"/>
                  </a:cubicBezTo>
                  <a:lnTo>
                    <a:pt x="22680" y="59599"/>
                  </a:lnTo>
                  <a:lnTo>
                    <a:pt x="19797" y="82132"/>
                  </a:lnTo>
                  <a:cubicBezTo>
                    <a:pt x="19770" y="82995"/>
                    <a:pt x="20179" y="83813"/>
                    <a:pt x="20886" y="84309"/>
                  </a:cubicBezTo>
                  <a:lnTo>
                    <a:pt x="41067" y="98840"/>
                  </a:lnTo>
                  <a:lnTo>
                    <a:pt x="34661" y="117277"/>
                  </a:lnTo>
                  <a:cubicBezTo>
                    <a:pt x="34324" y="118206"/>
                    <a:pt x="34636" y="119247"/>
                    <a:pt x="35429" y="119838"/>
                  </a:cubicBezTo>
                  <a:lnTo>
                    <a:pt x="57148" y="137762"/>
                  </a:lnTo>
                  <a:cubicBezTo>
                    <a:pt x="57659" y="138114"/>
                    <a:pt x="58258" y="138314"/>
                    <a:pt x="58878" y="138338"/>
                  </a:cubicBezTo>
                  <a:lnTo>
                    <a:pt x="68360" y="138338"/>
                  </a:lnTo>
                  <a:lnTo>
                    <a:pt x="68360" y="156647"/>
                  </a:lnTo>
                  <a:lnTo>
                    <a:pt x="64964" y="158183"/>
                  </a:lnTo>
                  <a:cubicBezTo>
                    <a:pt x="64380" y="158501"/>
                    <a:pt x="63910" y="158994"/>
                    <a:pt x="63619" y="159591"/>
                  </a:cubicBezTo>
                  <a:cubicBezTo>
                    <a:pt x="63333" y="160244"/>
                    <a:pt x="63333" y="160986"/>
                    <a:pt x="63619" y="161640"/>
                  </a:cubicBezTo>
                  <a:lnTo>
                    <a:pt x="75728" y="181741"/>
                  </a:lnTo>
                  <a:cubicBezTo>
                    <a:pt x="76231" y="182455"/>
                    <a:pt x="77033" y="182903"/>
                    <a:pt x="77906" y="182957"/>
                  </a:cubicBezTo>
                  <a:lnTo>
                    <a:pt x="77906" y="182957"/>
                  </a:lnTo>
                  <a:cubicBezTo>
                    <a:pt x="78801" y="182980"/>
                    <a:pt x="79647" y="182546"/>
                    <a:pt x="80148" y="181805"/>
                  </a:cubicBezTo>
                  <a:lnTo>
                    <a:pt x="82391" y="178540"/>
                  </a:lnTo>
                  <a:lnTo>
                    <a:pt x="100522" y="151653"/>
                  </a:lnTo>
                  <a:lnTo>
                    <a:pt x="132555" y="140451"/>
                  </a:lnTo>
                  <a:lnTo>
                    <a:pt x="145369" y="144419"/>
                  </a:lnTo>
                  <a:lnTo>
                    <a:pt x="151775" y="170538"/>
                  </a:lnTo>
                  <a:lnTo>
                    <a:pt x="138578" y="180780"/>
                  </a:lnTo>
                  <a:cubicBezTo>
                    <a:pt x="137889" y="181281"/>
                    <a:pt x="137523" y="182112"/>
                    <a:pt x="137616" y="182957"/>
                  </a:cubicBezTo>
                  <a:cubicBezTo>
                    <a:pt x="137731" y="183794"/>
                    <a:pt x="138261" y="184517"/>
                    <a:pt x="139026" y="184877"/>
                  </a:cubicBezTo>
                  <a:lnTo>
                    <a:pt x="180093" y="204914"/>
                  </a:lnTo>
                  <a:cubicBezTo>
                    <a:pt x="180471" y="205109"/>
                    <a:pt x="180886" y="205219"/>
                    <a:pt x="181311" y="205234"/>
                  </a:cubicBezTo>
                  <a:cubicBezTo>
                    <a:pt x="181819" y="205233"/>
                    <a:pt x="182321" y="205124"/>
                    <a:pt x="182784" y="204914"/>
                  </a:cubicBezTo>
                  <a:cubicBezTo>
                    <a:pt x="183565" y="204464"/>
                    <a:pt x="184051" y="203638"/>
                    <a:pt x="184066" y="202738"/>
                  </a:cubicBezTo>
                  <a:lnTo>
                    <a:pt x="184066" y="166953"/>
                  </a:lnTo>
                  <a:lnTo>
                    <a:pt x="196879" y="173355"/>
                  </a:lnTo>
                  <a:cubicBezTo>
                    <a:pt x="197299" y="173558"/>
                    <a:pt x="197758" y="173667"/>
                    <a:pt x="198225" y="173675"/>
                  </a:cubicBezTo>
                  <a:cubicBezTo>
                    <a:pt x="198563" y="173740"/>
                    <a:pt x="198911" y="173740"/>
                    <a:pt x="199249" y="173675"/>
                  </a:cubicBezTo>
                  <a:cubicBezTo>
                    <a:pt x="200008" y="173427"/>
                    <a:pt x="200604" y="172833"/>
                    <a:pt x="200851" y="172074"/>
                  </a:cubicBezTo>
                  <a:lnTo>
                    <a:pt x="216996" y="108571"/>
                  </a:lnTo>
                  <a:lnTo>
                    <a:pt x="230450" y="96152"/>
                  </a:lnTo>
                  <a:lnTo>
                    <a:pt x="250759" y="100313"/>
                  </a:lnTo>
                  <a:lnTo>
                    <a:pt x="251336" y="100313"/>
                  </a:lnTo>
                  <a:cubicBezTo>
                    <a:pt x="252152" y="100338"/>
                    <a:pt x="252933" y="99984"/>
                    <a:pt x="253450" y="99353"/>
                  </a:cubicBezTo>
                  <a:cubicBezTo>
                    <a:pt x="253980" y="98558"/>
                    <a:pt x="253980" y="97523"/>
                    <a:pt x="253450" y="96728"/>
                  </a:cubicBezTo>
                  <a:lnTo>
                    <a:pt x="246211" y="83349"/>
                  </a:lnTo>
                  <a:cubicBezTo>
                    <a:pt x="245804" y="82607"/>
                    <a:pt x="245065" y="82107"/>
                    <a:pt x="244225" y="82004"/>
                  </a:cubicBezTo>
                  <a:lnTo>
                    <a:pt x="216484" y="77779"/>
                  </a:lnTo>
                  <a:lnTo>
                    <a:pt x="186372" y="29191"/>
                  </a:lnTo>
                  <a:lnTo>
                    <a:pt x="168561" y="12739"/>
                  </a:lnTo>
                  <a:lnTo>
                    <a:pt x="164653" y="9154"/>
                  </a:lnTo>
                  <a:cubicBezTo>
                    <a:pt x="164140" y="8652"/>
                    <a:pt x="163449" y="8376"/>
                    <a:pt x="162731" y="8386"/>
                  </a:cubicBezTo>
                  <a:lnTo>
                    <a:pt x="162731" y="8386"/>
                  </a:lnTo>
                  <a:cubicBezTo>
                    <a:pt x="161969" y="8472"/>
                    <a:pt x="161275" y="8865"/>
                    <a:pt x="160809" y="9474"/>
                  </a:cubicBezTo>
                  <a:lnTo>
                    <a:pt x="137488" y="39498"/>
                  </a:lnTo>
                  <a:lnTo>
                    <a:pt x="111862" y="37514"/>
                  </a:lnTo>
                  <a:lnTo>
                    <a:pt x="104238" y="19973"/>
                  </a:lnTo>
                  <a:lnTo>
                    <a:pt x="70602" y="0"/>
                  </a:lnTo>
                  <a:cubicBezTo>
                    <a:pt x="70847" y="411"/>
                    <a:pt x="71000" y="869"/>
                    <a:pt x="71051" y="134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xmlns="" id="{515645E5-F113-FA4A-A21F-7C00161F4F65}"/>
                </a:ext>
              </a:extLst>
            </p:cNvPr>
            <p:cNvSpPr/>
            <p:nvPr/>
          </p:nvSpPr>
          <p:spPr>
            <a:xfrm>
              <a:off x="3750620" y="4005324"/>
              <a:ext cx="326743" cy="153638"/>
            </a:xfrm>
            <a:custGeom>
              <a:avLst/>
              <a:gdLst>
                <a:gd name="connsiteX0" fmla="*/ 80285 w 326743"/>
                <a:gd name="connsiteY0" fmla="*/ 121246 h 153637"/>
                <a:gd name="connsiteX1" fmla="*/ 82399 w 326743"/>
                <a:gd name="connsiteY1" fmla="*/ 123102 h 153637"/>
                <a:gd name="connsiteX2" fmla="*/ 122121 w 326743"/>
                <a:gd name="connsiteY2" fmla="*/ 129504 h 153637"/>
                <a:gd name="connsiteX3" fmla="*/ 142430 w 326743"/>
                <a:gd name="connsiteY3" fmla="*/ 125343 h 153637"/>
                <a:gd name="connsiteX4" fmla="*/ 175233 w 326743"/>
                <a:gd name="connsiteY4" fmla="*/ 155622 h 153637"/>
                <a:gd name="connsiteX5" fmla="*/ 177090 w 326743"/>
                <a:gd name="connsiteY5" fmla="*/ 156326 h 153637"/>
                <a:gd name="connsiteX6" fmla="*/ 177795 w 326743"/>
                <a:gd name="connsiteY6" fmla="*/ 156327 h 153637"/>
                <a:gd name="connsiteX7" fmla="*/ 243593 w 326743"/>
                <a:gd name="connsiteY7" fmla="*/ 140515 h 153637"/>
                <a:gd name="connsiteX8" fmla="*/ 251024 w 326743"/>
                <a:gd name="connsiteY8" fmla="*/ 137122 h 153637"/>
                <a:gd name="connsiteX9" fmla="*/ 253395 w 326743"/>
                <a:gd name="connsiteY9" fmla="*/ 136033 h 153637"/>
                <a:gd name="connsiteX10" fmla="*/ 269219 w 326743"/>
                <a:gd name="connsiteY10" fmla="*/ 127647 h 153637"/>
                <a:gd name="connsiteX11" fmla="*/ 326111 w 326743"/>
                <a:gd name="connsiteY11" fmla="*/ 145124 h 153637"/>
                <a:gd name="connsiteX12" fmla="*/ 326944 w 326743"/>
                <a:gd name="connsiteY12" fmla="*/ 145124 h 153637"/>
                <a:gd name="connsiteX13" fmla="*/ 328546 w 326743"/>
                <a:gd name="connsiteY13" fmla="*/ 144548 h 153637"/>
                <a:gd name="connsiteX14" fmla="*/ 329635 w 326743"/>
                <a:gd name="connsiteY14" fmla="*/ 142563 h 153637"/>
                <a:gd name="connsiteX15" fmla="*/ 329635 w 326743"/>
                <a:gd name="connsiteY15" fmla="*/ 131360 h 153637"/>
                <a:gd name="connsiteX16" fmla="*/ 328930 w 326743"/>
                <a:gd name="connsiteY16" fmla="*/ 129824 h 153637"/>
                <a:gd name="connsiteX17" fmla="*/ 313298 w 326743"/>
                <a:gd name="connsiteY17" fmla="*/ 113244 h 153637"/>
                <a:gd name="connsiteX18" fmla="*/ 322011 w 326743"/>
                <a:gd name="connsiteY18" fmla="*/ 99224 h 153637"/>
                <a:gd name="connsiteX19" fmla="*/ 322011 w 326743"/>
                <a:gd name="connsiteY19" fmla="*/ 97368 h 153637"/>
                <a:gd name="connsiteX20" fmla="*/ 321114 w 326743"/>
                <a:gd name="connsiteY20" fmla="*/ 96024 h 153637"/>
                <a:gd name="connsiteX21" fmla="*/ 320794 w 326743"/>
                <a:gd name="connsiteY21" fmla="*/ 96024 h 153637"/>
                <a:gd name="connsiteX22" fmla="*/ 288247 w 326743"/>
                <a:gd name="connsiteY22" fmla="*/ 78996 h 153637"/>
                <a:gd name="connsiteX23" fmla="*/ 288247 w 326743"/>
                <a:gd name="connsiteY23" fmla="*/ 62672 h 153637"/>
                <a:gd name="connsiteX24" fmla="*/ 286838 w 326743"/>
                <a:gd name="connsiteY24" fmla="*/ 60495 h 153637"/>
                <a:gd name="connsiteX25" fmla="*/ 261916 w 326743"/>
                <a:gd name="connsiteY25" fmla="*/ 49164 h 153637"/>
                <a:gd name="connsiteX26" fmla="*/ 236289 w 326743"/>
                <a:gd name="connsiteY26" fmla="*/ 44747 h 153637"/>
                <a:gd name="connsiteX27" fmla="*/ 203807 w 326743"/>
                <a:gd name="connsiteY27" fmla="*/ 55502 h 153637"/>
                <a:gd name="connsiteX28" fmla="*/ 152553 w 326743"/>
                <a:gd name="connsiteY28" fmla="*/ 20101 h 153637"/>
                <a:gd name="connsiteX29" fmla="*/ 97775 w 326743"/>
                <a:gd name="connsiteY29" fmla="*/ 18052 h 153637"/>
                <a:gd name="connsiteX30" fmla="*/ 43446 w 326743"/>
                <a:gd name="connsiteY30" fmla="*/ 0 h 153637"/>
                <a:gd name="connsiteX31" fmla="*/ 2315 w 326743"/>
                <a:gd name="connsiteY31" fmla="*/ 4481 h 153637"/>
                <a:gd name="connsiteX32" fmla="*/ 137 w 326743"/>
                <a:gd name="connsiteY32" fmla="*/ 6210 h 153637"/>
                <a:gd name="connsiteX33" fmla="*/ 841 w 326743"/>
                <a:gd name="connsiteY33" fmla="*/ 8771 h 153637"/>
                <a:gd name="connsiteX34" fmla="*/ 5391 w 326743"/>
                <a:gd name="connsiteY34" fmla="*/ 12419 h 153637"/>
                <a:gd name="connsiteX35" fmla="*/ 23073 w 326743"/>
                <a:gd name="connsiteY35" fmla="*/ 26887 h 153637"/>
                <a:gd name="connsiteX36" fmla="*/ 70290 w 326743"/>
                <a:gd name="connsiteY36" fmla="*/ 52493 h 153637"/>
                <a:gd name="connsiteX37" fmla="*/ 89510 w 326743"/>
                <a:gd name="connsiteY37" fmla="*/ 96152 h 153637"/>
                <a:gd name="connsiteX38" fmla="*/ 89510 w 326743"/>
                <a:gd name="connsiteY38" fmla="*/ 112732 h 153637"/>
                <a:gd name="connsiteX39" fmla="*/ 80926 w 326743"/>
                <a:gd name="connsiteY39" fmla="*/ 118749 h 153637"/>
                <a:gd name="connsiteX40" fmla="*/ 80926 w 326743"/>
                <a:gd name="connsiteY40" fmla="*/ 118749 h 153637"/>
                <a:gd name="connsiteX41" fmla="*/ 80285 w 326743"/>
                <a:gd name="connsiteY41" fmla="*/ 121246 h 1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26743" h="153637">
                  <a:moveTo>
                    <a:pt x="80285" y="121246"/>
                  </a:moveTo>
                  <a:cubicBezTo>
                    <a:pt x="80556" y="122230"/>
                    <a:pt x="81387" y="122960"/>
                    <a:pt x="82399" y="123102"/>
                  </a:cubicBezTo>
                  <a:lnTo>
                    <a:pt x="122121" y="129504"/>
                  </a:lnTo>
                  <a:lnTo>
                    <a:pt x="142430" y="125343"/>
                  </a:lnTo>
                  <a:lnTo>
                    <a:pt x="175233" y="155622"/>
                  </a:lnTo>
                  <a:cubicBezTo>
                    <a:pt x="175751" y="156065"/>
                    <a:pt x="176408" y="156314"/>
                    <a:pt x="177090" y="156326"/>
                  </a:cubicBezTo>
                  <a:lnTo>
                    <a:pt x="177795" y="156327"/>
                  </a:lnTo>
                  <a:lnTo>
                    <a:pt x="243593" y="140515"/>
                  </a:lnTo>
                  <a:lnTo>
                    <a:pt x="251024" y="137122"/>
                  </a:lnTo>
                  <a:lnTo>
                    <a:pt x="253395" y="136033"/>
                  </a:lnTo>
                  <a:lnTo>
                    <a:pt x="269219" y="127647"/>
                  </a:lnTo>
                  <a:lnTo>
                    <a:pt x="326111" y="145124"/>
                  </a:lnTo>
                  <a:cubicBezTo>
                    <a:pt x="326386" y="145183"/>
                    <a:pt x="326670" y="145183"/>
                    <a:pt x="326944" y="145124"/>
                  </a:cubicBezTo>
                  <a:cubicBezTo>
                    <a:pt x="327526" y="145106"/>
                    <a:pt x="328086" y="144904"/>
                    <a:pt x="328546" y="144548"/>
                  </a:cubicBezTo>
                  <a:cubicBezTo>
                    <a:pt x="329231" y="144122"/>
                    <a:pt x="329644" y="143370"/>
                    <a:pt x="329635" y="142563"/>
                  </a:cubicBezTo>
                  <a:lnTo>
                    <a:pt x="329635" y="131360"/>
                  </a:lnTo>
                  <a:cubicBezTo>
                    <a:pt x="329632" y="130771"/>
                    <a:pt x="329375" y="130211"/>
                    <a:pt x="328930" y="129824"/>
                  </a:cubicBezTo>
                  <a:lnTo>
                    <a:pt x="313298" y="113244"/>
                  </a:lnTo>
                  <a:lnTo>
                    <a:pt x="322011" y="99224"/>
                  </a:lnTo>
                  <a:cubicBezTo>
                    <a:pt x="322256" y="98630"/>
                    <a:pt x="322256" y="97962"/>
                    <a:pt x="322011" y="97368"/>
                  </a:cubicBezTo>
                  <a:cubicBezTo>
                    <a:pt x="321853" y="96841"/>
                    <a:pt x="321541" y="96372"/>
                    <a:pt x="321114" y="96024"/>
                  </a:cubicBezTo>
                  <a:cubicBezTo>
                    <a:pt x="321114" y="96024"/>
                    <a:pt x="321114" y="96024"/>
                    <a:pt x="320794" y="96024"/>
                  </a:cubicBezTo>
                  <a:lnTo>
                    <a:pt x="288247" y="78996"/>
                  </a:lnTo>
                  <a:lnTo>
                    <a:pt x="288247" y="62672"/>
                  </a:lnTo>
                  <a:cubicBezTo>
                    <a:pt x="288269" y="61726"/>
                    <a:pt x="287710" y="60863"/>
                    <a:pt x="286838" y="60495"/>
                  </a:cubicBezTo>
                  <a:lnTo>
                    <a:pt x="261916" y="49164"/>
                  </a:lnTo>
                  <a:lnTo>
                    <a:pt x="236289" y="44747"/>
                  </a:lnTo>
                  <a:lnTo>
                    <a:pt x="203807" y="55502"/>
                  </a:lnTo>
                  <a:lnTo>
                    <a:pt x="152553" y="20101"/>
                  </a:lnTo>
                  <a:lnTo>
                    <a:pt x="97775" y="18052"/>
                  </a:lnTo>
                  <a:lnTo>
                    <a:pt x="43446" y="0"/>
                  </a:lnTo>
                  <a:lnTo>
                    <a:pt x="2315" y="4481"/>
                  </a:lnTo>
                  <a:cubicBezTo>
                    <a:pt x="1305" y="4563"/>
                    <a:pt x="445" y="5245"/>
                    <a:pt x="137" y="6210"/>
                  </a:cubicBezTo>
                  <a:cubicBezTo>
                    <a:pt x="-194" y="7126"/>
                    <a:pt x="88" y="8152"/>
                    <a:pt x="841" y="8771"/>
                  </a:cubicBezTo>
                  <a:lnTo>
                    <a:pt x="5391" y="12419"/>
                  </a:lnTo>
                  <a:lnTo>
                    <a:pt x="23073" y="26887"/>
                  </a:lnTo>
                  <a:lnTo>
                    <a:pt x="70290" y="52493"/>
                  </a:lnTo>
                  <a:lnTo>
                    <a:pt x="89510" y="96152"/>
                  </a:lnTo>
                  <a:lnTo>
                    <a:pt x="89510" y="112732"/>
                  </a:lnTo>
                  <a:lnTo>
                    <a:pt x="80926" y="118749"/>
                  </a:lnTo>
                  <a:lnTo>
                    <a:pt x="80926" y="118749"/>
                  </a:lnTo>
                  <a:cubicBezTo>
                    <a:pt x="80223" y="119373"/>
                    <a:pt x="79969" y="120361"/>
                    <a:pt x="80285" y="121246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xmlns="" id="{5E3B0CDF-D979-4E47-870A-1CBAE8F171CC}"/>
                </a:ext>
              </a:extLst>
            </p:cNvPr>
            <p:cNvSpPr/>
            <p:nvPr/>
          </p:nvSpPr>
          <p:spPr>
            <a:xfrm>
              <a:off x="4353053" y="4055256"/>
              <a:ext cx="679113" cy="428905"/>
            </a:xfrm>
            <a:custGeom>
              <a:avLst/>
              <a:gdLst>
                <a:gd name="connsiteX0" fmla="*/ 492357 w 679112"/>
                <a:gd name="connsiteY0" fmla="*/ 432170 h 428905"/>
                <a:gd name="connsiteX1" fmla="*/ 492933 w 679112"/>
                <a:gd name="connsiteY1" fmla="*/ 432170 h 428905"/>
                <a:gd name="connsiteX2" fmla="*/ 494599 w 679112"/>
                <a:gd name="connsiteY2" fmla="*/ 431594 h 428905"/>
                <a:gd name="connsiteX3" fmla="*/ 509655 w 679112"/>
                <a:gd name="connsiteY3" fmla="*/ 419879 h 428905"/>
                <a:gd name="connsiteX4" fmla="*/ 519393 w 679112"/>
                <a:gd name="connsiteY4" fmla="*/ 406500 h 428905"/>
                <a:gd name="connsiteX5" fmla="*/ 519393 w 679112"/>
                <a:gd name="connsiteY5" fmla="*/ 403747 h 428905"/>
                <a:gd name="connsiteX6" fmla="*/ 514076 w 679112"/>
                <a:gd name="connsiteY6" fmla="*/ 397346 h 428905"/>
                <a:gd name="connsiteX7" fmla="*/ 578399 w 679112"/>
                <a:gd name="connsiteY7" fmla="*/ 369499 h 428905"/>
                <a:gd name="connsiteX8" fmla="*/ 579808 w 679112"/>
                <a:gd name="connsiteY8" fmla="*/ 368155 h 428905"/>
                <a:gd name="connsiteX9" fmla="*/ 598516 w 679112"/>
                <a:gd name="connsiteY9" fmla="*/ 320719 h 428905"/>
                <a:gd name="connsiteX10" fmla="*/ 620812 w 679112"/>
                <a:gd name="connsiteY10" fmla="*/ 320719 h 428905"/>
                <a:gd name="connsiteX11" fmla="*/ 622669 w 679112"/>
                <a:gd name="connsiteY11" fmla="*/ 320015 h 428905"/>
                <a:gd name="connsiteX12" fmla="*/ 636252 w 679112"/>
                <a:gd name="connsiteY12" fmla="*/ 307532 h 428905"/>
                <a:gd name="connsiteX13" fmla="*/ 676422 w 679112"/>
                <a:gd name="connsiteY13" fmla="*/ 311757 h 428905"/>
                <a:gd name="connsiteX14" fmla="*/ 677063 w 679112"/>
                <a:gd name="connsiteY14" fmla="*/ 311757 h 428905"/>
                <a:gd name="connsiteX15" fmla="*/ 675973 w 679112"/>
                <a:gd name="connsiteY15" fmla="*/ 311757 h 428905"/>
                <a:gd name="connsiteX16" fmla="*/ 674116 w 679112"/>
                <a:gd name="connsiteY16" fmla="*/ 309580 h 428905"/>
                <a:gd name="connsiteX17" fmla="*/ 674116 w 679112"/>
                <a:gd name="connsiteY17" fmla="*/ 287303 h 428905"/>
                <a:gd name="connsiteX18" fmla="*/ 680522 w 679112"/>
                <a:gd name="connsiteY18" fmla="*/ 274884 h 428905"/>
                <a:gd name="connsiteX19" fmla="*/ 646246 w 679112"/>
                <a:gd name="connsiteY19" fmla="*/ 257984 h 428905"/>
                <a:gd name="connsiteX20" fmla="*/ 628051 w 679112"/>
                <a:gd name="connsiteY20" fmla="*/ 260480 h 428905"/>
                <a:gd name="connsiteX21" fmla="*/ 626514 w 679112"/>
                <a:gd name="connsiteY21" fmla="*/ 259968 h 428905"/>
                <a:gd name="connsiteX22" fmla="*/ 585446 w 679112"/>
                <a:gd name="connsiteY22" fmla="*/ 226488 h 428905"/>
                <a:gd name="connsiteX23" fmla="*/ 559819 w 679112"/>
                <a:gd name="connsiteY23" fmla="*/ 218038 h 428905"/>
                <a:gd name="connsiteX24" fmla="*/ 534833 w 679112"/>
                <a:gd name="connsiteY24" fmla="*/ 195248 h 428905"/>
                <a:gd name="connsiteX25" fmla="*/ 491780 w 679112"/>
                <a:gd name="connsiteY25" fmla="*/ 170986 h 428905"/>
                <a:gd name="connsiteX26" fmla="*/ 454621 w 679112"/>
                <a:gd name="connsiteY26" fmla="*/ 96472 h 428905"/>
                <a:gd name="connsiteX27" fmla="*/ 441808 w 679112"/>
                <a:gd name="connsiteY27" fmla="*/ 85013 h 428905"/>
                <a:gd name="connsiteX28" fmla="*/ 428994 w 679112"/>
                <a:gd name="connsiteY28" fmla="*/ 94935 h 428905"/>
                <a:gd name="connsiteX29" fmla="*/ 427521 w 679112"/>
                <a:gd name="connsiteY29" fmla="*/ 95512 h 428905"/>
                <a:gd name="connsiteX30" fmla="*/ 371590 w 679112"/>
                <a:gd name="connsiteY30" fmla="*/ 83797 h 428905"/>
                <a:gd name="connsiteX31" fmla="*/ 369796 w 679112"/>
                <a:gd name="connsiteY31" fmla="*/ 81812 h 428905"/>
                <a:gd name="connsiteX32" fmla="*/ 367361 w 679112"/>
                <a:gd name="connsiteY32" fmla="*/ 57294 h 428905"/>
                <a:gd name="connsiteX33" fmla="*/ 368963 w 679112"/>
                <a:gd name="connsiteY33" fmla="*/ 54926 h 428905"/>
                <a:gd name="connsiteX34" fmla="*/ 372038 w 679112"/>
                <a:gd name="connsiteY34" fmla="*/ 54029 h 428905"/>
                <a:gd name="connsiteX35" fmla="*/ 363389 w 679112"/>
                <a:gd name="connsiteY35" fmla="*/ 47628 h 428905"/>
                <a:gd name="connsiteX36" fmla="*/ 362492 w 679112"/>
                <a:gd name="connsiteY36" fmla="*/ 46091 h 428905"/>
                <a:gd name="connsiteX37" fmla="*/ 360442 w 679112"/>
                <a:gd name="connsiteY37" fmla="*/ 30023 h 428905"/>
                <a:gd name="connsiteX38" fmla="*/ 333278 w 679112"/>
                <a:gd name="connsiteY38" fmla="*/ 27911 h 428905"/>
                <a:gd name="connsiteX39" fmla="*/ 299963 w 679112"/>
                <a:gd name="connsiteY39" fmla="*/ 0 h 428905"/>
                <a:gd name="connsiteX40" fmla="*/ 294197 w 679112"/>
                <a:gd name="connsiteY40" fmla="*/ 6978 h 428905"/>
                <a:gd name="connsiteX41" fmla="*/ 284266 w 679112"/>
                <a:gd name="connsiteY41" fmla="*/ 9282 h 428905"/>
                <a:gd name="connsiteX42" fmla="*/ 294261 w 679112"/>
                <a:gd name="connsiteY42" fmla="*/ 22086 h 428905"/>
                <a:gd name="connsiteX43" fmla="*/ 294261 w 679112"/>
                <a:gd name="connsiteY43" fmla="*/ 24838 h 428905"/>
                <a:gd name="connsiteX44" fmla="*/ 292467 w 679112"/>
                <a:gd name="connsiteY44" fmla="*/ 25606 h 428905"/>
                <a:gd name="connsiteX45" fmla="*/ 291506 w 679112"/>
                <a:gd name="connsiteY45" fmla="*/ 25606 h 428905"/>
                <a:gd name="connsiteX46" fmla="*/ 274272 w 679112"/>
                <a:gd name="connsiteY46" fmla="*/ 17668 h 428905"/>
                <a:gd name="connsiteX47" fmla="*/ 267865 w 679112"/>
                <a:gd name="connsiteY47" fmla="*/ 31176 h 428905"/>
                <a:gd name="connsiteX48" fmla="*/ 266135 w 679112"/>
                <a:gd name="connsiteY48" fmla="*/ 32456 h 428905"/>
                <a:gd name="connsiteX49" fmla="*/ 237113 w 679112"/>
                <a:gd name="connsiteY49" fmla="*/ 36937 h 428905"/>
                <a:gd name="connsiteX50" fmla="*/ 227054 w 679112"/>
                <a:gd name="connsiteY50" fmla="*/ 48780 h 428905"/>
                <a:gd name="connsiteX51" fmla="*/ 231795 w 679112"/>
                <a:gd name="connsiteY51" fmla="*/ 83541 h 428905"/>
                <a:gd name="connsiteX52" fmla="*/ 230770 w 679112"/>
                <a:gd name="connsiteY52" fmla="*/ 85653 h 428905"/>
                <a:gd name="connsiteX53" fmla="*/ 223530 w 679112"/>
                <a:gd name="connsiteY53" fmla="*/ 90134 h 428905"/>
                <a:gd name="connsiteX54" fmla="*/ 222313 w 679112"/>
                <a:gd name="connsiteY54" fmla="*/ 90454 h 428905"/>
                <a:gd name="connsiteX55" fmla="*/ 177082 w 679112"/>
                <a:gd name="connsiteY55" fmla="*/ 84053 h 428905"/>
                <a:gd name="connsiteX56" fmla="*/ 177082 w 679112"/>
                <a:gd name="connsiteY56" fmla="*/ 84053 h 428905"/>
                <a:gd name="connsiteX57" fmla="*/ 147611 w 679112"/>
                <a:gd name="connsiteY57" fmla="*/ 88598 h 428905"/>
                <a:gd name="connsiteX58" fmla="*/ 145369 w 679112"/>
                <a:gd name="connsiteY58" fmla="*/ 87382 h 428905"/>
                <a:gd name="connsiteX59" fmla="*/ 111477 w 679112"/>
                <a:gd name="connsiteY59" fmla="*/ 36169 h 428905"/>
                <a:gd name="connsiteX60" fmla="*/ 86875 w 679112"/>
                <a:gd name="connsiteY60" fmla="*/ 24134 h 428905"/>
                <a:gd name="connsiteX61" fmla="*/ 34724 w 679112"/>
                <a:gd name="connsiteY61" fmla="*/ 36937 h 428905"/>
                <a:gd name="connsiteX62" fmla="*/ 4100 w 679112"/>
                <a:gd name="connsiteY62" fmla="*/ 56718 h 428905"/>
                <a:gd name="connsiteX63" fmla="*/ 2562 w 679112"/>
                <a:gd name="connsiteY63" fmla="*/ 57166 h 428905"/>
                <a:gd name="connsiteX64" fmla="*/ 1153 w 679112"/>
                <a:gd name="connsiteY64" fmla="*/ 56782 h 428905"/>
                <a:gd name="connsiteX65" fmla="*/ 0 w 679112"/>
                <a:gd name="connsiteY65" fmla="*/ 55182 h 428905"/>
                <a:gd name="connsiteX66" fmla="*/ 14543 w 679112"/>
                <a:gd name="connsiteY66" fmla="*/ 95255 h 428905"/>
                <a:gd name="connsiteX67" fmla="*/ 17042 w 679112"/>
                <a:gd name="connsiteY67" fmla="*/ 97048 h 428905"/>
                <a:gd name="connsiteX68" fmla="*/ 17490 w 679112"/>
                <a:gd name="connsiteY68" fmla="*/ 97048 h 428905"/>
                <a:gd name="connsiteX69" fmla="*/ 19734 w 679112"/>
                <a:gd name="connsiteY69" fmla="*/ 94438 h 428905"/>
                <a:gd name="connsiteX70" fmla="*/ 19732 w 679112"/>
                <a:gd name="connsiteY70" fmla="*/ 94423 h 428905"/>
                <a:gd name="connsiteX71" fmla="*/ 17362 w 679112"/>
                <a:gd name="connsiteY71" fmla="*/ 64784 h 428905"/>
                <a:gd name="connsiteX72" fmla="*/ 50357 w 679112"/>
                <a:gd name="connsiteY72" fmla="*/ 48012 h 428905"/>
                <a:gd name="connsiteX73" fmla="*/ 61312 w 679112"/>
                <a:gd name="connsiteY73" fmla="*/ 49996 h 428905"/>
                <a:gd name="connsiteX74" fmla="*/ 78034 w 679112"/>
                <a:gd name="connsiteY74" fmla="*/ 74194 h 428905"/>
                <a:gd name="connsiteX75" fmla="*/ 107120 w 679112"/>
                <a:gd name="connsiteY75" fmla="*/ 98904 h 428905"/>
                <a:gd name="connsiteX76" fmla="*/ 85081 w 679112"/>
                <a:gd name="connsiteY76" fmla="*/ 115805 h 428905"/>
                <a:gd name="connsiteX77" fmla="*/ 84468 w 679112"/>
                <a:gd name="connsiteY77" fmla="*/ 119005 h 428905"/>
                <a:gd name="connsiteX78" fmla="*/ 85658 w 679112"/>
                <a:gd name="connsiteY78" fmla="*/ 119901 h 428905"/>
                <a:gd name="connsiteX79" fmla="*/ 91360 w 679112"/>
                <a:gd name="connsiteY79" fmla="*/ 122590 h 428905"/>
                <a:gd name="connsiteX80" fmla="*/ 86106 w 679112"/>
                <a:gd name="connsiteY80" fmla="*/ 126239 h 428905"/>
                <a:gd name="connsiteX81" fmla="*/ 33123 w 679112"/>
                <a:gd name="connsiteY81" fmla="*/ 117725 h 428905"/>
                <a:gd name="connsiteX82" fmla="*/ 24025 w 679112"/>
                <a:gd name="connsiteY82" fmla="*/ 98904 h 428905"/>
                <a:gd name="connsiteX83" fmla="*/ 21590 w 679112"/>
                <a:gd name="connsiteY83" fmla="*/ 97432 h 428905"/>
                <a:gd name="connsiteX84" fmla="*/ 21142 w 679112"/>
                <a:gd name="connsiteY84" fmla="*/ 97432 h 428905"/>
                <a:gd name="connsiteX85" fmla="*/ 18900 w 679112"/>
                <a:gd name="connsiteY85" fmla="*/ 99545 h 428905"/>
                <a:gd name="connsiteX86" fmla="*/ 11724 w 679112"/>
                <a:gd name="connsiteY86" fmla="*/ 145188 h 428905"/>
                <a:gd name="connsiteX87" fmla="*/ 19028 w 679112"/>
                <a:gd name="connsiteY87" fmla="*/ 167465 h 428905"/>
                <a:gd name="connsiteX88" fmla="*/ 20245 w 679112"/>
                <a:gd name="connsiteY88" fmla="*/ 169002 h 428905"/>
                <a:gd name="connsiteX89" fmla="*/ 21591 w 679112"/>
                <a:gd name="connsiteY89" fmla="*/ 169002 h 428905"/>
                <a:gd name="connsiteX90" fmla="*/ 22295 w 679112"/>
                <a:gd name="connsiteY90" fmla="*/ 169002 h 428905"/>
                <a:gd name="connsiteX91" fmla="*/ 45167 w 679112"/>
                <a:gd name="connsiteY91" fmla="*/ 162600 h 428905"/>
                <a:gd name="connsiteX92" fmla="*/ 51574 w 679112"/>
                <a:gd name="connsiteY92" fmla="*/ 166825 h 428905"/>
                <a:gd name="connsiteX93" fmla="*/ 44078 w 679112"/>
                <a:gd name="connsiteY93" fmla="*/ 173675 h 428905"/>
                <a:gd name="connsiteX94" fmla="*/ 43309 w 679112"/>
                <a:gd name="connsiteY94" fmla="*/ 175851 h 428905"/>
                <a:gd name="connsiteX95" fmla="*/ 44783 w 679112"/>
                <a:gd name="connsiteY95" fmla="*/ 177708 h 428905"/>
                <a:gd name="connsiteX96" fmla="*/ 64900 w 679112"/>
                <a:gd name="connsiteY96" fmla="*/ 186926 h 428905"/>
                <a:gd name="connsiteX97" fmla="*/ 44462 w 679112"/>
                <a:gd name="connsiteY97" fmla="*/ 200241 h 428905"/>
                <a:gd name="connsiteX98" fmla="*/ 43309 w 679112"/>
                <a:gd name="connsiteY98" fmla="*/ 202354 h 428905"/>
                <a:gd name="connsiteX99" fmla="*/ 44655 w 679112"/>
                <a:gd name="connsiteY99" fmla="*/ 204338 h 428905"/>
                <a:gd name="connsiteX100" fmla="*/ 76688 w 679112"/>
                <a:gd name="connsiteY100" fmla="*/ 221111 h 428905"/>
                <a:gd name="connsiteX101" fmla="*/ 62978 w 679112"/>
                <a:gd name="connsiteY101" fmla="*/ 249341 h 428905"/>
                <a:gd name="connsiteX102" fmla="*/ 69769 w 679112"/>
                <a:gd name="connsiteY102" fmla="*/ 303371 h 428905"/>
                <a:gd name="connsiteX103" fmla="*/ 70282 w 679112"/>
                <a:gd name="connsiteY103" fmla="*/ 307340 h 428905"/>
                <a:gd name="connsiteX104" fmla="*/ 71435 w 679112"/>
                <a:gd name="connsiteY104" fmla="*/ 309068 h 428905"/>
                <a:gd name="connsiteX105" fmla="*/ 72908 w 679112"/>
                <a:gd name="connsiteY105" fmla="*/ 309516 h 428905"/>
                <a:gd name="connsiteX106" fmla="*/ 73613 w 679112"/>
                <a:gd name="connsiteY106" fmla="*/ 309516 h 428905"/>
                <a:gd name="connsiteX107" fmla="*/ 101098 w 679112"/>
                <a:gd name="connsiteY107" fmla="*/ 302411 h 428905"/>
                <a:gd name="connsiteX108" fmla="*/ 143446 w 679112"/>
                <a:gd name="connsiteY108" fmla="*/ 273859 h 428905"/>
                <a:gd name="connsiteX109" fmla="*/ 223979 w 679112"/>
                <a:gd name="connsiteY109" fmla="*/ 258560 h 428905"/>
                <a:gd name="connsiteX110" fmla="*/ 241277 w 679112"/>
                <a:gd name="connsiteY110" fmla="*/ 278213 h 428905"/>
                <a:gd name="connsiteX111" fmla="*/ 324565 w 679112"/>
                <a:gd name="connsiteY111" fmla="*/ 300298 h 428905"/>
                <a:gd name="connsiteX112" fmla="*/ 336994 w 679112"/>
                <a:gd name="connsiteY112" fmla="*/ 322511 h 428905"/>
                <a:gd name="connsiteX113" fmla="*/ 394013 w 679112"/>
                <a:gd name="connsiteY113" fmla="*/ 356312 h 428905"/>
                <a:gd name="connsiteX114" fmla="*/ 415732 w 679112"/>
                <a:gd name="connsiteY114" fmla="*/ 356312 h 428905"/>
                <a:gd name="connsiteX115" fmla="*/ 420409 w 679112"/>
                <a:gd name="connsiteY115" fmla="*/ 395745 h 428905"/>
                <a:gd name="connsiteX116" fmla="*/ 417975 w 679112"/>
                <a:gd name="connsiteY116" fmla="*/ 406948 h 428905"/>
                <a:gd name="connsiteX117" fmla="*/ 419128 w 679112"/>
                <a:gd name="connsiteY117" fmla="*/ 409445 h 428905"/>
                <a:gd name="connsiteX118" fmla="*/ 424894 w 679112"/>
                <a:gd name="connsiteY118" fmla="*/ 412966 h 428905"/>
                <a:gd name="connsiteX119" fmla="*/ 434440 w 679112"/>
                <a:gd name="connsiteY119" fmla="*/ 418727 h 42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79112" h="428905">
                  <a:moveTo>
                    <a:pt x="492357" y="432170"/>
                  </a:moveTo>
                  <a:lnTo>
                    <a:pt x="492933" y="432170"/>
                  </a:lnTo>
                  <a:cubicBezTo>
                    <a:pt x="493538" y="432176"/>
                    <a:pt x="494127" y="431972"/>
                    <a:pt x="494599" y="431594"/>
                  </a:cubicBezTo>
                  <a:lnTo>
                    <a:pt x="509655" y="419879"/>
                  </a:lnTo>
                  <a:lnTo>
                    <a:pt x="519393" y="406500"/>
                  </a:lnTo>
                  <a:cubicBezTo>
                    <a:pt x="520002" y="405683"/>
                    <a:pt x="520002" y="404564"/>
                    <a:pt x="519393" y="403747"/>
                  </a:cubicBezTo>
                  <a:lnTo>
                    <a:pt x="514076" y="397346"/>
                  </a:lnTo>
                  <a:lnTo>
                    <a:pt x="578399" y="369499"/>
                  </a:lnTo>
                  <a:cubicBezTo>
                    <a:pt x="579024" y="369248"/>
                    <a:pt x="579529" y="368767"/>
                    <a:pt x="579808" y="368155"/>
                  </a:cubicBezTo>
                  <a:lnTo>
                    <a:pt x="598516" y="320719"/>
                  </a:lnTo>
                  <a:lnTo>
                    <a:pt x="620812" y="320719"/>
                  </a:lnTo>
                  <a:cubicBezTo>
                    <a:pt x="621496" y="320717"/>
                    <a:pt x="622156" y="320467"/>
                    <a:pt x="622669" y="320015"/>
                  </a:cubicBezTo>
                  <a:lnTo>
                    <a:pt x="636252" y="307532"/>
                  </a:lnTo>
                  <a:lnTo>
                    <a:pt x="676422" y="311757"/>
                  </a:lnTo>
                  <a:lnTo>
                    <a:pt x="677063" y="311757"/>
                  </a:lnTo>
                  <a:lnTo>
                    <a:pt x="675973" y="311757"/>
                  </a:lnTo>
                  <a:cubicBezTo>
                    <a:pt x="674897" y="311597"/>
                    <a:pt x="674103" y="310668"/>
                    <a:pt x="674116" y="309580"/>
                  </a:cubicBezTo>
                  <a:lnTo>
                    <a:pt x="674116" y="287303"/>
                  </a:lnTo>
                  <a:lnTo>
                    <a:pt x="680522" y="274884"/>
                  </a:lnTo>
                  <a:lnTo>
                    <a:pt x="646246" y="257984"/>
                  </a:lnTo>
                  <a:lnTo>
                    <a:pt x="628051" y="260480"/>
                  </a:lnTo>
                  <a:cubicBezTo>
                    <a:pt x="627493" y="260507"/>
                    <a:pt x="626944" y="260324"/>
                    <a:pt x="626514" y="259968"/>
                  </a:cubicBezTo>
                  <a:lnTo>
                    <a:pt x="585446" y="226488"/>
                  </a:lnTo>
                  <a:lnTo>
                    <a:pt x="559819" y="218038"/>
                  </a:lnTo>
                  <a:lnTo>
                    <a:pt x="534833" y="195248"/>
                  </a:lnTo>
                  <a:lnTo>
                    <a:pt x="491780" y="170986"/>
                  </a:lnTo>
                  <a:lnTo>
                    <a:pt x="454621" y="96472"/>
                  </a:lnTo>
                  <a:lnTo>
                    <a:pt x="441808" y="85013"/>
                  </a:lnTo>
                  <a:lnTo>
                    <a:pt x="428994" y="94935"/>
                  </a:lnTo>
                  <a:cubicBezTo>
                    <a:pt x="428596" y="95311"/>
                    <a:pt x="428068" y="95517"/>
                    <a:pt x="427521" y="95512"/>
                  </a:cubicBezTo>
                  <a:lnTo>
                    <a:pt x="371590" y="83797"/>
                  </a:lnTo>
                  <a:cubicBezTo>
                    <a:pt x="370619" y="83603"/>
                    <a:pt x="369890" y="82797"/>
                    <a:pt x="369796" y="81812"/>
                  </a:cubicBezTo>
                  <a:lnTo>
                    <a:pt x="367361" y="57294"/>
                  </a:lnTo>
                  <a:cubicBezTo>
                    <a:pt x="367305" y="56235"/>
                    <a:pt x="367959" y="55268"/>
                    <a:pt x="368963" y="54926"/>
                  </a:cubicBezTo>
                  <a:lnTo>
                    <a:pt x="372038" y="54029"/>
                  </a:lnTo>
                  <a:lnTo>
                    <a:pt x="363389" y="47628"/>
                  </a:lnTo>
                  <a:cubicBezTo>
                    <a:pt x="362924" y="47232"/>
                    <a:pt x="362608" y="46690"/>
                    <a:pt x="362492" y="46091"/>
                  </a:cubicBezTo>
                  <a:lnTo>
                    <a:pt x="360442" y="30023"/>
                  </a:lnTo>
                  <a:lnTo>
                    <a:pt x="333278" y="27911"/>
                  </a:lnTo>
                  <a:lnTo>
                    <a:pt x="299963" y="0"/>
                  </a:lnTo>
                  <a:lnTo>
                    <a:pt x="294197" y="6978"/>
                  </a:lnTo>
                  <a:lnTo>
                    <a:pt x="284266" y="9282"/>
                  </a:lnTo>
                  <a:lnTo>
                    <a:pt x="294261" y="22086"/>
                  </a:lnTo>
                  <a:cubicBezTo>
                    <a:pt x="294892" y="22895"/>
                    <a:pt x="294892" y="24029"/>
                    <a:pt x="294261" y="24838"/>
                  </a:cubicBezTo>
                  <a:cubicBezTo>
                    <a:pt x="293788" y="25321"/>
                    <a:pt x="293143" y="25597"/>
                    <a:pt x="292467" y="25606"/>
                  </a:cubicBezTo>
                  <a:cubicBezTo>
                    <a:pt x="292150" y="25672"/>
                    <a:pt x="291823" y="25672"/>
                    <a:pt x="291506" y="25606"/>
                  </a:cubicBezTo>
                  <a:lnTo>
                    <a:pt x="274272" y="17668"/>
                  </a:lnTo>
                  <a:lnTo>
                    <a:pt x="267865" y="31176"/>
                  </a:lnTo>
                  <a:cubicBezTo>
                    <a:pt x="267545" y="31870"/>
                    <a:pt x="266893" y="32352"/>
                    <a:pt x="266135" y="32456"/>
                  </a:cubicBezTo>
                  <a:lnTo>
                    <a:pt x="237113" y="36937"/>
                  </a:lnTo>
                  <a:lnTo>
                    <a:pt x="227054" y="48780"/>
                  </a:lnTo>
                  <a:lnTo>
                    <a:pt x="231795" y="83541"/>
                  </a:lnTo>
                  <a:cubicBezTo>
                    <a:pt x="231913" y="84388"/>
                    <a:pt x="231508" y="85221"/>
                    <a:pt x="230770" y="85653"/>
                  </a:cubicBezTo>
                  <a:lnTo>
                    <a:pt x="223530" y="90134"/>
                  </a:lnTo>
                  <a:cubicBezTo>
                    <a:pt x="223160" y="90346"/>
                    <a:pt x="222740" y="90456"/>
                    <a:pt x="222313" y="90454"/>
                  </a:cubicBezTo>
                  <a:lnTo>
                    <a:pt x="177082" y="84053"/>
                  </a:lnTo>
                  <a:lnTo>
                    <a:pt x="177082" y="84053"/>
                  </a:lnTo>
                  <a:lnTo>
                    <a:pt x="147611" y="88598"/>
                  </a:lnTo>
                  <a:cubicBezTo>
                    <a:pt x="146706" y="88595"/>
                    <a:pt x="145864" y="88138"/>
                    <a:pt x="145369" y="87382"/>
                  </a:cubicBezTo>
                  <a:lnTo>
                    <a:pt x="111477" y="36169"/>
                  </a:lnTo>
                  <a:lnTo>
                    <a:pt x="86875" y="24134"/>
                  </a:lnTo>
                  <a:lnTo>
                    <a:pt x="34724" y="36937"/>
                  </a:lnTo>
                  <a:lnTo>
                    <a:pt x="4100" y="56718"/>
                  </a:lnTo>
                  <a:cubicBezTo>
                    <a:pt x="3636" y="57001"/>
                    <a:pt x="3106" y="57155"/>
                    <a:pt x="2562" y="57166"/>
                  </a:cubicBezTo>
                  <a:cubicBezTo>
                    <a:pt x="2068" y="57159"/>
                    <a:pt x="1583" y="57027"/>
                    <a:pt x="1153" y="56782"/>
                  </a:cubicBezTo>
                  <a:cubicBezTo>
                    <a:pt x="554" y="56442"/>
                    <a:pt x="133" y="55857"/>
                    <a:pt x="0" y="55182"/>
                  </a:cubicBezTo>
                  <a:lnTo>
                    <a:pt x="14543" y="95255"/>
                  </a:lnTo>
                  <a:cubicBezTo>
                    <a:pt x="14884" y="96342"/>
                    <a:pt x="15903" y="97072"/>
                    <a:pt x="17042" y="97048"/>
                  </a:cubicBezTo>
                  <a:lnTo>
                    <a:pt x="17490" y="97048"/>
                  </a:lnTo>
                  <a:cubicBezTo>
                    <a:pt x="18831" y="96946"/>
                    <a:pt x="19835" y="95778"/>
                    <a:pt x="19734" y="94438"/>
                  </a:cubicBezTo>
                  <a:cubicBezTo>
                    <a:pt x="19733" y="94433"/>
                    <a:pt x="19733" y="94428"/>
                    <a:pt x="19732" y="94423"/>
                  </a:cubicBezTo>
                  <a:lnTo>
                    <a:pt x="17362" y="64784"/>
                  </a:lnTo>
                  <a:lnTo>
                    <a:pt x="50357" y="48012"/>
                  </a:lnTo>
                  <a:lnTo>
                    <a:pt x="61312" y="49996"/>
                  </a:lnTo>
                  <a:lnTo>
                    <a:pt x="78034" y="74194"/>
                  </a:lnTo>
                  <a:lnTo>
                    <a:pt x="107120" y="98904"/>
                  </a:lnTo>
                  <a:lnTo>
                    <a:pt x="85081" y="115805"/>
                  </a:lnTo>
                  <a:cubicBezTo>
                    <a:pt x="84027" y="116519"/>
                    <a:pt x="83752" y="117952"/>
                    <a:pt x="84468" y="119005"/>
                  </a:cubicBezTo>
                  <a:cubicBezTo>
                    <a:pt x="84754" y="119427"/>
                    <a:pt x="85173" y="119743"/>
                    <a:pt x="85658" y="119901"/>
                  </a:cubicBezTo>
                  <a:lnTo>
                    <a:pt x="91360" y="122590"/>
                  </a:lnTo>
                  <a:lnTo>
                    <a:pt x="86106" y="126239"/>
                  </a:lnTo>
                  <a:lnTo>
                    <a:pt x="33123" y="117725"/>
                  </a:lnTo>
                  <a:lnTo>
                    <a:pt x="24025" y="98904"/>
                  </a:lnTo>
                  <a:cubicBezTo>
                    <a:pt x="23549" y="98000"/>
                    <a:pt x="22612" y="97434"/>
                    <a:pt x="21590" y="97432"/>
                  </a:cubicBezTo>
                  <a:lnTo>
                    <a:pt x="21142" y="97432"/>
                  </a:lnTo>
                  <a:cubicBezTo>
                    <a:pt x="20034" y="97613"/>
                    <a:pt x="19146" y="98450"/>
                    <a:pt x="18900" y="99545"/>
                  </a:cubicBezTo>
                  <a:lnTo>
                    <a:pt x="11724" y="145188"/>
                  </a:lnTo>
                  <a:lnTo>
                    <a:pt x="19028" y="167465"/>
                  </a:lnTo>
                  <a:cubicBezTo>
                    <a:pt x="19220" y="168115"/>
                    <a:pt x="19656" y="168666"/>
                    <a:pt x="20245" y="169002"/>
                  </a:cubicBezTo>
                  <a:cubicBezTo>
                    <a:pt x="20688" y="169099"/>
                    <a:pt x="21147" y="169099"/>
                    <a:pt x="21591" y="169002"/>
                  </a:cubicBezTo>
                  <a:lnTo>
                    <a:pt x="22295" y="169002"/>
                  </a:lnTo>
                  <a:lnTo>
                    <a:pt x="45167" y="162600"/>
                  </a:lnTo>
                  <a:lnTo>
                    <a:pt x="51574" y="166825"/>
                  </a:lnTo>
                  <a:lnTo>
                    <a:pt x="44078" y="173675"/>
                  </a:lnTo>
                  <a:cubicBezTo>
                    <a:pt x="43461" y="174218"/>
                    <a:pt x="43170" y="175041"/>
                    <a:pt x="43309" y="175851"/>
                  </a:cubicBezTo>
                  <a:cubicBezTo>
                    <a:pt x="43467" y="176674"/>
                    <a:pt x="44017" y="177367"/>
                    <a:pt x="44783" y="177708"/>
                  </a:cubicBezTo>
                  <a:lnTo>
                    <a:pt x="64900" y="186926"/>
                  </a:lnTo>
                  <a:lnTo>
                    <a:pt x="44462" y="200241"/>
                  </a:lnTo>
                  <a:cubicBezTo>
                    <a:pt x="43688" y="200650"/>
                    <a:pt x="43234" y="201482"/>
                    <a:pt x="43309" y="202354"/>
                  </a:cubicBezTo>
                  <a:cubicBezTo>
                    <a:pt x="43336" y="203220"/>
                    <a:pt x="43860" y="203992"/>
                    <a:pt x="44655" y="204338"/>
                  </a:cubicBezTo>
                  <a:lnTo>
                    <a:pt x="76688" y="221111"/>
                  </a:lnTo>
                  <a:lnTo>
                    <a:pt x="62978" y="249341"/>
                  </a:lnTo>
                  <a:lnTo>
                    <a:pt x="69769" y="303371"/>
                  </a:lnTo>
                  <a:lnTo>
                    <a:pt x="70282" y="307340"/>
                  </a:lnTo>
                  <a:cubicBezTo>
                    <a:pt x="70359" y="308070"/>
                    <a:pt x="70790" y="308715"/>
                    <a:pt x="71435" y="309068"/>
                  </a:cubicBezTo>
                  <a:cubicBezTo>
                    <a:pt x="71862" y="309377"/>
                    <a:pt x="72381" y="309535"/>
                    <a:pt x="72908" y="309516"/>
                  </a:cubicBezTo>
                  <a:lnTo>
                    <a:pt x="73613" y="309516"/>
                  </a:lnTo>
                  <a:lnTo>
                    <a:pt x="101098" y="302411"/>
                  </a:lnTo>
                  <a:lnTo>
                    <a:pt x="143446" y="273859"/>
                  </a:lnTo>
                  <a:lnTo>
                    <a:pt x="223979" y="258560"/>
                  </a:lnTo>
                  <a:lnTo>
                    <a:pt x="241277" y="278213"/>
                  </a:lnTo>
                  <a:lnTo>
                    <a:pt x="324565" y="300298"/>
                  </a:lnTo>
                  <a:lnTo>
                    <a:pt x="336994" y="322511"/>
                  </a:lnTo>
                  <a:lnTo>
                    <a:pt x="394013" y="356312"/>
                  </a:lnTo>
                  <a:lnTo>
                    <a:pt x="415732" y="356312"/>
                  </a:lnTo>
                  <a:lnTo>
                    <a:pt x="420409" y="395745"/>
                  </a:lnTo>
                  <a:lnTo>
                    <a:pt x="417975" y="406948"/>
                  </a:lnTo>
                  <a:cubicBezTo>
                    <a:pt x="417718" y="407948"/>
                    <a:pt x="418200" y="408991"/>
                    <a:pt x="419128" y="409445"/>
                  </a:cubicBezTo>
                  <a:lnTo>
                    <a:pt x="424894" y="412966"/>
                  </a:lnTo>
                  <a:lnTo>
                    <a:pt x="434440" y="418727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xmlns="" id="{7B442400-F6CB-C047-BA56-DDABE343A325}"/>
                </a:ext>
              </a:extLst>
            </p:cNvPr>
            <p:cNvSpPr/>
            <p:nvPr/>
          </p:nvSpPr>
          <p:spPr>
            <a:xfrm>
              <a:off x="4529559" y="3883374"/>
              <a:ext cx="813654" cy="486520"/>
            </a:xfrm>
            <a:custGeom>
              <a:avLst/>
              <a:gdLst>
                <a:gd name="connsiteX0" fmla="*/ 47089 w 813654"/>
                <a:gd name="connsiteY0" fmla="*/ 262080 h 486519"/>
                <a:gd name="connsiteX1" fmla="*/ 54329 w 813654"/>
                <a:gd name="connsiteY1" fmla="*/ 257599 h 486519"/>
                <a:gd name="connsiteX2" fmla="*/ 55354 w 813654"/>
                <a:gd name="connsiteY2" fmla="*/ 255487 h 486519"/>
                <a:gd name="connsiteX3" fmla="*/ 50613 w 813654"/>
                <a:gd name="connsiteY3" fmla="*/ 220662 h 486519"/>
                <a:gd name="connsiteX4" fmla="*/ 60672 w 813654"/>
                <a:gd name="connsiteY4" fmla="*/ 208883 h 486519"/>
                <a:gd name="connsiteX5" fmla="*/ 89694 w 813654"/>
                <a:gd name="connsiteY5" fmla="*/ 204402 h 486519"/>
                <a:gd name="connsiteX6" fmla="*/ 91424 w 813654"/>
                <a:gd name="connsiteY6" fmla="*/ 203122 h 486519"/>
                <a:gd name="connsiteX7" fmla="*/ 97830 w 813654"/>
                <a:gd name="connsiteY7" fmla="*/ 189615 h 486519"/>
                <a:gd name="connsiteX8" fmla="*/ 115065 w 813654"/>
                <a:gd name="connsiteY8" fmla="*/ 197552 h 486519"/>
                <a:gd name="connsiteX9" fmla="*/ 116026 w 813654"/>
                <a:gd name="connsiteY9" fmla="*/ 197552 h 486519"/>
                <a:gd name="connsiteX10" fmla="*/ 117756 w 813654"/>
                <a:gd name="connsiteY10" fmla="*/ 196848 h 486519"/>
                <a:gd name="connsiteX11" fmla="*/ 117756 w 813654"/>
                <a:gd name="connsiteY11" fmla="*/ 194096 h 486519"/>
                <a:gd name="connsiteX12" fmla="*/ 107761 w 813654"/>
                <a:gd name="connsiteY12" fmla="*/ 181293 h 486519"/>
                <a:gd name="connsiteX13" fmla="*/ 117692 w 813654"/>
                <a:gd name="connsiteY13" fmla="*/ 178988 h 486519"/>
                <a:gd name="connsiteX14" fmla="*/ 123457 w 813654"/>
                <a:gd name="connsiteY14" fmla="*/ 172010 h 486519"/>
                <a:gd name="connsiteX15" fmla="*/ 156772 w 813654"/>
                <a:gd name="connsiteY15" fmla="*/ 199921 h 486519"/>
                <a:gd name="connsiteX16" fmla="*/ 183937 w 813654"/>
                <a:gd name="connsiteY16" fmla="*/ 202034 h 486519"/>
                <a:gd name="connsiteX17" fmla="*/ 186051 w 813654"/>
                <a:gd name="connsiteY17" fmla="*/ 218102 h 486519"/>
                <a:gd name="connsiteX18" fmla="*/ 186884 w 813654"/>
                <a:gd name="connsiteY18" fmla="*/ 219638 h 486519"/>
                <a:gd name="connsiteX19" fmla="*/ 195533 w 813654"/>
                <a:gd name="connsiteY19" fmla="*/ 226040 h 486519"/>
                <a:gd name="connsiteX20" fmla="*/ 192458 w 813654"/>
                <a:gd name="connsiteY20" fmla="*/ 226936 h 486519"/>
                <a:gd name="connsiteX21" fmla="*/ 190856 w 813654"/>
                <a:gd name="connsiteY21" fmla="*/ 229304 h 486519"/>
                <a:gd name="connsiteX22" fmla="*/ 193291 w 813654"/>
                <a:gd name="connsiteY22" fmla="*/ 253823 h 486519"/>
                <a:gd name="connsiteX23" fmla="*/ 195085 w 813654"/>
                <a:gd name="connsiteY23" fmla="*/ 255807 h 486519"/>
                <a:gd name="connsiteX24" fmla="*/ 251207 w 813654"/>
                <a:gd name="connsiteY24" fmla="*/ 266946 h 486519"/>
                <a:gd name="connsiteX25" fmla="*/ 252681 w 813654"/>
                <a:gd name="connsiteY25" fmla="*/ 266433 h 486519"/>
                <a:gd name="connsiteX26" fmla="*/ 265495 w 813654"/>
                <a:gd name="connsiteY26" fmla="*/ 256511 h 486519"/>
                <a:gd name="connsiteX27" fmla="*/ 278308 w 813654"/>
                <a:gd name="connsiteY27" fmla="*/ 267970 h 486519"/>
                <a:gd name="connsiteX28" fmla="*/ 315467 w 813654"/>
                <a:gd name="connsiteY28" fmla="*/ 342484 h 486519"/>
                <a:gd name="connsiteX29" fmla="*/ 358584 w 813654"/>
                <a:gd name="connsiteY29" fmla="*/ 366746 h 486519"/>
                <a:gd name="connsiteX30" fmla="*/ 383507 w 813654"/>
                <a:gd name="connsiteY30" fmla="*/ 389536 h 486519"/>
                <a:gd name="connsiteX31" fmla="*/ 409133 w 813654"/>
                <a:gd name="connsiteY31" fmla="*/ 397986 h 486519"/>
                <a:gd name="connsiteX32" fmla="*/ 450200 w 813654"/>
                <a:gd name="connsiteY32" fmla="*/ 431466 h 486519"/>
                <a:gd name="connsiteX33" fmla="*/ 451738 w 813654"/>
                <a:gd name="connsiteY33" fmla="*/ 431978 h 486519"/>
                <a:gd name="connsiteX34" fmla="*/ 469933 w 813654"/>
                <a:gd name="connsiteY34" fmla="*/ 429482 h 486519"/>
                <a:gd name="connsiteX35" fmla="*/ 504209 w 813654"/>
                <a:gd name="connsiteY35" fmla="*/ 446382 h 486519"/>
                <a:gd name="connsiteX36" fmla="*/ 497802 w 813654"/>
                <a:gd name="connsiteY36" fmla="*/ 458801 h 486519"/>
                <a:gd name="connsiteX37" fmla="*/ 497802 w 813654"/>
                <a:gd name="connsiteY37" fmla="*/ 481078 h 486519"/>
                <a:gd name="connsiteX38" fmla="*/ 499660 w 813654"/>
                <a:gd name="connsiteY38" fmla="*/ 483255 h 486519"/>
                <a:gd name="connsiteX39" fmla="*/ 500750 w 813654"/>
                <a:gd name="connsiteY39" fmla="*/ 483255 h 486519"/>
                <a:gd name="connsiteX40" fmla="*/ 549056 w 813654"/>
                <a:gd name="connsiteY40" fmla="*/ 491705 h 486519"/>
                <a:gd name="connsiteX41" fmla="*/ 549056 w 813654"/>
                <a:gd name="connsiteY41" fmla="*/ 491705 h 486519"/>
                <a:gd name="connsiteX42" fmla="*/ 548608 w 813654"/>
                <a:gd name="connsiteY42" fmla="*/ 488696 h 486519"/>
                <a:gd name="connsiteX43" fmla="*/ 563151 w 813654"/>
                <a:gd name="connsiteY43" fmla="*/ 466354 h 486519"/>
                <a:gd name="connsiteX44" fmla="*/ 584165 w 813654"/>
                <a:gd name="connsiteY44" fmla="*/ 436267 h 486519"/>
                <a:gd name="connsiteX45" fmla="*/ 570199 w 813654"/>
                <a:gd name="connsiteY45" fmla="*/ 408420 h 486519"/>
                <a:gd name="connsiteX46" fmla="*/ 572185 w 813654"/>
                <a:gd name="connsiteY46" fmla="*/ 391392 h 486519"/>
                <a:gd name="connsiteX47" fmla="*/ 555143 w 813654"/>
                <a:gd name="connsiteY47" fmla="*/ 387487 h 486519"/>
                <a:gd name="connsiteX48" fmla="*/ 539190 w 813654"/>
                <a:gd name="connsiteY48" fmla="*/ 371099 h 486519"/>
                <a:gd name="connsiteX49" fmla="*/ 539190 w 813654"/>
                <a:gd name="connsiteY49" fmla="*/ 368219 h 486519"/>
                <a:gd name="connsiteX50" fmla="*/ 548864 w 813654"/>
                <a:gd name="connsiteY50" fmla="*/ 354775 h 486519"/>
                <a:gd name="connsiteX51" fmla="*/ 550914 w 813654"/>
                <a:gd name="connsiteY51" fmla="*/ 353687 h 486519"/>
                <a:gd name="connsiteX52" fmla="*/ 595057 w 813654"/>
                <a:gd name="connsiteY52" fmla="*/ 351510 h 486519"/>
                <a:gd name="connsiteX53" fmla="*/ 604154 w 813654"/>
                <a:gd name="connsiteY53" fmla="*/ 328593 h 486519"/>
                <a:gd name="connsiteX54" fmla="*/ 605628 w 813654"/>
                <a:gd name="connsiteY54" fmla="*/ 327057 h 486519"/>
                <a:gd name="connsiteX55" fmla="*/ 628115 w 813654"/>
                <a:gd name="connsiteY55" fmla="*/ 318798 h 486519"/>
                <a:gd name="connsiteX56" fmla="*/ 628115 w 813654"/>
                <a:gd name="connsiteY56" fmla="*/ 302602 h 486519"/>
                <a:gd name="connsiteX57" fmla="*/ 635739 w 813654"/>
                <a:gd name="connsiteY57" fmla="*/ 290183 h 486519"/>
                <a:gd name="connsiteX58" fmla="*/ 638046 w 813654"/>
                <a:gd name="connsiteY58" fmla="*/ 288967 h 486519"/>
                <a:gd name="connsiteX59" fmla="*/ 654255 w 813654"/>
                <a:gd name="connsiteY59" fmla="*/ 291143 h 486519"/>
                <a:gd name="connsiteX60" fmla="*/ 687249 w 813654"/>
                <a:gd name="connsiteY60" fmla="*/ 269378 h 486519"/>
                <a:gd name="connsiteX61" fmla="*/ 696026 w 813654"/>
                <a:gd name="connsiteY61" fmla="*/ 268930 h 486519"/>
                <a:gd name="connsiteX62" fmla="*/ 698717 w 813654"/>
                <a:gd name="connsiteY62" fmla="*/ 270786 h 486519"/>
                <a:gd name="connsiteX63" fmla="*/ 703458 w 813654"/>
                <a:gd name="connsiteY63" fmla="*/ 288711 h 486519"/>
                <a:gd name="connsiteX64" fmla="*/ 702626 w 813654"/>
                <a:gd name="connsiteY64" fmla="*/ 291143 h 486519"/>
                <a:gd name="connsiteX65" fmla="*/ 689812 w 813654"/>
                <a:gd name="connsiteY65" fmla="*/ 301194 h 486519"/>
                <a:gd name="connsiteX66" fmla="*/ 695834 w 813654"/>
                <a:gd name="connsiteY66" fmla="*/ 315726 h 486519"/>
                <a:gd name="connsiteX67" fmla="*/ 710890 w 813654"/>
                <a:gd name="connsiteY67" fmla="*/ 315726 h 486519"/>
                <a:gd name="connsiteX68" fmla="*/ 713453 w 813654"/>
                <a:gd name="connsiteY68" fmla="*/ 317454 h 486519"/>
                <a:gd name="connsiteX69" fmla="*/ 712428 w 813654"/>
                <a:gd name="connsiteY69" fmla="*/ 320207 h 486519"/>
                <a:gd name="connsiteX70" fmla="*/ 712428 w 813654"/>
                <a:gd name="connsiteY70" fmla="*/ 320207 h 486519"/>
                <a:gd name="connsiteX71" fmla="*/ 758172 w 813654"/>
                <a:gd name="connsiteY71" fmla="*/ 320207 h 486519"/>
                <a:gd name="connsiteX72" fmla="*/ 818587 w 813654"/>
                <a:gd name="connsiteY72" fmla="*/ 286726 h 486519"/>
                <a:gd name="connsiteX73" fmla="*/ 819740 w 813654"/>
                <a:gd name="connsiteY73" fmla="*/ 284614 h 486519"/>
                <a:gd name="connsiteX74" fmla="*/ 818075 w 813654"/>
                <a:gd name="connsiteY74" fmla="*/ 282693 h 486519"/>
                <a:gd name="connsiteX75" fmla="*/ 773228 w 813654"/>
                <a:gd name="connsiteY75" fmla="*/ 269890 h 486519"/>
                <a:gd name="connsiteX76" fmla="*/ 746640 w 813654"/>
                <a:gd name="connsiteY76" fmla="*/ 243132 h 486519"/>
                <a:gd name="connsiteX77" fmla="*/ 744974 w 813654"/>
                <a:gd name="connsiteY77" fmla="*/ 242428 h 486519"/>
                <a:gd name="connsiteX78" fmla="*/ 744590 w 813654"/>
                <a:gd name="connsiteY78" fmla="*/ 242428 h 486519"/>
                <a:gd name="connsiteX79" fmla="*/ 742924 w 813654"/>
                <a:gd name="connsiteY79" fmla="*/ 243580 h 486519"/>
                <a:gd name="connsiteX80" fmla="*/ 731712 w 813654"/>
                <a:gd name="connsiteY80" fmla="*/ 264257 h 486519"/>
                <a:gd name="connsiteX81" fmla="*/ 708007 w 813654"/>
                <a:gd name="connsiteY81" fmla="*/ 256575 h 486519"/>
                <a:gd name="connsiteX82" fmla="*/ 698397 w 813654"/>
                <a:gd name="connsiteY82" fmla="*/ 245436 h 486519"/>
                <a:gd name="connsiteX83" fmla="*/ 696988 w 813654"/>
                <a:gd name="connsiteY83" fmla="*/ 244604 h 486519"/>
                <a:gd name="connsiteX84" fmla="*/ 681932 w 813654"/>
                <a:gd name="connsiteY84" fmla="*/ 242683 h 486519"/>
                <a:gd name="connsiteX85" fmla="*/ 681932 w 813654"/>
                <a:gd name="connsiteY85" fmla="*/ 239099 h 486519"/>
                <a:gd name="connsiteX86" fmla="*/ 726779 w 813654"/>
                <a:gd name="connsiteY86" fmla="*/ 208499 h 486519"/>
                <a:gd name="connsiteX87" fmla="*/ 727676 w 813654"/>
                <a:gd name="connsiteY87" fmla="*/ 205939 h 486519"/>
                <a:gd name="connsiteX88" fmla="*/ 725177 w 813654"/>
                <a:gd name="connsiteY88" fmla="*/ 199537 h 486519"/>
                <a:gd name="connsiteX89" fmla="*/ 723383 w 813654"/>
                <a:gd name="connsiteY89" fmla="*/ 198065 h 486519"/>
                <a:gd name="connsiteX90" fmla="*/ 712300 w 813654"/>
                <a:gd name="connsiteY90" fmla="*/ 196400 h 486519"/>
                <a:gd name="connsiteX91" fmla="*/ 710890 w 813654"/>
                <a:gd name="connsiteY91" fmla="*/ 199153 h 486519"/>
                <a:gd name="connsiteX92" fmla="*/ 698461 w 813654"/>
                <a:gd name="connsiteY92" fmla="*/ 213045 h 486519"/>
                <a:gd name="connsiteX93" fmla="*/ 696411 w 813654"/>
                <a:gd name="connsiteY93" fmla="*/ 213941 h 486519"/>
                <a:gd name="connsiteX94" fmla="*/ 685712 w 813654"/>
                <a:gd name="connsiteY94" fmla="*/ 213940 h 486519"/>
                <a:gd name="connsiteX95" fmla="*/ 674436 w 813654"/>
                <a:gd name="connsiteY95" fmla="*/ 228472 h 486519"/>
                <a:gd name="connsiteX96" fmla="*/ 642082 w 813654"/>
                <a:gd name="connsiteY96" fmla="*/ 244796 h 486519"/>
                <a:gd name="connsiteX97" fmla="*/ 608831 w 813654"/>
                <a:gd name="connsiteY97" fmla="*/ 273475 h 486519"/>
                <a:gd name="connsiteX98" fmla="*/ 607037 w 813654"/>
                <a:gd name="connsiteY98" fmla="*/ 274115 h 486519"/>
                <a:gd name="connsiteX99" fmla="*/ 606140 w 813654"/>
                <a:gd name="connsiteY99" fmla="*/ 274115 h 486519"/>
                <a:gd name="connsiteX100" fmla="*/ 565009 w 813654"/>
                <a:gd name="connsiteY100" fmla="*/ 260736 h 486519"/>
                <a:gd name="connsiteX101" fmla="*/ 517599 w 813654"/>
                <a:gd name="connsiteY101" fmla="*/ 265281 h 486519"/>
                <a:gd name="connsiteX102" fmla="*/ 514973 w 813654"/>
                <a:gd name="connsiteY102" fmla="*/ 263297 h 486519"/>
                <a:gd name="connsiteX103" fmla="*/ 507989 w 813654"/>
                <a:gd name="connsiteY103" fmla="*/ 227128 h 486519"/>
                <a:gd name="connsiteX104" fmla="*/ 480953 w 813654"/>
                <a:gd name="connsiteY104" fmla="*/ 222903 h 486519"/>
                <a:gd name="connsiteX105" fmla="*/ 478710 w 813654"/>
                <a:gd name="connsiteY105" fmla="*/ 220293 h 486519"/>
                <a:gd name="connsiteX106" fmla="*/ 478711 w 813654"/>
                <a:gd name="connsiteY106" fmla="*/ 220278 h 486519"/>
                <a:gd name="connsiteX107" fmla="*/ 483259 w 813654"/>
                <a:gd name="connsiteY107" fmla="*/ 165033 h 486519"/>
                <a:gd name="connsiteX108" fmla="*/ 474098 w 813654"/>
                <a:gd name="connsiteY108" fmla="*/ 165033 h 486519"/>
                <a:gd name="connsiteX109" fmla="*/ 471727 w 813654"/>
                <a:gd name="connsiteY109" fmla="*/ 163625 h 486519"/>
                <a:gd name="connsiteX110" fmla="*/ 457184 w 813654"/>
                <a:gd name="connsiteY110" fmla="*/ 136930 h 486519"/>
                <a:gd name="connsiteX111" fmla="*/ 425150 w 813654"/>
                <a:gd name="connsiteY111" fmla="*/ 113820 h 486519"/>
                <a:gd name="connsiteX112" fmla="*/ 288174 w 813654"/>
                <a:gd name="connsiteY112" fmla="*/ 129376 h 486519"/>
                <a:gd name="connsiteX113" fmla="*/ 286317 w 813654"/>
                <a:gd name="connsiteY113" fmla="*/ 128608 h 486519"/>
                <a:gd name="connsiteX114" fmla="*/ 192009 w 813654"/>
                <a:gd name="connsiteY114" fmla="*/ 41610 h 486519"/>
                <a:gd name="connsiteX115" fmla="*/ 145625 w 813654"/>
                <a:gd name="connsiteY115" fmla="*/ 10435 h 486519"/>
                <a:gd name="connsiteX116" fmla="*/ 120446 w 813654"/>
                <a:gd name="connsiteY116" fmla="*/ 0 h 486519"/>
                <a:gd name="connsiteX117" fmla="*/ 0 w 813654"/>
                <a:gd name="connsiteY117" fmla="*/ 37001 h 486519"/>
                <a:gd name="connsiteX118" fmla="*/ 2498 w 813654"/>
                <a:gd name="connsiteY118" fmla="*/ 253694 h 486519"/>
                <a:gd name="connsiteX119" fmla="*/ 512 w 813654"/>
                <a:gd name="connsiteY119" fmla="*/ 256063 h 486519"/>
                <a:gd name="connsiteX120" fmla="*/ 45744 w 813654"/>
                <a:gd name="connsiteY120" fmla="*/ 262465 h 486519"/>
                <a:gd name="connsiteX121" fmla="*/ 47089 w 813654"/>
                <a:gd name="connsiteY121" fmla="*/ 262080 h 4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813654" h="486519">
                  <a:moveTo>
                    <a:pt x="47089" y="262080"/>
                  </a:moveTo>
                  <a:lnTo>
                    <a:pt x="54329" y="257599"/>
                  </a:lnTo>
                  <a:cubicBezTo>
                    <a:pt x="55067" y="257167"/>
                    <a:pt x="55472" y="256333"/>
                    <a:pt x="55354" y="255487"/>
                  </a:cubicBezTo>
                  <a:lnTo>
                    <a:pt x="50613" y="220662"/>
                  </a:lnTo>
                  <a:lnTo>
                    <a:pt x="60672" y="208883"/>
                  </a:lnTo>
                  <a:lnTo>
                    <a:pt x="89694" y="204402"/>
                  </a:lnTo>
                  <a:cubicBezTo>
                    <a:pt x="90443" y="204277"/>
                    <a:pt x="91086" y="203801"/>
                    <a:pt x="91424" y="203122"/>
                  </a:cubicBezTo>
                  <a:lnTo>
                    <a:pt x="97830" y="189615"/>
                  </a:lnTo>
                  <a:lnTo>
                    <a:pt x="115065" y="197552"/>
                  </a:lnTo>
                  <a:cubicBezTo>
                    <a:pt x="115381" y="197620"/>
                    <a:pt x="115709" y="197620"/>
                    <a:pt x="116026" y="197552"/>
                  </a:cubicBezTo>
                  <a:cubicBezTo>
                    <a:pt x="116677" y="197580"/>
                    <a:pt x="117309" y="197323"/>
                    <a:pt x="117756" y="196848"/>
                  </a:cubicBezTo>
                  <a:cubicBezTo>
                    <a:pt x="118436" y="196057"/>
                    <a:pt x="118436" y="194887"/>
                    <a:pt x="117756" y="194096"/>
                  </a:cubicBezTo>
                  <a:lnTo>
                    <a:pt x="107761" y="181293"/>
                  </a:lnTo>
                  <a:lnTo>
                    <a:pt x="117692" y="178988"/>
                  </a:lnTo>
                  <a:lnTo>
                    <a:pt x="123457" y="172010"/>
                  </a:lnTo>
                  <a:lnTo>
                    <a:pt x="156772" y="199921"/>
                  </a:lnTo>
                  <a:lnTo>
                    <a:pt x="183937" y="202034"/>
                  </a:lnTo>
                  <a:lnTo>
                    <a:pt x="186051" y="218102"/>
                  </a:lnTo>
                  <a:cubicBezTo>
                    <a:pt x="186116" y="218703"/>
                    <a:pt x="186415" y="219255"/>
                    <a:pt x="186884" y="219638"/>
                  </a:cubicBezTo>
                  <a:lnTo>
                    <a:pt x="195533" y="226040"/>
                  </a:lnTo>
                  <a:lnTo>
                    <a:pt x="192458" y="226936"/>
                  </a:lnTo>
                  <a:cubicBezTo>
                    <a:pt x="191439" y="227259"/>
                    <a:pt x="190776" y="228239"/>
                    <a:pt x="190856" y="229304"/>
                  </a:cubicBezTo>
                  <a:lnTo>
                    <a:pt x="193291" y="253823"/>
                  </a:lnTo>
                  <a:cubicBezTo>
                    <a:pt x="193404" y="254799"/>
                    <a:pt x="194125" y="255595"/>
                    <a:pt x="195085" y="255807"/>
                  </a:cubicBezTo>
                  <a:lnTo>
                    <a:pt x="251207" y="266946"/>
                  </a:lnTo>
                  <a:cubicBezTo>
                    <a:pt x="251747" y="266976"/>
                    <a:pt x="252277" y="266792"/>
                    <a:pt x="252681" y="266433"/>
                  </a:cubicBezTo>
                  <a:lnTo>
                    <a:pt x="265495" y="256511"/>
                  </a:lnTo>
                  <a:lnTo>
                    <a:pt x="278308" y="267970"/>
                  </a:lnTo>
                  <a:lnTo>
                    <a:pt x="315467" y="342484"/>
                  </a:lnTo>
                  <a:lnTo>
                    <a:pt x="358584" y="366746"/>
                  </a:lnTo>
                  <a:lnTo>
                    <a:pt x="383507" y="389536"/>
                  </a:lnTo>
                  <a:lnTo>
                    <a:pt x="409133" y="397986"/>
                  </a:lnTo>
                  <a:lnTo>
                    <a:pt x="450200" y="431466"/>
                  </a:lnTo>
                  <a:cubicBezTo>
                    <a:pt x="450631" y="431823"/>
                    <a:pt x="451180" y="432005"/>
                    <a:pt x="451738" y="431978"/>
                  </a:cubicBezTo>
                  <a:lnTo>
                    <a:pt x="469933" y="429482"/>
                  </a:lnTo>
                  <a:lnTo>
                    <a:pt x="504209" y="446382"/>
                  </a:lnTo>
                  <a:lnTo>
                    <a:pt x="497802" y="458801"/>
                  </a:lnTo>
                  <a:lnTo>
                    <a:pt x="497802" y="481078"/>
                  </a:lnTo>
                  <a:cubicBezTo>
                    <a:pt x="497791" y="482166"/>
                    <a:pt x="498584" y="483095"/>
                    <a:pt x="499660" y="483255"/>
                  </a:cubicBezTo>
                  <a:lnTo>
                    <a:pt x="500750" y="483255"/>
                  </a:lnTo>
                  <a:lnTo>
                    <a:pt x="549056" y="491705"/>
                  </a:lnTo>
                  <a:lnTo>
                    <a:pt x="549056" y="491705"/>
                  </a:lnTo>
                  <a:cubicBezTo>
                    <a:pt x="548171" y="490957"/>
                    <a:pt x="547979" y="489669"/>
                    <a:pt x="548608" y="488696"/>
                  </a:cubicBezTo>
                  <a:lnTo>
                    <a:pt x="563151" y="466354"/>
                  </a:lnTo>
                  <a:lnTo>
                    <a:pt x="584165" y="436267"/>
                  </a:lnTo>
                  <a:lnTo>
                    <a:pt x="570199" y="408420"/>
                  </a:lnTo>
                  <a:lnTo>
                    <a:pt x="572185" y="391392"/>
                  </a:lnTo>
                  <a:lnTo>
                    <a:pt x="555143" y="387487"/>
                  </a:lnTo>
                  <a:lnTo>
                    <a:pt x="539190" y="371099"/>
                  </a:lnTo>
                  <a:cubicBezTo>
                    <a:pt x="538433" y="370288"/>
                    <a:pt x="538433" y="369030"/>
                    <a:pt x="539190" y="368219"/>
                  </a:cubicBezTo>
                  <a:lnTo>
                    <a:pt x="548864" y="354775"/>
                  </a:lnTo>
                  <a:cubicBezTo>
                    <a:pt x="549341" y="354114"/>
                    <a:pt x="550099" y="353712"/>
                    <a:pt x="550914" y="353687"/>
                  </a:cubicBezTo>
                  <a:lnTo>
                    <a:pt x="595057" y="351510"/>
                  </a:lnTo>
                  <a:lnTo>
                    <a:pt x="604154" y="328593"/>
                  </a:lnTo>
                  <a:cubicBezTo>
                    <a:pt x="604392" y="327887"/>
                    <a:pt x="604932" y="327323"/>
                    <a:pt x="605628" y="327057"/>
                  </a:cubicBezTo>
                  <a:lnTo>
                    <a:pt x="628115" y="318798"/>
                  </a:lnTo>
                  <a:lnTo>
                    <a:pt x="628115" y="302602"/>
                  </a:lnTo>
                  <a:lnTo>
                    <a:pt x="635739" y="290183"/>
                  </a:lnTo>
                  <a:cubicBezTo>
                    <a:pt x="636270" y="289434"/>
                    <a:pt x="637127" y="288982"/>
                    <a:pt x="638046" y="288967"/>
                  </a:cubicBezTo>
                  <a:lnTo>
                    <a:pt x="654255" y="291143"/>
                  </a:lnTo>
                  <a:lnTo>
                    <a:pt x="687249" y="269378"/>
                  </a:lnTo>
                  <a:lnTo>
                    <a:pt x="696026" y="268930"/>
                  </a:lnTo>
                  <a:cubicBezTo>
                    <a:pt x="697222" y="268932"/>
                    <a:pt x="698292" y="269670"/>
                    <a:pt x="698717" y="270786"/>
                  </a:cubicBezTo>
                  <a:lnTo>
                    <a:pt x="703458" y="288711"/>
                  </a:lnTo>
                  <a:cubicBezTo>
                    <a:pt x="703667" y="289614"/>
                    <a:pt x="703344" y="290557"/>
                    <a:pt x="702626" y="291143"/>
                  </a:cubicBezTo>
                  <a:lnTo>
                    <a:pt x="689812" y="301194"/>
                  </a:lnTo>
                  <a:lnTo>
                    <a:pt x="695834" y="315726"/>
                  </a:lnTo>
                  <a:lnTo>
                    <a:pt x="710890" y="315726"/>
                  </a:lnTo>
                  <a:cubicBezTo>
                    <a:pt x="712007" y="315757"/>
                    <a:pt x="713006" y="316430"/>
                    <a:pt x="713453" y="317454"/>
                  </a:cubicBezTo>
                  <a:cubicBezTo>
                    <a:pt x="713817" y="318499"/>
                    <a:pt x="713386" y="319654"/>
                    <a:pt x="712428" y="320207"/>
                  </a:cubicBezTo>
                  <a:lnTo>
                    <a:pt x="712428" y="320207"/>
                  </a:lnTo>
                  <a:lnTo>
                    <a:pt x="758172" y="320207"/>
                  </a:lnTo>
                  <a:lnTo>
                    <a:pt x="818587" y="286726"/>
                  </a:lnTo>
                  <a:cubicBezTo>
                    <a:pt x="819389" y="286346"/>
                    <a:pt x="819854" y="285493"/>
                    <a:pt x="819740" y="284614"/>
                  </a:cubicBezTo>
                  <a:cubicBezTo>
                    <a:pt x="819637" y="283690"/>
                    <a:pt x="818975" y="282927"/>
                    <a:pt x="818075" y="282693"/>
                  </a:cubicBezTo>
                  <a:lnTo>
                    <a:pt x="773228" y="269890"/>
                  </a:lnTo>
                  <a:lnTo>
                    <a:pt x="746640" y="243132"/>
                  </a:lnTo>
                  <a:cubicBezTo>
                    <a:pt x="746185" y="242707"/>
                    <a:pt x="745595" y="242458"/>
                    <a:pt x="744974" y="242428"/>
                  </a:cubicBezTo>
                  <a:lnTo>
                    <a:pt x="744590" y="242428"/>
                  </a:lnTo>
                  <a:cubicBezTo>
                    <a:pt x="743874" y="242503"/>
                    <a:pt x="743247" y="242937"/>
                    <a:pt x="742924" y="243580"/>
                  </a:cubicBezTo>
                  <a:lnTo>
                    <a:pt x="731712" y="264257"/>
                  </a:lnTo>
                  <a:lnTo>
                    <a:pt x="708007" y="256575"/>
                  </a:lnTo>
                  <a:lnTo>
                    <a:pt x="698397" y="245436"/>
                  </a:lnTo>
                  <a:cubicBezTo>
                    <a:pt x="698028" y="245016"/>
                    <a:pt x="697534" y="244725"/>
                    <a:pt x="696988" y="244604"/>
                  </a:cubicBezTo>
                  <a:lnTo>
                    <a:pt x="681932" y="242683"/>
                  </a:lnTo>
                  <a:lnTo>
                    <a:pt x="681932" y="239099"/>
                  </a:lnTo>
                  <a:lnTo>
                    <a:pt x="726779" y="208499"/>
                  </a:lnTo>
                  <a:cubicBezTo>
                    <a:pt x="727620" y="207944"/>
                    <a:pt x="727987" y="206897"/>
                    <a:pt x="727676" y="205939"/>
                  </a:cubicBezTo>
                  <a:lnTo>
                    <a:pt x="725177" y="199537"/>
                  </a:lnTo>
                  <a:cubicBezTo>
                    <a:pt x="724858" y="198782"/>
                    <a:pt x="724187" y="198231"/>
                    <a:pt x="723383" y="198065"/>
                  </a:cubicBezTo>
                  <a:lnTo>
                    <a:pt x="712300" y="196400"/>
                  </a:lnTo>
                  <a:lnTo>
                    <a:pt x="710890" y="199153"/>
                  </a:lnTo>
                  <a:lnTo>
                    <a:pt x="698461" y="213045"/>
                  </a:lnTo>
                  <a:cubicBezTo>
                    <a:pt x="697918" y="213595"/>
                    <a:pt x="697184" y="213916"/>
                    <a:pt x="696411" y="213941"/>
                  </a:cubicBezTo>
                  <a:lnTo>
                    <a:pt x="685712" y="213940"/>
                  </a:lnTo>
                  <a:lnTo>
                    <a:pt x="674436" y="228472"/>
                  </a:lnTo>
                  <a:lnTo>
                    <a:pt x="642082" y="244796"/>
                  </a:lnTo>
                  <a:lnTo>
                    <a:pt x="608831" y="273475"/>
                  </a:lnTo>
                  <a:cubicBezTo>
                    <a:pt x="608323" y="273886"/>
                    <a:pt x="607690" y="274112"/>
                    <a:pt x="607037" y="274115"/>
                  </a:cubicBezTo>
                  <a:cubicBezTo>
                    <a:pt x="606739" y="274158"/>
                    <a:pt x="606437" y="274158"/>
                    <a:pt x="606140" y="274115"/>
                  </a:cubicBezTo>
                  <a:lnTo>
                    <a:pt x="565009" y="260736"/>
                  </a:lnTo>
                  <a:lnTo>
                    <a:pt x="517599" y="265281"/>
                  </a:lnTo>
                  <a:cubicBezTo>
                    <a:pt x="516358" y="265344"/>
                    <a:pt x="515251" y="264507"/>
                    <a:pt x="514973" y="263297"/>
                  </a:cubicBezTo>
                  <a:lnTo>
                    <a:pt x="507989" y="227128"/>
                  </a:lnTo>
                  <a:lnTo>
                    <a:pt x="480953" y="222903"/>
                  </a:lnTo>
                  <a:cubicBezTo>
                    <a:pt x="479612" y="222801"/>
                    <a:pt x="478608" y="221633"/>
                    <a:pt x="478710" y="220293"/>
                  </a:cubicBezTo>
                  <a:cubicBezTo>
                    <a:pt x="478710" y="220288"/>
                    <a:pt x="478710" y="220283"/>
                    <a:pt x="478711" y="220278"/>
                  </a:cubicBezTo>
                  <a:lnTo>
                    <a:pt x="483259" y="165033"/>
                  </a:lnTo>
                  <a:lnTo>
                    <a:pt x="474098" y="165033"/>
                  </a:lnTo>
                  <a:cubicBezTo>
                    <a:pt x="473112" y="165021"/>
                    <a:pt x="472208" y="164484"/>
                    <a:pt x="471727" y="163625"/>
                  </a:cubicBezTo>
                  <a:lnTo>
                    <a:pt x="457184" y="136930"/>
                  </a:lnTo>
                  <a:lnTo>
                    <a:pt x="425150" y="113820"/>
                  </a:lnTo>
                  <a:lnTo>
                    <a:pt x="288174" y="129376"/>
                  </a:lnTo>
                  <a:cubicBezTo>
                    <a:pt x="287473" y="129399"/>
                    <a:pt x="286796" y="129119"/>
                    <a:pt x="286317" y="128608"/>
                  </a:cubicBezTo>
                  <a:lnTo>
                    <a:pt x="192009" y="41610"/>
                  </a:lnTo>
                  <a:lnTo>
                    <a:pt x="145625" y="10435"/>
                  </a:lnTo>
                  <a:lnTo>
                    <a:pt x="120446" y="0"/>
                  </a:lnTo>
                  <a:lnTo>
                    <a:pt x="0" y="37001"/>
                  </a:lnTo>
                  <a:lnTo>
                    <a:pt x="2498" y="253694"/>
                  </a:lnTo>
                  <a:cubicBezTo>
                    <a:pt x="2488" y="254857"/>
                    <a:pt x="1656" y="255849"/>
                    <a:pt x="512" y="256063"/>
                  </a:cubicBezTo>
                  <a:lnTo>
                    <a:pt x="45744" y="262465"/>
                  </a:lnTo>
                  <a:cubicBezTo>
                    <a:pt x="46220" y="262471"/>
                    <a:pt x="46688" y="262337"/>
                    <a:pt x="47089" y="262080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xmlns="" id="{0097DF92-0726-C047-A9A0-850A48711152}"/>
                </a:ext>
              </a:extLst>
            </p:cNvPr>
            <p:cNvSpPr/>
            <p:nvPr/>
          </p:nvSpPr>
          <p:spPr>
            <a:xfrm>
              <a:off x="4074912" y="3202567"/>
              <a:ext cx="1941238" cy="953834"/>
            </a:xfrm>
            <a:custGeom>
              <a:avLst/>
              <a:gdLst>
                <a:gd name="connsiteX0" fmla="*/ 208756 w 1941238"/>
                <a:gd name="connsiteY0" fmla="*/ 580623 h 953834"/>
                <a:gd name="connsiteX1" fmla="*/ 252194 w 1941238"/>
                <a:gd name="connsiteY1" fmla="*/ 593426 h 953834"/>
                <a:gd name="connsiteX2" fmla="*/ 289545 w 1941238"/>
                <a:gd name="connsiteY2" fmla="*/ 584784 h 953834"/>
                <a:gd name="connsiteX3" fmla="*/ 314467 w 1941238"/>
                <a:gd name="connsiteY3" fmla="*/ 603412 h 953834"/>
                <a:gd name="connsiteX4" fmla="*/ 351370 w 1941238"/>
                <a:gd name="connsiteY4" fmla="*/ 662051 h 953834"/>
                <a:gd name="connsiteX5" fmla="*/ 384300 w 1941238"/>
                <a:gd name="connsiteY5" fmla="*/ 685417 h 953834"/>
                <a:gd name="connsiteX6" fmla="*/ 387952 w 1941238"/>
                <a:gd name="connsiteY6" fmla="*/ 695531 h 953834"/>
                <a:gd name="connsiteX7" fmla="*/ 384493 w 1941238"/>
                <a:gd name="connsiteY7" fmla="*/ 695531 h 953834"/>
                <a:gd name="connsiteX8" fmla="*/ 382442 w 1941238"/>
                <a:gd name="connsiteY8" fmla="*/ 696427 h 953834"/>
                <a:gd name="connsiteX9" fmla="*/ 381738 w 1941238"/>
                <a:gd name="connsiteY9" fmla="*/ 698348 h 953834"/>
                <a:gd name="connsiteX10" fmla="*/ 383660 w 1941238"/>
                <a:gd name="connsiteY10" fmla="*/ 710575 h 953834"/>
                <a:gd name="connsiteX11" fmla="*/ 268339 w 1941238"/>
                <a:gd name="connsiteY11" fmla="*/ 691370 h 953834"/>
                <a:gd name="connsiteX12" fmla="*/ 266224 w 1941238"/>
                <a:gd name="connsiteY12" fmla="*/ 692266 h 953834"/>
                <a:gd name="connsiteX13" fmla="*/ 254948 w 1941238"/>
                <a:gd name="connsiteY13" fmla="*/ 705069 h 953834"/>
                <a:gd name="connsiteX14" fmla="*/ 229706 w 1941238"/>
                <a:gd name="connsiteY14" fmla="*/ 705069 h 953834"/>
                <a:gd name="connsiteX15" fmla="*/ 227271 w 1941238"/>
                <a:gd name="connsiteY15" fmla="*/ 706350 h 953834"/>
                <a:gd name="connsiteX16" fmla="*/ 220032 w 1941238"/>
                <a:gd name="connsiteY16" fmla="*/ 719793 h 953834"/>
                <a:gd name="connsiteX17" fmla="*/ 220032 w 1941238"/>
                <a:gd name="connsiteY17" fmla="*/ 722034 h 953834"/>
                <a:gd name="connsiteX18" fmla="*/ 232846 w 1941238"/>
                <a:gd name="connsiteY18" fmla="*/ 745143 h 953834"/>
                <a:gd name="connsiteX19" fmla="*/ 169547 w 1941238"/>
                <a:gd name="connsiteY19" fmla="*/ 745143 h 953834"/>
                <a:gd name="connsiteX20" fmla="*/ 166984 w 1941238"/>
                <a:gd name="connsiteY20" fmla="*/ 746743 h 953834"/>
                <a:gd name="connsiteX21" fmla="*/ 167753 w 1941238"/>
                <a:gd name="connsiteY21" fmla="*/ 749496 h 953834"/>
                <a:gd name="connsiteX22" fmla="*/ 210422 w 1941238"/>
                <a:gd name="connsiteY22" fmla="*/ 784001 h 953834"/>
                <a:gd name="connsiteX23" fmla="*/ 224901 w 1941238"/>
                <a:gd name="connsiteY23" fmla="*/ 832973 h 953834"/>
                <a:gd name="connsiteX24" fmla="*/ 226438 w 1941238"/>
                <a:gd name="connsiteY24" fmla="*/ 834637 h 953834"/>
                <a:gd name="connsiteX25" fmla="*/ 287366 w 1941238"/>
                <a:gd name="connsiteY25" fmla="*/ 858451 h 953834"/>
                <a:gd name="connsiteX26" fmla="*/ 278013 w 1941238"/>
                <a:gd name="connsiteY26" fmla="*/ 907743 h 953834"/>
                <a:gd name="connsiteX27" fmla="*/ 278013 w 1941238"/>
                <a:gd name="connsiteY27" fmla="*/ 908319 h 953834"/>
                <a:gd name="connsiteX28" fmla="*/ 278013 w 1941238"/>
                <a:gd name="connsiteY28" fmla="*/ 908703 h 953834"/>
                <a:gd name="connsiteX29" fmla="*/ 279166 w 1941238"/>
                <a:gd name="connsiteY29" fmla="*/ 910304 h 953834"/>
                <a:gd name="connsiteX30" fmla="*/ 280575 w 1941238"/>
                <a:gd name="connsiteY30" fmla="*/ 910688 h 953834"/>
                <a:gd name="connsiteX31" fmla="*/ 282113 w 1941238"/>
                <a:gd name="connsiteY31" fmla="*/ 910240 h 953834"/>
                <a:gd name="connsiteX32" fmla="*/ 312737 w 1941238"/>
                <a:gd name="connsiteY32" fmla="*/ 890459 h 953834"/>
                <a:gd name="connsiteX33" fmla="*/ 364888 w 1941238"/>
                <a:gd name="connsiteY33" fmla="*/ 877656 h 953834"/>
                <a:gd name="connsiteX34" fmla="*/ 389490 w 1941238"/>
                <a:gd name="connsiteY34" fmla="*/ 889691 h 953834"/>
                <a:gd name="connsiteX35" fmla="*/ 423382 w 1941238"/>
                <a:gd name="connsiteY35" fmla="*/ 940903 h 953834"/>
                <a:gd name="connsiteX36" fmla="*/ 425624 w 1941238"/>
                <a:gd name="connsiteY36" fmla="*/ 942120 h 953834"/>
                <a:gd name="connsiteX37" fmla="*/ 455095 w 1941238"/>
                <a:gd name="connsiteY37" fmla="*/ 937574 h 953834"/>
                <a:gd name="connsiteX38" fmla="*/ 455095 w 1941238"/>
                <a:gd name="connsiteY38" fmla="*/ 937574 h 953834"/>
                <a:gd name="connsiteX39" fmla="*/ 457081 w 1941238"/>
                <a:gd name="connsiteY39" fmla="*/ 935206 h 953834"/>
                <a:gd name="connsiteX40" fmla="*/ 454582 w 1941238"/>
                <a:gd name="connsiteY40" fmla="*/ 718513 h 953834"/>
                <a:gd name="connsiteX41" fmla="*/ 575029 w 1941238"/>
                <a:gd name="connsiteY41" fmla="*/ 681511 h 953834"/>
                <a:gd name="connsiteX42" fmla="*/ 600207 w 1941238"/>
                <a:gd name="connsiteY42" fmla="*/ 691946 h 953834"/>
                <a:gd name="connsiteX43" fmla="*/ 645759 w 1941238"/>
                <a:gd name="connsiteY43" fmla="*/ 722930 h 953834"/>
                <a:gd name="connsiteX44" fmla="*/ 740066 w 1941238"/>
                <a:gd name="connsiteY44" fmla="*/ 809927 h 953834"/>
                <a:gd name="connsiteX45" fmla="*/ 741924 w 1941238"/>
                <a:gd name="connsiteY45" fmla="*/ 810695 h 953834"/>
                <a:gd name="connsiteX46" fmla="*/ 878900 w 1941238"/>
                <a:gd name="connsiteY46" fmla="*/ 795139 h 953834"/>
                <a:gd name="connsiteX47" fmla="*/ 910933 w 1941238"/>
                <a:gd name="connsiteY47" fmla="*/ 818249 h 953834"/>
                <a:gd name="connsiteX48" fmla="*/ 925477 w 1941238"/>
                <a:gd name="connsiteY48" fmla="*/ 844944 h 953834"/>
                <a:gd name="connsiteX49" fmla="*/ 927847 w 1941238"/>
                <a:gd name="connsiteY49" fmla="*/ 846352 h 953834"/>
                <a:gd name="connsiteX50" fmla="*/ 937009 w 1941238"/>
                <a:gd name="connsiteY50" fmla="*/ 846352 h 953834"/>
                <a:gd name="connsiteX51" fmla="*/ 932460 w 1941238"/>
                <a:gd name="connsiteY51" fmla="*/ 901598 h 953834"/>
                <a:gd name="connsiteX52" fmla="*/ 934702 w 1941238"/>
                <a:gd name="connsiteY52" fmla="*/ 904286 h 953834"/>
                <a:gd name="connsiteX53" fmla="*/ 961739 w 1941238"/>
                <a:gd name="connsiteY53" fmla="*/ 908383 h 953834"/>
                <a:gd name="connsiteX54" fmla="*/ 968722 w 1941238"/>
                <a:gd name="connsiteY54" fmla="*/ 944616 h 953834"/>
                <a:gd name="connsiteX55" fmla="*/ 971349 w 1941238"/>
                <a:gd name="connsiteY55" fmla="*/ 946601 h 953834"/>
                <a:gd name="connsiteX56" fmla="*/ 1018759 w 1941238"/>
                <a:gd name="connsiteY56" fmla="*/ 942056 h 953834"/>
                <a:gd name="connsiteX57" fmla="*/ 1059890 w 1941238"/>
                <a:gd name="connsiteY57" fmla="*/ 955435 h 953834"/>
                <a:gd name="connsiteX58" fmla="*/ 1060787 w 1941238"/>
                <a:gd name="connsiteY58" fmla="*/ 955435 h 953834"/>
                <a:gd name="connsiteX59" fmla="*/ 1062517 w 1941238"/>
                <a:gd name="connsiteY59" fmla="*/ 954795 h 953834"/>
                <a:gd name="connsiteX60" fmla="*/ 1095831 w 1941238"/>
                <a:gd name="connsiteY60" fmla="*/ 926116 h 953834"/>
                <a:gd name="connsiteX61" fmla="*/ 1128186 w 1941238"/>
                <a:gd name="connsiteY61" fmla="*/ 909792 h 953834"/>
                <a:gd name="connsiteX62" fmla="*/ 1139461 w 1941238"/>
                <a:gd name="connsiteY62" fmla="*/ 895260 h 953834"/>
                <a:gd name="connsiteX63" fmla="*/ 1150161 w 1941238"/>
                <a:gd name="connsiteY63" fmla="*/ 895260 h 953834"/>
                <a:gd name="connsiteX64" fmla="*/ 1152211 w 1941238"/>
                <a:gd name="connsiteY64" fmla="*/ 894364 h 953834"/>
                <a:gd name="connsiteX65" fmla="*/ 1164640 w 1941238"/>
                <a:gd name="connsiteY65" fmla="*/ 880472 h 953834"/>
                <a:gd name="connsiteX66" fmla="*/ 1166049 w 1941238"/>
                <a:gd name="connsiteY66" fmla="*/ 877720 h 953834"/>
                <a:gd name="connsiteX67" fmla="*/ 1172456 w 1941238"/>
                <a:gd name="connsiteY67" fmla="*/ 866069 h 953834"/>
                <a:gd name="connsiteX68" fmla="*/ 1172456 w 1941238"/>
                <a:gd name="connsiteY68" fmla="*/ 854546 h 953834"/>
                <a:gd name="connsiteX69" fmla="*/ 1191163 w 1941238"/>
                <a:gd name="connsiteY69" fmla="*/ 850641 h 953834"/>
                <a:gd name="connsiteX70" fmla="*/ 1224414 w 1941238"/>
                <a:gd name="connsiteY70" fmla="*/ 854994 h 953834"/>
                <a:gd name="connsiteX71" fmla="*/ 1277590 w 1941238"/>
                <a:gd name="connsiteY71" fmla="*/ 872855 h 953834"/>
                <a:gd name="connsiteX72" fmla="*/ 1278551 w 1941238"/>
                <a:gd name="connsiteY72" fmla="*/ 872855 h 953834"/>
                <a:gd name="connsiteX73" fmla="*/ 1279769 w 1941238"/>
                <a:gd name="connsiteY73" fmla="*/ 872855 h 953834"/>
                <a:gd name="connsiteX74" fmla="*/ 1281114 w 1941238"/>
                <a:gd name="connsiteY74" fmla="*/ 871382 h 953834"/>
                <a:gd name="connsiteX75" fmla="*/ 1290468 w 1941238"/>
                <a:gd name="connsiteY75" fmla="*/ 841167 h 953834"/>
                <a:gd name="connsiteX76" fmla="*/ 1317120 w 1941238"/>
                <a:gd name="connsiteY76" fmla="*/ 828876 h 953834"/>
                <a:gd name="connsiteX77" fmla="*/ 1340953 w 1941238"/>
                <a:gd name="connsiteY77" fmla="*/ 841679 h 953834"/>
                <a:gd name="connsiteX78" fmla="*/ 1375165 w 1941238"/>
                <a:gd name="connsiteY78" fmla="*/ 846160 h 953834"/>
                <a:gd name="connsiteX79" fmla="*/ 1438719 w 1941238"/>
                <a:gd name="connsiteY79" fmla="*/ 846160 h 953834"/>
                <a:gd name="connsiteX80" fmla="*/ 1456915 w 1941238"/>
                <a:gd name="connsiteY80" fmla="*/ 841807 h 953834"/>
                <a:gd name="connsiteX81" fmla="*/ 1559807 w 1941238"/>
                <a:gd name="connsiteY81" fmla="*/ 855058 h 953834"/>
                <a:gd name="connsiteX82" fmla="*/ 1572620 w 1941238"/>
                <a:gd name="connsiteY82" fmla="*/ 870678 h 953834"/>
                <a:gd name="connsiteX83" fmla="*/ 1606127 w 1941238"/>
                <a:gd name="connsiteY83" fmla="*/ 878936 h 953834"/>
                <a:gd name="connsiteX84" fmla="*/ 1608946 w 1941238"/>
                <a:gd name="connsiteY84" fmla="*/ 879640 h 953834"/>
                <a:gd name="connsiteX85" fmla="*/ 1609587 w 1941238"/>
                <a:gd name="connsiteY85" fmla="*/ 879640 h 953834"/>
                <a:gd name="connsiteX86" fmla="*/ 1610932 w 1941238"/>
                <a:gd name="connsiteY86" fmla="*/ 879640 h 953834"/>
                <a:gd name="connsiteX87" fmla="*/ 1612150 w 1941238"/>
                <a:gd name="connsiteY87" fmla="*/ 878104 h 953834"/>
                <a:gd name="connsiteX88" fmla="*/ 1626693 w 1941238"/>
                <a:gd name="connsiteY88" fmla="*/ 823435 h 953834"/>
                <a:gd name="connsiteX89" fmla="*/ 1606896 w 1941238"/>
                <a:gd name="connsiteY89" fmla="*/ 746616 h 953834"/>
                <a:gd name="connsiteX90" fmla="*/ 1594915 w 1941238"/>
                <a:gd name="connsiteY90" fmla="*/ 731828 h 953834"/>
                <a:gd name="connsiteX91" fmla="*/ 1704470 w 1941238"/>
                <a:gd name="connsiteY91" fmla="*/ 708142 h 953834"/>
                <a:gd name="connsiteX92" fmla="*/ 1706520 w 1941238"/>
                <a:gd name="connsiteY92" fmla="*/ 705581 h 953834"/>
                <a:gd name="connsiteX93" fmla="*/ 1703894 w 1941238"/>
                <a:gd name="connsiteY93" fmla="*/ 662051 h 953834"/>
                <a:gd name="connsiteX94" fmla="*/ 1736952 w 1941238"/>
                <a:gd name="connsiteY94" fmla="*/ 585744 h 953834"/>
                <a:gd name="connsiteX95" fmla="*/ 1808323 w 1941238"/>
                <a:gd name="connsiteY95" fmla="*/ 593746 h 953834"/>
                <a:gd name="connsiteX96" fmla="*/ 1822739 w 1941238"/>
                <a:gd name="connsiteY96" fmla="*/ 607189 h 953834"/>
                <a:gd name="connsiteX97" fmla="*/ 1824661 w 1941238"/>
                <a:gd name="connsiteY97" fmla="*/ 607893 h 953834"/>
                <a:gd name="connsiteX98" fmla="*/ 1825878 w 1941238"/>
                <a:gd name="connsiteY98" fmla="*/ 607893 h 953834"/>
                <a:gd name="connsiteX99" fmla="*/ 1859706 w 1941238"/>
                <a:gd name="connsiteY99" fmla="*/ 592209 h 953834"/>
                <a:gd name="connsiteX100" fmla="*/ 1861179 w 1941238"/>
                <a:gd name="connsiteY100" fmla="*/ 590033 h 953834"/>
                <a:gd name="connsiteX101" fmla="*/ 1861179 w 1941238"/>
                <a:gd name="connsiteY101" fmla="*/ 543942 h 953834"/>
                <a:gd name="connsiteX102" fmla="*/ 1872775 w 1941238"/>
                <a:gd name="connsiteY102" fmla="*/ 507645 h 953834"/>
                <a:gd name="connsiteX103" fmla="*/ 1904809 w 1941238"/>
                <a:gd name="connsiteY103" fmla="*/ 505532 h 953834"/>
                <a:gd name="connsiteX104" fmla="*/ 1906923 w 1941238"/>
                <a:gd name="connsiteY104" fmla="*/ 504252 h 953834"/>
                <a:gd name="connsiteX105" fmla="*/ 1926143 w 1941238"/>
                <a:gd name="connsiteY105" fmla="*/ 473332 h 953834"/>
                <a:gd name="connsiteX106" fmla="*/ 1928450 w 1941238"/>
                <a:gd name="connsiteY106" fmla="*/ 470644 h 953834"/>
                <a:gd name="connsiteX107" fmla="*/ 1943121 w 1941238"/>
                <a:gd name="connsiteY107" fmla="*/ 453295 h 953834"/>
                <a:gd name="connsiteX108" fmla="*/ 1943121 w 1941238"/>
                <a:gd name="connsiteY108" fmla="*/ 450415 h 953834"/>
                <a:gd name="connsiteX109" fmla="*/ 1916405 w 1941238"/>
                <a:gd name="connsiteY109" fmla="*/ 411557 h 953834"/>
                <a:gd name="connsiteX110" fmla="*/ 1914099 w 1941238"/>
                <a:gd name="connsiteY110" fmla="*/ 410469 h 953834"/>
                <a:gd name="connsiteX111" fmla="*/ 1913137 w 1941238"/>
                <a:gd name="connsiteY111" fmla="*/ 410469 h 953834"/>
                <a:gd name="connsiteX112" fmla="*/ 1899748 w 1941238"/>
                <a:gd name="connsiteY112" fmla="*/ 415974 h 953834"/>
                <a:gd name="connsiteX113" fmla="*/ 1893341 w 1941238"/>
                <a:gd name="connsiteY113" fmla="*/ 425577 h 953834"/>
                <a:gd name="connsiteX114" fmla="*/ 1848494 w 1941238"/>
                <a:gd name="connsiteY114" fmla="*/ 415718 h 953834"/>
                <a:gd name="connsiteX115" fmla="*/ 1832157 w 1941238"/>
                <a:gd name="connsiteY115" fmla="*/ 396513 h 953834"/>
                <a:gd name="connsiteX116" fmla="*/ 1829658 w 1941238"/>
                <a:gd name="connsiteY116" fmla="*/ 385439 h 953834"/>
                <a:gd name="connsiteX117" fmla="*/ 1828056 w 1941238"/>
                <a:gd name="connsiteY117" fmla="*/ 383582 h 953834"/>
                <a:gd name="connsiteX118" fmla="*/ 1805312 w 1941238"/>
                <a:gd name="connsiteY118" fmla="*/ 375132 h 953834"/>
                <a:gd name="connsiteX119" fmla="*/ 1800764 w 1941238"/>
                <a:gd name="connsiteY119" fmla="*/ 349526 h 953834"/>
                <a:gd name="connsiteX120" fmla="*/ 1799675 w 1941238"/>
                <a:gd name="connsiteY120" fmla="*/ 347926 h 953834"/>
                <a:gd name="connsiteX121" fmla="*/ 1765270 w 1941238"/>
                <a:gd name="connsiteY121" fmla="*/ 325328 h 953834"/>
                <a:gd name="connsiteX122" fmla="*/ 1753162 w 1941238"/>
                <a:gd name="connsiteY122" fmla="*/ 320847 h 953834"/>
                <a:gd name="connsiteX123" fmla="*/ 1752136 w 1941238"/>
                <a:gd name="connsiteY123" fmla="*/ 320847 h 953834"/>
                <a:gd name="connsiteX124" fmla="*/ 1750279 w 1941238"/>
                <a:gd name="connsiteY124" fmla="*/ 321551 h 953834"/>
                <a:gd name="connsiteX125" fmla="*/ 1741309 w 1941238"/>
                <a:gd name="connsiteY125" fmla="*/ 329745 h 953834"/>
                <a:gd name="connsiteX126" fmla="*/ 1730418 w 1941238"/>
                <a:gd name="connsiteY126" fmla="*/ 329745 h 953834"/>
                <a:gd name="connsiteX127" fmla="*/ 1728047 w 1941238"/>
                <a:gd name="connsiteY127" fmla="*/ 330961 h 953834"/>
                <a:gd name="connsiteX128" fmla="*/ 1721448 w 1941238"/>
                <a:gd name="connsiteY128" fmla="*/ 341140 h 953834"/>
                <a:gd name="connsiteX129" fmla="*/ 1666478 w 1941238"/>
                <a:gd name="connsiteY129" fmla="*/ 341140 h 953834"/>
                <a:gd name="connsiteX130" fmla="*/ 1655779 w 1941238"/>
                <a:gd name="connsiteY130" fmla="*/ 325456 h 953834"/>
                <a:gd name="connsiteX131" fmla="*/ 1657830 w 1941238"/>
                <a:gd name="connsiteY131" fmla="*/ 319887 h 953834"/>
                <a:gd name="connsiteX132" fmla="*/ 1656740 w 1941238"/>
                <a:gd name="connsiteY132" fmla="*/ 317070 h 953834"/>
                <a:gd name="connsiteX133" fmla="*/ 1635086 w 1941238"/>
                <a:gd name="connsiteY133" fmla="*/ 303691 h 953834"/>
                <a:gd name="connsiteX134" fmla="*/ 1633548 w 1941238"/>
                <a:gd name="connsiteY134" fmla="*/ 303242 h 953834"/>
                <a:gd name="connsiteX135" fmla="*/ 1632715 w 1941238"/>
                <a:gd name="connsiteY135" fmla="*/ 303242 h 953834"/>
                <a:gd name="connsiteX136" fmla="*/ 1625411 w 1941238"/>
                <a:gd name="connsiteY136" fmla="*/ 305483 h 953834"/>
                <a:gd name="connsiteX137" fmla="*/ 1623938 w 1941238"/>
                <a:gd name="connsiteY137" fmla="*/ 306699 h 953834"/>
                <a:gd name="connsiteX138" fmla="*/ 1612534 w 1941238"/>
                <a:gd name="connsiteY138" fmla="*/ 328337 h 953834"/>
                <a:gd name="connsiteX139" fmla="*/ 1602924 w 1941238"/>
                <a:gd name="connsiteY139" fmla="*/ 335379 h 953834"/>
                <a:gd name="connsiteX140" fmla="*/ 1499968 w 1941238"/>
                <a:gd name="connsiteY140" fmla="*/ 161128 h 953834"/>
                <a:gd name="connsiteX141" fmla="*/ 1433210 w 1941238"/>
                <a:gd name="connsiteY141" fmla="*/ 108315 h 953834"/>
                <a:gd name="connsiteX142" fmla="*/ 1433210 w 1941238"/>
                <a:gd name="connsiteY142" fmla="*/ 99737 h 953834"/>
                <a:gd name="connsiteX143" fmla="*/ 1448842 w 1941238"/>
                <a:gd name="connsiteY143" fmla="*/ 91479 h 953834"/>
                <a:gd name="connsiteX144" fmla="*/ 1449995 w 1941238"/>
                <a:gd name="connsiteY144" fmla="*/ 88470 h 953834"/>
                <a:gd name="connsiteX145" fmla="*/ 1445126 w 1941238"/>
                <a:gd name="connsiteY145" fmla="*/ 77331 h 953834"/>
                <a:gd name="connsiteX146" fmla="*/ 1443589 w 1941238"/>
                <a:gd name="connsiteY146" fmla="*/ 75987 h 953834"/>
                <a:gd name="connsiteX147" fmla="*/ 1442627 w 1941238"/>
                <a:gd name="connsiteY147" fmla="*/ 75987 h 953834"/>
                <a:gd name="connsiteX148" fmla="*/ 1441474 w 1941238"/>
                <a:gd name="connsiteY148" fmla="*/ 75987 h 953834"/>
                <a:gd name="connsiteX149" fmla="*/ 1406045 w 1941238"/>
                <a:gd name="connsiteY149" fmla="*/ 91351 h 953834"/>
                <a:gd name="connsiteX150" fmla="*/ 1386825 w 1941238"/>
                <a:gd name="connsiteY150" fmla="*/ 93655 h 953834"/>
                <a:gd name="connsiteX151" fmla="*/ 1385095 w 1941238"/>
                <a:gd name="connsiteY151" fmla="*/ 94551 h 953834"/>
                <a:gd name="connsiteX152" fmla="*/ 1364466 w 1941238"/>
                <a:gd name="connsiteY152" fmla="*/ 118301 h 953834"/>
                <a:gd name="connsiteX153" fmla="*/ 1333008 w 1941238"/>
                <a:gd name="connsiteY153" fmla="*/ 129440 h 953834"/>
                <a:gd name="connsiteX154" fmla="*/ 1331278 w 1941238"/>
                <a:gd name="connsiteY154" fmla="*/ 131808 h 953834"/>
                <a:gd name="connsiteX155" fmla="*/ 1331278 w 1941238"/>
                <a:gd name="connsiteY155" fmla="*/ 139618 h 953834"/>
                <a:gd name="connsiteX156" fmla="*/ 1308086 w 1941238"/>
                <a:gd name="connsiteY156" fmla="*/ 133857 h 953834"/>
                <a:gd name="connsiteX157" fmla="*/ 1307382 w 1941238"/>
                <a:gd name="connsiteY157" fmla="*/ 133857 h 953834"/>
                <a:gd name="connsiteX158" fmla="*/ 1306228 w 1941238"/>
                <a:gd name="connsiteY158" fmla="*/ 133857 h 953834"/>
                <a:gd name="connsiteX159" fmla="*/ 1284574 w 1941238"/>
                <a:gd name="connsiteY159" fmla="*/ 143843 h 953834"/>
                <a:gd name="connsiteX160" fmla="*/ 1281306 w 1941238"/>
                <a:gd name="connsiteY160" fmla="*/ 136225 h 953834"/>
                <a:gd name="connsiteX161" fmla="*/ 1287713 w 1941238"/>
                <a:gd name="connsiteY161" fmla="*/ 124639 h 953834"/>
                <a:gd name="connsiteX162" fmla="*/ 1298860 w 1941238"/>
                <a:gd name="connsiteY162" fmla="*/ 120542 h 953834"/>
                <a:gd name="connsiteX163" fmla="*/ 1300526 w 1941238"/>
                <a:gd name="connsiteY163" fmla="*/ 117853 h 953834"/>
                <a:gd name="connsiteX164" fmla="*/ 1298028 w 1941238"/>
                <a:gd name="connsiteY164" fmla="*/ 104474 h 953834"/>
                <a:gd name="connsiteX165" fmla="*/ 1296618 w 1941238"/>
                <a:gd name="connsiteY165" fmla="*/ 102617 h 953834"/>
                <a:gd name="connsiteX166" fmla="*/ 1295401 w 1941238"/>
                <a:gd name="connsiteY166" fmla="*/ 102617 h 953834"/>
                <a:gd name="connsiteX167" fmla="*/ 1294184 w 1941238"/>
                <a:gd name="connsiteY167" fmla="*/ 102617 h 953834"/>
                <a:gd name="connsiteX168" fmla="*/ 1278359 w 1941238"/>
                <a:gd name="connsiteY168" fmla="*/ 110875 h 953834"/>
                <a:gd name="connsiteX169" fmla="*/ 1248183 w 1941238"/>
                <a:gd name="connsiteY169" fmla="*/ 98072 h 953834"/>
                <a:gd name="connsiteX170" fmla="*/ 1247030 w 1941238"/>
                <a:gd name="connsiteY170" fmla="*/ 98072 h 953834"/>
                <a:gd name="connsiteX171" fmla="*/ 1245941 w 1941238"/>
                <a:gd name="connsiteY171" fmla="*/ 98072 h 953834"/>
                <a:gd name="connsiteX172" fmla="*/ 1241008 w 1941238"/>
                <a:gd name="connsiteY172" fmla="*/ 100313 h 953834"/>
                <a:gd name="connsiteX173" fmla="*/ 1239726 w 1941238"/>
                <a:gd name="connsiteY173" fmla="*/ 101721 h 953834"/>
                <a:gd name="connsiteX174" fmla="*/ 1239726 w 1941238"/>
                <a:gd name="connsiteY174" fmla="*/ 103578 h 953834"/>
                <a:gd name="connsiteX175" fmla="*/ 1242610 w 1941238"/>
                <a:gd name="connsiteY175" fmla="*/ 108891 h 953834"/>
                <a:gd name="connsiteX176" fmla="*/ 1237997 w 1941238"/>
                <a:gd name="connsiteY176" fmla="*/ 108891 h 953834"/>
                <a:gd name="connsiteX177" fmla="*/ 1239598 w 1941238"/>
                <a:gd name="connsiteY177" fmla="*/ 96792 h 953834"/>
                <a:gd name="connsiteX178" fmla="*/ 1229988 w 1941238"/>
                <a:gd name="connsiteY178" fmla="*/ 81300 h 953834"/>
                <a:gd name="connsiteX179" fmla="*/ 1228451 w 1941238"/>
                <a:gd name="connsiteY179" fmla="*/ 80084 h 953834"/>
                <a:gd name="connsiteX180" fmla="*/ 1221211 w 1941238"/>
                <a:gd name="connsiteY180" fmla="*/ 77843 h 953834"/>
                <a:gd name="connsiteX181" fmla="*/ 1220378 w 1941238"/>
                <a:gd name="connsiteY181" fmla="*/ 77843 h 953834"/>
                <a:gd name="connsiteX182" fmla="*/ 1218969 w 1941238"/>
                <a:gd name="connsiteY182" fmla="*/ 78227 h 953834"/>
                <a:gd name="connsiteX183" fmla="*/ 1217751 w 1941238"/>
                <a:gd name="connsiteY183" fmla="*/ 79956 h 953834"/>
                <a:gd name="connsiteX184" fmla="*/ 1215637 w 1941238"/>
                <a:gd name="connsiteY184" fmla="*/ 91479 h 953834"/>
                <a:gd name="connsiteX185" fmla="*/ 1178286 w 1941238"/>
                <a:gd name="connsiteY185" fmla="*/ 95576 h 953834"/>
                <a:gd name="connsiteX186" fmla="*/ 1172904 w 1941238"/>
                <a:gd name="connsiteY186" fmla="*/ 87253 h 953834"/>
                <a:gd name="connsiteX187" fmla="*/ 1181938 w 1941238"/>
                <a:gd name="connsiteY187" fmla="*/ 76179 h 953834"/>
                <a:gd name="connsiteX188" fmla="*/ 1184372 w 1941238"/>
                <a:gd name="connsiteY188" fmla="*/ 58318 h 953834"/>
                <a:gd name="connsiteX189" fmla="*/ 1183347 w 1941238"/>
                <a:gd name="connsiteY189" fmla="*/ 56142 h 953834"/>
                <a:gd name="connsiteX190" fmla="*/ 1172136 w 1941238"/>
                <a:gd name="connsiteY190" fmla="*/ 47820 h 953834"/>
                <a:gd name="connsiteX191" fmla="*/ 1167459 w 1941238"/>
                <a:gd name="connsiteY191" fmla="*/ 17540 h 953834"/>
                <a:gd name="connsiteX192" fmla="*/ 1166177 w 1941238"/>
                <a:gd name="connsiteY192" fmla="*/ 15812 h 953834"/>
                <a:gd name="connsiteX193" fmla="*/ 1154133 w 1941238"/>
                <a:gd name="connsiteY193" fmla="*/ 9090 h 953834"/>
                <a:gd name="connsiteX194" fmla="*/ 1152723 w 1941238"/>
                <a:gd name="connsiteY194" fmla="*/ 9090 h 953834"/>
                <a:gd name="connsiteX195" fmla="*/ 1151762 w 1941238"/>
                <a:gd name="connsiteY195" fmla="*/ 9090 h 953834"/>
                <a:gd name="connsiteX196" fmla="*/ 1128762 w 1941238"/>
                <a:gd name="connsiteY196" fmla="*/ 17604 h 953834"/>
                <a:gd name="connsiteX197" fmla="*/ 1104801 w 1941238"/>
                <a:gd name="connsiteY197" fmla="*/ 4481 h 953834"/>
                <a:gd name="connsiteX198" fmla="*/ 1072767 w 1941238"/>
                <a:gd name="connsiteY198" fmla="*/ 0 h 953834"/>
                <a:gd name="connsiteX199" fmla="*/ 1071294 w 1941238"/>
                <a:gd name="connsiteY199" fmla="*/ 448 h 953834"/>
                <a:gd name="connsiteX200" fmla="*/ 1050536 w 1941238"/>
                <a:gd name="connsiteY200" fmla="*/ 13251 h 953834"/>
                <a:gd name="connsiteX201" fmla="*/ 1038427 w 1941238"/>
                <a:gd name="connsiteY201" fmla="*/ 15492 h 953834"/>
                <a:gd name="connsiteX202" fmla="*/ 1036377 w 1941238"/>
                <a:gd name="connsiteY202" fmla="*/ 17284 h 953834"/>
                <a:gd name="connsiteX203" fmla="*/ 1031892 w 1941238"/>
                <a:gd name="connsiteY203" fmla="*/ 33608 h 953834"/>
                <a:gd name="connsiteX204" fmla="*/ 929705 w 1941238"/>
                <a:gd name="connsiteY204" fmla="*/ 55630 h 953834"/>
                <a:gd name="connsiteX205" fmla="*/ 893443 w 1941238"/>
                <a:gd name="connsiteY205" fmla="*/ 62031 h 953834"/>
                <a:gd name="connsiteX206" fmla="*/ 891457 w 1941238"/>
                <a:gd name="connsiteY206" fmla="*/ 63696 h 953834"/>
                <a:gd name="connsiteX207" fmla="*/ 885050 w 1941238"/>
                <a:gd name="connsiteY207" fmla="*/ 79828 h 953834"/>
                <a:gd name="connsiteX208" fmla="*/ 859423 w 1941238"/>
                <a:gd name="connsiteY208" fmla="*/ 79828 h 953834"/>
                <a:gd name="connsiteX209" fmla="*/ 840203 w 1941238"/>
                <a:gd name="connsiteY209" fmla="*/ 86229 h 953834"/>
                <a:gd name="connsiteX210" fmla="*/ 838537 w 1941238"/>
                <a:gd name="connsiteY210" fmla="*/ 87766 h 953834"/>
                <a:gd name="connsiteX211" fmla="*/ 837064 w 1941238"/>
                <a:gd name="connsiteY211" fmla="*/ 91991 h 953834"/>
                <a:gd name="connsiteX212" fmla="*/ 820278 w 1941238"/>
                <a:gd name="connsiteY212" fmla="*/ 86229 h 953834"/>
                <a:gd name="connsiteX213" fmla="*/ 819381 w 1941238"/>
                <a:gd name="connsiteY213" fmla="*/ 86229 h 953834"/>
                <a:gd name="connsiteX214" fmla="*/ 817780 w 1941238"/>
                <a:gd name="connsiteY214" fmla="*/ 86677 h 953834"/>
                <a:gd name="connsiteX215" fmla="*/ 795228 w 1941238"/>
                <a:gd name="connsiteY215" fmla="*/ 101849 h 953834"/>
                <a:gd name="connsiteX216" fmla="*/ 773253 w 1941238"/>
                <a:gd name="connsiteY216" fmla="*/ 101849 h 953834"/>
                <a:gd name="connsiteX217" fmla="*/ 770946 w 1941238"/>
                <a:gd name="connsiteY217" fmla="*/ 103065 h 953834"/>
                <a:gd name="connsiteX218" fmla="*/ 765885 w 1941238"/>
                <a:gd name="connsiteY218" fmla="*/ 110811 h 953834"/>
                <a:gd name="connsiteX219" fmla="*/ 763450 w 1941238"/>
                <a:gd name="connsiteY219" fmla="*/ 107418 h 953834"/>
                <a:gd name="connsiteX220" fmla="*/ 761144 w 1941238"/>
                <a:gd name="connsiteY220" fmla="*/ 106266 h 953834"/>
                <a:gd name="connsiteX221" fmla="*/ 721486 w 1941238"/>
                <a:gd name="connsiteY221" fmla="*/ 108443 h 953834"/>
                <a:gd name="connsiteX222" fmla="*/ 717450 w 1941238"/>
                <a:gd name="connsiteY222" fmla="*/ 102937 h 953834"/>
                <a:gd name="connsiteX223" fmla="*/ 715272 w 1941238"/>
                <a:gd name="connsiteY223" fmla="*/ 101849 h 953834"/>
                <a:gd name="connsiteX224" fmla="*/ 714503 w 1941238"/>
                <a:gd name="connsiteY224" fmla="*/ 101849 h 953834"/>
                <a:gd name="connsiteX225" fmla="*/ 690286 w 1941238"/>
                <a:gd name="connsiteY225" fmla="*/ 108251 h 953834"/>
                <a:gd name="connsiteX226" fmla="*/ 688491 w 1941238"/>
                <a:gd name="connsiteY226" fmla="*/ 110043 h 953834"/>
                <a:gd name="connsiteX227" fmla="*/ 689260 w 1941238"/>
                <a:gd name="connsiteY227" fmla="*/ 112412 h 953834"/>
                <a:gd name="connsiteX228" fmla="*/ 697653 w 1941238"/>
                <a:gd name="connsiteY228" fmla="*/ 120158 h 953834"/>
                <a:gd name="connsiteX229" fmla="*/ 691247 w 1941238"/>
                <a:gd name="connsiteY229" fmla="*/ 136546 h 953834"/>
                <a:gd name="connsiteX230" fmla="*/ 691631 w 1941238"/>
                <a:gd name="connsiteY230" fmla="*/ 138978 h 953834"/>
                <a:gd name="connsiteX231" fmla="*/ 693810 w 1941238"/>
                <a:gd name="connsiteY231" fmla="*/ 139875 h 953834"/>
                <a:gd name="connsiteX232" fmla="*/ 712133 w 1941238"/>
                <a:gd name="connsiteY232" fmla="*/ 137762 h 953834"/>
                <a:gd name="connsiteX233" fmla="*/ 713222 w 1941238"/>
                <a:gd name="connsiteY233" fmla="*/ 138850 h 953834"/>
                <a:gd name="connsiteX234" fmla="*/ 700024 w 1941238"/>
                <a:gd name="connsiteY234" fmla="*/ 144035 h 953834"/>
                <a:gd name="connsiteX235" fmla="*/ 698422 w 1941238"/>
                <a:gd name="connsiteY235" fmla="*/ 146788 h 953834"/>
                <a:gd name="connsiteX236" fmla="*/ 700793 w 1941238"/>
                <a:gd name="connsiteY236" fmla="*/ 160167 h 953834"/>
                <a:gd name="connsiteX237" fmla="*/ 703291 w 1941238"/>
                <a:gd name="connsiteY237" fmla="*/ 162152 h 953834"/>
                <a:gd name="connsiteX238" fmla="*/ 730712 w 1941238"/>
                <a:gd name="connsiteY238" fmla="*/ 163816 h 953834"/>
                <a:gd name="connsiteX239" fmla="*/ 745191 w 1941238"/>
                <a:gd name="connsiteY239" fmla="*/ 175275 h 953834"/>
                <a:gd name="connsiteX240" fmla="*/ 739682 w 1941238"/>
                <a:gd name="connsiteY240" fmla="*/ 179564 h 953834"/>
                <a:gd name="connsiteX241" fmla="*/ 696372 w 1941238"/>
                <a:gd name="connsiteY241" fmla="*/ 179564 h 953834"/>
                <a:gd name="connsiteX242" fmla="*/ 694450 w 1941238"/>
                <a:gd name="connsiteY242" fmla="*/ 180268 h 953834"/>
                <a:gd name="connsiteX243" fmla="*/ 675230 w 1941238"/>
                <a:gd name="connsiteY243" fmla="*/ 198129 h 953834"/>
                <a:gd name="connsiteX244" fmla="*/ 675230 w 1941238"/>
                <a:gd name="connsiteY244" fmla="*/ 201458 h 953834"/>
                <a:gd name="connsiteX245" fmla="*/ 691247 w 1941238"/>
                <a:gd name="connsiteY245" fmla="*/ 220662 h 953834"/>
                <a:gd name="connsiteX246" fmla="*/ 687275 w 1941238"/>
                <a:gd name="connsiteY246" fmla="*/ 231865 h 953834"/>
                <a:gd name="connsiteX247" fmla="*/ 644670 w 1941238"/>
                <a:gd name="connsiteY247" fmla="*/ 253758 h 953834"/>
                <a:gd name="connsiteX248" fmla="*/ 643260 w 1941238"/>
                <a:gd name="connsiteY248" fmla="*/ 255935 h 953834"/>
                <a:gd name="connsiteX249" fmla="*/ 643260 w 1941238"/>
                <a:gd name="connsiteY249" fmla="*/ 260352 h 953834"/>
                <a:gd name="connsiteX250" fmla="*/ 645054 w 1941238"/>
                <a:gd name="connsiteY250" fmla="*/ 262657 h 953834"/>
                <a:gd name="connsiteX251" fmla="*/ 657868 w 1941238"/>
                <a:gd name="connsiteY251" fmla="*/ 266690 h 953834"/>
                <a:gd name="connsiteX252" fmla="*/ 659982 w 1941238"/>
                <a:gd name="connsiteY252" fmla="*/ 276484 h 953834"/>
                <a:gd name="connsiteX253" fmla="*/ 662032 w 1941238"/>
                <a:gd name="connsiteY253" fmla="*/ 278340 h 953834"/>
                <a:gd name="connsiteX254" fmla="*/ 682662 w 1941238"/>
                <a:gd name="connsiteY254" fmla="*/ 282629 h 953834"/>
                <a:gd name="connsiteX255" fmla="*/ 689068 w 1941238"/>
                <a:gd name="connsiteY255" fmla="*/ 292872 h 953834"/>
                <a:gd name="connsiteX256" fmla="*/ 690542 w 1941238"/>
                <a:gd name="connsiteY256" fmla="*/ 293960 h 953834"/>
                <a:gd name="connsiteX257" fmla="*/ 721999 w 1941238"/>
                <a:gd name="connsiteY257" fmla="*/ 302730 h 953834"/>
                <a:gd name="connsiteX258" fmla="*/ 708865 w 1941238"/>
                <a:gd name="connsiteY258" fmla="*/ 336915 h 953834"/>
                <a:gd name="connsiteX259" fmla="*/ 672731 w 1941238"/>
                <a:gd name="connsiteY259" fmla="*/ 345173 h 953834"/>
                <a:gd name="connsiteX260" fmla="*/ 649539 w 1941238"/>
                <a:gd name="connsiteY260" fmla="*/ 332370 h 953834"/>
                <a:gd name="connsiteX261" fmla="*/ 648130 w 1941238"/>
                <a:gd name="connsiteY261" fmla="*/ 332050 h 953834"/>
                <a:gd name="connsiteX262" fmla="*/ 645823 w 1941238"/>
                <a:gd name="connsiteY262" fmla="*/ 333202 h 953834"/>
                <a:gd name="connsiteX263" fmla="*/ 632112 w 1941238"/>
                <a:gd name="connsiteY263" fmla="*/ 354327 h 953834"/>
                <a:gd name="connsiteX264" fmla="*/ 620773 w 1941238"/>
                <a:gd name="connsiteY264" fmla="*/ 354327 h 953834"/>
                <a:gd name="connsiteX265" fmla="*/ 618402 w 1941238"/>
                <a:gd name="connsiteY265" fmla="*/ 349846 h 953834"/>
                <a:gd name="connsiteX266" fmla="*/ 619427 w 1941238"/>
                <a:gd name="connsiteY266" fmla="*/ 347926 h 953834"/>
                <a:gd name="connsiteX267" fmla="*/ 616679 w 1941238"/>
                <a:gd name="connsiteY267" fmla="*/ 345429 h 953834"/>
                <a:gd name="connsiteX268" fmla="*/ 616672 w 1941238"/>
                <a:gd name="connsiteY268" fmla="*/ 345429 h 953834"/>
                <a:gd name="connsiteX269" fmla="*/ 589444 w 1941238"/>
                <a:gd name="connsiteY269" fmla="*/ 345429 h 953834"/>
                <a:gd name="connsiteX270" fmla="*/ 575605 w 1941238"/>
                <a:gd name="connsiteY270" fmla="*/ 317838 h 953834"/>
                <a:gd name="connsiteX271" fmla="*/ 573748 w 1941238"/>
                <a:gd name="connsiteY271" fmla="*/ 316430 h 953834"/>
                <a:gd name="connsiteX272" fmla="*/ 560934 w 1941238"/>
                <a:gd name="connsiteY272" fmla="*/ 314189 h 953834"/>
                <a:gd name="connsiteX273" fmla="*/ 540176 w 1941238"/>
                <a:gd name="connsiteY273" fmla="*/ 317006 h 953834"/>
                <a:gd name="connsiteX274" fmla="*/ 524992 w 1941238"/>
                <a:gd name="connsiteY274" fmla="*/ 328977 h 953834"/>
                <a:gd name="connsiteX275" fmla="*/ 509744 w 1941238"/>
                <a:gd name="connsiteY275" fmla="*/ 317006 h 953834"/>
                <a:gd name="connsiteX276" fmla="*/ 508014 w 1941238"/>
                <a:gd name="connsiteY276" fmla="*/ 316430 h 953834"/>
                <a:gd name="connsiteX277" fmla="*/ 488346 w 1941238"/>
                <a:gd name="connsiteY277" fmla="*/ 318670 h 953834"/>
                <a:gd name="connsiteX278" fmla="*/ 486039 w 1941238"/>
                <a:gd name="connsiteY278" fmla="*/ 321167 h 953834"/>
                <a:gd name="connsiteX279" fmla="*/ 486039 w 1941238"/>
                <a:gd name="connsiteY279" fmla="*/ 324944 h 953834"/>
                <a:gd name="connsiteX280" fmla="*/ 474187 w 1941238"/>
                <a:gd name="connsiteY280" fmla="*/ 323087 h 953834"/>
                <a:gd name="connsiteX281" fmla="*/ 472457 w 1941238"/>
                <a:gd name="connsiteY281" fmla="*/ 323728 h 953834"/>
                <a:gd name="connsiteX282" fmla="*/ 439911 w 1941238"/>
                <a:gd name="connsiteY282" fmla="*/ 349334 h 953834"/>
                <a:gd name="connsiteX283" fmla="*/ 416014 w 1941238"/>
                <a:gd name="connsiteY283" fmla="*/ 339667 h 953834"/>
                <a:gd name="connsiteX284" fmla="*/ 401534 w 1941238"/>
                <a:gd name="connsiteY284" fmla="*/ 319631 h 953834"/>
                <a:gd name="connsiteX285" fmla="*/ 399292 w 1941238"/>
                <a:gd name="connsiteY285" fmla="*/ 318542 h 953834"/>
                <a:gd name="connsiteX286" fmla="*/ 398459 w 1941238"/>
                <a:gd name="connsiteY286" fmla="*/ 318542 h 953834"/>
                <a:gd name="connsiteX287" fmla="*/ 391220 w 1941238"/>
                <a:gd name="connsiteY287" fmla="*/ 320783 h 953834"/>
                <a:gd name="connsiteX288" fmla="*/ 389362 w 1941238"/>
                <a:gd name="connsiteY288" fmla="*/ 323151 h 953834"/>
                <a:gd name="connsiteX289" fmla="*/ 389362 w 1941238"/>
                <a:gd name="connsiteY289" fmla="*/ 350294 h 953834"/>
                <a:gd name="connsiteX290" fmla="*/ 386671 w 1941238"/>
                <a:gd name="connsiteY290" fmla="*/ 351126 h 953834"/>
                <a:gd name="connsiteX291" fmla="*/ 381994 w 1941238"/>
                <a:gd name="connsiteY291" fmla="*/ 332626 h 953834"/>
                <a:gd name="connsiteX292" fmla="*/ 338492 w 1941238"/>
                <a:gd name="connsiteY292" fmla="*/ 285830 h 953834"/>
                <a:gd name="connsiteX293" fmla="*/ 336442 w 1941238"/>
                <a:gd name="connsiteY293" fmla="*/ 284998 h 953834"/>
                <a:gd name="connsiteX294" fmla="*/ 292171 w 1941238"/>
                <a:gd name="connsiteY294" fmla="*/ 284998 h 953834"/>
                <a:gd name="connsiteX295" fmla="*/ 283202 w 1941238"/>
                <a:gd name="connsiteY295" fmla="*/ 268482 h 953834"/>
                <a:gd name="connsiteX296" fmla="*/ 280832 w 1941238"/>
                <a:gd name="connsiteY296" fmla="*/ 267074 h 953834"/>
                <a:gd name="connsiteX297" fmla="*/ 272888 w 1941238"/>
                <a:gd name="connsiteY297" fmla="*/ 267074 h 953834"/>
                <a:gd name="connsiteX298" fmla="*/ 258408 w 1941238"/>
                <a:gd name="connsiteY298" fmla="*/ 269314 h 953834"/>
                <a:gd name="connsiteX299" fmla="*/ 256422 w 1941238"/>
                <a:gd name="connsiteY299" fmla="*/ 270659 h 953834"/>
                <a:gd name="connsiteX300" fmla="*/ 248414 w 1941238"/>
                <a:gd name="connsiteY300" fmla="*/ 285446 h 953834"/>
                <a:gd name="connsiteX301" fmla="*/ 246235 w 1941238"/>
                <a:gd name="connsiteY301" fmla="*/ 283398 h 953834"/>
                <a:gd name="connsiteX302" fmla="*/ 244313 w 1941238"/>
                <a:gd name="connsiteY302" fmla="*/ 282630 h 953834"/>
                <a:gd name="connsiteX303" fmla="*/ 234063 w 1941238"/>
                <a:gd name="connsiteY303" fmla="*/ 284486 h 953834"/>
                <a:gd name="connsiteX304" fmla="*/ 229898 w 1941238"/>
                <a:gd name="connsiteY304" fmla="*/ 273219 h 953834"/>
                <a:gd name="connsiteX305" fmla="*/ 227400 w 1941238"/>
                <a:gd name="connsiteY305" fmla="*/ 271491 h 953834"/>
                <a:gd name="connsiteX306" fmla="*/ 197993 w 1941238"/>
                <a:gd name="connsiteY306" fmla="*/ 275972 h 953834"/>
                <a:gd name="connsiteX307" fmla="*/ 196199 w 1941238"/>
                <a:gd name="connsiteY307" fmla="*/ 276996 h 953834"/>
                <a:gd name="connsiteX308" fmla="*/ 178068 w 1941238"/>
                <a:gd name="connsiteY308" fmla="*/ 300682 h 953834"/>
                <a:gd name="connsiteX309" fmla="*/ 139627 w 1941238"/>
                <a:gd name="connsiteY309" fmla="*/ 314061 h 953834"/>
                <a:gd name="connsiteX310" fmla="*/ 137962 w 1941238"/>
                <a:gd name="connsiteY310" fmla="*/ 315790 h 953834"/>
                <a:gd name="connsiteX311" fmla="*/ 133349 w 1941238"/>
                <a:gd name="connsiteY311" fmla="*/ 332626 h 953834"/>
                <a:gd name="connsiteX312" fmla="*/ 111054 w 1941238"/>
                <a:gd name="connsiteY312" fmla="*/ 345429 h 953834"/>
                <a:gd name="connsiteX313" fmla="*/ 98945 w 1941238"/>
                <a:gd name="connsiteY313" fmla="*/ 347669 h 953834"/>
                <a:gd name="connsiteX314" fmla="*/ 97151 w 1941238"/>
                <a:gd name="connsiteY314" fmla="*/ 348822 h 953834"/>
                <a:gd name="connsiteX315" fmla="*/ 97151 w 1941238"/>
                <a:gd name="connsiteY315" fmla="*/ 350806 h 953834"/>
                <a:gd name="connsiteX316" fmla="*/ 111118 w 1941238"/>
                <a:gd name="connsiteY316" fmla="*/ 391584 h 953834"/>
                <a:gd name="connsiteX317" fmla="*/ 92922 w 1941238"/>
                <a:gd name="connsiteY317" fmla="*/ 404387 h 953834"/>
                <a:gd name="connsiteX318" fmla="*/ 51087 w 1941238"/>
                <a:gd name="connsiteY318" fmla="*/ 355031 h 953834"/>
                <a:gd name="connsiteX319" fmla="*/ 48972 w 1941238"/>
                <a:gd name="connsiteY319" fmla="*/ 354071 h 953834"/>
                <a:gd name="connsiteX320" fmla="*/ 48331 w 1941238"/>
                <a:gd name="connsiteY320" fmla="*/ 354071 h 953834"/>
                <a:gd name="connsiteX321" fmla="*/ 46345 w 1941238"/>
                <a:gd name="connsiteY321" fmla="*/ 355928 h 953834"/>
                <a:gd name="connsiteX322" fmla="*/ 39234 w 1941238"/>
                <a:gd name="connsiteY322" fmla="*/ 386271 h 953834"/>
                <a:gd name="connsiteX323" fmla="*/ 23217 w 1941238"/>
                <a:gd name="connsiteY323" fmla="*/ 396898 h 953834"/>
                <a:gd name="connsiteX324" fmla="*/ 22192 w 1941238"/>
                <a:gd name="connsiteY324" fmla="*/ 398434 h 953834"/>
                <a:gd name="connsiteX325" fmla="*/ 14440 w 1941238"/>
                <a:gd name="connsiteY325" fmla="*/ 437163 h 953834"/>
                <a:gd name="connsiteX326" fmla="*/ 15145 w 1941238"/>
                <a:gd name="connsiteY326" fmla="*/ 439212 h 953834"/>
                <a:gd name="connsiteX327" fmla="*/ 25524 w 1941238"/>
                <a:gd name="connsiteY327" fmla="*/ 450735 h 953834"/>
                <a:gd name="connsiteX328" fmla="*/ 9763 w 1941238"/>
                <a:gd name="connsiteY328" fmla="*/ 463538 h 953834"/>
                <a:gd name="connsiteX329" fmla="*/ 89 w 1941238"/>
                <a:gd name="connsiteY329" fmla="*/ 497018 h 953834"/>
                <a:gd name="connsiteX330" fmla="*/ 1627 w 1941238"/>
                <a:gd name="connsiteY330" fmla="*/ 499963 h 953834"/>
                <a:gd name="connsiteX331" fmla="*/ 24563 w 1941238"/>
                <a:gd name="connsiteY331" fmla="*/ 508349 h 953834"/>
                <a:gd name="connsiteX332" fmla="*/ 32187 w 1941238"/>
                <a:gd name="connsiteY332" fmla="*/ 537348 h 953834"/>
                <a:gd name="connsiteX333" fmla="*/ 41861 w 1941238"/>
                <a:gd name="connsiteY333" fmla="*/ 546246 h 953834"/>
                <a:gd name="connsiteX334" fmla="*/ 43719 w 1941238"/>
                <a:gd name="connsiteY334" fmla="*/ 547014 h 953834"/>
                <a:gd name="connsiteX335" fmla="*/ 44744 w 1941238"/>
                <a:gd name="connsiteY335" fmla="*/ 547014 h 953834"/>
                <a:gd name="connsiteX336" fmla="*/ 46410 w 1941238"/>
                <a:gd name="connsiteY336" fmla="*/ 544774 h 953834"/>
                <a:gd name="connsiteX337" fmla="*/ 46410 w 1941238"/>
                <a:gd name="connsiteY337" fmla="*/ 540869 h 953834"/>
                <a:gd name="connsiteX338" fmla="*/ 81006 w 1941238"/>
                <a:gd name="connsiteY338" fmla="*/ 544838 h 953834"/>
                <a:gd name="connsiteX339" fmla="*/ 96830 w 1941238"/>
                <a:gd name="connsiteY339" fmla="*/ 563530 h 953834"/>
                <a:gd name="connsiteX340" fmla="*/ 114641 w 1941238"/>
                <a:gd name="connsiteY340" fmla="*/ 604693 h 953834"/>
                <a:gd name="connsiteX341" fmla="*/ 92025 w 1941238"/>
                <a:gd name="connsiteY341" fmla="*/ 604693 h 953834"/>
                <a:gd name="connsiteX342" fmla="*/ 89399 w 1941238"/>
                <a:gd name="connsiteY342" fmla="*/ 606741 h 953834"/>
                <a:gd name="connsiteX343" fmla="*/ 87028 w 1941238"/>
                <a:gd name="connsiteY343" fmla="*/ 617816 h 953834"/>
                <a:gd name="connsiteX344" fmla="*/ 88822 w 1941238"/>
                <a:gd name="connsiteY344" fmla="*/ 620632 h 953834"/>
                <a:gd name="connsiteX345" fmla="*/ 97407 w 1941238"/>
                <a:gd name="connsiteY345" fmla="*/ 623001 h 953834"/>
                <a:gd name="connsiteX346" fmla="*/ 108427 w 1941238"/>
                <a:gd name="connsiteY346" fmla="*/ 620825 h 953834"/>
                <a:gd name="connsiteX347" fmla="*/ 180951 w 1941238"/>
                <a:gd name="connsiteY347" fmla="*/ 606741 h 9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941238" h="953834">
                  <a:moveTo>
                    <a:pt x="208756" y="580623"/>
                  </a:moveTo>
                  <a:lnTo>
                    <a:pt x="252194" y="593426"/>
                  </a:lnTo>
                  <a:lnTo>
                    <a:pt x="289545" y="584784"/>
                  </a:lnTo>
                  <a:lnTo>
                    <a:pt x="314467" y="603412"/>
                  </a:lnTo>
                  <a:lnTo>
                    <a:pt x="351370" y="662051"/>
                  </a:lnTo>
                  <a:lnTo>
                    <a:pt x="384300" y="685417"/>
                  </a:lnTo>
                  <a:lnTo>
                    <a:pt x="387952" y="695531"/>
                  </a:lnTo>
                  <a:lnTo>
                    <a:pt x="384493" y="695531"/>
                  </a:lnTo>
                  <a:cubicBezTo>
                    <a:pt x="383711" y="695518"/>
                    <a:pt x="382963" y="695845"/>
                    <a:pt x="382442" y="696427"/>
                  </a:cubicBezTo>
                  <a:cubicBezTo>
                    <a:pt x="381936" y="696933"/>
                    <a:pt x="381679" y="697635"/>
                    <a:pt x="381738" y="698348"/>
                  </a:cubicBezTo>
                  <a:lnTo>
                    <a:pt x="383660" y="710575"/>
                  </a:lnTo>
                  <a:lnTo>
                    <a:pt x="268339" y="691370"/>
                  </a:lnTo>
                  <a:cubicBezTo>
                    <a:pt x="267540" y="691363"/>
                    <a:pt x="266775" y="691688"/>
                    <a:pt x="266224" y="692266"/>
                  </a:cubicBezTo>
                  <a:lnTo>
                    <a:pt x="254948" y="705069"/>
                  </a:lnTo>
                  <a:lnTo>
                    <a:pt x="229706" y="705069"/>
                  </a:lnTo>
                  <a:cubicBezTo>
                    <a:pt x="228733" y="705068"/>
                    <a:pt x="227821" y="705547"/>
                    <a:pt x="227271" y="706350"/>
                  </a:cubicBezTo>
                  <a:lnTo>
                    <a:pt x="220032" y="719793"/>
                  </a:lnTo>
                  <a:cubicBezTo>
                    <a:pt x="219644" y="720490"/>
                    <a:pt x="219644" y="721337"/>
                    <a:pt x="220032" y="722034"/>
                  </a:cubicBezTo>
                  <a:lnTo>
                    <a:pt x="232846" y="745143"/>
                  </a:lnTo>
                  <a:lnTo>
                    <a:pt x="169547" y="745143"/>
                  </a:lnTo>
                  <a:cubicBezTo>
                    <a:pt x="168459" y="745151"/>
                    <a:pt x="167468" y="745769"/>
                    <a:pt x="166984" y="746743"/>
                  </a:cubicBezTo>
                  <a:cubicBezTo>
                    <a:pt x="166656" y="747732"/>
                    <a:pt x="166960" y="748820"/>
                    <a:pt x="167753" y="749496"/>
                  </a:cubicBezTo>
                  <a:lnTo>
                    <a:pt x="210422" y="784001"/>
                  </a:lnTo>
                  <a:lnTo>
                    <a:pt x="224901" y="832973"/>
                  </a:lnTo>
                  <a:cubicBezTo>
                    <a:pt x="225117" y="833741"/>
                    <a:pt x="225689" y="834360"/>
                    <a:pt x="226438" y="834637"/>
                  </a:cubicBezTo>
                  <a:lnTo>
                    <a:pt x="287366" y="858451"/>
                  </a:lnTo>
                  <a:lnTo>
                    <a:pt x="278013" y="907743"/>
                  </a:lnTo>
                  <a:lnTo>
                    <a:pt x="278013" y="908319"/>
                  </a:lnTo>
                  <a:cubicBezTo>
                    <a:pt x="278013" y="908319"/>
                    <a:pt x="278013" y="908319"/>
                    <a:pt x="278013" y="908703"/>
                  </a:cubicBezTo>
                  <a:cubicBezTo>
                    <a:pt x="278168" y="909369"/>
                    <a:pt x="278583" y="909945"/>
                    <a:pt x="279166" y="910304"/>
                  </a:cubicBezTo>
                  <a:cubicBezTo>
                    <a:pt x="279607" y="910520"/>
                    <a:pt x="280085" y="910651"/>
                    <a:pt x="280575" y="910688"/>
                  </a:cubicBezTo>
                  <a:cubicBezTo>
                    <a:pt x="281118" y="910677"/>
                    <a:pt x="281649" y="910522"/>
                    <a:pt x="282113" y="910240"/>
                  </a:cubicBezTo>
                  <a:lnTo>
                    <a:pt x="312737" y="890459"/>
                  </a:lnTo>
                  <a:lnTo>
                    <a:pt x="364888" y="877656"/>
                  </a:lnTo>
                  <a:lnTo>
                    <a:pt x="389490" y="889691"/>
                  </a:lnTo>
                  <a:lnTo>
                    <a:pt x="423382" y="940903"/>
                  </a:lnTo>
                  <a:cubicBezTo>
                    <a:pt x="423868" y="941669"/>
                    <a:pt x="424716" y="942129"/>
                    <a:pt x="425624" y="942120"/>
                  </a:cubicBezTo>
                  <a:lnTo>
                    <a:pt x="455095" y="937574"/>
                  </a:lnTo>
                  <a:lnTo>
                    <a:pt x="455095" y="937574"/>
                  </a:lnTo>
                  <a:cubicBezTo>
                    <a:pt x="456238" y="937360"/>
                    <a:pt x="457070" y="936368"/>
                    <a:pt x="457081" y="935206"/>
                  </a:cubicBezTo>
                  <a:lnTo>
                    <a:pt x="454582" y="718513"/>
                  </a:lnTo>
                  <a:lnTo>
                    <a:pt x="575029" y="681511"/>
                  </a:lnTo>
                  <a:lnTo>
                    <a:pt x="600207" y="691946"/>
                  </a:lnTo>
                  <a:lnTo>
                    <a:pt x="645759" y="722930"/>
                  </a:lnTo>
                  <a:lnTo>
                    <a:pt x="740066" y="809927"/>
                  </a:lnTo>
                  <a:cubicBezTo>
                    <a:pt x="740555" y="810425"/>
                    <a:pt x="741226" y="810703"/>
                    <a:pt x="741924" y="810695"/>
                  </a:cubicBezTo>
                  <a:lnTo>
                    <a:pt x="878900" y="795139"/>
                  </a:lnTo>
                  <a:lnTo>
                    <a:pt x="910933" y="818249"/>
                  </a:lnTo>
                  <a:lnTo>
                    <a:pt x="925477" y="844944"/>
                  </a:lnTo>
                  <a:cubicBezTo>
                    <a:pt x="925958" y="845803"/>
                    <a:pt x="926862" y="846340"/>
                    <a:pt x="927847" y="846352"/>
                  </a:cubicBezTo>
                  <a:lnTo>
                    <a:pt x="937009" y="846352"/>
                  </a:lnTo>
                  <a:lnTo>
                    <a:pt x="932460" y="901598"/>
                  </a:lnTo>
                  <a:cubicBezTo>
                    <a:pt x="932348" y="902955"/>
                    <a:pt x="933346" y="904151"/>
                    <a:pt x="934702" y="904286"/>
                  </a:cubicBezTo>
                  <a:lnTo>
                    <a:pt x="961739" y="908383"/>
                  </a:lnTo>
                  <a:lnTo>
                    <a:pt x="968722" y="944616"/>
                  </a:lnTo>
                  <a:cubicBezTo>
                    <a:pt x="969000" y="945827"/>
                    <a:pt x="970107" y="946663"/>
                    <a:pt x="971349" y="946601"/>
                  </a:cubicBezTo>
                  <a:lnTo>
                    <a:pt x="1018759" y="942056"/>
                  </a:lnTo>
                  <a:lnTo>
                    <a:pt x="1059890" y="955435"/>
                  </a:lnTo>
                  <a:cubicBezTo>
                    <a:pt x="1060187" y="955478"/>
                    <a:pt x="1060489" y="955478"/>
                    <a:pt x="1060787" y="955435"/>
                  </a:cubicBezTo>
                  <a:cubicBezTo>
                    <a:pt x="1061420" y="955426"/>
                    <a:pt x="1062031" y="955201"/>
                    <a:pt x="1062517" y="954795"/>
                  </a:cubicBezTo>
                  <a:lnTo>
                    <a:pt x="1095831" y="926116"/>
                  </a:lnTo>
                  <a:lnTo>
                    <a:pt x="1128186" y="909792"/>
                  </a:lnTo>
                  <a:lnTo>
                    <a:pt x="1139461" y="895260"/>
                  </a:lnTo>
                  <a:lnTo>
                    <a:pt x="1150161" y="895260"/>
                  </a:lnTo>
                  <a:cubicBezTo>
                    <a:pt x="1150934" y="895235"/>
                    <a:pt x="1151668" y="894915"/>
                    <a:pt x="1152211" y="894364"/>
                  </a:cubicBezTo>
                  <a:lnTo>
                    <a:pt x="1164640" y="880472"/>
                  </a:lnTo>
                  <a:lnTo>
                    <a:pt x="1166049" y="877720"/>
                  </a:lnTo>
                  <a:lnTo>
                    <a:pt x="1172456" y="866069"/>
                  </a:lnTo>
                  <a:lnTo>
                    <a:pt x="1172456" y="854546"/>
                  </a:lnTo>
                  <a:lnTo>
                    <a:pt x="1191163" y="850641"/>
                  </a:lnTo>
                  <a:lnTo>
                    <a:pt x="1224414" y="854994"/>
                  </a:lnTo>
                  <a:lnTo>
                    <a:pt x="1277590" y="872855"/>
                  </a:lnTo>
                  <a:lnTo>
                    <a:pt x="1278551" y="872855"/>
                  </a:lnTo>
                  <a:cubicBezTo>
                    <a:pt x="1278951" y="872950"/>
                    <a:pt x="1279369" y="872950"/>
                    <a:pt x="1279769" y="872855"/>
                  </a:cubicBezTo>
                  <a:cubicBezTo>
                    <a:pt x="1280398" y="872565"/>
                    <a:pt x="1280883" y="872034"/>
                    <a:pt x="1281114" y="871382"/>
                  </a:cubicBezTo>
                  <a:lnTo>
                    <a:pt x="1290468" y="841167"/>
                  </a:lnTo>
                  <a:lnTo>
                    <a:pt x="1317120" y="828876"/>
                  </a:lnTo>
                  <a:lnTo>
                    <a:pt x="1340953" y="841679"/>
                  </a:lnTo>
                  <a:lnTo>
                    <a:pt x="1375165" y="846160"/>
                  </a:lnTo>
                  <a:lnTo>
                    <a:pt x="1438719" y="846160"/>
                  </a:lnTo>
                  <a:lnTo>
                    <a:pt x="1456915" y="841807"/>
                  </a:lnTo>
                  <a:lnTo>
                    <a:pt x="1559807" y="855058"/>
                  </a:lnTo>
                  <a:lnTo>
                    <a:pt x="1572620" y="870678"/>
                  </a:lnTo>
                  <a:lnTo>
                    <a:pt x="1606127" y="878936"/>
                  </a:lnTo>
                  <a:lnTo>
                    <a:pt x="1608946" y="879640"/>
                  </a:lnTo>
                  <a:lnTo>
                    <a:pt x="1609587" y="879640"/>
                  </a:lnTo>
                  <a:cubicBezTo>
                    <a:pt x="1610030" y="879736"/>
                    <a:pt x="1610489" y="879736"/>
                    <a:pt x="1610932" y="879640"/>
                  </a:cubicBezTo>
                  <a:cubicBezTo>
                    <a:pt x="1611521" y="879304"/>
                    <a:pt x="1611958" y="878754"/>
                    <a:pt x="1612150" y="878104"/>
                  </a:cubicBezTo>
                  <a:lnTo>
                    <a:pt x="1626693" y="823435"/>
                  </a:lnTo>
                  <a:lnTo>
                    <a:pt x="1606896" y="746616"/>
                  </a:lnTo>
                  <a:lnTo>
                    <a:pt x="1594915" y="731828"/>
                  </a:lnTo>
                  <a:lnTo>
                    <a:pt x="1704470" y="708142"/>
                  </a:lnTo>
                  <a:cubicBezTo>
                    <a:pt x="1705683" y="707895"/>
                    <a:pt x="1706546" y="706818"/>
                    <a:pt x="1706520" y="705581"/>
                  </a:cubicBezTo>
                  <a:lnTo>
                    <a:pt x="1703894" y="662051"/>
                  </a:lnTo>
                  <a:lnTo>
                    <a:pt x="1736952" y="585744"/>
                  </a:lnTo>
                  <a:lnTo>
                    <a:pt x="1808323" y="593746"/>
                  </a:lnTo>
                  <a:lnTo>
                    <a:pt x="1822739" y="607189"/>
                  </a:lnTo>
                  <a:cubicBezTo>
                    <a:pt x="1823280" y="607636"/>
                    <a:pt x="1823958" y="607885"/>
                    <a:pt x="1824661" y="607893"/>
                  </a:cubicBezTo>
                  <a:cubicBezTo>
                    <a:pt x="1825064" y="607960"/>
                    <a:pt x="1825475" y="607960"/>
                    <a:pt x="1825878" y="607893"/>
                  </a:cubicBezTo>
                  <a:lnTo>
                    <a:pt x="1859706" y="592209"/>
                  </a:lnTo>
                  <a:cubicBezTo>
                    <a:pt x="1860591" y="591848"/>
                    <a:pt x="1861173" y="590989"/>
                    <a:pt x="1861179" y="590033"/>
                  </a:cubicBezTo>
                  <a:lnTo>
                    <a:pt x="1861179" y="543942"/>
                  </a:lnTo>
                  <a:lnTo>
                    <a:pt x="1872775" y="507645"/>
                  </a:lnTo>
                  <a:lnTo>
                    <a:pt x="1904809" y="505532"/>
                  </a:lnTo>
                  <a:cubicBezTo>
                    <a:pt x="1905683" y="505484"/>
                    <a:pt x="1906476" y="505004"/>
                    <a:pt x="1906923" y="504252"/>
                  </a:cubicBezTo>
                  <a:lnTo>
                    <a:pt x="1926143" y="473332"/>
                  </a:lnTo>
                  <a:lnTo>
                    <a:pt x="1928450" y="470644"/>
                  </a:lnTo>
                  <a:lnTo>
                    <a:pt x="1943121" y="453295"/>
                  </a:lnTo>
                  <a:cubicBezTo>
                    <a:pt x="1943772" y="452446"/>
                    <a:pt x="1943772" y="451265"/>
                    <a:pt x="1943121" y="450415"/>
                  </a:cubicBezTo>
                  <a:lnTo>
                    <a:pt x="1916405" y="411557"/>
                  </a:lnTo>
                  <a:cubicBezTo>
                    <a:pt x="1915876" y="410821"/>
                    <a:pt x="1915004" y="410409"/>
                    <a:pt x="1914099" y="410469"/>
                  </a:cubicBezTo>
                  <a:cubicBezTo>
                    <a:pt x="1913781" y="410407"/>
                    <a:pt x="1913455" y="410407"/>
                    <a:pt x="1913137" y="410469"/>
                  </a:cubicBezTo>
                  <a:lnTo>
                    <a:pt x="1899748" y="415974"/>
                  </a:lnTo>
                  <a:lnTo>
                    <a:pt x="1893341" y="425577"/>
                  </a:lnTo>
                  <a:lnTo>
                    <a:pt x="1848494" y="415718"/>
                  </a:lnTo>
                  <a:lnTo>
                    <a:pt x="1832157" y="396513"/>
                  </a:lnTo>
                  <a:lnTo>
                    <a:pt x="1829658" y="385439"/>
                  </a:lnTo>
                  <a:cubicBezTo>
                    <a:pt x="1829486" y="384583"/>
                    <a:pt x="1828878" y="383879"/>
                    <a:pt x="1828056" y="383582"/>
                  </a:cubicBezTo>
                  <a:lnTo>
                    <a:pt x="1805312" y="375132"/>
                  </a:lnTo>
                  <a:lnTo>
                    <a:pt x="1800764" y="349526"/>
                  </a:lnTo>
                  <a:cubicBezTo>
                    <a:pt x="1800601" y="348881"/>
                    <a:pt x="1800215" y="348314"/>
                    <a:pt x="1799675" y="347926"/>
                  </a:cubicBezTo>
                  <a:lnTo>
                    <a:pt x="1765270" y="325328"/>
                  </a:lnTo>
                  <a:lnTo>
                    <a:pt x="1753162" y="320847"/>
                  </a:lnTo>
                  <a:lnTo>
                    <a:pt x="1752136" y="320847"/>
                  </a:lnTo>
                  <a:cubicBezTo>
                    <a:pt x="1751454" y="320860"/>
                    <a:pt x="1750797" y="321108"/>
                    <a:pt x="1750279" y="321551"/>
                  </a:cubicBezTo>
                  <a:lnTo>
                    <a:pt x="1741309" y="329745"/>
                  </a:lnTo>
                  <a:lnTo>
                    <a:pt x="1730418" y="329745"/>
                  </a:lnTo>
                  <a:cubicBezTo>
                    <a:pt x="1729481" y="329760"/>
                    <a:pt x="1728605" y="330210"/>
                    <a:pt x="1728047" y="330961"/>
                  </a:cubicBezTo>
                  <a:lnTo>
                    <a:pt x="1721448" y="341140"/>
                  </a:lnTo>
                  <a:lnTo>
                    <a:pt x="1666478" y="341140"/>
                  </a:lnTo>
                  <a:lnTo>
                    <a:pt x="1655779" y="325456"/>
                  </a:lnTo>
                  <a:lnTo>
                    <a:pt x="1657830" y="319887"/>
                  </a:lnTo>
                  <a:cubicBezTo>
                    <a:pt x="1658218" y="318808"/>
                    <a:pt x="1657754" y="317607"/>
                    <a:pt x="1656740" y="317070"/>
                  </a:cubicBezTo>
                  <a:lnTo>
                    <a:pt x="1635086" y="303691"/>
                  </a:lnTo>
                  <a:cubicBezTo>
                    <a:pt x="1634627" y="303396"/>
                    <a:pt x="1634093" y="303240"/>
                    <a:pt x="1633548" y="303242"/>
                  </a:cubicBezTo>
                  <a:lnTo>
                    <a:pt x="1632715" y="303242"/>
                  </a:lnTo>
                  <a:lnTo>
                    <a:pt x="1625411" y="305483"/>
                  </a:lnTo>
                  <a:cubicBezTo>
                    <a:pt x="1624778" y="305677"/>
                    <a:pt x="1624249" y="306115"/>
                    <a:pt x="1623938" y="306699"/>
                  </a:cubicBezTo>
                  <a:lnTo>
                    <a:pt x="1612534" y="328337"/>
                  </a:lnTo>
                  <a:lnTo>
                    <a:pt x="1602924" y="335379"/>
                  </a:lnTo>
                  <a:lnTo>
                    <a:pt x="1499968" y="161128"/>
                  </a:lnTo>
                  <a:lnTo>
                    <a:pt x="1433210" y="108315"/>
                  </a:lnTo>
                  <a:lnTo>
                    <a:pt x="1433210" y="99737"/>
                  </a:lnTo>
                  <a:lnTo>
                    <a:pt x="1448842" y="91479"/>
                  </a:lnTo>
                  <a:cubicBezTo>
                    <a:pt x="1449981" y="90955"/>
                    <a:pt x="1450493" y="89619"/>
                    <a:pt x="1449995" y="88470"/>
                  </a:cubicBezTo>
                  <a:lnTo>
                    <a:pt x="1445126" y="77331"/>
                  </a:lnTo>
                  <a:cubicBezTo>
                    <a:pt x="1444829" y="76684"/>
                    <a:pt x="1444269" y="76195"/>
                    <a:pt x="1443589" y="75987"/>
                  </a:cubicBezTo>
                  <a:cubicBezTo>
                    <a:pt x="1443275" y="75896"/>
                    <a:pt x="1442941" y="75896"/>
                    <a:pt x="1442627" y="75987"/>
                  </a:cubicBezTo>
                  <a:lnTo>
                    <a:pt x="1441474" y="75987"/>
                  </a:lnTo>
                  <a:lnTo>
                    <a:pt x="1406045" y="91351"/>
                  </a:lnTo>
                  <a:lnTo>
                    <a:pt x="1386825" y="93655"/>
                  </a:lnTo>
                  <a:cubicBezTo>
                    <a:pt x="1386144" y="93684"/>
                    <a:pt x="1385511" y="94012"/>
                    <a:pt x="1385095" y="94551"/>
                  </a:cubicBezTo>
                  <a:lnTo>
                    <a:pt x="1364466" y="118301"/>
                  </a:lnTo>
                  <a:lnTo>
                    <a:pt x="1333008" y="129440"/>
                  </a:lnTo>
                  <a:cubicBezTo>
                    <a:pt x="1331992" y="129789"/>
                    <a:pt x="1331301" y="130734"/>
                    <a:pt x="1331278" y="131808"/>
                  </a:cubicBezTo>
                  <a:lnTo>
                    <a:pt x="1331278" y="139618"/>
                  </a:lnTo>
                  <a:lnTo>
                    <a:pt x="1308086" y="133857"/>
                  </a:lnTo>
                  <a:cubicBezTo>
                    <a:pt x="1307855" y="133797"/>
                    <a:pt x="1307613" y="133797"/>
                    <a:pt x="1307382" y="133857"/>
                  </a:cubicBezTo>
                  <a:cubicBezTo>
                    <a:pt x="1307001" y="133784"/>
                    <a:pt x="1306609" y="133784"/>
                    <a:pt x="1306228" y="133857"/>
                  </a:cubicBezTo>
                  <a:lnTo>
                    <a:pt x="1284574" y="143843"/>
                  </a:lnTo>
                  <a:lnTo>
                    <a:pt x="1281306" y="136225"/>
                  </a:lnTo>
                  <a:lnTo>
                    <a:pt x="1287713" y="124639"/>
                  </a:lnTo>
                  <a:lnTo>
                    <a:pt x="1298860" y="120542"/>
                  </a:lnTo>
                  <a:cubicBezTo>
                    <a:pt x="1299985" y="120156"/>
                    <a:pt x="1300682" y="119031"/>
                    <a:pt x="1300526" y="117853"/>
                  </a:cubicBezTo>
                  <a:lnTo>
                    <a:pt x="1298028" y="104474"/>
                  </a:lnTo>
                  <a:cubicBezTo>
                    <a:pt x="1297883" y="103665"/>
                    <a:pt x="1297359" y="102974"/>
                    <a:pt x="1296618" y="102617"/>
                  </a:cubicBezTo>
                  <a:cubicBezTo>
                    <a:pt x="1296213" y="102581"/>
                    <a:pt x="1295806" y="102581"/>
                    <a:pt x="1295401" y="102617"/>
                  </a:cubicBezTo>
                  <a:cubicBezTo>
                    <a:pt x="1295001" y="102522"/>
                    <a:pt x="1294584" y="102522"/>
                    <a:pt x="1294184" y="102617"/>
                  </a:cubicBezTo>
                  <a:lnTo>
                    <a:pt x="1278359" y="110875"/>
                  </a:lnTo>
                  <a:lnTo>
                    <a:pt x="1248183" y="98072"/>
                  </a:lnTo>
                  <a:cubicBezTo>
                    <a:pt x="1247802" y="98007"/>
                    <a:pt x="1247412" y="98007"/>
                    <a:pt x="1247030" y="98072"/>
                  </a:cubicBezTo>
                  <a:cubicBezTo>
                    <a:pt x="1246670" y="98006"/>
                    <a:pt x="1246301" y="98006"/>
                    <a:pt x="1245941" y="98072"/>
                  </a:cubicBezTo>
                  <a:lnTo>
                    <a:pt x="1241008" y="100313"/>
                  </a:lnTo>
                  <a:cubicBezTo>
                    <a:pt x="1240398" y="100576"/>
                    <a:pt x="1239931" y="101089"/>
                    <a:pt x="1239726" y="101721"/>
                  </a:cubicBezTo>
                  <a:cubicBezTo>
                    <a:pt x="1239440" y="102307"/>
                    <a:pt x="1239440" y="102992"/>
                    <a:pt x="1239726" y="103578"/>
                  </a:cubicBezTo>
                  <a:lnTo>
                    <a:pt x="1242610" y="108891"/>
                  </a:lnTo>
                  <a:lnTo>
                    <a:pt x="1237997" y="108891"/>
                  </a:lnTo>
                  <a:lnTo>
                    <a:pt x="1239598" y="96792"/>
                  </a:lnTo>
                  <a:lnTo>
                    <a:pt x="1229988" y="81300"/>
                  </a:lnTo>
                  <a:cubicBezTo>
                    <a:pt x="1229652" y="80711"/>
                    <a:pt x="1229101" y="80276"/>
                    <a:pt x="1228451" y="80084"/>
                  </a:cubicBezTo>
                  <a:lnTo>
                    <a:pt x="1221211" y="77843"/>
                  </a:lnTo>
                  <a:lnTo>
                    <a:pt x="1220378" y="77843"/>
                  </a:lnTo>
                  <a:cubicBezTo>
                    <a:pt x="1219883" y="77851"/>
                    <a:pt x="1219399" y="77983"/>
                    <a:pt x="1218969" y="78227"/>
                  </a:cubicBezTo>
                  <a:cubicBezTo>
                    <a:pt x="1218354" y="78624"/>
                    <a:pt x="1217917" y="79243"/>
                    <a:pt x="1217751" y="79956"/>
                  </a:cubicBezTo>
                  <a:lnTo>
                    <a:pt x="1215637" y="91479"/>
                  </a:lnTo>
                  <a:lnTo>
                    <a:pt x="1178286" y="95576"/>
                  </a:lnTo>
                  <a:lnTo>
                    <a:pt x="1172904" y="87253"/>
                  </a:lnTo>
                  <a:lnTo>
                    <a:pt x="1181938" y="76179"/>
                  </a:lnTo>
                  <a:lnTo>
                    <a:pt x="1184372" y="58318"/>
                  </a:lnTo>
                  <a:cubicBezTo>
                    <a:pt x="1184518" y="57450"/>
                    <a:pt x="1184109" y="56583"/>
                    <a:pt x="1183347" y="56142"/>
                  </a:cubicBezTo>
                  <a:lnTo>
                    <a:pt x="1172136" y="47820"/>
                  </a:lnTo>
                  <a:lnTo>
                    <a:pt x="1167459" y="17540"/>
                  </a:lnTo>
                  <a:cubicBezTo>
                    <a:pt x="1167354" y="16784"/>
                    <a:pt x="1166871" y="16132"/>
                    <a:pt x="1166177" y="15812"/>
                  </a:cubicBezTo>
                  <a:lnTo>
                    <a:pt x="1154133" y="9090"/>
                  </a:lnTo>
                  <a:cubicBezTo>
                    <a:pt x="1153669" y="8988"/>
                    <a:pt x="1153188" y="8988"/>
                    <a:pt x="1152723" y="9090"/>
                  </a:cubicBezTo>
                  <a:cubicBezTo>
                    <a:pt x="1152406" y="9028"/>
                    <a:pt x="1152080" y="9028"/>
                    <a:pt x="1151762" y="9090"/>
                  </a:cubicBezTo>
                  <a:lnTo>
                    <a:pt x="1128762" y="17604"/>
                  </a:lnTo>
                  <a:lnTo>
                    <a:pt x="1104801" y="4481"/>
                  </a:lnTo>
                  <a:lnTo>
                    <a:pt x="1072767" y="0"/>
                  </a:lnTo>
                  <a:cubicBezTo>
                    <a:pt x="1072247" y="30"/>
                    <a:pt x="1071742" y="184"/>
                    <a:pt x="1071294" y="448"/>
                  </a:cubicBezTo>
                  <a:lnTo>
                    <a:pt x="1050536" y="13251"/>
                  </a:lnTo>
                  <a:lnTo>
                    <a:pt x="1038427" y="15492"/>
                  </a:lnTo>
                  <a:cubicBezTo>
                    <a:pt x="1037456" y="15647"/>
                    <a:pt x="1036660" y="16343"/>
                    <a:pt x="1036377" y="17284"/>
                  </a:cubicBezTo>
                  <a:lnTo>
                    <a:pt x="1031892" y="33608"/>
                  </a:lnTo>
                  <a:lnTo>
                    <a:pt x="929705" y="55630"/>
                  </a:lnTo>
                  <a:lnTo>
                    <a:pt x="893443" y="62031"/>
                  </a:lnTo>
                  <a:cubicBezTo>
                    <a:pt x="892555" y="62241"/>
                    <a:pt x="891818" y="62858"/>
                    <a:pt x="891457" y="63696"/>
                  </a:cubicBezTo>
                  <a:lnTo>
                    <a:pt x="885050" y="79828"/>
                  </a:lnTo>
                  <a:lnTo>
                    <a:pt x="859423" y="79828"/>
                  </a:lnTo>
                  <a:lnTo>
                    <a:pt x="840203" y="86229"/>
                  </a:lnTo>
                  <a:cubicBezTo>
                    <a:pt x="839469" y="86505"/>
                    <a:pt x="838871" y="87056"/>
                    <a:pt x="838537" y="87766"/>
                  </a:cubicBezTo>
                  <a:lnTo>
                    <a:pt x="837064" y="91991"/>
                  </a:lnTo>
                  <a:lnTo>
                    <a:pt x="820278" y="86229"/>
                  </a:lnTo>
                  <a:lnTo>
                    <a:pt x="819381" y="86229"/>
                  </a:lnTo>
                  <a:cubicBezTo>
                    <a:pt x="818817" y="86235"/>
                    <a:pt x="818265" y="86390"/>
                    <a:pt x="817780" y="86677"/>
                  </a:cubicBezTo>
                  <a:lnTo>
                    <a:pt x="795228" y="101849"/>
                  </a:lnTo>
                  <a:lnTo>
                    <a:pt x="773253" y="101849"/>
                  </a:lnTo>
                  <a:cubicBezTo>
                    <a:pt x="772326" y="101830"/>
                    <a:pt x="771454" y="102290"/>
                    <a:pt x="770946" y="103065"/>
                  </a:cubicBezTo>
                  <a:lnTo>
                    <a:pt x="765885" y="110811"/>
                  </a:lnTo>
                  <a:lnTo>
                    <a:pt x="763450" y="107418"/>
                  </a:lnTo>
                  <a:cubicBezTo>
                    <a:pt x="762906" y="106693"/>
                    <a:pt x="762051" y="106266"/>
                    <a:pt x="761144" y="106266"/>
                  </a:cubicBezTo>
                  <a:lnTo>
                    <a:pt x="721486" y="108443"/>
                  </a:lnTo>
                  <a:lnTo>
                    <a:pt x="717450" y="102937"/>
                  </a:lnTo>
                  <a:cubicBezTo>
                    <a:pt x="716954" y="102231"/>
                    <a:pt x="716135" y="101822"/>
                    <a:pt x="715272" y="101849"/>
                  </a:cubicBezTo>
                  <a:cubicBezTo>
                    <a:pt x="715019" y="101787"/>
                    <a:pt x="714755" y="101787"/>
                    <a:pt x="714503" y="101849"/>
                  </a:cubicBezTo>
                  <a:lnTo>
                    <a:pt x="690286" y="108251"/>
                  </a:lnTo>
                  <a:cubicBezTo>
                    <a:pt x="689448" y="108547"/>
                    <a:pt x="688789" y="109206"/>
                    <a:pt x="688491" y="110043"/>
                  </a:cubicBezTo>
                  <a:cubicBezTo>
                    <a:pt x="688278" y="110914"/>
                    <a:pt x="688576" y="111831"/>
                    <a:pt x="689260" y="112412"/>
                  </a:cubicBezTo>
                  <a:lnTo>
                    <a:pt x="697653" y="120158"/>
                  </a:lnTo>
                  <a:lnTo>
                    <a:pt x="691247" y="136546"/>
                  </a:lnTo>
                  <a:cubicBezTo>
                    <a:pt x="690924" y="137366"/>
                    <a:pt x="691071" y="138297"/>
                    <a:pt x="691631" y="138978"/>
                  </a:cubicBezTo>
                  <a:cubicBezTo>
                    <a:pt x="692201" y="139567"/>
                    <a:pt x="692990" y="139891"/>
                    <a:pt x="693810" y="139875"/>
                  </a:cubicBezTo>
                  <a:lnTo>
                    <a:pt x="712133" y="137762"/>
                  </a:lnTo>
                  <a:lnTo>
                    <a:pt x="713222" y="138850"/>
                  </a:lnTo>
                  <a:lnTo>
                    <a:pt x="700024" y="144035"/>
                  </a:lnTo>
                  <a:cubicBezTo>
                    <a:pt x="698860" y="144404"/>
                    <a:pt x="698167" y="145595"/>
                    <a:pt x="698422" y="146788"/>
                  </a:cubicBezTo>
                  <a:lnTo>
                    <a:pt x="700793" y="160167"/>
                  </a:lnTo>
                  <a:cubicBezTo>
                    <a:pt x="701015" y="161358"/>
                    <a:pt x="702080" y="162204"/>
                    <a:pt x="703291" y="162152"/>
                  </a:cubicBezTo>
                  <a:lnTo>
                    <a:pt x="730712" y="163816"/>
                  </a:lnTo>
                  <a:lnTo>
                    <a:pt x="745191" y="175275"/>
                  </a:lnTo>
                  <a:lnTo>
                    <a:pt x="739682" y="179564"/>
                  </a:lnTo>
                  <a:lnTo>
                    <a:pt x="696372" y="179564"/>
                  </a:lnTo>
                  <a:cubicBezTo>
                    <a:pt x="695666" y="179550"/>
                    <a:pt x="694980" y="179801"/>
                    <a:pt x="694450" y="180268"/>
                  </a:cubicBezTo>
                  <a:lnTo>
                    <a:pt x="675230" y="198129"/>
                  </a:lnTo>
                  <a:cubicBezTo>
                    <a:pt x="674382" y="199076"/>
                    <a:pt x="674382" y="200510"/>
                    <a:pt x="675230" y="201458"/>
                  </a:cubicBezTo>
                  <a:lnTo>
                    <a:pt x="691247" y="220662"/>
                  </a:lnTo>
                  <a:lnTo>
                    <a:pt x="687275" y="231865"/>
                  </a:lnTo>
                  <a:lnTo>
                    <a:pt x="644670" y="253758"/>
                  </a:lnTo>
                  <a:cubicBezTo>
                    <a:pt x="643797" y="254126"/>
                    <a:pt x="643239" y="254989"/>
                    <a:pt x="643260" y="255935"/>
                  </a:cubicBezTo>
                  <a:lnTo>
                    <a:pt x="643260" y="260352"/>
                  </a:lnTo>
                  <a:cubicBezTo>
                    <a:pt x="643300" y="261426"/>
                    <a:pt x="644022" y="262354"/>
                    <a:pt x="645054" y="262657"/>
                  </a:cubicBezTo>
                  <a:lnTo>
                    <a:pt x="657868" y="266690"/>
                  </a:lnTo>
                  <a:lnTo>
                    <a:pt x="659982" y="276484"/>
                  </a:lnTo>
                  <a:cubicBezTo>
                    <a:pt x="660243" y="277450"/>
                    <a:pt x="661044" y="278175"/>
                    <a:pt x="662032" y="278340"/>
                  </a:cubicBezTo>
                  <a:lnTo>
                    <a:pt x="682662" y="282629"/>
                  </a:lnTo>
                  <a:lnTo>
                    <a:pt x="689068" y="292872"/>
                  </a:lnTo>
                  <a:cubicBezTo>
                    <a:pt x="689413" y="293400"/>
                    <a:pt x="689936" y="293786"/>
                    <a:pt x="690542" y="293960"/>
                  </a:cubicBezTo>
                  <a:lnTo>
                    <a:pt x="721999" y="302730"/>
                  </a:lnTo>
                  <a:lnTo>
                    <a:pt x="708865" y="336915"/>
                  </a:lnTo>
                  <a:lnTo>
                    <a:pt x="672731" y="345173"/>
                  </a:lnTo>
                  <a:lnTo>
                    <a:pt x="649539" y="332370"/>
                  </a:lnTo>
                  <a:cubicBezTo>
                    <a:pt x="649092" y="332179"/>
                    <a:pt x="648615" y="332071"/>
                    <a:pt x="648130" y="332050"/>
                  </a:cubicBezTo>
                  <a:cubicBezTo>
                    <a:pt x="647217" y="332028"/>
                    <a:pt x="646354" y="332460"/>
                    <a:pt x="645823" y="333202"/>
                  </a:cubicBezTo>
                  <a:lnTo>
                    <a:pt x="632112" y="354327"/>
                  </a:lnTo>
                  <a:lnTo>
                    <a:pt x="620773" y="354327"/>
                  </a:lnTo>
                  <a:lnTo>
                    <a:pt x="618402" y="349846"/>
                  </a:lnTo>
                  <a:cubicBezTo>
                    <a:pt x="619028" y="349403"/>
                    <a:pt x="619407" y="348691"/>
                    <a:pt x="619427" y="347926"/>
                  </a:cubicBezTo>
                  <a:cubicBezTo>
                    <a:pt x="619358" y="346478"/>
                    <a:pt x="618128" y="345360"/>
                    <a:pt x="616679" y="345429"/>
                  </a:cubicBezTo>
                  <a:cubicBezTo>
                    <a:pt x="616677" y="345429"/>
                    <a:pt x="616674" y="345429"/>
                    <a:pt x="616672" y="345429"/>
                  </a:cubicBezTo>
                  <a:lnTo>
                    <a:pt x="589444" y="345429"/>
                  </a:lnTo>
                  <a:lnTo>
                    <a:pt x="575605" y="317838"/>
                  </a:lnTo>
                  <a:cubicBezTo>
                    <a:pt x="575257" y="317091"/>
                    <a:pt x="574561" y="316564"/>
                    <a:pt x="573748" y="316430"/>
                  </a:cubicBezTo>
                  <a:lnTo>
                    <a:pt x="560934" y="314189"/>
                  </a:lnTo>
                  <a:lnTo>
                    <a:pt x="540176" y="317006"/>
                  </a:lnTo>
                  <a:lnTo>
                    <a:pt x="524992" y="328977"/>
                  </a:lnTo>
                  <a:lnTo>
                    <a:pt x="509744" y="317006"/>
                  </a:lnTo>
                  <a:cubicBezTo>
                    <a:pt x="509252" y="316619"/>
                    <a:pt x="508641" y="316415"/>
                    <a:pt x="508014" y="316430"/>
                  </a:cubicBezTo>
                  <a:lnTo>
                    <a:pt x="488346" y="318670"/>
                  </a:lnTo>
                  <a:cubicBezTo>
                    <a:pt x="487055" y="318800"/>
                    <a:pt x="486065" y="319872"/>
                    <a:pt x="486039" y="321167"/>
                  </a:cubicBezTo>
                  <a:lnTo>
                    <a:pt x="486039" y="324944"/>
                  </a:lnTo>
                  <a:lnTo>
                    <a:pt x="474187" y="323087"/>
                  </a:lnTo>
                  <a:cubicBezTo>
                    <a:pt x="473556" y="323110"/>
                    <a:pt x="472950" y="323335"/>
                    <a:pt x="472457" y="323728"/>
                  </a:cubicBezTo>
                  <a:lnTo>
                    <a:pt x="439911" y="349334"/>
                  </a:lnTo>
                  <a:lnTo>
                    <a:pt x="416014" y="339667"/>
                  </a:lnTo>
                  <a:lnTo>
                    <a:pt x="401534" y="319631"/>
                  </a:lnTo>
                  <a:cubicBezTo>
                    <a:pt x="400985" y="318954"/>
                    <a:pt x="400164" y="318556"/>
                    <a:pt x="399292" y="318542"/>
                  </a:cubicBezTo>
                  <a:cubicBezTo>
                    <a:pt x="399019" y="318475"/>
                    <a:pt x="398733" y="318475"/>
                    <a:pt x="398459" y="318542"/>
                  </a:cubicBezTo>
                  <a:lnTo>
                    <a:pt x="391220" y="320783"/>
                  </a:lnTo>
                  <a:cubicBezTo>
                    <a:pt x="390113" y="321027"/>
                    <a:pt x="389335" y="322020"/>
                    <a:pt x="389362" y="323151"/>
                  </a:cubicBezTo>
                  <a:lnTo>
                    <a:pt x="389362" y="350294"/>
                  </a:lnTo>
                  <a:lnTo>
                    <a:pt x="386671" y="351126"/>
                  </a:lnTo>
                  <a:lnTo>
                    <a:pt x="381994" y="332626"/>
                  </a:lnTo>
                  <a:lnTo>
                    <a:pt x="338492" y="285830"/>
                  </a:lnTo>
                  <a:cubicBezTo>
                    <a:pt x="337936" y="285308"/>
                    <a:pt x="337205" y="285012"/>
                    <a:pt x="336442" y="284998"/>
                  </a:cubicBezTo>
                  <a:lnTo>
                    <a:pt x="292171" y="284998"/>
                  </a:lnTo>
                  <a:lnTo>
                    <a:pt x="283202" y="268482"/>
                  </a:lnTo>
                  <a:cubicBezTo>
                    <a:pt x="282754" y="267592"/>
                    <a:pt x="281829" y="267042"/>
                    <a:pt x="280832" y="267074"/>
                  </a:cubicBezTo>
                  <a:lnTo>
                    <a:pt x="272888" y="267074"/>
                  </a:lnTo>
                  <a:lnTo>
                    <a:pt x="258408" y="269314"/>
                  </a:lnTo>
                  <a:cubicBezTo>
                    <a:pt x="257575" y="269436"/>
                    <a:pt x="256844" y="269931"/>
                    <a:pt x="256422" y="270659"/>
                  </a:cubicBezTo>
                  <a:lnTo>
                    <a:pt x="248414" y="285446"/>
                  </a:lnTo>
                  <a:lnTo>
                    <a:pt x="246235" y="283398"/>
                  </a:lnTo>
                  <a:cubicBezTo>
                    <a:pt x="245723" y="282896"/>
                    <a:pt x="245031" y="282619"/>
                    <a:pt x="244313" y="282630"/>
                  </a:cubicBezTo>
                  <a:lnTo>
                    <a:pt x="234063" y="284486"/>
                  </a:lnTo>
                  <a:lnTo>
                    <a:pt x="229898" y="273219"/>
                  </a:lnTo>
                  <a:cubicBezTo>
                    <a:pt x="229552" y="272145"/>
                    <a:pt x="228528" y="271437"/>
                    <a:pt x="227400" y="271491"/>
                  </a:cubicBezTo>
                  <a:lnTo>
                    <a:pt x="197993" y="275972"/>
                  </a:lnTo>
                  <a:cubicBezTo>
                    <a:pt x="197298" y="276106"/>
                    <a:pt x="196667" y="276466"/>
                    <a:pt x="196199" y="276996"/>
                  </a:cubicBezTo>
                  <a:lnTo>
                    <a:pt x="178068" y="300682"/>
                  </a:lnTo>
                  <a:lnTo>
                    <a:pt x="139627" y="314061"/>
                  </a:lnTo>
                  <a:cubicBezTo>
                    <a:pt x="138776" y="314252"/>
                    <a:pt x="138120" y="314932"/>
                    <a:pt x="137962" y="315790"/>
                  </a:cubicBezTo>
                  <a:lnTo>
                    <a:pt x="133349" y="332626"/>
                  </a:lnTo>
                  <a:lnTo>
                    <a:pt x="111054" y="345429"/>
                  </a:lnTo>
                  <a:lnTo>
                    <a:pt x="98945" y="347669"/>
                  </a:lnTo>
                  <a:cubicBezTo>
                    <a:pt x="98190" y="347727"/>
                    <a:pt x="97516" y="348160"/>
                    <a:pt x="97151" y="348822"/>
                  </a:cubicBezTo>
                  <a:cubicBezTo>
                    <a:pt x="96809" y="349439"/>
                    <a:pt x="96809" y="350189"/>
                    <a:pt x="97151" y="350806"/>
                  </a:cubicBezTo>
                  <a:lnTo>
                    <a:pt x="111118" y="391584"/>
                  </a:lnTo>
                  <a:lnTo>
                    <a:pt x="92922" y="404387"/>
                  </a:lnTo>
                  <a:lnTo>
                    <a:pt x="51087" y="355031"/>
                  </a:lnTo>
                  <a:cubicBezTo>
                    <a:pt x="50543" y="354436"/>
                    <a:pt x="49779" y="354089"/>
                    <a:pt x="48972" y="354071"/>
                  </a:cubicBezTo>
                  <a:lnTo>
                    <a:pt x="48331" y="354071"/>
                  </a:lnTo>
                  <a:cubicBezTo>
                    <a:pt x="47382" y="354285"/>
                    <a:pt x="46623" y="354995"/>
                    <a:pt x="46345" y="355928"/>
                  </a:cubicBezTo>
                  <a:lnTo>
                    <a:pt x="39234" y="386271"/>
                  </a:lnTo>
                  <a:lnTo>
                    <a:pt x="23217" y="396898"/>
                  </a:lnTo>
                  <a:cubicBezTo>
                    <a:pt x="22635" y="397201"/>
                    <a:pt x="22249" y="397781"/>
                    <a:pt x="22192" y="398434"/>
                  </a:cubicBezTo>
                  <a:lnTo>
                    <a:pt x="14440" y="437163"/>
                  </a:lnTo>
                  <a:cubicBezTo>
                    <a:pt x="14377" y="437915"/>
                    <a:pt x="14633" y="438658"/>
                    <a:pt x="15145" y="439212"/>
                  </a:cubicBezTo>
                  <a:lnTo>
                    <a:pt x="25524" y="450735"/>
                  </a:lnTo>
                  <a:lnTo>
                    <a:pt x="9763" y="463538"/>
                  </a:lnTo>
                  <a:lnTo>
                    <a:pt x="89" y="497018"/>
                  </a:lnTo>
                  <a:cubicBezTo>
                    <a:pt x="-253" y="498251"/>
                    <a:pt x="419" y="499538"/>
                    <a:pt x="1627" y="499963"/>
                  </a:cubicBezTo>
                  <a:lnTo>
                    <a:pt x="24563" y="508349"/>
                  </a:lnTo>
                  <a:lnTo>
                    <a:pt x="32187" y="537348"/>
                  </a:lnTo>
                  <a:lnTo>
                    <a:pt x="41861" y="546246"/>
                  </a:lnTo>
                  <a:cubicBezTo>
                    <a:pt x="42362" y="546727"/>
                    <a:pt x="43025" y="547001"/>
                    <a:pt x="43719" y="547014"/>
                  </a:cubicBezTo>
                  <a:cubicBezTo>
                    <a:pt x="44058" y="547073"/>
                    <a:pt x="44405" y="547073"/>
                    <a:pt x="44744" y="547014"/>
                  </a:cubicBezTo>
                  <a:cubicBezTo>
                    <a:pt x="45715" y="546692"/>
                    <a:pt x="46381" y="545796"/>
                    <a:pt x="46410" y="544774"/>
                  </a:cubicBezTo>
                  <a:lnTo>
                    <a:pt x="46410" y="540869"/>
                  </a:lnTo>
                  <a:lnTo>
                    <a:pt x="81006" y="544838"/>
                  </a:lnTo>
                  <a:lnTo>
                    <a:pt x="96830" y="563530"/>
                  </a:lnTo>
                  <a:lnTo>
                    <a:pt x="114641" y="604693"/>
                  </a:lnTo>
                  <a:lnTo>
                    <a:pt x="92025" y="604693"/>
                  </a:lnTo>
                  <a:cubicBezTo>
                    <a:pt x="90781" y="604686"/>
                    <a:pt x="89695" y="605533"/>
                    <a:pt x="89399" y="606741"/>
                  </a:cubicBezTo>
                  <a:lnTo>
                    <a:pt x="87028" y="617816"/>
                  </a:lnTo>
                  <a:cubicBezTo>
                    <a:pt x="86750" y="619088"/>
                    <a:pt x="87551" y="620346"/>
                    <a:pt x="88822" y="620632"/>
                  </a:cubicBezTo>
                  <a:lnTo>
                    <a:pt x="97407" y="623001"/>
                  </a:lnTo>
                  <a:lnTo>
                    <a:pt x="108427" y="620825"/>
                  </a:lnTo>
                  <a:lnTo>
                    <a:pt x="180951" y="60674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xmlns="" id="{828F1D28-2086-0B45-9C5E-C1C709A8898D}"/>
                </a:ext>
              </a:extLst>
            </p:cNvPr>
            <p:cNvSpPr/>
            <p:nvPr/>
          </p:nvSpPr>
          <p:spPr>
            <a:xfrm>
              <a:off x="5067983" y="4152240"/>
              <a:ext cx="358777" cy="256063"/>
            </a:xfrm>
            <a:custGeom>
              <a:avLst/>
              <a:gdLst>
                <a:gd name="connsiteX0" fmla="*/ 215327 w 358776"/>
                <a:gd name="connsiteY0" fmla="*/ 100825 h 256062"/>
                <a:gd name="connsiteX1" fmla="*/ 213213 w 358776"/>
                <a:gd name="connsiteY1" fmla="*/ 91478 h 256062"/>
                <a:gd name="connsiteX2" fmla="*/ 211419 w 358776"/>
                <a:gd name="connsiteY2" fmla="*/ 89558 h 256062"/>
                <a:gd name="connsiteX3" fmla="*/ 195402 w 358776"/>
                <a:gd name="connsiteY3" fmla="*/ 85077 h 256062"/>
                <a:gd name="connsiteX4" fmla="*/ 170544 w 358776"/>
                <a:gd name="connsiteY4" fmla="*/ 91926 h 256062"/>
                <a:gd name="connsiteX5" fmla="*/ 152670 w 358776"/>
                <a:gd name="connsiteY5" fmla="*/ 85013 h 256062"/>
                <a:gd name="connsiteX6" fmla="*/ 99237 w 358776"/>
                <a:gd name="connsiteY6" fmla="*/ 85013 h 256062"/>
                <a:gd name="connsiteX7" fmla="*/ 95329 w 358776"/>
                <a:gd name="connsiteY7" fmla="*/ 67025 h 256062"/>
                <a:gd name="connsiteX8" fmla="*/ 132360 w 358776"/>
                <a:gd name="connsiteY8" fmla="*/ 58575 h 256062"/>
                <a:gd name="connsiteX9" fmla="*/ 151580 w 358776"/>
                <a:gd name="connsiteY9" fmla="*/ 64976 h 256062"/>
                <a:gd name="connsiteX10" fmla="*/ 152605 w 358776"/>
                <a:gd name="connsiteY10" fmla="*/ 64976 h 256062"/>
                <a:gd name="connsiteX11" fmla="*/ 154207 w 358776"/>
                <a:gd name="connsiteY11" fmla="*/ 64528 h 256062"/>
                <a:gd name="connsiteX12" fmla="*/ 173427 w 358776"/>
                <a:gd name="connsiteY12" fmla="*/ 51277 h 256062"/>
                <a:gd name="connsiteX13" fmla="*/ 173427 w 358776"/>
                <a:gd name="connsiteY13" fmla="*/ 51277 h 256062"/>
                <a:gd name="connsiteX14" fmla="*/ 174452 w 358776"/>
                <a:gd name="connsiteY14" fmla="*/ 48524 h 256062"/>
                <a:gd name="connsiteX15" fmla="*/ 171889 w 358776"/>
                <a:gd name="connsiteY15" fmla="*/ 46860 h 256062"/>
                <a:gd name="connsiteX16" fmla="*/ 156898 w 358776"/>
                <a:gd name="connsiteY16" fmla="*/ 46860 h 256062"/>
                <a:gd name="connsiteX17" fmla="*/ 150875 w 358776"/>
                <a:gd name="connsiteY17" fmla="*/ 32264 h 256062"/>
                <a:gd name="connsiteX18" fmla="*/ 163689 w 358776"/>
                <a:gd name="connsiteY18" fmla="*/ 22214 h 256062"/>
                <a:gd name="connsiteX19" fmla="*/ 164522 w 358776"/>
                <a:gd name="connsiteY19" fmla="*/ 19781 h 256062"/>
                <a:gd name="connsiteX20" fmla="*/ 159781 w 358776"/>
                <a:gd name="connsiteY20" fmla="*/ 1856 h 256062"/>
                <a:gd name="connsiteX21" fmla="*/ 157090 w 358776"/>
                <a:gd name="connsiteY21" fmla="*/ 0 h 256062"/>
                <a:gd name="connsiteX22" fmla="*/ 148313 w 358776"/>
                <a:gd name="connsiteY22" fmla="*/ 448 h 256062"/>
                <a:gd name="connsiteX23" fmla="*/ 115318 w 358776"/>
                <a:gd name="connsiteY23" fmla="*/ 22214 h 256062"/>
                <a:gd name="connsiteX24" fmla="*/ 99109 w 358776"/>
                <a:gd name="connsiteY24" fmla="*/ 20037 h 256062"/>
                <a:gd name="connsiteX25" fmla="*/ 96803 w 358776"/>
                <a:gd name="connsiteY25" fmla="*/ 21253 h 256062"/>
                <a:gd name="connsiteX26" fmla="*/ 89115 w 358776"/>
                <a:gd name="connsiteY26" fmla="*/ 33672 h 256062"/>
                <a:gd name="connsiteX27" fmla="*/ 89115 w 358776"/>
                <a:gd name="connsiteY27" fmla="*/ 49868 h 256062"/>
                <a:gd name="connsiteX28" fmla="*/ 66691 w 358776"/>
                <a:gd name="connsiteY28" fmla="*/ 58126 h 256062"/>
                <a:gd name="connsiteX29" fmla="*/ 65218 w 358776"/>
                <a:gd name="connsiteY29" fmla="*/ 59663 h 256062"/>
                <a:gd name="connsiteX30" fmla="*/ 56440 w 358776"/>
                <a:gd name="connsiteY30" fmla="*/ 82836 h 256062"/>
                <a:gd name="connsiteX31" fmla="*/ 12298 w 358776"/>
                <a:gd name="connsiteY31" fmla="*/ 85013 h 256062"/>
                <a:gd name="connsiteX32" fmla="*/ 10248 w 358776"/>
                <a:gd name="connsiteY32" fmla="*/ 86101 h 256062"/>
                <a:gd name="connsiteX33" fmla="*/ 574 w 358776"/>
                <a:gd name="connsiteY33" fmla="*/ 99480 h 256062"/>
                <a:gd name="connsiteX34" fmla="*/ 574 w 358776"/>
                <a:gd name="connsiteY34" fmla="*/ 102425 h 256062"/>
                <a:gd name="connsiteX35" fmla="*/ 16527 w 358776"/>
                <a:gd name="connsiteY35" fmla="*/ 118813 h 256062"/>
                <a:gd name="connsiteX36" fmla="*/ 33568 w 358776"/>
                <a:gd name="connsiteY36" fmla="*/ 122718 h 256062"/>
                <a:gd name="connsiteX37" fmla="*/ 31582 w 358776"/>
                <a:gd name="connsiteY37" fmla="*/ 139746 h 256062"/>
                <a:gd name="connsiteX38" fmla="*/ 45549 w 358776"/>
                <a:gd name="connsiteY38" fmla="*/ 167593 h 256062"/>
                <a:gd name="connsiteX39" fmla="*/ 24535 w 358776"/>
                <a:gd name="connsiteY39" fmla="*/ 197681 h 256062"/>
                <a:gd name="connsiteX40" fmla="*/ 9992 w 358776"/>
                <a:gd name="connsiteY40" fmla="*/ 220022 h 256062"/>
                <a:gd name="connsiteX41" fmla="*/ 10440 w 358776"/>
                <a:gd name="connsiteY41" fmla="*/ 223031 h 256062"/>
                <a:gd name="connsiteX42" fmla="*/ 10440 w 358776"/>
                <a:gd name="connsiteY42" fmla="*/ 223031 h 256062"/>
                <a:gd name="connsiteX43" fmla="*/ 29660 w 358776"/>
                <a:gd name="connsiteY43" fmla="*/ 240699 h 256062"/>
                <a:gd name="connsiteX44" fmla="*/ 31518 w 358776"/>
                <a:gd name="connsiteY44" fmla="*/ 241467 h 256062"/>
                <a:gd name="connsiteX45" fmla="*/ 32800 w 358776"/>
                <a:gd name="connsiteY45" fmla="*/ 241467 h 256062"/>
                <a:gd name="connsiteX46" fmla="*/ 70279 w 358776"/>
                <a:gd name="connsiteY46" fmla="*/ 222263 h 256062"/>
                <a:gd name="connsiteX47" fmla="*/ 90653 w 358776"/>
                <a:gd name="connsiteY47" fmla="*/ 232825 h 256062"/>
                <a:gd name="connsiteX48" fmla="*/ 91934 w 358776"/>
                <a:gd name="connsiteY48" fmla="*/ 232825 h 256062"/>
                <a:gd name="connsiteX49" fmla="*/ 93087 w 358776"/>
                <a:gd name="connsiteY49" fmla="*/ 232825 h 256062"/>
                <a:gd name="connsiteX50" fmla="*/ 94561 w 358776"/>
                <a:gd name="connsiteY50" fmla="*/ 231161 h 256062"/>
                <a:gd name="connsiteX51" fmla="*/ 100967 w 358776"/>
                <a:gd name="connsiteY51" fmla="*/ 204530 h 256062"/>
                <a:gd name="connsiteX52" fmla="*/ 129733 w 358776"/>
                <a:gd name="connsiteY52" fmla="*/ 210612 h 256062"/>
                <a:gd name="connsiteX53" fmla="*/ 130374 w 358776"/>
                <a:gd name="connsiteY53" fmla="*/ 210612 h 256062"/>
                <a:gd name="connsiteX54" fmla="*/ 132616 w 358776"/>
                <a:gd name="connsiteY54" fmla="*/ 209396 h 256062"/>
                <a:gd name="connsiteX55" fmla="*/ 139856 w 358776"/>
                <a:gd name="connsiteY55" fmla="*/ 198257 h 256062"/>
                <a:gd name="connsiteX56" fmla="*/ 139856 w 358776"/>
                <a:gd name="connsiteY56" fmla="*/ 195824 h 256062"/>
                <a:gd name="connsiteX57" fmla="*/ 135820 w 358776"/>
                <a:gd name="connsiteY57" fmla="*/ 188462 h 256062"/>
                <a:gd name="connsiteX58" fmla="*/ 166892 w 358776"/>
                <a:gd name="connsiteY58" fmla="*/ 157735 h 256062"/>
                <a:gd name="connsiteX59" fmla="*/ 182653 w 358776"/>
                <a:gd name="connsiteY59" fmla="*/ 166889 h 256062"/>
                <a:gd name="connsiteX60" fmla="*/ 178361 w 358776"/>
                <a:gd name="connsiteY60" fmla="*/ 180716 h 256062"/>
                <a:gd name="connsiteX61" fmla="*/ 179770 w 358776"/>
                <a:gd name="connsiteY61" fmla="*/ 183533 h 256062"/>
                <a:gd name="connsiteX62" fmla="*/ 192583 w 358776"/>
                <a:gd name="connsiteY62" fmla="*/ 189486 h 256062"/>
                <a:gd name="connsiteX63" fmla="*/ 188163 w 358776"/>
                <a:gd name="connsiteY63" fmla="*/ 231481 h 256062"/>
                <a:gd name="connsiteX64" fmla="*/ 200271 w 358776"/>
                <a:gd name="connsiteY64" fmla="*/ 255999 h 256062"/>
                <a:gd name="connsiteX65" fmla="*/ 201873 w 358776"/>
                <a:gd name="connsiteY65" fmla="*/ 257343 h 256062"/>
                <a:gd name="connsiteX66" fmla="*/ 202706 w 358776"/>
                <a:gd name="connsiteY66" fmla="*/ 257343 h 256062"/>
                <a:gd name="connsiteX67" fmla="*/ 204115 w 358776"/>
                <a:gd name="connsiteY67" fmla="*/ 256959 h 256062"/>
                <a:gd name="connsiteX68" fmla="*/ 286826 w 358776"/>
                <a:gd name="connsiteY68" fmla="*/ 212660 h 256062"/>
                <a:gd name="connsiteX69" fmla="*/ 299640 w 358776"/>
                <a:gd name="connsiteY69" fmla="*/ 214645 h 256062"/>
                <a:gd name="connsiteX70" fmla="*/ 303868 w 358776"/>
                <a:gd name="connsiteY70" fmla="*/ 224503 h 256062"/>
                <a:gd name="connsiteX71" fmla="*/ 306303 w 358776"/>
                <a:gd name="connsiteY71" fmla="*/ 226104 h 256062"/>
                <a:gd name="connsiteX72" fmla="*/ 307007 w 358776"/>
                <a:gd name="connsiteY72" fmla="*/ 226104 h 256062"/>
                <a:gd name="connsiteX73" fmla="*/ 335389 w 358776"/>
                <a:gd name="connsiteY73" fmla="*/ 219702 h 256062"/>
                <a:gd name="connsiteX74" fmla="*/ 350381 w 358776"/>
                <a:gd name="connsiteY74" fmla="*/ 219702 h 256062"/>
                <a:gd name="connsiteX75" fmla="*/ 348651 w 358776"/>
                <a:gd name="connsiteY75" fmla="*/ 222007 h 256062"/>
                <a:gd name="connsiteX76" fmla="*/ 348651 w 358776"/>
                <a:gd name="connsiteY76" fmla="*/ 222519 h 256062"/>
                <a:gd name="connsiteX77" fmla="*/ 348651 w 358776"/>
                <a:gd name="connsiteY77" fmla="*/ 225080 h 256062"/>
                <a:gd name="connsiteX78" fmla="*/ 351022 w 358776"/>
                <a:gd name="connsiteY78" fmla="*/ 226424 h 256062"/>
                <a:gd name="connsiteX79" fmla="*/ 360696 w 358776"/>
                <a:gd name="connsiteY79" fmla="*/ 226424 h 256062"/>
                <a:gd name="connsiteX80" fmla="*/ 362618 w 358776"/>
                <a:gd name="connsiteY80" fmla="*/ 225527 h 256062"/>
                <a:gd name="connsiteX81" fmla="*/ 363322 w 358776"/>
                <a:gd name="connsiteY81" fmla="*/ 223543 h 256062"/>
                <a:gd name="connsiteX82" fmla="*/ 353264 w 358776"/>
                <a:gd name="connsiteY82" fmla="*/ 157863 h 256062"/>
                <a:gd name="connsiteX83" fmla="*/ 348395 w 358776"/>
                <a:gd name="connsiteY83" fmla="*/ 151461 h 256062"/>
                <a:gd name="connsiteX84" fmla="*/ 346153 w 358776"/>
                <a:gd name="connsiteY84" fmla="*/ 150373 h 256062"/>
                <a:gd name="connsiteX85" fmla="*/ 313735 w 358776"/>
                <a:gd name="connsiteY85" fmla="*/ 152486 h 256062"/>
                <a:gd name="connsiteX86" fmla="*/ 300921 w 358776"/>
                <a:gd name="connsiteY86" fmla="*/ 134497 h 256062"/>
                <a:gd name="connsiteX87" fmla="*/ 310211 w 358776"/>
                <a:gd name="connsiteY87" fmla="*/ 95384 h 256062"/>
                <a:gd name="connsiteX88" fmla="*/ 309506 w 358776"/>
                <a:gd name="connsiteY88" fmla="*/ 93143 h 256062"/>
                <a:gd name="connsiteX89" fmla="*/ 307584 w 358776"/>
                <a:gd name="connsiteY89" fmla="*/ 92439 h 256062"/>
                <a:gd name="connsiteX90" fmla="*/ 305278 w 358776"/>
                <a:gd name="connsiteY90" fmla="*/ 92759 h 256062"/>
                <a:gd name="connsiteX91" fmla="*/ 235060 w 358776"/>
                <a:gd name="connsiteY91" fmla="*/ 102809 h 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58776" h="256062">
                  <a:moveTo>
                    <a:pt x="215327" y="100825"/>
                  </a:moveTo>
                  <a:lnTo>
                    <a:pt x="213213" y="91478"/>
                  </a:lnTo>
                  <a:cubicBezTo>
                    <a:pt x="213028" y="90550"/>
                    <a:pt x="212333" y="89806"/>
                    <a:pt x="211419" y="89558"/>
                  </a:cubicBezTo>
                  <a:lnTo>
                    <a:pt x="195402" y="85077"/>
                  </a:lnTo>
                  <a:lnTo>
                    <a:pt x="170544" y="91926"/>
                  </a:lnTo>
                  <a:lnTo>
                    <a:pt x="152670" y="85013"/>
                  </a:lnTo>
                  <a:lnTo>
                    <a:pt x="99237" y="85013"/>
                  </a:lnTo>
                  <a:lnTo>
                    <a:pt x="95329" y="67025"/>
                  </a:lnTo>
                  <a:lnTo>
                    <a:pt x="132360" y="58575"/>
                  </a:lnTo>
                  <a:lnTo>
                    <a:pt x="151580" y="64976"/>
                  </a:lnTo>
                  <a:cubicBezTo>
                    <a:pt x="151918" y="65043"/>
                    <a:pt x="152267" y="65043"/>
                    <a:pt x="152605" y="64976"/>
                  </a:cubicBezTo>
                  <a:cubicBezTo>
                    <a:pt x="153166" y="64948"/>
                    <a:pt x="153713" y="64794"/>
                    <a:pt x="154207" y="64528"/>
                  </a:cubicBezTo>
                  <a:lnTo>
                    <a:pt x="173427" y="51277"/>
                  </a:lnTo>
                  <a:lnTo>
                    <a:pt x="173427" y="51277"/>
                  </a:lnTo>
                  <a:cubicBezTo>
                    <a:pt x="174386" y="50724"/>
                    <a:pt x="174816" y="49568"/>
                    <a:pt x="174452" y="48524"/>
                  </a:cubicBezTo>
                  <a:cubicBezTo>
                    <a:pt x="173999" y="47514"/>
                    <a:pt x="172997" y="46863"/>
                    <a:pt x="171889" y="46860"/>
                  </a:cubicBezTo>
                  <a:lnTo>
                    <a:pt x="156898" y="46860"/>
                  </a:lnTo>
                  <a:lnTo>
                    <a:pt x="150875" y="32264"/>
                  </a:lnTo>
                  <a:lnTo>
                    <a:pt x="163689" y="22214"/>
                  </a:lnTo>
                  <a:cubicBezTo>
                    <a:pt x="164408" y="21628"/>
                    <a:pt x="164731" y="20684"/>
                    <a:pt x="164522" y="19781"/>
                  </a:cubicBezTo>
                  <a:lnTo>
                    <a:pt x="159781" y="1856"/>
                  </a:lnTo>
                  <a:cubicBezTo>
                    <a:pt x="159356" y="740"/>
                    <a:pt x="158286" y="2"/>
                    <a:pt x="157090" y="0"/>
                  </a:cubicBezTo>
                  <a:lnTo>
                    <a:pt x="148313" y="448"/>
                  </a:lnTo>
                  <a:lnTo>
                    <a:pt x="115318" y="22214"/>
                  </a:lnTo>
                  <a:lnTo>
                    <a:pt x="99109" y="20037"/>
                  </a:lnTo>
                  <a:cubicBezTo>
                    <a:pt x="98190" y="20052"/>
                    <a:pt x="97334" y="20504"/>
                    <a:pt x="96803" y="21253"/>
                  </a:cubicBezTo>
                  <a:lnTo>
                    <a:pt x="89115" y="33672"/>
                  </a:lnTo>
                  <a:lnTo>
                    <a:pt x="89115" y="49868"/>
                  </a:lnTo>
                  <a:lnTo>
                    <a:pt x="66691" y="58126"/>
                  </a:lnTo>
                  <a:cubicBezTo>
                    <a:pt x="66009" y="58414"/>
                    <a:pt x="65476" y="58970"/>
                    <a:pt x="65218" y="59663"/>
                  </a:cubicBezTo>
                  <a:lnTo>
                    <a:pt x="56440" y="82836"/>
                  </a:lnTo>
                  <a:lnTo>
                    <a:pt x="12298" y="85013"/>
                  </a:lnTo>
                  <a:cubicBezTo>
                    <a:pt x="11483" y="85038"/>
                    <a:pt x="10725" y="85440"/>
                    <a:pt x="10248" y="86101"/>
                  </a:cubicBezTo>
                  <a:lnTo>
                    <a:pt x="574" y="99480"/>
                  </a:lnTo>
                  <a:cubicBezTo>
                    <a:pt x="-191" y="100313"/>
                    <a:pt x="-191" y="101593"/>
                    <a:pt x="574" y="102425"/>
                  </a:cubicBezTo>
                  <a:lnTo>
                    <a:pt x="16527" y="118813"/>
                  </a:lnTo>
                  <a:lnTo>
                    <a:pt x="33568" y="122718"/>
                  </a:lnTo>
                  <a:lnTo>
                    <a:pt x="31582" y="139746"/>
                  </a:lnTo>
                  <a:lnTo>
                    <a:pt x="45549" y="167593"/>
                  </a:lnTo>
                  <a:lnTo>
                    <a:pt x="24535" y="197681"/>
                  </a:lnTo>
                  <a:lnTo>
                    <a:pt x="9992" y="220022"/>
                  </a:lnTo>
                  <a:cubicBezTo>
                    <a:pt x="9363" y="220995"/>
                    <a:pt x="9555" y="222283"/>
                    <a:pt x="10440" y="223031"/>
                  </a:cubicBezTo>
                  <a:lnTo>
                    <a:pt x="10440" y="223031"/>
                  </a:lnTo>
                  <a:lnTo>
                    <a:pt x="29660" y="240699"/>
                  </a:lnTo>
                  <a:cubicBezTo>
                    <a:pt x="30173" y="241160"/>
                    <a:pt x="30829" y="241431"/>
                    <a:pt x="31518" y="241467"/>
                  </a:cubicBezTo>
                  <a:cubicBezTo>
                    <a:pt x="31933" y="241609"/>
                    <a:pt x="32384" y="241609"/>
                    <a:pt x="32800" y="241467"/>
                  </a:cubicBezTo>
                  <a:lnTo>
                    <a:pt x="70279" y="222263"/>
                  </a:lnTo>
                  <a:lnTo>
                    <a:pt x="90653" y="232825"/>
                  </a:lnTo>
                  <a:cubicBezTo>
                    <a:pt x="91076" y="232910"/>
                    <a:pt x="91511" y="232910"/>
                    <a:pt x="91934" y="232825"/>
                  </a:cubicBezTo>
                  <a:cubicBezTo>
                    <a:pt x="92313" y="232917"/>
                    <a:pt x="92708" y="232917"/>
                    <a:pt x="93087" y="232825"/>
                  </a:cubicBezTo>
                  <a:cubicBezTo>
                    <a:pt x="93812" y="232531"/>
                    <a:pt x="94357" y="231916"/>
                    <a:pt x="94561" y="231161"/>
                  </a:cubicBezTo>
                  <a:lnTo>
                    <a:pt x="100967" y="204530"/>
                  </a:lnTo>
                  <a:lnTo>
                    <a:pt x="129733" y="210612"/>
                  </a:lnTo>
                  <a:cubicBezTo>
                    <a:pt x="129943" y="210672"/>
                    <a:pt x="130165" y="210672"/>
                    <a:pt x="130374" y="210612"/>
                  </a:cubicBezTo>
                  <a:cubicBezTo>
                    <a:pt x="131276" y="210597"/>
                    <a:pt x="132113" y="210143"/>
                    <a:pt x="132616" y="209396"/>
                  </a:cubicBezTo>
                  <a:lnTo>
                    <a:pt x="139856" y="198257"/>
                  </a:lnTo>
                  <a:cubicBezTo>
                    <a:pt x="140305" y="197508"/>
                    <a:pt x="140305" y="196573"/>
                    <a:pt x="139856" y="195824"/>
                  </a:cubicBezTo>
                  <a:lnTo>
                    <a:pt x="135820" y="188462"/>
                  </a:lnTo>
                  <a:lnTo>
                    <a:pt x="166892" y="157735"/>
                  </a:lnTo>
                  <a:lnTo>
                    <a:pt x="182653" y="166889"/>
                  </a:lnTo>
                  <a:lnTo>
                    <a:pt x="178361" y="180716"/>
                  </a:lnTo>
                  <a:cubicBezTo>
                    <a:pt x="178047" y="181876"/>
                    <a:pt x="178653" y="183087"/>
                    <a:pt x="179770" y="183533"/>
                  </a:cubicBezTo>
                  <a:lnTo>
                    <a:pt x="192583" y="189486"/>
                  </a:lnTo>
                  <a:lnTo>
                    <a:pt x="188163" y="231481"/>
                  </a:lnTo>
                  <a:lnTo>
                    <a:pt x="200271" y="255999"/>
                  </a:lnTo>
                  <a:cubicBezTo>
                    <a:pt x="200613" y="256636"/>
                    <a:pt x="201187" y="257117"/>
                    <a:pt x="201873" y="257343"/>
                  </a:cubicBezTo>
                  <a:lnTo>
                    <a:pt x="202706" y="257343"/>
                  </a:lnTo>
                  <a:cubicBezTo>
                    <a:pt x="203202" y="257344"/>
                    <a:pt x="203689" y="257212"/>
                    <a:pt x="204115" y="256959"/>
                  </a:cubicBezTo>
                  <a:lnTo>
                    <a:pt x="286826" y="212660"/>
                  </a:lnTo>
                  <a:lnTo>
                    <a:pt x="299640" y="214645"/>
                  </a:lnTo>
                  <a:lnTo>
                    <a:pt x="303868" y="224503"/>
                  </a:lnTo>
                  <a:cubicBezTo>
                    <a:pt x="304295" y="225468"/>
                    <a:pt x="305247" y="226093"/>
                    <a:pt x="306303" y="226104"/>
                  </a:cubicBezTo>
                  <a:cubicBezTo>
                    <a:pt x="306534" y="226163"/>
                    <a:pt x="306776" y="226163"/>
                    <a:pt x="307007" y="226104"/>
                  </a:cubicBezTo>
                  <a:lnTo>
                    <a:pt x="335389" y="219702"/>
                  </a:lnTo>
                  <a:lnTo>
                    <a:pt x="350381" y="219702"/>
                  </a:lnTo>
                  <a:lnTo>
                    <a:pt x="348651" y="222007"/>
                  </a:lnTo>
                  <a:lnTo>
                    <a:pt x="348651" y="222519"/>
                  </a:lnTo>
                  <a:cubicBezTo>
                    <a:pt x="348165" y="223303"/>
                    <a:pt x="348165" y="224295"/>
                    <a:pt x="348651" y="225080"/>
                  </a:cubicBezTo>
                  <a:cubicBezTo>
                    <a:pt x="349166" y="225896"/>
                    <a:pt x="350056" y="226401"/>
                    <a:pt x="351022" y="226424"/>
                  </a:cubicBezTo>
                  <a:lnTo>
                    <a:pt x="360696" y="226424"/>
                  </a:lnTo>
                  <a:cubicBezTo>
                    <a:pt x="361434" y="226408"/>
                    <a:pt x="362132" y="226083"/>
                    <a:pt x="362618" y="225527"/>
                  </a:cubicBezTo>
                  <a:cubicBezTo>
                    <a:pt x="363189" y="225038"/>
                    <a:pt x="363458" y="224282"/>
                    <a:pt x="363322" y="223543"/>
                  </a:cubicBezTo>
                  <a:lnTo>
                    <a:pt x="353264" y="157863"/>
                  </a:lnTo>
                  <a:lnTo>
                    <a:pt x="348395" y="151461"/>
                  </a:lnTo>
                  <a:cubicBezTo>
                    <a:pt x="347864" y="150762"/>
                    <a:pt x="347031" y="150358"/>
                    <a:pt x="346153" y="150373"/>
                  </a:cubicBezTo>
                  <a:lnTo>
                    <a:pt x="313735" y="152486"/>
                  </a:lnTo>
                  <a:lnTo>
                    <a:pt x="300921" y="134497"/>
                  </a:lnTo>
                  <a:lnTo>
                    <a:pt x="310211" y="95384"/>
                  </a:lnTo>
                  <a:cubicBezTo>
                    <a:pt x="310451" y="94563"/>
                    <a:pt x="310173" y="93678"/>
                    <a:pt x="309506" y="93143"/>
                  </a:cubicBezTo>
                  <a:cubicBezTo>
                    <a:pt x="309005" y="92630"/>
                    <a:pt x="308299" y="92371"/>
                    <a:pt x="307584" y="92439"/>
                  </a:cubicBezTo>
                  <a:lnTo>
                    <a:pt x="305278" y="92759"/>
                  </a:lnTo>
                  <a:lnTo>
                    <a:pt x="235060" y="102809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xmlns="" id="{60A5597C-EAA1-EA4F-8AC8-B008E572A30D}"/>
                </a:ext>
              </a:extLst>
            </p:cNvPr>
            <p:cNvSpPr/>
            <p:nvPr/>
          </p:nvSpPr>
          <p:spPr>
            <a:xfrm>
              <a:off x="2770064" y="4058584"/>
              <a:ext cx="96101" cy="179244"/>
            </a:xfrm>
            <a:custGeom>
              <a:avLst/>
              <a:gdLst>
                <a:gd name="connsiteX0" fmla="*/ 52359 w 96100"/>
                <a:gd name="connsiteY0" fmla="*/ 181806 h 179244"/>
                <a:gd name="connsiteX1" fmla="*/ 95860 w 96100"/>
                <a:gd name="connsiteY1" fmla="*/ 130593 h 179244"/>
                <a:gd name="connsiteX2" fmla="*/ 96885 w 96100"/>
                <a:gd name="connsiteY2" fmla="*/ 126368 h 179244"/>
                <a:gd name="connsiteX3" fmla="*/ 92208 w 96100"/>
                <a:gd name="connsiteY3" fmla="*/ 110812 h 179244"/>
                <a:gd name="connsiteX4" fmla="*/ 87980 w 96100"/>
                <a:gd name="connsiteY4" fmla="*/ 112156 h 179244"/>
                <a:gd name="connsiteX5" fmla="*/ 87147 w 96100"/>
                <a:gd name="connsiteY5" fmla="*/ 112156 h 179244"/>
                <a:gd name="connsiteX6" fmla="*/ 85033 w 96100"/>
                <a:gd name="connsiteY6" fmla="*/ 111196 h 179244"/>
                <a:gd name="connsiteX7" fmla="*/ 60880 w 96100"/>
                <a:gd name="connsiteY7" fmla="*/ 82197 h 179244"/>
                <a:gd name="connsiteX8" fmla="*/ 60303 w 96100"/>
                <a:gd name="connsiteY8" fmla="*/ 80341 h 179244"/>
                <a:gd name="connsiteX9" fmla="*/ 67607 w 96100"/>
                <a:gd name="connsiteY9" fmla="*/ 35529 h 179244"/>
                <a:gd name="connsiteX10" fmla="*/ 68760 w 96100"/>
                <a:gd name="connsiteY10" fmla="*/ 33737 h 179244"/>
                <a:gd name="connsiteX11" fmla="*/ 72604 w 96100"/>
                <a:gd name="connsiteY11" fmla="*/ 31433 h 179244"/>
                <a:gd name="connsiteX12" fmla="*/ 47874 w 96100"/>
                <a:gd name="connsiteY12" fmla="*/ 6979 h 179244"/>
                <a:gd name="connsiteX13" fmla="*/ 33138 w 96100"/>
                <a:gd name="connsiteY13" fmla="*/ 1729 h 179244"/>
                <a:gd name="connsiteX14" fmla="*/ 24297 w 96100"/>
                <a:gd name="connsiteY14" fmla="*/ 1 h 179244"/>
                <a:gd name="connsiteX15" fmla="*/ 20774 w 96100"/>
                <a:gd name="connsiteY15" fmla="*/ 1345 h 179244"/>
                <a:gd name="connsiteX16" fmla="*/ 7319 w 96100"/>
                <a:gd name="connsiteY16" fmla="*/ 14852 h 179244"/>
                <a:gd name="connsiteX17" fmla="*/ 80 w 96100"/>
                <a:gd name="connsiteY17" fmla="*/ 48461 h 179244"/>
                <a:gd name="connsiteX18" fmla="*/ 80 w 96100"/>
                <a:gd name="connsiteY18" fmla="*/ 48461 h 179244"/>
                <a:gd name="connsiteX19" fmla="*/ 2771 w 96100"/>
                <a:gd name="connsiteY19" fmla="*/ 53518 h 179244"/>
                <a:gd name="connsiteX20" fmla="*/ 13278 w 96100"/>
                <a:gd name="connsiteY20" fmla="*/ 58319 h 179244"/>
                <a:gd name="connsiteX21" fmla="*/ 4885 w 96100"/>
                <a:gd name="connsiteY21" fmla="*/ 80724 h 179244"/>
                <a:gd name="connsiteX22" fmla="*/ 6999 w 96100"/>
                <a:gd name="connsiteY22" fmla="*/ 129377 h 179244"/>
                <a:gd name="connsiteX23" fmla="*/ 4949 w 96100"/>
                <a:gd name="connsiteY23" fmla="*/ 129377 h 179244"/>
                <a:gd name="connsiteX24" fmla="*/ 400 w 96100"/>
                <a:gd name="connsiteY24" fmla="*/ 132129 h 179244"/>
                <a:gd name="connsiteX25" fmla="*/ 1297 w 96100"/>
                <a:gd name="connsiteY25" fmla="*/ 137250 h 179244"/>
                <a:gd name="connsiteX26" fmla="*/ 44799 w 96100"/>
                <a:gd name="connsiteY26" fmla="*/ 182061 h 179244"/>
                <a:gd name="connsiteX27" fmla="*/ 48451 w 96100"/>
                <a:gd name="connsiteY27" fmla="*/ 183598 h 179244"/>
                <a:gd name="connsiteX28" fmla="*/ 48835 w 96100"/>
                <a:gd name="connsiteY28" fmla="*/ 183598 h 179244"/>
                <a:gd name="connsiteX29" fmla="*/ 52359 w 96100"/>
                <a:gd name="connsiteY29" fmla="*/ 181805 h 17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100" h="179244">
                  <a:moveTo>
                    <a:pt x="52359" y="181806"/>
                  </a:moveTo>
                  <a:lnTo>
                    <a:pt x="95860" y="130593"/>
                  </a:lnTo>
                  <a:cubicBezTo>
                    <a:pt x="96857" y="129429"/>
                    <a:pt x="97238" y="127859"/>
                    <a:pt x="96885" y="126368"/>
                  </a:cubicBezTo>
                  <a:lnTo>
                    <a:pt x="92208" y="110812"/>
                  </a:lnTo>
                  <a:lnTo>
                    <a:pt x="87980" y="112156"/>
                  </a:lnTo>
                  <a:lnTo>
                    <a:pt x="87147" y="112156"/>
                  </a:lnTo>
                  <a:cubicBezTo>
                    <a:pt x="86331" y="112182"/>
                    <a:pt x="85550" y="111827"/>
                    <a:pt x="85033" y="111196"/>
                  </a:cubicBezTo>
                  <a:lnTo>
                    <a:pt x="60880" y="82197"/>
                  </a:lnTo>
                  <a:cubicBezTo>
                    <a:pt x="60444" y="81681"/>
                    <a:pt x="60236" y="81012"/>
                    <a:pt x="60303" y="80341"/>
                  </a:cubicBezTo>
                  <a:lnTo>
                    <a:pt x="67607" y="35529"/>
                  </a:lnTo>
                  <a:cubicBezTo>
                    <a:pt x="67695" y="34787"/>
                    <a:pt x="68120" y="34126"/>
                    <a:pt x="68760" y="33737"/>
                  </a:cubicBezTo>
                  <a:lnTo>
                    <a:pt x="72604" y="31433"/>
                  </a:lnTo>
                  <a:lnTo>
                    <a:pt x="47874" y="6979"/>
                  </a:lnTo>
                  <a:lnTo>
                    <a:pt x="33138" y="1729"/>
                  </a:lnTo>
                  <a:lnTo>
                    <a:pt x="24297" y="1"/>
                  </a:lnTo>
                  <a:cubicBezTo>
                    <a:pt x="22993" y="-22"/>
                    <a:pt x="21731" y="460"/>
                    <a:pt x="20774" y="1345"/>
                  </a:cubicBezTo>
                  <a:lnTo>
                    <a:pt x="7319" y="14852"/>
                  </a:lnTo>
                  <a:lnTo>
                    <a:pt x="80" y="48461"/>
                  </a:lnTo>
                  <a:lnTo>
                    <a:pt x="80" y="48461"/>
                  </a:lnTo>
                  <a:cubicBezTo>
                    <a:pt x="-284" y="50562"/>
                    <a:pt x="824" y="52643"/>
                    <a:pt x="2771" y="53518"/>
                  </a:cubicBezTo>
                  <a:lnTo>
                    <a:pt x="13278" y="58319"/>
                  </a:lnTo>
                  <a:lnTo>
                    <a:pt x="4885" y="80724"/>
                  </a:lnTo>
                  <a:lnTo>
                    <a:pt x="6999" y="129377"/>
                  </a:lnTo>
                  <a:lnTo>
                    <a:pt x="4949" y="129377"/>
                  </a:lnTo>
                  <a:cubicBezTo>
                    <a:pt x="3029" y="129345"/>
                    <a:pt x="1261" y="130415"/>
                    <a:pt x="400" y="132129"/>
                  </a:cubicBezTo>
                  <a:cubicBezTo>
                    <a:pt x="-366" y="133860"/>
                    <a:pt x="-12" y="135883"/>
                    <a:pt x="1297" y="137250"/>
                  </a:cubicBezTo>
                  <a:lnTo>
                    <a:pt x="44799" y="182061"/>
                  </a:lnTo>
                  <a:cubicBezTo>
                    <a:pt x="45769" y="183030"/>
                    <a:pt x="47079" y="183582"/>
                    <a:pt x="48451" y="183598"/>
                  </a:cubicBezTo>
                  <a:lnTo>
                    <a:pt x="48835" y="183598"/>
                  </a:lnTo>
                  <a:cubicBezTo>
                    <a:pt x="50208" y="183517"/>
                    <a:pt x="51486" y="182868"/>
                    <a:pt x="52359" y="181805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xmlns="" id="{6702FE81-0F37-3645-A487-9CC405AF2FFA}"/>
                </a:ext>
              </a:extLst>
            </p:cNvPr>
            <p:cNvSpPr/>
            <p:nvPr/>
          </p:nvSpPr>
          <p:spPr>
            <a:xfrm>
              <a:off x="2830354" y="4071260"/>
              <a:ext cx="115321" cy="96024"/>
            </a:xfrm>
            <a:custGeom>
              <a:avLst/>
              <a:gdLst>
                <a:gd name="connsiteX0" fmla="*/ 45052 w 115321"/>
                <a:gd name="connsiteY0" fmla="*/ 0 h 96023"/>
                <a:gd name="connsiteX1" fmla="*/ 12313 w 115321"/>
                <a:gd name="connsiteY1" fmla="*/ 19205 h 96023"/>
                <a:gd name="connsiteX2" fmla="*/ 8469 w 115321"/>
                <a:gd name="connsiteY2" fmla="*/ 21510 h 96023"/>
                <a:gd name="connsiteX3" fmla="*/ 7316 w 115321"/>
                <a:gd name="connsiteY3" fmla="*/ 23302 h 96023"/>
                <a:gd name="connsiteX4" fmla="*/ 12 w 115321"/>
                <a:gd name="connsiteY4" fmla="*/ 68113 h 96023"/>
                <a:gd name="connsiteX5" fmla="*/ 589 w 115321"/>
                <a:gd name="connsiteY5" fmla="*/ 69969 h 96023"/>
                <a:gd name="connsiteX6" fmla="*/ 24742 w 115321"/>
                <a:gd name="connsiteY6" fmla="*/ 98968 h 96023"/>
                <a:gd name="connsiteX7" fmla="*/ 26856 w 115321"/>
                <a:gd name="connsiteY7" fmla="*/ 99929 h 96023"/>
                <a:gd name="connsiteX8" fmla="*/ 27689 w 115321"/>
                <a:gd name="connsiteY8" fmla="*/ 99929 h 96023"/>
                <a:gd name="connsiteX9" fmla="*/ 31918 w 115321"/>
                <a:gd name="connsiteY9" fmla="*/ 98584 h 96023"/>
                <a:gd name="connsiteX10" fmla="*/ 121612 w 115321"/>
                <a:gd name="connsiteY10" fmla="*/ 70994 h 96023"/>
                <a:gd name="connsiteX11" fmla="*/ 121420 w 115321"/>
                <a:gd name="connsiteY11" fmla="*/ 70994 h 96023"/>
                <a:gd name="connsiteX12" fmla="*/ 119882 w 115321"/>
                <a:gd name="connsiteY12" fmla="*/ 70545 h 96023"/>
                <a:gd name="connsiteX13" fmla="*/ 118793 w 115321"/>
                <a:gd name="connsiteY13" fmla="*/ 68881 h 96023"/>
                <a:gd name="connsiteX14" fmla="*/ 111553 w 115321"/>
                <a:gd name="connsiteY14" fmla="*/ 30984 h 96023"/>
                <a:gd name="connsiteX15" fmla="*/ 92718 w 115321"/>
                <a:gd name="connsiteY15" fmla="*/ 16580 h 96023"/>
                <a:gd name="connsiteX16" fmla="*/ 91821 w 115321"/>
                <a:gd name="connsiteY16" fmla="*/ 14724 h 96023"/>
                <a:gd name="connsiteX17" fmla="*/ 91821 w 115321"/>
                <a:gd name="connsiteY17" fmla="*/ 1024 h 96023"/>
                <a:gd name="connsiteX18" fmla="*/ 49216 w 115321"/>
                <a:gd name="connsiteY18" fmla="*/ 192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321" h="96023">
                  <a:moveTo>
                    <a:pt x="45052" y="0"/>
                  </a:moveTo>
                  <a:lnTo>
                    <a:pt x="12313" y="19205"/>
                  </a:lnTo>
                  <a:lnTo>
                    <a:pt x="8469" y="21510"/>
                  </a:lnTo>
                  <a:cubicBezTo>
                    <a:pt x="7829" y="21898"/>
                    <a:pt x="7404" y="22559"/>
                    <a:pt x="7316" y="23302"/>
                  </a:cubicBezTo>
                  <a:lnTo>
                    <a:pt x="12" y="68113"/>
                  </a:lnTo>
                  <a:cubicBezTo>
                    <a:pt x="-54" y="68784"/>
                    <a:pt x="154" y="69454"/>
                    <a:pt x="589" y="69969"/>
                  </a:cubicBezTo>
                  <a:lnTo>
                    <a:pt x="24742" y="98968"/>
                  </a:lnTo>
                  <a:cubicBezTo>
                    <a:pt x="25259" y="99599"/>
                    <a:pt x="26041" y="99954"/>
                    <a:pt x="26856" y="99929"/>
                  </a:cubicBezTo>
                  <a:lnTo>
                    <a:pt x="27689" y="99929"/>
                  </a:lnTo>
                  <a:lnTo>
                    <a:pt x="31918" y="98584"/>
                  </a:lnTo>
                  <a:lnTo>
                    <a:pt x="121612" y="70994"/>
                  </a:lnTo>
                  <a:lnTo>
                    <a:pt x="121420" y="70994"/>
                  </a:lnTo>
                  <a:cubicBezTo>
                    <a:pt x="120880" y="70964"/>
                    <a:pt x="120353" y="70811"/>
                    <a:pt x="119882" y="70545"/>
                  </a:cubicBezTo>
                  <a:cubicBezTo>
                    <a:pt x="119304" y="70165"/>
                    <a:pt x="118910" y="69563"/>
                    <a:pt x="118793" y="68881"/>
                  </a:cubicBezTo>
                  <a:lnTo>
                    <a:pt x="111553" y="30984"/>
                  </a:lnTo>
                  <a:lnTo>
                    <a:pt x="92718" y="16580"/>
                  </a:lnTo>
                  <a:cubicBezTo>
                    <a:pt x="92158" y="16125"/>
                    <a:pt x="91830" y="15445"/>
                    <a:pt x="91821" y="14724"/>
                  </a:cubicBezTo>
                  <a:lnTo>
                    <a:pt x="91821" y="1024"/>
                  </a:lnTo>
                  <a:lnTo>
                    <a:pt x="49216" y="192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xmlns="" id="{1B2DE475-1E69-0243-A025-0F4EF61ED2D8}"/>
                </a:ext>
              </a:extLst>
            </p:cNvPr>
            <p:cNvSpPr/>
            <p:nvPr/>
          </p:nvSpPr>
          <p:spPr>
            <a:xfrm>
              <a:off x="2917498" y="3970051"/>
              <a:ext cx="307523" cy="172842"/>
            </a:xfrm>
            <a:custGeom>
              <a:avLst/>
              <a:gdLst>
                <a:gd name="connsiteX0" fmla="*/ 309381 w 307522"/>
                <a:gd name="connsiteY0" fmla="*/ 23302 h 172842"/>
                <a:gd name="connsiteX1" fmla="*/ 307715 w 307522"/>
                <a:gd name="connsiteY1" fmla="*/ 22021 h 172842"/>
                <a:gd name="connsiteX2" fmla="*/ 223787 w 307522"/>
                <a:gd name="connsiteY2" fmla="*/ 2049 h 172842"/>
                <a:gd name="connsiteX3" fmla="*/ 152608 w 307522"/>
                <a:gd name="connsiteY3" fmla="*/ 30792 h 172842"/>
                <a:gd name="connsiteX4" fmla="*/ 37287 w 307522"/>
                <a:gd name="connsiteY4" fmla="*/ 22021 h 172842"/>
                <a:gd name="connsiteX5" fmla="*/ 30112 w 307522"/>
                <a:gd name="connsiteY5" fmla="*/ 15364 h 172842"/>
                <a:gd name="connsiteX6" fmla="*/ 36518 w 307522"/>
                <a:gd name="connsiteY6" fmla="*/ 5826 h 172842"/>
                <a:gd name="connsiteX7" fmla="*/ 36518 w 307522"/>
                <a:gd name="connsiteY7" fmla="*/ 3521 h 172842"/>
                <a:gd name="connsiteX8" fmla="*/ 34596 w 307522"/>
                <a:gd name="connsiteY8" fmla="*/ 2113 h 172842"/>
                <a:gd name="connsiteX9" fmla="*/ 23641 w 307522"/>
                <a:gd name="connsiteY9" fmla="*/ 384 h 172842"/>
                <a:gd name="connsiteX10" fmla="*/ 21014 w 307522"/>
                <a:gd name="connsiteY10" fmla="*/ 0 h 172842"/>
                <a:gd name="connsiteX11" fmla="*/ 6535 w 307522"/>
                <a:gd name="connsiteY11" fmla="*/ 4481 h 172842"/>
                <a:gd name="connsiteX12" fmla="*/ 4805 w 307522"/>
                <a:gd name="connsiteY12" fmla="*/ 6210 h 172842"/>
                <a:gd name="connsiteX13" fmla="*/ 0 w 307522"/>
                <a:gd name="connsiteY13" fmla="*/ 25414 h 172842"/>
                <a:gd name="connsiteX14" fmla="*/ 5254 w 307522"/>
                <a:gd name="connsiteY14" fmla="*/ 44107 h 172842"/>
                <a:gd name="connsiteX15" fmla="*/ 23577 w 307522"/>
                <a:gd name="connsiteY15" fmla="*/ 67217 h 172842"/>
                <a:gd name="connsiteX16" fmla="*/ 4741 w 307522"/>
                <a:gd name="connsiteY16" fmla="*/ 96152 h 172842"/>
                <a:gd name="connsiteX17" fmla="*/ 4741 w 307522"/>
                <a:gd name="connsiteY17" fmla="*/ 116189 h 172842"/>
                <a:gd name="connsiteX18" fmla="*/ 5638 w 307522"/>
                <a:gd name="connsiteY18" fmla="*/ 118045 h 172842"/>
                <a:gd name="connsiteX19" fmla="*/ 24153 w 307522"/>
                <a:gd name="connsiteY19" fmla="*/ 132193 h 172842"/>
                <a:gd name="connsiteX20" fmla="*/ 31393 w 307522"/>
                <a:gd name="connsiteY20" fmla="*/ 170090 h 172842"/>
                <a:gd name="connsiteX21" fmla="*/ 32482 w 307522"/>
                <a:gd name="connsiteY21" fmla="*/ 171754 h 172842"/>
                <a:gd name="connsiteX22" fmla="*/ 34020 w 307522"/>
                <a:gd name="connsiteY22" fmla="*/ 172202 h 172842"/>
                <a:gd name="connsiteX23" fmla="*/ 34276 w 307522"/>
                <a:gd name="connsiteY23" fmla="*/ 172202 h 172842"/>
                <a:gd name="connsiteX24" fmla="*/ 102764 w 307522"/>
                <a:gd name="connsiteY24" fmla="*/ 158631 h 172842"/>
                <a:gd name="connsiteX25" fmla="*/ 153441 w 307522"/>
                <a:gd name="connsiteY25" fmla="*/ 178668 h 172842"/>
                <a:gd name="connsiteX26" fmla="*/ 154530 w 307522"/>
                <a:gd name="connsiteY26" fmla="*/ 178668 h 172842"/>
                <a:gd name="connsiteX27" fmla="*/ 155748 w 307522"/>
                <a:gd name="connsiteY27" fmla="*/ 178668 h 172842"/>
                <a:gd name="connsiteX28" fmla="*/ 170355 w 307522"/>
                <a:gd name="connsiteY28" fmla="*/ 171947 h 172842"/>
                <a:gd name="connsiteX29" fmla="*/ 187333 w 307522"/>
                <a:gd name="connsiteY29" fmla="*/ 162984 h 172842"/>
                <a:gd name="connsiteX30" fmla="*/ 188614 w 307522"/>
                <a:gd name="connsiteY30" fmla="*/ 160807 h 172842"/>
                <a:gd name="connsiteX31" fmla="*/ 188614 w 307522"/>
                <a:gd name="connsiteY31" fmla="*/ 147620 h 172842"/>
                <a:gd name="connsiteX32" fmla="*/ 194444 w 307522"/>
                <a:gd name="connsiteY32" fmla="*/ 147620 h 172842"/>
                <a:gd name="connsiteX33" fmla="*/ 234358 w 307522"/>
                <a:gd name="connsiteY33" fmla="*/ 134369 h 172842"/>
                <a:gd name="connsiteX34" fmla="*/ 275746 w 307522"/>
                <a:gd name="connsiteY34" fmla="*/ 138850 h 172842"/>
                <a:gd name="connsiteX35" fmla="*/ 277732 w 307522"/>
                <a:gd name="connsiteY35" fmla="*/ 136994 h 172842"/>
                <a:gd name="connsiteX36" fmla="*/ 278052 w 307522"/>
                <a:gd name="connsiteY36" fmla="*/ 135073 h 172842"/>
                <a:gd name="connsiteX37" fmla="*/ 278052 w 307522"/>
                <a:gd name="connsiteY37" fmla="*/ 134753 h 172842"/>
                <a:gd name="connsiteX38" fmla="*/ 278052 w 307522"/>
                <a:gd name="connsiteY38" fmla="*/ 134369 h 172842"/>
                <a:gd name="connsiteX39" fmla="*/ 278052 w 307522"/>
                <a:gd name="connsiteY39" fmla="*/ 134369 h 172842"/>
                <a:gd name="connsiteX40" fmla="*/ 255308 w 307522"/>
                <a:gd name="connsiteY40" fmla="*/ 102361 h 172842"/>
                <a:gd name="connsiteX41" fmla="*/ 271389 w 307522"/>
                <a:gd name="connsiteY41" fmla="*/ 86998 h 172842"/>
                <a:gd name="connsiteX42" fmla="*/ 275233 w 307522"/>
                <a:gd name="connsiteY42" fmla="*/ 66192 h 172842"/>
                <a:gd name="connsiteX43" fmla="*/ 300155 w 307522"/>
                <a:gd name="connsiteY43" fmla="*/ 47372 h 172842"/>
                <a:gd name="connsiteX44" fmla="*/ 307843 w 307522"/>
                <a:gd name="connsiteY44" fmla="*/ 29896 h 172842"/>
                <a:gd name="connsiteX45" fmla="*/ 309957 w 307522"/>
                <a:gd name="connsiteY45" fmla="*/ 25030 h 172842"/>
                <a:gd name="connsiteX46" fmla="*/ 309381 w 307522"/>
                <a:gd name="connsiteY46" fmla="*/ 23302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7522" h="172842">
                  <a:moveTo>
                    <a:pt x="309381" y="23302"/>
                  </a:moveTo>
                  <a:cubicBezTo>
                    <a:pt x="309103" y="22602"/>
                    <a:pt x="308464" y="22110"/>
                    <a:pt x="307715" y="22021"/>
                  </a:cubicBezTo>
                  <a:lnTo>
                    <a:pt x="223787" y="2049"/>
                  </a:lnTo>
                  <a:lnTo>
                    <a:pt x="152608" y="30792"/>
                  </a:lnTo>
                  <a:lnTo>
                    <a:pt x="37287" y="22021"/>
                  </a:lnTo>
                  <a:lnTo>
                    <a:pt x="30112" y="15364"/>
                  </a:lnTo>
                  <a:lnTo>
                    <a:pt x="36518" y="5826"/>
                  </a:lnTo>
                  <a:cubicBezTo>
                    <a:pt x="36975" y="5125"/>
                    <a:pt x="36975" y="4222"/>
                    <a:pt x="36518" y="3521"/>
                  </a:cubicBezTo>
                  <a:cubicBezTo>
                    <a:pt x="36105" y="2802"/>
                    <a:pt x="35407" y="2291"/>
                    <a:pt x="34596" y="2113"/>
                  </a:cubicBezTo>
                  <a:lnTo>
                    <a:pt x="23641" y="384"/>
                  </a:lnTo>
                  <a:lnTo>
                    <a:pt x="21014" y="0"/>
                  </a:lnTo>
                  <a:lnTo>
                    <a:pt x="6535" y="4481"/>
                  </a:lnTo>
                  <a:cubicBezTo>
                    <a:pt x="5709" y="4737"/>
                    <a:pt x="5062" y="5384"/>
                    <a:pt x="4805" y="6210"/>
                  </a:cubicBezTo>
                  <a:lnTo>
                    <a:pt x="0" y="25414"/>
                  </a:lnTo>
                  <a:lnTo>
                    <a:pt x="5254" y="44107"/>
                  </a:lnTo>
                  <a:lnTo>
                    <a:pt x="23577" y="67217"/>
                  </a:lnTo>
                  <a:lnTo>
                    <a:pt x="4741" y="96152"/>
                  </a:lnTo>
                  <a:lnTo>
                    <a:pt x="4741" y="116189"/>
                  </a:lnTo>
                  <a:cubicBezTo>
                    <a:pt x="4750" y="116910"/>
                    <a:pt x="5078" y="117590"/>
                    <a:pt x="5638" y="118045"/>
                  </a:cubicBezTo>
                  <a:lnTo>
                    <a:pt x="24153" y="132193"/>
                  </a:lnTo>
                  <a:lnTo>
                    <a:pt x="31393" y="170090"/>
                  </a:lnTo>
                  <a:cubicBezTo>
                    <a:pt x="31510" y="170771"/>
                    <a:pt x="31904" y="171374"/>
                    <a:pt x="32482" y="171754"/>
                  </a:cubicBezTo>
                  <a:cubicBezTo>
                    <a:pt x="32954" y="172020"/>
                    <a:pt x="33480" y="172173"/>
                    <a:pt x="34020" y="172202"/>
                  </a:cubicBezTo>
                  <a:lnTo>
                    <a:pt x="34276" y="172202"/>
                  </a:lnTo>
                  <a:lnTo>
                    <a:pt x="102764" y="158631"/>
                  </a:lnTo>
                  <a:lnTo>
                    <a:pt x="153441" y="178668"/>
                  </a:lnTo>
                  <a:lnTo>
                    <a:pt x="154530" y="178668"/>
                  </a:lnTo>
                  <a:cubicBezTo>
                    <a:pt x="154933" y="178735"/>
                    <a:pt x="155345" y="178735"/>
                    <a:pt x="155748" y="178668"/>
                  </a:cubicBezTo>
                  <a:lnTo>
                    <a:pt x="170355" y="171947"/>
                  </a:lnTo>
                  <a:lnTo>
                    <a:pt x="187333" y="162984"/>
                  </a:lnTo>
                  <a:cubicBezTo>
                    <a:pt x="188113" y="162534"/>
                    <a:pt x="188600" y="161708"/>
                    <a:pt x="188614" y="160807"/>
                  </a:cubicBezTo>
                  <a:lnTo>
                    <a:pt x="188614" y="147620"/>
                  </a:lnTo>
                  <a:lnTo>
                    <a:pt x="194444" y="147620"/>
                  </a:lnTo>
                  <a:lnTo>
                    <a:pt x="234358" y="134369"/>
                  </a:lnTo>
                  <a:lnTo>
                    <a:pt x="275746" y="138850"/>
                  </a:lnTo>
                  <a:cubicBezTo>
                    <a:pt x="276695" y="138636"/>
                    <a:pt x="277454" y="137926"/>
                    <a:pt x="277732" y="136994"/>
                  </a:cubicBezTo>
                  <a:cubicBezTo>
                    <a:pt x="278117" y="136432"/>
                    <a:pt x="278234" y="135729"/>
                    <a:pt x="278052" y="135073"/>
                  </a:cubicBezTo>
                  <a:lnTo>
                    <a:pt x="278052" y="134753"/>
                  </a:lnTo>
                  <a:lnTo>
                    <a:pt x="278052" y="134369"/>
                  </a:lnTo>
                  <a:lnTo>
                    <a:pt x="278052" y="134369"/>
                  </a:lnTo>
                  <a:lnTo>
                    <a:pt x="255308" y="102361"/>
                  </a:lnTo>
                  <a:lnTo>
                    <a:pt x="271389" y="86998"/>
                  </a:lnTo>
                  <a:lnTo>
                    <a:pt x="275233" y="66192"/>
                  </a:lnTo>
                  <a:lnTo>
                    <a:pt x="300155" y="47372"/>
                  </a:lnTo>
                  <a:lnTo>
                    <a:pt x="307843" y="29896"/>
                  </a:lnTo>
                  <a:lnTo>
                    <a:pt x="309957" y="25030"/>
                  </a:lnTo>
                  <a:cubicBezTo>
                    <a:pt x="310027" y="24398"/>
                    <a:pt x="309817" y="23766"/>
                    <a:pt x="309381" y="23302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xmlns="" id="{3123E954-887C-C541-83DA-6F7C1E53AF3F}"/>
                </a:ext>
              </a:extLst>
            </p:cNvPr>
            <p:cNvSpPr/>
            <p:nvPr/>
          </p:nvSpPr>
          <p:spPr>
            <a:xfrm>
              <a:off x="2423272" y="3514004"/>
              <a:ext cx="333150" cy="172842"/>
            </a:xfrm>
            <a:custGeom>
              <a:avLst/>
              <a:gdLst>
                <a:gd name="connsiteX0" fmla="*/ 127057 w 333149"/>
                <a:gd name="connsiteY0" fmla="*/ 175979 h 172842"/>
                <a:gd name="connsiteX1" fmla="*/ 129555 w 333149"/>
                <a:gd name="connsiteY1" fmla="*/ 174954 h 172842"/>
                <a:gd name="connsiteX2" fmla="*/ 152427 w 333149"/>
                <a:gd name="connsiteY2" fmla="*/ 151781 h 172842"/>
                <a:gd name="connsiteX3" fmla="*/ 225848 w 333149"/>
                <a:gd name="connsiteY3" fmla="*/ 166504 h 172842"/>
                <a:gd name="connsiteX4" fmla="*/ 225208 w 333149"/>
                <a:gd name="connsiteY4" fmla="*/ 164968 h 172842"/>
                <a:gd name="connsiteX5" fmla="*/ 225208 w 333149"/>
                <a:gd name="connsiteY5" fmla="*/ 161959 h 172842"/>
                <a:gd name="connsiteX6" fmla="*/ 227899 w 333149"/>
                <a:gd name="connsiteY6" fmla="*/ 160423 h 172842"/>
                <a:gd name="connsiteX7" fmla="*/ 299782 w 333149"/>
                <a:gd name="connsiteY7" fmla="*/ 154021 h 172842"/>
                <a:gd name="connsiteX8" fmla="*/ 309584 w 333149"/>
                <a:gd name="connsiteY8" fmla="*/ 131424 h 172842"/>
                <a:gd name="connsiteX9" fmla="*/ 310994 w 333149"/>
                <a:gd name="connsiteY9" fmla="*/ 129823 h 172842"/>
                <a:gd name="connsiteX10" fmla="*/ 335211 w 333149"/>
                <a:gd name="connsiteY10" fmla="*/ 116188 h 172842"/>
                <a:gd name="connsiteX11" fmla="*/ 337453 w 333149"/>
                <a:gd name="connsiteY11" fmla="*/ 115484 h 172842"/>
                <a:gd name="connsiteX12" fmla="*/ 314966 w 333149"/>
                <a:gd name="connsiteY12" fmla="*/ 103129 h 172842"/>
                <a:gd name="connsiteX13" fmla="*/ 279793 w 333149"/>
                <a:gd name="connsiteY13" fmla="*/ 74962 h 172842"/>
                <a:gd name="connsiteX14" fmla="*/ 277550 w 333149"/>
                <a:gd name="connsiteY14" fmla="*/ 60622 h 172842"/>
                <a:gd name="connsiteX15" fmla="*/ 274732 w 333149"/>
                <a:gd name="connsiteY15" fmla="*/ 57806 h 172842"/>
                <a:gd name="connsiteX16" fmla="*/ 238534 w 333149"/>
                <a:gd name="connsiteY16" fmla="*/ 51404 h 172842"/>
                <a:gd name="connsiteX17" fmla="*/ 237829 w 333149"/>
                <a:gd name="connsiteY17" fmla="*/ 51404 h 172842"/>
                <a:gd name="connsiteX18" fmla="*/ 235010 w 333149"/>
                <a:gd name="connsiteY18" fmla="*/ 52813 h 172842"/>
                <a:gd name="connsiteX19" fmla="*/ 227706 w 333149"/>
                <a:gd name="connsiteY19" fmla="*/ 62927 h 172842"/>
                <a:gd name="connsiteX20" fmla="*/ 191124 w 333149"/>
                <a:gd name="connsiteY20" fmla="*/ 27206 h 172842"/>
                <a:gd name="connsiteX21" fmla="*/ 154862 w 333149"/>
                <a:gd name="connsiteY21" fmla="*/ 9346 h 172842"/>
                <a:gd name="connsiteX22" fmla="*/ 153260 w 333149"/>
                <a:gd name="connsiteY22" fmla="*/ 9026 h 172842"/>
                <a:gd name="connsiteX23" fmla="*/ 151658 w 333149"/>
                <a:gd name="connsiteY23" fmla="*/ 9410 h 172842"/>
                <a:gd name="connsiteX24" fmla="*/ 131990 w 333149"/>
                <a:gd name="connsiteY24" fmla="*/ 19460 h 172842"/>
                <a:gd name="connsiteX25" fmla="*/ 127249 w 333149"/>
                <a:gd name="connsiteY25" fmla="*/ 15491 h 172842"/>
                <a:gd name="connsiteX26" fmla="*/ 109630 w 333149"/>
                <a:gd name="connsiteY26" fmla="*/ 832 h 172842"/>
                <a:gd name="connsiteX27" fmla="*/ 107324 w 333149"/>
                <a:gd name="connsiteY27" fmla="*/ 63 h 172842"/>
                <a:gd name="connsiteX28" fmla="*/ 106107 w 333149"/>
                <a:gd name="connsiteY28" fmla="*/ 63 h 172842"/>
                <a:gd name="connsiteX29" fmla="*/ 103864 w 333149"/>
                <a:gd name="connsiteY29" fmla="*/ 2688 h 172842"/>
                <a:gd name="connsiteX30" fmla="*/ 101750 w 333149"/>
                <a:gd name="connsiteY30" fmla="*/ 18948 h 172842"/>
                <a:gd name="connsiteX31" fmla="*/ 18463 w 333149"/>
                <a:gd name="connsiteY31" fmla="*/ 66000 h 172842"/>
                <a:gd name="connsiteX32" fmla="*/ 5649 w 333149"/>
                <a:gd name="connsiteY32" fmla="*/ 56269 h 172842"/>
                <a:gd name="connsiteX33" fmla="*/ 3535 w 333149"/>
                <a:gd name="connsiteY33" fmla="*/ 55565 h 172842"/>
                <a:gd name="connsiteX34" fmla="*/ 1357 w 333149"/>
                <a:gd name="connsiteY34" fmla="*/ 56205 h 172842"/>
                <a:gd name="connsiteX35" fmla="*/ 332 w 333149"/>
                <a:gd name="connsiteY35" fmla="*/ 60238 h 172842"/>
                <a:gd name="connsiteX36" fmla="*/ 27816 w 333149"/>
                <a:gd name="connsiteY36" fmla="*/ 117148 h 172842"/>
                <a:gd name="connsiteX37" fmla="*/ 88168 w 333149"/>
                <a:gd name="connsiteY37" fmla="*/ 168361 h 172842"/>
                <a:gd name="connsiteX38" fmla="*/ 89833 w 333149"/>
                <a:gd name="connsiteY38" fmla="*/ 169129 h 172842"/>
                <a:gd name="connsiteX39" fmla="*/ 90282 w 333149"/>
                <a:gd name="connsiteY39" fmla="*/ 169129 h 172842"/>
                <a:gd name="connsiteX40" fmla="*/ 126096 w 333149"/>
                <a:gd name="connsiteY40" fmla="*/ 175531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3149" h="172842">
                  <a:moveTo>
                    <a:pt x="127057" y="175979"/>
                  </a:moveTo>
                  <a:cubicBezTo>
                    <a:pt x="127990" y="175969"/>
                    <a:pt x="128884" y="175602"/>
                    <a:pt x="129555" y="174954"/>
                  </a:cubicBezTo>
                  <a:lnTo>
                    <a:pt x="152427" y="151781"/>
                  </a:lnTo>
                  <a:lnTo>
                    <a:pt x="225848" y="166504"/>
                  </a:lnTo>
                  <a:lnTo>
                    <a:pt x="225208" y="164968"/>
                  </a:lnTo>
                  <a:cubicBezTo>
                    <a:pt x="224728" y="164022"/>
                    <a:pt x="224728" y="162905"/>
                    <a:pt x="225208" y="161959"/>
                  </a:cubicBezTo>
                  <a:cubicBezTo>
                    <a:pt x="225849" y="161092"/>
                    <a:pt x="226826" y="160535"/>
                    <a:pt x="227899" y="160423"/>
                  </a:cubicBezTo>
                  <a:lnTo>
                    <a:pt x="299782" y="154021"/>
                  </a:lnTo>
                  <a:lnTo>
                    <a:pt x="309584" y="131424"/>
                  </a:lnTo>
                  <a:cubicBezTo>
                    <a:pt x="309870" y="130753"/>
                    <a:pt x="310364" y="130192"/>
                    <a:pt x="310994" y="129823"/>
                  </a:cubicBezTo>
                  <a:lnTo>
                    <a:pt x="335211" y="116188"/>
                  </a:lnTo>
                  <a:lnTo>
                    <a:pt x="337453" y="115484"/>
                  </a:lnTo>
                  <a:lnTo>
                    <a:pt x="314966" y="103129"/>
                  </a:lnTo>
                  <a:lnTo>
                    <a:pt x="279793" y="74962"/>
                  </a:lnTo>
                  <a:lnTo>
                    <a:pt x="277550" y="60622"/>
                  </a:lnTo>
                  <a:cubicBezTo>
                    <a:pt x="277319" y="59173"/>
                    <a:pt x="276182" y="58036"/>
                    <a:pt x="274732" y="57806"/>
                  </a:cubicBezTo>
                  <a:lnTo>
                    <a:pt x="238534" y="51404"/>
                  </a:lnTo>
                  <a:lnTo>
                    <a:pt x="237829" y="51404"/>
                  </a:lnTo>
                  <a:cubicBezTo>
                    <a:pt x="236717" y="51394"/>
                    <a:pt x="235669" y="51918"/>
                    <a:pt x="235010" y="52813"/>
                  </a:cubicBezTo>
                  <a:lnTo>
                    <a:pt x="227706" y="62927"/>
                  </a:lnTo>
                  <a:lnTo>
                    <a:pt x="191124" y="27206"/>
                  </a:lnTo>
                  <a:lnTo>
                    <a:pt x="154862" y="9346"/>
                  </a:lnTo>
                  <a:cubicBezTo>
                    <a:pt x="154362" y="9110"/>
                    <a:pt x="153812" y="9001"/>
                    <a:pt x="153260" y="9026"/>
                  </a:cubicBezTo>
                  <a:cubicBezTo>
                    <a:pt x="152703" y="9023"/>
                    <a:pt x="152154" y="9155"/>
                    <a:pt x="151658" y="9410"/>
                  </a:cubicBezTo>
                  <a:lnTo>
                    <a:pt x="131990" y="19460"/>
                  </a:lnTo>
                  <a:lnTo>
                    <a:pt x="127249" y="15491"/>
                  </a:lnTo>
                  <a:lnTo>
                    <a:pt x="109630" y="832"/>
                  </a:lnTo>
                  <a:cubicBezTo>
                    <a:pt x="108969" y="324"/>
                    <a:pt x="108157" y="54"/>
                    <a:pt x="107324" y="63"/>
                  </a:cubicBezTo>
                  <a:cubicBezTo>
                    <a:pt x="106923" y="-21"/>
                    <a:pt x="106508" y="-21"/>
                    <a:pt x="106107" y="63"/>
                  </a:cubicBezTo>
                  <a:cubicBezTo>
                    <a:pt x="104920" y="440"/>
                    <a:pt x="104050" y="1458"/>
                    <a:pt x="103864" y="2688"/>
                  </a:cubicBezTo>
                  <a:lnTo>
                    <a:pt x="101750" y="18948"/>
                  </a:lnTo>
                  <a:lnTo>
                    <a:pt x="18463" y="66000"/>
                  </a:lnTo>
                  <a:lnTo>
                    <a:pt x="5649" y="56269"/>
                  </a:lnTo>
                  <a:cubicBezTo>
                    <a:pt x="5039" y="55812"/>
                    <a:pt x="4297" y="55565"/>
                    <a:pt x="3535" y="55565"/>
                  </a:cubicBezTo>
                  <a:cubicBezTo>
                    <a:pt x="2765" y="55579"/>
                    <a:pt x="2012" y="55800"/>
                    <a:pt x="1357" y="56205"/>
                  </a:cubicBezTo>
                  <a:cubicBezTo>
                    <a:pt x="68" y="57114"/>
                    <a:pt x="-367" y="58825"/>
                    <a:pt x="332" y="60238"/>
                  </a:cubicBezTo>
                  <a:lnTo>
                    <a:pt x="27816" y="117148"/>
                  </a:lnTo>
                  <a:lnTo>
                    <a:pt x="88168" y="168361"/>
                  </a:lnTo>
                  <a:cubicBezTo>
                    <a:pt x="88648" y="168754"/>
                    <a:pt x="89222" y="169019"/>
                    <a:pt x="89833" y="169129"/>
                  </a:cubicBezTo>
                  <a:lnTo>
                    <a:pt x="90282" y="169129"/>
                  </a:lnTo>
                  <a:lnTo>
                    <a:pt x="126096" y="175531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xmlns="" id="{BBFFA833-F52E-D44E-A88D-721B85B54125}"/>
                </a:ext>
              </a:extLst>
            </p:cNvPr>
            <p:cNvSpPr/>
            <p:nvPr/>
          </p:nvSpPr>
          <p:spPr>
            <a:xfrm>
              <a:off x="2648633" y="3622849"/>
              <a:ext cx="275489" cy="121630"/>
            </a:xfrm>
            <a:custGeom>
              <a:avLst/>
              <a:gdLst>
                <a:gd name="connsiteX0" fmla="*/ 229400 w 275489"/>
                <a:gd name="connsiteY0" fmla="*/ 7343 h 121629"/>
                <a:gd name="connsiteX1" fmla="*/ 227862 w 275489"/>
                <a:gd name="connsiteY1" fmla="*/ 7023 h 121629"/>
                <a:gd name="connsiteX2" fmla="*/ 227222 w 275489"/>
                <a:gd name="connsiteY2" fmla="*/ 7023 h 121629"/>
                <a:gd name="connsiteX3" fmla="*/ 156748 w 275489"/>
                <a:gd name="connsiteY3" fmla="*/ 19826 h 121629"/>
                <a:gd name="connsiteX4" fmla="*/ 136310 w 275489"/>
                <a:gd name="connsiteY4" fmla="*/ 941 h 121629"/>
                <a:gd name="connsiteX5" fmla="*/ 133876 w 275489"/>
                <a:gd name="connsiteY5" fmla="*/ 45 h 121629"/>
                <a:gd name="connsiteX6" fmla="*/ 132786 w 275489"/>
                <a:gd name="connsiteY6" fmla="*/ 45 h 121629"/>
                <a:gd name="connsiteX7" fmla="*/ 112606 w 275489"/>
                <a:gd name="connsiteY7" fmla="*/ 6446 h 121629"/>
                <a:gd name="connsiteX8" fmla="*/ 110363 w 275489"/>
                <a:gd name="connsiteY8" fmla="*/ 7151 h 121629"/>
                <a:gd name="connsiteX9" fmla="*/ 86146 w 275489"/>
                <a:gd name="connsiteY9" fmla="*/ 20786 h 121629"/>
                <a:gd name="connsiteX10" fmla="*/ 84736 w 275489"/>
                <a:gd name="connsiteY10" fmla="*/ 22386 h 121629"/>
                <a:gd name="connsiteX11" fmla="*/ 74934 w 275489"/>
                <a:gd name="connsiteY11" fmla="*/ 44984 h 121629"/>
                <a:gd name="connsiteX12" fmla="*/ 3050 w 275489"/>
                <a:gd name="connsiteY12" fmla="*/ 51386 h 121629"/>
                <a:gd name="connsiteX13" fmla="*/ 360 w 275489"/>
                <a:gd name="connsiteY13" fmla="*/ 52922 h 121629"/>
                <a:gd name="connsiteX14" fmla="*/ 360 w 275489"/>
                <a:gd name="connsiteY14" fmla="*/ 55931 h 121629"/>
                <a:gd name="connsiteX15" fmla="*/ 1000 w 275489"/>
                <a:gd name="connsiteY15" fmla="*/ 57467 h 121629"/>
                <a:gd name="connsiteX16" fmla="*/ 19836 w 275489"/>
                <a:gd name="connsiteY16" fmla="*/ 102790 h 121629"/>
                <a:gd name="connsiteX17" fmla="*/ 20156 w 275489"/>
                <a:gd name="connsiteY17" fmla="*/ 103302 h 121629"/>
                <a:gd name="connsiteX18" fmla="*/ 21117 w 275489"/>
                <a:gd name="connsiteY18" fmla="*/ 104326 h 121629"/>
                <a:gd name="connsiteX19" fmla="*/ 52510 w 275489"/>
                <a:gd name="connsiteY19" fmla="*/ 124427 h 121629"/>
                <a:gd name="connsiteX20" fmla="*/ 54432 w 275489"/>
                <a:gd name="connsiteY20" fmla="*/ 125004 h 121629"/>
                <a:gd name="connsiteX21" fmla="*/ 85313 w 275489"/>
                <a:gd name="connsiteY21" fmla="*/ 125004 h 121629"/>
                <a:gd name="connsiteX22" fmla="*/ 88068 w 275489"/>
                <a:gd name="connsiteY22" fmla="*/ 123723 h 121629"/>
                <a:gd name="connsiteX23" fmla="*/ 101778 w 275489"/>
                <a:gd name="connsiteY23" fmla="*/ 106887 h 121629"/>
                <a:gd name="connsiteX24" fmla="*/ 157324 w 275489"/>
                <a:gd name="connsiteY24" fmla="*/ 97669 h 121629"/>
                <a:gd name="connsiteX25" fmla="*/ 194868 w 275489"/>
                <a:gd name="connsiteY25" fmla="*/ 73791 h 121629"/>
                <a:gd name="connsiteX26" fmla="*/ 261498 w 275489"/>
                <a:gd name="connsiteY26" fmla="*/ 82561 h 121629"/>
                <a:gd name="connsiteX27" fmla="*/ 261498 w 275489"/>
                <a:gd name="connsiteY27" fmla="*/ 82561 h 121629"/>
                <a:gd name="connsiteX28" fmla="*/ 264829 w 275489"/>
                <a:gd name="connsiteY28" fmla="*/ 80129 h 121629"/>
                <a:gd name="connsiteX29" fmla="*/ 279373 w 275489"/>
                <a:gd name="connsiteY29" fmla="*/ 33333 h 121629"/>
                <a:gd name="connsiteX30" fmla="*/ 278219 w 275489"/>
                <a:gd name="connsiteY30" fmla="*/ 29876 h 121629"/>
                <a:gd name="connsiteX31" fmla="*/ 277515 w 275489"/>
                <a:gd name="connsiteY31" fmla="*/ 29684 h 1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489" h="121629">
                  <a:moveTo>
                    <a:pt x="229400" y="7343"/>
                  </a:moveTo>
                  <a:cubicBezTo>
                    <a:pt x="228913" y="7138"/>
                    <a:pt x="228391" y="7029"/>
                    <a:pt x="227862" y="7023"/>
                  </a:cubicBezTo>
                  <a:cubicBezTo>
                    <a:pt x="227654" y="6954"/>
                    <a:pt x="227430" y="6954"/>
                    <a:pt x="227222" y="7023"/>
                  </a:cubicBezTo>
                  <a:lnTo>
                    <a:pt x="156748" y="19826"/>
                  </a:lnTo>
                  <a:lnTo>
                    <a:pt x="136310" y="941"/>
                  </a:lnTo>
                  <a:cubicBezTo>
                    <a:pt x="135630" y="365"/>
                    <a:pt x="134768" y="47"/>
                    <a:pt x="133876" y="45"/>
                  </a:cubicBezTo>
                  <a:cubicBezTo>
                    <a:pt x="133515" y="-15"/>
                    <a:pt x="133147" y="-15"/>
                    <a:pt x="132786" y="45"/>
                  </a:cubicBezTo>
                  <a:lnTo>
                    <a:pt x="112606" y="6446"/>
                  </a:lnTo>
                  <a:lnTo>
                    <a:pt x="110363" y="7151"/>
                  </a:lnTo>
                  <a:lnTo>
                    <a:pt x="86146" y="20786"/>
                  </a:lnTo>
                  <a:cubicBezTo>
                    <a:pt x="85516" y="21154"/>
                    <a:pt x="85022" y="21715"/>
                    <a:pt x="84736" y="22386"/>
                  </a:cubicBezTo>
                  <a:lnTo>
                    <a:pt x="74934" y="44984"/>
                  </a:lnTo>
                  <a:lnTo>
                    <a:pt x="3050" y="51386"/>
                  </a:lnTo>
                  <a:cubicBezTo>
                    <a:pt x="1977" y="51498"/>
                    <a:pt x="1001" y="52055"/>
                    <a:pt x="360" y="52922"/>
                  </a:cubicBezTo>
                  <a:cubicBezTo>
                    <a:pt x="-120" y="53868"/>
                    <a:pt x="-120" y="54985"/>
                    <a:pt x="360" y="55931"/>
                  </a:cubicBezTo>
                  <a:lnTo>
                    <a:pt x="1000" y="57467"/>
                  </a:lnTo>
                  <a:lnTo>
                    <a:pt x="19836" y="102790"/>
                  </a:lnTo>
                  <a:cubicBezTo>
                    <a:pt x="19836" y="102790"/>
                    <a:pt x="19836" y="103174"/>
                    <a:pt x="20156" y="103302"/>
                  </a:cubicBezTo>
                  <a:cubicBezTo>
                    <a:pt x="20389" y="103716"/>
                    <a:pt x="20719" y="104068"/>
                    <a:pt x="21117" y="104326"/>
                  </a:cubicBezTo>
                  <a:lnTo>
                    <a:pt x="52510" y="124427"/>
                  </a:lnTo>
                  <a:cubicBezTo>
                    <a:pt x="53082" y="124802"/>
                    <a:pt x="53749" y="125002"/>
                    <a:pt x="54432" y="125004"/>
                  </a:cubicBezTo>
                  <a:lnTo>
                    <a:pt x="85313" y="125004"/>
                  </a:lnTo>
                  <a:cubicBezTo>
                    <a:pt x="86378" y="125015"/>
                    <a:pt x="87390" y="124544"/>
                    <a:pt x="88068" y="123723"/>
                  </a:cubicBezTo>
                  <a:lnTo>
                    <a:pt x="101778" y="106887"/>
                  </a:lnTo>
                  <a:lnTo>
                    <a:pt x="157324" y="97669"/>
                  </a:lnTo>
                  <a:lnTo>
                    <a:pt x="194868" y="73791"/>
                  </a:lnTo>
                  <a:lnTo>
                    <a:pt x="261498" y="82561"/>
                  </a:lnTo>
                  <a:lnTo>
                    <a:pt x="261498" y="82561"/>
                  </a:lnTo>
                  <a:cubicBezTo>
                    <a:pt x="263024" y="82573"/>
                    <a:pt x="264377" y="81585"/>
                    <a:pt x="264829" y="80129"/>
                  </a:cubicBezTo>
                  <a:lnTo>
                    <a:pt x="279373" y="33333"/>
                  </a:lnTo>
                  <a:cubicBezTo>
                    <a:pt x="279727" y="32054"/>
                    <a:pt x="279272" y="30687"/>
                    <a:pt x="278219" y="29876"/>
                  </a:cubicBezTo>
                  <a:cubicBezTo>
                    <a:pt x="278007" y="29748"/>
                    <a:pt x="277763" y="29682"/>
                    <a:pt x="277515" y="29684"/>
                  </a:cubicBez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xmlns="" id="{35ABEAD5-34A7-2941-9591-A4CE03BA4B31}"/>
                </a:ext>
              </a:extLst>
            </p:cNvPr>
            <p:cNvSpPr/>
            <p:nvPr/>
          </p:nvSpPr>
          <p:spPr>
            <a:xfrm>
              <a:off x="3509558" y="4587547"/>
              <a:ext cx="211422" cy="204850"/>
            </a:xfrm>
            <a:custGeom>
              <a:avLst/>
              <a:gdLst>
                <a:gd name="connsiteX0" fmla="*/ 212753 w 211421"/>
                <a:gd name="connsiteY0" fmla="*/ 54285 h 204850"/>
                <a:gd name="connsiteX1" fmla="*/ 193853 w 211421"/>
                <a:gd name="connsiteY1" fmla="*/ 0 h 204850"/>
                <a:gd name="connsiteX2" fmla="*/ 190009 w 211421"/>
                <a:gd name="connsiteY2" fmla="*/ 2113 h 204850"/>
                <a:gd name="connsiteX3" fmla="*/ 85964 w 211421"/>
                <a:gd name="connsiteY3" fmla="*/ 53325 h 204850"/>
                <a:gd name="connsiteX4" fmla="*/ 84683 w 211421"/>
                <a:gd name="connsiteY4" fmla="*/ 53645 h 204850"/>
                <a:gd name="connsiteX5" fmla="*/ 83337 w 211421"/>
                <a:gd name="connsiteY5" fmla="*/ 53325 h 204850"/>
                <a:gd name="connsiteX6" fmla="*/ 47075 w 211421"/>
                <a:gd name="connsiteY6" fmla="*/ 33160 h 204850"/>
                <a:gd name="connsiteX7" fmla="*/ 36376 w 211421"/>
                <a:gd name="connsiteY7" fmla="*/ 33608 h 204850"/>
                <a:gd name="connsiteX8" fmla="*/ 34390 w 211421"/>
                <a:gd name="connsiteY8" fmla="*/ 32776 h 204850"/>
                <a:gd name="connsiteX9" fmla="*/ 33685 w 211421"/>
                <a:gd name="connsiteY9" fmla="*/ 30920 h 204850"/>
                <a:gd name="connsiteX10" fmla="*/ 34069 w 211421"/>
                <a:gd name="connsiteY10" fmla="*/ 27015 h 204850"/>
                <a:gd name="connsiteX11" fmla="*/ 31379 w 211421"/>
                <a:gd name="connsiteY11" fmla="*/ 31112 h 204850"/>
                <a:gd name="connsiteX12" fmla="*/ 31379 w 211421"/>
                <a:gd name="connsiteY12" fmla="*/ 40906 h 204850"/>
                <a:gd name="connsiteX13" fmla="*/ 21833 w 211421"/>
                <a:gd name="connsiteY13" fmla="*/ 35913 h 204850"/>
                <a:gd name="connsiteX14" fmla="*/ 19398 w 211421"/>
                <a:gd name="connsiteY14" fmla="*/ 35336 h 204850"/>
                <a:gd name="connsiteX15" fmla="*/ 15362 w 211421"/>
                <a:gd name="connsiteY15" fmla="*/ 37321 h 204850"/>
                <a:gd name="connsiteX16" fmla="*/ 2548 w 211421"/>
                <a:gd name="connsiteY16" fmla="*/ 55630 h 204850"/>
                <a:gd name="connsiteX17" fmla="*/ 2548 w 211421"/>
                <a:gd name="connsiteY17" fmla="*/ 75731 h 204850"/>
                <a:gd name="connsiteX18" fmla="*/ 6585 w 211421"/>
                <a:gd name="connsiteY18" fmla="*/ 80276 h 204850"/>
                <a:gd name="connsiteX19" fmla="*/ 11582 w 211421"/>
                <a:gd name="connsiteY19" fmla="*/ 81172 h 204850"/>
                <a:gd name="connsiteX20" fmla="*/ 819 w 211421"/>
                <a:gd name="connsiteY20" fmla="*/ 97816 h 204850"/>
                <a:gd name="connsiteX21" fmla="*/ 819 w 211421"/>
                <a:gd name="connsiteY21" fmla="*/ 102937 h 204850"/>
                <a:gd name="connsiteX22" fmla="*/ 4919 w 211421"/>
                <a:gd name="connsiteY22" fmla="*/ 104922 h 204850"/>
                <a:gd name="connsiteX23" fmla="*/ 25228 w 211421"/>
                <a:gd name="connsiteY23" fmla="*/ 102041 h 204850"/>
                <a:gd name="connsiteX24" fmla="*/ 4855 w 211421"/>
                <a:gd name="connsiteY24" fmla="*/ 198769 h 204850"/>
                <a:gd name="connsiteX25" fmla="*/ 7225 w 211421"/>
                <a:gd name="connsiteY25" fmla="*/ 198385 h 204850"/>
                <a:gd name="connsiteX26" fmla="*/ 9852 w 211421"/>
                <a:gd name="connsiteY26" fmla="*/ 196336 h 204850"/>
                <a:gd name="connsiteX27" fmla="*/ 9852 w 211421"/>
                <a:gd name="connsiteY27" fmla="*/ 196336 h 204850"/>
                <a:gd name="connsiteX28" fmla="*/ 12287 w 211421"/>
                <a:gd name="connsiteY28" fmla="*/ 198833 h 204850"/>
                <a:gd name="connsiteX29" fmla="*/ 12287 w 211421"/>
                <a:gd name="connsiteY29" fmla="*/ 205234 h 204850"/>
                <a:gd name="connsiteX30" fmla="*/ 61554 w 211421"/>
                <a:gd name="connsiteY30" fmla="*/ 209332 h 204850"/>
                <a:gd name="connsiteX31" fmla="*/ 89616 w 211421"/>
                <a:gd name="connsiteY31" fmla="*/ 174891 h 204850"/>
                <a:gd name="connsiteX32" fmla="*/ 91153 w 211421"/>
                <a:gd name="connsiteY32" fmla="*/ 173867 h 204850"/>
                <a:gd name="connsiteX33" fmla="*/ 126006 w 211421"/>
                <a:gd name="connsiteY33" fmla="*/ 167465 h 204850"/>
                <a:gd name="connsiteX34" fmla="*/ 132413 w 211421"/>
                <a:gd name="connsiteY34" fmla="*/ 150885 h 204850"/>
                <a:gd name="connsiteX35" fmla="*/ 150159 w 211421"/>
                <a:gd name="connsiteY35" fmla="*/ 140131 h 204850"/>
                <a:gd name="connsiteX36" fmla="*/ 101468 w 211421"/>
                <a:gd name="connsiteY36" fmla="*/ 90966 h 204850"/>
                <a:gd name="connsiteX37" fmla="*/ 100956 w 211421"/>
                <a:gd name="connsiteY37" fmla="*/ 88534 h 204850"/>
                <a:gd name="connsiteX38" fmla="*/ 103006 w 211421"/>
                <a:gd name="connsiteY38" fmla="*/ 86869 h 204850"/>
                <a:gd name="connsiteX39" fmla="*/ 191355 w 211421"/>
                <a:gd name="connsiteY39" fmla="*/ 71505 h 204850"/>
                <a:gd name="connsiteX40" fmla="*/ 205257 w 211421"/>
                <a:gd name="connsiteY40" fmla="*/ 54413 h 204850"/>
                <a:gd name="connsiteX41" fmla="*/ 207435 w 211421"/>
                <a:gd name="connsiteY41" fmla="*/ 53389 h 204850"/>
                <a:gd name="connsiteX42" fmla="*/ 208204 w 211421"/>
                <a:gd name="connsiteY42" fmla="*/ 53389 h 204850"/>
                <a:gd name="connsiteX43" fmla="*/ 212241 w 211421"/>
                <a:gd name="connsiteY43" fmla="*/ 54542 h 2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1421" h="204850">
                  <a:moveTo>
                    <a:pt x="212753" y="54285"/>
                  </a:moveTo>
                  <a:lnTo>
                    <a:pt x="193853" y="0"/>
                  </a:lnTo>
                  <a:lnTo>
                    <a:pt x="190009" y="2113"/>
                  </a:lnTo>
                  <a:lnTo>
                    <a:pt x="85964" y="53325"/>
                  </a:lnTo>
                  <a:cubicBezTo>
                    <a:pt x="85579" y="53558"/>
                    <a:pt x="85132" y="53669"/>
                    <a:pt x="84683" y="53645"/>
                  </a:cubicBezTo>
                  <a:cubicBezTo>
                    <a:pt x="84215" y="53647"/>
                    <a:pt x="83754" y="53537"/>
                    <a:pt x="83337" y="53325"/>
                  </a:cubicBezTo>
                  <a:lnTo>
                    <a:pt x="47075" y="33160"/>
                  </a:lnTo>
                  <a:lnTo>
                    <a:pt x="36376" y="33608"/>
                  </a:lnTo>
                  <a:cubicBezTo>
                    <a:pt x="35627" y="33619"/>
                    <a:pt x="34907" y="33318"/>
                    <a:pt x="34390" y="32776"/>
                  </a:cubicBezTo>
                  <a:cubicBezTo>
                    <a:pt x="33894" y="32290"/>
                    <a:pt x="33636" y="31612"/>
                    <a:pt x="33685" y="30920"/>
                  </a:cubicBezTo>
                  <a:lnTo>
                    <a:pt x="34069" y="27015"/>
                  </a:lnTo>
                  <a:cubicBezTo>
                    <a:pt x="32449" y="27739"/>
                    <a:pt x="31399" y="29338"/>
                    <a:pt x="31379" y="31112"/>
                  </a:cubicBezTo>
                  <a:lnTo>
                    <a:pt x="31379" y="40906"/>
                  </a:lnTo>
                  <a:lnTo>
                    <a:pt x="21833" y="35913"/>
                  </a:lnTo>
                  <a:cubicBezTo>
                    <a:pt x="21047" y="35623"/>
                    <a:pt x="20230" y="35430"/>
                    <a:pt x="19398" y="35336"/>
                  </a:cubicBezTo>
                  <a:cubicBezTo>
                    <a:pt x="17814" y="35321"/>
                    <a:pt x="16316" y="36058"/>
                    <a:pt x="15362" y="37321"/>
                  </a:cubicBezTo>
                  <a:lnTo>
                    <a:pt x="2548" y="55630"/>
                  </a:lnTo>
                  <a:lnTo>
                    <a:pt x="2548" y="75731"/>
                  </a:lnTo>
                  <a:cubicBezTo>
                    <a:pt x="2616" y="78022"/>
                    <a:pt x="4316" y="79936"/>
                    <a:pt x="6585" y="80276"/>
                  </a:cubicBezTo>
                  <a:lnTo>
                    <a:pt x="11582" y="81172"/>
                  </a:lnTo>
                  <a:lnTo>
                    <a:pt x="819" y="97816"/>
                  </a:lnTo>
                  <a:cubicBezTo>
                    <a:pt x="-273" y="99349"/>
                    <a:pt x="-273" y="101405"/>
                    <a:pt x="819" y="102937"/>
                  </a:cubicBezTo>
                  <a:cubicBezTo>
                    <a:pt x="1800" y="104203"/>
                    <a:pt x="3317" y="104937"/>
                    <a:pt x="4919" y="104922"/>
                  </a:cubicBezTo>
                  <a:lnTo>
                    <a:pt x="25228" y="102041"/>
                  </a:lnTo>
                  <a:lnTo>
                    <a:pt x="4855" y="198769"/>
                  </a:lnTo>
                  <a:lnTo>
                    <a:pt x="7225" y="198385"/>
                  </a:lnTo>
                  <a:cubicBezTo>
                    <a:pt x="7477" y="197148"/>
                    <a:pt x="8591" y="196279"/>
                    <a:pt x="9852" y="196336"/>
                  </a:cubicBezTo>
                  <a:lnTo>
                    <a:pt x="9852" y="196336"/>
                  </a:lnTo>
                  <a:cubicBezTo>
                    <a:pt x="11207" y="196371"/>
                    <a:pt x="12287" y="197479"/>
                    <a:pt x="12287" y="198833"/>
                  </a:cubicBezTo>
                  <a:lnTo>
                    <a:pt x="12287" y="205234"/>
                  </a:lnTo>
                  <a:lnTo>
                    <a:pt x="61554" y="209332"/>
                  </a:lnTo>
                  <a:lnTo>
                    <a:pt x="89616" y="174891"/>
                  </a:lnTo>
                  <a:cubicBezTo>
                    <a:pt x="89995" y="174383"/>
                    <a:pt x="90538" y="174021"/>
                    <a:pt x="91153" y="173867"/>
                  </a:cubicBezTo>
                  <a:lnTo>
                    <a:pt x="126006" y="167465"/>
                  </a:lnTo>
                  <a:lnTo>
                    <a:pt x="132413" y="150885"/>
                  </a:lnTo>
                  <a:lnTo>
                    <a:pt x="150159" y="140131"/>
                  </a:lnTo>
                  <a:lnTo>
                    <a:pt x="101468" y="90966"/>
                  </a:lnTo>
                  <a:cubicBezTo>
                    <a:pt x="100865" y="90310"/>
                    <a:pt x="100668" y="89377"/>
                    <a:pt x="100956" y="88534"/>
                  </a:cubicBezTo>
                  <a:cubicBezTo>
                    <a:pt x="101311" y="87666"/>
                    <a:pt x="102083" y="87039"/>
                    <a:pt x="103006" y="86869"/>
                  </a:cubicBezTo>
                  <a:lnTo>
                    <a:pt x="191355" y="71505"/>
                  </a:lnTo>
                  <a:lnTo>
                    <a:pt x="205257" y="54413"/>
                  </a:lnTo>
                  <a:cubicBezTo>
                    <a:pt x="205794" y="53764"/>
                    <a:pt x="206592" y="53388"/>
                    <a:pt x="207435" y="53389"/>
                  </a:cubicBezTo>
                  <a:lnTo>
                    <a:pt x="208204" y="53389"/>
                  </a:lnTo>
                  <a:lnTo>
                    <a:pt x="212241" y="54542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xmlns="" id="{FF505CBB-F394-DB4F-8AF7-9E9086DDB1EF}"/>
                </a:ext>
              </a:extLst>
            </p:cNvPr>
            <p:cNvSpPr/>
            <p:nvPr/>
          </p:nvSpPr>
          <p:spPr>
            <a:xfrm>
              <a:off x="3482123" y="3858408"/>
              <a:ext cx="12813" cy="6402"/>
            </a:xfrm>
            <a:custGeom>
              <a:avLst/>
              <a:gdLst>
                <a:gd name="connsiteX0" fmla="*/ 15056 w 12813"/>
                <a:gd name="connsiteY0" fmla="*/ 2817 h 0"/>
                <a:gd name="connsiteX1" fmla="*/ 4357 w 12813"/>
                <a:gd name="connsiteY1" fmla="*/ 4033 h 0"/>
                <a:gd name="connsiteX2" fmla="*/ 0 w 12813"/>
                <a:gd name="connsiteY2" fmla="*/ 0 h 0"/>
                <a:gd name="connsiteX3" fmla="*/ 12942 w 12813"/>
                <a:gd name="connsiteY3" fmla="*/ 0 h 0"/>
                <a:gd name="connsiteX4" fmla="*/ 15056 w 12813"/>
                <a:gd name="connsiteY4" fmla="*/ 28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3">
                  <a:moveTo>
                    <a:pt x="15056" y="2817"/>
                  </a:moveTo>
                  <a:lnTo>
                    <a:pt x="4357" y="4033"/>
                  </a:lnTo>
                  <a:lnTo>
                    <a:pt x="0" y="0"/>
                  </a:lnTo>
                  <a:lnTo>
                    <a:pt x="12942" y="0"/>
                  </a:lnTo>
                  <a:lnTo>
                    <a:pt x="15056" y="2817"/>
                  </a:lnTo>
                  <a:close/>
                </a:path>
              </a:pathLst>
            </a:custGeom>
            <a:solidFill>
              <a:srgbClr val="BCBCBC"/>
            </a:solidFill>
            <a:ln w="6407" cap="flat">
              <a:solidFill>
                <a:srgbClr val="AFA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866693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_карты_Европ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592FF1AE-A0ED-4DCC-B68F-9D2A5077CA85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E4115F-6AE6-964C-A1E3-E78BADC0C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18" y="1335006"/>
            <a:ext cx="5878882" cy="50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089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_карты_Аз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E2D1DFAD-508C-42D7-88DE-BA5A7E91DA53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E86E97-EAC8-BE42-B0D5-77956D621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6"/>
          <a:stretch/>
        </p:blipFill>
        <p:spPr>
          <a:xfrm>
            <a:off x="0" y="1198480"/>
            <a:ext cx="6490593" cy="51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517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_карты_ю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0DC2A0EC-F9DE-478D-95AB-04E76B168EEC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96ADB6-5600-1344-B5BA-3077BF574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2"/>
          <a:stretch/>
        </p:blipFill>
        <p:spPr>
          <a:xfrm>
            <a:off x="349819" y="1463854"/>
            <a:ext cx="10175510" cy="50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948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_сини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26EFA7C-5CB7-47FE-A323-4A3B4B05226C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C97BD4-81C8-5A46-84ED-FDC48CFF7F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7627" y="643223"/>
            <a:ext cx="4218903" cy="9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698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_белы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FC3105A-BD78-48C1-B22D-2175516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C3F10850-112E-40F8-A92D-BD9A4762866F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2FA46D-3417-405D-A34C-8F2E62D3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A86D0C-54E9-4C77-9648-33CCA6F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3F8C3A-B3BE-4BAC-B1BE-C97EAE952F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6819AB-A54F-4D23-B734-0C4DA4DB8B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CB84DC-443D-4256-AB97-C3B9B9CD8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90C2453-3BF7-49FD-86E6-1706BE9A83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40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B1E71-C70F-43C7-A97E-AC12EFF43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05" y="4961210"/>
            <a:ext cx="5740021" cy="76831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235B14-D4BF-44E8-98B3-2F0A2A8C6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132A31-0B22-4970-87E1-27E1CD2D2D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B358A8-61CC-4991-9BE1-0C8D1DAFD4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1D9BDA1-CBD4-424A-B485-EE19F2ECCA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53A611A-2A59-4818-871C-1819AB842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705" y="6133385"/>
            <a:ext cx="6824663" cy="4651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ФИО спикера. Отдел или департамент</a:t>
            </a:r>
          </a:p>
        </p:txBody>
      </p:sp>
      <p:sp>
        <p:nvSpPr>
          <p:cNvPr id="13" name="Текст 31">
            <a:extLst>
              <a:ext uri="{FF2B5EF4-FFF2-40B4-BE49-F238E27FC236}">
                <a16:creationId xmlns:a16="http://schemas.microsoft.com/office/drawing/2014/main" xmlns="" id="{221B9D3D-6809-4A4F-B7C4-C494CB285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177" y="368701"/>
            <a:ext cx="1387522" cy="492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fesco.com</a:t>
            </a:r>
            <a:endParaRPr lang="ru-RU"/>
          </a:p>
        </p:txBody>
      </p:sp>
      <p:sp>
        <p:nvSpPr>
          <p:cNvPr id="14" name="Текст 31">
            <a:extLst>
              <a:ext uri="{FF2B5EF4-FFF2-40B4-BE49-F238E27FC236}">
                <a16:creationId xmlns:a16="http://schemas.microsoft.com/office/drawing/2014/main" xmlns="" id="{51D29998-D184-4808-BFAD-482C1B10F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8215" y="6118430"/>
            <a:ext cx="2887924" cy="492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Дата, город, страна</a:t>
            </a:r>
          </a:p>
        </p:txBody>
      </p:sp>
    </p:spTree>
    <p:extLst>
      <p:ext uri="{BB962C8B-B14F-4D97-AF65-F5344CB8AC3E}">
        <p14:creationId xmlns:p14="http://schemas.microsoft.com/office/powerpoint/2010/main" val="39308322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B1E71-C70F-43C7-A97E-AC12EFF43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6866" y="4606824"/>
            <a:ext cx="5740021" cy="76831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235B14-D4BF-44E8-98B3-2F0A2A8C6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132A31-0B22-4970-87E1-27E1CD2D2D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B358A8-61CC-4991-9BE1-0C8D1DAFD4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1D9BDA1-CBD4-424A-B485-EE19F2ECCA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53A611A-2A59-4818-871C-1819AB842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6156" y="5543587"/>
            <a:ext cx="6824663" cy="4651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ФИО спикера. Отдел или департамент</a:t>
            </a:r>
          </a:p>
        </p:txBody>
      </p:sp>
      <p:sp>
        <p:nvSpPr>
          <p:cNvPr id="13" name="Текст 31">
            <a:extLst>
              <a:ext uri="{FF2B5EF4-FFF2-40B4-BE49-F238E27FC236}">
                <a16:creationId xmlns:a16="http://schemas.microsoft.com/office/drawing/2014/main" xmlns="" id="{221B9D3D-6809-4A4F-B7C4-C494CB285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05" y="331670"/>
            <a:ext cx="1387522" cy="49212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fesco.com</a:t>
            </a:r>
            <a:endParaRPr lang="ru-RU"/>
          </a:p>
        </p:txBody>
      </p:sp>
      <p:sp>
        <p:nvSpPr>
          <p:cNvPr id="14" name="Текст 31">
            <a:extLst>
              <a:ext uri="{FF2B5EF4-FFF2-40B4-BE49-F238E27FC236}">
                <a16:creationId xmlns:a16="http://schemas.microsoft.com/office/drawing/2014/main" xmlns="" id="{51D29998-D184-4808-BFAD-482C1B10F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834" y="6177175"/>
            <a:ext cx="2887924" cy="49212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Дата, город, страна</a:t>
            </a:r>
          </a:p>
        </p:txBody>
      </p:sp>
    </p:spTree>
    <p:extLst>
      <p:ext uri="{BB962C8B-B14F-4D97-AF65-F5344CB8AC3E}">
        <p14:creationId xmlns:p14="http://schemas.microsoft.com/office/powerpoint/2010/main" val="16932457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ACE6A-4D44-42B1-94DB-763DA375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994" y="4013860"/>
            <a:ext cx="7617273" cy="877579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95688E-51AE-483C-B679-5FAB4084B0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61814" y="5027965"/>
            <a:ext cx="8085635" cy="4709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D08CA4-0BAA-4AC0-AAFE-9F19B475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7E7D2FB5-A6DA-4E44-B104-8B88C3174DBF}" type="datetime1">
              <a:rPr lang="ru-RU" smtClean="0"/>
              <a:t>17.11.20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1C019C-0179-4B5F-A41E-1B303207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A8971A-586D-48EC-BB22-34D8C057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AC56EB-7A69-49DD-857E-14FC01F2B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F8F984-00D4-4DEF-B560-F8D13C8F97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029F40-F9ED-4357-8A30-B54AE22148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3CED42C-4F73-42AC-8B96-1CFE999856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604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02AE8B-95B7-3B4A-812B-36381EFFE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1636"/>
            <a:ext cx="12224000" cy="687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2417D-B97C-D546-8E9B-F2DF645D3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32" y="758374"/>
            <a:ext cx="492091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</a:t>
            </a:r>
            <a:br>
              <a:rPr lang="ru-RU"/>
            </a:br>
            <a:r>
              <a:rPr lang="ru-RU"/>
              <a:t>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DB83C4-691B-C34C-8615-76FB627D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632" y="6356350"/>
            <a:ext cx="2743200" cy="365125"/>
          </a:xfrm>
        </p:spPr>
        <p:txBody>
          <a:bodyPr/>
          <a:lstStyle/>
          <a:p>
            <a:fld id="{0B8378A5-1A9A-4BE9-8481-A5896D5555A9}" type="datetime1">
              <a:rPr lang="ru-RU" smtClean="0"/>
              <a:t>17.11.20</a:t>
            </a:fld>
            <a:endParaRPr lang="ru-RU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D2F91AB4-D25D-3140-83EB-E67AFD42709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1632" y="2357591"/>
            <a:ext cx="4615589" cy="4709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Подзаголовок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0669B3-E53C-124A-945E-DAC68705C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6A9D3E-E1C1-D142-876B-F2F5F946E6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9DB47-4D1C-4749-BA3A-BC940DC811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16F9CBE-F63E-E541-8511-44484CC503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535657"/>
            <a:ext cx="828576" cy="58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477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27C44D5F-5B11-4132-A98A-42FA322A833F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C80D47-F802-4307-AE94-0C15B727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Объект 23">
            <a:extLst>
              <a:ext uri="{FF2B5EF4-FFF2-40B4-BE49-F238E27FC236}">
                <a16:creationId xmlns:a16="http://schemas.microsoft.com/office/drawing/2014/main" xmlns="" id="{0F5DE7D9-AA89-8943-8015-F95A6C10AC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0700" y="1467853"/>
            <a:ext cx="11147425" cy="465672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28612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5E9044-AC6B-4995-B1D6-53877507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30C6BB7B-5F09-463C-A564-0663D8A51380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C80D47-F802-4307-AE94-0C15B727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CF9E3F-836D-448B-9EC4-8F8110E6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6ACCCE-ECF5-4E1D-88FB-C45B6AD10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0D92BC-E9C6-4627-8828-7371458E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8062D1-7626-4988-B0E3-E2C2BF577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636F010-F6A2-433D-B5DE-F637D47948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79558D-23C0-42B3-832A-D9DFA372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96E8E2-8449-4B47-81A7-5C687F9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93848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220243-962A-4EE0-B7F5-9AFE7E308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1984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0659A-9B31-4369-A1C6-461E3FC5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3" y="265374"/>
            <a:ext cx="8633972" cy="54056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67E721-4D20-4178-8992-09F8FC41F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123" y="1463854"/>
            <a:ext cx="5473677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58997B-D0A1-43E3-B731-949C92E1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3854"/>
            <a:ext cx="538353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7C0D1C-86C2-4CAF-B017-F5AD5849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54DE88A-7C2A-4416-A93A-DE6758EFA605}" type="datetime1">
              <a:rPr lang="ru-RU" smtClean="0"/>
              <a:t>17.11.20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3846CB-62CE-4FA3-BB99-B608C3B8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56BFC3-02BE-4B50-B80E-D19D31EB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15EFE4B-2DF8-419C-987B-B2441D3572D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D75AF7-D526-44BC-B1B2-E45911F070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-768313"/>
            <a:ext cx="11140131" cy="768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ED79F5-E1A1-4973-A593-1795C4009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2697" y="1081490"/>
            <a:ext cx="1458091" cy="5274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F3A400F-DFDD-4CEA-BBAB-58E6DA4191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5" y="6858001"/>
            <a:ext cx="11140131" cy="3691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асы, знак, большой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E273521-A130-43C6-936D-27DFFF5714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183" y="1467853"/>
            <a:ext cx="828576" cy="48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96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F6AFA-2E65-460B-B7D9-EAFC22A2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EA056C-978C-4223-9413-D90877D1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065304-D712-44F5-815A-A7CF8884A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21B6-04E4-4F80-8C6E-9CB3FBABA08C}" type="datetime1">
              <a:rPr lang="ru-RU" smtClean="0"/>
              <a:t>17.11.20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1A0F3-2157-4486-874A-A17F99068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19995D-427C-489A-8466-CADF0428E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FE4B-2DF8-419C-987B-B2441D35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709" r:id="rId6"/>
    <p:sldLayoutId id="2147483696" r:id="rId7"/>
    <p:sldLayoutId id="2147483655" r:id="rId8"/>
    <p:sldLayoutId id="2147483698" r:id="rId9"/>
    <p:sldLayoutId id="2147483699" r:id="rId10"/>
    <p:sldLayoutId id="2147483697" r:id="rId11"/>
    <p:sldLayoutId id="2147483700" r:id="rId12"/>
    <p:sldLayoutId id="2147483710" r:id="rId13"/>
    <p:sldLayoutId id="2147483716" r:id="rId14"/>
    <p:sldLayoutId id="2147483714" r:id="rId15"/>
    <p:sldLayoutId id="2147483704" r:id="rId16"/>
    <p:sldLayoutId id="2147483654" r:id="rId17"/>
    <p:sldLayoutId id="2147483701" r:id="rId18"/>
    <p:sldLayoutId id="2147483702" r:id="rId19"/>
    <p:sldLayoutId id="2147483665" r:id="rId20"/>
    <p:sldLayoutId id="2147483693" r:id="rId21"/>
    <p:sldLayoutId id="2147483666" r:id="rId22"/>
    <p:sldLayoutId id="2147483667" r:id="rId23"/>
    <p:sldLayoutId id="2147483668" r:id="rId24"/>
    <p:sldLayoutId id="2147483713" r:id="rId25"/>
    <p:sldLayoutId id="2147483711" r:id="rId26"/>
    <p:sldLayoutId id="2147483712" r:id="rId27"/>
  </p:sldLayoutIdLst>
  <p:transition spd="slow">
    <p:push dir="u"/>
  </p:transition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65" Type="http://schemas.openxmlformats.org/officeDocument/2006/relationships/image" Target="../media/image91.svg"/><Relationship Id="rId6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791535" y="5174816"/>
            <a:ext cx="6241767" cy="630672"/>
          </a:xfrm>
        </p:spPr>
        <p:txBody>
          <a:bodyPr>
            <a:noAutofit/>
          </a:bodyPr>
          <a:lstStyle/>
          <a:p>
            <a:r>
              <a:rPr lang="ru-RU" sz="1400" dirty="0" smtClean="0"/>
              <a:t>Шкаровская Виктория Евгеньевна</a:t>
            </a:r>
          </a:p>
          <a:p>
            <a:r>
              <a:rPr lang="ru-RU" sz="1400" dirty="0" smtClean="0"/>
              <a:t>Руководитель: </a:t>
            </a:r>
            <a:r>
              <a:rPr lang="ru-RU" sz="1400" dirty="0"/>
              <a:t>К.э.н., доцент Кондратьева В.И.</a:t>
            </a:r>
          </a:p>
          <a:p>
            <a:endParaRPr lang="ru-RU" sz="1400" dirty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096000" y="3752850"/>
            <a:ext cx="6463775" cy="4921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Совершенствование </a:t>
            </a:r>
            <a:r>
              <a:rPr lang="ru-RU" sz="2400" b="1" dirty="0"/>
              <a:t>процессов валютного контроля ООО «ФЕСКО Интегрированный Транспорт»</a:t>
            </a:r>
          </a:p>
        </p:txBody>
      </p:sp>
    </p:spTree>
    <p:extLst>
      <p:ext uri="{BB962C8B-B14F-4D97-AF65-F5344CB8AC3E}">
        <p14:creationId xmlns:p14="http://schemas.microsoft.com/office/powerpoint/2010/main" val="410687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    Два казначейских центра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76" y="2556047"/>
            <a:ext cx="1813723" cy="181372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78" y="2542984"/>
            <a:ext cx="1813723" cy="1813723"/>
          </a:xfrm>
          <a:prstGeom prst="rect">
            <a:avLst/>
          </a:prstGeom>
        </p:spPr>
      </p:pic>
      <p:grpSp>
        <p:nvGrpSpPr>
          <p:cNvPr id="6" name="Group 117"/>
          <p:cNvGrpSpPr/>
          <p:nvPr/>
        </p:nvGrpSpPr>
        <p:grpSpPr>
          <a:xfrm>
            <a:off x="1686065" y="1417638"/>
            <a:ext cx="8903134" cy="4256102"/>
            <a:chOff x="5026025" y="4076700"/>
            <a:chExt cx="2154238" cy="1020763"/>
          </a:xfrm>
          <a:solidFill>
            <a:srgbClr val="9DCDEB"/>
          </a:solidFill>
        </p:grpSpPr>
        <p:sp>
          <p:nvSpPr>
            <p:cNvPr id="7" name="Freeform 59"/>
            <p:cNvSpPr>
              <a:spLocks/>
            </p:cNvSpPr>
            <p:nvPr/>
          </p:nvSpPr>
          <p:spPr bwMode="auto">
            <a:xfrm>
              <a:off x="6851650" y="4286250"/>
              <a:ext cx="328613" cy="606425"/>
            </a:xfrm>
            <a:custGeom>
              <a:avLst/>
              <a:gdLst/>
              <a:ahLst/>
              <a:cxnLst>
                <a:cxn ang="0">
                  <a:pos x="136" y="446"/>
                </a:cxn>
                <a:cxn ang="0">
                  <a:pos x="4" y="427"/>
                </a:cxn>
                <a:cxn ang="0">
                  <a:pos x="50" y="285"/>
                </a:cxn>
                <a:cxn ang="0">
                  <a:pos x="0" y="137"/>
                </a:cxn>
                <a:cxn ang="0">
                  <a:pos x="51" y="21"/>
                </a:cxn>
                <a:cxn ang="0">
                  <a:pos x="197" y="0"/>
                </a:cxn>
                <a:cxn ang="0">
                  <a:pos x="290" y="285"/>
                </a:cxn>
                <a:cxn ang="0">
                  <a:pos x="192" y="576"/>
                </a:cxn>
                <a:cxn ang="0">
                  <a:pos x="136" y="446"/>
                </a:cxn>
              </a:cxnLst>
              <a:rect l="0" t="0" r="r" b="b"/>
              <a:pathLst>
                <a:path w="290" h="576">
                  <a:moveTo>
                    <a:pt x="136" y="446"/>
                  </a:moveTo>
                  <a:cubicBezTo>
                    <a:pt x="4" y="427"/>
                    <a:pt x="4" y="427"/>
                    <a:pt x="4" y="427"/>
                  </a:cubicBezTo>
                  <a:cubicBezTo>
                    <a:pt x="33" y="387"/>
                    <a:pt x="50" y="338"/>
                    <a:pt x="50" y="285"/>
                  </a:cubicBezTo>
                  <a:cubicBezTo>
                    <a:pt x="50" y="229"/>
                    <a:pt x="31" y="178"/>
                    <a:pt x="0" y="13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56" y="80"/>
                    <a:pt x="290" y="179"/>
                    <a:pt x="290" y="285"/>
                  </a:cubicBezTo>
                  <a:cubicBezTo>
                    <a:pt x="290" y="394"/>
                    <a:pt x="254" y="495"/>
                    <a:pt x="192" y="576"/>
                  </a:cubicBezTo>
                  <a:lnTo>
                    <a:pt x="136" y="446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6430963" y="4746625"/>
              <a:ext cx="631825" cy="350838"/>
            </a:xfrm>
            <a:custGeom>
              <a:avLst/>
              <a:gdLst/>
              <a:ahLst/>
              <a:cxnLst>
                <a:cxn ang="0">
                  <a:pos x="92" y="77"/>
                </a:cxn>
                <a:cxn ang="0">
                  <a:pos x="175" y="94"/>
                </a:cxn>
                <a:cxn ang="0">
                  <a:pos x="368" y="0"/>
                </a:cxn>
                <a:cxn ang="0">
                  <a:pos x="500" y="19"/>
                </a:cxn>
                <a:cxn ang="0">
                  <a:pos x="556" y="149"/>
                </a:cxn>
                <a:cxn ang="0">
                  <a:pos x="175" y="334"/>
                </a:cxn>
                <a:cxn ang="0">
                  <a:pos x="0" y="299"/>
                </a:cxn>
                <a:cxn ang="0">
                  <a:pos x="109" y="211"/>
                </a:cxn>
                <a:cxn ang="0">
                  <a:pos x="92" y="77"/>
                </a:cxn>
              </a:cxnLst>
              <a:rect l="0" t="0" r="r" b="b"/>
              <a:pathLst>
                <a:path w="556" h="334">
                  <a:moveTo>
                    <a:pt x="92" y="77"/>
                  </a:moveTo>
                  <a:cubicBezTo>
                    <a:pt x="118" y="88"/>
                    <a:pt x="145" y="94"/>
                    <a:pt x="175" y="94"/>
                  </a:cubicBezTo>
                  <a:cubicBezTo>
                    <a:pt x="254" y="94"/>
                    <a:pt x="323" y="57"/>
                    <a:pt x="368" y="0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56" y="149"/>
                    <a:pt x="556" y="149"/>
                    <a:pt x="556" y="149"/>
                  </a:cubicBezTo>
                  <a:cubicBezTo>
                    <a:pt x="467" y="261"/>
                    <a:pt x="329" y="334"/>
                    <a:pt x="175" y="334"/>
                  </a:cubicBezTo>
                  <a:cubicBezTo>
                    <a:pt x="114" y="334"/>
                    <a:pt x="56" y="322"/>
                    <a:pt x="0" y="299"/>
                  </a:cubicBezTo>
                  <a:cubicBezTo>
                    <a:pt x="109" y="211"/>
                    <a:pt x="109" y="211"/>
                    <a:pt x="109" y="211"/>
                  </a:cubicBezTo>
                  <a:lnTo>
                    <a:pt x="92" y="77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6413500" y="4076700"/>
              <a:ext cx="654050" cy="346075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" y="35"/>
                </a:cxn>
                <a:cxn ang="0">
                  <a:pos x="191" y="0"/>
                </a:cxn>
                <a:cxn ang="0">
                  <a:pos x="577" y="191"/>
                </a:cxn>
                <a:cxn ang="0">
                  <a:pos x="431" y="212"/>
                </a:cxn>
                <a:cxn ang="0">
                  <a:pos x="379" y="329"/>
                </a:cxn>
                <a:cxn ang="0">
                  <a:pos x="191" y="240"/>
                </a:cxn>
                <a:cxn ang="0">
                  <a:pos x="103" y="260"/>
                </a:cxn>
                <a:cxn ang="0">
                  <a:pos x="0" y="178"/>
                </a:cxn>
              </a:cxnLst>
              <a:rect l="0" t="0" r="r" b="b"/>
              <a:pathLst>
                <a:path w="577" h="329">
                  <a:moveTo>
                    <a:pt x="0" y="178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73" y="12"/>
                    <a:pt x="130" y="0"/>
                    <a:pt x="191" y="0"/>
                  </a:cubicBezTo>
                  <a:cubicBezTo>
                    <a:pt x="348" y="0"/>
                    <a:pt x="488" y="75"/>
                    <a:pt x="577" y="191"/>
                  </a:cubicBezTo>
                  <a:cubicBezTo>
                    <a:pt x="431" y="212"/>
                    <a:pt x="431" y="212"/>
                    <a:pt x="431" y="212"/>
                  </a:cubicBezTo>
                  <a:cubicBezTo>
                    <a:pt x="379" y="329"/>
                    <a:pt x="379" y="329"/>
                    <a:pt x="379" y="329"/>
                  </a:cubicBezTo>
                  <a:cubicBezTo>
                    <a:pt x="334" y="275"/>
                    <a:pt x="267" y="240"/>
                    <a:pt x="191" y="240"/>
                  </a:cubicBezTo>
                  <a:cubicBezTo>
                    <a:pt x="159" y="240"/>
                    <a:pt x="130" y="247"/>
                    <a:pt x="103" y="260"/>
                  </a:cubicBezTo>
                  <a:lnTo>
                    <a:pt x="0" y="178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5135563" y="4076700"/>
              <a:ext cx="658812" cy="346075"/>
            </a:xfrm>
            <a:custGeom>
              <a:avLst/>
              <a:gdLst/>
              <a:ahLst/>
              <a:cxnLst>
                <a:cxn ang="0">
                  <a:pos x="199" y="329"/>
                </a:cxn>
                <a:cxn ang="0">
                  <a:pos x="146" y="213"/>
                </a:cxn>
                <a:cxn ang="0">
                  <a:pos x="0" y="194"/>
                </a:cxn>
                <a:cxn ang="0">
                  <a:pos x="387" y="0"/>
                </a:cxn>
                <a:cxn ang="0">
                  <a:pos x="562" y="35"/>
                </a:cxn>
                <a:cxn ang="0">
                  <a:pos x="580" y="180"/>
                </a:cxn>
                <a:cxn ang="0">
                  <a:pos x="480" y="261"/>
                </a:cxn>
                <a:cxn ang="0">
                  <a:pos x="387" y="240"/>
                </a:cxn>
                <a:cxn ang="0">
                  <a:pos x="199" y="329"/>
                </a:cxn>
              </a:cxnLst>
              <a:rect l="0" t="0" r="r" b="b"/>
              <a:pathLst>
                <a:path w="580" h="329">
                  <a:moveTo>
                    <a:pt x="199" y="329"/>
                  </a:moveTo>
                  <a:cubicBezTo>
                    <a:pt x="146" y="213"/>
                    <a:pt x="146" y="213"/>
                    <a:pt x="146" y="21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89" y="76"/>
                    <a:pt x="229" y="0"/>
                    <a:pt x="387" y="0"/>
                  </a:cubicBezTo>
                  <a:cubicBezTo>
                    <a:pt x="449" y="0"/>
                    <a:pt x="507" y="12"/>
                    <a:pt x="562" y="35"/>
                  </a:cubicBezTo>
                  <a:cubicBezTo>
                    <a:pt x="580" y="180"/>
                    <a:pt x="580" y="180"/>
                    <a:pt x="580" y="180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51" y="247"/>
                    <a:pt x="421" y="240"/>
                    <a:pt x="387" y="240"/>
                  </a:cubicBezTo>
                  <a:cubicBezTo>
                    <a:pt x="312" y="240"/>
                    <a:pt x="244" y="275"/>
                    <a:pt x="199" y="329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5026025" y="4289425"/>
              <a:ext cx="327025" cy="59848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37" y="18"/>
                </a:cxn>
                <a:cxn ang="0">
                  <a:pos x="289" y="135"/>
                </a:cxn>
                <a:cxn ang="0">
                  <a:pos x="240" y="282"/>
                </a:cxn>
                <a:cxn ang="0">
                  <a:pos x="283" y="421"/>
                </a:cxn>
                <a:cxn ang="0">
                  <a:pos x="151" y="439"/>
                </a:cxn>
                <a:cxn ang="0">
                  <a:pos x="93" y="568"/>
                </a:cxn>
                <a:cxn ang="0">
                  <a:pos x="0" y="282"/>
                </a:cxn>
                <a:cxn ang="0">
                  <a:pos x="91" y="0"/>
                </a:cxn>
              </a:cxnLst>
              <a:rect l="0" t="0" r="r" b="b"/>
              <a:pathLst>
                <a:path w="289" h="568">
                  <a:moveTo>
                    <a:pt x="91" y="0"/>
                  </a:moveTo>
                  <a:cubicBezTo>
                    <a:pt x="237" y="18"/>
                    <a:pt x="237" y="18"/>
                    <a:pt x="237" y="18"/>
                  </a:cubicBezTo>
                  <a:cubicBezTo>
                    <a:pt x="289" y="135"/>
                    <a:pt x="289" y="135"/>
                    <a:pt x="289" y="135"/>
                  </a:cubicBezTo>
                  <a:cubicBezTo>
                    <a:pt x="258" y="176"/>
                    <a:pt x="240" y="227"/>
                    <a:pt x="240" y="282"/>
                  </a:cubicBezTo>
                  <a:cubicBezTo>
                    <a:pt x="240" y="334"/>
                    <a:pt x="256" y="381"/>
                    <a:pt x="283" y="421"/>
                  </a:cubicBezTo>
                  <a:cubicBezTo>
                    <a:pt x="151" y="439"/>
                    <a:pt x="151" y="439"/>
                    <a:pt x="151" y="439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35" y="488"/>
                    <a:pt x="0" y="389"/>
                    <a:pt x="0" y="282"/>
                  </a:cubicBezTo>
                  <a:cubicBezTo>
                    <a:pt x="0" y="177"/>
                    <a:pt x="33" y="79"/>
                    <a:pt x="91" y="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2" name="Freeform 64"/>
            <p:cNvSpPr>
              <a:spLocks/>
            </p:cNvSpPr>
            <p:nvPr/>
          </p:nvSpPr>
          <p:spPr bwMode="auto">
            <a:xfrm>
              <a:off x="5140325" y="4743450"/>
              <a:ext cx="641350" cy="354013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189" y="0"/>
                </a:cxn>
                <a:cxn ang="0">
                  <a:pos x="384" y="97"/>
                </a:cxn>
                <a:cxn ang="0">
                  <a:pos x="471" y="78"/>
                </a:cxn>
                <a:cxn ang="0">
                  <a:pos x="455" y="211"/>
                </a:cxn>
                <a:cxn ang="0">
                  <a:pos x="566" y="299"/>
                </a:cxn>
                <a:cxn ang="0">
                  <a:pos x="384" y="337"/>
                </a:cxn>
                <a:cxn ang="0">
                  <a:pos x="0" y="147"/>
                </a:cxn>
                <a:cxn ang="0">
                  <a:pos x="58" y="18"/>
                </a:cxn>
              </a:cxnLst>
              <a:rect l="0" t="0" r="r" b="b"/>
              <a:pathLst>
                <a:path w="566" h="337">
                  <a:moveTo>
                    <a:pt x="58" y="18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234" y="59"/>
                    <a:pt x="305" y="97"/>
                    <a:pt x="384" y="97"/>
                  </a:cubicBezTo>
                  <a:cubicBezTo>
                    <a:pt x="416" y="97"/>
                    <a:pt x="444" y="91"/>
                    <a:pt x="471" y="78"/>
                  </a:cubicBezTo>
                  <a:cubicBezTo>
                    <a:pt x="455" y="211"/>
                    <a:pt x="455" y="211"/>
                    <a:pt x="455" y="211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08" y="324"/>
                    <a:pt x="448" y="337"/>
                    <a:pt x="384" y="337"/>
                  </a:cubicBezTo>
                  <a:cubicBezTo>
                    <a:pt x="228" y="337"/>
                    <a:pt x="89" y="262"/>
                    <a:pt x="0" y="1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3" name="Freeform 65"/>
            <p:cNvSpPr>
              <a:spLocks/>
            </p:cNvSpPr>
            <p:nvPr/>
          </p:nvSpPr>
          <p:spPr bwMode="auto">
            <a:xfrm>
              <a:off x="5999163" y="4516438"/>
              <a:ext cx="544512" cy="538162"/>
            </a:xfrm>
            <a:custGeom>
              <a:avLst/>
              <a:gdLst/>
              <a:ahLst/>
              <a:cxnLst>
                <a:cxn ang="0">
                  <a:pos x="138" y="125"/>
                </a:cxn>
                <a:cxn ang="0">
                  <a:pos x="192" y="0"/>
                </a:cxn>
                <a:cxn ang="0">
                  <a:pos x="244" y="67"/>
                </a:cxn>
                <a:cxn ang="0">
                  <a:pos x="463" y="290"/>
                </a:cxn>
                <a:cxn ang="0">
                  <a:pos x="480" y="425"/>
                </a:cxn>
                <a:cxn ang="0">
                  <a:pos x="372" y="512"/>
                </a:cxn>
                <a:cxn ang="0">
                  <a:pos x="253" y="437"/>
                </a:cxn>
                <a:cxn ang="0">
                  <a:pos x="92" y="261"/>
                </a:cxn>
                <a:cxn ang="0">
                  <a:pos x="0" y="145"/>
                </a:cxn>
                <a:cxn ang="0">
                  <a:pos x="138" y="125"/>
                </a:cxn>
              </a:cxnLst>
              <a:rect l="0" t="0" r="r" b="b"/>
              <a:pathLst>
                <a:path w="480" h="512">
                  <a:moveTo>
                    <a:pt x="138" y="125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334" y="183"/>
                    <a:pt x="395" y="256"/>
                    <a:pt x="463" y="290"/>
                  </a:cubicBezTo>
                  <a:cubicBezTo>
                    <a:pt x="480" y="425"/>
                    <a:pt x="480" y="425"/>
                    <a:pt x="480" y="425"/>
                  </a:cubicBezTo>
                  <a:cubicBezTo>
                    <a:pt x="372" y="512"/>
                    <a:pt x="372" y="512"/>
                    <a:pt x="372" y="512"/>
                  </a:cubicBezTo>
                  <a:cubicBezTo>
                    <a:pt x="331" y="494"/>
                    <a:pt x="292" y="468"/>
                    <a:pt x="253" y="437"/>
                  </a:cubicBezTo>
                  <a:cubicBezTo>
                    <a:pt x="196" y="388"/>
                    <a:pt x="144" y="327"/>
                    <a:pt x="92" y="261"/>
                  </a:cubicBezTo>
                  <a:cubicBezTo>
                    <a:pt x="0" y="145"/>
                    <a:pt x="0" y="145"/>
                    <a:pt x="0" y="145"/>
                  </a:cubicBezTo>
                  <a:lnTo>
                    <a:pt x="138" y="12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4" name="Freeform 66"/>
            <p:cNvSpPr>
              <a:spLocks/>
            </p:cNvSpPr>
            <p:nvPr/>
          </p:nvSpPr>
          <p:spPr bwMode="auto">
            <a:xfrm>
              <a:off x="5689600" y="4117975"/>
              <a:ext cx="519113" cy="541338"/>
            </a:xfrm>
            <a:custGeom>
              <a:avLst/>
              <a:gdLst/>
              <a:ahLst/>
              <a:cxnLst>
                <a:cxn ang="0">
                  <a:pos x="102" y="145"/>
                </a:cxn>
                <a:cxn ang="0">
                  <a:pos x="84" y="0"/>
                </a:cxn>
                <a:cxn ang="0">
                  <a:pos x="204" y="77"/>
                </a:cxn>
                <a:cxn ang="0">
                  <a:pos x="365" y="251"/>
                </a:cxn>
                <a:cxn ang="0">
                  <a:pos x="458" y="370"/>
                </a:cxn>
                <a:cxn ang="0">
                  <a:pos x="404" y="494"/>
                </a:cxn>
                <a:cxn ang="0">
                  <a:pos x="267" y="514"/>
                </a:cxn>
                <a:cxn ang="0">
                  <a:pos x="212" y="445"/>
                </a:cxn>
                <a:cxn ang="0">
                  <a:pos x="0" y="226"/>
                </a:cxn>
                <a:cxn ang="0">
                  <a:pos x="102" y="145"/>
                </a:cxn>
              </a:cxnLst>
              <a:rect l="0" t="0" r="r" b="b"/>
              <a:pathLst>
                <a:path w="458" h="514">
                  <a:moveTo>
                    <a:pt x="102" y="145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125" y="19"/>
                    <a:pt x="165" y="44"/>
                    <a:pt x="204" y="77"/>
                  </a:cubicBezTo>
                  <a:cubicBezTo>
                    <a:pt x="261" y="125"/>
                    <a:pt x="313" y="185"/>
                    <a:pt x="365" y="251"/>
                  </a:cubicBezTo>
                  <a:cubicBezTo>
                    <a:pt x="458" y="370"/>
                    <a:pt x="458" y="370"/>
                    <a:pt x="458" y="370"/>
                  </a:cubicBezTo>
                  <a:cubicBezTo>
                    <a:pt x="404" y="494"/>
                    <a:pt x="404" y="494"/>
                    <a:pt x="404" y="494"/>
                  </a:cubicBezTo>
                  <a:cubicBezTo>
                    <a:pt x="267" y="514"/>
                    <a:pt x="267" y="514"/>
                    <a:pt x="267" y="514"/>
                  </a:cubicBezTo>
                  <a:cubicBezTo>
                    <a:pt x="212" y="445"/>
                    <a:pt x="212" y="445"/>
                    <a:pt x="212" y="445"/>
                  </a:cubicBezTo>
                  <a:cubicBezTo>
                    <a:pt x="125" y="334"/>
                    <a:pt x="65" y="262"/>
                    <a:pt x="0" y="226"/>
                  </a:cubicBezTo>
                  <a:lnTo>
                    <a:pt x="102" y="145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5995988" y="4117975"/>
              <a:ext cx="522287" cy="542925"/>
            </a:xfrm>
            <a:custGeom>
              <a:avLst/>
              <a:gdLst/>
              <a:ahLst/>
              <a:cxnLst>
                <a:cxn ang="0">
                  <a:pos x="95" y="252"/>
                </a:cxn>
                <a:cxn ang="0">
                  <a:pos x="258" y="75"/>
                </a:cxn>
                <a:cxn ang="0">
                  <a:pos x="376" y="0"/>
                </a:cxn>
                <a:cxn ang="0">
                  <a:pos x="358" y="143"/>
                </a:cxn>
                <a:cxn ang="0">
                  <a:pos x="461" y="226"/>
                </a:cxn>
                <a:cxn ang="0">
                  <a:pos x="247" y="446"/>
                </a:cxn>
                <a:cxn ang="0">
                  <a:pos x="192" y="516"/>
                </a:cxn>
                <a:cxn ang="0">
                  <a:pos x="54" y="496"/>
                </a:cxn>
                <a:cxn ang="0">
                  <a:pos x="0" y="372"/>
                </a:cxn>
                <a:cxn ang="0">
                  <a:pos x="95" y="252"/>
                </a:cxn>
              </a:cxnLst>
              <a:rect l="0" t="0" r="r" b="b"/>
              <a:pathLst>
                <a:path w="461" h="516">
                  <a:moveTo>
                    <a:pt x="95" y="252"/>
                  </a:moveTo>
                  <a:cubicBezTo>
                    <a:pt x="148" y="185"/>
                    <a:pt x="200" y="124"/>
                    <a:pt x="258" y="75"/>
                  </a:cubicBezTo>
                  <a:cubicBezTo>
                    <a:pt x="296" y="44"/>
                    <a:pt x="335" y="19"/>
                    <a:pt x="376" y="0"/>
                  </a:cubicBezTo>
                  <a:cubicBezTo>
                    <a:pt x="358" y="143"/>
                    <a:pt x="358" y="143"/>
                    <a:pt x="358" y="143"/>
                  </a:cubicBezTo>
                  <a:cubicBezTo>
                    <a:pt x="461" y="226"/>
                    <a:pt x="461" y="226"/>
                    <a:pt x="461" y="226"/>
                  </a:cubicBezTo>
                  <a:cubicBezTo>
                    <a:pt x="396" y="261"/>
                    <a:pt x="335" y="333"/>
                    <a:pt x="247" y="446"/>
                  </a:cubicBezTo>
                  <a:cubicBezTo>
                    <a:pt x="192" y="516"/>
                    <a:pt x="192" y="516"/>
                    <a:pt x="192" y="516"/>
                  </a:cubicBezTo>
                  <a:cubicBezTo>
                    <a:pt x="54" y="496"/>
                    <a:pt x="54" y="496"/>
                    <a:pt x="54" y="496"/>
                  </a:cubicBezTo>
                  <a:cubicBezTo>
                    <a:pt x="0" y="372"/>
                    <a:pt x="0" y="372"/>
                    <a:pt x="0" y="372"/>
                  </a:cubicBezTo>
                  <a:lnTo>
                    <a:pt x="95" y="252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  <p:sp>
          <p:nvSpPr>
            <p:cNvPr id="16" name="Freeform 68"/>
            <p:cNvSpPr>
              <a:spLocks/>
            </p:cNvSpPr>
            <p:nvPr/>
          </p:nvSpPr>
          <p:spPr bwMode="auto">
            <a:xfrm>
              <a:off x="5667375" y="4518025"/>
              <a:ext cx="538163" cy="533400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6" y="286"/>
                </a:cxn>
                <a:cxn ang="0">
                  <a:pos x="233" y="65"/>
                </a:cxn>
                <a:cxn ang="0">
                  <a:pos x="284" y="0"/>
                </a:cxn>
                <a:cxn ang="0">
                  <a:pos x="338" y="124"/>
                </a:cxn>
                <a:cxn ang="0">
                  <a:pos x="476" y="144"/>
                </a:cxn>
                <a:cxn ang="0">
                  <a:pos x="385" y="259"/>
                </a:cxn>
                <a:cxn ang="0">
                  <a:pos x="222" y="435"/>
                </a:cxn>
                <a:cxn ang="0">
                  <a:pos x="110" y="507"/>
                </a:cxn>
                <a:cxn ang="0">
                  <a:pos x="0" y="420"/>
                </a:cxn>
              </a:cxnLst>
              <a:rect l="0" t="0" r="r" b="b"/>
              <a:pathLst>
                <a:path w="476" h="507">
                  <a:moveTo>
                    <a:pt x="0" y="420"/>
                  </a:moveTo>
                  <a:cubicBezTo>
                    <a:pt x="16" y="286"/>
                    <a:pt x="16" y="286"/>
                    <a:pt x="16" y="286"/>
                  </a:cubicBezTo>
                  <a:cubicBezTo>
                    <a:pt x="83" y="252"/>
                    <a:pt x="144" y="179"/>
                    <a:pt x="233" y="65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38" y="124"/>
                    <a:pt x="338" y="124"/>
                    <a:pt x="338" y="12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385" y="259"/>
                    <a:pt x="385" y="259"/>
                    <a:pt x="385" y="259"/>
                  </a:cubicBezTo>
                  <a:cubicBezTo>
                    <a:pt x="331" y="327"/>
                    <a:pt x="280" y="387"/>
                    <a:pt x="222" y="435"/>
                  </a:cubicBezTo>
                  <a:cubicBezTo>
                    <a:pt x="186" y="465"/>
                    <a:pt x="149" y="489"/>
                    <a:pt x="110" y="507"/>
                  </a:cubicBezTo>
                  <a:lnTo>
                    <a:pt x="0" y="420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216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46" y="2860607"/>
            <a:ext cx="993580" cy="993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73" y="1508334"/>
            <a:ext cx="950180" cy="9501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01" y="2139123"/>
            <a:ext cx="956467" cy="9564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74" y="3994870"/>
            <a:ext cx="993580" cy="9935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85" y="4569832"/>
            <a:ext cx="950180" cy="9501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14" y="2971612"/>
            <a:ext cx="956467" cy="9564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38" y="1509042"/>
            <a:ext cx="993580" cy="9935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79" y="2400925"/>
            <a:ext cx="950180" cy="9501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92" y="4025574"/>
            <a:ext cx="962875" cy="9628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25" y="4496683"/>
            <a:ext cx="998338" cy="9983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DFC7E1-3620-465A-AF27-2F59C82395B8}"/>
              </a:ext>
            </a:extLst>
          </p:cNvPr>
          <p:cNvSpPr txBox="1"/>
          <p:nvPr/>
        </p:nvSpPr>
        <p:spPr>
          <a:xfrm>
            <a:off x="3192165" y="6033901"/>
            <a:ext cx="162764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lang="ru-RU" sz="2400" b="1" dirty="0">
              <a:solidFill>
                <a:srgbClr val="0033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ADFC7E1-3620-465A-AF27-2F59C82395B8}"/>
              </a:ext>
            </a:extLst>
          </p:cNvPr>
          <p:cNvSpPr txBox="1"/>
          <p:nvPr/>
        </p:nvSpPr>
        <p:spPr>
          <a:xfrm>
            <a:off x="7278548" y="6031173"/>
            <a:ext cx="26315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33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ВЛАДИВОСТОК</a:t>
            </a:r>
            <a:endParaRPr lang="ru-RU" sz="2400" b="1" dirty="0">
              <a:solidFill>
                <a:srgbClr val="0033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8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D5F-5B11-4132-A98A-42FA322A833F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Особенности </a:t>
            </a:r>
            <a:r>
              <a:rPr lang="ru-RU" dirty="0" smtClean="0"/>
              <a:t>валютного </a:t>
            </a:r>
            <a:r>
              <a:rPr lang="ru-RU" dirty="0"/>
              <a:t>контроля </a:t>
            </a:r>
            <a:r>
              <a:rPr lang="ru-RU" dirty="0" smtClean="0"/>
              <a:t>ООО «ФИТ»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468620"/>
            <a:ext cx="810325" cy="810325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1451776" y="2125616"/>
            <a:ext cx="22540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Обслуживается в 2-х филиалах ООО «СЦФ» (Москва и Владивосток)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1701504" y="1703747"/>
            <a:ext cx="193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Инсорсинг</a:t>
            </a:r>
            <a:endParaRPr lang="ru-RU" sz="2400" b="1" dirty="0"/>
          </a:p>
        </p:txBody>
      </p:sp>
      <p:grpSp>
        <p:nvGrpSpPr>
          <p:cNvPr id="11" name="Рисунок 53">
            <a:extLst>
              <a:ext uri="{FF2B5EF4-FFF2-40B4-BE49-F238E27FC236}">
                <a16:creationId xmlns:a16="http://schemas.microsoft.com/office/drawing/2014/main" xmlns="" id="{6C42860C-BCC4-BD45-9AF7-20D05BED8241}"/>
              </a:ext>
            </a:extLst>
          </p:cNvPr>
          <p:cNvGrpSpPr/>
          <p:nvPr/>
        </p:nvGrpSpPr>
        <p:grpSpPr>
          <a:xfrm>
            <a:off x="4897835" y="1505185"/>
            <a:ext cx="834145" cy="798725"/>
            <a:chOff x="8614793" y="1671677"/>
            <a:chExt cx="458891" cy="458891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A1DEE893-7D4C-2547-BD36-FDCF7A53AE2A}"/>
                </a:ext>
              </a:extLst>
            </p:cNvPr>
            <p:cNvSpPr/>
            <p:nvPr/>
          </p:nvSpPr>
          <p:spPr>
            <a:xfrm>
              <a:off x="8657813" y="1686017"/>
              <a:ext cx="236616" cy="430210"/>
            </a:xfrm>
            <a:custGeom>
              <a:avLst/>
              <a:gdLst>
                <a:gd name="connsiteX0" fmla="*/ 21512 w 236615"/>
                <a:gd name="connsiteY0" fmla="*/ 111138 h 430210"/>
                <a:gd name="connsiteX1" fmla="*/ 21512 w 236615"/>
                <a:gd name="connsiteY1" fmla="*/ 314778 h 430210"/>
                <a:gd name="connsiteX2" fmla="*/ 141 w 236615"/>
                <a:gd name="connsiteY2" fmla="*/ 421634 h 430210"/>
                <a:gd name="connsiteX3" fmla="*/ 5765 w 236615"/>
                <a:gd name="connsiteY3" fmla="*/ 430071 h 430210"/>
                <a:gd name="connsiteX4" fmla="*/ 7172 w 236615"/>
                <a:gd name="connsiteY4" fmla="*/ 430210 h 430210"/>
                <a:gd name="connsiteX5" fmla="*/ 28682 w 236615"/>
                <a:gd name="connsiteY5" fmla="*/ 430210 h 430210"/>
                <a:gd name="connsiteX6" fmla="*/ 35095 w 236615"/>
                <a:gd name="connsiteY6" fmla="*/ 426247 h 430210"/>
                <a:gd name="connsiteX7" fmla="*/ 78116 w 236615"/>
                <a:gd name="connsiteY7" fmla="*/ 340205 h 430210"/>
                <a:gd name="connsiteX8" fmla="*/ 78734 w 236615"/>
                <a:gd name="connsiteY8" fmla="*/ 338405 h 430210"/>
                <a:gd name="connsiteX9" fmla="*/ 80218 w 236615"/>
                <a:gd name="connsiteY9" fmla="*/ 330985 h 430210"/>
                <a:gd name="connsiteX10" fmla="*/ 86289 w 236615"/>
                <a:gd name="connsiteY10" fmla="*/ 346161 h 430210"/>
                <a:gd name="connsiteX11" fmla="*/ 100499 w 236615"/>
                <a:gd name="connsiteY11" fmla="*/ 424322 h 430210"/>
                <a:gd name="connsiteX12" fmla="*/ 107554 w 236615"/>
                <a:gd name="connsiteY12" fmla="*/ 430210 h 430210"/>
                <a:gd name="connsiteX13" fmla="*/ 129065 w 236615"/>
                <a:gd name="connsiteY13" fmla="*/ 430210 h 430210"/>
                <a:gd name="connsiteX14" fmla="*/ 136235 w 236615"/>
                <a:gd name="connsiteY14" fmla="*/ 423040 h 430210"/>
                <a:gd name="connsiteX15" fmla="*/ 136235 w 236615"/>
                <a:gd name="connsiteY15" fmla="*/ 344168 h 430210"/>
                <a:gd name="connsiteX16" fmla="*/ 136075 w 236615"/>
                <a:gd name="connsiteY16" fmla="*/ 342666 h 430210"/>
                <a:gd name="connsiteX17" fmla="*/ 114724 w 236615"/>
                <a:gd name="connsiteY17" fmla="*/ 243027 h 430210"/>
                <a:gd name="connsiteX18" fmla="*/ 114724 w 236615"/>
                <a:gd name="connsiteY18" fmla="*/ 199021 h 430210"/>
                <a:gd name="connsiteX19" fmla="*/ 136235 w 236615"/>
                <a:gd name="connsiteY19" fmla="*/ 200765 h 430210"/>
                <a:gd name="connsiteX20" fmla="*/ 164915 w 236615"/>
                <a:gd name="connsiteY20" fmla="*/ 200765 h 430210"/>
                <a:gd name="connsiteX21" fmla="*/ 172086 w 236615"/>
                <a:gd name="connsiteY21" fmla="*/ 193595 h 430210"/>
                <a:gd name="connsiteX22" fmla="*/ 172086 w 236615"/>
                <a:gd name="connsiteY22" fmla="*/ 186424 h 430210"/>
                <a:gd name="connsiteX23" fmla="*/ 229447 w 236615"/>
                <a:gd name="connsiteY23" fmla="*/ 186424 h 430210"/>
                <a:gd name="connsiteX24" fmla="*/ 236617 w 236615"/>
                <a:gd name="connsiteY24" fmla="*/ 179254 h 430210"/>
                <a:gd name="connsiteX25" fmla="*/ 236617 w 236615"/>
                <a:gd name="connsiteY25" fmla="*/ 57361 h 430210"/>
                <a:gd name="connsiteX26" fmla="*/ 229447 w 236615"/>
                <a:gd name="connsiteY26" fmla="*/ 50191 h 430210"/>
                <a:gd name="connsiteX27" fmla="*/ 136235 w 236615"/>
                <a:gd name="connsiteY27" fmla="*/ 50191 h 430210"/>
                <a:gd name="connsiteX28" fmla="*/ 129065 w 236615"/>
                <a:gd name="connsiteY28" fmla="*/ 57361 h 430210"/>
                <a:gd name="connsiteX29" fmla="*/ 129065 w 236615"/>
                <a:gd name="connsiteY29" fmla="*/ 121893 h 430210"/>
                <a:gd name="connsiteX30" fmla="*/ 114699 w 236615"/>
                <a:gd name="connsiteY30" fmla="*/ 111119 h 430210"/>
                <a:gd name="connsiteX31" fmla="*/ 106120 w 236615"/>
                <a:gd name="connsiteY31" fmla="*/ 86520 h 430210"/>
                <a:gd name="connsiteX32" fmla="*/ 95843 w 236615"/>
                <a:gd name="connsiteY32" fmla="*/ 72818 h 430210"/>
                <a:gd name="connsiteX33" fmla="*/ 100384 w 236615"/>
                <a:gd name="connsiteY33" fmla="*/ 57361 h 430210"/>
                <a:gd name="connsiteX34" fmla="*/ 100384 w 236615"/>
                <a:gd name="connsiteY34" fmla="*/ 23681 h 430210"/>
                <a:gd name="connsiteX35" fmla="*/ 76703 w 236615"/>
                <a:gd name="connsiteY35" fmla="*/ 0 h 430210"/>
                <a:gd name="connsiteX36" fmla="*/ 63567 w 236615"/>
                <a:gd name="connsiteY36" fmla="*/ 3977 h 430210"/>
                <a:gd name="connsiteX37" fmla="*/ 46216 w 236615"/>
                <a:gd name="connsiteY37" fmla="*/ 15545 h 430210"/>
                <a:gd name="connsiteX38" fmla="*/ 43023 w 236615"/>
                <a:gd name="connsiteY38" fmla="*/ 21511 h 430210"/>
                <a:gd name="connsiteX39" fmla="*/ 43023 w 236615"/>
                <a:gd name="connsiteY39" fmla="*/ 57361 h 430210"/>
                <a:gd name="connsiteX40" fmla="*/ 46442 w 236615"/>
                <a:gd name="connsiteY40" fmla="*/ 70929 h 430210"/>
                <a:gd name="connsiteX41" fmla="*/ 38721 w 236615"/>
                <a:gd name="connsiteY41" fmla="*/ 76720 h 430210"/>
                <a:gd name="connsiteX42" fmla="*/ 21512 w 236615"/>
                <a:gd name="connsiteY42" fmla="*/ 111138 h 430210"/>
                <a:gd name="connsiteX43" fmla="*/ 24251 w 236615"/>
                <a:gd name="connsiteY43" fmla="*/ 415870 h 430210"/>
                <a:gd name="connsiteX44" fmla="*/ 15918 w 236615"/>
                <a:gd name="connsiteY44" fmla="*/ 415870 h 430210"/>
                <a:gd name="connsiteX45" fmla="*/ 35713 w 236615"/>
                <a:gd name="connsiteY45" fmla="*/ 316894 h 430210"/>
                <a:gd name="connsiteX46" fmla="*/ 35852 w 236615"/>
                <a:gd name="connsiteY46" fmla="*/ 315488 h 430210"/>
                <a:gd name="connsiteX47" fmla="*/ 35852 w 236615"/>
                <a:gd name="connsiteY47" fmla="*/ 215105 h 430210"/>
                <a:gd name="connsiteX48" fmla="*/ 100384 w 236615"/>
                <a:gd name="connsiteY48" fmla="*/ 215105 h 430210"/>
                <a:gd name="connsiteX49" fmla="*/ 100384 w 236615"/>
                <a:gd name="connsiteY49" fmla="*/ 240816 h 430210"/>
                <a:gd name="connsiteX50" fmla="*/ 88648 w 236615"/>
                <a:gd name="connsiteY50" fmla="*/ 252551 h 430210"/>
                <a:gd name="connsiteX51" fmla="*/ 76884 w 236615"/>
                <a:gd name="connsiteY51" fmla="*/ 274534 h 430210"/>
                <a:gd name="connsiteX52" fmla="*/ 64860 w 236615"/>
                <a:gd name="connsiteY52" fmla="*/ 334651 h 430210"/>
                <a:gd name="connsiteX53" fmla="*/ 121894 w 236615"/>
                <a:gd name="connsiteY53" fmla="*/ 415870 h 430210"/>
                <a:gd name="connsiteX54" fmla="*/ 113538 w 236615"/>
                <a:gd name="connsiteY54" fmla="*/ 415870 h 430210"/>
                <a:gd name="connsiteX55" fmla="*/ 100268 w 236615"/>
                <a:gd name="connsiteY55" fmla="*/ 342886 h 430210"/>
                <a:gd name="connsiteX56" fmla="*/ 99871 w 236615"/>
                <a:gd name="connsiteY56" fmla="*/ 341506 h 430210"/>
                <a:gd name="connsiteX57" fmla="*/ 85531 w 236615"/>
                <a:gd name="connsiteY57" fmla="*/ 305655 h 430210"/>
                <a:gd name="connsiteX58" fmla="*/ 85263 w 236615"/>
                <a:gd name="connsiteY58" fmla="*/ 305762 h 430210"/>
                <a:gd name="connsiteX59" fmla="*/ 90946 w 236615"/>
                <a:gd name="connsiteY59" fmla="*/ 277347 h 430210"/>
                <a:gd name="connsiteX60" fmla="*/ 98789 w 236615"/>
                <a:gd name="connsiteY60" fmla="*/ 262692 h 430210"/>
                <a:gd name="connsiteX61" fmla="*/ 103305 w 236615"/>
                <a:gd name="connsiteY61" fmla="*/ 258176 h 430210"/>
                <a:gd name="connsiteX62" fmla="*/ 121894 w 236615"/>
                <a:gd name="connsiteY62" fmla="*/ 344928 h 430210"/>
                <a:gd name="connsiteX63" fmla="*/ 100384 w 236615"/>
                <a:gd name="connsiteY63" fmla="*/ 200765 h 430210"/>
                <a:gd name="connsiteX64" fmla="*/ 35852 w 236615"/>
                <a:gd name="connsiteY64" fmla="*/ 200765 h 430210"/>
                <a:gd name="connsiteX65" fmla="*/ 35852 w 236615"/>
                <a:gd name="connsiteY65" fmla="*/ 155311 h 430210"/>
                <a:gd name="connsiteX66" fmla="*/ 100384 w 236615"/>
                <a:gd name="connsiteY66" fmla="*/ 195859 h 430210"/>
                <a:gd name="connsiteX67" fmla="*/ 157745 w 236615"/>
                <a:gd name="connsiteY67" fmla="*/ 186424 h 430210"/>
                <a:gd name="connsiteX68" fmla="*/ 143405 w 236615"/>
                <a:gd name="connsiteY68" fmla="*/ 186424 h 430210"/>
                <a:gd name="connsiteX69" fmla="*/ 143405 w 236615"/>
                <a:gd name="connsiteY69" fmla="*/ 172084 h 430210"/>
                <a:gd name="connsiteX70" fmla="*/ 157745 w 236615"/>
                <a:gd name="connsiteY70" fmla="*/ 172084 h 430210"/>
                <a:gd name="connsiteX71" fmla="*/ 143405 w 236615"/>
                <a:gd name="connsiteY71" fmla="*/ 64532 h 430210"/>
                <a:gd name="connsiteX72" fmla="*/ 222277 w 236615"/>
                <a:gd name="connsiteY72" fmla="*/ 64532 h 430210"/>
                <a:gd name="connsiteX73" fmla="*/ 222277 w 236615"/>
                <a:gd name="connsiteY73" fmla="*/ 172084 h 430210"/>
                <a:gd name="connsiteX74" fmla="*/ 172086 w 236615"/>
                <a:gd name="connsiteY74" fmla="*/ 172084 h 430210"/>
                <a:gd name="connsiteX75" fmla="*/ 172086 w 236615"/>
                <a:gd name="connsiteY75" fmla="*/ 164914 h 430210"/>
                <a:gd name="connsiteX76" fmla="*/ 164915 w 236615"/>
                <a:gd name="connsiteY76" fmla="*/ 157744 h 430210"/>
                <a:gd name="connsiteX77" fmla="*/ 143405 w 236615"/>
                <a:gd name="connsiteY77" fmla="*/ 157744 h 430210"/>
                <a:gd name="connsiteX78" fmla="*/ 129065 w 236615"/>
                <a:gd name="connsiteY78" fmla="*/ 154248 h 430210"/>
                <a:gd name="connsiteX79" fmla="*/ 114724 w 236615"/>
                <a:gd name="connsiteY79" fmla="*/ 145364 h 430210"/>
                <a:gd name="connsiteX80" fmla="*/ 114724 w 236615"/>
                <a:gd name="connsiteY80" fmla="*/ 129063 h 430210"/>
                <a:gd name="connsiteX81" fmla="*/ 129065 w 236615"/>
                <a:gd name="connsiteY81" fmla="*/ 139819 h 430210"/>
                <a:gd name="connsiteX82" fmla="*/ 57363 w 236615"/>
                <a:gd name="connsiteY82" fmla="*/ 57361 h 430210"/>
                <a:gd name="connsiteX83" fmla="*/ 57363 w 236615"/>
                <a:gd name="connsiteY83" fmla="*/ 43021 h 430210"/>
                <a:gd name="connsiteX84" fmla="*/ 86044 w 236615"/>
                <a:gd name="connsiteY84" fmla="*/ 43021 h 430210"/>
                <a:gd name="connsiteX85" fmla="*/ 86044 w 236615"/>
                <a:gd name="connsiteY85" fmla="*/ 57361 h 430210"/>
                <a:gd name="connsiteX86" fmla="*/ 71703 w 236615"/>
                <a:gd name="connsiteY86" fmla="*/ 71702 h 430210"/>
                <a:gd name="connsiteX87" fmla="*/ 57363 w 236615"/>
                <a:gd name="connsiteY87" fmla="*/ 57361 h 430210"/>
                <a:gd name="connsiteX88" fmla="*/ 57363 w 236615"/>
                <a:gd name="connsiteY88" fmla="*/ 25348 h 430210"/>
                <a:gd name="connsiteX89" fmla="*/ 71522 w 236615"/>
                <a:gd name="connsiteY89" fmla="*/ 15908 h 430210"/>
                <a:gd name="connsiteX90" fmla="*/ 84476 w 236615"/>
                <a:gd name="connsiteY90" fmla="*/ 18502 h 430210"/>
                <a:gd name="connsiteX91" fmla="*/ 86044 w 236615"/>
                <a:gd name="connsiteY91" fmla="*/ 23681 h 430210"/>
                <a:gd name="connsiteX92" fmla="*/ 86044 w 236615"/>
                <a:gd name="connsiteY92" fmla="*/ 28681 h 430210"/>
                <a:gd name="connsiteX93" fmla="*/ 57363 w 236615"/>
                <a:gd name="connsiteY93" fmla="*/ 28681 h 430210"/>
                <a:gd name="connsiteX94" fmla="*/ 47324 w 236615"/>
                <a:gd name="connsiteY94" fmla="*/ 88193 h 430210"/>
                <a:gd name="connsiteX95" fmla="*/ 56247 w 236615"/>
                <a:gd name="connsiteY95" fmla="*/ 81502 h 430210"/>
                <a:gd name="connsiteX96" fmla="*/ 85271 w 236615"/>
                <a:gd name="connsiteY96" fmla="*/ 82622 h 430210"/>
                <a:gd name="connsiteX97" fmla="*/ 94648 w 236615"/>
                <a:gd name="connsiteY97" fmla="*/ 95124 h 430210"/>
                <a:gd name="connsiteX98" fmla="*/ 100384 w 236615"/>
                <a:gd name="connsiteY98" fmla="*/ 112332 h 430210"/>
                <a:gd name="connsiteX99" fmla="*/ 100384 w 236615"/>
                <a:gd name="connsiteY99" fmla="*/ 128856 h 430210"/>
                <a:gd name="connsiteX100" fmla="*/ 95629 w 236615"/>
                <a:gd name="connsiteY100" fmla="*/ 119380 h 430210"/>
                <a:gd name="connsiteX101" fmla="*/ 92701 w 236615"/>
                <a:gd name="connsiteY101" fmla="*/ 112060 h 430210"/>
                <a:gd name="connsiteX102" fmla="*/ 79386 w 236615"/>
                <a:gd name="connsiteY102" fmla="*/ 117385 h 430210"/>
                <a:gd name="connsiteX103" fmla="*/ 82314 w 236615"/>
                <a:gd name="connsiteY103" fmla="*/ 124705 h 430210"/>
                <a:gd name="connsiteX104" fmla="*/ 126252 w 236615"/>
                <a:gd name="connsiteY104" fmla="*/ 168643 h 430210"/>
                <a:gd name="connsiteX105" fmla="*/ 129065 w 236615"/>
                <a:gd name="connsiteY105" fmla="*/ 169768 h 430210"/>
                <a:gd name="connsiteX106" fmla="*/ 129065 w 236615"/>
                <a:gd name="connsiteY106" fmla="*/ 186201 h 430210"/>
                <a:gd name="connsiteX107" fmla="*/ 46496 w 236615"/>
                <a:gd name="connsiteY107" fmla="*/ 145705 h 430210"/>
                <a:gd name="connsiteX108" fmla="*/ 35852 w 236615"/>
                <a:gd name="connsiteY108" fmla="*/ 133540 h 430210"/>
                <a:gd name="connsiteX109" fmla="*/ 35852 w 236615"/>
                <a:gd name="connsiteY109" fmla="*/ 111138 h 430210"/>
                <a:gd name="connsiteX110" fmla="*/ 47324 w 236615"/>
                <a:gd name="connsiteY110" fmla="*/ 88193 h 4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36615" h="430210">
                  <a:moveTo>
                    <a:pt x="21512" y="111138"/>
                  </a:moveTo>
                  <a:lnTo>
                    <a:pt x="21512" y="314778"/>
                  </a:lnTo>
                  <a:lnTo>
                    <a:pt x="141" y="421634"/>
                  </a:lnTo>
                  <a:cubicBezTo>
                    <a:pt x="-636" y="425517"/>
                    <a:pt x="1882" y="429294"/>
                    <a:pt x="5765" y="430071"/>
                  </a:cubicBezTo>
                  <a:cubicBezTo>
                    <a:pt x="6228" y="430164"/>
                    <a:pt x="6699" y="430210"/>
                    <a:pt x="7172" y="430210"/>
                  </a:cubicBezTo>
                  <a:lnTo>
                    <a:pt x="28682" y="430210"/>
                  </a:lnTo>
                  <a:cubicBezTo>
                    <a:pt x="31398" y="430211"/>
                    <a:pt x="33881" y="428676"/>
                    <a:pt x="35095" y="426247"/>
                  </a:cubicBezTo>
                  <a:lnTo>
                    <a:pt x="78116" y="340205"/>
                  </a:lnTo>
                  <a:cubicBezTo>
                    <a:pt x="78401" y="339635"/>
                    <a:pt x="78609" y="339030"/>
                    <a:pt x="78734" y="338405"/>
                  </a:cubicBezTo>
                  <a:lnTo>
                    <a:pt x="80218" y="330985"/>
                  </a:lnTo>
                  <a:lnTo>
                    <a:pt x="86289" y="346161"/>
                  </a:lnTo>
                  <a:lnTo>
                    <a:pt x="100499" y="424322"/>
                  </a:lnTo>
                  <a:cubicBezTo>
                    <a:pt x="101119" y="427732"/>
                    <a:pt x="104089" y="430210"/>
                    <a:pt x="107554" y="430210"/>
                  </a:cubicBezTo>
                  <a:lnTo>
                    <a:pt x="129065" y="430210"/>
                  </a:lnTo>
                  <a:cubicBezTo>
                    <a:pt x="133025" y="430210"/>
                    <a:pt x="136235" y="427000"/>
                    <a:pt x="136235" y="423040"/>
                  </a:cubicBezTo>
                  <a:lnTo>
                    <a:pt x="136235" y="344168"/>
                  </a:lnTo>
                  <a:cubicBezTo>
                    <a:pt x="136235" y="343663"/>
                    <a:pt x="136181" y="343160"/>
                    <a:pt x="136075" y="342666"/>
                  </a:cubicBezTo>
                  <a:lnTo>
                    <a:pt x="114724" y="243027"/>
                  </a:lnTo>
                  <a:lnTo>
                    <a:pt x="114724" y="199021"/>
                  </a:lnTo>
                  <a:cubicBezTo>
                    <a:pt x="121836" y="200182"/>
                    <a:pt x="129029" y="200765"/>
                    <a:pt x="136235" y="200765"/>
                  </a:cubicBezTo>
                  <a:lnTo>
                    <a:pt x="164915" y="200765"/>
                  </a:lnTo>
                  <a:cubicBezTo>
                    <a:pt x="168875" y="200765"/>
                    <a:pt x="172085" y="197555"/>
                    <a:pt x="172086" y="193595"/>
                  </a:cubicBezTo>
                  <a:lnTo>
                    <a:pt x="172086" y="186424"/>
                  </a:lnTo>
                  <a:lnTo>
                    <a:pt x="229447" y="186424"/>
                  </a:lnTo>
                  <a:cubicBezTo>
                    <a:pt x="233407" y="186424"/>
                    <a:pt x="236617" y="183214"/>
                    <a:pt x="236617" y="179254"/>
                  </a:cubicBezTo>
                  <a:lnTo>
                    <a:pt x="236617" y="57361"/>
                  </a:lnTo>
                  <a:cubicBezTo>
                    <a:pt x="236617" y="53401"/>
                    <a:pt x="233407" y="50191"/>
                    <a:pt x="229447" y="50191"/>
                  </a:cubicBezTo>
                  <a:lnTo>
                    <a:pt x="136235" y="50191"/>
                  </a:lnTo>
                  <a:cubicBezTo>
                    <a:pt x="132275" y="50191"/>
                    <a:pt x="129065" y="53401"/>
                    <a:pt x="129065" y="57361"/>
                  </a:cubicBezTo>
                  <a:lnTo>
                    <a:pt x="129065" y="121893"/>
                  </a:lnTo>
                  <a:lnTo>
                    <a:pt x="114699" y="111119"/>
                  </a:lnTo>
                  <a:cubicBezTo>
                    <a:pt x="114433" y="102233"/>
                    <a:pt x="111437" y="93644"/>
                    <a:pt x="106120" y="86520"/>
                  </a:cubicBezTo>
                  <a:lnTo>
                    <a:pt x="95843" y="72818"/>
                  </a:lnTo>
                  <a:cubicBezTo>
                    <a:pt x="98812" y="68209"/>
                    <a:pt x="100388" y="62843"/>
                    <a:pt x="100384" y="57361"/>
                  </a:cubicBezTo>
                  <a:lnTo>
                    <a:pt x="100384" y="23681"/>
                  </a:lnTo>
                  <a:cubicBezTo>
                    <a:pt x="100384" y="10602"/>
                    <a:pt x="89781" y="0"/>
                    <a:pt x="76703" y="0"/>
                  </a:cubicBezTo>
                  <a:cubicBezTo>
                    <a:pt x="72027" y="0"/>
                    <a:pt x="67457" y="1384"/>
                    <a:pt x="63567" y="3977"/>
                  </a:cubicBezTo>
                  <a:lnTo>
                    <a:pt x="46216" y="15545"/>
                  </a:lnTo>
                  <a:cubicBezTo>
                    <a:pt x="44221" y="16874"/>
                    <a:pt x="43023" y="19113"/>
                    <a:pt x="43023" y="21511"/>
                  </a:cubicBezTo>
                  <a:lnTo>
                    <a:pt x="43023" y="57361"/>
                  </a:lnTo>
                  <a:cubicBezTo>
                    <a:pt x="43017" y="62098"/>
                    <a:pt x="44193" y="66761"/>
                    <a:pt x="46442" y="70929"/>
                  </a:cubicBezTo>
                  <a:lnTo>
                    <a:pt x="38721" y="76720"/>
                  </a:lnTo>
                  <a:cubicBezTo>
                    <a:pt x="27913" y="84866"/>
                    <a:pt x="21544" y="97604"/>
                    <a:pt x="21512" y="111138"/>
                  </a:cubicBezTo>
                  <a:close/>
                  <a:moveTo>
                    <a:pt x="24251" y="415870"/>
                  </a:moveTo>
                  <a:lnTo>
                    <a:pt x="15918" y="415870"/>
                  </a:lnTo>
                  <a:lnTo>
                    <a:pt x="35713" y="316894"/>
                  </a:lnTo>
                  <a:cubicBezTo>
                    <a:pt x="35806" y="316431"/>
                    <a:pt x="35852" y="315960"/>
                    <a:pt x="35852" y="315488"/>
                  </a:cubicBezTo>
                  <a:lnTo>
                    <a:pt x="35852" y="215105"/>
                  </a:lnTo>
                  <a:lnTo>
                    <a:pt x="100384" y="215105"/>
                  </a:lnTo>
                  <a:lnTo>
                    <a:pt x="100384" y="240816"/>
                  </a:lnTo>
                  <a:lnTo>
                    <a:pt x="88648" y="252551"/>
                  </a:lnTo>
                  <a:cubicBezTo>
                    <a:pt x="82636" y="258552"/>
                    <a:pt x="78542" y="266203"/>
                    <a:pt x="76884" y="274534"/>
                  </a:cubicBezTo>
                  <a:lnTo>
                    <a:pt x="64860" y="334651"/>
                  </a:lnTo>
                  <a:close/>
                  <a:moveTo>
                    <a:pt x="121894" y="415870"/>
                  </a:moveTo>
                  <a:lnTo>
                    <a:pt x="113538" y="415870"/>
                  </a:lnTo>
                  <a:lnTo>
                    <a:pt x="100268" y="342886"/>
                  </a:lnTo>
                  <a:cubicBezTo>
                    <a:pt x="100183" y="342414"/>
                    <a:pt x="100050" y="341951"/>
                    <a:pt x="99871" y="341506"/>
                  </a:cubicBezTo>
                  <a:lnTo>
                    <a:pt x="85531" y="305655"/>
                  </a:lnTo>
                  <a:lnTo>
                    <a:pt x="85263" y="305762"/>
                  </a:lnTo>
                  <a:lnTo>
                    <a:pt x="90946" y="277347"/>
                  </a:lnTo>
                  <a:cubicBezTo>
                    <a:pt x="92051" y="271793"/>
                    <a:pt x="94781" y="266692"/>
                    <a:pt x="98789" y="262692"/>
                  </a:cubicBezTo>
                  <a:lnTo>
                    <a:pt x="103305" y="258176"/>
                  </a:lnTo>
                  <a:lnTo>
                    <a:pt x="121894" y="344928"/>
                  </a:lnTo>
                  <a:close/>
                  <a:moveTo>
                    <a:pt x="100384" y="200765"/>
                  </a:moveTo>
                  <a:lnTo>
                    <a:pt x="35852" y="200765"/>
                  </a:lnTo>
                  <a:lnTo>
                    <a:pt x="35852" y="155311"/>
                  </a:lnTo>
                  <a:cubicBezTo>
                    <a:pt x="52968" y="174808"/>
                    <a:pt x="75392" y="188897"/>
                    <a:pt x="100384" y="195859"/>
                  </a:cubicBezTo>
                  <a:close/>
                  <a:moveTo>
                    <a:pt x="157745" y="186424"/>
                  </a:moveTo>
                  <a:lnTo>
                    <a:pt x="143405" y="186424"/>
                  </a:lnTo>
                  <a:lnTo>
                    <a:pt x="143405" y="172084"/>
                  </a:lnTo>
                  <a:lnTo>
                    <a:pt x="157745" y="172084"/>
                  </a:lnTo>
                  <a:close/>
                  <a:moveTo>
                    <a:pt x="143405" y="64532"/>
                  </a:moveTo>
                  <a:lnTo>
                    <a:pt x="222277" y="64532"/>
                  </a:lnTo>
                  <a:lnTo>
                    <a:pt x="222277" y="172084"/>
                  </a:lnTo>
                  <a:lnTo>
                    <a:pt x="172086" y="172084"/>
                  </a:lnTo>
                  <a:lnTo>
                    <a:pt x="172086" y="164914"/>
                  </a:lnTo>
                  <a:cubicBezTo>
                    <a:pt x="172085" y="160954"/>
                    <a:pt x="168875" y="157744"/>
                    <a:pt x="164915" y="157744"/>
                  </a:cubicBezTo>
                  <a:lnTo>
                    <a:pt x="143405" y="157744"/>
                  </a:lnTo>
                  <a:close/>
                  <a:moveTo>
                    <a:pt x="129065" y="154248"/>
                  </a:moveTo>
                  <a:cubicBezTo>
                    <a:pt x="123916" y="151927"/>
                    <a:pt x="119095" y="148940"/>
                    <a:pt x="114724" y="145364"/>
                  </a:cubicBezTo>
                  <a:lnTo>
                    <a:pt x="114724" y="129063"/>
                  </a:lnTo>
                  <a:lnTo>
                    <a:pt x="129065" y="139819"/>
                  </a:lnTo>
                  <a:close/>
                  <a:moveTo>
                    <a:pt x="57363" y="57361"/>
                  </a:moveTo>
                  <a:lnTo>
                    <a:pt x="57363" y="43021"/>
                  </a:lnTo>
                  <a:lnTo>
                    <a:pt x="86044" y="43021"/>
                  </a:lnTo>
                  <a:lnTo>
                    <a:pt x="86044" y="57361"/>
                  </a:lnTo>
                  <a:cubicBezTo>
                    <a:pt x="86044" y="65281"/>
                    <a:pt x="79623" y="71702"/>
                    <a:pt x="71703" y="71702"/>
                  </a:cubicBezTo>
                  <a:cubicBezTo>
                    <a:pt x="63783" y="71702"/>
                    <a:pt x="57363" y="65281"/>
                    <a:pt x="57363" y="57361"/>
                  </a:cubicBezTo>
                  <a:close/>
                  <a:moveTo>
                    <a:pt x="57363" y="25348"/>
                  </a:moveTo>
                  <a:lnTo>
                    <a:pt x="71522" y="15908"/>
                  </a:lnTo>
                  <a:cubicBezTo>
                    <a:pt x="75816" y="13047"/>
                    <a:pt x="81615" y="14209"/>
                    <a:pt x="84476" y="18502"/>
                  </a:cubicBezTo>
                  <a:cubicBezTo>
                    <a:pt x="85498" y="20036"/>
                    <a:pt x="86043" y="21838"/>
                    <a:pt x="86044" y="23681"/>
                  </a:cubicBezTo>
                  <a:lnTo>
                    <a:pt x="86044" y="28681"/>
                  </a:lnTo>
                  <a:lnTo>
                    <a:pt x="57363" y="28681"/>
                  </a:lnTo>
                  <a:close/>
                  <a:moveTo>
                    <a:pt x="47324" y="88193"/>
                  </a:moveTo>
                  <a:lnTo>
                    <a:pt x="56247" y="81502"/>
                  </a:lnTo>
                  <a:cubicBezTo>
                    <a:pt x="64998" y="87126"/>
                    <a:pt x="76113" y="87555"/>
                    <a:pt x="85271" y="82622"/>
                  </a:cubicBezTo>
                  <a:lnTo>
                    <a:pt x="94648" y="95124"/>
                  </a:lnTo>
                  <a:cubicBezTo>
                    <a:pt x="98360" y="100094"/>
                    <a:pt x="100371" y="106129"/>
                    <a:pt x="100384" y="112332"/>
                  </a:cubicBezTo>
                  <a:lnTo>
                    <a:pt x="100384" y="128856"/>
                  </a:lnTo>
                  <a:cubicBezTo>
                    <a:pt x="98539" y="125834"/>
                    <a:pt x="96949" y="122665"/>
                    <a:pt x="95629" y="119380"/>
                  </a:cubicBezTo>
                  <a:lnTo>
                    <a:pt x="92701" y="112060"/>
                  </a:lnTo>
                  <a:lnTo>
                    <a:pt x="79386" y="117385"/>
                  </a:lnTo>
                  <a:lnTo>
                    <a:pt x="82314" y="124705"/>
                  </a:lnTo>
                  <a:cubicBezTo>
                    <a:pt x="90365" y="144724"/>
                    <a:pt x="106234" y="160592"/>
                    <a:pt x="126252" y="168643"/>
                  </a:cubicBezTo>
                  <a:lnTo>
                    <a:pt x="129065" y="169768"/>
                  </a:lnTo>
                  <a:lnTo>
                    <a:pt x="129065" y="186201"/>
                  </a:lnTo>
                  <a:cubicBezTo>
                    <a:pt x="97234" y="184287"/>
                    <a:pt x="67497" y="169702"/>
                    <a:pt x="46496" y="145705"/>
                  </a:cubicBezTo>
                  <a:lnTo>
                    <a:pt x="35852" y="133540"/>
                  </a:lnTo>
                  <a:lnTo>
                    <a:pt x="35852" y="111138"/>
                  </a:lnTo>
                  <a:cubicBezTo>
                    <a:pt x="35874" y="102115"/>
                    <a:pt x="40119" y="93624"/>
                    <a:pt x="47324" y="88193"/>
                  </a:cubicBezTo>
                  <a:close/>
                </a:path>
              </a:pathLst>
            </a:custGeom>
            <a:solidFill>
              <a:schemeClr val="tx1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0C151A29-6A68-D947-94FA-0F1802E0D22B}"/>
                </a:ext>
              </a:extLst>
            </p:cNvPr>
            <p:cNvSpPr/>
            <p:nvPr/>
          </p:nvSpPr>
          <p:spPr>
            <a:xfrm>
              <a:off x="8829898" y="1764889"/>
              <a:ext cx="35851" cy="14340"/>
            </a:xfrm>
            <a:custGeom>
              <a:avLst/>
              <a:gdLst>
                <a:gd name="connsiteX0" fmla="*/ 0 w 35850"/>
                <a:gd name="connsiteY0" fmla="*/ 0 h 14340"/>
                <a:gd name="connsiteX1" fmla="*/ 35851 w 35850"/>
                <a:gd name="connsiteY1" fmla="*/ 0 h 14340"/>
                <a:gd name="connsiteX2" fmla="*/ 35851 w 35850"/>
                <a:gd name="connsiteY2" fmla="*/ 14340 h 14340"/>
                <a:gd name="connsiteX3" fmla="*/ 0 w 35850"/>
                <a:gd name="connsiteY3" fmla="*/ 14340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0" h="14340">
                  <a:moveTo>
                    <a:pt x="0" y="0"/>
                  </a:moveTo>
                  <a:lnTo>
                    <a:pt x="35851" y="0"/>
                  </a:lnTo>
                  <a:lnTo>
                    <a:pt x="35851" y="14340"/>
                  </a:lnTo>
                  <a:lnTo>
                    <a:pt x="0" y="14340"/>
                  </a:lnTo>
                  <a:close/>
                </a:path>
              </a:pathLst>
            </a:custGeom>
            <a:solidFill>
              <a:schemeClr val="tx1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6AD30B20-FED9-5E48-A6D8-E0C7DBB280C5}"/>
                </a:ext>
              </a:extLst>
            </p:cNvPr>
            <p:cNvSpPr/>
            <p:nvPr/>
          </p:nvSpPr>
          <p:spPr>
            <a:xfrm>
              <a:off x="8815558" y="1793570"/>
              <a:ext cx="50191" cy="14340"/>
            </a:xfrm>
            <a:custGeom>
              <a:avLst/>
              <a:gdLst>
                <a:gd name="connsiteX0" fmla="*/ 0 w 50191"/>
                <a:gd name="connsiteY0" fmla="*/ 0 h 14340"/>
                <a:gd name="connsiteX1" fmla="*/ 50191 w 50191"/>
                <a:gd name="connsiteY1" fmla="*/ 0 h 14340"/>
                <a:gd name="connsiteX2" fmla="*/ 50191 w 50191"/>
                <a:gd name="connsiteY2" fmla="*/ 14340 h 14340"/>
                <a:gd name="connsiteX3" fmla="*/ 0 w 50191"/>
                <a:gd name="connsiteY3" fmla="*/ 14340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1" h="14340">
                  <a:moveTo>
                    <a:pt x="0" y="0"/>
                  </a:moveTo>
                  <a:lnTo>
                    <a:pt x="50191" y="0"/>
                  </a:lnTo>
                  <a:lnTo>
                    <a:pt x="50191" y="14340"/>
                  </a:lnTo>
                  <a:lnTo>
                    <a:pt x="0" y="14340"/>
                  </a:lnTo>
                  <a:close/>
                </a:path>
              </a:pathLst>
            </a:custGeom>
            <a:solidFill>
              <a:schemeClr val="tx1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A1D4FAB3-785E-C549-A802-ED92042F7CE3}"/>
                </a:ext>
              </a:extLst>
            </p:cNvPr>
            <p:cNvSpPr/>
            <p:nvPr/>
          </p:nvSpPr>
          <p:spPr>
            <a:xfrm>
              <a:off x="8815558" y="1822251"/>
              <a:ext cx="50191" cy="14340"/>
            </a:xfrm>
            <a:custGeom>
              <a:avLst/>
              <a:gdLst>
                <a:gd name="connsiteX0" fmla="*/ 0 w 50191"/>
                <a:gd name="connsiteY0" fmla="*/ 0 h 14340"/>
                <a:gd name="connsiteX1" fmla="*/ 50191 w 50191"/>
                <a:gd name="connsiteY1" fmla="*/ 0 h 14340"/>
                <a:gd name="connsiteX2" fmla="*/ 50191 w 50191"/>
                <a:gd name="connsiteY2" fmla="*/ 14340 h 14340"/>
                <a:gd name="connsiteX3" fmla="*/ 0 w 50191"/>
                <a:gd name="connsiteY3" fmla="*/ 14340 h 1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1" h="14340">
                  <a:moveTo>
                    <a:pt x="0" y="0"/>
                  </a:moveTo>
                  <a:lnTo>
                    <a:pt x="50191" y="0"/>
                  </a:lnTo>
                  <a:lnTo>
                    <a:pt x="50191" y="14340"/>
                  </a:lnTo>
                  <a:lnTo>
                    <a:pt x="0" y="14340"/>
                  </a:lnTo>
                  <a:close/>
                </a:path>
              </a:pathLst>
            </a:custGeom>
            <a:solidFill>
              <a:schemeClr val="tx1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B8556EDD-7EF0-4141-8EA0-29D9AF78D4CF}"/>
                </a:ext>
              </a:extLst>
            </p:cNvPr>
            <p:cNvSpPr/>
            <p:nvPr/>
          </p:nvSpPr>
          <p:spPr>
            <a:xfrm>
              <a:off x="8887260" y="1686015"/>
              <a:ext cx="143403" cy="430210"/>
            </a:xfrm>
            <a:custGeom>
              <a:avLst/>
              <a:gdLst>
                <a:gd name="connsiteX0" fmla="*/ 131968 w 143403"/>
                <a:gd name="connsiteY0" fmla="*/ 110053 h 430210"/>
                <a:gd name="connsiteX1" fmla="*/ 108757 w 143403"/>
                <a:gd name="connsiteY1" fmla="*/ 78638 h 430210"/>
                <a:gd name="connsiteX2" fmla="*/ 90501 w 143403"/>
                <a:gd name="connsiteY2" fmla="*/ 69520 h 430210"/>
                <a:gd name="connsiteX3" fmla="*/ 93212 w 143403"/>
                <a:gd name="connsiteY3" fmla="*/ 57364 h 430210"/>
                <a:gd name="connsiteX4" fmla="*/ 93212 w 143403"/>
                <a:gd name="connsiteY4" fmla="*/ 21513 h 430210"/>
                <a:gd name="connsiteX5" fmla="*/ 90019 w 143403"/>
                <a:gd name="connsiteY5" fmla="*/ 15547 h 430210"/>
                <a:gd name="connsiteX6" fmla="*/ 72669 w 143403"/>
                <a:gd name="connsiteY6" fmla="*/ 3981 h 430210"/>
                <a:gd name="connsiteX7" fmla="*/ 39829 w 143403"/>
                <a:gd name="connsiteY7" fmla="*/ 10546 h 430210"/>
                <a:gd name="connsiteX8" fmla="*/ 35851 w 143403"/>
                <a:gd name="connsiteY8" fmla="*/ 23684 h 430210"/>
                <a:gd name="connsiteX9" fmla="*/ 35851 w 143403"/>
                <a:gd name="connsiteY9" fmla="*/ 57364 h 430210"/>
                <a:gd name="connsiteX10" fmla="*/ 40502 w 143403"/>
                <a:gd name="connsiteY10" fmla="*/ 72992 h 430210"/>
                <a:gd name="connsiteX11" fmla="*/ 33150 w 143403"/>
                <a:gd name="connsiteY11" fmla="*/ 82661 h 430210"/>
                <a:gd name="connsiteX12" fmla="*/ 21511 w 143403"/>
                <a:gd name="connsiteY12" fmla="*/ 117116 h 430210"/>
                <a:gd name="connsiteX13" fmla="*/ 21511 w 143403"/>
                <a:gd name="connsiteY13" fmla="*/ 243030 h 430210"/>
                <a:gd name="connsiteX14" fmla="*/ 159 w 143403"/>
                <a:gd name="connsiteY14" fmla="*/ 342669 h 430210"/>
                <a:gd name="connsiteX15" fmla="*/ 0 w 143403"/>
                <a:gd name="connsiteY15" fmla="*/ 344171 h 430210"/>
                <a:gd name="connsiteX16" fmla="*/ 0 w 143403"/>
                <a:gd name="connsiteY16" fmla="*/ 423043 h 430210"/>
                <a:gd name="connsiteX17" fmla="*/ 7170 w 143403"/>
                <a:gd name="connsiteY17" fmla="*/ 430213 h 430210"/>
                <a:gd name="connsiteX18" fmla="*/ 28681 w 143403"/>
                <a:gd name="connsiteY18" fmla="*/ 430213 h 430210"/>
                <a:gd name="connsiteX19" fmla="*/ 35735 w 143403"/>
                <a:gd name="connsiteY19" fmla="*/ 424325 h 430210"/>
                <a:gd name="connsiteX20" fmla="*/ 49946 w 143403"/>
                <a:gd name="connsiteY20" fmla="*/ 346164 h 430210"/>
                <a:gd name="connsiteX21" fmla="*/ 56017 w 143403"/>
                <a:gd name="connsiteY21" fmla="*/ 330988 h 430210"/>
                <a:gd name="connsiteX22" fmla="*/ 57501 w 143403"/>
                <a:gd name="connsiteY22" fmla="*/ 338407 h 430210"/>
                <a:gd name="connsiteX23" fmla="*/ 58118 w 143403"/>
                <a:gd name="connsiteY23" fmla="*/ 340208 h 430210"/>
                <a:gd name="connsiteX24" fmla="*/ 101140 w 143403"/>
                <a:gd name="connsiteY24" fmla="*/ 426250 h 430210"/>
                <a:gd name="connsiteX25" fmla="*/ 107553 w 143403"/>
                <a:gd name="connsiteY25" fmla="*/ 430213 h 430210"/>
                <a:gd name="connsiteX26" fmla="*/ 129063 w 143403"/>
                <a:gd name="connsiteY26" fmla="*/ 430213 h 430210"/>
                <a:gd name="connsiteX27" fmla="*/ 136233 w 143403"/>
                <a:gd name="connsiteY27" fmla="*/ 423043 h 430210"/>
                <a:gd name="connsiteX28" fmla="*/ 136094 w 143403"/>
                <a:gd name="connsiteY28" fmla="*/ 421636 h 430210"/>
                <a:gd name="connsiteX29" fmla="*/ 114723 w 143403"/>
                <a:gd name="connsiteY29" fmla="*/ 314780 h 430210"/>
                <a:gd name="connsiteX30" fmla="*/ 114723 w 143403"/>
                <a:gd name="connsiteY30" fmla="*/ 243788 h 430210"/>
                <a:gd name="connsiteX31" fmla="*/ 122443 w 143403"/>
                <a:gd name="connsiteY31" fmla="*/ 243788 h 430210"/>
                <a:gd name="connsiteX32" fmla="*/ 129414 w 143403"/>
                <a:gd name="connsiteY32" fmla="*/ 238294 h 430210"/>
                <a:gd name="connsiteX33" fmla="*/ 143205 w 143403"/>
                <a:gd name="connsiteY33" fmla="*/ 180933 h 430210"/>
                <a:gd name="connsiteX34" fmla="*/ 143306 w 143403"/>
                <a:gd name="connsiteY34" fmla="*/ 178078 h 430210"/>
                <a:gd name="connsiteX35" fmla="*/ 64532 w 143403"/>
                <a:gd name="connsiteY35" fmla="*/ 71704 h 430210"/>
                <a:gd name="connsiteX36" fmla="*/ 50191 w 143403"/>
                <a:gd name="connsiteY36" fmla="*/ 57364 h 430210"/>
                <a:gd name="connsiteX37" fmla="*/ 50191 w 143403"/>
                <a:gd name="connsiteY37" fmla="*/ 43024 h 430210"/>
                <a:gd name="connsiteX38" fmla="*/ 78872 w 143403"/>
                <a:gd name="connsiteY38" fmla="*/ 43024 h 430210"/>
                <a:gd name="connsiteX39" fmla="*/ 78872 w 143403"/>
                <a:gd name="connsiteY39" fmla="*/ 57364 h 430210"/>
                <a:gd name="connsiteX40" fmla="*/ 64532 w 143403"/>
                <a:gd name="connsiteY40" fmla="*/ 71704 h 430210"/>
                <a:gd name="connsiteX41" fmla="*/ 50191 w 143403"/>
                <a:gd name="connsiteY41" fmla="*/ 23684 h 430210"/>
                <a:gd name="connsiteX42" fmla="*/ 59533 w 143403"/>
                <a:gd name="connsiteY42" fmla="*/ 14343 h 430210"/>
                <a:gd name="connsiteX43" fmla="*/ 64714 w 143403"/>
                <a:gd name="connsiteY43" fmla="*/ 15911 h 430210"/>
                <a:gd name="connsiteX44" fmla="*/ 78872 w 143403"/>
                <a:gd name="connsiteY44" fmla="*/ 25350 h 430210"/>
                <a:gd name="connsiteX45" fmla="*/ 78872 w 143403"/>
                <a:gd name="connsiteY45" fmla="*/ 28683 h 430210"/>
                <a:gd name="connsiteX46" fmla="*/ 50191 w 143403"/>
                <a:gd name="connsiteY46" fmla="*/ 28683 h 430210"/>
                <a:gd name="connsiteX47" fmla="*/ 35851 w 143403"/>
                <a:gd name="connsiteY47" fmla="*/ 117116 h 430210"/>
                <a:gd name="connsiteX48" fmla="*/ 44565 w 143403"/>
                <a:gd name="connsiteY48" fmla="*/ 91341 h 430210"/>
                <a:gd name="connsiteX49" fmla="*/ 51128 w 143403"/>
                <a:gd name="connsiteY49" fmla="*/ 82709 h 430210"/>
                <a:gd name="connsiteX50" fmla="*/ 55171 w 143403"/>
                <a:gd name="connsiteY50" fmla="*/ 84468 h 430210"/>
                <a:gd name="connsiteX51" fmla="*/ 50568 w 143403"/>
                <a:gd name="connsiteY51" fmla="*/ 98089 h 430210"/>
                <a:gd name="connsiteX52" fmla="*/ 50191 w 143403"/>
                <a:gd name="connsiteY52" fmla="*/ 100385 h 430210"/>
                <a:gd name="connsiteX53" fmla="*/ 50191 w 143403"/>
                <a:gd name="connsiteY53" fmla="*/ 143406 h 430210"/>
                <a:gd name="connsiteX54" fmla="*/ 64532 w 143403"/>
                <a:gd name="connsiteY54" fmla="*/ 143406 h 430210"/>
                <a:gd name="connsiteX55" fmla="*/ 64532 w 143403"/>
                <a:gd name="connsiteY55" fmla="*/ 101564 h 430210"/>
                <a:gd name="connsiteX56" fmla="*/ 69952 w 143403"/>
                <a:gd name="connsiteY56" fmla="*/ 85524 h 430210"/>
                <a:gd name="connsiteX57" fmla="*/ 81016 w 143403"/>
                <a:gd name="connsiteY57" fmla="*/ 80812 h 430210"/>
                <a:gd name="connsiteX58" fmla="*/ 102349 w 143403"/>
                <a:gd name="connsiteY58" fmla="*/ 91468 h 430210"/>
                <a:gd name="connsiteX59" fmla="*/ 117823 w 143403"/>
                <a:gd name="connsiteY59" fmla="*/ 112411 h 430210"/>
                <a:gd name="connsiteX60" fmla="*/ 122201 w 143403"/>
                <a:gd name="connsiteY60" fmla="*/ 138679 h 430210"/>
                <a:gd name="connsiteX61" fmla="*/ 98772 w 143403"/>
                <a:gd name="connsiteY61" fmla="*/ 147923 h 430210"/>
                <a:gd name="connsiteX62" fmla="*/ 92732 w 143403"/>
                <a:gd name="connsiteY62" fmla="*/ 127071 h 430210"/>
                <a:gd name="connsiteX63" fmla="*/ 78957 w 143403"/>
                <a:gd name="connsiteY63" fmla="*/ 131060 h 430210"/>
                <a:gd name="connsiteX64" fmla="*/ 93212 w 143403"/>
                <a:gd name="connsiteY64" fmla="*/ 180274 h 430210"/>
                <a:gd name="connsiteX65" fmla="*/ 93212 w 143403"/>
                <a:gd name="connsiteY65" fmla="*/ 200767 h 430210"/>
                <a:gd name="connsiteX66" fmla="*/ 35851 w 143403"/>
                <a:gd name="connsiteY66" fmla="*/ 200767 h 430210"/>
                <a:gd name="connsiteX67" fmla="*/ 50704 w 143403"/>
                <a:gd name="connsiteY67" fmla="*/ 305657 h 430210"/>
                <a:gd name="connsiteX68" fmla="*/ 36364 w 143403"/>
                <a:gd name="connsiteY68" fmla="*/ 341508 h 430210"/>
                <a:gd name="connsiteX69" fmla="*/ 35966 w 143403"/>
                <a:gd name="connsiteY69" fmla="*/ 342888 h 430210"/>
                <a:gd name="connsiteX70" fmla="*/ 22697 w 143403"/>
                <a:gd name="connsiteY70" fmla="*/ 415873 h 430210"/>
                <a:gd name="connsiteX71" fmla="*/ 14340 w 143403"/>
                <a:gd name="connsiteY71" fmla="*/ 415873 h 430210"/>
                <a:gd name="connsiteX72" fmla="*/ 14340 w 143403"/>
                <a:gd name="connsiteY72" fmla="*/ 344931 h 430210"/>
                <a:gd name="connsiteX73" fmla="*/ 32930 w 143403"/>
                <a:gd name="connsiteY73" fmla="*/ 258178 h 430210"/>
                <a:gd name="connsiteX74" fmla="*/ 37446 w 143403"/>
                <a:gd name="connsiteY74" fmla="*/ 262694 h 430210"/>
                <a:gd name="connsiteX75" fmla="*/ 45289 w 143403"/>
                <a:gd name="connsiteY75" fmla="*/ 277350 h 430210"/>
                <a:gd name="connsiteX76" fmla="*/ 50972 w 143403"/>
                <a:gd name="connsiteY76" fmla="*/ 305765 h 430210"/>
                <a:gd name="connsiteX77" fmla="*/ 100522 w 143403"/>
                <a:gd name="connsiteY77" fmla="*/ 316897 h 430210"/>
                <a:gd name="connsiteX78" fmla="*/ 120317 w 143403"/>
                <a:gd name="connsiteY78" fmla="*/ 415873 h 430210"/>
                <a:gd name="connsiteX79" fmla="*/ 111984 w 143403"/>
                <a:gd name="connsiteY79" fmla="*/ 415873 h 430210"/>
                <a:gd name="connsiteX80" fmla="*/ 71374 w 143403"/>
                <a:gd name="connsiteY80" fmla="*/ 334653 h 430210"/>
                <a:gd name="connsiteX81" fmla="*/ 59351 w 143403"/>
                <a:gd name="connsiteY81" fmla="*/ 274536 h 430210"/>
                <a:gd name="connsiteX82" fmla="*/ 47586 w 143403"/>
                <a:gd name="connsiteY82" fmla="*/ 252553 h 430210"/>
                <a:gd name="connsiteX83" fmla="*/ 35851 w 143403"/>
                <a:gd name="connsiteY83" fmla="*/ 240819 h 430210"/>
                <a:gd name="connsiteX84" fmla="*/ 35851 w 143403"/>
                <a:gd name="connsiteY84" fmla="*/ 215108 h 430210"/>
                <a:gd name="connsiteX85" fmla="*/ 93212 w 143403"/>
                <a:gd name="connsiteY85" fmla="*/ 215108 h 430210"/>
                <a:gd name="connsiteX86" fmla="*/ 93212 w 143403"/>
                <a:gd name="connsiteY86" fmla="*/ 236618 h 430210"/>
                <a:gd name="connsiteX87" fmla="*/ 100382 w 143403"/>
                <a:gd name="connsiteY87" fmla="*/ 243788 h 430210"/>
                <a:gd name="connsiteX88" fmla="*/ 100382 w 143403"/>
                <a:gd name="connsiteY88" fmla="*/ 315490 h 430210"/>
                <a:gd name="connsiteX89" fmla="*/ 100522 w 143403"/>
                <a:gd name="connsiteY89" fmla="*/ 316897 h 430210"/>
                <a:gd name="connsiteX90" fmla="*/ 116792 w 143403"/>
                <a:gd name="connsiteY90" fmla="*/ 229448 h 430210"/>
                <a:gd name="connsiteX91" fmla="*/ 107553 w 143403"/>
                <a:gd name="connsiteY91" fmla="*/ 229448 h 430210"/>
                <a:gd name="connsiteX92" fmla="*/ 107553 w 143403"/>
                <a:gd name="connsiteY92" fmla="*/ 179257 h 430210"/>
                <a:gd name="connsiteX93" fmla="*/ 107270 w 143403"/>
                <a:gd name="connsiteY93" fmla="*/ 177262 h 430210"/>
                <a:gd name="connsiteX94" fmla="*/ 102779 w 143403"/>
                <a:gd name="connsiteY94" fmla="*/ 161758 h 430210"/>
                <a:gd name="connsiteX95" fmla="*/ 124612 w 143403"/>
                <a:gd name="connsiteY95" fmla="*/ 153144 h 430210"/>
                <a:gd name="connsiteX96" fmla="*/ 128921 w 143403"/>
                <a:gd name="connsiteY96" fmla="*/ 178998 h 4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3403" h="430210">
                  <a:moveTo>
                    <a:pt x="131968" y="110053"/>
                  </a:moveTo>
                  <a:cubicBezTo>
                    <a:pt x="129685" y="96478"/>
                    <a:pt x="121062" y="84808"/>
                    <a:pt x="108757" y="78638"/>
                  </a:cubicBezTo>
                  <a:lnTo>
                    <a:pt x="90501" y="69520"/>
                  </a:lnTo>
                  <a:cubicBezTo>
                    <a:pt x="92290" y="65717"/>
                    <a:pt x="93216" y="61566"/>
                    <a:pt x="93212" y="57364"/>
                  </a:cubicBezTo>
                  <a:lnTo>
                    <a:pt x="93212" y="21513"/>
                  </a:lnTo>
                  <a:cubicBezTo>
                    <a:pt x="93212" y="19116"/>
                    <a:pt x="92014" y="16877"/>
                    <a:pt x="90019" y="15547"/>
                  </a:cubicBezTo>
                  <a:lnTo>
                    <a:pt x="72669" y="3981"/>
                  </a:lnTo>
                  <a:cubicBezTo>
                    <a:pt x="61787" y="-3275"/>
                    <a:pt x="47084" y="-335"/>
                    <a:pt x="39829" y="10546"/>
                  </a:cubicBezTo>
                  <a:cubicBezTo>
                    <a:pt x="37235" y="14437"/>
                    <a:pt x="35851" y="19008"/>
                    <a:pt x="35851" y="23684"/>
                  </a:cubicBezTo>
                  <a:lnTo>
                    <a:pt x="35851" y="57364"/>
                  </a:lnTo>
                  <a:cubicBezTo>
                    <a:pt x="35846" y="62915"/>
                    <a:pt x="37463" y="68347"/>
                    <a:pt x="40502" y="72992"/>
                  </a:cubicBezTo>
                  <a:lnTo>
                    <a:pt x="33150" y="82661"/>
                  </a:lnTo>
                  <a:cubicBezTo>
                    <a:pt x="25629" y="92576"/>
                    <a:pt x="21544" y="104671"/>
                    <a:pt x="21511" y="117116"/>
                  </a:cubicBezTo>
                  <a:lnTo>
                    <a:pt x="21511" y="243030"/>
                  </a:lnTo>
                  <a:lnTo>
                    <a:pt x="159" y="342669"/>
                  </a:lnTo>
                  <a:cubicBezTo>
                    <a:pt x="53" y="343162"/>
                    <a:pt x="0" y="343666"/>
                    <a:pt x="0" y="344171"/>
                  </a:cubicBezTo>
                  <a:lnTo>
                    <a:pt x="0" y="423043"/>
                  </a:lnTo>
                  <a:cubicBezTo>
                    <a:pt x="0" y="427003"/>
                    <a:pt x="3210" y="430213"/>
                    <a:pt x="7170" y="430213"/>
                  </a:cubicBezTo>
                  <a:lnTo>
                    <a:pt x="28681" y="430213"/>
                  </a:lnTo>
                  <a:cubicBezTo>
                    <a:pt x="32146" y="430213"/>
                    <a:pt x="35116" y="427735"/>
                    <a:pt x="35735" y="424325"/>
                  </a:cubicBezTo>
                  <a:lnTo>
                    <a:pt x="49946" y="346164"/>
                  </a:lnTo>
                  <a:lnTo>
                    <a:pt x="56017" y="330988"/>
                  </a:lnTo>
                  <a:lnTo>
                    <a:pt x="57501" y="338407"/>
                  </a:lnTo>
                  <a:cubicBezTo>
                    <a:pt x="57626" y="339032"/>
                    <a:pt x="57833" y="339638"/>
                    <a:pt x="58118" y="340208"/>
                  </a:cubicBezTo>
                  <a:lnTo>
                    <a:pt x="101140" y="426250"/>
                  </a:lnTo>
                  <a:cubicBezTo>
                    <a:pt x="102354" y="428679"/>
                    <a:pt x="104837" y="430213"/>
                    <a:pt x="107553" y="430213"/>
                  </a:cubicBezTo>
                  <a:lnTo>
                    <a:pt x="129063" y="430213"/>
                  </a:lnTo>
                  <a:cubicBezTo>
                    <a:pt x="133023" y="430213"/>
                    <a:pt x="136233" y="427003"/>
                    <a:pt x="136233" y="423043"/>
                  </a:cubicBezTo>
                  <a:cubicBezTo>
                    <a:pt x="136233" y="422570"/>
                    <a:pt x="136187" y="422099"/>
                    <a:pt x="136094" y="421636"/>
                  </a:cubicBezTo>
                  <a:lnTo>
                    <a:pt x="114723" y="314780"/>
                  </a:lnTo>
                  <a:lnTo>
                    <a:pt x="114723" y="243788"/>
                  </a:lnTo>
                  <a:lnTo>
                    <a:pt x="122443" y="243788"/>
                  </a:lnTo>
                  <a:cubicBezTo>
                    <a:pt x="125757" y="243789"/>
                    <a:pt x="128640" y="241517"/>
                    <a:pt x="129414" y="238294"/>
                  </a:cubicBezTo>
                  <a:lnTo>
                    <a:pt x="143205" y="180933"/>
                  </a:lnTo>
                  <a:cubicBezTo>
                    <a:pt x="143430" y="179998"/>
                    <a:pt x="143464" y="179027"/>
                    <a:pt x="143306" y="178078"/>
                  </a:cubicBezTo>
                  <a:close/>
                  <a:moveTo>
                    <a:pt x="64532" y="71704"/>
                  </a:moveTo>
                  <a:cubicBezTo>
                    <a:pt x="56615" y="71695"/>
                    <a:pt x="50200" y="65280"/>
                    <a:pt x="50191" y="57364"/>
                  </a:cubicBezTo>
                  <a:lnTo>
                    <a:pt x="50191" y="43024"/>
                  </a:lnTo>
                  <a:lnTo>
                    <a:pt x="78872" y="43024"/>
                  </a:lnTo>
                  <a:lnTo>
                    <a:pt x="78872" y="57364"/>
                  </a:lnTo>
                  <a:cubicBezTo>
                    <a:pt x="78863" y="65280"/>
                    <a:pt x="72448" y="71695"/>
                    <a:pt x="64532" y="71704"/>
                  </a:cubicBezTo>
                  <a:close/>
                  <a:moveTo>
                    <a:pt x="50191" y="23684"/>
                  </a:moveTo>
                  <a:cubicBezTo>
                    <a:pt x="50191" y="18525"/>
                    <a:pt x="54374" y="14343"/>
                    <a:pt x="59533" y="14343"/>
                  </a:cubicBezTo>
                  <a:cubicBezTo>
                    <a:pt x="61377" y="14343"/>
                    <a:pt x="63179" y="14889"/>
                    <a:pt x="64714" y="15911"/>
                  </a:cubicBezTo>
                  <a:lnTo>
                    <a:pt x="78872" y="25350"/>
                  </a:lnTo>
                  <a:lnTo>
                    <a:pt x="78872" y="28683"/>
                  </a:lnTo>
                  <a:lnTo>
                    <a:pt x="50191" y="28683"/>
                  </a:lnTo>
                  <a:close/>
                  <a:moveTo>
                    <a:pt x="35851" y="117116"/>
                  </a:moveTo>
                  <a:cubicBezTo>
                    <a:pt x="35878" y="107805"/>
                    <a:pt x="38937" y="98757"/>
                    <a:pt x="44565" y="91341"/>
                  </a:cubicBezTo>
                  <a:lnTo>
                    <a:pt x="51128" y="82709"/>
                  </a:lnTo>
                  <a:cubicBezTo>
                    <a:pt x="52429" y="83399"/>
                    <a:pt x="53780" y="83987"/>
                    <a:pt x="55171" y="84468"/>
                  </a:cubicBezTo>
                  <a:lnTo>
                    <a:pt x="50568" y="98089"/>
                  </a:lnTo>
                  <a:cubicBezTo>
                    <a:pt x="50319" y="98829"/>
                    <a:pt x="50191" y="99604"/>
                    <a:pt x="50191" y="100385"/>
                  </a:cubicBezTo>
                  <a:lnTo>
                    <a:pt x="50191" y="143406"/>
                  </a:lnTo>
                  <a:lnTo>
                    <a:pt x="64532" y="143406"/>
                  </a:lnTo>
                  <a:lnTo>
                    <a:pt x="64532" y="101564"/>
                  </a:lnTo>
                  <a:lnTo>
                    <a:pt x="69952" y="85524"/>
                  </a:lnTo>
                  <a:cubicBezTo>
                    <a:pt x="73933" y="84757"/>
                    <a:pt x="77704" y="83151"/>
                    <a:pt x="81016" y="80812"/>
                  </a:cubicBezTo>
                  <a:lnTo>
                    <a:pt x="102349" y="91468"/>
                  </a:lnTo>
                  <a:cubicBezTo>
                    <a:pt x="110553" y="95581"/>
                    <a:pt x="116301" y="103361"/>
                    <a:pt x="117823" y="112411"/>
                  </a:cubicBezTo>
                  <a:lnTo>
                    <a:pt x="122201" y="138679"/>
                  </a:lnTo>
                  <a:lnTo>
                    <a:pt x="98772" y="147923"/>
                  </a:lnTo>
                  <a:lnTo>
                    <a:pt x="92732" y="127071"/>
                  </a:lnTo>
                  <a:lnTo>
                    <a:pt x="78957" y="131060"/>
                  </a:lnTo>
                  <a:lnTo>
                    <a:pt x="93212" y="180274"/>
                  </a:lnTo>
                  <a:lnTo>
                    <a:pt x="93212" y="200767"/>
                  </a:lnTo>
                  <a:lnTo>
                    <a:pt x="35851" y="200767"/>
                  </a:lnTo>
                  <a:close/>
                  <a:moveTo>
                    <a:pt x="50704" y="305657"/>
                  </a:moveTo>
                  <a:lnTo>
                    <a:pt x="36364" y="341508"/>
                  </a:lnTo>
                  <a:cubicBezTo>
                    <a:pt x="36185" y="341954"/>
                    <a:pt x="36052" y="342416"/>
                    <a:pt x="35966" y="342888"/>
                  </a:cubicBezTo>
                  <a:lnTo>
                    <a:pt x="22697" y="415873"/>
                  </a:lnTo>
                  <a:lnTo>
                    <a:pt x="14340" y="415873"/>
                  </a:lnTo>
                  <a:lnTo>
                    <a:pt x="14340" y="344931"/>
                  </a:lnTo>
                  <a:lnTo>
                    <a:pt x="32930" y="258178"/>
                  </a:lnTo>
                  <a:lnTo>
                    <a:pt x="37446" y="262694"/>
                  </a:lnTo>
                  <a:cubicBezTo>
                    <a:pt x="41454" y="266694"/>
                    <a:pt x="44184" y="271795"/>
                    <a:pt x="45289" y="277350"/>
                  </a:cubicBezTo>
                  <a:lnTo>
                    <a:pt x="50972" y="305765"/>
                  </a:lnTo>
                  <a:close/>
                  <a:moveTo>
                    <a:pt x="100522" y="316897"/>
                  </a:moveTo>
                  <a:lnTo>
                    <a:pt x="120317" y="415873"/>
                  </a:lnTo>
                  <a:lnTo>
                    <a:pt x="111984" y="415873"/>
                  </a:lnTo>
                  <a:lnTo>
                    <a:pt x="71374" y="334653"/>
                  </a:lnTo>
                  <a:lnTo>
                    <a:pt x="59351" y="274536"/>
                  </a:lnTo>
                  <a:cubicBezTo>
                    <a:pt x="57693" y="266205"/>
                    <a:pt x="53599" y="258554"/>
                    <a:pt x="47586" y="252553"/>
                  </a:cubicBezTo>
                  <a:lnTo>
                    <a:pt x="35851" y="240819"/>
                  </a:lnTo>
                  <a:lnTo>
                    <a:pt x="35851" y="215108"/>
                  </a:lnTo>
                  <a:lnTo>
                    <a:pt x="93212" y="215108"/>
                  </a:lnTo>
                  <a:lnTo>
                    <a:pt x="93212" y="236618"/>
                  </a:lnTo>
                  <a:cubicBezTo>
                    <a:pt x="93212" y="240578"/>
                    <a:pt x="96423" y="243788"/>
                    <a:pt x="100382" y="243788"/>
                  </a:cubicBezTo>
                  <a:lnTo>
                    <a:pt x="100382" y="315490"/>
                  </a:lnTo>
                  <a:cubicBezTo>
                    <a:pt x="100382" y="315962"/>
                    <a:pt x="100429" y="316434"/>
                    <a:pt x="100522" y="316897"/>
                  </a:cubicBezTo>
                  <a:close/>
                  <a:moveTo>
                    <a:pt x="116792" y="229448"/>
                  </a:moveTo>
                  <a:lnTo>
                    <a:pt x="107553" y="229448"/>
                  </a:lnTo>
                  <a:lnTo>
                    <a:pt x="107553" y="179257"/>
                  </a:lnTo>
                  <a:cubicBezTo>
                    <a:pt x="107552" y="178582"/>
                    <a:pt x="107457" y="177910"/>
                    <a:pt x="107270" y="177262"/>
                  </a:cubicBezTo>
                  <a:lnTo>
                    <a:pt x="102779" y="161758"/>
                  </a:lnTo>
                  <a:lnTo>
                    <a:pt x="124612" y="153144"/>
                  </a:lnTo>
                  <a:lnTo>
                    <a:pt x="128921" y="178998"/>
                  </a:lnTo>
                  <a:close/>
                </a:path>
              </a:pathLst>
            </a:custGeom>
            <a:solidFill>
              <a:schemeClr val="tx1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5950398" y="1663951"/>
            <a:ext cx="9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ВГО</a:t>
            </a:r>
            <a:endParaRPr lang="ru-RU" sz="24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5657074" y="2088467"/>
            <a:ext cx="2113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Внутригрупповые организации – нерезиденты 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grpSp>
        <p:nvGrpSpPr>
          <p:cNvPr id="25" name="Рисунок 41">
            <a:extLst>
              <a:ext uri="{FF2B5EF4-FFF2-40B4-BE49-F238E27FC236}">
                <a16:creationId xmlns:a16="http://schemas.microsoft.com/office/drawing/2014/main" xmlns="" id="{9608D0B3-6047-1042-A24E-A8C942B9CEF4}"/>
              </a:ext>
            </a:extLst>
          </p:cNvPr>
          <p:cNvGrpSpPr/>
          <p:nvPr/>
        </p:nvGrpSpPr>
        <p:grpSpPr>
          <a:xfrm>
            <a:off x="8518478" y="1574803"/>
            <a:ext cx="724878" cy="639960"/>
            <a:chOff x="4355962" y="1579197"/>
            <a:chExt cx="541245" cy="541245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2262D1E7-5143-4A42-8A31-A24852C74E7D}"/>
                </a:ext>
              </a:extLst>
            </p:cNvPr>
            <p:cNvSpPr/>
            <p:nvPr/>
          </p:nvSpPr>
          <p:spPr>
            <a:xfrm>
              <a:off x="4562722" y="1742236"/>
              <a:ext cx="75574" cy="166366"/>
            </a:xfrm>
            <a:custGeom>
              <a:avLst/>
              <a:gdLst>
                <a:gd name="connsiteX0" fmla="*/ 38708 w 75574"/>
                <a:gd name="connsiteY0" fmla="*/ 132179 h 166366"/>
                <a:gd name="connsiteX1" fmla="*/ 35661 w 75574"/>
                <a:gd name="connsiteY1" fmla="*/ 132075 h 166366"/>
                <a:gd name="connsiteX2" fmla="*/ 17783 w 75574"/>
                <a:gd name="connsiteY2" fmla="*/ 112072 h 166366"/>
                <a:gd name="connsiteX3" fmla="*/ 8892 w 75574"/>
                <a:gd name="connsiteY3" fmla="*/ 103199 h 166366"/>
                <a:gd name="connsiteX4" fmla="*/ 1 w 75574"/>
                <a:gd name="connsiteY4" fmla="*/ 112072 h 166366"/>
                <a:gd name="connsiteX5" fmla="*/ 27968 w 75574"/>
                <a:gd name="connsiteY5" fmla="*/ 148621 h 166366"/>
                <a:gd name="connsiteX6" fmla="*/ 27968 w 75574"/>
                <a:gd name="connsiteY6" fmla="*/ 157493 h 166366"/>
                <a:gd name="connsiteX7" fmla="*/ 36859 w 75574"/>
                <a:gd name="connsiteY7" fmla="*/ 166366 h 166366"/>
                <a:gd name="connsiteX8" fmla="*/ 45750 w 75574"/>
                <a:gd name="connsiteY8" fmla="*/ 157493 h 166366"/>
                <a:gd name="connsiteX9" fmla="*/ 45750 w 75574"/>
                <a:gd name="connsiteY9" fmla="*/ 149158 h 166366"/>
                <a:gd name="connsiteX10" fmla="*/ 75731 w 75574"/>
                <a:gd name="connsiteY10" fmla="*/ 108173 h 166366"/>
                <a:gd name="connsiteX11" fmla="*/ 37970 w 75574"/>
                <a:gd name="connsiteY11" fmla="*/ 74185 h 166366"/>
                <a:gd name="connsiteX12" fmla="*/ 17783 w 75574"/>
                <a:gd name="connsiteY12" fmla="*/ 54039 h 166366"/>
                <a:gd name="connsiteX13" fmla="*/ 37970 w 75574"/>
                <a:gd name="connsiteY13" fmla="*/ 33893 h 166366"/>
                <a:gd name="connsiteX14" fmla="*/ 58158 w 75574"/>
                <a:gd name="connsiteY14" fmla="*/ 54039 h 166366"/>
                <a:gd name="connsiteX15" fmla="*/ 67049 w 75574"/>
                <a:gd name="connsiteY15" fmla="*/ 62912 h 166366"/>
                <a:gd name="connsiteX16" fmla="*/ 75940 w 75574"/>
                <a:gd name="connsiteY16" fmla="*/ 54039 h 166366"/>
                <a:gd name="connsiteX17" fmla="*/ 45750 w 75574"/>
                <a:gd name="connsiteY17" fmla="*/ 16949 h 166366"/>
                <a:gd name="connsiteX18" fmla="*/ 45750 w 75574"/>
                <a:gd name="connsiteY18" fmla="*/ 8873 h 166366"/>
                <a:gd name="connsiteX19" fmla="*/ 36859 w 75574"/>
                <a:gd name="connsiteY19" fmla="*/ 0 h 166366"/>
                <a:gd name="connsiteX20" fmla="*/ 27968 w 75574"/>
                <a:gd name="connsiteY20" fmla="*/ 8873 h 166366"/>
                <a:gd name="connsiteX21" fmla="*/ 27968 w 75574"/>
                <a:gd name="connsiteY21" fmla="*/ 17490 h 166366"/>
                <a:gd name="connsiteX22" fmla="*/ 340 w 75574"/>
                <a:gd name="connsiteY22" fmla="*/ 59077 h 166366"/>
                <a:gd name="connsiteX23" fmla="*/ 37970 w 75574"/>
                <a:gd name="connsiteY23" fmla="*/ 91926 h 166366"/>
                <a:gd name="connsiteX24" fmla="*/ 58145 w 75574"/>
                <a:gd name="connsiteY24" fmla="*/ 111691 h 166366"/>
                <a:gd name="connsiteX25" fmla="*/ 38708 w 75574"/>
                <a:gd name="connsiteY25" fmla="*/ 132179 h 16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574" h="166366">
                  <a:moveTo>
                    <a:pt x="38708" y="132179"/>
                  </a:moveTo>
                  <a:cubicBezTo>
                    <a:pt x="37706" y="131962"/>
                    <a:pt x="36677" y="131923"/>
                    <a:pt x="35661" y="132075"/>
                  </a:cubicBezTo>
                  <a:cubicBezTo>
                    <a:pt x="25480" y="130892"/>
                    <a:pt x="17800" y="122297"/>
                    <a:pt x="17783" y="112072"/>
                  </a:cubicBezTo>
                  <a:cubicBezTo>
                    <a:pt x="17783" y="107172"/>
                    <a:pt x="13802" y="103199"/>
                    <a:pt x="8892" y="103199"/>
                  </a:cubicBezTo>
                  <a:cubicBezTo>
                    <a:pt x="3982" y="103199"/>
                    <a:pt x="1" y="107172"/>
                    <a:pt x="1" y="112072"/>
                  </a:cubicBezTo>
                  <a:cubicBezTo>
                    <a:pt x="27" y="129146"/>
                    <a:pt x="11471" y="144102"/>
                    <a:pt x="27968" y="148621"/>
                  </a:cubicBezTo>
                  <a:lnTo>
                    <a:pt x="27968" y="157493"/>
                  </a:lnTo>
                  <a:cubicBezTo>
                    <a:pt x="27968" y="162393"/>
                    <a:pt x="31949" y="166366"/>
                    <a:pt x="36859" y="166366"/>
                  </a:cubicBezTo>
                  <a:cubicBezTo>
                    <a:pt x="41769" y="166366"/>
                    <a:pt x="45750" y="162393"/>
                    <a:pt x="45750" y="157493"/>
                  </a:cubicBezTo>
                  <a:lnTo>
                    <a:pt x="45750" y="149158"/>
                  </a:lnTo>
                  <a:cubicBezTo>
                    <a:pt x="64791" y="145181"/>
                    <a:pt x="77733" y="127483"/>
                    <a:pt x="75731" y="108173"/>
                  </a:cubicBezTo>
                  <a:cubicBezTo>
                    <a:pt x="73726" y="88863"/>
                    <a:pt x="57424" y="74189"/>
                    <a:pt x="37970" y="74185"/>
                  </a:cubicBezTo>
                  <a:cubicBezTo>
                    <a:pt x="26822" y="74185"/>
                    <a:pt x="17783" y="65164"/>
                    <a:pt x="17783" y="54039"/>
                  </a:cubicBezTo>
                  <a:cubicBezTo>
                    <a:pt x="17783" y="42913"/>
                    <a:pt x="26822" y="33893"/>
                    <a:pt x="37970" y="33893"/>
                  </a:cubicBezTo>
                  <a:cubicBezTo>
                    <a:pt x="49119" y="33893"/>
                    <a:pt x="58158" y="42913"/>
                    <a:pt x="58158" y="54039"/>
                  </a:cubicBezTo>
                  <a:cubicBezTo>
                    <a:pt x="58158" y="58939"/>
                    <a:pt x="62139" y="62912"/>
                    <a:pt x="67049" y="62912"/>
                  </a:cubicBezTo>
                  <a:cubicBezTo>
                    <a:pt x="71959" y="62912"/>
                    <a:pt x="75940" y="58939"/>
                    <a:pt x="75940" y="54039"/>
                  </a:cubicBezTo>
                  <a:cubicBezTo>
                    <a:pt x="75914" y="36111"/>
                    <a:pt x="63328" y="20648"/>
                    <a:pt x="45750" y="16949"/>
                  </a:cubicBezTo>
                  <a:lnTo>
                    <a:pt x="45750" y="8873"/>
                  </a:lnTo>
                  <a:cubicBezTo>
                    <a:pt x="45750" y="3973"/>
                    <a:pt x="41769" y="0"/>
                    <a:pt x="36859" y="0"/>
                  </a:cubicBezTo>
                  <a:cubicBezTo>
                    <a:pt x="31949" y="0"/>
                    <a:pt x="27968" y="3973"/>
                    <a:pt x="27968" y="8873"/>
                  </a:cubicBezTo>
                  <a:lnTo>
                    <a:pt x="27968" y="17490"/>
                  </a:lnTo>
                  <a:cubicBezTo>
                    <a:pt x="9621" y="22490"/>
                    <a:pt x="-2187" y="40266"/>
                    <a:pt x="340" y="59077"/>
                  </a:cubicBezTo>
                  <a:cubicBezTo>
                    <a:pt x="2866" y="77889"/>
                    <a:pt x="18951" y="91930"/>
                    <a:pt x="37970" y="91926"/>
                  </a:cubicBezTo>
                  <a:cubicBezTo>
                    <a:pt x="48971" y="91926"/>
                    <a:pt x="57945" y="100717"/>
                    <a:pt x="58145" y="111691"/>
                  </a:cubicBezTo>
                  <a:cubicBezTo>
                    <a:pt x="58349" y="122665"/>
                    <a:pt x="49701" y="131780"/>
                    <a:pt x="38708" y="132179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1922FA7B-0CCD-4341-B1E9-F6D4DDB82139}"/>
                </a:ext>
              </a:extLst>
            </p:cNvPr>
            <p:cNvSpPr/>
            <p:nvPr/>
          </p:nvSpPr>
          <p:spPr>
            <a:xfrm>
              <a:off x="4471763" y="1697308"/>
              <a:ext cx="257842" cy="257313"/>
            </a:xfrm>
            <a:custGeom>
              <a:avLst/>
              <a:gdLst>
                <a:gd name="connsiteX0" fmla="*/ 0 w 257841"/>
                <a:gd name="connsiteY0" fmla="*/ 128665 h 257313"/>
                <a:gd name="connsiteX1" fmla="*/ 128929 w 257841"/>
                <a:gd name="connsiteY1" fmla="*/ 257331 h 257313"/>
                <a:gd name="connsiteX2" fmla="*/ 257859 w 257841"/>
                <a:gd name="connsiteY2" fmla="*/ 128665 h 257313"/>
                <a:gd name="connsiteX3" fmla="*/ 128929 w 257841"/>
                <a:gd name="connsiteY3" fmla="*/ 0 h 257313"/>
                <a:gd name="connsiteX4" fmla="*/ 0 w 257841"/>
                <a:gd name="connsiteY4" fmla="*/ 128665 h 257313"/>
                <a:gd name="connsiteX5" fmla="*/ 128929 w 257841"/>
                <a:gd name="connsiteY5" fmla="*/ 17746 h 257313"/>
                <a:gd name="connsiteX6" fmla="*/ 240077 w 257841"/>
                <a:gd name="connsiteY6" fmla="*/ 128665 h 257313"/>
                <a:gd name="connsiteX7" fmla="*/ 128929 w 257841"/>
                <a:gd name="connsiteY7" fmla="*/ 239585 h 257313"/>
                <a:gd name="connsiteX8" fmla="*/ 17782 w 257841"/>
                <a:gd name="connsiteY8" fmla="*/ 128665 h 257313"/>
                <a:gd name="connsiteX9" fmla="*/ 128929 w 257841"/>
                <a:gd name="connsiteY9" fmla="*/ 17746 h 2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841" h="257313">
                  <a:moveTo>
                    <a:pt x="0" y="128665"/>
                  </a:moveTo>
                  <a:cubicBezTo>
                    <a:pt x="0" y="199726"/>
                    <a:pt x="57723" y="257331"/>
                    <a:pt x="128929" y="257331"/>
                  </a:cubicBezTo>
                  <a:cubicBezTo>
                    <a:pt x="200136" y="257331"/>
                    <a:pt x="257859" y="199726"/>
                    <a:pt x="257859" y="128665"/>
                  </a:cubicBezTo>
                  <a:cubicBezTo>
                    <a:pt x="257859" y="57604"/>
                    <a:pt x="200136" y="0"/>
                    <a:pt x="128929" y="0"/>
                  </a:cubicBezTo>
                  <a:cubicBezTo>
                    <a:pt x="57757" y="78"/>
                    <a:pt x="82" y="57639"/>
                    <a:pt x="0" y="128665"/>
                  </a:cubicBezTo>
                  <a:close/>
                  <a:moveTo>
                    <a:pt x="128929" y="17746"/>
                  </a:moveTo>
                  <a:cubicBezTo>
                    <a:pt x="190316" y="17746"/>
                    <a:pt x="240077" y="67404"/>
                    <a:pt x="240077" y="128665"/>
                  </a:cubicBezTo>
                  <a:cubicBezTo>
                    <a:pt x="240077" y="189926"/>
                    <a:pt x="190316" y="239585"/>
                    <a:pt x="128929" y="239585"/>
                  </a:cubicBezTo>
                  <a:cubicBezTo>
                    <a:pt x="67543" y="239585"/>
                    <a:pt x="17782" y="189926"/>
                    <a:pt x="17782" y="128665"/>
                  </a:cubicBezTo>
                  <a:cubicBezTo>
                    <a:pt x="17852" y="67435"/>
                    <a:pt x="67573" y="17815"/>
                    <a:pt x="128929" y="17746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941E84C4-833A-CF40-8FE3-E3E63627C94E}"/>
                </a:ext>
              </a:extLst>
            </p:cNvPr>
            <p:cNvSpPr/>
            <p:nvPr/>
          </p:nvSpPr>
          <p:spPr>
            <a:xfrm>
              <a:off x="4356362" y="1941162"/>
              <a:ext cx="476785" cy="178566"/>
            </a:xfrm>
            <a:custGeom>
              <a:avLst/>
              <a:gdLst>
                <a:gd name="connsiteX0" fmla="*/ 417090 w 476784"/>
                <a:gd name="connsiteY0" fmla="*/ 35352 h 178566"/>
                <a:gd name="connsiteX1" fmla="*/ 347442 w 476784"/>
                <a:gd name="connsiteY1" fmla="*/ 68192 h 178566"/>
                <a:gd name="connsiteX2" fmla="*/ 299079 w 476784"/>
                <a:gd name="connsiteY2" fmla="*/ 38411 h 178566"/>
                <a:gd name="connsiteX3" fmla="*/ 234784 w 476784"/>
                <a:gd name="connsiteY3" fmla="*/ 36647 h 178566"/>
                <a:gd name="connsiteX4" fmla="*/ 205562 w 476784"/>
                <a:gd name="connsiteY4" fmla="*/ 29118 h 178566"/>
                <a:gd name="connsiteX5" fmla="*/ 199020 w 476784"/>
                <a:gd name="connsiteY5" fmla="*/ 25734 h 178566"/>
                <a:gd name="connsiteX6" fmla="*/ 92131 w 476784"/>
                <a:gd name="connsiteY6" fmla="*/ 25846 h 178566"/>
                <a:gd name="connsiteX7" fmla="*/ 92539 w 476784"/>
                <a:gd name="connsiteY7" fmla="*/ 11055 h 178566"/>
                <a:gd name="connsiteX8" fmla="*/ 83896 w 476784"/>
                <a:gd name="connsiteY8" fmla="*/ 1940 h 178566"/>
                <a:gd name="connsiteX9" fmla="*/ 13392 w 476784"/>
                <a:gd name="connsiteY9" fmla="*/ 3 h 178566"/>
                <a:gd name="connsiteX10" fmla="*/ 4262 w 476784"/>
                <a:gd name="connsiteY10" fmla="*/ 8629 h 178566"/>
                <a:gd name="connsiteX11" fmla="*/ 3 w 476784"/>
                <a:gd name="connsiteY11" fmla="*/ 163029 h 178566"/>
                <a:gd name="connsiteX12" fmla="*/ 8647 w 476784"/>
                <a:gd name="connsiteY12" fmla="*/ 172145 h 178566"/>
                <a:gd name="connsiteX13" fmla="*/ 79151 w 476784"/>
                <a:gd name="connsiteY13" fmla="*/ 174081 h 178566"/>
                <a:gd name="connsiteX14" fmla="*/ 79394 w 476784"/>
                <a:gd name="connsiteY14" fmla="*/ 174081 h 178566"/>
                <a:gd name="connsiteX15" fmla="*/ 88285 w 476784"/>
                <a:gd name="connsiteY15" fmla="*/ 165451 h 178566"/>
                <a:gd name="connsiteX16" fmla="*/ 88489 w 476784"/>
                <a:gd name="connsiteY16" fmla="*/ 158064 h 178566"/>
                <a:gd name="connsiteX17" fmla="*/ 106805 w 476784"/>
                <a:gd name="connsiteY17" fmla="*/ 148277 h 178566"/>
                <a:gd name="connsiteX18" fmla="*/ 130253 w 476784"/>
                <a:gd name="connsiteY18" fmla="*/ 145717 h 178566"/>
                <a:gd name="connsiteX19" fmla="*/ 239629 w 476784"/>
                <a:gd name="connsiteY19" fmla="*/ 176352 h 178566"/>
                <a:gd name="connsiteX20" fmla="*/ 240206 w 476784"/>
                <a:gd name="connsiteY20" fmla="*/ 176495 h 178566"/>
                <a:gd name="connsiteX21" fmla="*/ 264244 w 476784"/>
                <a:gd name="connsiteY21" fmla="*/ 178968 h 178566"/>
                <a:gd name="connsiteX22" fmla="*/ 313801 w 476784"/>
                <a:gd name="connsiteY22" fmla="*/ 168176 h 178566"/>
                <a:gd name="connsiteX23" fmla="*/ 314903 w 476784"/>
                <a:gd name="connsiteY23" fmla="*/ 167570 h 178566"/>
                <a:gd name="connsiteX24" fmla="*/ 473489 w 476784"/>
                <a:gd name="connsiteY24" fmla="*/ 65203 h 178566"/>
                <a:gd name="connsiteX25" fmla="*/ 476402 w 476784"/>
                <a:gd name="connsiteY25" fmla="*/ 53384 h 178566"/>
                <a:gd name="connsiteX26" fmla="*/ 417090 w 476784"/>
                <a:gd name="connsiteY26" fmla="*/ 35352 h 178566"/>
                <a:gd name="connsiteX27" fmla="*/ 18024 w 476784"/>
                <a:gd name="connsiteY27" fmla="*/ 154650 h 178566"/>
                <a:gd name="connsiteX28" fmla="*/ 21793 w 476784"/>
                <a:gd name="connsiteY28" fmla="*/ 17987 h 178566"/>
                <a:gd name="connsiteX29" fmla="*/ 74518 w 476784"/>
                <a:gd name="connsiteY29" fmla="*/ 19434 h 178566"/>
                <a:gd name="connsiteX30" fmla="*/ 70750 w 476784"/>
                <a:gd name="connsiteY30" fmla="*/ 156102 h 178566"/>
                <a:gd name="connsiteX31" fmla="*/ 305791 w 476784"/>
                <a:gd name="connsiteY31" fmla="*/ 152328 h 178566"/>
                <a:gd name="connsiteX32" fmla="*/ 244144 w 476784"/>
                <a:gd name="connsiteY32" fmla="*/ 159195 h 178566"/>
                <a:gd name="connsiteX33" fmla="*/ 135063 w 476784"/>
                <a:gd name="connsiteY33" fmla="*/ 128638 h 178566"/>
                <a:gd name="connsiteX34" fmla="*/ 98413 w 476784"/>
                <a:gd name="connsiteY34" fmla="*/ 132637 h 178566"/>
                <a:gd name="connsiteX35" fmla="*/ 89053 w 476784"/>
                <a:gd name="connsiteY35" fmla="*/ 137641 h 178566"/>
                <a:gd name="connsiteX36" fmla="*/ 91558 w 476784"/>
                <a:gd name="connsiteY36" fmla="*/ 46777 h 178566"/>
                <a:gd name="connsiteX37" fmla="*/ 190845 w 476784"/>
                <a:gd name="connsiteY37" fmla="*/ 41491 h 178566"/>
                <a:gd name="connsiteX38" fmla="*/ 197387 w 476784"/>
                <a:gd name="connsiteY38" fmla="*/ 44875 h 178566"/>
                <a:gd name="connsiteX39" fmla="*/ 234297 w 476784"/>
                <a:gd name="connsiteY39" fmla="*/ 54389 h 178566"/>
                <a:gd name="connsiteX40" fmla="*/ 298597 w 476784"/>
                <a:gd name="connsiteY40" fmla="*/ 56152 h 178566"/>
                <a:gd name="connsiteX41" fmla="*/ 335659 w 476784"/>
                <a:gd name="connsiteY41" fmla="*/ 87164 h 178566"/>
                <a:gd name="connsiteX42" fmla="*/ 239885 w 476784"/>
                <a:gd name="connsiteY42" fmla="*/ 84525 h 178566"/>
                <a:gd name="connsiteX43" fmla="*/ 230751 w 476784"/>
                <a:gd name="connsiteY43" fmla="*/ 93151 h 178566"/>
                <a:gd name="connsiteX44" fmla="*/ 239394 w 476784"/>
                <a:gd name="connsiteY44" fmla="*/ 102267 h 178566"/>
                <a:gd name="connsiteX45" fmla="*/ 345089 w 476784"/>
                <a:gd name="connsiteY45" fmla="*/ 105169 h 178566"/>
                <a:gd name="connsiteX46" fmla="*/ 345336 w 476784"/>
                <a:gd name="connsiteY46" fmla="*/ 105169 h 178566"/>
                <a:gd name="connsiteX47" fmla="*/ 354219 w 476784"/>
                <a:gd name="connsiteY47" fmla="*/ 96539 h 178566"/>
                <a:gd name="connsiteX48" fmla="*/ 353359 w 476784"/>
                <a:gd name="connsiteY48" fmla="*/ 85028 h 178566"/>
                <a:gd name="connsiteX49" fmla="*/ 424796 w 476784"/>
                <a:gd name="connsiteY49" fmla="*/ 51343 h 178566"/>
                <a:gd name="connsiteX50" fmla="*/ 425004 w 476784"/>
                <a:gd name="connsiteY50" fmla="*/ 51243 h 178566"/>
                <a:gd name="connsiteX51" fmla="*/ 455724 w 476784"/>
                <a:gd name="connsiteY51" fmla="*/ 55537 h 17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6784" h="178566">
                  <a:moveTo>
                    <a:pt x="417090" y="35352"/>
                  </a:moveTo>
                  <a:lnTo>
                    <a:pt x="347442" y="68192"/>
                  </a:lnTo>
                  <a:cubicBezTo>
                    <a:pt x="337826" y="50342"/>
                    <a:pt x="319379" y="38983"/>
                    <a:pt x="299079" y="38411"/>
                  </a:cubicBezTo>
                  <a:lnTo>
                    <a:pt x="234784" y="36647"/>
                  </a:lnTo>
                  <a:cubicBezTo>
                    <a:pt x="224603" y="36357"/>
                    <a:pt x="214614" y="33784"/>
                    <a:pt x="205562" y="29118"/>
                  </a:cubicBezTo>
                  <a:lnTo>
                    <a:pt x="199020" y="25734"/>
                  </a:lnTo>
                  <a:cubicBezTo>
                    <a:pt x="165522" y="8309"/>
                    <a:pt x="125594" y="8352"/>
                    <a:pt x="92131" y="25846"/>
                  </a:cubicBezTo>
                  <a:lnTo>
                    <a:pt x="92539" y="11055"/>
                  </a:lnTo>
                  <a:cubicBezTo>
                    <a:pt x="92674" y="6155"/>
                    <a:pt x="88806" y="2074"/>
                    <a:pt x="83896" y="1940"/>
                  </a:cubicBezTo>
                  <a:lnTo>
                    <a:pt x="13392" y="3"/>
                  </a:lnTo>
                  <a:cubicBezTo>
                    <a:pt x="8482" y="-131"/>
                    <a:pt x="4397" y="3729"/>
                    <a:pt x="4262" y="8629"/>
                  </a:cubicBezTo>
                  <a:lnTo>
                    <a:pt x="3" y="163029"/>
                  </a:lnTo>
                  <a:cubicBezTo>
                    <a:pt x="-131" y="167929"/>
                    <a:pt x="3737" y="172011"/>
                    <a:pt x="8647" y="172145"/>
                  </a:cubicBezTo>
                  <a:lnTo>
                    <a:pt x="79151" y="174081"/>
                  </a:lnTo>
                  <a:lnTo>
                    <a:pt x="79394" y="174081"/>
                  </a:lnTo>
                  <a:cubicBezTo>
                    <a:pt x="84213" y="174081"/>
                    <a:pt x="88155" y="170256"/>
                    <a:pt x="88285" y="165451"/>
                  </a:cubicBezTo>
                  <a:lnTo>
                    <a:pt x="88489" y="158064"/>
                  </a:lnTo>
                  <a:lnTo>
                    <a:pt x="106805" y="148277"/>
                  </a:lnTo>
                  <a:cubicBezTo>
                    <a:pt x="113994" y="144417"/>
                    <a:pt x="122399" y="143499"/>
                    <a:pt x="130253" y="145717"/>
                  </a:cubicBezTo>
                  <a:lnTo>
                    <a:pt x="239629" y="176352"/>
                  </a:lnTo>
                  <a:cubicBezTo>
                    <a:pt x="239820" y="176408"/>
                    <a:pt x="240011" y="176451"/>
                    <a:pt x="240206" y="176495"/>
                  </a:cubicBezTo>
                  <a:cubicBezTo>
                    <a:pt x="248112" y="178145"/>
                    <a:pt x="256169" y="178973"/>
                    <a:pt x="264244" y="178968"/>
                  </a:cubicBezTo>
                  <a:cubicBezTo>
                    <a:pt x="281349" y="178977"/>
                    <a:pt x="298254" y="175299"/>
                    <a:pt x="313801" y="168176"/>
                  </a:cubicBezTo>
                  <a:cubicBezTo>
                    <a:pt x="314183" y="168003"/>
                    <a:pt x="314552" y="167799"/>
                    <a:pt x="314903" y="167570"/>
                  </a:cubicBezTo>
                  <a:lnTo>
                    <a:pt x="473489" y="65203"/>
                  </a:lnTo>
                  <a:cubicBezTo>
                    <a:pt x="477439" y="62651"/>
                    <a:pt x="478716" y="57473"/>
                    <a:pt x="476402" y="53384"/>
                  </a:cubicBezTo>
                  <a:cubicBezTo>
                    <a:pt x="464628" y="32536"/>
                    <a:pt x="438515" y="24594"/>
                    <a:pt x="417090" y="35352"/>
                  </a:cubicBezTo>
                  <a:close/>
                  <a:moveTo>
                    <a:pt x="18024" y="154650"/>
                  </a:moveTo>
                  <a:lnTo>
                    <a:pt x="21793" y="17987"/>
                  </a:lnTo>
                  <a:lnTo>
                    <a:pt x="74518" y="19434"/>
                  </a:lnTo>
                  <a:lnTo>
                    <a:pt x="70750" y="156102"/>
                  </a:lnTo>
                  <a:close/>
                  <a:moveTo>
                    <a:pt x="305791" y="152328"/>
                  </a:moveTo>
                  <a:cubicBezTo>
                    <a:pt x="286476" y="161028"/>
                    <a:pt x="264904" y="163428"/>
                    <a:pt x="244144" y="159195"/>
                  </a:cubicBezTo>
                  <a:lnTo>
                    <a:pt x="135063" y="128638"/>
                  </a:lnTo>
                  <a:cubicBezTo>
                    <a:pt x="122786" y="125177"/>
                    <a:pt x="109644" y="126611"/>
                    <a:pt x="98413" y="132637"/>
                  </a:cubicBezTo>
                  <a:lnTo>
                    <a:pt x="89053" y="137641"/>
                  </a:lnTo>
                  <a:lnTo>
                    <a:pt x="91558" y="46777"/>
                  </a:lnTo>
                  <a:cubicBezTo>
                    <a:pt x="121218" y="27090"/>
                    <a:pt x="159257" y="25067"/>
                    <a:pt x="190845" y="41491"/>
                  </a:cubicBezTo>
                  <a:lnTo>
                    <a:pt x="197387" y="44875"/>
                  </a:lnTo>
                  <a:cubicBezTo>
                    <a:pt x="208822" y="50767"/>
                    <a:pt x="221434" y="54016"/>
                    <a:pt x="234297" y="54389"/>
                  </a:cubicBezTo>
                  <a:lnTo>
                    <a:pt x="298597" y="56152"/>
                  </a:lnTo>
                  <a:cubicBezTo>
                    <a:pt x="316657" y="56672"/>
                    <a:pt x="331995" y="69505"/>
                    <a:pt x="335659" y="87164"/>
                  </a:cubicBezTo>
                  <a:lnTo>
                    <a:pt x="239885" y="84525"/>
                  </a:lnTo>
                  <a:cubicBezTo>
                    <a:pt x="234975" y="84391"/>
                    <a:pt x="230890" y="88256"/>
                    <a:pt x="230751" y="93151"/>
                  </a:cubicBezTo>
                  <a:cubicBezTo>
                    <a:pt x="230616" y="98051"/>
                    <a:pt x="234489" y="102132"/>
                    <a:pt x="239394" y="102267"/>
                  </a:cubicBezTo>
                  <a:lnTo>
                    <a:pt x="345089" y="105169"/>
                  </a:lnTo>
                  <a:lnTo>
                    <a:pt x="345336" y="105169"/>
                  </a:lnTo>
                  <a:cubicBezTo>
                    <a:pt x="350151" y="105165"/>
                    <a:pt x="354088" y="101340"/>
                    <a:pt x="354219" y="96539"/>
                  </a:cubicBezTo>
                  <a:cubicBezTo>
                    <a:pt x="354327" y="92683"/>
                    <a:pt x="354041" y="88823"/>
                    <a:pt x="353359" y="85028"/>
                  </a:cubicBezTo>
                  <a:lnTo>
                    <a:pt x="424796" y="51343"/>
                  </a:lnTo>
                  <a:cubicBezTo>
                    <a:pt x="424865" y="51313"/>
                    <a:pt x="424935" y="51278"/>
                    <a:pt x="425004" y="51243"/>
                  </a:cubicBezTo>
                  <a:cubicBezTo>
                    <a:pt x="435137" y="46127"/>
                    <a:pt x="447388" y="47838"/>
                    <a:pt x="455724" y="55537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D509D2F8-2A12-7143-BCA3-60AC3D98AB63}"/>
                </a:ext>
              </a:extLst>
            </p:cNvPr>
            <p:cNvSpPr/>
            <p:nvPr/>
          </p:nvSpPr>
          <p:spPr>
            <a:xfrm>
              <a:off x="4591802" y="1579197"/>
              <a:ext cx="17782" cy="102038"/>
            </a:xfrm>
            <a:custGeom>
              <a:avLst/>
              <a:gdLst>
                <a:gd name="connsiteX0" fmla="*/ 17782 w 17782"/>
                <a:gd name="connsiteY0" fmla="*/ 93165 h 102037"/>
                <a:gd name="connsiteX1" fmla="*/ 17782 w 17782"/>
                <a:gd name="connsiteY1" fmla="*/ 8873 h 102037"/>
                <a:gd name="connsiteX2" fmla="*/ 8891 w 17782"/>
                <a:gd name="connsiteY2" fmla="*/ 0 h 102037"/>
                <a:gd name="connsiteX3" fmla="*/ 0 w 17782"/>
                <a:gd name="connsiteY3" fmla="*/ 8873 h 102037"/>
                <a:gd name="connsiteX4" fmla="*/ 0 w 17782"/>
                <a:gd name="connsiteY4" fmla="*/ 93165 h 102037"/>
                <a:gd name="connsiteX5" fmla="*/ 8891 w 17782"/>
                <a:gd name="connsiteY5" fmla="*/ 102038 h 102037"/>
                <a:gd name="connsiteX6" fmla="*/ 17782 w 17782"/>
                <a:gd name="connsiteY6" fmla="*/ 93165 h 10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2" h="102037">
                  <a:moveTo>
                    <a:pt x="17782" y="93165"/>
                  </a:moveTo>
                  <a:lnTo>
                    <a:pt x="17782" y="8873"/>
                  </a:lnTo>
                  <a:cubicBezTo>
                    <a:pt x="17782" y="3973"/>
                    <a:pt x="13801" y="0"/>
                    <a:pt x="8891" y="0"/>
                  </a:cubicBezTo>
                  <a:cubicBezTo>
                    <a:pt x="3981" y="0"/>
                    <a:pt x="0" y="3973"/>
                    <a:pt x="0" y="8873"/>
                  </a:cubicBezTo>
                  <a:lnTo>
                    <a:pt x="0" y="93165"/>
                  </a:lnTo>
                  <a:cubicBezTo>
                    <a:pt x="0" y="98065"/>
                    <a:pt x="3981" y="102038"/>
                    <a:pt x="8891" y="102038"/>
                  </a:cubicBezTo>
                  <a:cubicBezTo>
                    <a:pt x="13801" y="102038"/>
                    <a:pt x="17782" y="98065"/>
                    <a:pt x="17782" y="93165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FD43DFF7-1B34-D94A-8246-915A8693E6C6}"/>
                </a:ext>
              </a:extLst>
            </p:cNvPr>
            <p:cNvSpPr/>
            <p:nvPr/>
          </p:nvSpPr>
          <p:spPr>
            <a:xfrm>
              <a:off x="4658485" y="1623561"/>
              <a:ext cx="17782" cy="57674"/>
            </a:xfrm>
            <a:custGeom>
              <a:avLst/>
              <a:gdLst>
                <a:gd name="connsiteX0" fmla="*/ 17782 w 17782"/>
                <a:gd name="connsiteY0" fmla="*/ 48801 h 57673"/>
                <a:gd name="connsiteX1" fmla="*/ 17782 w 17782"/>
                <a:gd name="connsiteY1" fmla="*/ 8873 h 57673"/>
                <a:gd name="connsiteX2" fmla="*/ 8891 w 17782"/>
                <a:gd name="connsiteY2" fmla="*/ 0 h 57673"/>
                <a:gd name="connsiteX3" fmla="*/ 0 w 17782"/>
                <a:gd name="connsiteY3" fmla="*/ 8873 h 57673"/>
                <a:gd name="connsiteX4" fmla="*/ 0 w 17782"/>
                <a:gd name="connsiteY4" fmla="*/ 48801 h 57673"/>
                <a:gd name="connsiteX5" fmla="*/ 8891 w 17782"/>
                <a:gd name="connsiteY5" fmla="*/ 57674 h 57673"/>
                <a:gd name="connsiteX6" fmla="*/ 17782 w 17782"/>
                <a:gd name="connsiteY6" fmla="*/ 48801 h 5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2" h="57673">
                  <a:moveTo>
                    <a:pt x="17782" y="48801"/>
                  </a:moveTo>
                  <a:lnTo>
                    <a:pt x="17782" y="8873"/>
                  </a:lnTo>
                  <a:cubicBezTo>
                    <a:pt x="17782" y="3973"/>
                    <a:pt x="13801" y="0"/>
                    <a:pt x="8891" y="0"/>
                  </a:cubicBezTo>
                  <a:cubicBezTo>
                    <a:pt x="3981" y="0"/>
                    <a:pt x="0" y="3973"/>
                    <a:pt x="0" y="8873"/>
                  </a:cubicBezTo>
                  <a:lnTo>
                    <a:pt x="0" y="48801"/>
                  </a:lnTo>
                  <a:cubicBezTo>
                    <a:pt x="0" y="53701"/>
                    <a:pt x="3981" y="57674"/>
                    <a:pt x="8891" y="57674"/>
                  </a:cubicBezTo>
                  <a:cubicBezTo>
                    <a:pt x="13801" y="57674"/>
                    <a:pt x="17782" y="53701"/>
                    <a:pt x="17782" y="48801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5BE52DAB-D448-4848-9E7F-8CDA1958D71A}"/>
                </a:ext>
              </a:extLst>
            </p:cNvPr>
            <p:cNvSpPr/>
            <p:nvPr/>
          </p:nvSpPr>
          <p:spPr>
            <a:xfrm>
              <a:off x="4525118" y="1623561"/>
              <a:ext cx="17782" cy="57674"/>
            </a:xfrm>
            <a:custGeom>
              <a:avLst/>
              <a:gdLst>
                <a:gd name="connsiteX0" fmla="*/ 17782 w 17782"/>
                <a:gd name="connsiteY0" fmla="*/ 48801 h 57673"/>
                <a:gd name="connsiteX1" fmla="*/ 17782 w 17782"/>
                <a:gd name="connsiteY1" fmla="*/ 8873 h 57673"/>
                <a:gd name="connsiteX2" fmla="*/ 8891 w 17782"/>
                <a:gd name="connsiteY2" fmla="*/ 0 h 57673"/>
                <a:gd name="connsiteX3" fmla="*/ 0 w 17782"/>
                <a:gd name="connsiteY3" fmla="*/ 8873 h 57673"/>
                <a:gd name="connsiteX4" fmla="*/ 0 w 17782"/>
                <a:gd name="connsiteY4" fmla="*/ 48801 h 57673"/>
                <a:gd name="connsiteX5" fmla="*/ 8891 w 17782"/>
                <a:gd name="connsiteY5" fmla="*/ 57674 h 57673"/>
                <a:gd name="connsiteX6" fmla="*/ 17782 w 17782"/>
                <a:gd name="connsiteY6" fmla="*/ 48801 h 5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2" h="57673">
                  <a:moveTo>
                    <a:pt x="17782" y="48801"/>
                  </a:moveTo>
                  <a:lnTo>
                    <a:pt x="17782" y="8873"/>
                  </a:lnTo>
                  <a:cubicBezTo>
                    <a:pt x="17782" y="3973"/>
                    <a:pt x="13801" y="0"/>
                    <a:pt x="8891" y="0"/>
                  </a:cubicBezTo>
                  <a:cubicBezTo>
                    <a:pt x="3981" y="0"/>
                    <a:pt x="0" y="3973"/>
                    <a:pt x="0" y="8873"/>
                  </a:cubicBezTo>
                  <a:lnTo>
                    <a:pt x="0" y="48801"/>
                  </a:lnTo>
                  <a:cubicBezTo>
                    <a:pt x="0" y="53701"/>
                    <a:pt x="3981" y="57674"/>
                    <a:pt x="8891" y="57674"/>
                  </a:cubicBezTo>
                  <a:cubicBezTo>
                    <a:pt x="13801" y="57674"/>
                    <a:pt x="17782" y="53701"/>
                    <a:pt x="17782" y="48801"/>
                  </a:cubicBezTo>
                  <a:close/>
                </a:path>
              </a:pathLst>
            </a:custGeom>
            <a:solidFill>
              <a:schemeClr val="tx1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9352614" y="3247787"/>
            <a:ext cx="113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+14 </a:t>
            </a:r>
            <a:endParaRPr lang="ru-RU" sz="24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9265448" y="3747000"/>
            <a:ext cx="2113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Работа в 2-х часовых поясах с банками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1701504" y="3254255"/>
            <a:ext cx="193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1635</a:t>
            </a:r>
            <a:endParaRPr lang="ru-RU" sz="2400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31C352B-BA64-2C41-BF1E-CB7BDF3BC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9" y="3155468"/>
            <a:ext cx="810325" cy="81032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1492966" y="3830012"/>
            <a:ext cx="22540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Огромное количество контрактов с нерезидентами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5953332" y="3278661"/>
            <a:ext cx="193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</a:t>
            </a:r>
            <a:r>
              <a:rPr lang="ru-RU" sz="2800" b="1" dirty="0" smtClean="0"/>
              <a:t>5 </a:t>
            </a:r>
            <a:endParaRPr lang="ru-RU" sz="2800" b="1" dirty="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FB04D7-07E0-4E46-A761-6D77A1089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897102" y="3136309"/>
            <a:ext cx="848644" cy="84864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5714037" y="3801881"/>
            <a:ext cx="22540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800 паспортов сделок по старым контрактам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4EDBBDB-9812-9E44-802D-8731AB5BBAA4}"/>
              </a:ext>
            </a:extLst>
          </p:cNvPr>
          <p:cNvSpPr/>
          <p:nvPr/>
        </p:nvSpPr>
        <p:spPr>
          <a:xfrm>
            <a:off x="2600462" y="3247788"/>
            <a:ext cx="1146542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200" b="1" dirty="0" smtClean="0"/>
              <a:t>Паспортов сделок</a:t>
            </a:r>
            <a:endParaRPr lang="ru-RU" sz="12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4EDBBDB-9812-9E44-802D-8731AB5BBAA4}"/>
              </a:ext>
            </a:extLst>
          </p:cNvPr>
          <p:cNvSpPr/>
          <p:nvPr/>
        </p:nvSpPr>
        <p:spPr>
          <a:xfrm>
            <a:off x="6541979" y="3485087"/>
            <a:ext cx="457176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200" b="1" dirty="0" smtClean="0"/>
              <a:t>лет</a:t>
            </a:r>
            <a:endParaRPr lang="ru-RU" sz="1200" dirty="0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22D2048-F85D-2748-8BAA-CF64AC3F0B2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39" y="3136309"/>
            <a:ext cx="838909" cy="83890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9306284" y="1604322"/>
            <a:ext cx="193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</a:t>
            </a:r>
            <a:r>
              <a:rPr lang="ru-RU" sz="2800" b="1" dirty="0" smtClean="0"/>
              <a:t>5 </a:t>
            </a:r>
            <a:endParaRPr lang="ru-RU" sz="28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4EDBBDB-9812-9E44-802D-8731AB5BBAA4}"/>
              </a:ext>
            </a:extLst>
          </p:cNvPr>
          <p:cNvSpPr/>
          <p:nvPr/>
        </p:nvSpPr>
        <p:spPr>
          <a:xfrm>
            <a:off x="9921027" y="1796079"/>
            <a:ext cx="1231427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200" b="1" dirty="0" smtClean="0"/>
              <a:t>Видов валют</a:t>
            </a:r>
            <a:endParaRPr lang="ru-RU" sz="1200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4EDBBDB-9812-9E44-802D-8731AB5BBAA4}"/>
              </a:ext>
            </a:extLst>
          </p:cNvPr>
          <p:cNvSpPr/>
          <p:nvPr/>
        </p:nvSpPr>
        <p:spPr>
          <a:xfrm>
            <a:off x="10099442" y="3414846"/>
            <a:ext cx="639919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200" b="1" dirty="0" smtClean="0"/>
              <a:t>часов</a:t>
            </a:r>
            <a:endParaRPr lang="ru-RU" sz="12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9306284" y="2170784"/>
            <a:ext cx="2113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Би-валютные контракты, мультивалютные переводы (доллары, евро, рубли, юани, иены и др.)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grpSp>
        <p:nvGrpSpPr>
          <p:cNvPr id="47" name="Рисунок 22">
            <a:extLst>
              <a:ext uri="{FF2B5EF4-FFF2-40B4-BE49-F238E27FC236}">
                <a16:creationId xmlns:a16="http://schemas.microsoft.com/office/drawing/2014/main" xmlns="" id="{B5A9981D-1B4E-0B4E-890A-2D0CF6FB7F2D}"/>
              </a:ext>
            </a:extLst>
          </p:cNvPr>
          <p:cNvGrpSpPr/>
          <p:nvPr/>
        </p:nvGrpSpPr>
        <p:grpSpPr>
          <a:xfrm>
            <a:off x="665383" y="4842316"/>
            <a:ext cx="784981" cy="733536"/>
            <a:chOff x="6585998" y="3084113"/>
            <a:chExt cx="604800" cy="537042"/>
          </a:xfrm>
        </p:grpSpPr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65E7F7EE-DE4F-9D4E-8C52-4B73810C5E76}"/>
                </a:ext>
              </a:extLst>
            </p:cNvPr>
            <p:cNvSpPr/>
            <p:nvPr/>
          </p:nvSpPr>
          <p:spPr>
            <a:xfrm>
              <a:off x="6586001" y="3084113"/>
              <a:ext cx="604800" cy="537042"/>
            </a:xfrm>
            <a:custGeom>
              <a:avLst/>
              <a:gdLst>
                <a:gd name="connsiteX0" fmla="*/ 597565 w 604800"/>
                <a:gd name="connsiteY0" fmla="*/ 537943 h 537042"/>
                <a:gd name="connsiteX1" fmla="*/ 9726 w 604800"/>
                <a:gd name="connsiteY1" fmla="*/ 537943 h 537042"/>
                <a:gd name="connsiteX2" fmla="*/ 4392 w 604800"/>
                <a:gd name="connsiteY2" fmla="*/ 513927 h 537042"/>
                <a:gd name="connsiteX3" fmla="*/ 1706 w 604800"/>
                <a:gd name="connsiteY3" fmla="*/ 329004 h 537042"/>
                <a:gd name="connsiteX4" fmla="*/ 5030 w 604800"/>
                <a:gd name="connsiteY4" fmla="*/ 157432 h 537042"/>
                <a:gd name="connsiteX5" fmla="*/ 12975 w 604800"/>
                <a:gd name="connsiteY5" fmla="*/ 105493 h 537042"/>
                <a:gd name="connsiteX6" fmla="*/ 32284 w 604800"/>
                <a:gd name="connsiteY6" fmla="*/ 73402 h 537042"/>
                <a:gd name="connsiteX7" fmla="*/ 82941 w 604800"/>
                <a:gd name="connsiteY7" fmla="*/ 7511 h 537042"/>
                <a:gd name="connsiteX8" fmla="*/ 89477 w 604800"/>
                <a:gd name="connsiteY8" fmla="*/ 0 h 537042"/>
                <a:gd name="connsiteX9" fmla="*/ 518979 w 604800"/>
                <a:gd name="connsiteY9" fmla="*/ 0 h 537042"/>
                <a:gd name="connsiteX10" fmla="*/ 573355 w 604800"/>
                <a:gd name="connsiteY10" fmla="*/ 73571 h 537042"/>
                <a:gd name="connsiteX11" fmla="*/ 598354 w 604800"/>
                <a:gd name="connsiteY11" fmla="*/ 124947 h 537042"/>
                <a:gd name="connsiteX12" fmla="*/ 601622 w 604800"/>
                <a:gd name="connsiteY12" fmla="*/ 181712 h 537042"/>
                <a:gd name="connsiteX13" fmla="*/ 604590 w 604800"/>
                <a:gd name="connsiteY13" fmla="*/ 483375 h 537042"/>
                <a:gd name="connsiteX14" fmla="*/ 597565 w 604800"/>
                <a:gd name="connsiteY14" fmla="*/ 537943 h 537042"/>
                <a:gd name="connsiteX15" fmla="*/ 111321 w 604800"/>
                <a:gd name="connsiteY15" fmla="*/ 25632 h 537042"/>
                <a:gd name="connsiteX16" fmla="*/ 81645 w 604800"/>
                <a:gd name="connsiteY16" fmla="*/ 49705 h 537042"/>
                <a:gd name="connsiteX17" fmla="*/ 35101 w 604800"/>
                <a:gd name="connsiteY17" fmla="*/ 116422 h 537042"/>
                <a:gd name="connsiteX18" fmla="*/ 27588 w 604800"/>
                <a:gd name="connsiteY18" fmla="*/ 139518 h 537042"/>
                <a:gd name="connsiteX19" fmla="*/ 23681 w 604800"/>
                <a:gd name="connsiteY19" fmla="*/ 198217 h 537042"/>
                <a:gd name="connsiteX20" fmla="*/ 25935 w 604800"/>
                <a:gd name="connsiteY20" fmla="*/ 383365 h 537042"/>
                <a:gd name="connsiteX21" fmla="*/ 27175 w 604800"/>
                <a:gd name="connsiteY21" fmla="*/ 496276 h 537042"/>
                <a:gd name="connsiteX22" fmla="*/ 30049 w 604800"/>
                <a:gd name="connsiteY22" fmla="*/ 509176 h 537042"/>
                <a:gd name="connsiteX23" fmla="*/ 89101 w 604800"/>
                <a:gd name="connsiteY23" fmla="*/ 511467 h 537042"/>
                <a:gd name="connsiteX24" fmla="*/ 150333 w 604800"/>
                <a:gd name="connsiteY24" fmla="*/ 511861 h 537042"/>
                <a:gd name="connsiteX25" fmla="*/ 211620 w 604800"/>
                <a:gd name="connsiteY25" fmla="*/ 511861 h 537042"/>
                <a:gd name="connsiteX26" fmla="*/ 272889 w 604800"/>
                <a:gd name="connsiteY26" fmla="*/ 511955 h 537042"/>
                <a:gd name="connsiteX27" fmla="*/ 334158 w 604800"/>
                <a:gd name="connsiteY27" fmla="*/ 512068 h 537042"/>
                <a:gd name="connsiteX28" fmla="*/ 395427 w 604800"/>
                <a:gd name="connsiteY28" fmla="*/ 512068 h 537042"/>
                <a:gd name="connsiteX29" fmla="*/ 456715 w 604800"/>
                <a:gd name="connsiteY29" fmla="*/ 512162 h 537042"/>
                <a:gd name="connsiteX30" fmla="*/ 517983 w 604800"/>
                <a:gd name="connsiteY30" fmla="*/ 512162 h 537042"/>
                <a:gd name="connsiteX31" fmla="*/ 578708 w 604800"/>
                <a:gd name="connsiteY31" fmla="*/ 511204 h 537042"/>
                <a:gd name="connsiteX32" fmla="*/ 581506 w 604800"/>
                <a:gd name="connsiteY32" fmla="*/ 397843 h 537042"/>
                <a:gd name="connsiteX33" fmla="*/ 582333 w 604800"/>
                <a:gd name="connsiteY33" fmla="*/ 173900 h 537042"/>
                <a:gd name="connsiteX34" fmla="*/ 555361 w 604800"/>
                <a:gd name="connsiteY34" fmla="*/ 89232 h 537042"/>
                <a:gd name="connsiteX35" fmla="*/ 543960 w 604800"/>
                <a:gd name="connsiteY35" fmla="*/ 74078 h 537042"/>
                <a:gd name="connsiteX36" fmla="*/ 494092 w 604800"/>
                <a:gd name="connsiteY36" fmla="*/ 25481 h 53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4800" h="537042">
                  <a:moveTo>
                    <a:pt x="597565" y="537943"/>
                  </a:moveTo>
                  <a:lnTo>
                    <a:pt x="9726" y="537943"/>
                  </a:lnTo>
                  <a:cubicBezTo>
                    <a:pt x="7510" y="529719"/>
                    <a:pt x="5087" y="522208"/>
                    <a:pt x="4392" y="513927"/>
                  </a:cubicBezTo>
                  <a:cubicBezTo>
                    <a:pt x="-811" y="452336"/>
                    <a:pt x="-961" y="390576"/>
                    <a:pt x="1706" y="329004"/>
                  </a:cubicBezTo>
                  <a:cubicBezTo>
                    <a:pt x="4166" y="271788"/>
                    <a:pt x="2814" y="214591"/>
                    <a:pt x="5030" y="157432"/>
                  </a:cubicBezTo>
                  <a:cubicBezTo>
                    <a:pt x="5744" y="139878"/>
                    <a:pt x="8409" y="122458"/>
                    <a:pt x="12975" y="105493"/>
                  </a:cubicBezTo>
                  <a:cubicBezTo>
                    <a:pt x="16564" y="93323"/>
                    <a:pt x="23211" y="82274"/>
                    <a:pt x="32284" y="73402"/>
                  </a:cubicBezTo>
                  <a:cubicBezTo>
                    <a:pt x="51671" y="53479"/>
                    <a:pt x="68671" y="31366"/>
                    <a:pt x="82941" y="7511"/>
                  </a:cubicBezTo>
                  <a:cubicBezTo>
                    <a:pt x="84899" y="4824"/>
                    <a:pt x="87086" y="2311"/>
                    <a:pt x="89477" y="0"/>
                  </a:cubicBezTo>
                  <a:lnTo>
                    <a:pt x="518979" y="0"/>
                  </a:lnTo>
                  <a:cubicBezTo>
                    <a:pt x="533535" y="26439"/>
                    <a:pt x="550909" y="51657"/>
                    <a:pt x="573355" y="73571"/>
                  </a:cubicBezTo>
                  <a:cubicBezTo>
                    <a:pt x="587391" y="87282"/>
                    <a:pt x="596228" y="105443"/>
                    <a:pt x="598354" y="124947"/>
                  </a:cubicBezTo>
                  <a:cubicBezTo>
                    <a:pt x="600796" y="143950"/>
                    <a:pt x="601134" y="162784"/>
                    <a:pt x="601622" y="181712"/>
                  </a:cubicBezTo>
                  <a:cubicBezTo>
                    <a:pt x="604271" y="282248"/>
                    <a:pt x="606731" y="382802"/>
                    <a:pt x="604590" y="483375"/>
                  </a:cubicBezTo>
                  <a:cubicBezTo>
                    <a:pt x="604390" y="501777"/>
                    <a:pt x="602033" y="520091"/>
                    <a:pt x="597565" y="537943"/>
                  </a:cubicBezTo>
                  <a:close/>
                  <a:moveTo>
                    <a:pt x="111321" y="25632"/>
                  </a:moveTo>
                  <a:cubicBezTo>
                    <a:pt x="100062" y="31807"/>
                    <a:pt x="90009" y="39962"/>
                    <a:pt x="81645" y="49705"/>
                  </a:cubicBezTo>
                  <a:cubicBezTo>
                    <a:pt x="63610" y="70076"/>
                    <a:pt x="47992" y="92463"/>
                    <a:pt x="35101" y="116422"/>
                  </a:cubicBezTo>
                  <a:cubicBezTo>
                    <a:pt x="31186" y="123588"/>
                    <a:pt x="28638" y="131420"/>
                    <a:pt x="27588" y="139518"/>
                  </a:cubicBezTo>
                  <a:cubicBezTo>
                    <a:pt x="25209" y="158998"/>
                    <a:pt x="23905" y="178594"/>
                    <a:pt x="23681" y="198217"/>
                  </a:cubicBezTo>
                  <a:cubicBezTo>
                    <a:pt x="23775" y="259940"/>
                    <a:pt x="21897" y="321624"/>
                    <a:pt x="25935" y="383365"/>
                  </a:cubicBezTo>
                  <a:cubicBezTo>
                    <a:pt x="28396" y="420921"/>
                    <a:pt x="26799" y="458626"/>
                    <a:pt x="27175" y="496276"/>
                  </a:cubicBezTo>
                  <a:cubicBezTo>
                    <a:pt x="27175" y="500482"/>
                    <a:pt x="25297" y="505270"/>
                    <a:pt x="30049" y="509176"/>
                  </a:cubicBezTo>
                  <a:cubicBezTo>
                    <a:pt x="49432" y="509176"/>
                    <a:pt x="69248" y="509871"/>
                    <a:pt x="89101" y="511467"/>
                  </a:cubicBezTo>
                  <a:cubicBezTo>
                    <a:pt x="109386" y="513100"/>
                    <a:pt x="129916" y="511842"/>
                    <a:pt x="150333" y="511861"/>
                  </a:cubicBezTo>
                  <a:lnTo>
                    <a:pt x="211620" y="511861"/>
                  </a:lnTo>
                  <a:lnTo>
                    <a:pt x="272889" y="511955"/>
                  </a:lnTo>
                  <a:lnTo>
                    <a:pt x="334158" y="512068"/>
                  </a:lnTo>
                  <a:lnTo>
                    <a:pt x="395427" y="512068"/>
                  </a:lnTo>
                  <a:lnTo>
                    <a:pt x="456715" y="512162"/>
                  </a:lnTo>
                  <a:cubicBezTo>
                    <a:pt x="477131" y="512162"/>
                    <a:pt x="497567" y="512481"/>
                    <a:pt x="517983" y="512162"/>
                  </a:cubicBezTo>
                  <a:cubicBezTo>
                    <a:pt x="538400" y="511842"/>
                    <a:pt x="558385" y="513607"/>
                    <a:pt x="578708" y="511204"/>
                  </a:cubicBezTo>
                  <a:cubicBezTo>
                    <a:pt x="580173" y="472691"/>
                    <a:pt x="580342" y="435248"/>
                    <a:pt x="581506" y="397843"/>
                  </a:cubicBezTo>
                  <a:cubicBezTo>
                    <a:pt x="583835" y="323258"/>
                    <a:pt x="582220" y="248560"/>
                    <a:pt x="582333" y="173900"/>
                  </a:cubicBezTo>
                  <a:cubicBezTo>
                    <a:pt x="582333" y="142767"/>
                    <a:pt x="574087" y="114356"/>
                    <a:pt x="555361" y="89232"/>
                  </a:cubicBezTo>
                  <a:cubicBezTo>
                    <a:pt x="551604" y="84162"/>
                    <a:pt x="548092" y="78848"/>
                    <a:pt x="543960" y="74078"/>
                  </a:cubicBezTo>
                  <a:cubicBezTo>
                    <a:pt x="528633" y="56521"/>
                    <a:pt x="515955" y="36203"/>
                    <a:pt x="494092" y="25481"/>
                  </a:cubicBezTo>
                  <a:close/>
                </a:path>
              </a:pathLst>
            </a:custGeom>
            <a:solidFill>
              <a:srgbClr val="0032A0"/>
            </a:solidFill>
            <a:ln w="1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A0F65EFA-ACDA-A74D-84BE-D5291F266D2A}"/>
                </a:ext>
              </a:extLst>
            </p:cNvPr>
            <p:cNvSpPr/>
            <p:nvPr/>
          </p:nvSpPr>
          <p:spPr>
            <a:xfrm>
              <a:off x="6609346" y="3109745"/>
              <a:ext cx="557843" cy="486342"/>
            </a:xfrm>
            <a:custGeom>
              <a:avLst/>
              <a:gdLst>
                <a:gd name="connsiteX0" fmla="*/ 87977 w 557843"/>
                <a:gd name="connsiteY0" fmla="*/ 0 h 486342"/>
                <a:gd name="connsiteX1" fmla="*/ 470766 w 557843"/>
                <a:gd name="connsiteY1" fmla="*/ 0 h 486342"/>
                <a:gd name="connsiteX2" fmla="*/ 520634 w 557843"/>
                <a:gd name="connsiteY2" fmla="*/ 48597 h 486342"/>
                <a:gd name="connsiteX3" fmla="*/ 532035 w 557843"/>
                <a:gd name="connsiteY3" fmla="*/ 63750 h 486342"/>
                <a:gd name="connsiteX4" fmla="*/ 559007 w 557843"/>
                <a:gd name="connsiteY4" fmla="*/ 148419 h 486342"/>
                <a:gd name="connsiteX5" fmla="*/ 558180 w 557843"/>
                <a:gd name="connsiteY5" fmla="*/ 372362 h 486342"/>
                <a:gd name="connsiteX6" fmla="*/ 555382 w 557843"/>
                <a:gd name="connsiteY6" fmla="*/ 485723 h 486342"/>
                <a:gd name="connsiteX7" fmla="*/ 494658 w 557843"/>
                <a:gd name="connsiteY7" fmla="*/ 486680 h 486342"/>
                <a:gd name="connsiteX8" fmla="*/ 433389 w 557843"/>
                <a:gd name="connsiteY8" fmla="*/ 486680 h 486342"/>
                <a:gd name="connsiteX9" fmla="*/ 372101 w 557843"/>
                <a:gd name="connsiteY9" fmla="*/ 486586 h 486342"/>
                <a:gd name="connsiteX10" fmla="*/ 310832 w 557843"/>
                <a:gd name="connsiteY10" fmla="*/ 486586 h 486342"/>
                <a:gd name="connsiteX11" fmla="*/ 249563 w 557843"/>
                <a:gd name="connsiteY11" fmla="*/ 486474 h 486342"/>
                <a:gd name="connsiteX12" fmla="*/ 188294 w 557843"/>
                <a:gd name="connsiteY12" fmla="*/ 486380 h 486342"/>
                <a:gd name="connsiteX13" fmla="*/ 127007 w 557843"/>
                <a:gd name="connsiteY13" fmla="*/ 486380 h 486342"/>
                <a:gd name="connsiteX14" fmla="*/ 65775 w 557843"/>
                <a:gd name="connsiteY14" fmla="*/ 485985 h 486342"/>
                <a:gd name="connsiteX15" fmla="*/ 6723 w 557843"/>
                <a:gd name="connsiteY15" fmla="*/ 483695 h 486342"/>
                <a:gd name="connsiteX16" fmla="*/ 3849 w 557843"/>
                <a:gd name="connsiteY16" fmla="*/ 470794 h 486342"/>
                <a:gd name="connsiteX17" fmla="*/ 2610 w 557843"/>
                <a:gd name="connsiteY17" fmla="*/ 357884 h 486342"/>
                <a:gd name="connsiteX18" fmla="*/ 356 w 557843"/>
                <a:gd name="connsiteY18" fmla="*/ 172736 h 486342"/>
                <a:gd name="connsiteX19" fmla="*/ 4262 w 557843"/>
                <a:gd name="connsiteY19" fmla="*/ 113849 h 486342"/>
                <a:gd name="connsiteX20" fmla="*/ 11775 w 557843"/>
                <a:gd name="connsiteY20" fmla="*/ 90753 h 486342"/>
                <a:gd name="connsiteX21" fmla="*/ 58300 w 557843"/>
                <a:gd name="connsiteY21" fmla="*/ 24073 h 486342"/>
                <a:gd name="connsiteX22" fmla="*/ 87977 w 557843"/>
                <a:gd name="connsiteY22" fmla="*/ 0 h 486342"/>
                <a:gd name="connsiteX23" fmla="*/ 524278 w 557843"/>
                <a:gd name="connsiteY23" fmla="*/ 107897 h 486342"/>
                <a:gd name="connsiteX24" fmla="*/ 333165 w 557843"/>
                <a:gd name="connsiteY24" fmla="*/ 110920 h 486342"/>
                <a:gd name="connsiteX25" fmla="*/ 330159 w 557843"/>
                <a:gd name="connsiteY25" fmla="*/ 112798 h 486342"/>
                <a:gd name="connsiteX26" fmla="*/ 330159 w 557843"/>
                <a:gd name="connsiteY26" fmla="*/ 252842 h 486342"/>
                <a:gd name="connsiteX27" fmla="*/ 360437 w 557843"/>
                <a:gd name="connsiteY27" fmla="*/ 256240 h 486342"/>
                <a:gd name="connsiteX28" fmla="*/ 390489 w 557843"/>
                <a:gd name="connsiteY28" fmla="*/ 257386 h 486342"/>
                <a:gd name="connsiteX29" fmla="*/ 378731 w 557843"/>
                <a:gd name="connsiteY29" fmla="*/ 275713 h 486342"/>
                <a:gd name="connsiteX30" fmla="*/ 313800 w 557843"/>
                <a:gd name="connsiteY30" fmla="*/ 350354 h 486342"/>
                <a:gd name="connsiteX31" fmla="*/ 279090 w 557843"/>
                <a:gd name="connsiteY31" fmla="*/ 375385 h 486342"/>
                <a:gd name="connsiteX32" fmla="*/ 167446 w 557843"/>
                <a:gd name="connsiteY32" fmla="*/ 258193 h 486342"/>
                <a:gd name="connsiteX33" fmla="*/ 229109 w 557843"/>
                <a:gd name="connsiteY33" fmla="*/ 252560 h 486342"/>
                <a:gd name="connsiteX34" fmla="*/ 229109 w 557843"/>
                <a:gd name="connsiteY34" fmla="*/ 108178 h 486342"/>
                <a:gd name="connsiteX35" fmla="*/ 35535 w 557843"/>
                <a:gd name="connsiteY35" fmla="*/ 108178 h 486342"/>
                <a:gd name="connsiteX36" fmla="*/ 35535 w 557843"/>
                <a:gd name="connsiteY36" fmla="*/ 459415 h 486342"/>
                <a:gd name="connsiteX37" fmla="*/ 524278 w 557843"/>
                <a:gd name="connsiteY37" fmla="*/ 459415 h 48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57843" h="486342">
                  <a:moveTo>
                    <a:pt x="87977" y="0"/>
                  </a:moveTo>
                  <a:lnTo>
                    <a:pt x="470766" y="0"/>
                  </a:lnTo>
                  <a:cubicBezTo>
                    <a:pt x="492629" y="10722"/>
                    <a:pt x="505307" y="31040"/>
                    <a:pt x="520634" y="48597"/>
                  </a:cubicBezTo>
                  <a:cubicBezTo>
                    <a:pt x="524766" y="53366"/>
                    <a:pt x="528260" y="58680"/>
                    <a:pt x="532035" y="63750"/>
                  </a:cubicBezTo>
                  <a:cubicBezTo>
                    <a:pt x="550818" y="88875"/>
                    <a:pt x="559063" y="117285"/>
                    <a:pt x="559007" y="148419"/>
                  </a:cubicBezTo>
                  <a:cubicBezTo>
                    <a:pt x="558894" y="223079"/>
                    <a:pt x="560509" y="297777"/>
                    <a:pt x="558180" y="372362"/>
                  </a:cubicBezTo>
                  <a:cubicBezTo>
                    <a:pt x="557016" y="409767"/>
                    <a:pt x="556847" y="447210"/>
                    <a:pt x="555382" y="485723"/>
                  </a:cubicBezTo>
                  <a:cubicBezTo>
                    <a:pt x="535059" y="488126"/>
                    <a:pt x="514811" y="486417"/>
                    <a:pt x="494658" y="486680"/>
                  </a:cubicBezTo>
                  <a:cubicBezTo>
                    <a:pt x="474504" y="486943"/>
                    <a:pt x="453805" y="486680"/>
                    <a:pt x="433389" y="486680"/>
                  </a:cubicBezTo>
                  <a:lnTo>
                    <a:pt x="372101" y="486586"/>
                  </a:lnTo>
                  <a:lnTo>
                    <a:pt x="310832" y="486586"/>
                  </a:lnTo>
                  <a:lnTo>
                    <a:pt x="249563" y="486474"/>
                  </a:lnTo>
                  <a:lnTo>
                    <a:pt x="188294" y="486380"/>
                  </a:lnTo>
                  <a:lnTo>
                    <a:pt x="127007" y="486380"/>
                  </a:lnTo>
                  <a:cubicBezTo>
                    <a:pt x="106590" y="486380"/>
                    <a:pt x="86061" y="487619"/>
                    <a:pt x="65775" y="485985"/>
                  </a:cubicBezTo>
                  <a:cubicBezTo>
                    <a:pt x="45922" y="484389"/>
                    <a:pt x="26107" y="483713"/>
                    <a:pt x="6723" y="483695"/>
                  </a:cubicBezTo>
                  <a:cubicBezTo>
                    <a:pt x="2046" y="479789"/>
                    <a:pt x="3906" y="475000"/>
                    <a:pt x="3849" y="470794"/>
                  </a:cubicBezTo>
                  <a:cubicBezTo>
                    <a:pt x="3474" y="433239"/>
                    <a:pt x="5070" y="395383"/>
                    <a:pt x="2610" y="357884"/>
                  </a:cubicBezTo>
                  <a:cubicBezTo>
                    <a:pt x="-1429" y="296143"/>
                    <a:pt x="450" y="234458"/>
                    <a:pt x="356" y="172736"/>
                  </a:cubicBezTo>
                  <a:cubicBezTo>
                    <a:pt x="572" y="153050"/>
                    <a:pt x="1877" y="133391"/>
                    <a:pt x="4262" y="113849"/>
                  </a:cubicBezTo>
                  <a:cubicBezTo>
                    <a:pt x="5312" y="105751"/>
                    <a:pt x="7860" y="97919"/>
                    <a:pt x="11775" y="90753"/>
                  </a:cubicBezTo>
                  <a:cubicBezTo>
                    <a:pt x="24662" y="66808"/>
                    <a:pt x="40274" y="44433"/>
                    <a:pt x="58300" y="24073"/>
                  </a:cubicBezTo>
                  <a:cubicBezTo>
                    <a:pt x="66665" y="14331"/>
                    <a:pt x="76717" y="6176"/>
                    <a:pt x="87977" y="0"/>
                  </a:cubicBezTo>
                  <a:close/>
                  <a:moveTo>
                    <a:pt x="524278" y="107897"/>
                  </a:moveTo>
                  <a:cubicBezTo>
                    <a:pt x="459083" y="106263"/>
                    <a:pt x="396124" y="108704"/>
                    <a:pt x="333165" y="110920"/>
                  </a:cubicBezTo>
                  <a:cubicBezTo>
                    <a:pt x="332169" y="110920"/>
                    <a:pt x="331193" y="112140"/>
                    <a:pt x="330159" y="112798"/>
                  </a:cubicBezTo>
                  <a:lnTo>
                    <a:pt x="330159" y="252842"/>
                  </a:lnTo>
                  <a:cubicBezTo>
                    <a:pt x="340305" y="253441"/>
                    <a:pt x="350411" y="254575"/>
                    <a:pt x="360437" y="256240"/>
                  </a:cubicBezTo>
                  <a:cubicBezTo>
                    <a:pt x="370223" y="257724"/>
                    <a:pt x="380347" y="257085"/>
                    <a:pt x="390489" y="257386"/>
                  </a:cubicBezTo>
                  <a:cubicBezTo>
                    <a:pt x="390001" y="267075"/>
                    <a:pt x="382770" y="270530"/>
                    <a:pt x="378731" y="275713"/>
                  </a:cubicBezTo>
                  <a:cubicBezTo>
                    <a:pt x="358371" y="301682"/>
                    <a:pt x="338161" y="327859"/>
                    <a:pt x="313800" y="350354"/>
                  </a:cubicBezTo>
                  <a:cubicBezTo>
                    <a:pt x="303131" y="360175"/>
                    <a:pt x="291843" y="369132"/>
                    <a:pt x="279090" y="375385"/>
                  </a:cubicBezTo>
                  <a:cubicBezTo>
                    <a:pt x="233204" y="344158"/>
                    <a:pt x="203565" y="299091"/>
                    <a:pt x="167446" y="258193"/>
                  </a:cubicBezTo>
                  <a:cubicBezTo>
                    <a:pt x="189140" y="253724"/>
                    <a:pt x="209951" y="260747"/>
                    <a:pt x="229109" y="252560"/>
                  </a:cubicBezTo>
                  <a:lnTo>
                    <a:pt x="229109" y="108178"/>
                  </a:lnTo>
                  <a:lnTo>
                    <a:pt x="35535" y="108178"/>
                  </a:lnTo>
                  <a:lnTo>
                    <a:pt x="35535" y="459415"/>
                  </a:lnTo>
                  <a:lnTo>
                    <a:pt x="524278" y="459415"/>
                  </a:lnTo>
                  <a:close/>
                </a:path>
              </a:pathLst>
            </a:custGeom>
            <a:solidFill>
              <a:srgbClr val="FDFEFE"/>
            </a:solidFill>
            <a:ln w="1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51164AE2-9370-814E-87E3-475304037910}"/>
                </a:ext>
              </a:extLst>
            </p:cNvPr>
            <p:cNvSpPr/>
            <p:nvPr/>
          </p:nvSpPr>
          <p:spPr>
            <a:xfrm>
              <a:off x="6644881" y="3217108"/>
              <a:ext cx="488348" cy="351143"/>
            </a:xfrm>
            <a:custGeom>
              <a:avLst/>
              <a:gdLst>
                <a:gd name="connsiteX0" fmla="*/ 488742 w 488347"/>
                <a:gd name="connsiteY0" fmla="*/ 533 h 351142"/>
                <a:gd name="connsiteX1" fmla="*/ 488742 w 488347"/>
                <a:gd name="connsiteY1" fmla="*/ 352051 h 351142"/>
                <a:gd name="connsiteX2" fmla="*/ 0 w 488347"/>
                <a:gd name="connsiteY2" fmla="*/ 352051 h 351142"/>
                <a:gd name="connsiteX3" fmla="*/ 0 w 488347"/>
                <a:gd name="connsiteY3" fmla="*/ 908 h 351142"/>
                <a:gd name="connsiteX4" fmla="*/ 193649 w 488347"/>
                <a:gd name="connsiteY4" fmla="*/ 908 h 351142"/>
                <a:gd name="connsiteX5" fmla="*/ 193649 w 488347"/>
                <a:gd name="connsiteY5" fmla="*/ 145215 h 351142"/>
                <a:gd name="connsiteX6" fmla="*/ 131985 w 488347"/>
                <a:gd name="connsiteY6" fmla="*/ 150848 h 351142"/>
                <a:gd name="connsiteX7" fmla="*/ 243629 w 488347"/>
                <a:gd name="connsiteY7" fmla="*/ 268040 h 351142"/>
                <a:gd name="connsiteX8" fmla="*/ 278339 w 488347"/>
                <a:gd name="connsiteY8" fmla="*/ 243009 h 351142"/>
                <a:gd name="connsiteX9" fmla="*/ 343271 w 488347"/>
                <a:gd name="connsiteY9" fmla="*/ 168368 h 351142"/>
                <a:gd name="connsiteX10" fmla="*/ 355029 w 488347"/>
                <a:gd name="connsiteY10" fmla="*/ 150041 h 351142"/>
                <a:gd name="connsiteX11" fmla="*/ 324977 w 488347"/>
                <a:gd name="connsiteY11" fmla="*/ 148895 h 351142"/>
                <a:gd name="connsiteX12" fmla="*/ 294699 w 488347"/>
                <a:gd name="connsiteY12" fmla="*/ 145496 h 351142"/>
                <a:gd name="connsiteX13" fmla="*/ 294699 w 488347"/>
                <a:gd name="connsiteY13" fmla="*/ 5452 h 351142"/>
                <a:gd name="connsiteX14" fmla="*/ 297704 w 488347"/>
                <a:gd name="connsiteY14" fmla="*/ 3575 h 351142"/>
                <a:gd name="connsiteX15" fmla="*/ 488742 w 488347"/>
                <a:gd name="connsiteY15" fmla="*/ 533 h 3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347" h="351142">
                  <a:moveTo>
                    <a:pt x="488742" y="533"/>
                  </a:moveTo>
                  <a:lnTo>
                    <a:pt x="488742" y="352051"/>
                  </a:lnTo>
                  <a:lnTo>
                    <a:pt x="0" y="352051"/>
                  </a:lnTo>
                  <a:lnTo>
                    <a:pt x="0" y="908"/>
                  </a:lnTo>
                  <a:lnTo>
                    <a:pt x="193649" y="908"/>
                  </a:lnTo>
                  <a:lnTo>
                    <a:pt x="193649" y="145215"/>
                  </a:lnTo>
                  <a:cubicBezTo>
                    <a:pt x="174490" y="153496"/>
                    <a:pt x="153679" y="146473"/>
                    <a:pt x="131985" y="150848"/>
                  </a:cubicBezTo>
                  <a:cubicBezTo>
                    <a:pt x="168104" y="191746"/>
                    <a:pt x="197725" y="236812"/>
                    <a:pt x="243629" y="268040"/>
                  </a:cubicBezTo>
                  <a:cubicBezTo>
                    <a:pt x="256383" y="261806"/>
                    <a:pt x="267671" y="252830"/>
                    <a:pt x="278339" y="243009"/>
                  </a:cubicBezTo>
                  <a:cubicBezTo>
                    <a:pt x="302757" y="220476"/>
                    <a:pt x="322911" y="194337"/>
                    <a:pt x="343271" y="168368"/>
                  </a:cubicBezTo>
                  <a:cubicBezTo>
                    <a:pt x="347309" y="163204"/>
                    <a:pt x="354541" y="159730"/>
                    <a:pt x="355029" y="150041"/>
                  </a:cubicBezTo>
                  <a:cubicBezTo>
                    <a:pt x="344811" y="149740"/>
                    <a:pt x="334687" y="150379"/>
                    <a:pt x="324977" y="148895"/>
                  </a:cubicBezTo>
                  <a:cubicBezTo>
                    <a:pt x="314951" y="147230"/>
                    <a:pt x="304844" y="146095"/>
                    <a:pt x="294699" y="145496"/>
                  </a:cubicBezTo>
                  <a:lnTo>
                    <a:pt x="294699" y="5452"/>
                  </a:lnTo>
                  <a:cubicBezTo>
                    <a:pt x="295732" y="4776"/>
                    <a:pt x="296709" y="3575"/>
                    <a:pt x="297704" y="3575"/>
                  </a:cubicBezTo>
                  <a:cubicBezTo>
                    <a:pt x="360589" y="1340"/>
                    <a:pt x="423548" y="-1101"/>
                    <a:pt x="488742" y="533"/>
                  </a:cubicBezTo>
                  <a:close/>
                </a:path>
              </a:pathLst>
            </a:custGeom>
            <a:solidFill>
              <a:srgbClr val="0032A0"/>
            </a:solidFill>
            <a:ln w="1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1A7BB7-AFB6-0C4C-8256-F41DC9C66E20}"/>
              </a:ext>
            </a:extLst>
          </p:cNvPr>
          <p:cNvSpPr txBox="1"/>
          <p:nvPr/>
        </p:nvSpPr>
        <p:spPr>
          <a:xfrm>
            <a:off x="1726004" y="4846959"/>
            <a:ext cx="9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ЭДО</a:t>
            </a:r>
            <a:endParaRPr lang="ru-RU" sz="24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22F63CD-D59B-DC40-9296-E509B84A976E}"/>
              </a:ext>
            </a:extLst>
          </p:cNvPr>
          <p:cNvSpPr/>
          <p:nvPr/>
        </p:nvSpPr>
        <p:spPr>
          <a:xfrm>
            <a:off x="1563260" y="5360408"/>
            <a:ext cx="22931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5"/>
                </a:solidFill>
              </a:rPr>
              <a:t>Электронный документооборот</a:t>
            </a:r>
            <a:endParaRPr lang="ru-RU" sz="11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7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D5F-5B11-4132-A98A-42FA322A833F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254" y="245495"/>
            <a:ext cx="8633972" cy="540566"/>
          </a:xfrm>
        </p:spPr>
        <p:txBody>
          <a:bodyPr/>
          <a:lstStyle/>
          <a:p>
            <a:r>
              <a:rPr lang="ru-RU" dirty="0" smtClean="0"/>
              <a:t>Узкие места и трудности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2782957" y="6356349"/>
            <a:ext cx="4114800" cy="365125"/>
          </a:xfrm>
        </p:spPr>
        <p:txBody>
          <a:bodyPr/>
          <a:lstStyle/>
          <a:p>
            <a:r>
              <a:rPr lang="ru-RU" dirty="0" smtClean="0"/>
              <a:t>Шкаровская Виктория Евгеньевна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4057" y="1053886"/>
            <a:ext cx="9583977" cy="5177948"/>
            <a:chOff x="812354" y="1103243"/>
            <a:chExt cx="6725146" cy="5177948"/>
          </a:xfrm>
        </p:grpSpPr>
        <p:sp>
          <p:nvSpPr>
            <p:cNvPr id="10" name="Полилиния 9"/>
            <p:cNvSpPr/>
            <p:nvPr/>
          </p:nvSpPr>
          <p:spPr>
            <a:xfrm>
              <a:off x="812354" y="1103243"/>
              <a:ext cx="6725146" cy="828452"/>
            </a:xfrm>
            <a:custGeom>
              <a:avLst/>
              <a:gdLst>
                <a:gd name="connsiteX0" fmla="*/ 0 w 6701198"/>
                <a:gd name="connsiteY0" fmla="*/ 138078 h 828452"/>
                <a:gd name="connsiteX1" fmla="*/ 138078 w 6701198"/>
                <a:gd name="connsiteY1" fmla="*/ 0 h 828452"/>
                <a:gd name="connsiteX2" fmla="*/ 6563120 w 6701198"/>
                <a:gd name="connsiteY2" fmla="*/ 0 h 828452"/>
                <a:gd name="connsiteX3" fmla="*/ 6701198 w 6701198"/>
                <a:gd name="connsiteY3" fmla="*/ 138078 h 828452"/>
                <a:gd name="connsiteX4" fmla="*/ 6701198 w 6701198"/>
                <a:gd name="connsiteY4" fmla="*/ 690374 h 828452"/>
                <a:gd name="connsiteX5" fmla="*/ 6563120 w 6701198"/>
                <a:gd name="connsiteY5" fmla="*/ 828452 h 828452"/>
                <a:gd name="connsiteX6" fmla="*/ 138078 w 6701198"/>
                <a:gd name="connsiteY6" fmla="*/ 828452 h 828452"/>
                <a:gd name="connsiteX7" fmla="*/ 0 w 6701198"/>
                <a:gd name="connsiteY7" fmla="*/ 690374 h 828452"/>
                <a:gd name="connsiteX8" fmla="*/ 0 w 6701198"/>
                <a:gd name="connsiteY8" fmla="*/ 138078 h 8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1198" h="828452">
                  <a:moveTo>
                    <a:pt x="0" y="138078"/>
                  </a:moveTo>
                  <a:cubicBezTo>
                    <a:pt x="0" y="61820"/>
                    <a:pt x="61820" y="0"/>
                    <a:pt x="138078" y="0"/>
                  </a:cubicBezTo>
                  <a:lnTo>
                    <a:pt x="6563120" y="0"/>
                  </a:lnTo>
                  <a:cubicBezTo>
                    <a:pt x="6639378" y="0"/>
                    <a:pt x="6701198" y="61820"/>
                    <a:pt x="6701198" y="138078"/>
                  </a:cubicBezTo>
                  <a:lnTo>
                    <a:pt x="6701198" y="690374"/>
                  </a:lnTo>
                  <a:cubicBezTo>
                    <a:pt x="6701198" y="766632"/>
                    <a:pt x="6639378" y="828452"/>
                    <a:pt x="6563120" y="828452"/>
                  </a:cubicBezTo>
                  <a:lnTo>
                    <a:pt x="138078" y="828452"/>
                  </a:lnTo>
                  <a:cubicBezTo>
                    <a:pt x="61820" y="828452"/>
                    <a:pt x="0" y="766632"/>
                    <a:pt x="0" y="690374"/>
                  </a:cubicBezTo>
                  <a:lnTo>
                    <a:pt x="0" y="138078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795" tIns="40442" rIns="236795" bIns="4044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Невозможность оперативно выявлять все ошибки в Ведомостях банковского контроля *СВО, СПД, ОС и др.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12354" y="2027604"/>
              <a:ext cx="6725146" cy="635113"/>
            </a:xfrm>
            <a:custGeom>
              <a:avLst/>
              <a:gdLst>
                <a:gd name="connsiteX0" fmla="*/ 0 w 6627332"/>
                <a:gd name="connsiteY0" fmla="*/ 105854 h 635113"/>
                <a:gd name="connsiteX1" fmla="*/ 105854 w 6627332"/>
                <a:gd name="connsiteY1" fmla="*/ 0 h 635113"/>
                <a:gd name="connsiteX2" fmla="*/ 6521478 w 6627332"/>
                <a:gd name="connsiteY2" fmla="*/ 0 h 635113"/>
                <a:gd name="connsiteX3" fmla="*/ 6627332 w 6627332"/>
                <a:gd name="connsiteY3" fmla="*/ 105854 h 635113"/>
                <a:gd name="connsiteX4" fmla="*/ 6627332 w 6627332"/>
                <a:gd name="connsiteY4" fmla="*/ 529259 h 635113"/>
                <a:gd name="connsiteX5" fmla="*/ 6521478 w 6627332"/>
                <a:gd name="connsiteY5" fmla="*/ 635113 h 635113"/>
                <a:gd name="connsiteX6" fmla="*/ 105854 w 6627332"/>
                <a:gd name="connsiteY6" fmla="*/ 635113 h 635113"/>
                <a:gd name="connsiteX7" fmla="*/ 0 w 6627332"/>
                <a:gd name="connsiteY7" fmla="*/ 529259 h 635113"/>
                <a:gd name="connsiteX8" fmla="*/ 0 w 6627332"/>
                <a:gd name="connsiteY8" fmla="*/ 105854 h 63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7332" h="635113">
                  <a:moveTo>
                    <a:pt x="0" y="105854"/>
                  </a:moveTo>
                  <a:cubicBezTo>
                    <a:pt x="0" y="47392"/>
                    <a:pt x="47392" y="0"/>
                    <a:pt x="105854" y="0"/>
                  </a:cubicBezTo>
                  <a:lnTo>
                    <a:pt x="6521478" y="0"/>
                  </a:lnTo>
                  <a:cubicBezTo>
                    <a:pt x="6579940" y="0"/>
                    <a:pt x="6627332" y="47392"/>
                    <a:pt x="6627332" y="105854"/>
                  </a:cubicBezTo>
                  <a:lnTo>
                    <a:pt x="6627332" y="529259"/>
                  </a:lnTo>
                  <a:cubicBezTo>
                    <a:pt x="6627332" y="587721"/>
                    <a:pt x="6579940" y="635113"/>
                    <a:pt x="6521478" y="635113"/>
                  </a:cubicBezTo>
                  <a:lnTo>
                    <a:pt x="105854" y="635113"/>
                  </a:lnTo>
                  <a:cubicBezTo>
                    <a:pt x="47392" y="635113"/>
                    <a:pt x="0" y="587721"/>
                    <a:pt x="0" y="529259"/>
                  </a:cubicBezTo>
                  <a:lnTo>
                    <a:pt x="0" y="105854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357" tIns="31004" rIns="227357" bIns="31004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Проверка старых паспортов сделок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12354" y="2719435"/>
              <a:ext cx="6712800" cy="610839"/>
            </a:xfrm>
            <a:custGeom>
              <a:avLst/>
              <a:gdLst>
                <a:gd name="connsiteX0" fmla="*/ 0 w 6603384"/>
                <a:gd name="connsiteY0" fmla="*/ 101809 h 610839"/>
                <a:gd name="connsiteX1" fmla="*/ 101809 w 6603384"/>
                <a:gd name="connsiteY1" fmla="*/ 0 h 610839"/>
                <a:gd name="connsiteX2" fmla="*/ 6501575 w 6603384"/>
                <a:gd name="connsiteY2" fmla="*/ 0 h 610839"/>
                <a:gd name="connsiteX3" fmla="*/ 6603384 w 6603384"/>
                <a:gd name="connsiteY3" fmla="*/ 101809 h 610839"/>
                <a:gd name="connsiteX4" fmla="*/ 6603384 w 6603384"/>
                <a:gd name="connsiteY4" fmla="*/ 509030 h 610839"/>
                <a:gd name="connsiteX5" fmla="*/ 6501575 w 6603384"/>
                <a:gd name="connsiteY5" fmla="*/ 610839 h 610839"/>
                <a:gd name="connsiteX6" fmla="*/ 101809 w 6603384"/>
                <a:gd name="connsiteY6" fmla="*/ 610839 h 610839"/>
                <a:gd name="connsiteX7" fmla="*/ 0 w 6603384"/>
                <a:gd name="connsiteY7" fmla="*/ 509030 h 610839"/>
                <a:gd name="connsiteX8" fmla="*/ 0 w 6603384"/>
                <a:gd name="connsiteY8" fmla="*/ 101809 h 61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384" h="610839">
                  <a:moveTo>
                    <a:pt x="0" y="101809"/>
                  </a:moveTo>
                  <a:cubicBezTo>
                    <a:pt x="0" y="45581"/>
                    <a:pt x="45581" y="0"/>
                    <a:pt x="101809" y="0"/>
                  </a:cubicBezTo>
                  <a:lnTo>
                    <a:pt x="6501575" y="0"/>
                  </a:lnTo>
                  <a:cubicBezTo>
                    <a:pt x="6557803" y="0"/>
                    <a:pt x="6603384" y="45581"/>
                    <a:pt x="6603384" y="101809"/>
                  </a:cubicBezTo>
                  <a:lnTo>
                    <a:pt x="6603384" y="509030"/>
                  </a:lnTo>
                  <a:cubicBezTo>
                    <a:pt x="6603384" y="565258"/>
                    <a:pt x="6557803" y="610839"/>
                    <a:pt x="6501575" y="610839"/>
                  </a:cubicBezTo>
                  <a:lnTo>
                    <a:pt x="101809" y="610839"/>
                  </a:lnTo>
                  <a:cubicBezTo>
                    <a:pt x="45581" y="610839"/>
                    <a:pt x="0" y="565258"/>
                    <a:pt x="0" y="509030"/>
                  </a:cubicBezTo>
                  <a:lnTo>
                    <a:pt x="0" y="101809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172" tIns="29819" rIns="226172" bIns="29819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Обеспечение репатриации </a:t>
              </a:r>
              <a:r>
                <a:rPr lang="ru-RU" sz="1600" dirty="0" smtClean="0"/>
                <a:t>валютной выручки</a:t>
              </a:r>
              <a:r>
                <a:rPr lang="ru-RU" sz="1600" kern="1200" dirty="0" smtClean="0">
                  <a:latin typeface="+mn-lt"/>
                </a:rPr>
                <a:t> 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20886" y="3397784"/>
              <a:ext cx="6716614" cy="513066"/>
            </a:xfrm>
            <a:custGeom>
              <a:avLst/>
              <a:gdLst>
                <a:gd name="connsiteX0" fmla="*/ 0 w 6704268"/>
                <a:gd name="connsiteY0" fmla="*/ 85513 h 513066"/>
                <a:gd name="connsiteX1" fmla="*/ 85513 w 6704268"/>
                <a:gd name="connsiteY1" fmla="*/ 0 h 513066"/>
                <a:gd name="connsiteX2" fmla="*/ 6618755 w 6704268"/>
                <a:gd name="connsiteY2" fmla="*/ 0 h 513066"/>
                <a:gd name="connsiteX3" fmla="*/ 6704268 w 6704268"/>
                <a:gd name="connsiteY3" fmla="*/ 85513 h 513066"/>
                <a:gd name="connsiteX4" fmla="*/ 6704268 w 6704268"/>
                <a:gd name="connsiteY4" fmla="*/ 427553 h 513066"/>
                <a:gd name="connsiteX5" fmla="*/ 6618755 w 6704268"/>
                <a:gd name="connsiteY5" fmla="*/ 513066 h 513066"/>
                <a:gd name="connsiteX6" fmla="*/ 85513 w 6704268"/>
                <a:gd name="connsiteY6" fmla="*/ 513066 h 513066"/>
                <a:gd name="connsiteX7" fmla="*/ 0 w 6704268"/>
                <a:gd name="connsiteY7" fmla="*/ 427553 h 513066"/>
                <a:gd name="connsiteX8" fmla="*/ 0 w 6704268"/>
                <a:gd name="connsiteY8" fmla="*/ 85513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4268" h="513066">
                  <a:moveTo>
                    <a:pt x="0" y="85513"/>
                  </a:moveTo>
                  <a:cubicBezTo>
                    <a:pt x="0" y="38285"/>
                    <a:pt x="38285" y="0"/>
                    <a:pt x="85513" y="0"/>
                  </a:cubicBezTo>
                  <a:lnTo>
                    <a:pt x="6618755" y="0"/>
                  </a:lnTo>
                  <a:cubicBezTo>
                    <a:pt x="6665983" y="0"/>
                    <a:pt x="6704268" y="38285"/>
                    <a:pt x="6704268" y="85513"/>
                  </a:cubicBezTo>
                  <a:lnTo>
                    <a:pt x="6704268" y="427553"/>
                  </a:lnTo>
                  <a:cubicBezTo>
                    <a:pt x="6704268" y="474781"/>
                    <a:pt x="6665983" y="513066"/>
                    <a:pt x="6618755" y="513066"/>
                  </a:cubicBezTo>
                  <a:lnTo>
                    <a:pt x="85513" y="513066"/>
                  </a:lnTo>
                  <a:cubicBezTo>
                    <a:pt x="38285" y="513066"/>
                    <a:pt x="0" y="474781"/>
                    <a:pt x="0" y="427553"/>
                  </a:cubicBezTo>
                  <a:lnTo>
                    <a:pt x="0" y="85513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399" tIns="25046" rIns="221399" bIns="25046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Не налаженное взаимодействие между отделами и ВГО ТГ </a:t>
              </a:r>
              <a:r>
                <a:rPr lang="en-US" sz="1600" kern="1200" dirty="0" smtClean="0">
                  <a:latin typeface="+mn-lt"/>
                </a:rPr>
                <a:t>FESCO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12354" y="4011943"/>
              <a:ext cx="6712800" cy="604132"/>
            </a:xfrm>
            <a:custGeom>
              <a:avLst/>
              <a:gdLst>
                <a:gd name="connsiteX0" fmla="*/ 0 w 5194851"/>
                <a:gd name="connsiteY0" fmla="*/ 49201 h 295200"/>
                <a:gd name="connsiteX1" fmla="*/ 49201 w 5194851"/>
                <a:gd name="connsiteY1" fmla="*/ 0 h 295200"/>
                <a:gd name="connsiteX2" fmla="*/ 5145650 w 5194851"/>
                <a:gd name="connsiteY2" fmla="*/ 0 h 295200"/>
                <a:gd name="connsiteX3" fmla="*/ 5194851 w 5194851"/>
                <a:gd name="connsiteY3" fmla="*/ 49201 h 295200"/>
                <a:gd name="connsiteX4" fmla="*/ 5194851 w 5194851"/>
                <a:gd name="connsiteY4" fmla="*/ 245999 h 295200"/>
                <a:gd name="connsiteX5" fmla="*/ 5145650 w 5194851"/>
                <a:gd name="connsiteY5" fmla="*/ 295200 h 295200"/>
                <a:gd name="connsiteX6" fmla="*/ 49201 w 5194851"/>
                <a:gd name="connsiteY6" fmla="*/ 295200 h 295200"/>
                <a:gd name="connsiteX7" fmla="*/ 0 w 5194851"/>
                <a:gd name="connsiteY7" fmla="*/ 245999 h 295200"/>
                <a:gd name="connsiteX8" fmla="*/ 0 w 5194851"/>
                <a:gd name="connsiteY8" fmla="*/ 49201 h 29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851" h="295200">
                  <a:moveTo>
                    <a:pt x="0" y="49201"/>
                  </a:moveTo>
                  <a:cubicBezTo>
                    <a:pt x="0" y="22028"/>
                    <a:pt x="22028" y="0"/>
                    <a:pt x="49201" y="0"/>
                  </a:cubicBezTo>
                  <a:lnTo>
                    <a:pt x="5145650" y="0"/>
                  </a:lnTo>
                  <a:cubicBezTo>
                    <a:pt x="5172823" y="0"/>
                    <a:pt x="5194851" y="22028"/>
                    <a:pt x="5194851" y="49201"/>
                  </a:cubicBezTo>
                  <a:lnTo>
                    <a:pt x="5194851" y="245999"/>
                  </a:lnTo>
                  <a:cubicBezTo>
                    <a:pt x="5194851" y="273172"/>
                    <a:pt x="5172823" y="295200"/>
                    <a:pt x="5145650" y="295200"/>
                  </a:cubicBezTo>
                  <a:lnTo>
                    <a:pt x="49201" y="295200"/>
                  </a:lnTo>
                  <a:cubicBezTo>
                    <a:pt x="22028" y="295200"/>
                    <a:pt x="0" y="273172"/>
                    <a:pt x="0" y="245999"/>
                  </a:cubicBezTo>
                  <a:lnTo>
                    <a:pt x="0" y="4920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763" tIns="14410" rIns="210763" bIns="1441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Возможность технических ошибок как со стороны сотрудников отдела, так и сотрудников банка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812354" y="4645917"/>
              <a:ext cx="6712800" cy="624520"/>
            </a:xfrm>
            <a:custGeom>
              <a:avLst/>
              <a:gdLst>
                <a:gd name="connsiteX0" fmla="*/ 0 w 5194851"/>
                <a:gd name="connsiteY0" fmla="*/ 49201 h 295200"/>
                <a:gd name="connsiteX1" fmla="*/ 49201 w 5194851"/>
                <a:gd name="connsiteY1" fmla="*/ 0 h 295200"/>
                <a:gd name="connsiteX2" fmla="*/ 5145650 w 5194851"/>
                <a:gd name="connsiteY2" fmla="*/ 0 h 295200"/>
                <a:gd name="connsiteX3" fmla="*/ 5194851 w 5194851"/>
                <a:gd name="connsiteY3" fmla="*/ 49201 h 295200"/>
                <a:gd name="connsiteX4" fmla="*/ 5194851 w 5194851"/>
                <a:gd name="connsiteY4" fmla="*/ 245999 h 295200"/>
                <a:gd name="connsiteX5" fmla="*/ 5145650 w 5194851"/>
                <a:gd name="connsiteY5" fmla="*/ 295200 h 295200"/>
                <a:gd name="connsiteX6" fmla="*/ 49201 w 5194851"/>
                <a:gd name="connsiteY6" fmla="*/ 295200 h 295200"/>
                <a:gd name="connsiteX7" fmla="*/ 0 w 5194851"/>
                <a:gd name="connsiteY7" fmla="*/ 245999 h 295200"/>
                <a:gd name="connsiteX8" fmla="*/ 0 w 5194851"/>
                <a:gd name="connsiteY8" fmla="*/ 49201 h 29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851" h="295200">
                  <a:moveTo>
                    <a:pt x="0" y="49201"/>
                  </a:moveTo>
                  <a:cubicBezTo>
                    <a:pt x="0" y="22028"/>
                    <a:pt x="22028" y="0"/>
                    <a:pt x="49201" y="0"/>
                  </a:cubicBezTo>
                  <a:lnTo>
                    <a:pt x="5145650" y="0"/>
                  </a:lnTo>
                  <a:cubicBezTo>
                    <a:pt x="5172823" y="0"/>
                    <a:pt x="5194851" y="22028"/>
                    <a:pt x="5194851" y="49201"/>
                  </a:cubicBezTo>
                  <a:lnTo>
                    <a:pt x="5194851" y="245999"/>
                  </a:lnTo>
                  <a:cubicBezTo>
                    <a:pt x="5194851" y="273172"/>
                    <a:pt x="5172823" y="295200"/>
                    <a:pt x="5145650" y="295200"/>
                  </a:cubicBezTo>
                  <a:lnTo>
                    <a:pt x="49201" y="295200"/>
                  </a:lnTo>
                  <a:cubicBezTo>
                    <a:pt x="22028" y="295200"/>
                    <a:pt x="0" y="273172"/>
                    <a:pt x="0" y="245999"/>
                  </a:cubicBezTo>
                  <a:lnTo>
                    <a:pt x="0" y="4920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763" tIns="14410" rIns="210763" bIns="1441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Большой объем операций и информации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12354" y="5351142"/>
              <a:ext cx="6712800" cy="339329"/>
            </a:xfrm>
            <a:custGeom>
              <a:avLst/>
              <a:gdLst>
                <a:gd name="connsiteX0" fmla="*/ 0 w 5194851"/>
                <a:gd name="connsiteY0" fmla="*/ 49201 h 295200"/>
                <a:gd name="connsiteX1" fmla="*/ 49201 w 5194851"/>
                <a:gd name="connsiteY1" fmla="*/ 0 h 295200"/>
                <a:gd name="connsiteX2" fmla="*/ 5145650 w 5194851"/>
                <a:gd name="connsiteY2" fmla="*/ 0 h 295200"/>
                <a:gd name="connsiteX3" fmla="*/ 5194851 w 5194851"/>
                <a:gd name="connsiteY3" fmla="*/ 49201 h 295200"/>
                <a:gd name="connsiteX4" fmla="*/ 5194851 w 5194851"/>
                <a:gd name="connsiteY4" fmla="*/ 245999 h 295200"/>
                <a:gd name="connsiteX5" fmla="*/ 5145650 w 5194851"/>
                <a:gd name="connsiteY5" fmla="*/ 295200 h 295200"/>
                <a:gd name="connsiteX6" fmla="*/ 49201 w 5194851"/>
                <a:gd name="connsiteY6" fmla="*/ 295200 h 295200"/>
                <a:gd name="connsiteX7" fmla="*/ 0 w 5194851"/>
                <a:gd name="connsiteY7" fmla="*/ 245999 h 295200"/>
                <a:gd name="connsiteX8" fmla="*/ 0 w 5194851"/>
                <a:gd name="connsiteY8" fmla="*/ 49201 h 29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851" h="295200">
                  <a:moveTo>
                    <a:pt x="0" y="49201"/>
                  </a:moveTo>
                  <a:cubicBezTo>
                    <a:pt x="0" y="22028"/>
                    <a:pt x="22028" y="0"/>
                    <a:pt x="49201" y="0"/>
                  </a:cubicBezTo>
                  <a:lnTo>
                    <a:pt x="5145650" y="0"/>
                  </a:lnTo>
                  <a:cubicBezTo>
                    <a:pt x="5172823" y="0"/>
                    <a:pt x="5194851" y="22028"/>
                    <a:pt x="5194851" y="49201"/>
                  </a:cubicBezTo>
                  <a:lnTo>
                    <a:pt x="5194851" y="245999"/>
                  </a:lnTo>
                  <a:cubicBezTo>
                    <a:pt x="5194851" y="273172"/>
                    <a:pt x="5172823" y="295200"/>
                    <a:pt x="5145650" y="295200"/>
                  </a:cubicBezTo>
                  <a:lnTo>
                    <a:pt x="49201" y="295200"/>
                  </a:lnTo>
                  <a:cubicBezTo>
                    <a:pt x="22028" y="295200"/>
                    <a:pt x="0" y="273172"/>
                    <a:pt x="0" y="245999"/>
                  </a:cubicBezTo>
                  <a:lnTo>
                    <a:pt x="0" y="4920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763" tIns="14410" rIns="210763" bIns="1441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Языковой барьер при общении с нерезидентами </a:t>
              </a:r>
              <a:endParaRPr lang="ru-RU" sz="1600" kern="1200" dirty="0">
                <a:latin typeface="+mn-lt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12354" y="5771176"/>
              <a:ext cx="6712800" cy="510015"/>
            </a:xfrm>
            <a:custGeom>
              <a:avLst/>
              <a:gdLst>
                <a:gd name="connsiteX0" fmla="*/ 0 w 5194851"/>
                <a:gd name="connsiteY0" fmla="*/ 49201 h 295200"/>
                <a:gd name="connsiteX1" fmla="*/ 49201 w 5194851"/>
                <a:gd name="connsiteY1" fmla="*/ 0 h 295200"/>
                <a:gd name="connsiteX2" fmla="*/ 5145650 w 5194851"/>
                <a:gd name="connsiteY2" fmla="*/ 0 h 295200"/>
                <a:gd name="connsiteX3" fmla="*/ 5194851 w 5194851"/>
                <a:gd name="connsiteY3" fmla="*/ 49201 h 295200"/>
                <a:gd name="connsiteX4" fmla="*/ 5194851 w 5194851"/>
                <a:gd name="connsiteY4" fmla="*/ 245999 h 295200"/>
                <a:gd name="connsiteX5" fmla="*/ 5145650 w 5194851"/>
                <a:gd name="connsiteY5" fmla="*/ 295200 h 295200"/>
                <a:gd name="connsiteX6" fmla="*/ 49201 w 5194851"/>
                <a:gd name="connsiteY6" fmla="*/ 295200 h 295200"/>
                <a:gd name="connsiteX7" fmla="*/ 0 w 5194851"/>
                <a:gd name="connsiteY7" fmla="*/ 245999 h 295200"/>
                <a:gd name="connsiteX8" fmla="*/ 0 w 5194851"/>
                <a:gd name="connsiteY8" fmla="*/ 49201 h 29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851" h="295200">
                  <a:moveTo>
                    <a:pt x="0" y="49201"/>
                  </a:moveTo>
                  <a:cubicBezTo>
                    <a:pt x="0" y="22028"/>
                    <a:pt x="22028" y="0"/>
                    <a:pt x="49201" y="0"/>
                  </a:cubicBezTo>
                  <a:lnTo>
                    <a:pt x="5145650" y="0"/>
                  </a:lnTo>
                  <a:cubicBezTo>
                    <a:pt x="5172823" y="0"/>
                    <a:pt x="5194851" y="22028"/>
                    <a:pt x="5194851" y="49201"/>
                  </a:cubicBezTo>
                  <a:lnTo>
                    <a:pt x="5194851" y="245999"/>
                  </a:lnTo>
                  <a:cubicBezTo>
                    <a:pt x="5194851" y="273172"/>
                    <a:pt x="5172823" y="295200"/>
                    <a:pt x="5145650" y="295200"/>
                  </a:cubicBezTo>
                  <a:lnTo>
                    <a:pt x="49201" y="295200"/>
                  </a:lnTo>
                  <a:cubicBezTo>
                    <a:pt x="22028" y="295200"/>
                    <a:pt x="0" y="273172"/>
                    <a:pt x="0" y="245999"/>
                  </a:cubicBezTo>
                  <a:lnTo>
                    <a:pt x="0" y="4920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763" tIns="14410" rIns="210763" bIns="1441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+mn-lt"/>
                </a:rPr>
                <a:t>Непонимание основ валютного контроля РФ со стороны других отделов и нерезидентов</a:t>
              </a:r>
              <a:endParaRPr lang="ru-RU" sz="1600" kern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02968" y="4502368"/>
            <a:ext cx="1027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Покупка программного продукта Валютный контроль Участника ВЭД (ВК УВЭД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6123" y="4040703"/>
            <a:ext cx="2305878" cy="369332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100000">
                <a:schemeClr val="accent4">
                  <a:lumMod val="110000"/>
                  <a:satMod val="105000"/>
                  <a:tint val="67000"/>
                </a:schemeClr>
              </a:gs>
              <a:gs pos="0">
                <a:schemeClr val="accent4">
                  <a:lumMod val="105000"/>
                  <a:satMod val="103000"/>
                  <a:tint val="73000"/>
                  <a:alpha val="41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4">
                <a:alpha val="67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Валютный контроль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2970" y="4871700"/>
            <a:ext cx="8660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Перевод </a:t>
            </a:r>
            <a:r>
              <a:rPr lang="ru-RU" dirty="0"/>
              <a:t>самых объемных паспортов сделок в банки с аналогичным </a:t>
            </a:r>
            <a:r>
              <a:rPr lang="ru-RU" dirty="0" smtClean="0"/>
              <a:t>ПО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02968" y="5241032"/>
            <a:ext cx="866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Разработка мероприятий по ознакомлению с особенностями ведения ВК сотрудников других подразделений и ВГО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2968" y="1341754"/>
            <a:ext cx="249472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2969" y="1836354"/>
            <a:ext cx="11155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Увеличение экспортных железнодорожных перевозок с целью уменьшения порожнего пробега </a:t>
            </a:r>
            <a:r>
              <a:rPr lang="ru-RU" dirty="0" err="1" smtClean="0"/>
              <a:t>ктк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02968" y="2241155"/>
            <a:ext cx="11155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</a:t>
            </a:r>
            <a:r>
              <a:rPr lang="ru-RU" dirty="0" smtClean="0"/>
              <a:t>спользование </a:t>
            </a:r>
            <a:r>
              <a:rPr lang="ru-RU" dirty="0"/>
              <a:t>в </a:t>
            </a:r>
            <a:r>
              <a:rPr lang="ru-RU" dirty="0" smtClean="0"/>
              <a:t>чартере </a:t>
            </a:r>
            <a:r>
              <a:rPr lang="ru-RU" dirty="0"/>
              <a:t>новых судов, либо замену имеющихся более вместительными и современными, которые могут перевозить все возможные типы крупнотоннажных контейнеров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2968" y="2864767"/>
            <a:ext cx="10966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Снижение себестоимости оказываемых </a:t>
            </a:r>
            <a:r>
              <a:rPr lang="ru-RU" dirty="0" smtClean="0"/>
              <a:t>услуг за счет реализации </a:t>
            </a:r>
            <a:r>
              <a:rPr lang="ru-RU" dirty="0"/>
              <a:t>проекта </a:t>
            </a:r>
            <a:r>
              <a:rPr lang="ru-RU" dirty="0" smtClean="0"/>
              <a:t>Общего </a:t>
            </a:r>
            <a:r>
              <a:rPr lang="ru-RU" dirty="0"/>
              <a:t>центра обслуживания (ОЦО)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02968" y="3417555"/>
            <a:ext cx="10966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Проведения мероприятий по сокращению кредиторской задолженности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эффективности 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08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2ED6-5035-41CA-BB0E-7FA0D25A7391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Стоимость проекта </a:t>
            </a:r>
            <a:br>
              <a:rPr lang="ru-RU" sz="2400" dirty="0" smtClean="0"/>
            </a:br>
            <a:r>
              <a:rPr lang="ru-RU" sz="2400" dirty="0" smtClean="0"/>
              <a:t>«Внедрение продукта ВК УВЭД»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42202"/>
              </p:ext>
            </p:extLst>
          </p:nvPr>
        </p:nvGraphicFramePr>
        <p:xfrm>
          <a:off x="1129490" y="1573415"/>
          <a:ext cx="9279891" cy="466113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156697"/>
                <a:gridCol w="2192711"/>
                <a:gridCol w="2930483"/>
              </a:tblGrid>
              <a:tr h="95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Базовая конфигурация №2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Стоимость за первый 1 год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Стоимость за каждый последующий год, скидка 50%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Одна организация (ИНН), неограниченное количество рабочих мест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111 000,00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55 500,00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Дополнительная организация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17 500,00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8 750,00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"ФИТ"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ПАО "ДВМП"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17 500,00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8 750,00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"ДРТ"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17 500,00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8 750,00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"Фирма Трансгарант"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17 500,00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8 750,00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"ТКФ"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17 500,00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8 750,00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181 000,00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90 500,00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 за 3 года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362 000,00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2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эффект на конец 2020</a:t>
            </a:r>
            <a:r>
              <a:rPr lang="ru-RU" sz="2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92253"/>
              </p:ext>
            </p:extLst>
          </p:nvPr>
        </p:nvGraphicFramePr>
        <p:xfrm>
          <a:off x="1200150" y="1359475"/>
          <a:ext cx="9698758" cy="534523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351297"/>
                <a:gridCol w="635571"/>
                <a:gridCol w="2039670"/>
                <a:gridCol w="635571"/>
                <a:gridCol w="2036649"/>
              </a:tblGrid>
              <a:tr h="301536">
                <a:tc gridSpan="5">
                  <a:txBody>
                    <a:bodyPr/>
                    <a:lstStyle/>
                    <a:p>
                      <a:pPr marL="990600" indent="-990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Штат 7 человек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6">
                <a:tc>
                  <a:txBody>
                    <a:bodyPr/>
                    <a:lstStyle/>
                    <a:p>
                      <a:pPr marL="990600" indent="-990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990600" indent="-990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июнь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90600" indent="-990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декабрь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пше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Факт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пше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Валютный контролёр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1 460 844,00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1 460 844,00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Старший валютный контролёр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1 417 878,00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1 417 878,00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ВК УВЭД, 1 год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-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-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2 878 722,00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2 878 722,00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 на конец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5 757 444,00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Штат 5 (человек через 6 месяцев после покупки ПО) + ВК УВЭД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5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июнь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декабрь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пше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Факт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пше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Валютный контролёр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1 460 844,00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730 422,00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Старший валютный контролёр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1 417 878,00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1 417 878,00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ВК УВЭД, 1 год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181 000,00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-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3 059 722,00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2 148 300,00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 на конец 2020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5 208 022,00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Ожидаемые эффект на конец 2020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549 422,00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41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74164"/>
              </p:ext>
            </p:extLst>
          </p:nvPr>
        </p:nvGraphicFramePr>
        <p:xfrm>
          <a:off x="1200150" y="1359475"/>
          <a:ext cx="9698758" cy="506781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351297"/>
                <a:gridCol w="635571"/>
                <a:gridCol w="2039670"/>
                <a:gridCol w="635571"/>
                <a:gridCol w="2036649"/>
              </a:tblGrid>
              <a:tr h="301536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 7 человек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Валютный контролёр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2 921 688,00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5 843 376,00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валютный контролёр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2 835 756,00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5 671 512,00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 УВЭД, 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5 757 444,00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11 514 888,00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конец 2020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17 272 332,00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 5 человек (через 6 месяцев после покупки ПО) + ВК УВЭД</a:t>
                      </a:r>
                      <a:endParaRPr lang="ru-RU" sz="1600" i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5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Валютный контролёр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2 191 266,00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2 921 688,00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валютный контролёр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2 835 756,00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5 671 512,00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 УВЭД, 3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181 000,00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181 000,00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5 208 022,00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8 774 200,00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конец 2020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13 982 222,00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4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эффект на конец 2022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3 290 110,00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336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52498"/>
            <a:ext cx="8581570" cy="418646"/>
          </a:xfrm>
        </p:spPr>
        <p:txBody>
          <a:bodyPr/>
          <a:lstStyle/>
          <a:p>
            <a:r>
              <a:rPr lang="ru-RU" dirty="0" smtClean="0"/>
              <a:t>Обновлённый </a:t>
            </a:r>
            <a:r>
              <a:rPr lang="ru-RU" dirty="0"/>
              <a:t>бизнес –процесс по проверке и корректировке ВБК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888" y="1183883"/>
            <a:ext cx="11098156" cy="518434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92831" y="4467478"/>
            <a:ext cx="1296000" cy="849746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49719" y="4392598"/>
            <a:ext cx="1296000" cy="1207120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00150" y="3669475"/>
            <a:ext cx="32971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/>
              <a:t>Сохранить </a:t>
            </a:r>
            <a:r>
              <a:rPr lang="en-US" sz="2000" dirty="0"/>
              <a:t>pdf-</a:t>
            </a:r>
            <a:r>
              <a:rPr lang="ru-RU" sz="2000" dirty="0"/>
              <a:t>файл с ВБК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68568" y="5349408"/>
            <a:ext cx="13521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ВК УВЭД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7324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сбалансированных показателей по валютному контролю ООО «СЦФ»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3581400" y="6356349"/>
            <a:ext cx="4114800" cy="365125"/>
          </a:xfrm>
        </p:spPr>
        <p:txBody>
          <a:bodyPr/>
          <a:lstStyle/>
          <a:p>
            <a:r>
              <a:rPr lang="ru-RU" dirty="0" smtClean="0"/>
              <a:t>Шкаровская Виктория Евгеньевна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23976"/>
              </p:ext>
            </p:extLst>
          </p:nvPr>
        </p:nvGraphicFramePr>
        <p:xfrm>
          <a:off x="623890" y="1632268"/>
          <a:ext cx="10464343" cy="43891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24085"/>
                <a:gridCol w="215777"/>
                <a:gridCol w="3085688"/>
                <a:gridCol w="154174"/>
                <a:gridCol w="1077860"/>
                <a:gridCol w="188086"/>
                <a:gridCol w="1453619"/>
                <a:gridCol w="100467"/>
                <a:gridCol w="1164587"/>
              </a:tblGrid>
              <a:tr h="6701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Стратегическая цель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Ед. изм.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Факт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Целевое значение (3-л  горизонт)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91">
                <a:tc gridSpan="9"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ФИНАНСЫ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2"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Оптимизация ФОТ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Количество валютных контролёров в штате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пше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5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782">
                <a:tc rowSpan="2"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Обеспечение репатриации валютной выручки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Сумма дебиторской задолженности со сроком более 30 дней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долл.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5 337 796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</a:rPr>
                        <a:t>3 500 000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7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Сумма отрицательного сальдо по всем ВБК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долл.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</a:rPr>
                        <a:t>-6 013 553,51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</a:rPr>
                        <a:t>0,00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391">
                <a:tc gridSpan="9"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</a:rPr>
                        <a:t>КЛИЕНТЫ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2">
                <a:tc rowSpan="2" gridSpan="2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Налаженный контакт с клиентами-нерезидентами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Сумма не зачтённых переплат по валютным зачислениям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долл..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</a:rPr>
                        <a:t>132 756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1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Доля валютных контрактов, не приведенных к установленному шаблону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effectLst/>
                        </a:rPr>
                        <a:t>40%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DFAD-508C-42D7-88DE-BA5A7E91DA53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сбалансированных показателей по валютному контролю ООО «СЦФ»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38872"/>
              </p:ext>
            </p:extLst>
          </p:nvPr>
        </p:nvGraphicFramePr>
        <p:xfrm>
          <a:off x="838200" y="1344392"/>
          <a:ext cx="9954237" cy="513174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76836"/>
                <a:gridCol w="2849739"/>
                <a:gridCol w="900217"/>
                <a:gridCol w="1005663"/>
                <a:gridCol w="2321782"/>
              </a:tblGrid>
              <a:tr h="7501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Стратегическая цель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Ед. изм.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Целевое значение (3-л  горизонт)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769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ВНУТРЕННИЕ ПРОЦЕССЫ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455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Налаженная коммуникация с другими подразделениями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Скорость получения документов для разблокировки валютной выручки без ПС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Раб.дни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3-7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Скорость разнесения бухгалтером валютных реестров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Раб.дни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3-7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1-2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539">
                <a:tc rowSpan="4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Внедрение программного обеспечения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Среднее количество корректировок в месяц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шт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55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Доля ПС в банках с АСВКБ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Скорость проверки старых ПС (&gt;5лет)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Раб.дни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&gt;</a:t>
                      </a: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&lt;30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Скорость проверки зачисления валютной выручки по реестрам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Раб.дни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3-5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0307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Предотвращение штрафных санкций за нарушения валютного законодательства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Количество невыверенных ВБК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шт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636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9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DD45-0F10-4FF6-B8F5-765851D3B9AD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ВАР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1777" y="1270632"/>
            <a:ext cx="8714072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рассчитать эффективность внедрения программного обеспечения 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совершенствования процессов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валютного контроля внешнеэкономической деятельности предприятия ООО «ФЕСКО Интегрированный транспорт»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применением ССП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ВАР: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Краткая характеристика предприятия 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Анализ внешней и внутренней среды предприятия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Финансовый анализ предприятия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	Исследование бизнес-процессов валютного контроля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Выявление проблем организации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	Разработка рекомендаций по повышению эффективности бизнеса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	Разработка проекта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валютного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 внешнеэкономической деятельности предприятия» </a:t>
            </a:r>
          </a:p>
          <a:p>
            <a:pPr marL="285750" lvl="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	Обоснование возможностей и эффективности реализуемого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1777" y="2646948"/>
            <a:ext cx="8383604" cy="240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FC673C-CDC7-1145-AF01-A3BED1948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74" y="2452264"/>
            <a:ext cx="633889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F1AE-A0ED-4DCC-B68F-9D2A5077CA85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Система сбалансированных показателей по валютному контролю ООО «СЦФ»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2262"/>
              </p:ext>
            </p:extLst>
          </p:nvPr>
        </p:nvGraphicFramePr>
        <p:xfrm>
          <a:off x="623888" y="1260909"/>
          <a:ext cx="10281535" cy="546056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47006"/>
                <a:gridCol w="3047006"/>
                <a:gridCol w="1214941"/>
                <a:gridCol w="1214941"/>
                <a:gridCol w="1757641"/>
              </a:tblGrid>
              <a:tr h="6913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Стратегическая цель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Ед. изм.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Факт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Целевое значение (3-л  горизонт)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474">
                <a:tc gridSpan="5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ПОТЕНЦИАЛ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590">
                <a:tc rowSpan="3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Обучение и повышение квалификации персонала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Уровень английского языка Upper-Intermediate у всех валютных контролёров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пше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Доля сотрудников, прошедших программы по повышению квалификации/переквалификации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Количество выпущенных регламентов, памяток, инструкций по ВК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шт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3892">
                <a:tc rowSpan="2"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Владение основами ВК РФ сотрудниками других отделов и подразделений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Количество отказанных заявок в месяц из-за превышенных сроков сдачи документов в банк </a:t>
                      </a:r>
                      <a:endParaRPr lang="ru-RU" sz="1800">
                        <a:effectLst/>
                      </a:endParaRPr>
                    </a:p>
                    <a:p>
                      <a:r>
                        <a:rPr lang="ru-RU" sz="1400">
                          <a:effectLst/>
                        </a:rPr>
                        <a:t>шт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шт 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Количество проведенных вебинаров о ВК для других подразделений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шт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91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Дополнительные мероприятия по стратегической карте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DFAD-508C-42D7-88DE-BA5A7E91DA53}" type="datetime1">
              <a:rPr lang="ru-RU" smtClean="0"/>
              <a:t>17.11.20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421632" y="2097088"/>
            <a:ext cx="4615589" cy="4259262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1. Разработка </a:t>
            </a:r>
            <a:r>
              <a:rPr lang="ru-RU" sz="1600" b="1" dirty="0"/>
              <a:t>блока </a:t>
            </a:r>
            <a:r>
              <a:rPr lang="ru-RU" sz="1600" b="1" dirty="0" err="1"/>
              <a:t>вебинаров</a:t>
            </a:r>
            <a:r>
              <a:rPr lang="ru-RU" sz="1600" b="1" dirty="0"/>
              <a:t> о валютном контроле для сотрудников других </a:t>
            </a:r>
            <a:r>
              <a:rPr lang="ru-RU" sz="1600" b="1" dirty="0" smtClean="0"/>
              <a:t>подразделений: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600" dirty="0"/>
              <a:t>Для экспертов и менеджеров по работе с клиентами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600" dirty="0"/>
              <a:t>Для отдела учета ТМЦ и основных средств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600" dirty="0"/>
              <a:t>Для отдела контроля расходов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600" dirty="0"/>
              <a:t>Для отдела экономики и планирования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/>
              <a:t>И другие</a:t>
            </a:r>
            <a:r>
              <a:rPr lang="ru-RU" sz="1600" b="1" dirty="0" smtClean="0"/>
              <a:t> </a:t>
            </a:r>
          </a:p>
          <a:p>
            <a:endParaRPr lang="ru-RU" sz="1600" b="1" dirty="0"/>
          </a:p>
          <a:p>
            <a:pPr lvl="0"/>
            <a:r>
              <a:rPr lang="ru-RU" sz="1600" b="1" dirty="0" smtClean="0"/>
              <a:t>2. Разработка </a:t>
            </a:r>
            <a:r>
              <a:rPr lang="ru-RU" sz="1600" b="1" dirty="0"/>
              <a:t>инструкций и памяток по валютному контролю.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58634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 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4294967295"/>
          </p:nvPr>
        </p:nvSpPr>
        <p:spPr>
          <a:xfrm>
            <a:off x="236304" y="6356349"/>
            <a:ext cx="2743200" cy="365125"/>
          </a:xfrm>
        </p:spPr>
        <p:txBody>
          <a:bodyPr/>
          <a:lstStyle/>
          <a:p>
            <a:fld id="{14312CD2-98BB-4E81-A7FE-A1EEE4CD32E9}" type="datetime1">
              <a:rPr lang="ru-RU" smtClean="0"/>
              <a:t>17.11.20</a:t>
            </a:fld>
            <a:endParaRPr lang="ru-RU" dirty="0"/>
          </a:p>
        </p:txBody>
      </p:sp>
      <p:sp>
        <p:nvSpPr>
          <p:cNvPr id="9" name="Нижний колонтитул 51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Шкаровская Виктория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34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61770C3-BA5E-124F-8787-F82F1529A58A}"/>
              </a:ext>
            </a:extLst>
          </p:cNvPr>
          <p:cNvSpPr/>
          <p:nvPr/>
        </p:nvSpPr>
        <p:spPr>
          <a:xfrm>
            <a:off x="1416323" y="2392408"/>
            <a:ext cx="3201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FESCO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8149ECD-6404-4F49-8CAC-2E97466D630E}"/>
              </a:ext>
            </a:extLst>
          </p:cNvPr>
          <p:cNvSpPr/>
          <p:nvPr/>
        </p:nvSpPr>
        <p:spPr>
          <a:xfrm>
            <a:off x="1463610" y="3453684"/>
            <a:ext cx="3159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600" b="1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11FBB37-0831-AB4A-952A-56471068A5C6}"/>
              </a:ext>
            </a:extLst>
          </p:cNvPr>
          <p:cNvSpPr>
            <a:spLocks noChangeAspect="1"/>
          </p:cNvSpPr>
          <p:nvPr/>
        </p:nvSpPr>
        <p:spPr>
          <a:xfrm>
            <a:off x="5982539" y="1307792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118EA5F-A732-A648-BFEC-3BBCA6B1118D}"/>
              </a:ext>
            </a:extLst>
          </p:cNvPr>
          <p:cNvSpPr>
            <a:spLocks noChangeAspect="1"/>
          </p:cNvSpPr>
          <p:nvPr/>
        </p:nvSpPr>
        <p:spPr>
          <a:xfrm>
            <a:off x="5982539" y="2279229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F4D5AA1-9B07-4546-8EC2-88B8FE054D5C}"/>
              </a:ext>
            </a:extLst>
          </p:cNvPr>
          <p:cNvSpPr>
            <a:spLocks noChangeAspect="1"/>
          </p:cNvSpPr>
          <p:nvPr/>
        </p:nvSpPr>
        <p:spPr>
          <a:xfrm>
            <a:off x="5982539" y="3250666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49A798DC-8E01-2945-AF88-D82681EDF552}"/>
              </a:ext>
            </a:extLst>
          </p:cNvPr>
          <p:cNvSpPr>
            <a:spLocks noChangeAspect="1"/>
          </p:cNvSpPr>
          <p:nvPr/>
        </p:nvSpPr>
        <p:spPr>
          <a:xfrm>
            <a:off x="5982539" y="4222103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4251C6B1-6BC1-5441-AD3A-0E32609BC233}"/>
              </a:ext>
            </a:extLst>
          </p:cNvPr>
          <p:cNvSpPr>
            <a:spLocks noChangeAspect="1"/>
          </p:cNvSpPr>
          <p:nvPr/>
        </p:nvSpPr>
        <p:spPr>
          <a:xfrm>
            <a:off x="5982539" y="5193540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F7FEDE36-2083-754D-90C3-CC8A661DC305}"/>
              </a:ext>
            </a:extLst>
          </p:cNvPr>
          <p:cNvSpPr>
            <a:spLocks noChangeAspect="1"/>
          </p:cNvSpPr>
          <p:nvPr/>
        </p:nvSpPr>
        <p:spPr>
          <a:xfrm>
            <a:off x="5982539" y="6164977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5A05FD84-0318-364B-81FC-176457F95A8E}"/>
              </a:ext>
            </a:extLst>
          </p:cNvPr>
          <p:cNvSpPr>
            <a:spLocks noChangeAspect="1"/>
          </p:cNvSpPr>
          <p:nvPr/>
        </p:nvSpPr>
        <p:spPr>
          <a:xfrm>
            <a:off x="5982539" y="336355"/>
            <a:ext cx="252000" cy="2520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96402B7-E84F-FF4D-AC4C-BEA048412286}"/>
              </a:ext>
            </a:extLst>
          </p:cNvPr>
          <p:cNvSpPr txBox="1"/>
          <p:nvPr/>
        </p:nvSpPr>
        <p:spPr>
          <a:xfrm>
            <a:off x="6548391" y="4082093"/>
            <a:ext cx="79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200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88B95A3-7DC0-8842-AEB2-1DAEF14284B5}"/>
              </a:ext>
            </a:extLst>
          </p:cNvPr>
          <p:cNvSpPr txBox="1"/>
          <p:nvPr/>
        </p:nvSpPr>
        <p:spPr>
          <a:xfrm>
            <a:off x="6548391" y="4918722"/>
            <a:ext cx="9139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11.5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C285BB-6550-984D-9B67-96F40C3F58CE}"/>
              </a:ext>
            </a:extLst>
          </p:cNvPr>
          <p:cNvSpPr/>
          <p:nvPr/>
        </p:nvSpPr>
        <p:spPr>
          <a:xfrm>
            <a:off x="7340996" y="3266943"/>
            <a:ext cx="184731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endParaRPr lang="ru-RU" sz="1400" b="1">
              <a:solidFill>
                <a:schemeClr val="bg1"/>
              </a:solidFill>
              <a:ea typeface="tahoma"/>
              <a:cs typeface="tahoma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7C138B-1EA2-B44F-94E1-3C148A79A55A}"/>
              </a:ext>
            </a:extLst>
          </p:cNvPr>
          <p:cNvSpPr/>
          <p:nvPr/>
        </p:nvSpPr>
        <p:spPr>
          <a:xfrm>
            <a:off x="7187636" y="4177584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крупногабаритных грузов</a:t>
            </a:r>
            <a:endParaRPr lang="ru-RU" sz="1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B5BC252-7E05-E742-8F2A-1090E6DA5A35}"/>
              </a:ext>
            </a:extLst>
          </p:cNvPr>
          <p:cNvSpPr/>
          <p:nvPr/>
        </p:nvSpPr>
        <p:spPr>
          <a:xfrm>
            <a:off x="6544668" y="5263248"/>
            <a:ext cx="4680380" cy="4308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грузов переработано во Владивостокском морском торговом порту (входит в ТГ FESCO) в 2019 году</a:t>
            </a:r>
            <a:endParaRPr lang="ru-RU" sz="200">
              <a:solidFill>
                <a:schemeClr val="accent1">
                  <a:lumMod val="20000"/>
                  <a:lumOff val="8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14544D-967B-6247-8266-26FA25031F07}"/>
              </a:ext>
            </a:extLst>
          </p:cNvPr>
          <p:cNvSpPr/>
          <p:nvPr/>
        </p:nvSpPr>
        <p:spPr>
          <a:xfrm>
            <a:off x="7330133" y="5034070"/>
            <a:ext cx="1101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млн. тонн</a:t>
            </a:r>
            <a:endParaRPr lang="ru-RU" sz="14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9529123-EABF-0B43-BD39-96DA5409DD1A}"/>
              </a:ext>
            </a:extLst>
          </p:cNvPr>
          <p:cNvSpPr/>
          <p:nvPr/>
        </p:nvSpPr>
        <p:spPr>
          <a:xfrm>
            <a:off x="6544668" y="4426159"/>
            <a:ext cx="1404552" cy="2616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100">
                <a:solidFill>
                  <a:schemeClr val="tx1">
                    <a:lumMod val="20000"/>
                    <a:lumOff val="80000"/>
                  </a:schemeClr>
                </a:solidFill>
              </a:rPr>
              <a:t>перевезено в 2019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2EA6E82-41AD-AF47-B01B-BD9CF62C0012}"/>
              </a:ext>
            </a:extLst>
          </p:cNvPr>
          <p:cNvGrpSpPr/>
          <p:nvPr/>
        </p:nvGrpSpPr>
        <p:grpSpPr>
          <a:xfrm>
            <a:off x="6548390" y="166449"/>
            <a:ext cx="3747268" cy="652204"/>
            <a:chOff x="6548390" y="6017791"/>
            <a:chExt cx="3747268" cy="65220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33D315C-9F3F-FC49-89D5-C351A7946C1E}"/>
                </a:ext>
              </a:extLst>
            </p:cNvPr>
            <p:cNvSpPr txBox="1"/>
            <p:nvPr/>
          </p:nvSpPr>
          <p:spPr>
            <a:xfrm>
              <a:off x="6548390" y="6017791"/>
              <a:ext cx="1355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10 000</a:t>
              </a:r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3E46A39-7EC9-4E41-899A-A3E8A5C85587}"/>
                </a:ext>
              </a:extLst>
            </p:cNvPr>
            <p:cNvSpPr txBox="1"/>
            <p:nvPr/>
          </p:nvSpPr>
          <p:spPr>
            <a:xfrm>
              <a:off x="6576199" y="6408385"/>
              <a:ext cx="37194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при среднегодовом показателе </a:t>
              </a:r>
              <a:r>
                <a:rPr lang="en-US" sz="11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NPS-64%</a:t>
              </a:r>
              <a:endParaRPr lang="ru-RU" sz="110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7DAFEC14-72A2-474C-9FE0-200ED0C1395E}"/>
                </a:ext>
              </a:extLst>
            </p:cNvPr>
            <p:cNvSpPr/>
            <p:nvPr/>
          </p:nvSpPr>
          <p:spPr>
            <a:xfrm>
              <a:off x="7697495" y="6138397"/>
              <a:ext cx="12678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клиентов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8AB4BA5-5FCE-854B-8D39-5320BE155968}"/>
              </a:ext>
            </a:extLst>
          </p:cNvPr>
          <p:cNvGrpSpPr/>
          <p:nvPr/>
        </p:nvGrpSpPr>
        <p:grpSpPr>
          <a:xfrm>
            <a:off x="6544668" y="2990310"/>
            <a:ext cx="5048242" cy="802143"/>
            <a:chOff x="6544668" y="2344720"/>
            <a:chExt cx="5048242" cy="8021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9944CFF-9855-9542-9502-87BE3505B352}"/>
                </a:ext>
              </a:extLst>
            </p:cNvPr>
            <p:cNvSpPr txBox="1"/>
            <p:nvPr/>
          </p:nvSpPr>
          <p:spPr>
            <a:xfrm>
              <a:off x="6544668" y="2344720"/>
              <a:ext cx="602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27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57A4C64-0F20-024D-9282-5C845D82B76F}"/>
                </a:ext>
              </a:extLst>
            </p:cNvPr>
            <p:cNvSpPr/>
            <p:nvPr/>
          </p:nvSpPr>
          <p:spPr>
            <a:xfrm>
              <a:off x="7004311" y="2468692"/>
              <a:ext cx="2704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регулярных ж/д сервисов</a:t>
              </a:r>
              <a:endParaRPr lang="ru-RU" sz="140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BE978B65-924D-2748-A000-3E6C3BFEE8A6}"/>
                </a:ext>
              </a:extLst>
            </p:cNvPr>
            <p:cNvSpPr/>
            <p:nvPr/>
          </p:nvSpPr>
          <p:spPr>
            <a:xfrm>
              <a:off x="6544668" y="2715976"/>
              <a:ext cx="504824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с суммарным объемом перевозок по ж/д более 352 тысяч груженых TEU</a:t>
              </a:r>
            </a:p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в 2019 году, включая перевозки грузов с температурным режимом</a:t>
              </a: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EE41E3F-E543-7942-8A7E-36AEABE2C27E}"/>
              </a:ext>
            </a:extLst>
          </p:cNvPr>
          <p:cNvGrpSpPr/>
          <p:nvPr/>
        </p:nvGrpSpPr>
        <p:grpSpPr>
          <a:xfrm>
            <a:off x="6544668" y="2027535"/>
            <a:ext cx="5647332" cy="808800"/>
            <a:chOff x="6544668" y="1352826"/>
            <a:chExt cx="5647332" cy="808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9815720-B97B-5C47-A51F-780526E918A5}"/>
                </a:ext>
              </a:extLst>
            </p:cNvPr>
            <p:cNvSpPr txBox="1"/>
            <p:nvPr/>
          </p:nvSpPr>
          <p:spPr>
            <a:xfrm>
              <a:off x="6544668" y="1352826"/>
              <a:ext cx="707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19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1FFAC75-6E17-C040-9104-6157546A1958}"/>
                </a:ext>
              </a:extLst>
            </p:cNvPr>
            <p:cNvSpPr/>
            <p:nvPr/>
          </p:nvSpPr>
          <p:spPr>
            <a:xfrm>
              <a:off x="7004311" y="1476445"/>
              <a:ext cx="30620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регулярных морских сервисов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CF938F4D-667A-6B4B-BC62-C073C167D8EB}"/>
                </a:ext>
              </a:extLst>
            </p:cNvPr>
            <p:cNvSpPr/>
            <p:nvPr/>
          </p:nvSpPr>
          <p:spPr>
            <a:xfrm>
              <a:off x="6572582" y="1730739"/>
              <a:ext cx="5619418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включая международные и каботажные сервисы.</a:t>
              </a: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С суммарным объемом перевозок более 263 тысяч TEU в 2019 году</a:t>
              </a:r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3CD71AD-F2D5-6F42-9FE0-C3FFBA1E6C95}"/>
              </a:ext>
            </a:extLst>
          </p:cNvPr>
          <p:cNvGrpSpPr/>
          <p:nvPr/>
        </p:nvGrpSpPr>
        <p:grpSpPr>
          <a:xfrm>
            <a:off x="6544668" y="5897833"/>
            <a:ext cx="4545923" cy="774884"/>
            <a:chOff x="6544667" y="141961"/>
            <a:chExt cx="4545923" cy="774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A75E70D-941A-6241-B20D-BE201CFF041E}"/>
                </a:ext>
              </a:extLst>
            </p:cNvPr>
            <p:cNvSpPr txBox="1"/>
            <p:nvPr/>
          </p:nvSpPr>
          <p:spPr>
            <a:xfrm>
              <a:off x="6544669" y="141961"/>
              <a:ext cx="4545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5 000</a:t>
              </a:r>
              <a:r>
                <a:rPr lang="ru-RU" sz="2000" b="1">
                  <a:solidFill>
                    <a:schemeClr val="bg1"/>
                  </a:solidFill>
                </a:rPr>
                <a:t> </a:t>
              </a:r>
              <a:r>
                <a:rPr lang="ru-RU" sz="1400" b="1">
                  <a:solidFill>
                    <a:schemeClr val="bg1"/>
                  </a:solidFill>
                </a:rPr>
                <a:t>сотрудников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66E6302E-2867-AF48-A6FB-705EE27D3E88}"/>
                </a:ext>
              </a:extLst>
            </p:cNvPr>
            <p:cNvSpPr/>
            <p:nvPr/>
          </p:nvSpPr>
          <p:spPr>
            <a:xfrm>
              <a:off x="6544667" y="485958"/>
              <a:ext cx="43545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включая зарубежные офисы и</a:t>
              </a:r>
              <a:r>
                <a:rPr lang="ru-RU" sz="1100" b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дочерние</a:t>
              </a:r>
            </a:p>
            <a:p>
              <a:r>
                <a:rPr lang="ru-RU" sz="110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организации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68B6C2C-CE7F-594E-B4B4-483A9166BBEC}"/>
              </a:ext>
            </a:extLst>
          </p:cNvPr>
          <p:cNvGrpSpPr/>
          <p:nvPr/>
        </p:nvGrpSpPr>
        <p:grpSpPr>
          <a:xfrm>
            <a:off x="6548390" y="1079449"/>
            <a:ext cx="4676658" cy="765435"/>
            <a:chOff x="6548390" y="3127585"/>
            <a:chExt cx="4676658" cy="7654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D1CE9D6-27ED-0644-ABD2-E1829E3A2F10}"/>
                </a:ext>
              </a:extLst>
            </p:cNvPr>
            <p:cNvSpPr txBox="1"/>
            <p:nvPr/>
          </p:nvSpPr>
          <p:spPr>
            <a:xfrm>
              <a:off x="6548390" y="3127585"/>
              <a:ext cx="1020161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38</a:t>
              </a:r>
              <a:r>
                <a:rPr lang="en-US" sz="2400" b="1">
                  <a:solidFill>
                    <a:schemeClr val="bg1"/>
                  </a:solidFill>
                </a:rPr>
                <a:t>%</a:t>
              </a:r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583C512C-AF61-7B49-92D0-68733D2B803C}"/>
                </a:ext>
              </a:extLst>
            </p:cNvPr>
            <p:cNvSpPr/>
            <p:nvPr/>
          </p:nvSpPr>
          <p:spPr>
            <a:xfrm>
              <a:off x="6568130" y="3462133"/>
              <a:ext cx="4656918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  <a:ea typeface="+mn-lt"/>
                  <a:cs typeface="+mn-lt"/>
                </a:rPr>
                <a:t>во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всех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отгрузках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по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ж/д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из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Приморского</a:t>
              </a:r>
              <a:r>
                <a:rPr lang="en-US" sz="11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края</a:t>
              </a:r>
              <a:endParaRPr lang="en-US" sz="1100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  <a:p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на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запад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по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Транссибирской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магистрали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 в 2019 </a:t>
              </a:r>
              <a:r>
                <a:rPr lang="en-US" sz="1100" dirty="0" err="1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году</a:t>
              </a:r>
              <a:r>
                <a:rPr lang="en-US" sz="11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. </a:t>
              </a:r>
              <a:endParaRPr lang="ru-RU" sz="11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C450A68F-3D9E-489B-927F-39610712BDB9}"/>
                </a:ext>
              </a:extLst>
            </p:cNvPr>
            <p:cNvSpPr/>
            <p:nvPr/>
          </p:nvSpPr>
          <p:spPr>
            <a:xfrm>
              <a:off x="7385310" y="3212548"/>
              <a:ext cx="1657826" cy="307777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</a:rPr>
                <a:t>доля Компании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273881" y="6359498"/>
            <a:ext cx="2743200" cy="365125"/>
          </a:xfrm>
        </p:spPr>
        <p:txBody>
          <a:bodyPr/>
          <a:lstStyle/>
          <a:p>
            <a:fld id="{1DD39C1C-EE23-452B-A419-E8419428DE6D}" type="datetime1">
              <a:rPr lang="ru-RU" smtClean="0"/>
              <a:t>17.11.20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7651498" y="6449693"/>
            <a:ext cx="4114800" cy="365125"/>
          </a:xfrm>
        </p:spPr>
        <p:txBody>
          <a:bodyPr/>
          <a:lstStyle/>
          <a:p>
            <a:r>
              <a:rPr lang="ru-RU" dirty="0" smtClean="0"/>
              <a:t>Шкаровская Виктория Евгеньевна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FESCO </a:t>
            </a:r>
            <a:r>
              <a:rPr lang="ru-RU" dirty="0" smtClean="0"/>
              <a:t>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6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1A49540-7D6C-4A26-93F3-90AFC86F1318}"/>
              </a:ext>
            </a:extLst>
          </p:cNvPr>
          <p:cNvSpPr/>
          <p:nvPr/>
        </p:nvSpPr>
        <p:spPr>
          <a:xfrm>
            <a:off x="6166812" y="3603424"/>
            <a:ext cx="5367924" cy="403043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61AC7CD-603B-408E-BE0D-0FD1BB2A02AA}"/>
              </a:ext>
            </a:extLst>
          </p:cNvPr>
          <p:cNvSpPr/>
          <p:nvPr/>
        </p:nvSpPr>
        <p:spPr>
          <a:xfrm>
            <a:off x="444117" y="3603424"/>
            <a:ext cx="5241786" cy="4030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A483D23-CA8C-4D80-BBCE-BADA887599B5}"/>
              </a:ext>
            </a:extLst>
          </p:cNvPr>
          <p:cNvSpPr/>
          <p:nvPr/>
        </p:nvSpPr>
        <p:spPr>
          <a:xfrm>
            <a:off x="6166813" y="933109"/>
            <a:ext cx="5367917" cy="4030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09B3FE0-A400-4DC9-8C8E-F6553DA0EA15}"/>
              </a:ext>
            </a:extLst>
          </p:cNvPr>
          <p:cNvSpPr/>
          <p:nvPr/>
        </p:nvSpPr>
        <p:spPr>
          <a:xfrm>
            <a:off x="444117" y="933109"/>
            <a:ext cx="5241772" cy="4030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0C86A3-53FD-4E3C-BA8C-05729803412D}"/>
              </a:ext>
            </a:extLst>
          </p:cNvPr>
          <p:cNvSpPr txBox="1"/>
          <p:nvPr/>
        </p:nvSpPr>
        <p:spPr>
          <a:xfrm>
            <a:off x="383771" y="65268"/>
            <a:ext cx="70583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80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КОНКУРЕНТЫ В СЕГМЕНТАХ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71EA2F-D46A-4F53-BCBA-0F8EAAAB2699}"/>
              </a:ext>
            </a:extLst>
          </p:cNvPr>
          <p:cNvSpPr txBox="1"/>
          <p:nvPr/>
        </p:nvSpPr>
        <p:spPr>
          <a:xfrm>
            <a:off x="507108" y="977663"/>
            <a:ext cx="508465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МОРСКИЕ ЛИНИИ НА ДАЛЬНЕМ ВОСТОКЕ </a:t>
            </a:r>
            <a:r>
              <a:rPr lang="ru-RU" sz="13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3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внешторг</a:t>
            </a:r>
            <a:r>
              <a:rPr lang="ru-RU" sz="13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FF6B34-2C0A-418A-A278-4F589EE622E5}"/>
              </a:ext>
            </a:extLst>
          </p:cNvPr>
          <p:cNvSpPr txBox="1"/>
          <p:nvPr/>
        </p:nvSpPr>
        <p:spPr>
          <a:xfrm>
            <a:off x="6331837" y="977663"/>
            <a:ext cx="457861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 НА ДАЛЬНЕМ ВОСТОКЕ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07AD28-3226-4903-BD6F-4A000771E58E}"/>
              </a:ext>
            </a:extLst>
          </p:cNvPr>
          <p:cNvSpPr txBox="1"/>
          <p:nvPr/>
        </p:nvSpPr>
        <p:spPr>
          <a:xfrm>
            <a:off x="6171645" y="3657213"/>
            <a:ext cx="4272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6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ИНТЕРМОДАЛЬНЫЕ ПЕРЕВОЗКИ </a:t>
            </a:r>
            <a:r>
              <a:rPr lang="ru-RU" sz="12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(Дальний Восток)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F8C574-A67F-418D-8099-4DACAA2A29B5}"/>
              </a:ext>
            </a:extLst>
          </p:cNvPr>
          <p:cNvSpPr txBox="1"/>
          <p:nvPr/>
        </p:nvSpPr>
        <p:spPr>
          <a:xfrm>
            <a:off x="507109" y="3647979"/>
            <a:ext cx="3100529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 КОНТЕЙНЕРНЫЕ ПЕРЕВОЗКИ</a:t>
            </a:r>
            <a:endParaRPr lang="ru-RU" sz="13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C39301-B637-461E-A959-26DCD8AF4B37}"/>
              </a:ext>
            </a:extLst>
          </p:cNvPr>
          <p:cNvSpPr txBox="1"/>
          <p:nvPr/>
        </p:nvSpPr>
        <p:spPr>
          <a:xfrm>
            <a:off x="383771" y="4199182"/>
            <a:ext cx="2082943" cy="2174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9200" indent="-259200"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Трансконтейнер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(42%)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ОТЛК (13%)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960"/>
              </a:spcBef>
              <a:spcAft>
                <a:spcPts val="960"/>
              </a:spcAft>
              <a:buAutoNum type="arabicPeriod"/>
            </a:pPr>
            <a:r>
              <a:rPr lang="en-US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(11%)</a:t>
            </a:r>
          </a:p>
          <a:p>
            <a:pPr marL="259200" indent="-259200"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(7%)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Евросиб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(5%)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Логопер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143D7C-DB9E-4973-9084-8E4E9878562D}"/>
              </a:ext>
            </a:extLst>
          </p:cNvPr>
          <p:cNvSpPr txBox="1"/>
          <p:nvPr/>
        </p:nvSpPr>
        <p:spPr>
          <a:xfrm>
            <a:off x="405385" y="1443107"/>
            <a:ext cx="151547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9200" indent="-259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Maersk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(30%)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</a:t>
            </a:r>
            <a:r>
              <a:rPr lang="ru-RU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(28%)</a:t>
            </a:r>
            <a:endParaRPr lang="en-US" sz="1200" b="1" dirty="0">
              <a:solidFill>
                <a:srgbClr val="0032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Sinokor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CMA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HMM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(4%)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55ABB4-5F90-47F2-A051-F4E749F0B59A}"/>
              </a:ext>
            </a:extLst>
          </p:cNvPr>
          <p:cNvSpPr txBox="1"/>
          <p:nvPr/>
        </p:nvSpPr>
        <p:spPr>
          <a:xfrm>
            <a:off x="6166813" y="1603765"/>
            <a:ext cx="229614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9200" indent="-259200">
              <a:spcBef>
                <a:spcPts val="960"/>
              </a:spcBef>
              <a:spcAft>
                <a:spcPts val="960"/>
              </a:spcAft>
              <a:buAutoNum type="arabicPeriod"/>
            </a:pPr>
            <a:r>
              <a:rPr lang="ru-RU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ВМТП </a:t>
            </a:r>
            <a:r>
              <a:rPr lang="en-US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(44%)</a:t>
            </a:r>
            <a:endParaRPr lang="ru-RU" sz="1200" b="1" dirty="0">
              <a:solidFill>
                <a:srgbClr val="0032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9200" indent="-259200">
              <a:spcBef>
                <a:spcPts val="960"/>
              </a:spcBef>
              <a:spcAft>
                <a:spcPts val="96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ВСК (28%)</a:t>
            </a:r>
          </a:p>
          <a:p>
            <a:pPr marL="259200" indent="-259200">
              <a:spcBef>
                <a:spcPts val="960"/>
              </a:spcBef>
              <a:spcAft>
                <a:spcPts val="960"/>
              </a:spcAft>
              <a:buFontTx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ВМРП (17%)</a:t>
            </a:r>
          </a:p>
          <a:p>
            <a:pPr marL="259200" indent="-259200">
              <a:spcBef>
                <a:spcPts val="960"/>
              </a:spcBef>
              <a:spcAft>
                <a:spcPts val="960"/>
              </a:spcAft>
              <a:buFontTx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Пасифик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Лоджистик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9BF6A80-7E7A-4C7F-9EE4-D40E2AFF7BD0}"/>
              </a:ext>
            </a:extLst>
          </p:cNvPr>
          <p:cNvSpPr txBox="1"/>
          <p:nvPr/>
        </p:nvSpPr>
        <p:spPr>
          <a:xfrm>
            <a:off x="6103822" y="4174295"/>
            <a:ext cx="2396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en-US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</a:t>
            </a:r>
            <a:r>
              <a:rPr lang="ru-RU" sz="1200" b="1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(24%)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FontTx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 (7%)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ТЛК ВЛ ЛОДЖИСТИК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6%)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ФАРЕС (1%)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Лоджистик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(1%)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ТФЛ 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Рейлшип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Сервис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Альфа Транзит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Контейнер-Сервис</a:t>
            </a:r>
          </a:p>
          <a:p>
            <a:pPr marL="259200" indent="-259200"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МЕРИДИАН ЛАЙН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FE0FED44-B5AB-4968-AFFF-60EDFE11D564}"/>
              </a:ext>
            </a:extLst>
          </p:cNvPr>
          <p:cNvCxnSpPr/>
          <p:nvPr/>
        </p:nvCxnSpPr>
        <p:spPr>
          <a:xfrm>
            <a:off x="2121980" y="1532706"/>
            <a:ext cx="0" cy="1857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A7BFD2F-911F-46BB-B202-294C9D2667AC}"/>
              </a:ext>
            </a:extLst>
          </p:cNvPr>
          <p:cNvSpPr txBox="1"/>
          <p:nvPr/>
        </p:nvSpPr>
        <p:spPr>
          <a:xfrm>
            <a:off x="396240" y="580141"/>
            <a:ext cx="2173993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20" dirty="0"/>
              <a:t>(доля рынка в 2019 году)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FE43E83-DCF4-445C-833A-43E86CA6C0DE}"/>
              </a:ext>
            </a:extLst>
          </p:cNvPr>
          <p:cNvCxnSpPr/>
          <p:nvPr/>
        </p:nvCxnSpPr>
        <p:spPr>
          <a:xfrm>
            <a:off x="2432328" y="4253150"/>
            <a:ext cx="0" cy="21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3D2AD73-FB18-4F5E-B5A3-CC5E70E67E6B}"/>
              </a:ext>
            </a:extLst>
          </p:cNvPr>
          <p:cNvCxnSpPr/>
          <p:nvPr/>
        </p:nvCxnSpPr>
        <p:spPr>
          <a:xfrm>
            <a:off x="8523215" y="1676269"/>
            <a:ext cx="0" cy="1468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6D7E78A9-13E6-4B92-9F2C-3FB1BEBF8576}"/>
              </a:ext>
            </a:extLst>
          </p:cNvPr>
          <p:cNvCxnSpPr/>
          <p:nvPr/>
        </p:nvCxnSpPr>
        <p:spPr>
          <a:xfrm>
            <a:off x="8523215" y="4199182"/>
            <a:ext cx="0" cy="237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28B6B0-790F-4408-AC27-46A4DA4B4AA0}"/>
              </a:ext>
            </a:extLst>
          </p:cNvPr>
          <p:cNvSpPr txBox="1"/>
          <p:nvPr/>
        </p:nvSpPr>
        <p:spPr>
          <a:xfrm>
            <a:off x="2179964" y="1554350"/>
            <a:ext cx="3599040" cy="169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единственная российская компания на рынке, конкурирует с глобальными морскими перевозчиками;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Глобальные перевозчики имеют более низкие ставки фрахта, агрессивно проводят ценовую политику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Мировые перевозчики имеют более широкую географию охвата, но не имеют собственных активах в портовых мощностях и на ЖД на Дальнем Востоке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B31E84-A5A9-4B89-8E1D-6BD36F9967DA}"/>
              </a:ext>
            </a:extLst>
          </p:cNvPr>
          <p:cNvSpPr txBox="1"/>
          <p:nvPr/>
        </p:nvSpPr>
        <p:spPr>
          <a:xfrm>
            <a:off x="8675708" y="1732021"/>
            <a:ext cx="3028062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2016 года ВМТП является лидером по перевалке контейнерных грузов на Дальнем Востоке;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Загруженность ВМТП в 2019 году составила более 90%, тогда как основной конкурент – ВСК загружен на 60%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7C5E069-EAD8-4E95-99AD-F2F6C3ACE23F}"/>
              </a:ext>
            </a:extLst>
          </p:cNvPr>
          <p:cNvSpPr txBox="1"/>
          <p:nvPr/>
        </p:nvSpPr>
        <p:spPr>
          <a:xfrm>
            <a:off x="2525957" y="4178547"/>
            <a:ext cx="3159929" cy="20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операторов на рынке контейнерных ЖД перевозок соразмерна с долей по парку </a:t>
            </a:r>
            <a:r>
              <a:rPr lang="ru-RU" sz="10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фитинговых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 у компаний;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Последние 3 года долю на рынке активно наращивают ОТЛК и </a:t>
            </a:r>
            <a:r>
              <a:rPr lang="ru-RU" sz="10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Евросиб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доля </a:t>
            </a:r>
            <a:r>
              <a:rPr lang="en-US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стабильна;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России разделен между компаниями условно географически: </a:t>
            </a:r>
            <a:r>
              <a:rPr lang="en-US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– 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Дальний Восток,  </a:t>
            </a:r>
            <a:r>
              <a:rPr lang="ru-RU" sz="10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Евросиб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ЦФО и Сибирь, Модуль – СПБ, ОТЛК – транзит Азия-Европа, ТРК – по всей России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1E5A735-AB47-4586-B472-68050F113851}"/>
              </a:ext>
            </a:extLst>
          </p:cNvPr>
          <p:cNvSpPr txBox="1"/>
          <p:nvPr/>
        </p:nvSpPr>
        <p:spPr>
          <a:xfrm>
            <a:off x="8790568" y="4203174"/>
            <a:ext cx="3233224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на российском рынке  работают более 2 000 средних и крупных, международных и российских логистических компаний;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заявляют основные логистические услуги: международные перевозки, таможенное оформление, негабаритные перевозки, складская логистика, транспортировка различными видами транспорта, отраслевые решения;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конкуренты по комплексному продукту также являются клиентами </a:t>
            </a:r>
            <a:r>
              <a:rPr lang="en-US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FESCO </a:t>
            </a:r>
            <a:r>
              <a:rPr lang="ru-RU" sz="10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ЖД перевозкам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ru-RU" sz="108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20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939468-0EEF-4F7B-B198-DCD8B407B504}"/>
              </a:ext>
            </a:extLst>
          </p:cNvPr>
          <p:cNvSpPr txBox="1"/>
          <p:nvPr/>
        </p:nvSpPr>
        <p:spPr>
          <a:xfrm>
            <a:off x="433671" y="55101"/>
            <a:ext cx="40672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0032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SWOT. CORE BUSINESS</a:t>
            </a:r>
            <a:endParaRPr lang="ru-RU" sz="2880" dirty="0">
              <a:solidFill>
                <a:srgbClr val="0032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084BDC-CC5C-4662-8899-ABD0449D705E}"/>
              </a:ext>
            </a:extLst>
          </p:cNvPr>
          <p:cNvSpPr txBox="1"/>
          <p:nvPr/>
        </p:nvSpPr>
        <p:spPr>
          <a:xfrm>
            <a:off x="458055" y="572124"/>
            <a:ext cx="32344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>
                <a:solidFill>
                  <a:srgbClr val="FF6900"/>
                </a:solidFill>
              </a:rPr>
              <a:t>СИЛЬНЫЕ СТОРОНЫ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E0D75A-91A1-4890-8661-C22437D61C5C}"/>
              </a:ext>
            </a:extLst>
          </p:cNvPr>
          <p:cNvSpPr txBox="1"/>
          <p:nvPr/>
        </p:nvSpPr>
        <p:spPr>
          <a:xfrm>
            <a:off x="5895026" y="586314"/>
            <a:ext cx="35213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>
                <a:solidFill>
                  <a:srgbClr val="FF6900"/>
                </a:solidFill>
              </a:rPr>
              <a:t>СЛАБЫЕ СТОРОНЫ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CC88EE-A0F1-4613-91E2-E456268E0634}"/>
              </a:ext>
            </a:extLst>
          </p:cNvPr>
          <p:cNvSpPr txBox="1"/>
          <p:nvPr/>
        </p:nvSpPr>
        <p:spPr>
          <a:xfrm>
            <a:off x="458055" y="3670297"/>
            <a:ext cx="30983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>
                <a:solidFill>
                  <a:srgbClr val="FF6900"/>
                </a:solidFill>
              </a:rPr>
              <a:t>ВОЗМОЖНОСТИ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7D12E6-D8A8-4221-B0D5-F751371D1660}"/>
              </a:ext>
            </a:extLst>
          </p:cNvPr>
          <p:cNvSpPr txBox="1"/>
          <p:nvPr/>
        </p:nvSpPr>
        <p:spPr>
          <a:xfrm>
            <a:off x="5895026" y="3675970"/>
            <a:ext cx="18124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b="1" dirty="0">
                <a:solidFill>
                  <a:srgbClr val="FF6900"/>
                </a:solidFill>
              </a:rPr>
              <a:t>УГРОЗЫ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9F9ECB-3A75-4B38-AAD7-8862B6BE2BC1}"/>
              </a:ext>
            </a:extLst>
          </p:cNvPr>
          <p:cNvSpPr/>
          <p:nvPr/>
        </p:nvSpPr>
        <p:spPr>
          <a:xfrm>
            <a:off x="458055" y="1075810"/>
            <a:ext cx="5064920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 остается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market-maker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входя в тройку лидеров в основных сегментах работы;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Основное отличие от прочих конкурентов – единовременное наличие агентской сети, ЖД активов, флота, сухих терминалов, порта и автомобильного транспорта;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Относительно высокое качество сервиса, что позволяет удерживать цены выше рынка;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профессионализм команды;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Налаженные и отточенные за многие годы маршруты;  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узнаваемость Компании на рынке, в т.ч. и на зарубежных рынках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BDA691C-5BFE-476E-9C43-12D71E16C6E9}"/>
              </a:ext>
            </a:extLst>
          </p:cNvPr>
          <p:cNvSpPr/>
          <p:nvPr/>
        </p:nvSpPr>
        <p:spPr>
          <a:xfrm>
            <a:off x="5895026" y="4113496"/>
            <a:ext cx="553103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рынка и демпинг конкурентов из-за кризиса;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Экспансия глобальных морских перевозчиков на рынок сухопутных ЖД перевозок и комплексной логистики;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GlobalPorts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ведущего транспортного логистического оператора России;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моделей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Uber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логистике, что снижает маржинальность операторского бизнеса;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Утечка лучших кадров к более сильным игрокам;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новых конкурентов на рынке, особенного последние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745B20-4FC0-4306-BE59-9D43D28678D5}"/>
              </a:ext>
            </a:extLst>
          </p:cNvPr>
          <p:cNvSpPr/>
          <p:nvPr/>
        </p:nvSpPr>
        <p:spPr>
          <a:xfrm>
            <a:off x="458055" y="4113496"/>
            <a:ext cx="476649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Остается большая часть рынка для экспансии – Индия, ЮВА,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ср.Азия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складская логистика;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Удержание высокой доли рынка на основных направлениях;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цифровых технологий – сокращение издержек и повышение удобства для клиентов;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 активе Компании площадок (терминалы, порт, зарубежные офисы) для реализации новых проектов;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Клиентская база - 5 000 активных клиентов в России, возможность формирования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допродажи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новых услуг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endParaRPr lang="ru-RU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79C3E3E-1100-4693-9478-4D0F3962FA6B}"/>
              </a:ext>
            </a:extLst>
          </p:cNvPr>
          <p:cNvSpPr/>
          <p:nvPr/>
        </p:nvSpPr>
        <p:spPr>
          <a:xfrm>
            <a:off x="5895027" y="1011046"/>
            <a:ext cx="5948707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 и его свойства становится легко копируемым (качество, регулярность ЖД сервисов);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бюрократия и медлительность;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индивидуального подхода к клиентам;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Длинная история Компании, но плохо накапливается опыт;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Текущее развитие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позволяет максимально использовать возможности Компании;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собственного актива, как следствие обязательств по его обслуживанию;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география покрытия морских и ЖД сервисов в сравнении с основными конкурентами;</a:t>
            </a:r>
          </a:p>
          <a:p>
            <a:pPr marL="274320" indent="-274320"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доля экспедиторов в сервисах – слабый контроль клиентской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333999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DFAD-508C-42D7-88DE-BA5A7E91DA53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ликвидности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77933"/>
              </p:ext>
            </p:extLst>
          </p:nvPr>
        </p:nvGraphicFramePr>
        <p:xfrm>
          <a:off x="1010206" y="2293499"/>
          <a:ext cx="3728331" cy="2034036"/>
        </p:xfrm>
        <a:graphic>
          <a:graphicData uri="http://schemas.openxmlformats.org/drawingml/2006/table">
            <a:tbl>
              <a:tblPr>
                <a:solidFill>
                  <a:srgbClr val="FFFFFF">
                    <a:alpha val="61961"/>
                  </a:srgbClr>
                </a:solidFill>
                <a:tableStyleId>{FABFCF23-3B69-468F-B69F-88F6DE6A72F2}</a:tableStyleId>
              </a:tblPr>
              <a:tblGrid>
                <a:gridCol w="1242777"/>
                <a:gridCol w="1242777"/>
                <a:gridCol w="1242777"/>
              </a:tblGrid>
              <a:tr h="397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A1&lt;</a:t>
                      </a:r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П1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A1&lt;</a:t>
                      </a:r>
                      <a:r>
                        <a:rPr lang="ru-RU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П1</a:t>
                      </a:r>
                      <a:endParaRPr lang="ru-RU" sz="1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A1&lt;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А2&gt;П2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А2&gt;П2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А2&gt;П2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А3&gt;П3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А3&gt;П3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А3&gt;П3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09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A4&lt;</a:t>
                      </a:r>
                      <a:r>
                        <a:rPr lang="ru-RU" sz="1800" b="1" u="none" strike="noStrike">
                          <a:effectLst/>
                        </a:rPr>
                        <a:t>П4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A4&lt;</a:t>
                      </a:r>
                      <a:r>
                        <a:rPr lang="ru-RU" sz="1800" b="1" u="none" strike="noStrike">
                          <a:effectLst/>
                        </a:rPr>
                        <a:t>П4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A4&lt;</a:t>
                      </a:r>
                      <a:r>
                        <a:rPr lang="ru-RU" sz="1800" b="1" u="none" strike="noStrike" dirty="0">
                          <a:effectLst/>
                        </a:rPr>
                        <a:t>П4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46123" y="4562660"/>
            <a:ext cx="4656499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Предприятие испытывает недостаток в наиболее ликвидных активах, </a:t>
            </a:r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следовательно</a:t>
            </a:r>
            <a:r>
              <a:rPr lang="ru-RU" sz="2000" dirty="0"/>
              <a:t>, нельзя говорить об абсолютной ликвидности баланса.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00498167"/>
              </p:ext>
            </p:extLst>
          </p:nvPr>
        </p:nvGraphicFramePr>
        <p:xfrm>
          <a:off x="5521966" y="1837757"/>
          <a:ext cx="5690606" cy="41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54291" y="6217850"/>
            <a:ext cx="1049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Норма </a:t>
            </a:r>
            <a:r>
              <a:rPr lang="en-US" sz="1200" dirty="0" smtClean="0"/>
              <a:t>&gt; 0,2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5609" y="6215646"/>
            <a:ext cx="1195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Норма 0,7 - 1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642909" y="6215645"/>
            <a:ext cx="1049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Норма </a:t>
            </a:r>
            <a:r>
              <a:rPr lang="en-US" sz="1200" dirty="0" smtClean="0"/>
              <a:t>&gt; </a:t>
            </a:r>
            <a:r>
              <a:rPr lang="ru-RU" sz="12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814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946871"/>
              </p:ext>
            </p:extLst>
          </p:nvPr>
        </p:nvGraphicFramePr>
        <p:xfrm>
          <a:off x="7551019" y="5075898"/>
          <a:ext cx="4369870" cy="128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EBF0-90FF-49CA-9110-78379BD9998A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эффективности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89682"/>
              </p:ext>
            </p:extLst>
          </p:nvPr>
        </p:nvGraphicFramePr>
        <p:xfrm>
          <a:off x="416756" y="1494063"/>
          <a:ext cx="6888818" cy="481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108"/>
                <a:gridCol w="853723"/>
                <a:gridCol w="853723"/>
                <a:gridCol w="708409"/>
                <a:gridCol w="708409"/>
                <a:gridCol w="853723"/>
                <a:gridCol w="853723"/>
              </a:tblGrid>
              <a:tr h="489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Финансовый показатель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</a:tr>
              <a:tr h="5859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EBIT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998 390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725 242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648 729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931 453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1 916 542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2 223 975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</a:tr>
              <a:tr h="1568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Рентабельность продаж (прибыли от продаж в каждом рубле выручки)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8,30%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5,90%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4,70%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7,70%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7,30%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</a:tr>
              <a:tr h="1156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Рентабельность собственного капитала (</a:t>
                      </a:r>
                      <a:r>
                        <a:rPr lang="en-US" sz="1400" u="none" strike="noStrike">
                          <a:effectLst/>
                        </a:rPr>
                        <a:t>ROE)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37%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30%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48%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44%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</a:tr>
              <a:tr h="1015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Рентабельность активов (</a:t>
                      </a:r>
                      <a:r>
                        <a:rPr lang="en-US" sz="1400" u="none" strike="noStrike">
                          <a:effectLst/>
                        </a:rPr>
                        <a:t>ROA)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19,30%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10,80%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10,10%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12,10%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17,20%</a:t>
                      </a:r>
                      <a:endParaRPr lang="ru-RU" sz="1400" b="0" i="0" u="none" strike="noStrike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15,70%</a:t>
                      </a:r>
                      <a:endParaRPr lang="ru-RU" sz="1400" b="0" i="0" u="none" strike="noStrike" dirty="0">
                        <a:solidFill>
                          <a:srgbClr val="008000"/>
                        </a:solidFill>
                        <a:effectLst/>
                        <a:latin typeface="&amp;quo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8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166644"/>
              </p:ext>
            </p:extLst>
          </p:nvPr>
        </p:nvGraphicFramePr>
        <p:xfrm>
          <a:off x="7552623" y="3820002"/>
          <a:ext cx="4369870" cy="146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275000"/>
              </p:ext>
            </p:extLst>
          </p:nvPr>
        </p:nvGraphicFramePr>
        <p:xfrm>
          <a:off x="7555831" y="1503522"/>
          <a:ext cx="4369870" cy="146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71216"/>
              </p:ext>
            </p:extLst>
          </p:nvPr>
        </p:nvGraphicFramePr>
        <p:xfrm>
          <a:off x="7554227" y="2599198"/>
          <a:ext cx="4369870" cy="149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621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BB7B-5F09-463C-A564-0663D8A51380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Шкаровская Виктория Евгеньевна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3" y="1343608"/>
            <a:ext cx="11877869" cy="5012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8351" y="1490870"/>
            <a:ext cx="50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6900"/>
                </a:solidFill>
              </a:rPr>
              <a:t>ПАО «ДВМП» – управляющая компания</a:t>
            </a:r>
            <a:endParaRPr lang="ru-RU" b="1" dirty="0">
              <a:solidFill>
                <a:srgbClr val="FF6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350" y="2017163"/>
            <a:ext cx="50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6900"/>
                </a:solidFill>
              </a:rPr>
              <a:t>Исполнительный директор ООО «ФИТ»</a:t>
            </a:r>
            <a:endParaRPr lang="ru-RU" b="1" dirty="0">
              <a:solidFill>
                <a:srgbClr val="FF6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3" y="3076427"/>
            <a:ext cx="2328596" cy="2308324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r>
              <a:rPr lang="ru-RU" b="1" dirty="0" smtClean="0">
                <a:solidFill>
                  <a:srgbClr val="FF6900"/>
                </a:solidFill>
              </a:rPr>
              <a:t>Дирекция по операциям</a:t>
            </a:r>
          </a:p>
          <a:p>
            <a:endParaRPr lang="ru-RU" b="1" dirty="0">
              <a:solidFill>
                <a:srgbClr val="FF6900"/>
              </a:solidFill>
            </a:endParaRPr>
          </a:p>
          <a:p>
            <a:endParaRPr lang="ru-RU" b="1" dirty="0" smtClean="0">
              <a:solidFill>
                <a:srgbClr val="FF6900"/>
              </a:solidFill>
            </a:endParaRPr>
          </a:p>
          <a:p>
            <a:r>
              <a:rPr lang="ru-RU" b="1" dirty="0" smtClean="0">
                <a:solidFill>
                  <a:srgbClr val="FF6900"/>
                </a:solidFill>
              </a:rPr>
              <a:t> </a:t>
            </a:r>
            <a:endParaRPr lang="ru-RU" b="1" dirty="0">
              <a:solidFill>
                <a:srgbClr val="FF6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2388" y="2538616"/>
            <a:ext cx="2792423" cy="3139321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r>
              <a:rPr lang="ru-RU" b="1" dirty="0" smtClean="0">
                <a:solidFill>
                  <a:srgbClr val="FF6900"/>
                </a:solidFill>
              </a:rPr>
              <a:t>Коммерческая дирекция </a:t>
            </a: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endParaRPr lang="ru-RU" b="1" dirty="0">
              <a:solidFill>
                <a:srgbClr val="FF6900"/>
              </a:solidFill>
            </a:endParaRPr>
          </a:p>
          <a:p>
            <a:endParaRPr lang="ru-RU" b="1" dirty="0" smtClean="0">
              <a:solidFill>
                <a:srgbClr val="FF6900"/>
              </a:solidFill>
            </a:endParaRPr>
          </a:p>
          <a:p>
            <a:r>
              <a:rPr lang="ru-RU" b="1" dirty="0" smtClean="0">
                <a:solidFill>
                  <a:srgbClr val="FF6900"/>
                </a:solidFill>
              </a:rPr>
              <a:t> </a:t>
            </a:r>
            <a:endParaRPr lang="ru-RU" b="1" dirty="0">
              <a:solidFill>
                <a:srgbClr val="FF6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2697" y="2896062"/>
            <a:ext cx="1126605" cy="1576546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b="1" dirty="0" smtClean="0">
              <a:solidFill>
                <a:srgbClr val="FF6900"/>
              </a:solidFill>
            </a:endParaRPr>
          </a:p>
          <a:p>
            <a:pPr algn="ctr"/>
            <a:endParaRPr lang="ru-RU" sz="1200" b="1" dirty="0">
              <a:solidFill>
                <a:srgbClr val="FF6900"/>
              </a:solidFill>
            </a:endParaRPr>
          </a:p>
          <a:p>
            <a:pPr algn="ctr"/>
            <a:endParaRPr lang="ru-RU" sz="1200" b="1" dirty="0" smtClean="0">
              <a:solidFill>
                <a:srgbClr val="FF69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6900"/>
                </a:solidFill>
              </a:rPr>
              <a:t>Дирекция по 3</a:t>
            </a:r>
            <a:r>
              <a:rPr lang="en-US" sz="1200" b="1" dirty="0" smtClean="0">
                <a:solidFill>
                  <a:srgbClr val="FF6900"/>
                </a:solidFill>
              </a:rPr>
              <a:t>PL</a:t>
            </a:r>
            <a:endParaRPr lang="ru-RU" sz="1200" b="1" dirty="0" smtClean="0">
              <a:solidFill>
                <a:srgbClr val="FF6900"/>
              </a:solidFill>
            </a:endParaRPr>
          </a:p>
          <a:p>
            <a:endParaRPr lang="ru-RU" sz="1200" b="1" dirty="0">
              <a:solidFill>
                <a:srgbClr val="FF6900"/>
              </a:solidFill>
            </a:endParaRPr>
          </a:p>
          <a:p>
            <a:endParaRPr lang="ru-RU" sz="1200" b="1" dirty="0" smtClean="0">
              <a:solidFill>
                <a:srgbClr val="FF6900"/>
              </a:solidFill>
            </a:endParaRPr>
          </a:p>
          <a:p>
            <a:r>
              <a:rPr lang="ru-RU" sz="1200" b="1" dirty="0" smtClean="0">
                <a:solidFill>
                  <a:srgbClr val="FF6900"/>
                </a:solidFill>
              </a:rPr>
              <a:t> </a:t>
            </a:r>
            <a:endParaRPr lang="ru-RU" sz="1200" b="1" dirty="0">
              <a:solidFill>
                <a:srgbClr val="FF6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158" y="3928684"/>
            <a:ext cx="1126605" cy="1754326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b="1" dirty="0" smtClean="0">
              <a:solidFill>
                <a:srgbClr val="FF6900"/>
              </a:solidFill>
            </a:endParaRPr>
          </a:p>
          <a:p>
            <a:pPr algn="ctr"/>
            <a:endParaRPr lang="ru-RU" sz="1200" b="1" dirty="0">
              <a:solidFill>
                <a:srgbClr val="FF6900"/>
              </a:solidFill>
            </a:endParaRPr>
          </a:p>
          <a:p>
            <a:pPr algn="ctr"/>
            <a:endParaRPr lang="ru-RU" sz="1200" b="1" dirty="0" smtClean="0">
              <a:solidFill>
                <a:srgbClr val="FF69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6900"/>
                </a:solidFill>
              </a:rPr>
              <a:t>Административная дирекция</a:t>
            </a:r>
          </a:p>
          <a:p>
            <a:endParaRPr lang="ru-RU" sz="1200" b="1" dirty="0">
              <a:solidFill>
                <a:srgbClr val="FF6900"/>
              </a:solidFill>
            </a:endParaRPr>
          </a:p>
          <a:p>
            <a:endParaRPr lang="ru-RU" sz="1200" b="1" dirty="0" smtClean="0">
              <a:solidFill>
                <a:srgbClr val="FF6900"/>
              </a:solidFill>
            </a:endParaRPr>
          </a:p>
          <a:p>
            <a:r>
              <a:rPr lang="ru-RU" sz="1200" b="1" dirty="0" smtClean="0">
                <a:solidFill>
                  <a:srgbClr val="FF6900"/>
                </a:solidFill>
              </a:rPr>
              <a:t> </a:t>
            </a:r>
            <a:endParaRPr lang="ru-RU" sz="1200" b="1" dirty="0">
              <a:solidFill>
                <a:srgbClr val="FF6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7188" y="2874422"/>
            <a:ext cx="1439099" cy="1015663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b="1" dirty="0" smtClean="0">
              <a:solidFill>
                <a:srgbClr val="FF6900"/>
              </a:solidFill>
            </a:endParaRPr>
          </a:p>
          <a:p>
            <a:pPr algn="ctr"/>
            <a:endParaRPr lang="ru-RU" sz="1200" b="1" dirty="0">
              <a:solidFill>
                <a:srgbClr val="FF69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6900"/>
                </a:solidFill>
              </a:rPr>
              <a:t>Дирекция по безопасности</a:t>
            </a:r>
          </a:p>
          <a:p>
            <a:r>
              <a:rPr lang="ru-RU" sz="1200" b="1" dirty="0" smtClean="0">
                <a:solidFill>
                  <a:srgbClr val="FF6900"/>
                </a:solidFill>
              </a:rPr>
              <a:t> </a:t>
            </a:r>
            <a:endParaRPr lang="ru-RU" sz="1200" b="1" dirty="0">
              <a:solidFill>
                <a:srgbClr val="FF6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168" y="2764448"/>
            <a:ext cx="3250727" cy="3416320"/>
          </a:xfrm>
          <a:prstGeom prst="rect">
            <a:avLst/>
          </a:prstGeom>
          <a:solidFill>
            <a:schemeClr val="accent2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pPr algn="ctr"/>
            <a:r>
              <a:rPr lang="ru-RU" b="1" dirty="0" smtClean="0">
                <a:solidFill>
                  <a:srgbClr val="FF6900"/>
                </a:solidFill>
              </a:rPr>
              <a:t>Филиалы</a:t>
            </a:r>
          </a:p>
          <a:p>
            <a:pPr algn="ctr"/>
            <a:endParaRPr lang="ru-RU" b="1" dirty="0">
              <a:solidFill>
                <a:srgbClr val="FF6900"/>
              </a:solidFill>
            </a:endParaRPr>
          </a:p>
          <a:p>
            <a:pPr algn="ctr"/>
            <a:endParaRPr lang="ru-RU" b="1" dirty="0" smtClean="0">
              <a:solidFill>
                <a:srgbClr val="FF6900"/>
              </a:solidFill>
            </a:endParaRPr>
          </a:p>
          <a:p>
            <a:endParaRPr lang="ru-RU" b="1" dirty="0">
              <a:solidFill>
                <a:srgbClr val="FF6900"/>
              </a:solidFill>
            </a:endParaRPr>
          </a:p>
          <a:p>
            <a:endParaRPr lang="ru-RU" b="1" dirty="0" smtClean="0">
              <a:solidFill>
                <a:srgbClr val="FF6900"/>
              </a:solidFill>
            </a:endParaRPr>
          </a:p>
          <a:p>
            <a:r>
              <a:rPr lang="ru-RU" b="1" dirty="0" smtClean="0">
                <a:solidFill>
                  <a:srgbClr val="FF6900"/>
                </a:solidFill>
              </a:rPr>
              <a:t> </a:t>
            </a:r>
            <a:endParaRPr lang="ru-RU" b="1" dirty="0">
              <a:solidFill>
                <a:srgbClr val="FF69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46123" y="1073325"/>
            <a:ext cx="4475448" cy="70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dirty="0" smtClean="0"/>
              <a:t>Организационно-правовая форма – </a:t>
            </a:r>
            <a:r>
              <a:rPr lang="ru-RU" sz="1600" b="0" u="sng" dirty="0" smtClean="0"/>
              <a:t>Общество с ограниченной ответственностью</a:t>
            </a:r>
            <a:endParaRPr lang="ru-RU" sz="1600" b="0" u="sng" dirty="0"/>
          </a:p>
        </p:txBody>
      </p:sp>
    </p:spTree>
    <p:extLst>
      <p:ext uri="{BB962C8B-B14F-4D97-AF65-F5344CB8AC3E}">
        <p14:creationId xmlns:p14="http://schemas.microsoft.com/office/powerpoint/2010/main" val="96764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D5F-5B11-4132-A98A-42FA322A833F}" type="datetime1">
              <a:rPr lang="ru-RU" smtClean="0"/>
              <a:t>17.11.20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Шкаровская Виктория Евгеньевна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Сервисный договор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5"/>
          </p:nvPr>
        </p:nvGraphicFramePr>
        <p:xfrm>
          <a:off x="520700" y="1468438"/>
          <a:ext cx="11147425" cy="465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59001" y="3491240"/>
            <a:ext cx="2198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«СЦФ»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21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3">
      <a:dk1>
        <a:srgbClr val="0032A0"/>
      </a:dk1>
      <a:lt1>
        <a:srgbClr val="FFFFFF"/>
      </a:lt1>
      <a:dk2>
        <a:srgbClr val="0032A0"/>
      </a:dk2>
      <a:lt2>
        <a:srgbClr val="FFFFFF"/>
      </a:lt2>
      <a:accent1>
        <a:srgbClr val="0032A0"/>
      </a:accent1>
      <a:accent2>
        <a:srgbClr val="98A3AE"/>
      </a:accent2>
      <a:accent3>
        <a:srgbClr val="FF6900"/>
      </a:accent3>
      <a:accent4>
        <a:srgbClr val="0085CA"/>
      </a:accent4>
      <a:accent5>
        <a:srgbClr val="535659"/>
      </a:accent5>
      <a:accent6>
        <a:srgbClr val="FFC72C"/>
      </a:accent6>
      <a:hlink>
        <a:srgbClr val="0085CA"/>
      </a:hlink>
      <a:folHlink>
        <a:srgbClr val="98A4AE"/>
      </a:folHlink>
    </a:clrScheme>
    <a:fontScheme name="FESCO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SCO_140_Template_short" id="{9DA33A51-4793-6A42-909F-5C0BF2C9B5EE}" vid="{41325A84-CE83-2F4F-BD77-0C528B651EC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943F47B867F04580DFB7B85A1AB5A8" ma:contentTypeVersion="10" ma:contentTypeDescription="Создание документа." ma:contentTypeScope="" ma:versionID="9ccb59150fabd43f87c933ef0ba7e36b">
  <xsd:schema xmlns:xsd="http://www.w3.org/2001/XMLSchema" xmlns:xs="http://www.w3.org/2001/XMLSchema" xmlns:p="http://schemas.microsoft.com/office/2006/metadata/properties" xmlns:ns2="04154ce9-8eaf-4103-b66f-7ca3c5809cf6" xmlns:ns3="8bc445a0-22db-4418-8cb0-7bcc45123f74" targetNamespace="http://schemas.microsoft.com/office/2006/metadata/properties" ma:root="true" ma:fieldsID="71f858ea712196650dee92157c3c2819" ns2:_="" ns3:_="">
    <xsd:import namespace="04154ce9-8eaf-4103-b66f-7ca3c5809cf6"/>
    <xsd:import namespace="8bc445a0-22db-4418-8cb0-7bcc45123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9-8eaf-4103-b66f-7ca3c5809c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45a0-22db-4418-8cb0-7bcc45123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87833-1EBA-4299-A169-8BFF607C7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30A1E8-59D8-4F01-809F-7001E9DA1A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9938D5-093C-44DD-ACD1-B389F3A57F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54ce9-8eaf-4103-b66f-7ca3c5809cf6"/>
    <ds:schemaRef ds:uri="8bc445a0-22db-4418-8cb0-7bcc45123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11417</TotalTime>
  <Words>2031</Words>
  <Application>Microsoft Macintosh PowerPoint</Application>
  <PresentationFormat>Широкоэкранный</PresentationFormat>
  <Paragraphs>597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&amp;quot</vt:lpstr>
      <vt:lpstr>Arial</vt:lpstr>
      <vt:lpstr>Calibri</vt:lpstr>
      <vt:lpstr>Courier New</vt:lpstr>
      <vt:lpstr>Inherit</vt:lpstr>
      <vt:lpstr>tahoma</vt:lpstr>
      <vt:lpstr>tahoma</vt:lpstr>
      <vt:lpstr>Times New Roman</vt:lpstr>
      <vt:lpstr>Wingdings</vt:lpstr>
      <vt:lpstr>Тема Office</vt:lpstr>
      <vt:lpstr>Презентация PowerPoint</vt:lpstr>
      <vt:lpstr>Цели и задачи ВАР</vt:lpstr>
      <vt:lpstr>FESCO СЕГОДНЯ</vt:lpstr>
      <vt:lpstr>Презентация PowerPoint</vt:lpstr>
      <vt:lpstr>Презентация PowerPoint</vt:lpstr>
      <vt:lpstr>Анализ ликвидности </vt:lpstr>
      <vt:lpstr>Показатели эффективности </vt:lpstr>
      <vt:lpstr>Организационная структура </vt:lpstr>
      <vt:lpstr>Сервисный договор</vt:lpstr>
      <vt:lpstr>     Два казначейских центра</vt:lpstr>
      <vt:lpstr>Особенности валютного контроля ООО «ФИТ»</vt:lpstr>
      <vt:lpstr>Узкие места и трудности </vt:lpstr>
      <vt:lpstr>Повышение эффективности бизнеса</vt:lpstr>
      <vt:lpstr>Стоимость проекта  «Внедрение продукта ВК УВЭД»</vt:lpstr>
      <vt:lpstr>Ожидаемые эффект на конец 2020 </vt:lpstr>
      <vt:lpstr>Презентация PowerPoint</vt:lpstr>
      <vt:lpstr>Обновлённый бизнес –процесс по проверке и корректировке ВБК</vt:lpstr>
      <vt:lpstr>Система сбалансированных показателей по валютному контролю ООО «СЦФ» </vt:lpstr>
      <vt:lpstr>Система сбалансированных показателей по валютному контролю ООО «СЦФ» </vt:lpstr>
      <vt:lpstr>Система сбалансированных показателей по валютному контролю ООО «СЦФ» </vt:lpstr>
      <vt:lpstr>Дополнительные мероприятия по стратегической карте</vt:lpstr>
      <vt:lpstr>Благодарю за внимание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natasha.listashenkova@gmail.com</dc:creator>
  <cp:lastModifiedBy>Ярзуткин Никита Андреевич</cp:lastModifiedBy>
  <cp:revision>109</cp:revision>
  <dcterms:created xsi:type="dcterms:W3CDTF">2020-05-18T17:47:39Z</dcterms:created>
  <dcterms:modified xsi:type="dcterms:W3CDTF">2020-11-17T13:27:13Z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0x01010023943F47B867F04580DFB7B85A1AB5A8</vt:lpwstr>
  </property>
</Properties>
</file>