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587-A726-4D14-BB4B-B40A867B2D9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00E5-8790-4C2F-B07A-72220EA7C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5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587-A726-4D14-BB4B-B40A867B2D9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00E5-8790-4C2F-B07A-72220EA7C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000" b="1" kern="160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ВЫПУСКНАЯ аттестационная РАБОТА</a:t>
            </a:r>
            <a:endParaRPr lang="ru-RU" sz="2000" b="1" kern="16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цифровой зрелости 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основания</a:t>
            </a:r>
            <a:b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стратегии цифровой трансформации </a:t>
            </a:r>
            <a:b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«Электросбытовая компания «Ватт-Электросбыт»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 возможности цифровой трансформации</a:t>
            </a:r>
            <a:b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«Ватт-Электросбыт»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цифровой зрелости 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цифровой зрелости </a:t>
            </a: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Широкоэкранный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Тема Office</vt:lpstr>
      <vt:lpstr>ВЫПУСКНАЯ аттестационная РАБОТА</vt:lpstr>
      <vt:lpstr>Презентация PowerPoint</vt:lpstr>
      <vt:lpstr>Презентация PowerPoint</vt:lpstr>
      <vt:lpstr>Нормативно-правовые основания разработки стратегии цифровой трансформации  ООО «Электросбытовая компания «Ватт-Электросбыт»</vt:lpstr>
      <vt:lpstr>Презентация PowerPoint</vt:lpstr>
      <vt:lpstr>Презентация PowerPoint</vt:lpstr>
      <vt:lpstr>Угрозы и возможности цифровой трансформации ООО «Ватт-Электросбыт»</vt:lpstr>
      <vt:lpstr>Диагностика уровня цифровой зрелости </vt:lpstr>
      <vt:lpstr>Диагностика уровня цифровой зрелости </vt:lpstr>
      <vt:lpstr>Диагностика уровня цифровой зрелости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аттестационная РАБОТА</dc:title>
  <dc:creator>Цацкина Анастасия Владимировна</dc:creator>
  <cp:lastModifiedBy>Цацкина Анастасия Владимировна</cp:lastModifiedBy>
  <cp:revision>1</cp:revision>
  <dcterms:created xsi:type="dcterms:W3CDTF">2020-11-23T11:47:23Z</dcterms:created>
  <dcterms:modified xsi:type="dcterms:W3CDTF">2020-11-23T11:47:23Z</dcterms:modified>
</cp:coreProperties>
</file>