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20263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100" d="100"/>
          <a:sy n="100" d="100"/>
        </p:scale>
        <p:origin x="-1734" y="-330"/>
      </p:cViewPr>
      <p:guideLst>
        <p:guide orient="horz" pos="2154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19505"/>
            <a:ext cx="8262224" cy="2381521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592866"/>
            <a:ext cx="7290197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3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2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4195"/>
            <a:ext cx="2095932" cy="57970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4195"/>
            <a:ext cx="6166292" cy="5797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3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7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5386"/>
            <a:ext cx="8383727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77779"/>
            <a:ext cx="8383727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9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0976"/>
            <a:ext cx="4131112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0976"/>
            <a:ext cx="4131112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4197"/>
            <a:ext cx="8383727" cy="1322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76882"/>
            <a:ext cx="4112126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498697"/>
            <a:ext cx="4112126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76882"/>
            <a:ext cx="4132378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498697"/>
            <a:ext cx="4132378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4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6036"/>
            <a:ext cx="313503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4912"/>
            <a:ext cx="4920883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2161"/>
            <a:ext cx="313503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6036"/>
            <a:ext cx="313503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4912"/>
            <a:ext cx="4920883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2161"/>
            <a:ext cx="313503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4197"/>
            <a:ext cx="8383727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0976"/>
            <a:ext cx="8383727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40167"/>
            <a:ext cx="218705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4B87-D1B7-D340-8D8E-5B031728672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40167"/>
            <a:ext cx="328058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40167"/>
            <a:ext cx="218705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F12A-C9E5-A148-AEE7-36B9216F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6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67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5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89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22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7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7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68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30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5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33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Залакова Гульназ Фархатовна</cp:lastModifiedBy>
  <cp:revision>2</cp:revision>
  <dcterms:created xsi:type="dcterms:W3CDTF">2020-11-19T20:01:50Z</dcterms:created>
  <dcterms:modified xsi:type="dcterms:W3CDTF">2020-11-20T05:39:47Z</dcterms:modified>
</cp:coreProperties>
</file>