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0" r:id="rId1"/>
  </p:sldMasterIdLst>
  <p:notesMasterIdLst>
    <p:notesMasterId r:id="rId2"/>
  </p:notesMasterIdLst>
  <p:sldIdLst>
    <p:sldId id="256" r:id="rId3"/>
    <p:sldId id="285" r:id="rId4"/>
    <p:sldId id="262" r:id="rId5"/>
    <p:sldId id="263" r:id="rId6"/>
    <p:sldId id="258" r:id="rId7"/>
    <p:sldId id="265" r:id="rId8"/>
    <p:sldId id="277" r:id="rId9"/>
    <p:sldId id="260" r:id="rId10"/>
    <p:sldId id="280" r:id="rId11"/>
    <p:sldId id="281" r:id="rId12"/>
    <p:sldId id="282" r:id="rId13"/>
    <p:sldId id="283" r:id="rId14"/>
    <p:sldId id="284" r:id="rId15"/>
    <p:sldId id="274" r:id="rId16"/>
    <p:sldId id="273" r:id="rId17"/>
    <p:sldId id="279" r:id="rId18"/>
    <p:sldId id="271" r:id="rId19"/>
    <p:sldId id="275" r:id="rId20"/>
    <p:sldId id="261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  <a:srgbClr val="E6CCCF"/>
    <a:srgbClr val="B6AA8D"/>
    <a:srgbClr val="E7E4DF"/>
    <a:srgbClr val="C00000"/>
    <a:srgbClr val="CCFF99"/>
    <a:srgbClr val="D9D5D1"/>
    <a:srgbClr val="DBD7D4"/>
    <a:srgbClr val="D3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Relationship Id="rId2" Type="http://schemas.openxmlformats.org/officeDocument/2006/relationships/image" Target="../media/image28.jpeg" /></Relationships>
</file>

<file path=ppt/diagrams/_rels/data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jpeg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ata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/Relationships>
</file>

<file path=ppt/diagrams/_rels/data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Relationship Id="rId2" Type="http://schemas.openxmlformats.org/officeDocument/2006/relationships/image" Target="../media/image28.jpeg" /></Relationships>
</file>

<file path=ppt/diagrams/_rels/drawing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Relationship Id="rId2" Type="http://schemas.openxmlformats.org/officeDocument/2006/relationships/image" Target="../media/image28.jpeg" /></Relationships>
</file>

<file path=ppt/diagrams/_rels/drawing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jpeg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diagram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/Relationships>
</file>

<file path=ppt/diagrams/_rels/drawing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Relationship Id="rId2" Type="http://schemas.openxmlformats.org/officeDocument/2006/relationships/image" Target="../media/image28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7EA2343-494B-44D6-A9CA-DE949DAB6F6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BB351-F6A9-4B05-94F5-8776F966F0B6}" type="parTrans" cxnId="{12B3EBE6-FF5E-4613-8D2E-9F3907472D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9B1BC-09E0-4022-81F2-ED3EB788BC51}">
      <dgm:prSet phldrT="[Текст]" custT="1"/>
      <dgm:spPr/>
      <dgm:t>
        <a:bodyPr/>
        <a:lstStyle/>
        <a:p>
          <a:r>
            <a:rPr lang="ru-RU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компании</a:t>
          </a:r>
          <a:endParaRPr lang="ru-RU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D6563-92E5-4186-A3C5-944A6BDBC16D}" type="parTrans" cxnId="{43AE4DB1-380B-4662-BCA6-C82CFCE2D5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B1CD7-EE92-4C34-B346-CBAB3D4E67B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D6BBA-CF0B-4093-99F5-C10BF458393D}" type="sibTrans" cxnId="{43AE4DB1-380B-4662-BCA6-C82CFCE2D5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D3011-0B2C-4952-8DCF-D8C165F93802}" type="parTrans" cxnId="{8CE22692-A11C-4DFC-971B-69568430F0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55CC9-79EA-4577-A648-1CCEC33A4A24}">
      <dgm:prSet phldrT="[Текст]"/>
      <dgm:spPr/>
      <dgm:t>
        <a:bodyPr/>
        <a:lstStyle/>
        <a:p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E6398-77A1-4450-B69C-24898066FF82}" type="sibTrans" cxnId="{8CE22692-A11C-4DFC-971B-69568430F0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9E2DD-F29A-4A42-B080-F53824EEEE61}" type="parTrans" cxnId="{2D6899D4-2E73-47DD-8BEC-2E78F514C4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5D835-5FD5-439A-A983-406C2CC5D04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успеху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2B1DB-4323-46A4-BED5-DC00CCE80FFF}" type="sibTrans" cxnId="{2D6899D4-2E73-47DD-8BEC-2E78F514C4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A43B1-6FC5-4BBA-80B4-2907BC41C702}" type="parTrans" cxnId="{82C91BDB-AB7D-4849-B641-C5C961FB32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03A06-D3E3-49EB-A7ED-A24C1DC0E9E6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Стабильность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1CCDA-B21E-4875-B169-331723A8451D}" type="sibTrans" cxnId="{82C91BDB-AB7D-4849-B641-C5C961FB32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29926-9B2E-491A-A019-10518E64625E}" type="sibTrans" cxnId="{12B3EBE6-FF5E-4613-8D2E-9F3907472D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FF293-5A29-48CA-8F9B-D9A04A94C5BB}" type="pres">
      <dgm:prSet presAssocID="{17EA2343-494B-44D6-A9CA-DE949DAB6F64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FFD4D-CA7C-4EDC-B673-F176C4FCF308}" type="pres">
      <dgm:prSet presAssocID="{FD79B1BC-09E0-4022-81F2-ED3EB788BC51}" presName="root1"/>
      <dgm:spPr/>
      <dgm:t>
        <a:bodyPr/>
        <a:lstStyle/>
        <a:p/>
      </dgm:t>
    </dgm:pt>
    <dgm:pt modelId="{870D8A11-D4E6-4230-AF48-BD126D487008}" type="pres">
      <dgm:prSet presAssocID="{FD79B1BC-09E0-4022-81F2-ED3EB788BC51}" presName="LevelOneTextNode" presStyleLbl="node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709F7-67F4-4E4D-A784-6A0B1C028718}" type="pres">
      <dgm:prSet presAssocID="{FD79B1BC-09E0-4022-81F2-ED3EB788BC51}" presName="level2hierChild"/>
      <dgm:spPr/>
      <dgm:t>
        <a:bodyPr/>
        <a:lstStyle/>
        <a:p/>
      </dgm:t>
    </dgm:pt>
    <dgm:pt modelId="{9A0D2009-E6AD-48DF-BA3A-D30343024FBF}" type="pres">
      <dgm:prSet presAssocID="{BF7D6563-92E5-4186-A3C5-944A6BDBC16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95E26C7-000E-4775-B475-23E3EA3DE173}" type="pres">
      <dgm:prSet presAssocID="{BF7D6563-92E5-4186-A3C5-944A6BDBC16D}" presName="connTx" presStyleLbl="parChTrans2D2" presStyleCnt="4"/>
      <dgm:spPr/>
      <dgm:t>
        <a:bodyPr/>
        <a:lstStyle/>
        <a:p>
          <a:endParaRPr lang="ru-RU"/>
        </a:p>
      </dgm:t>
    </dgm:pt>
    <dgm:pt modelId="{8532011B-4162-4B82-9521-1D3C3DF7F2C8}" type="pres">
      <dgm:prSet presAssocID="{75BB1CD7-EE92-4C34-B346-CBAB3D4E67BE}" presName="root2"/>
      <dgm:spPr/>
      <dgm:t>
        <a:bodyPr/>
        <a:lstStyle/>
        <a:p/>
      </dgm:t>
    </dgm:pt>
    <dgm:pt modelId="{D664D03C-261C-4327-9E01-D891106DC8F4}" type="pres">
      <dgm:prSet presAssocID="{75BB1CD7-EE92-4C34-B346-CBAB3D4E67BE}" presName="LevelTwoTextNode" presStyleLbl="node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3EE10-40EE-4985-8EED-D22917F08C88}" type="pres">
      <dgm:prSet presAssocID="{75BB1CD7-EE92-4C34-B346-CBAB3D4E67BE}" presName="level3hierChild"/>
      <dgm:spPr/>
      <dgm:t>
        <a:bodyPr/>
        <a:lstStyle/>
        <a:p/>
      </dgm:t>
    </dgm:pt>
    <dgm:pt modelId="{7BEDFF01-76B5-49D3-91F6-ECC49C532CDB}" type="pres">
      <dgm:prSet presAssocID="{2ADD3011-0B2C-4952-8DCF-D8C165F9380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64645F9-1E97-4CE4-992F-2D1A68F0EF37}" type="pres">
      <dgm:prSet presAssocID="{2ADD3011-0B2C-4952-8DCF-D8C165F93802}" presName="connTx" presStyleLbl="parChTrans2D2" presStyleIdx="1" presStyleCnt="4"/>
      <dgm:spPr/>
      <dgm:t>
        <a:bodyPr/>
        <a:lstStyle/>
        <a:p>
          <a:endParaRPr lang="ru-RU"/>
        </a:p>
      </dgm:t>
    </dgm:pt>
    <dgm:pt modelId="{E5BE92AD-41A4-4FCD-A16D-06FED155731D}" type="pres">
      <dgm:prSet presAssocID="{26855CC9-79EA-4577-A648-1CCEC33A4A24}" presName="root2"/>
      <dgm:spPr/>
      <dgm:t>
        <a:bodyPr/>
        <a:lstStyle/>
        <a:p/>
      </dgm:t>
    </dgm:pt>
    <dgm:pt modelId="{DBCE5800-F1A0-463D-95C2-BF68220547FD}" type="pres">
      <dgm:prSet presAssocID="{26855CC9-79EA-4577-A648-1CCEC33A4A2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F9EE8-E0FB-4700-8A87-920F1FE25FC5}" type="pres">
      <dgm:prSet presAssocID="{26855CC9-79EA-4577-A648-1CCEC33A4A24}" presName="level3hierChild"/>
      <dgm:spPr/>
      <dgm:t>
        <a:bodyPr/>
        <a:lstStyle/>
        <a:p/>
      </dgm:t>
    </dgm:pt>
    <dgm:pt modelId="{F15EF481-173D-4FCF-B33A-7D342F96E229}" type="pres">
      <dgm:prSet presAssocID="{05B9E2DD-F29A-4A42-B080-F53824EEEE6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947B2BD-BFC9-4D79-A8D9-916887B33527}" type="pres">
      <dgm:prSet presAssocID="{05B9E2DD-F29A-4A42-B080-F53824EEEE61}" presName="connTx" presStyleLbl="parChTrans2D2" presStyleIdx="2" presStyleCnt="4"/>
      <dgm:spPr/>
      <dgm:t>
        <a:bodyPr/>
        <a:lstStyle/>
        <a:p>
          <a:endParaRPr lang="ru-RU"/>
        </a:p>
      </dgm:t>
    </dgm:pt>
    <dgm:pt modelId="{B975FA57-D5AF-4378-8A80-C47A914DB11F}" type="pres">
      <dgm:prSet presAssocID="{60D5D835-5FD5-439A-A983-406C2CC5D043}" presName="root2"/>
      <dgm:spPr/>
      <dgm:t>
        <a:bodyPr/>
        <a:lstStyle/>
        <a:p/>
      </dgm:t>
    </dgm:pt>
    <dgm:pt modelId="{4E4DEDAA-8E3E-4A7E-8E28-7DEA93451C4C}" type="pres">
      <dgm:prSet presAssocID="{60D5D835-5FD5-439A-A983-406C2CC5D04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814A9-45D0-41B3-9C6A-631D0BE96775}" type="pres">
      <dgm:prSet presAssocID="{60D5D835-5FD5-439A-A983-406C2CC5D043}" presName="level3hierChild"/>
      <dgm:spPr/>
      <dgm:t>
        <a:bodyPr/>
        <a:lstStyle/>
        <a:p/>
      </dgm:t>
    </dgm:pt>
    <dgm:pt modelId="{32FDBEDD-5F5D-4D4E-BA48-8AF6DB6D2EA3}" type="pres">
      <dgm:prSet presAssocID="{C5AA43B1-6FC5-4BBA-80B4-2907BC41C702}" presName="conn2-1" presStyleLbl="parChTrans1D2" presStyleCnt="4"/>
      <dgm:spPr/>
      <dgm:t>
        <a:bodyPr/>
        <a:lstStyle/>
        <a:p>
          <a:endParaRPr lang="ru-RU"/>
        </a:p>
      </dgm:t>
    </dgm:pt>
    <dgm:pt modelId="{02226296-3F90-469A-B81C-4D00E9997B16}" type="pres">
      <dgm:prSet presAssocID="{C5AA43B1-6FC5-4BBA-80B4-2907BC41C702}" presName="connTx" presStyleLbl="parChTrans2D2" presStyleIdx="3" presStyleCnt="4"/>
      <dgm:spPr/>
      <dgm:t>
        <a:bodyPr/>
        <a:lstStyle/>
        <a:p>
          <a:endParaRPr lang="ru-RU"/>
        </a:p>
      </dgm:t>
    </dgm:pt>
    <dgm:pt modelId="{A3A3D8FC-1935-49DB-BB58-D7BBD98539CF}" type="pres">
      <dgm:prSet presAssocID="{E3F03A06-D3E3-49EB-A7ED-A24C1DC0E9E6}" presName="root2"/>
      <dgm:spPr/>
      <dgm:t>
        <a:bodyPr/>
        <a:lstStyle/>
        <a:p/>
      </dgm:t>
    </dgm:pt>
    <dgm:pt modelId="{254783EE-8BF4-4641-BEF0-6CB8B0912A7C}" type="pres">
      <dgm:prSet presAssocID="{E3F03A06-D3E3-49EB-A7ED-A24C1DC0E9E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E57CB-E9B9-4BF6-AB5B-1F7179113CDE}" type="pres">
      <dgm:prSet presAssocID="{E3F03A06-D3E3-49EB-A7ED-A24C1DC0E9E6}" presName="level3hierChild"/>
      <dgm:spPr/>
      <dgm:t>
        <a:bodyPr/>
        <a:lstStyle/>
        <a:p/>
      </dgm:t>
    </dgm:pt>
  </dgm:ptLst>
  <dgm:cxnLst>
    <dgm:cxn modelId="{12B3EBE6-FF5E-4613-8D2E-9F3907472D48}" srcId="{17EA2343-494B-44D6-A9CA-DE949DAB6F64}" destId="{FD79B1BC-09E0-4022-81F2-ED3EB788BC51}" srcOrd="0" destOrd="0" parTransId="{23FBB351-F6A9-4B05-94F5-8776F966F0B6}" sibTransId="{B5B29926-9B2E-491A-A019-10518E64625E}"/>
    <dgm:cxn modelId="{43AE4DB1-380B-4662-BCA6-C82CFCE2D5C5}" srcId="{FD79B1BC-09E0-4022-81F2-ED3EB788BC51}" destId="{75BB1CD7-EE92-4C34-B346-CBAB3D4E67BE}" srcOrd="0" destOrd="0" parTransId="{BF7D6563-92E5-4186-A3C5-944A6BDBC16D}" sibTransId="{A4CD6BBA-CF0B-4093-99F5-C10BF458393D}"/>
    <dgm:cxn modelId="{8CE22692-A11C-4DFC-971B-69568430F087}" srcId="{FD79B1BC-09E0-4022-81F2-ED3EB788BC51}" destId="{26855CC9-79EA-4577-A648-1CCEC33A4A24}" srcOrd="1" destOrd="0" parTransId="{2ADD3011-0B2C-4952-8DCF-D8C165F93802}" sibTransId="{2E4E6398-77A1-4450-B69C-24898066FF82}"/>
    <dgm:cxn modelId="{2D6899D4-2E73-47DD-8BEC-2E78F514C467}" srcId="{FD79B1BC-09E0-4022-81F2-ED3EB788BC51}" destId="{60D5D835-5FD5-439A-A983-406C2CC5D043}" srcOrd="2" destOrd="0" parTransId="{05B9E2DD-F29A-4A42-B080-F53824EEEE61}" sibTransId="{96B2B1DB-4323-46A4-BED5-DC00CCE80FFF}"/>
    <dgm:cxn modelId="{82C91BDB-AB7D-4849-B641-C5C961FB327F}" srcId="{FD79B1BC-09E0-4022-81F2-ED3EB788BC51}" destId="{E3F03A06-D3E3-49EB-A7ED-A24C1DC0E9E6}" srcOrd="3" destOrd="0" parTransId="{C5AA43B1-6FC5-4BBA-80B4-2907BC41C702}" sibTransId="{6541CCDA-B21E-4875-B169-331723A8451D}"/>
    <dgm:cxn modelId="{84492589-1B3D-43BC-B293-6D8A6D973059}" type="presOf" srcId="{17EA2343-494B-44D6-A9CA-DE949DAB6F64}" destId="{0F5FF293-5A29-48CA-8F9B-D9A04A94C5BB}" srcOrd="0" destOrd="0" presId="urn:microsoft.com/office/officeart/2008/layout/HorizontalMultiLevelHierarchy"/>
    <dgm:cxn modelId="{640737DC-D355-4BFE-9C15-A76AE0957FF9}" type="presParOf" srcId="{0F5FF293-5A29-48CA-8F9B-D9A04A94C5BB}" destId="{AD9FFD4D-CA7C-4EDC-B673-F176C4FCF308}" srcOrd="0" destOrd="0" presId="urn:microsoft.com/office/officeart/2008/layout/HorizontalMultiLevelHierarchy"/>
    <dgm:cxn modelId="{3BD38E94-C0D0-4FFE-BF1B-15704DB0337A}" type="presParOf" srcId="{AD9FFD4D-CA7C-4EDC-B673-F176C4FCF308}" destId="{870D8A11-D4E6-4230-AF48-BD126D487008}" srcOrd="0" destOrd="0" presId="urn:microsoft.com/office/officeart/2008/layout/HorizontalMultiLevelHierarchy"/>
    <dgm:cxn modelId="{73367DD0-23A6-4025-AAB9-F2721D8389E7}" type="presOf" srcId="{FD79B1BC-09E0-4022-81F2-ED3EB788BC51}" destId="{870D8A11-D4E6-4230-AF48-BD126D487008}" srcOrd="0" destOrd="0" presId="urn:microsoft.com/office/officeart/2008/layout/HorizontalMultiLevelHierarchy"/>
    <dgm:cxn modelId="{FDF456B8-9B73-462C-BE3B-285357CE0922}" type="presParOf" srcId="{AD9FFD4D-CA7C-4EDC-B673-F176C4FCF308}" destId="{5EE709F7-67F4-4E4D-A784-6A0B1C028718}" srcOrd="1" destOrd="0" presId="urn:microsoft.com/office/officeart/2008/layout/HorizontalMultiLevelHierarchy"/>
    <dgm:cxn modelId="{6CC58050-2D93-487D-BB1E-43724914B226}" type="presParOf" srcId="{5EE709F7-67F4-4E4D-A784-6A0B1C028718}" destId="{9A0D2009-E6AD-48DF-BA3A-D30343024FBF}" srcOrd="0" destOrd="0" presId="urn:microsoft.com/office/officeart/2008/layout/HorizontalMultiLevelHierarchy"/>
    <dgm:cxn modelId="{852B8B43-3BC1-4BC8-AFFD-8DA1E6455D7F}" type="presOf" srcId="{BF7D6563-92E5-4186-A3C5-944A6BDBC16D}" destId="{9A0D2009-E6AD-48DF-BA3A-D30343024FBF}" srcOrd="0" destOrd="0" presId="urn:microsoft.com/office/officeart/2008/layout/HorizontalMultiLevelHierarchy"/>
    <dgm:cxn modelId="{D0099EA1-0D09-46CF-9256-75E2257DC429}" type="presParOf" srcId="{9A0D2009-E6AD-48DF-BA3A-D30343024FBF}" destId="{C95E26C7-000E-4775-B475-23E3EA3DE173}" srcOrd="0" destOrd="0" presId="urn:microsoft.com/office/officeart/2008/layout/HorizontalMultiLevelHierarchy"/>
    <dgm:cxn modelId="{C5E29239-F45A-40C1-B839-C1BB129DFC8E}" type="presOf" srcId="{BF7D6563-92E5-4186-A3C5-944A6BDBC16D}" destId="{C95E26C7-000E-4775-B475-23E3EA3DE173}" srcOrd="1" destOrd="0" presId="urn:microsoft.com/office/officeart/2008/layout/HorizontalMultiLevelHierarchy"/>
    <dgm:cxn modelId="{5015DB0F-D30D-4005-944E-7782FFA35DBF}" type="presParOf" srcId="{5EE709F7-67F4-4E4D-A784-6A0B1C028718}" destId="{8532011B-4162-4B82-9521-1D3C3DF7F2C8}" srcOrd="1" destOrd="0" presId="urn:microsoft.com/office/officeart/2008/layout/HorizontalMultiLevelHierarchy"/>
    <dgm:cxn modelId="{DEC3D265-BFA8-4CB1-AC24-EAD95DCC3E18}" type="presParOf" srcId="{8532011B-4162-4B82-9521-1D3C3DF7F2C8}" destId="{D664D03C-261C-4327-9E01-D891106DC8F4}" srcOrd="0" destOrd="0" presId="urn:microsoft.com/office/officeart/2008/layout/HorizontalMultiLevelHierarchy"/>
    <dgm:cxn modelId="{289FE218-A422-4650-9BEC-74EEAFA7B12E}" type="presOf" srcId="{75BB1CD7-EE92-4C34-B346-CBAB3D4E67BE}" destId="{D664D03C-261C-4327-9E01-D891106DC8F4}" srcOrd="0" destOrd="0" presId="urn:microsoft.com/office/officeart/2008/layout/HorizontalMultiLevelHierarchy"/>
    <dgm:cxn modelId="{4126F72D-285A-4E6F-8C5C-8550E8BC9A98}" type="presParOf" srcId="{8532011B-4162-4B82-9521-1D3C3DF7F2C8}" destId="{9ED3EE10-40EE-4985-8EED-D22917F08C88}" srcOrd="1" destOrd="0" presId="urn:microsoft.com/office/officeart/2008/layout/HorizontalMultiLevelHierarchy"/>
    <dgm:cxn modelId="{FF120E25-E537-4C42-A068-FFC0510FEE37}" type="presParOf" srcId="{5EE709F7-67F4-4E4D-A784-6A0B1C028718}" destId="{7BEDFF01-76B5-49D3-91F6-ECC49C532CDB}" srcOrd="2" destOrd="0" presId="urn:microsoft.com/office/officeart/2008/layout/HorizontalMultiLevelHierarchy"/>
    <dgm:cxn modelId="{567E7181-BECA-4C4A-8D50-54FC2B42B528}" type="presOf" srcId="{2ADD3011-0B2C-4952-8DCF-D8C165F93802}" destId="{7BEDFF01-76B5-49D3-91F6-ECC49C532CDB}" srcOrd="0" destOrd="0" presId="urn:microsoft.com/office/officeart/2008/layout/HorizontalMultiLevelHierarchy"/>
    <dgm:cxn modelId="{91B4AD30-BFD1-4A62-AC9E-E5D5BB062A14}" type="presParOf" srcId="{7BEDFF01-76B5-49D3-91F6-ECC49C532CDB}" destId="{564645F9-1E97-4CE4-992F-2D1A68F0EF37}" srcOrd="0" destOrd="0" presId="urn:microsoft.com/office/officeart/2008/layout/HorizontalMultiLevelHierarchy"/>
    <dgm:cxn modelId="{C13E43AE-6A4E-48CD-994C-15E51EA6FEB9}" type="presOf" srcId="{2ADD3011-0B2C-4952-8DCF-D8C165F93802}" destId="{564645F9-1E97-4CE4-992F-2D1A68F0EF37}" srcOrd="1" destOrd="0" presId="urn:microsoft.com/office/officeart/2008/layout/HorizontalMultiLevelHierarchy"/>
    <dgm:cxn modelId="{D3FDE082-EDC4-4B20-8037-DEE9ED26FF97}" type="presParOf" srcId="{5EE709F7-67F4-4E4D-A784-6A0B1C028718}" destId="{E5BE92AD-41A4-4FCD-A16D-06FED155731D}" srcOrd="3" destOrd="0" presId="urn:microsoft.com/office/officeart/2008/layout/HorizontalMultiLevelHierarchy"/>
    <dgm:cxn modelId="{A56655AA-8CB1-4E4F-ABEB-2D2185B5E4E1}" type="presParOf" srcId="{E5BE92AD-41A4-4FCD-A16D-06FED155731D}" destId="{DBCE5800-F1A0-463D-95C2-BF68220547FD}" srcOrd="0" destOrd="0" presId="urn:microsoft.com/office/officeart/2008/layout/HorizontalMultiLevelHierarchy"/>
    <dgm:cxn modelId="{FB711280-CAD1-44F2-AF79-AD3937CF9183}" type="presOf" srcId="{26855CC9-79EA-4577-A648-1CCEC33A4A24}" destId="{DBCE5800-F1A0-463D-95C2-BF68220547FD}" srcOrd="0" destOrd="0" presId="urn:microsoft.com/office/officeart/2008/layout/HorizontalMultiLevelHierarchy"/>
    <dgm:cxn modelId="{09AC9C4C-4EC0-4547-8A88-BC67A6E4062B}" type="presParOf" srcId="{E5BE92AD-41A4-4FCD-A16D-06FED155731D}" destId="{258F9EE8-E0FB-4700-8A87-920F1FE25FC5}" srcOrd="1" destOrd="0" presId="urn:microsoft.com/office/officeart/2008/layout/HorizontalMultiLevelHierarchy"/>
    <dgm:cxn modelId="{733173F5-3C81-43B8-AB6D-CC989E30B329}" type="presParOf" srcId="{5EE709F7-67F4-4E4D-A784-6A0B1C028718}" destId="{F15EF481-173D-4FCF-B33A-7D342F96E229}" srcOrd="4" destOrd="0" presId="urn:microsoft.com/office/officeart/2008/layout/HorizontalMultiLevelHierarchy"/>
    <dgm:cxn modelId="{8591B44C-39B7-4B15-8DEB-3F592892C0FD}" type="presOf" srcId="{05B9E2DD-F29A-4A42-B080-F53824EEEE61}" destId="{F15EF481-173D-4FCF-B33A-7D342F96E229}" srcOrd="0" destOrd="0" presId="urn:microsoft.com/office/officeart/2008/layout/HorizontalMultiLevelHierarchy"/>
    <dgm:cxn modelId="{98996802-5068-4C5C-9846-05197BE7EA59}" type="presParOf" srcId="{F15EF481-173D-4FCF-B33A-7D342F96E229}" destId="{2947B2BD-BFC9-4D79-A8D9-916887B33527}" srcOrd="0" destOrd="0" presId="urn:microsoft.com/office/officeart/2008/layout/HorizontalMultiLevelHierarchy"/>
    <dgm:cxn modelId="{71A1E46F-B005-4850-8A49-06701689851E}" type="presOf" srcId="{05B9E2DD-F29A-4A42-B080-F53824EEEE61}" destId="{2947B2BD-BFC9-4D79-A8D9-916887B33527}" srcOrd="1" destOrd="0" presId="urn:microsoft.com/office/officeart/2008/layout/HorizontalMultiLevelHierarchy"/>
    <dgm:cxn modelId="{AE9E4353-0ED1-43E8-BB71-A4C3A04B632E}" type="presParOf" srcId="{5EE709F7-67F4-4E4D-A784-6A0B1C028718}" destId="{B975FA57-D5AF-4378-8A80-C47A914DB11F}" srcOrd="5" destOrd="0" presId="urn:microsoft.com/office/officeart/2008/layout/HorizontalMultiLevelHierarchy"/>
    <dgm:cxn modelId="{2A203AF3-45F5-4365-BCDF-1B3D658F4DB0}" type="presParOf" srcId="{B975FA57-D5AF-4378-8A80-C47A914DB11F}" destId="{4E4DEDAA-8E3E-4A7E-8E28-7DEA93451C4C}" srcOrd="0" destOrd="0" presId="urn:microsoft.com/office/officeart/2008/layout/HorizontalMultiLevelHierarchy"/>
    <dgm:cxn modelId="{3553F408-C294-436B-90F5-94FD502ABAAB}" type="presOf" srcId="{60D5D835-5FD5-439A-A983-406C2CC5D043}" destId="{4E4DEDAA-8E3E-4A7E-8E28-7DEA93451C4C}" srcOrd="0" destOrd="0" presId="urn:microsoft.com/office/officeart/2008/layout/HorizontalMultiLevelHierarchy"/>
    <dgm:cxn modelId="{17BB762A-3621-4B01-B5FA-00BC9CC339B9}" type="presParOf" srcId="{B975FA57-D5AF-4378-8A80-C47A914DB11F}" destId="{B3F814A9-45D0-41B3-9C6A-631D0BE96775}" srcOrd="1" destOrd="0" presId="urn:microsoft.com/office/officeart/2008/layout/HorizontalMultiLevelHierarchy"/>
    <dgm:cxn modelId="{7E6CD83F-79A1-4892-9941-EBDD0F64100A}" type="presParOf" srcId="{5EE709F7-67F4-4E4D-A784-6A0B1C028718}" destId="{32FDBEDD-5F5D-4D4E-BA48-8AF6DB6D2EA3}" srcOrd="6" destOrd="0" presId="urn:microsoft.com/office/officeart/2008/layout/HorizontalMultiLevelHierarchy"/>
    <dgm:cxn modelId="{1973FBFF-71E4-4EEE-A287-00D9ABA14814}" type="presOf" srcId="{C5AA43B1-6FC5-4BBA-80B4-2907BC41C702}" destId="{32FDBEDD-5F5D-4D4E-BA48-8AF6DB6D2EA3}" srcOrd="0" destOrd="0" presId="urn:microsoft.com/office/officeart/2008/layout/HorizontalMultiLevelHierarchy"/>
    <dgm:cxn modelId="{A2910709-DBE7-4D4B-BB62-4B3C5B3A7C75}" type="presParOf" srcId="{32FDBEDD-5F5D-4D4E-BA48-8AF6DB6D2EA3}" destId="{02226296-3F90-469A-B81C-4D00E9997B16}" srcOrd="0" destOrd="0" presId="urn:microsoft.com/office/officeart/2008/layout/HorizontalMultiLevelHierarchy"/>
    <dgm:cxn modelId="{09857E4E-A191-4615-ACD2-9EE9FF19F46E}" type="presOf" srcId="{C5AA43B1-6FC5-4BBA-80B4-2907BC41C702}" destId="{02226296-3F90-469A-B81C-4D00E9997B16}" srcOrd="1" destOrd="0" presId="urn:microsoft.com/office/officeart/2008/layout/HorizontalMultiLevelHierarchy"/>
    <dgm:cxn modelId="{832E8C0A-A71D-4D46-ADF8-D5207A1701CC}" type="presParOf" srcId="{5EE709F7-67F4-4E4D-A784-6A0B1C028718}" destId="{A3A3D8FC-1935-49DB-BB58-D7BBD98539CF}" srcOrd="7" destOrd="0" presId="urn:microsoft.com/office/officeart/2008/layout/HorizontalMultiLevelHierarchy"/>
    <dgm:cxn modelId="{648C32FF-2439-4AF2-813B-FEFA9B405808}" type="presParOf" srcId="{A3A3D8FC-1935-49DB-BB58-D7BBD98539CF}" destId="{254783EE-8BF4-4641-BEF0-6CB8B0912A7C}" srcOrd="0" destOrd="0" presId="urn:microsoft.com/office/officeart/2008/layout/HorizontalMultiLevelHierarchy"/>
    <dgm:cxn modelId="{CDC3E090-8F17-4273-BD03-4CDBF0B21E53}" type="presOf" srcId="{E3F03A06-D3E3-49EB-A7ED-A24C1DC0E9E6}" destId="{254783EE-8BF4-4641-BEF0-6CB8B0912A7C}" srcOrd="0" destOrd="0" presId="urn:microsoft.com/office/officeart/2008/layout/HorizontalMultiLevelHierarchy"/>
    <dgm:cxn modelId="{54A6BE1F-E47B-4BBE-A17F-8ABF865CF08B}" type="presParOf" srcId="{A3A3D8FC-1935-49DB-BB58-D7BBD98539CF}" destId="{373E57CB-E9B9-4BF6-AB5B-1F7179113C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BB24F7A-9DEE-4B14-8E43-E8CBB8F68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35B24-93BD-4FC4-9232-26A9CBEEC5FD}" type="parTrans" cxnId="{E85A4907-DBF2-45CD-AE9D-8E3419DBCB8A}">
      <dgm:prSet/>
      <dgm:spPr/>
      <dgm:t>
        <a:bodyPr/>
        <a:lstStyle/>
        <a:p>
          <a:endParaRPr lang="ru-RU"/>
        </a:p>
      </dgm:t>
    </dgm:pt>
    <dgm:pt modelId="{D6DD26A8-3F75-4384-BE57-2B8A602B6404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часть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801CB-A00B-4C68-963F-E94009018C64}" type="parTrans" cxnId="{F3CF8C7B-D40C-4E35-B96A-D00B89605E3E}">
      <dgm:prSet/>
      <dgm:spPr/>
      <dgm:t>
        <a:bodyPr/>
        <a:lstStyle/>
        <a:p>
          <a:endParaRPr lang="ru-RU"/>
        </a:p>
      </dgm:t>
    </dgm:pt>
    <dgm:pt modelId="{6E214B84-2176-4652-8614-B96BB6BA8DB3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Упражнение в пользовании индивидуальными средствами защиты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E0A3B-A3BB-4012-935E-02ED94889BD6}" type="sibTrans" cxnId="{F3CF8C7B-D40C-4E35-B96A-D00B89605E3E}">
      <dgm:prSet/>
      <dgm:spPr/>
      <dgm:t>
        <a:bodyPr/>
        <a:lstStyle/>
        <a:p>
          <a:endParaRPr lang="ru-RU"/>
        </a:p>
      </dgm:t>
    </dgm:pt>
    <dgm:pt modelId="{63A840EA-8D0A-4B41-9027-E5705B0A4015}" type="parTrans" cxnId="{47473810-E612-407A-87DC-DEEAF98E70FB}">
      <dgm:prSet/>
      <dgm:spPr/>
      <dgm:t>
        <a:bodyPr/>
        <a:lstStyle/>
        <a:p>
          <a:endParaRPr lang="ru-RU"/>
        </a:p>
      </dgm:t>
    </dgm:pt>
    <dgm:pt modelId="{17B494AA-35D3-41DB-A3D6-2F52A4378D6F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 состояние защитных приспособлений у аппаратов и механизмов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98301-1214-408D-BC54-4591915196D5}" type="sibTrans" cxnId="{47473810-E612-407A-87DC-DEEAF98E70FB}">
      <dgm:prSet/>
      <dgm:spPr/>
      <dgm:t>
        <a:bodyPr/>
        <a:lstStyle/>
        <a:p>
          <a:endParaRPr lang="ru-RU"/>
        </a:p>
      </dgm:t>
    </dgm:pt>
    <dgm:pt modelId="{EDB0AFB9-B6C2-4C05-8B37-17A852CB55BE}" type="parTrans" cxnId="{DE35E29A-A6FD-49CA-96DF-499E1AAEC757}">
      <dgm:prSet/>
      <dgm:spPr/>
      <dgm:t>
        <a:bodyPr/>
        <a:lstStyle/>
        <a:p>
          <a:endParaRPr lang="ru-RU"/>
        </a:p>
      </dgm:t>
    </dgm:pt>
    <dgm:pt modelId="{A62D13E6-B964-481D-8453-EA10F3DA845A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Пуск</a:t>
          </a:r>
          <a:r>
            <a:rPr lang="en-U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остановка насосно-компрессорного оборудования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8E284-2C44-4CB0-B1D8-0C9A1A07394A}" type="sibTrans" cxnId="{DE35E29A-A6FD-49CA-96DF-499E1AAEC757}">
      <dgm:prSet/>
      <dgm:spPr/>
      <dgm:t>
        <a:bodyPr/>
        <a:lstStyle/>
        <a:p>
          <a:endParaRPr lang="ru-RU"/>
        </a:p>
      </dgm:t>
    </dgm:pt>
    <dgm:pt modelId="{363D525B-CCCE-4C21-971D-27DA821B5CA2}" type="parTrans" cxnId="{169FA63F-B1D4-4B71-A647-9BF0A18BA209}">
      <dgm:prSet/>
      <dgm:spPr/>
      <dgm:t>
        <a:bodyPr/>
        <a:lstStyle/>
        <a:p>
          <a:endParaRPr lang="ru-RU"/>
        </a:p>
      </dgm:t>
    </dgm:pt>
    <dgm:pt modelId="{70399CA8-2F2B-4622-8E26-CA7D97A6845F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оборудования отделения синтеза к пуску</a:t>
          </a:r>
          <a:r>
            <a:rPr lang="en-U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остановке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17A8E-C071-4F81-BC24-BCE72CE11F66}" type="sibTrans" cxnId="{169FA63F-B1D4-4B71-A647-9BF0A18BA209}">
      <dgm:prSet/>
      <dgm:spPr/>
      <dgm:t>
        <a:bodyPr/>
        <a:lstStyle/>
        <a:p>
          <a:endParaRPr lang="ru-RU"/>
        </a:p>
      </dgm:t>
    </dgm:pt>
    <dgm:pt modelId="{8EF13EE7-A329-4C7B-91F7-01324CA78F8C}" type="parTrans" cxnId="{E20A521D-DCDC-4CF1-98E4-6D8FB90A3BEE}">
      <dgm:prSet/>
      <dgm:spPr/>
      <dgm:t>
        <a:bodyPr/>
        <a:lstStyle/>
        <a:p>
          <a:endParaRPr lang="ru-RU"/>
        </a:p>
      </dgm:t>
    </dgm:pt>
    <dgm:pt modelId="{009F49E0-2E58-4C07-A04F-8E69996F28BA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наиболее экономичного и стабильного метода ведения тех. процесса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FC1A7-619F-4FC4-9308-5EF6D2A5A6B5}" type="sibTrans" cxnId="{E20A521D-DCDC-4CF1-98E4-6D8FB90A3BEE}">
      <dgm:prSet/>
      <dgm:spPr/>
      <dgm:t>
        <a:bodyPr/>
        <a:lstStyle/>
        <a:p>
          <a:endParaRPr lang="ru-RU"/>
        </a:p>
      </dgm:t>
    </dgm:pt>
    <dgm:pt modelId="{A77F4A5C-87A3-42A3-8A68-D296256ACF7F}" type="sibTrans" cxnId="{E85A4907-DBF2-45CD-AE9D-8E3419DBCB8A}">
      <dgm:prSet/>
      <dgm:spPr/>
      <dgm:t>
        <a:bodyPr/>
        <a:lstStyle/>
        <a:p>
          <a:endParaRPr lang="ru-RU"/>
        </a:p>
      </dgm:t>
    </dgm:pt>
    <dgm:pt modelId="{E8F84F5D-9032-4506-B320-D7BD9E477310}" type="pres">
      <dgm:prSet presAssocID="{1BB24F7A-9DEE-4B14-8E43-E8CBB8F68539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A9B9C4-1480-4825-B185-472AC42BD054}" type="pres">
      <dgm:prSet presAssocID="{D6DD26A8-3F75-4384-BE57-2B8A602B6404}" presName="hierRoot1"/>
      <dgm:spPr/>
      <dgm:t>
        <a:bodyPr/>
        <a:lstStyle/>
        <a:p/>
      </dgm:t>
    </dgm:pt>
    <dgm:pt modelId="{9E61DED0-4BC4-4CB5-8D02-5CB84FF26204}" type="pres">
      <dgm:prSet presAssocID="{D6DD26A8-3F75-4384-BE57-2B8A602B6404}" presName="composite"/>
      <dgm:spPr/>
      <dgm:t>
        <a:bodyPr/>
        <a:lstStyle/>
        <a:p/>
      </dgm:t>
    </dgm:pt>
    <dgm:pt modelId="{46BBA139-0D01-42CB-A7BE-5206B7CAF9CB}" type="pres">
      <dgm:prSet presAssocID="{D6DD26A8-3F75-4384-BE57-2B8A602B6404}" presName="background" presStyleLbl="node0" presStyleCnt="1"/>
      <dgm:spPr/>
      <dgm:t>
        <a:bodyPr/>
        <a:lstStyle/>
        <a:p/>
      </dgm:t>
    </dgm:pt>
    <dgm:pt modelId="{C917B8A4-310D-4C10-9FA0-0726A5487613}" type="pres">
      <dgm:prSet presAssocID="{D6DD26A8-3F75-4384-BE57-2B8A602B6404}" presName="text" presStyleLbl="fgAcc0" presStyleCnt="1" custScaleX="166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960B7-7A14-4DC4-ACE1-B5D8B1A72E33}" type="pres">
      <dgm:prSet presAssocID="{D6DD26A8-3F75-4384-BE57-2B8A602B6404}" presName="hierChild2"/>
      <dgm:spPr/>
      <dgm:t>
        <a:bodyPr/>
        <a:lstStyle/>
        <a:p/>
      </dgm:t>
    </dgm:pt>
    <dgm:pt modelId="{AF2D382D-E49D-4DBC-B2EE-E0B092448E5B}" type="pres">
      <dgm:prSet presAssocID="{B33801CB-A00B-4C68-963F-E94009018C64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76A8C6C-B7BB-4242-9AB1-BC9D5BA61736}" type="pres">
      <dgm:prSet presAssocID="{6E214B84-2176-4652-8614-B96BB6BA8DB3}" presName="hierRoot2"/>
      <dgm:spPr/>
      <dgm:t>
        <a:bodyPr/>
        <a:lstStyle/>
        <a:p/>
      </dgm:t>
    </dgm:pt>
    <dgm:pt modelId="{45E92195-F925-4145-9DE3-68180F31A56A}" type="pres">
      <dgm:prSet presAssocID="{6E214B84-2176-4652-8614-B96BB6BA8DB3}" presName="composite2"/>
      <dgm:spPr/>
      <dgm:t>
        <a:bodyPr/>
        <a:lstStyle/>
        <a:p/>
      </dgm:t>
    </dgm:pt>
    <dgm:pt modelId="{A3351332-59D4-4362-B815-DA1DFF6DEA6B}" type="pres">
      <dgm:prSet presAssocID="{6E214B84-2176-4652-8614-B96BB6BA8DB3}" presName="background2" presStyleLbl="node2" presStyleCnt="5"/>
      <dgm:spPr/>
      <dgm:t>
        <a:bodyPr/>
        <a:lstStyle/>
        <a:p/>
      </dgm:t>
    </dgm:pt>
    <dgm:pt modelId="{5D242E16-EF34-428A-B449-65AC1F1B3F92}" type="pres">
      <dgm:prSet presAssocID="{6E214B84-2176-4652-8614-B96BB6BA8DB3}" presName="text2" presStyleLbl="fgAcc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F2392-04C3-480A-9D15-AB36D85C6B66}" type="pres">
      <dgm:prSet presAssocID="{6E214B84-2176-4652-8614-B96BB6BA8DB3}" presName="hierChild3"/>
      <dgm:spPr/>
      <dgm:t>
        <a:bodyPr/>
        <a:lstStyle/>
        <a:p/>
      </dgm:t>
    </dgm:pt>
    <dgm:pt modelId="{AE597CA1-E2EE-4A75-93B8-52669C0BB01F}" type="pres">
      <dgm:prSet presAssocID="{63A840EA-8D0A-4B41-9027-E5705B0A401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BC9915BA-57EB-4658-A55D-8D28980241BD}" type="pres">
      <dgm:prSet presAssocID="{17B494AA-35D3-41DB-A3D6-2F52A4378D6F}" presName="hierRoot2"/>
      <dgm:spPr/>
      <dgm:t>
        <a:bodyPr/>
        <a:lstStyle/>
        <a:p/>
      </dgm:t>
    </dgm:pt>
    <dgm:pt modelId="{7D9D2371-74FA-4BDE-AA71-98185DB85204}" type="pres">
      <dgm:prSet presAssocID="{17B494AA-35D3-41DB-A3D6-2F52A4378D6F}" presName="composite2"/>
      <dgm:spPr/>
      <dgm:t>
        <a:bodyPr/>
        <a:lstStyle/>
        <a:p/>
      </dgm:t>
    </dgm:pt>
    <dgm:pt modelId="{2AD3AA3C-AE51-46C7-BF8F-488E55A661D7}" type="pres">
      <dgm:prSet presAssocID="{17B494AA-35D3-41DB-A3D6-2F52A4378D6F}" presName="background2" presStyleLbl="node2" presStyleIdx="1" presStyleCnt="5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2C719B-BAE2-4310-BEE0-2A4FEA0BF945}" type="pres">
      <dgm:prSet presAssocID="{17B494AA-35D3-41DB-A3D6-2F52A4378D6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55C5F-2000-46D0-970A-89579709FE23}" type="pres">
      <dgm:prSet presAssocID="{17B494AA-35D3-41DB-A3D6-2F52A4378D6F}" presName="hierChild3"/>
      <dgm:spPr/>
      <dgm:t>
        <a:bodyPr/>
        <a:lstStyle/>
        <a:p/>
      </dgm:t>
    </dgm:pt>
    <dgm:pt modelId="{1617479E-89E5-436A-954B-790C1AEE00C5}" type="pres">
      <dgm:prSet presAssocID="{EDB0AFB9-B6C2-4C05-8B37-17A852CB55B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B4AAE2B-ABC9-4277-B984-20159731E920}" type="pres">
      <dgm:prSet presAssocID="{A62D13E6-B964-481D-8453-EA10F3DA845A}" presName="hierRoot2"/>
      <dgm:spPr/>
      <dgm:t>
        <a:bodyPr/>
        <a:lstStyle/>
        <a:p/>
      </dgm:t>
    </dgm:pt>
    <dgm:pt modelId="{F0A40D8D-AD5A-47F4-A14D-8662A7FAA109}" type="pres">
      <dgm:prSet presAssocID="{A62D13E6-B964-481D-8453-EA10F3DA845A}" presName="composite2"/>
      <dgm:spPr/>
      <dgm:t>
        <a:bodyPr/>
        <a:lstStyle/>
        <a:p/>
      </dgm:t>
    </dgm:pt>
    <dgm:pt modelId="{EF2431A9-9946-45CA-A6EC-A5DC8C87BADC}" type="pres">
      <dgm:prSet presAssocID="{A62D13E6-B964-481D-8453-EA10F3DA845A}" presName="background2" presStyleLbl="node2" presStyleIdx="2" presStyleCnt="5"/>
      <dgm:spPr>
        <a:blipFill rotWithShape="0">
          <a:blip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A4203E-3345-4E36-826A-B744F86167C8}" type="pres">
      <dgm:prSet presAssocID="{A62D13E6-B964-481D-8453-EA10F3DA845A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0F89D-4215-4337-8495-528A6C7A7B3C}" type="pres">
      <dgm:prSet presAssocID="{A62D13E6-B964-481D-8453-EA10F3DA845A}" presName="hierChild3"/>
      <dgm:spPr/>
      <dgm:t>
        <a:bodyPr/>
        <a:lstStyle/>
        <a:p/>
      </dgm:t>
    </dgm:pt>
    <dgm:pt modelId="{67C40E44-2F8D-4044-822D-DA93A56AFEB0}" type="pres">
      <dgm:prSet presAssocID="{363D525B-CCCE-4C21-971D-27DA821B5C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762A600-A153-4C9B-BF64-DAF29F230EDE}" type="pres">
      <dgm:prSet presAssocID="{70399CA8-2F2B-4622-8E26-CA7D97A6845F}" presName="hierRoot2"/>
      <dgm:spPr/>
      <dgm:t>
        <a:bodyPr/>
        <a:lstStyle/>
        <a:p/>
      </dgm:t>
    </dgm:pt>
    <dgm:pt modelId="{3AD4F76A-2A79-43DD-9497-EF8B286961FA}" type="pres">
      <dgm:prSet presAssocID="{70399CA8-2F2B-4622-8E26-CA7D97A6845F}" presName="composite2"/>
      <dgm:spPr/>
      <dgm:t>
        <a:bodyPr/>
        <a:lstStyle/>
        <a:p/>
      </dgm:t>
    </dgm:pt>
    <dgm:pt modelId="{DB9848B7-A569-4A9D-8627-666EDB927742}" type="pres">
      <dgm:prSet presAssocID="{70399CA8-2F2B-4622-8E26-CA7D97A6845F}" presName="background2" presStyleLbl="node2" presStyleIdx="3" presStyleCnt="5"/>
      <dgm:spPr/>
      <dgm:t>
        <a:bodyPr/>
        <a:lstStyle/>
        <a:p/>
      </dgm:t>
    </dgm:pt>
    <dgm:pt modelId="{93206F3A-D371-4BCA-8EBB-2F2DC52C5812}" type="pres">
      <dgm:prSet presAssocID="{70399CA8-2F2B-4622-8E26-CA7D97A6845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26E7A-D8B1-45BF-A426-16AF9CE6A013}" type="pres">
      <dgm:prSet presAssocID="{70399CA8-2F2B-4622-8E26-CA7D97A6845F}" presName="hierChild3"/>
      <dgm:spPr/>
      <dgm:t>
        <a:bodyPr/>
        <a:lstStyle/>
        <a:p/>
      </dgm:t>
    </dgm:pt>
    <dgm:pt modelId="{5E350490-145C-43C0-BB15-54C738662135}" type="pres">
      <dgm:prSet presAssocID="{8EF13EE7-A329-4C7B-91F7-01324CA78F8C}" presName="Name10" presStyleLbl="parChTrans1D2" presStyleCnt="5"/>
      <dgm:spPr/>
      <dgm:t>
        <a:bodyPr/>
        <a:lstStyle/>
        <a:p>
          <a:endParaRPr lang="ru-RU"/>
        </a:p>
      </dgm:t>
    </dgm:pt>
    <dgm:pt modelId="{AE9FF494-8E56-4012-B7FD-38D80FCAE339}" type="pres">
      <dgm:prSet presAssocID="{009F49E0-2E58-4C07-A04F-8E69996F28BA}" presName="hierRoot2"/>
      <dgm:spPr/>
      <dgm:t>
        <a:bodyPr/>
        <a:lstStyle/>
        <a:p/>
      </dgm:t>
    </dgm:pt>
    <dgm:pt modelId="{FFACE2AA-271C-4ADF-B8E7-2E1758929912}" type="pres">
      <dgm:prSet presAssocID="{009F49E0-2E58-4C07-A04F-8E69996F28BA}" presName="composite2"/>
      <dgm:spPr/>
      <dgm:t>
        <a:bodyPr/>
        <a:lstStyle/>
        <a:p/>
      </dgm:t>
    </dgm:pt>
    <dgm:pt modelId="{42622A07-C350-4980-A182-FCF2FC2548FA}" type="pres">
      <dgm:prSet presAssocID="{009F49E0-2E58-4C07-A04F-8E69996F28BA}" presName="background2" presStyleLbl="node2" presStyleIdx="4" presStyleCnt="5"/>
      <dgm:spPr/>
      <dgm:t>
        <a:bodyPr/>
        <a:lstStyle/>
        <a:p/>
      </dgm:t>
    </dgm:pt>
    <dgm:pt modelId="{F74977FA-99E1-483D-82BA-5EDAC9E526B5}" type="pres">
      <dgm:prSet presAssocID="{009F49E0-2E58-4C07-A04F-8E69996F28B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3507D-3C83-4490-98DC-D8D19F399ABA}" type="pres">
      <dgm:prSet presAssocID="{009F49E0-2E58-4C07-A04F-8E69996F28BA}" presName="hierChild3"/>
      <dgm:spPr/>
      <dgm:t>
        <a:bodyPr/>
        <a:lstStyle/>
        <a:p/>
      </dgm:t>
    </dgm:pt>
  </dgm:ptLst>
  <dgm:cxnLst>
    <dgm:cxn modelId="{E85A4907-DBF2-45CD-AE9D-8E3419DBCB8A}" srcId="{1BB24F7A-9DEE-4B14-8E43-E8CBB8F68539}" destId="{D6DD26A8-3F75-4384-BE57-2B8A602B6404}" srcOrd="0" destOrd="0" parTransId="{94E35B24-93BD-4FC4-9232-26A9CBEEC5FD}" sibTransId="{A77F4A5C-87A3-42A3-8A68-D296256ACF7F}"/>
    <dgm:cxn modelId="{F3CF8C7B-D40C-4E35-B96A-D00B89605E3E}" srcId="{D6DD26A8-3F75-4384-BE57-2B8A602B6404}" destId="{6E214B84-2176-4652-8614-B96BB6BA8DB3}" srcOrd="0" destOrd="0" parTransId="{B33801CB-A00B-4C68-963F-E94009018C64}" sibTransId="{E12E0A3B-A3BB-4012-935E-02ED94889BD6}"/>
    <dgm:cxn modelId="{47473810-E612-407A-87DC-DEEAF98E70FB}" srcId="{D6DD26A8-3F75-4384-BE57-2B8A602B6404}" destId="{17B494AA-35D3-41DB-A3D6-2F52A4378D6F}" srcOrd="1" destOrd="0" parTransId="{63A840EA-8D0A-4B41-9027-E5705B0A4015}" sibTransId="{7E598301-1214-408D-BC54-4591915196D5}"/>
    <dgm:cxn modelId="{DE35E29A-A6FD-49CA-96DF-499E1AAEC757}" srcId="{D6DD26A8-3F75-4384-BE57-2B8A602B6404}" destId="{A62D13E6-B964-481D-8453-EA10F3DA845A}" srcOrd="2" destOrd="0" parTransId="{EDB0AFB9-B6C2-4C05-8B37-17A852CB55BE}" sibTransId="{EC78E284-2C44-4CB0-B1D8-0C9A1A07394A}"/>
    <dgm:cxn modelId="{169FA63F-B1D4-4B71-A647-9BF0A18BA209}" srcId="{D6DD26A8-3F75-4384-BE57-2B8A602B6404}" destId="{70399CA8-2F2B-4622-8E26-CA7D97A6845F}" srcOrd="3" destOrd="0" parTransId="{363D525B-CCCE-4C21-971D-27DA821B5CA2}" sibTransId="{7E317A8E-C071-4F81-BC24-BCE72CE11F66}"/>
    <dgm:cxn modelId="{E20A521D-DCDC-4CF1-98E4-6D8FB90A3BEE}" srcId="{D6DD26A8-3F75-4384-BE57-2B8A602B6404}" destId="{009F49E0-2E58-4C07-A04F-8E69996F28BA}" srcOrd="4" destOrd="0" parTransId="{8EF13EE7-A329-4C7B-91F7-01324CA78F8C}" sibTransId="{F66FC1A7-619F-4FC4-9308-5EF6D2A5A6B5}"/>
    <dgm:cxn modelId="{8D51CAB2-7E56-4B73-8F1A-9ED1D70E099C}" type="presOf" srcId="{1BB24F7A-9DEE-4B14-8E43-E8CBB8F68539}" destId="{E8F84F5D-9032-4506-B320-D7BD9E477310}" srcOrd="0" destOrd="0" presId="urn:microsoft.com/office/officeart/2005/8/layout/hierarchy1"/>
    <dgm:cxn modelId="{BEC91C00-C18A-4588-ADEB-445329D3F5C8}" type="presParOf" srcId="{E8F84F5D-9032-4506-B320-D7BD9E477310}" destId="{74A9B9C4-1480-4825-B185-472AC42BD054}" srcOrd="0" destOrd="0" presId="urn:microsoft.com/office/officeart/2005/8/layout/hierarchy1"/>
    <dgm:cxn modelId="{AAC2EA8B-379E-454C-9BC0-3269E418EC7B}" type="presParOf" srcId="{74A9B9C4-1480-4825-B185-472AC42BD054}" destId="{9E61DED0-4BC4-4CB5-8D02-5CB84FF26204}" srcOrd="0" destOrd="0" presId="urn:microsoft.com/office/officeart/2005/8/layout/hierarchy1"/>
    <dgm:cxn modelId="{0FCF529C-5447-4939-9B06-332455FB57F0}" type="presParOf" srcId="{9E61DED0-4BC4-4CB5-8D02-5CB84FF26204}" destId="{46BBA139-0D01-42CB-A7BE-5206B7CAF9CB}" srcOrd="0" destOrd="0" presId="urn:microsoft.com/office/officeart/2005/8/layout/hierarchy1"/>
    <dgm:cxn modelId="{A9F86711-82FD-4664-844F-68214BFA9797}" type="presParOf" srcId="{9E61DED0-4BC4-4CB5-8D02-5CB84FF26204}" destId="{C917B8A4-310D-4C10-9FA0-0726A5487613}" srcOrd="1" destOrd="0" presId="urn:microsoft.com/office/officeart/2005/8/layout/hierarchy1"/>
    <dgm:cxn modelId="{979B7E29-F856-49EC-BCB6-E79817430794}" type="presOf" srcId="{D6DD26A8-3F75-4384-BE57-2B8A602B6404}" destId="{C917B8A4-310D-4C10-9FA0-0726A5487613}" srcOrd="0" destOrd="0" presId="urn:microsoft.com/office/officeart/2005/8/layout/hierarchy1"/>
    <dgm:cxn modelId="{E2A4653A-DC25-43D2-A301-46834E499252}" type="presParOf" srcId="{74A9B9C4-1480-4825-B185-472AC42BD054}" destId="{80F960B7-7A14-4DC4-ACE1-B5D8B1A72E33}" srcOrd="1" destOrd="0" presId="urn:microsoft.com/office/officeart/2005/8/layout/hierarchy1"/>
    <dgm:cxn modelId="{1093AD18-8C13-417F-AED6-6803A08BC19D}" type="presParOf" srcId="{80F960B7-7A14-4DC4-ACE1-B5D8B1A72E33}" destId="{AF2D382D-E49D-4DBC-B2EE-E0B092448E5B}" srcOrd="0" destOrd="0" presId="urn:microsoft.com/office/officeart/2005/8/layout/hierarchy1"/>
    <dgm:cxn modelId="{8E954B59-456A-4EA8-BB62-18C19B4A0E6E}" type="presOf" srcId="{B33801CB-A00B-4C68-963F-E94009018C64}" destId="{AF2D382D-E49D-4DBC-B2EE-E0B092448E5B}" srcOrd="0" destOrd="0" presId="urn:microsoft.com/office/officeart/2005/8/layout/hierarchy1"/>
    <dgm:cxn modelId="{2201CB21-6720-4047-A03F-0A29C74175A9}" type="presParOf" srcId="{80F960B7-7A14-4DC4-ACE1-B5D8B1A72E33}" destId="{676A8C6C-B7BB-4242-9AB1-BC9D5BA61736}" srcOrd="1" destOrd="0" presId="urn:microsoft.com/office/officeart/2005/8/layout/hierarchy1"/>
    <dgm:cxn modelId="{C827B6B3-385A-4159-8357-8DEE07A2DD91}" type="presParOf" srcId="{676A8C6C-B7BB-4242-9AB1-BC9D5BA61736}" destId="{45E92195-F925-4145-9DE3-68180F31A56A}" srcOrd="0" destOrd="0" presId="urn:microsoft.com/office/officeart/2005/8/layout/hierarchy1"/>
    <dgm:cxn modelId="{7D4C7075-2F04-4AEB-9C90-668F083709CC}" type="presParOf" srcId="{45E92195-F925-4145-9DE3-68180F31A56A}" destId="{A3351332-59D4-4362-B815-DA1DFF6DEA6B}" srcOrd="0" destOrd="0" presId="urn:microsoft.com/office/officeart/2005/8/layout/hierarchy1"/>
    <dgm:cxn modelId="{201B87D9-4C77-4BA2-B946-B84422D0DB73}" type="presParOf" srcId="{45E92195-F925-4145-9DE3-68180F31A56A}" destId="{5D242E16-EF34-428A-B449-65AC1F1B3F92}" srcOrd="1" destOrd="0" presId="urn:microsoft.com/office/officeart/2005/8/layout/hierarchy1"/>
    <dgm:cxn modelId="{507FB64A-94AA-47B7-A7BB-4D2967BCBEFD}" type="presOf" srcId="{6E214B84-2176-4652-8614-B96BB6BA8DB3}" destId="{5D242E16-EF34-428A-B449-65AC1F1B3F92}" srcOrd="0" destOrd="0" presId="urn:microsoft.com/office/officeart/2005/8/layout/hierarchy1"/>
    <dgm:cxn modelId="{4C023CDE-33CF-43DA-9C50-25A9B8146C23}" type="presParOf" srcId="{676A8C6C-B7BB-4242-9AB1-BC9D5BA61736}" destId="{EE0F2392-04C3-480A-9D15-AB36D85C6B66}" srcOrd="1" destOrd="0" presId="urn:microsoft.com/office/officeart/2005/8/layout/hierarchy1"/>
    <dgm:cxn modelId="{6D8549F1-BE03-4902-995F-7234360A7B26}" type="presParOf" srcId="{80F960B7-7A14-4DC4-ACE1-B5D8B1A72E33}" destId="{AE597CA1-E2EE-4A75-93B8-52669C0BB01F}" srcOrd="2" destOrd="0" presId="urn:microsoft.com/office/officeart/2005/8/layout/hierarchy1"/>
    <dgm:cxn modelId="{1BA87436-1EE9-4F01-84DA-EB6B668E2735}" type="presOf" srcId="{63A840EA-8D0A-4B41-9027-E5705B0A4015}" destId="{AE597CA1-E2EE-4A75-93B8-52669C0BB01F}" srcOrd="0" destOrd="0" presId="urn:microsoft.com/office/officeart/2005/8/layout/hierarchy1"/>
    <dgm:cxn modelId="{12C8EBA5-F560-41CF-ADB2-C3ED6807963E}" type="presParOf" srcId="{80F960B7-7A14-4DC4-ACE1-B5D8B1A72E33}" destId="{BC9915BA-57EB-4658-A55D-8D28980241BD}" srcOrd="3" destOrd="0" presId="urn:microsoft.com/office/officeart/2005/8/layout/hierarchy1"/>
    <dgm:cxn modelId="{3DF37C5C-41F0-4869-98ED-B1D0F48B0ED6}" type="presParOf" srcId="{BC9915BA-57EB-4658-A55D-8D28980241BD}" destId="{7D9D2371-74FA-4BDE-AA71-98185DB85204}" srcOrd="0" destOrd="0" presId="urn:microsoft.com/office/officeart/2005/8/layout/hierarchy1"/>
    <dgm:cxn modelId="{21D70F4D-A378-48B6-8B5E-6AA46965C198}" type="presParOf" srcId="{7D9D2371-74FA-4BDE-AA71-98185DB85204}" destId="{2AD3AA3C-AE51-46C7-BF8F-488E55A661D7}" srcOrd="0" destOrd="0" presId="urn:microsoft.com/office/officeart/2005/8/layout/hierarchy1"/>
    <dgm:cxn modelId="{4C1E05E5-C387-444D-8FB3-67F7259B21C8}" type="presParOf" srcId="{7D9D2371-74FA-4BDE-AA71-98185DB85204}" destId="{DC2C719B-BAE2-4310-BEE0-2A4FEA0BF945}" srcOrd="1" destOrd="0" presId="urn:microsoft.com/office/officeart/2005/8/layout/hierarchy1"/>
    <dgm:cxn modelId="{160E3482-DC09-4F3B-9532-563CA254944C}" type="presOf" srcId="{17B494AA-35D3-41DB-A3D6-2F52A4378D6F}" destId="{DC2C719B-BAE2-4310-BEE0-2A4FEA0BF945}" srcOrd="0" destOrd="0" presId="urn:microsoft.com/office/officeart/2005/8/layout/hierarchy1"/>
    <dgm:cxn modelId="{92941F6A-7BEB-41DC-A600-6C164BB2B06D}" type="presParOf" srcId="{BC9915BA-57EB-4658-A55D-8D28980241BD}" destId="{47C55C5F-2000-46D0-970A-89579709FE23}" srcOrd="1" destOrd="0" presId="urn:microsoft.com/office/officeart/2005/8/layout/hierarchy1"/>
    <dgm:cxn modelId="{47CB7591-5D81-4A84-8470-57C9DBC87B4C}" type="presParOf" srcId="{80F960B7-7A14-4DC4-ACE1-B5D8B1A72E33}" destId="{1617479E-89E5-436A-954B-790C1AEE00C5}" srcOrd="4" destOrd="0" presId="urn:microsoft.com/office/officeart/2005/8/layout/hierarchy1"/>
    <dgm:cxn modelId="{98572339-7F5B-4D48-A311-1537B102B5D6}" type="presOf" srcId="{EDB0AFB9-B6C2-4C05-8B37-17A852CB55BE}" destId="{1617479E-89E5-436A-954B-790C1AEE00C5}" srcOrd="0" destOrd="0" presId="urn:microsoft.com/office/officeart/2005/8/layout/hierarchy1"/>
    <dgm:cxn modelId="{B8BE4D5C-C06F-4542-9550-A16C03986DF2}" type="presParOf" srcId="{80F960B7-7A14-4DC4-ACE1-B5D8B1A72E33}" destId="{8B4AAE2B-ABC9-4277-B984-20159731E920}" srcOrd="5" destOrd="0" presId="urn:microsoft.com/office/officeart/2005/8/layout/hierarchy1"/>
    <dgm:cxn modelId="{78584EA4-D949-4E35-AE96-C462DAC9C2C8}" type="presParOf" srcId="{8B4AAE2B-ABC9-4277-B984-20159731E920}" destId="{F0A40D8D-AD5A-47F4-A14D-8662A7FAA109}" srcOrd="0" destOrd="0" presId="urn:microsoft.com/office/officeart/2005/8/layout/hierarchy1"/>
    <dgm:cxn modelId="{4351B931-F8C1-4B27-9D40-3FAB2A1169B8}" type="presParOf" srcId="{F0A40D8D-AD5A-47F4-A14D-8662A7FAA109}" destId="{EF2431A9-9946-45CA-A6EC-A5DC8C87BADC}" srcOrd="0" destOrd="0" presId="urn:microsoft.com/office/officeart/2005/8/layout/hierarchy1"/>
    <dgm:cxn modelId="{5E56D219-555B-4952-8A60-1F6543BF5F6D}" type="presParOf" srcId="{F0A40D8D-AD5A-47F4-A14D-8662A7FAA109}" destId="{ACA4203E-3345-4E36-826A-B744F86167C8}" srcOrd="1" destOrd="0" presId="urn:microsoft.com/office/officeart/2005/8/layout/hierarchy1"/>
    <dgm:cxn modelId="{0DB2006C-65E4-40FB-A615-A7F0F04A2AA4}" type="presOf" srcId="{A62D13E6-B964-481D-8453-EA10F3DA845A}" destId="{ACA4203E-3345-4E36-826A-B744F86167C8}" srcOrd="0" destOrd="0" presId="urn:microsoft.com/office/officeart/2005/8/layout/hierarchy1"/>
    <dgm:cxn modelId="{6D4F47A4-D5D4-4ECD-AC8B-58BE18269FCE}" type="presParOf" srcId="{8B4AAE2B-ABC9-4277-B984-20159731E920}" destId="{0220F89D-4215-4337-8495-528A6C7A7B3C}" srcOrd="1" destOrd="0" presId="urn:microsoft.com/office/officeart/2005/8/layout/hierarchy1"/>
    <dgm:cxn modelId="{0B913B6B-D230-42FD-978A-662E1826BB61}" type="presParOf" srcId="{80F960B7-7A14-4DC4-ACE1-B5D8B1A72E33}" destId="{67C40E44-2F8D-4044-822D-DA93A56AFEB0}" srcOrd="6" destOrd="0" presId="urn:microsoft.com/office/officeart/2005/8/layout/hierarchy1"/>
    <dgm:cxn modelId="{565E7272-5455-4866-95A4-075F2E388E2E}" type="presOf" srcId="{363D525B-CCCE-4C21-971D-27DA821B5CA2}" destId="{67C40E44-2F8D-4044-822D-DA93A56AFEB0}" srcOrd="0" destOrd="0" presId="urn:microsoft.com/office/officeart/2005/8/layout/hierarchy1"/>
    <dgm:cxn modelId="{256CA80F-03D9-4385-B047-84DF66661BFD}" type="presParOf" srcId="{80F960B7-7A14-4DC4-ACE1-B5D8B1A72E33}" destId="{2762A600-A153-4C9B-BF64-DAF29F230EDE}" srcOrd="7" destOrd="0" presId="urn:microsoft.com/office/officeart/2005/8/layout/hierarchy1"/>
    <dgm:cxn modelId="{F01146B0-097D-4C56-8909-349C19B31799}" type="presParOf" srcId="{2762A600-A153-4C9B-BF64-DAF29F230EDE}" destId="{3AD4F76A-2A79-43DD-9497-EF8B286961FA}" srcOrd="0" destOrd="0" presId="urn:microsoft.com/office/officeart/2005/8/layout/hierarchy1"/>
    <dgm:cxn modelId="{2CCACCFE-BFAC-41A7-AA26-AE0D174C3A36}" type="presParOf" srcId="{3AD4F76A-2A79-43DD-9497-EF8B286961FA}" destId="{DB9848B7-A569-4A9D-8627-666EDB927742}" srcOrd="0" destOrd="0" presId="urn:microsoft.com/office/officeart/2005/8/layout/hierarchy1"/>
    <dgm:cxn modelId="{EC9F3490-E1E3-4690-84FD-2B98CAD0CEB1}" type="presParOf" srcId="{3AD4F76A-2A79-43DD-9497-EF8B286961FA}" destId="{93206F3A-D371-4BCA-8EBB-2F2DC52C5812}" srcOrd="1" destOrd="0" presId="urn:microsoft.com/office/officeart/2005/8/layout/hierarchy1"/>
    <dgm:cxn modelId="{8C837A16-0D1C-470B-BEAA-94339944E3FE}" type="presOf" srcId="{70399CA8-2F2B-4622-8E26-CA7D97A6845F}" destId="{93206F3A-D371-4BCA-8EBB-2F2DC52C5812}" srcOrd="0" destOrd="0" presId="urn:microsoft.com/office/officeart/2005/8/layout/hierarchy1"/>
    <dgm:cxn modelId="{8BE7BD88-1CAF-4B93-AB92-A195DF7B6B80}" type="presParOf" srcId="{2762A600-A153-4C9B-BF64-DAF29F230EDE}" destId="{ED826E7A-D8B1-45BF-A426-16AF9CE6A013}" srcOrd="1" destOrd="0" presId="urn:microsoft.com/office/officeart/2005/8/layout/hierarchy1"/>
    <dgm:cxn modelId="{139ABD41-6B72-4D6D-9BBC-3D4132498B8B}" type="presParOf" srcId="{80F960B7-7A14-4DC4-ACE1-B5D8B1A72E33}" destId="{5E350490-145C-43C0-BB15-54C738662135}" srcOrd="8" destOrd="0" presId="urn:microsoft.com/office/officeart/2005/8/layout/hierarchy1"/>
    <dgm:cxn modelId="{4DD7DEB2-3729-41E2-8F3E-03CF76E3E237}" type="presOf" srcId="{8EF13EE7-A329-4C7B-91F7-01324CA78F8C}" destId="{5E350490-145C-43C0-BB15-54C738662135}" srcOrd="0" destOrd="0" presId="urn:microsoft.com/office/officeart/2005/8/layout/hierarchy1"/>
    <dgm:cxn modelId="{E5AA8FD2-4DFD-45D3-82DB-83F15FB084AC}" type="presParOf" srcId="{80F960B7-7A14-4DC4-ACE1-B5D8B1A72E33}" destId="{AE9FF494-8E56-4012-B7FD-38D80FCAE339}" srcOrd="9" destOrd="0" presId="urn:microsoft.com/office/officeart/2005/8/layout/hierarchy1"/>
    <dgm:cxn modelId="{8F44558B-00DD-4FD1-964E-4CE029C2015A}" type="presParOf" srcId="{AE9FF494-8E56-4012-B7FD-38D80FCAE339}" destId="{FFACE2AA-271C-4ADF-B8E7-2E1758929912}" srcOrd="0" destOrd="0" presId="urn:microsoft.com/office/officeart/2005/8/layout/hierarchy1"/>
    <dgm:cxn modelId="{AC8CA300-C337-424D-B6E6-2DD6AC1B4085}" type="presParOf" srcId="{FFACE2AA-271C-4ADF-B8E7-2E1758929912}" destId="{42622A07-C350-4980-A182-FCF2FC2548FA}" srcOrd="0" destOrd="0" presId="urn:microsoft.com/office/officeart/2005/8/layout/hierarchy1"/>
    <dgm:cxn modelId="{DFDA345B-7978-474E-B3A9-2F767CDFEBA4}" type="presParOf" srcId="{FFACE2AA-271C-4ADF-B8E7-2E1758929912}" destId="{F74977FA-99E1-483D-82BA-5EDAC9E526B5}" srcOrd="1" destOrd="0" presId="urn:microsoft.com/office/officeart/2005/8/layout/hierarchy1"/>
    <dgm:cxn modelId="{2F0DAC93-6093-4928-AE73-6FAEE265E5E2}" type="presOf" srcId="{009F49E0-2E58-4C07-A04F-8E69996F28BA}" destId="{F74977FA-99E1-483D-82BA-5EDAC9E526B5}" srcOrd="0" destOrd="0" presId="urn:microsoft.com/office/officeart/2005/8/layout/hierarchy1"/>
    <dgm:cxn modelId="{33807E5E-D793-4498-8291-957DA9BEDFF9}" type="presParOf" srcId="{AE9FF494-8E56-4012-B7FD-38D80FCAE339}" destId="{5243507D-3C83-4490-98DC-D8D19F399A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2E98D74-25CB-428E-8BCA-A758AB9066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C6EF8-6E39-47B6-AA79-9A127A9464D4}" type="parTrans" cxnId="{9CB93F85-4E50-45AB-80FA-D7EA07688FD1}">
      <dgm:prSet/>
      <dgm:spPr/>
      <dgm:t>
        <a:bodyPr/>
        <a:lstStyle/>
        <a:p>
          <a:endParaRPr lang="ru-RU"/>
        </a:p>
      </dgm:t>
    </dgm:pt>
    <dgm:pt modelId="{BF2B3816-27F2-4002-8BEF-3DFCE747C438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обучающихся к реальным условиям производственной деятельности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24884-7471-44E4-9BDB-AD56F645582A}" type="sibTrans" cxnId="{9CB93F85-4E50-45AB-80FA-D7EA07688FD1}">
      <dgm:prSet/>
      <dgm:spPr/>
      <dgm:t>
        <a:bodyPr/>
        <a:lstStyle/>
        <a:p>
          <a:endParaRPr lang="ru-RU"/>
        </a:p>
      </dgm:t>
    </dgm:pt>
    <dgm:pt modelId="{94E6CEF0-A37D-42C6-B19C-FB28FC653E47}" type="parTrans" cxnId="{394301F2-3F6C-4B68-894D-712F112662BE}">
      <dgm:prSet/>
      <dgm:spPr/>
      <dgm:t>
        <a:bodyPr/>
        <a:lstStyle/>
        <a:p>
          <a:endParaRPr lang="ru-RU"/>
        </a:p>
      </dgm:t>
    </dgm:pt>
    <dgm:pt modelId="{392BE8F0-8635-4BFE-BDF9-EFDC23BEAB60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общественно-значимых качеств личности специалиста-профессионала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CB175-C0FA-483D-B942-D5F583D168ED}" type="sibTrans" cxnId="{394301F2-3F6C-4B68-894D-712F112662BE}">
      <dgm:prSet/>
      <dgm:spPr/>
      <dgm:t>
        <a:bodyPr/>
        <a:lstStyle/>
        <a:p>
          <a:endParaRPr lang="ru-RU"/>
        </a:p>
      </dgm:t>
    </dgm:pt>
    <dgm:pt modelId="{4B3A45B1-AC63-44F8-A123-A11F70130315}" type="parTrans" cxnId="{8C89FF86-42E9-4C80-93A0-C7B8DD27EEAA}">
      <dgm:prSet/>
      <dgm:spPr/>
      <dgm:t>
        <a:bodyPr/>
        <a:lstStyle/>
        <a:p>
          <a:endParaRPr lang="ru-RU"/>
        </a:p>
      </dgm:t>
    </dgm:pt>
    <dgm:pt modelId="{52DAA47D-E543-42CB-83A5-462949D14F68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интереса к выбранной специальности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3569D-BBAF-4E1C-B538-5A01867D9449}" type="sibTrans" cxnId="{8C89FF86-42E9-4C80-93A0-C7B8DD27EEAA}">
      <dgm:prSet/>
      <dgm:spPr/>
      <dgm:t>
        <a:bodyPr/>
        <a:lstStyle/>
        <a:p>
          <a:endParaRPr lang="ru-RU"/>
        </a:p>
      </dgm:t>
    </dgm:pt>
    <dgm:pt modelId="{79107A80-5AE0-4861-B314-30410D339323}" type="parTrans" cxnId="{F371468D-9442-46CF-B443-6B39E1624DE7}">
      <dgm:prSet/>
      <dgm:spPr/>
      <dgm:t>
        <a:bodyPr/>
        <a:lstStyle/>
        <a:p>
          <a:endParaRPr lang="ru-RU"/>
        </a:p>
      </dgm:t>
    </dgm:pt>
    <dgm:pt modelId="{6199B62B-47EB-4EDD-8A3E-302D22C99215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моральной и психологической поддержки в преодолении профессиональных трудностей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62FCC-9E8A-414F-8255-1B86D3BB1315}" type="sibTrans" cxnId="{F371468D-9442-46CF-B443-6B39E1624DE7}">
      <dgm:prSet/>
      <dgm:spPr/>
      <dgm:t>
        <a:bodyPr/>
        <a:lstStyle/>
        <a:p>
          <a:endParaRPr lang="ru-RU"/>
        </a:p>
      </dgm:t>
    </dgm:pt>
    <dgm:pt modelId="{C550C013-4691-4FF2-99C4-B2A179755277}" type="parTrans" cxnId="{13A4AD2D-405C-40BC-A527-01110A6EAA78}">
      <dgm:prSet/>
      <dgm:spPr/>
      <dgm:t>
        <a:bodyPr/>
        <a:lstStyle/>
        <a:p>
          <a:endParaRPr lang="ru-RU"/>
        </a:p>
      </dgm:t>
    </dgm:pt>
    <dgm:pt modelId="{6C55DDC9-1162-43B0-ADF6-337AE0B2CAD0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профессиональных компетенций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08AB1-D790-4195-8244-063432B317BA}" type="sibTrans" cxnId="{13A4AD2D-405C-40BC-A527-01110A6EAA78}">
      <dgm:prSet/>
      <dgm:spPr/>
      <dgm:t>
        <a:bodyPr/>
        <a:lstStyle/>
        <a:p>
          <a:endParaRPr lang="ru-RU"/>
        </a:p>
      </dgm:t>
    </dgm:pt>
    <dgm:pt modelId="{6FEE22D1-B35B-4519-BE18-CE2BEF32DFE2}" type="pres">
      <dgm:prSet presAssocID="{B2E98D74-25CB-428E-8BCA-A758AB90666E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7933E-BF54-43D6-8758-0990968CCDAE}" type="pres">
      <dgm:prSet presAssocID="{BF2B3816-27F2-4002-8BEF-3DFCE747C438}" presName="node" presStyleLbl="node1" presStyleCnt="5" custScaleX="14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3510A-E520-49BD-9BED-78119876D982}" type="pres">
      <dgm:prSet presAssocID="{46424884-7471-44E4-9BDB-AD56F645582A}" presName="sibTrans" presStyleLbl="sibTrans2D1" presStyleCnt="5"/>
      <dgm:spPr/>
      <dgm:t>
        <a:bodyPr/>
        <a:lstStyle/>
        <a:p>
          <a:endParaRPr lang="ru-RU"/>
        </a:p>
      </dgm:t>
    </dgm:pt>
    <dgm:pt modelId="{E9BD6741-189A-484D-B14C-AD43F481D8A1}" type="pres">
      <dgm:prSet presAssocID="{46424884-7471-44E4-9BDB-AD56F645582A}" presName="connectorText" presStyleLbl="sibTrans2D1" presStyleCnt="5"/>
      <dgm:spPr/>
      <dgm:t>
        <a:bodyPr/>
        <a:lstStyle/>
        <a:p>
          <a:endParaRPr lang="ru-RU"/>
        </a:p>
      </dgm:t>
    </dgm:pt>
    <dgm:pt modelId="{A1B9ED8A-ED9C-4936-943E-59BD6A982632}" type="pres">
      <dgm:prSet presAssocID="{392BE8F0-8635-4BFE-BDF9-EFDC23BEAB60}" presName="node" presStyleLbl="node1" presStyleIdx="1" presStyleCnt="5" custScaleX="148355" custScaleY="115836" custRadScaleRad="103680" custRadScaleInc="10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5458-53DE-416D-AEE9-1EFAFBA347D8}" type="pres">
      <dgm:prSet presAssocID="{EFECB175-C0FA-483D-B942-D5F583D168E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CECF6B9-6E3E-4623-AA12-76B7842A2AC9}" type="pres">
      <dgm:prSet presAssocID="{EFECB175-C0FA-483D-B942-D5F583D168E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9D887FA-CFBD-49B4-89AC-2BC759CE874D}" type="pres">
      <dgm:prSet presAssocID="{52DAA47D-E543-42CB-83A5-462949D14F68}" presName="node" presStyleLbl="node1" presStyleIdx="2" presStyleCnt="5" custScaleX="138321" custScaleY="99511" custRadScaleRad="112896" custRadScaleInc="-2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CCE9A-8E03-42EC-9123-C5C7A867E313}" type="pres">
      <dgm:prSet presAssocID="{92F3569D-BBAF-4E1C-B538-5A01867D944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2C3C660-D906-412A-B036-85899793266D}" type="pres">
      <dgm:prSet presAssocID="{92F3569D-BBAF-4E1C-B538-5A01867D944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87A252-6B24-4EEB-A7A6-E49DE2A698F2}" type="pres">
      <dgm:prSet presAssocID="{6199B62B-47EB-4EDD-8A3E-302D22C99215}" presName="node" presStyleLbl="node1" presStyleIdx="3" presStyleCnt="5" custScaleX="147853" custScaleY="108194" custRadScaleRad="111093" custRadScaleInc="23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59DB-276A-41D7-9574-A4971DDC5450}" type="pres">
      <dgm:prSet presAssocID="{53362FCC-9E8A-414F-8255-1B86D3BB131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B3F04CC-A5BB-48DB-8EEB-8A9A430120E0}" type="pres">
      <dgm:prSet presAssocID="{53362FCC-9E8A-414F-8255-1B86D3BB131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10C3A2-544C-478E-8F24-14301D90C875}" type="pres">
      <dgm:prSet presAssocID="{6C55DDC9-1162-43B0-ADF6-337AE0B2CAD0}" presName="node" presStyleLbl="node1" presStyleIdx="4" presStyleCnt="5" custScaleX="160866" custRadScaleRad="106421" custRadScaleInc="-17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F4149-CB57-401D-981D-4C299B8172C2}" type="pres">
      <dgm:prSet presAssocID="{8E308AB1-D790-4195-8244-063432B317B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715BCA4-7B41-4699-A293-A68EFD2A6287}" type="pres">
      <dgm:prSet presAssocID="{8E308AB1-D790-4195-8244-063432B317B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CB93F85-4E50-45AB-80FA-D7EA07688FD1}" srcId="{B2E98D74-25CB-428E-8BCA-A758AB90666E}" destId="{BF2B3816-27F2-4002-8BEF-3DFCE747C438}" srcOrd="0" destOrd="0" parTransId="{06AC6EF8-6E39-47B6-AA79-9A127A9464D4}" sibTransId="{46424884-7471-44E4-9BDB-AD56F645582A}"/>
    <dgm:cxn modelId="{394301F2-3F6C-4B68-894D-712F112662BE}" srcId="{B2E98D74-25CB-428E-8BCA-A758AB90666E}" destId="{392BE8F0-8635-4BFE-BDF9-EFDC23BEAB60}" srcOrd="1" destOrd="0" parTransId="{94E6CEF0-A37D-42C6-B19C-FB28FC653E47}" sibTransId="{EFECB175-C0FA-483D-B942-D5F583D168ED}"/>
    <dgm:cxn modelId="{8C89FF86-42E9-4C80-93A0-C7B8DD27EEAA}" srcId="{B2E98D74-25CB-428E-8BCA-A758AB90666E}" destId="{52DAA47D-E543-42CB-83A5-462949D14F68}" srcOrd="2" destOrd="0" parTransId="{4B3A45B1-AC63-44F8-A123-A11F70130315}" sibTransId="{92F3569D-BBAF-4E1C-B538-5A01867D9449}"/>
    <dgm:cxn modelId="{F371468D-9442-46CF-B443-6B39E1624DE7}" srcId="{B2E98D74-25CB-428E-8BCA-A758AB90666E}" destId="{6199B62B-47EB-4EDD-8A3E-302D22C99215}" srcOrd="3" destOrd="0" parTransId="{79107A80-5AE0-4861-B314-30410D339323}" sibTransId="{53362FCC-9E8A-414F-8255-1B86D3BB1315}"/>
    <dgm:cxn modelId="{13A4AD2D-405C-40BC-A527-01110A6EAA78}" srcId="{B2E98D74-25CB-428E-8BCA-A758AB90666E}" destId="{6C55DDC9-1162-43B0-ADF6-337AE0B2CAD0}" srcOrd="4" destOrd="0" parTransId="{C550C013-4691-4FF2-99C4-B2A179755277}" sibTransId="{8E308AB1-D790-4195-8244-063432B317BA}"/>
    <dgm:cxn modelId="{F19628BF-9610-42F7-8C0E-A22361E80EA0}" type="presOf" srcId="{B2E98D74-25CB-428E-8BCA-A758AB90666E}" destId="{6FEE22D1-B35B-4519-BE18-CE2BEF32DFE2}" srcOrd="0" destOrd="0" presId="urn:microsoft.com/office/officeart/2005/8/layout/cycle2"/>
    <dgm:cxn modelId="{D02B3892-EEF4-412E-9512-A15701AB0B4D}" type="presParOf" srcId="{6FEE22D1-B35B-4519-BE18-CE2BEF32DFE2}" destId="{CAE7933E-BF54-43D6-8758-0990968CCDAE}" srcOrd="0" destOrd="0" presId="urn:microsoft.com/office/officeart/2005/8/layout/cycle2"/>
    <dgm:cxn modelId="{57EDF425-AB53-4AC3-B2A2-B73A352D8A5C}" type="presOf" srcId="{BF2B3816-27F2-4002-8BEF-3DFCE747C438}" destId="{CAE7933E-BF54-43D6-8758-0990968CCDAE}" srcOrd="0" destOrd="0" presId="urn:microsoft.com/office/officeart/2005/8/layout/cycle2"/>
    <dgm:cxn modelId="{A7023863-C41B-4D75-B5C9-D7A2F93F9ED8}" type="presParOf" srcId="{6FEE22D1-B35B-4519-BE18-CE2BEF32DFE2}" destId="{BF33510A-E520-49BD-9BED-78119876D982}" srcOrd="1" destOrd="0" presId="urn:microsoft.com/office/officeart/2005/8/layout/cycle2"/>
    <dgm:cxn modelId="{FF5B7F67-019B-484E-95B7-046A81DF01C2}" type="presOf" srcId="{46424884-7471-44E4-9BDB-AD56F645582A}" destId="{BF33510A-E520-49BD-9BED-78119876D982}" srcOrd="0" destOrd="0" presId="urn:microsoft.com/office/officeart/2005/8/layout/cycle2"/>
    <dgm:cxn modelId="{5096403B-0BFB-4D27-B266-D646988C36EB}" type="presParOf" srcId="{BF33510A-E520-49BD-9BED-78119876D982}" destId="{E9BD6741-189A-484D-B14C-AD43F481D8A1}" srcOrd="0" destOrd="0" presId="urn:microsoft.com/office/officeart/2005/8/layout/cycle2"/>
    <dgm:cxn modelId="{37EC9C16-9776-4C7F-884A-0CCDC7E822E6}" type="presOf" srcId="{46424884-7471-44E4-9BDB-AD56F645582A}" destId="{E9BD6741-189A-484D-B14C-AD43F481D8A1}" srcOrd="1" destOrd="0" presId="urn:microsoft.com/office/officeart/2005/8/layout/cycle2"/>
    <dgm:cxn modelId="{654C9D3A-14C9-42F2-8CF7-484666BB51D4}" type="presParOf" srcId="{6FEE22D1-B35B-4519-BE18-CE2BEF32DFE2}" destId="{A1B9ED8A-ED9C-4936-943E-59BD6A982632}" srcOrd="2" destOrd="0" presId="urn:microsoft.com/office/officeart/2005/8/layout/cycle2"/>
    <dgm:cxn modelId="{D46E667D-2B97-4B0A-B150-77FA99BB8C4B}" type="presOf" srcId="{392BE8F0-8635-4BFE-BDF9-EFDC23BEAB60}" destId="{A1B9ED8A-ED9C-4936-943E-59BD6A982632}" srcOrd="0" destOrd="0" presId="urn:microsoft.com/office/officeart/2005/8/layout/cycle2"/>
    <dgm:cxn modelId="{5F453F74-3B0C-4C62-8CEC-FBB7D1F19AEC}" type="presParOf" srcId="{6FEE22D1-B35B-4519-BE18-CE2BEF32DFE2}" destId="{38975458-53DE-416D-AEE9-1EFAFBA347D8}" srcOrd="3" destOrd="0" presId="urn:microsoft.com/office/officeart/2005/8/layout/cycle2"/>
    <dgm:cxn modelId="{DFA86784-F478-4153-847E-A6BA695A15A2}" type="presOf" srcId="{EFECB175-C0FA-483D-B942-D5F583D168ED}" destId="{38975458-53DE-416D-AEE9-1EFAFBA347D8}" srcOrd="0" destOrd="0" presId="urn:microsoft.com/office/officeart/2005/8/layout/cycle2"/>
    <dgm:cxn modelId="{8089C3D6-718C-4D7B-A63C-ED6AEA362630}" type="presParOf" srcId="{38975458-53DE-416D-AEE9-1EFAFBA347D8}" destId="{8CECF6B9-6E3E-4623-AA12-76B7842A2AC9}" srcOrd="0" destOrd="0" presId="urn:microsoft.com/office/officeart/2005/8/layout/cycle2"/>
    <dgm:cxn modelId="{99B178BB-E66B-4C83-A9CE-F0F9FE201DC4}" type="presOf" srcId="{EFECB175-C0FA-483D-B942-D5F583D168ED}" destId="{8CECF6B9-6E3E-4623-AA12-76B7842A2AC9}" srcOrd="1" destOrd="0" presId="urn:microsoft.com/office/officeart/2005/8/layout/cycle2"/>
    <dgm:cxn modelId="{C9072318-5C50-4B35-B16F-510FA3FA91A9}" type="presParOf" srcId="{6FEE22D1-B35B-4519-BE18-CE2BEF32DFE2}" destId="{B9D887FA-CFBD-49B4-89AC-2BC759CE874D}" srcOrd="4" destOrd="0" presId="urn:microsoft.com/office/officeart/2005/8/layout/cycle2"/>
    <dgm:cxn modelId="{8DEC1784-5897-48F7-8A91-6B882577C18C}" type="presOf" srcId="{52DAA47D-E543-42CB-83A5-462949D14F68}" destId="{B9D887FA-CFBD-49B4-89AC-2BC759CE874D}" srcOrd="0" destOrd="0" presId="urn:microsoft.com/office/officeart/2005/8/layout/cycle2"/>
    <dgm:cxn modelId="{5E655264-5EF8-47DE-A9CE-E11BBD3AD1EA}" type="presParOf" srcId="{6FEE22D1-B35B-4519-BE18-CE2BEF32DFE2}" destId="{971CCE9A-8E03-42EC-9123-C5C7A867E313}" srcOrd="5" destOrd="0" presId="urn:microsoft.com/office/officeart/2005/8/layout/cycle2"/>
    <dgm:cxn modelId="{6AF3931F-B71A-4008-A04A-926CEA13E81B}" type="presOf" srcId="{92F3569D-BBAF-4E1C-B538-5A01867D9449}" destId="{971CCE9A-8E03-42EC-9123-C5C7A867E313}" srcOrd="0" destOrd="0" presId="urn:microsoft.com/office/officeart/2005/8/layout/cycle2"/>
    <dgm:cxn modelId="{20BFEAFE-0BB9-4B96-932C-9661C0096FDC}" type="presParOf" srcId="{971CCE9A-8E03-42EC-9123-C5C7A867E313}" destId="{E2C3C660-D906-412A-B036-85899793266D}" srcOrd="0" destOrd="0" presId="urn:microsoft.com/office/officeart/2005/8/layout/cycle2"/>
    <dgm:cxn modelId="{D81B87ED-6F4B-44F4-8306-EB3EFAD9ABFD}" type="presOf" srcId="{92F3569D-BBAF-4E1C-B538-5A01867D9449}" destId="{E2C3C660-D906-412A-B036-85899793266D}" srcOrd="1" destOrd="0" presId="urn:microsoft.com/office/officeart/2005/8/layout/cycle2"/>
    <dgm:cxn modelId="{4E6FF915-FA6E-45A1-83D4-2ED7908DF569}" type="presParOf" srcId="{6FEE22D1-B35B-4519-BE18-CE2BEF32DFE2}" destId="{5287A252-6B24-4EEB-A7A6-E49DE2A698F2}" srcOrd="6" destOrd="0" presId="urn:microsoft.com/office/officeart/2005/8/layout/cycle2"/>
    <dgm:cxn modelId="{985C6AED-14E9-4DE4-927D-5A8790D66937}" type="presOf" srcId="{6199B62B-47EB-4EDD-8A3E-302D22C99215}" destId="{5287A252-6B24-4EEB-A7A6-E49DE2A698F2}" srcOrd="0" destOrd="0" presId="urn:microsoft.com/office/officeart/2005/8/layout/cycle2"/>
    <dgm:cxn modelId="{B99F46CB-4CED-4FA5-AEEA-692C3A04FC79}" type="presParOf" srcId="{6FEE22D1-B35B-4519-BE18-CE2BEF32DFE2}" destId="{138F59DB-276A-41D7-9574-A4971DDC5450}" srcOrd="7" destOrd="0" presId="urn:microsoft.com/office/officeart/2005/8/layout/cycle2"/>
    <dgm:cxn modelId="{213C5024-5653-450F-81C2-C961159AFF6F}" type="presOf" srcId="{53362FCC-9E8A-414F-8255-1B86D3BB1315}" destId="{138F59DB-276A-41D7-9574-A4971DDC5450}" srcOrd="0" destOrd="0" presId="urn:microsoft.com/office/officeart/2005/8/layout/cycle2"/>
    <dgm:cxn modelId="{E9092A92-9E74-4CBE-B8F2-402ACC5B4F79}" type="presParOf" srcId="{138F59DB-276A-41D7-9574-A4971DDC5450}" destId="{EB3F04CC-A5BB-48DB-8EEB-8A9A430120E0}" srcOrd="0" destOrd="0" presId="urn:microsoft.com/office/officeart/2005/8/layout/cycle2"/>
    <dgm:cxn modelId="{2643BCD3-7B1F-4F36-B4D6-96A918926A41}" type="presOf" srcId="{53362FCC-9E8A-414F-8255-1B86D3BB1315}" destId="{EB3F04CC-A5BB-48DB-8EEB-8A9A430120E0}" srcOrd="1" destOrd="0" presId="urn:microsoft.com/office/officeart/2005/8/layout/cycle2"/>
    <dgm:cxn modelId="{2056B96E-FBC7-482C-BE98-DF27EF5A9EAA}" type="presParOf" srcId="{6FEE22D1-B35B-4519-BE18-CE2BEF32DFE2}" destId="{6C10C3A2-544C-478E-8F24-14301D90C875}" srcOrd="8" destOrd="0" presId="urn:microsoft.com/office/officeart/2005/8/layout/cycle2"/>
    <dgm:cxn modelId="{7BA115FD-F07C-4DCF-99EF-1B156CBE8B4D}" type="presOf" srcId="{6C55DDC9-1162-43B0-ADF6-337AE0B2CAD0}" destId="{6C10C3A2-544C-478E-8F24-14301D90C875}" srcOrd="0" destOrd="0" presId="urn:microsoft.com/office/officeart/2005/8/layout/cycle2"/>
    <dgm:cxn modelId="{FCE95F48-D3D7-42FD-B534-64BD245A6647}" type="presParOf" srcId="{6FEE22D1-B35B-4519-BE18-CE2BEF32DFE2}" destId="{BCEF4149-CB57-401D-981D-4C299B8172C2}" srcOrd="9" destOrd="0" presId="urn:microsoft.com/office/officeart/2005/8/layout/cycle2"/>
    <dgm:cxn modelId="{07ABF0F1-B28C-4971-95B6-168F3D2EAA35}" type="presOf" srcId="{8E308AB1-D790-4195-8244-063432B317BA}" destId="{BCEF4149-CB57-401D-981D-4C299B8172C2}" srcOrd="0" destOrd="0" presId="urn:microsoft.com/office/officeart/2005/8/layout/cycle2"/>
    <dgm:cxn modelId="{9D07FFE3-9DEE-454A-93D9-DF7BBA333482}" type="presParOf" srcId="{BCEF4149-CB57-401D-981D-4C299B8172C2}" destId="{0715BCA4-7B41-4699-A293-A68EFD2A6287}" srcOrd="0" destOrd="0" presId="urn:microsoft.com/office/officeart/2005/8/layout/cycle2"/>
    <dgm:cxn modelId="{7E5A91B5-8095-4F29-B712-30F213AF8F46}" type="presOf" srcId="{8E308AB1-D790-4195-8244-063432B317BA}" destId="{0715BCA4-7B41-4699-A293-A68EFD2A6287}" srcOrd="1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536E93F-1D0C-4AB1-9B9B-CCA82DB4ED1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6A5AB-B2D6-46E0-8852-F82F40CB08B4}" type="parTrans" cxnId="{81BB9C68-D8BA-42B2-8327-99D207D21C60}">
      <dgm:prSet/>
      <dgm:spPr/>
      <dgm:t>
        <a:bodyPr/>
        <a:lstStyle/>
        <a:p>
          <a:endParaRPr lang="ru-RU"/>
        </a:p>
      </dgm:t>
    </dgm:pt>
    <dgm:pt modelId="{8E62AD67-4945-49CD-98A2-9D558072AAD0}">
      <dgm:prSet phldrT="[Текст]"/>
      <dgm:spPr/>
      <dgm:t>
        <a:bodyPr/>
        <a:lstStyle/>
        <a:p>
          <a:r>
            <a:rPr lang="ru-RU" smtClean="0"/>
            <a:t>Единовременная выплата материального вознаграждения в размере </a:t>
          </a:r>
        </a:p>
        <a:p>
          <a:r>
            <a:rPr lang="ru-RU" smtClean="0"/>
            <a:t>10 – 15% к должностному окладу за каждого подопечного после прохождения им аттестации</a:t>
          </a:r>
          <a:endParaRPr lang="ru-RU"/>
        </a:p>
      </dgm:t>
    </dgm:pt>
    <dgm:pt modelId="{89E73A56-B6C0-4649-9346-F37DA768FC05}" type="sibTrans" cxnId="{81BB9C68-D8BA-42B2-8327-99D207D21C60}">
      <dgm:prSet/>
      <dgm:spPr/>
      <dgm:t>
        <a:bodyPr/>
        <a:lstStyle/>
        <a:p>
          <a:endParaRPr lang="ru-RU"/>
        </a:p>
      </dgm:t>
    </dgm:pt>
    <dgm:pt modelId="{F9830C6E-2015-4329-9BCB-F343C87EB58C}" type="parTrans" cxnId="{357B7663-1C4C-49B1-BFE3-13A389E3D112}">
      <dgm:prSet/>
      <dgm:spPr/>
      <dgm:t>
        <a:bodyPr/>
        <a:lstStyle/>
        <a:p>
          <a:endParaRPr lang="ru-RU"/>
        </a:p>
      </dgm:t>
    </dgm:pt>
    <dgm:pt modelId="{493B1FEB-21B8-4F2A-AF49-B2180387F1A4}">
      <dgm:prSet phldrT="[Текст]"/>
      <dgm:spPr/>
      <dgm:t>
        <a:bodyPr/>
        <a:lstStyle/>
        <a:p>
          <a:r>
            <a:rPr lang="ru-RU" smtClean="0"/>
            <a:t>Регулярные доплаты в течении всего периода наставничества в размере 5% к должностному окладу</a:t>
          </a:r>
          <a:endParaRPr lang="ru-RU"/>
        </a:p>
      </dgm:t>
    </dgm:pt>
    <dgm:pt modelId="{5C1F2F32-19E8-4463-97E2-FB63886997FE}" type="sibTrans" cxnId="{357B7663-1C4C-49B1-BFE3-13A389E3D112}">
      <dgm:prSet/>
      <dgm:spPr/>
      <dgm:t>
        <a:bodyPr/>
        <a:lstStyle/>
        <a:p>
          <a:endParaRPr lang="ru-RU"/>
        </a:p>
      </dgm:t>
    </dgm:pt>
    <dgm:pt modelId="{9D5512BE-C3E6-4BE4-AFF8-10AEE6E08E38}" type="parTrans" cxnId="{D7518CFF-E502-4CEB-9FB4-21E24AFA6C5F}">
      <dgm:prSet/>
      <dgm:spPr/>
      <dgm:t>
        <a:bodyPr/>
        <a:lstStyle/>
        <a:p>
          <a:endParaRPr lang="ru-RU"/>
        </a:p>
      </dgm:t>
    </dgm:pt>
    <dgm:pt modelId="{D7554731-C7F3-4E8A-9959-EC005F5C449E}">
      <dgm:prSet phldrT="[Текст]"/>
      <dgm:spPr/>
      <dgm:t>
        <a:bodyPr/>
        <a:lstStyle/>
        <a:p>
          <a:r>
            <a:rPr lang="ru-RU" smtClean="0"/>
            <a:t>Ежеквартальные и годовые премии, в случае достижения подопечным заданных показателей или по итогам успешного прохождения им испытательного срока</a:t>
          </a:r>
          <a:endParaRPr lang="ru-RU"/>
        </a:p>
      </dgm:t>
    </dgm:pt>
    <dgm:pt modelId="{66E3151A-C3D3-4FAA-96A7-1D98E13246E0}" type="sibTrans" cxnId="{D7518CFF-E502-4CEB-9FB4-21E24AFA6C5F}">
      <dgm:prSet/>
      <dgm:spPr/>
      <dgm:t>
        <a:bodyPr/>
        <a:lstStyle/>
        <a:p>
          <a:endParaRPr lang="ru-RU"/>
        </a:p>
      </dgm:t>
    </dgm:pt>
    <dgm:pt modelId="{FD31A2F2-6B7D-46C8-A386-6B026A878438}" type="pres">
      <dgm:prSet presAssocID="{1536E93F-1D0C-4AB1-9B9B-CCA82DB4ED1E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C1E833-B51F-4DA2-8250-EE824ABCE754}" type="pres">
      <dgm:prSet presAssocID="{8E62AD67-4945-49CD-98A2-9D558072AAD0}" presName="composite"/>
      <dgm:spPr/>
      <dgm:t>
        <a:bodyPr/>
        <a:lstStyle/>
        <a:p/>
      </dgm:t>
    </dgm:pt>
    <dgm:pt modelId="{565EC808-4BF1-43A4-8F86-8BCCD2DE6613}" type="pres">
      <dgm:prSet presAssocID="{8E62AD67-4945-49CD-98A2-9D558072AAD0}" presName="bentUpArrow1" presStyleLbl="alignImgPlace1" presStyleCnt="2" custScaleX="63568" custScaleY="73826" custLinFactNeighborX="-4455" custLinFactNeighborY="-12679"/>
      <dgm:spPr/>
      <dgm:t>
        <a:bodyPr/>
        <a:lstStyle/>
        <a:p/>
      </dgm:t>
    </dgm:pt>
    <dgm:pt modelId="{0A66C126-CA59-4E80-B630-2DE87FFA8ABB}" type="pres">
      <dgm:prSet presAssocID="{8E62AD67-4945-49CD-98A2-9D558072AAD0}" presName="ParentText" presStyleLbl="node1" presStyleCnt="3" custScaleX="136343" custScaleY="135563" custLinFactNeighborX="753" custLinFactNeighborY="-23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17D05-D988-41B4-BAFA-064189F2ADBC}" type="pres">
      <dgm:prSet presAssocID="{8E62AD67-4945-49CD-98A2-9D558072AAD0}" presName="ChildText" presStyleLbl="revTx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FD17C-25B8-4B54-928D-FA20CF5650DE}" type="pres">
      <dgm:prSet presAssocID="{89E73A56-B6C0-4649-9346-F37DA768FC05}" presName="sibTrans"/>
      <dgm:spPr/>
      <dgm:t>
        <a:bodyPr/>
        <a:lstStyle/>
        <a:p/>
      </dgm:t>
    </dgm:pt>
    <dgm:pt modelId="{BF91FD85-FDA7-481E-B052-6F8640ED5629}" type="pres">
      <dgm:prSet presAssocID="{493B1FEB-21B8-4F2A-AF49-B2180387F1A4}" presName="composite"/>
      <dgm:spPr/>
      <dgm:t>
        <a:bodyPr/>
        <a:lstStyle/>
        <a:p/>
      </dgm:t>
    </dgm:pt>
    <dgm:pt modelId="{D9529A69-DBC7-4BD7-AB00-0E22C67E5F77}" type="pres">
      <dgm:prSet presAssocID="{493B1FEB-21B8-4F2A-AF49-B2180387F1A4}" presName="bentUpArrow1" presStyleLbl="alignImgPlace1" presStyleIdx="1" presStyleCnt="2" custScaleX="64395" custScaleY="73924" custLinFactNeighborX="3341" custLinFactNeighborY="8875"/>
      <dgm:spPr/>
      <dgm:t>
        <a:bodyPr/>
        <a:lstStyle/>
        <a:p/>
      </dgm:t>
    </dgm:pt>
    <dgm:pt modelId="{FEA28C65-CB9E-4F6C-9485-A05C6E144FEC}" type="pres">
      <dgm:prSet presAssocID="{493B1FEB-21B8-4F2A-AF49-B2180387F1A4}" presName="ParentText" presStyleLbl="node1" presStyleIdx="1" presStyleCnt="3" custScaleX="120083" custScaleY="123900" custLinFactNeighborX="-8894" custLinFactNeighborY="23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09FE-B6C4-4D42-9021-AAA3D98583AB}" type="pres">
      <dgm:prSet presAssocID="{493B1FEB-21B8-4F2A-AF49-B2180387F1A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CDD6E-7F07-4CBE-95EF-8FBE87BB10B4}" type="pres">
      <dgm:prSet presAssocID="{5C1F2F32-19E8-4463-97E2-FB63886997FE}" presName="sibTrans"/>
      <dgm:spPr/>
      <dgm:t>
        <a:bodyPr/>
        <a:lstStyle/>
        <a:p/>
      </dgm:t>
    </dgm:pt>
    <dgm:pt modelId="{51B69721-7BCB-4510-900C-01A7C73941E6}" type="pres">
      <dgm:prSet presAssocID="{D7554731-C7F3-4E8A-9959-EC005F5C449E}" presName="composite"/>
      <dgm:spPr/>
      <dgm:t>
        <a:bodyPr/>
        <a:lstStyle/>
        <a:p/>
      </dgm:t>
    </dgm:pt>
    <dgm:pt modelId="{6DAFF512-33CC-405E-B62F-05C9F9043E6F}" type="pres">
      <dgm:prSet presAssocID="{D7554731-C7F3-4E8A-9959-EC005F5C449E}" presName="ParentText" presStyleLbl="node1" presStyleIdx="2" presStyleCnt="3" custScaleX="129976" custScaleY="148382" custLinFactNeighborX="-10532" custLinFactNeighborY="224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B9C68-D8BA-42B2-8327-99D207D21C60}" srcId="{1536E93F-1D0C-4AB1-9B9B-CCA82DB4ED1E}" destId="{8E62AD67-4945-49CD-98A2-9D558072AAD0}" srcOrd="0" destOrd="0" parTransId="{41A6A5AB-B2D6-46E0-8852-F82F40CB08B4}" sibTransId="{89E73A56-B6C0-4649-9346-F37DA768FC05}"/>
    <dgm:cxn modelId="{357B7663-1C4C-49B1-BFE3-13A389E3D112}" srcId="{1536E93F-1D0C-4AB1-9B9B-CCA82DB4ED1E}" destId="{493B1FEB-21B8-4F2A-AF49-B2180387F1A4}" srcOrd="1" destOrd="0" parTransId="{F9830C6E-2015-4329-9BCB-F343C87EB58C}" sibTransId="{5C1F2F32-19E8-4463-97E2-FB63886997FE}"/>
    <dgm:cxn modelId="{D7518CFF-E502-4CEB-9FB4-21E24AFA6C5F}" srcId="{1536E93F-1D0C-4AB1-9B9B-CCA82DB4ED1E}" destId="{D7554731-C7F3-4E8A-9959-EC005F5C449E}" srcOrd="2" destOrd="0" parTransId="{9D5512BE-C3E6-4BE4-AFF8-10AEE6E08E38}" sibTransId="{66E3151A-C3D3-4FAA-96A7-1D98E13246E0}"/>
    <dgm:cxn modelId="{B3DC34B2-CB9C-4825-9957-12CFF88FE28D}" type="presOf" srcId="{1536E93F-1D0C-4AB1-9B9B-CCA82DB4ED1E}" destId="{FD31A2F2-6B7D-46C8-A386-6B026A878438}" srcOrd="0" destOrd="0" presId="urn:microsoft.com/office/officeart/2005/8/layout/StepDownProcess"/>
    <dgm:cxn modelId="{785E2323-99FA-45A3-9D9F-33D4F52F731E}" type="presParOf" srcId="{FD31A2F2-6B7D-46C8-A386-6B026A878438}" destId="{ABC1E833-B51F-4DA2-8250-EE824ABCE754}" srcOrd="0" destOrd="0" presId="urn:microsoft.com/office/officeart/2005/8/layout/StepDownProcess"/>
    <dgm:cxn modelId="{608FAA16-9BC2-4C65-9162-82863431DC7C}" type="presParOf" srcId="{ABC1E833-B51F-4DA2-8250-EE824ABCE754}" destId="{565EC808-4BF1-43A4-8F86-8BCCD2DE6613}" srcOrd="0" destOrd="0" presId="urn:microsoft.com/office/officeart/2005/8/layout/StepDownProcess"/>
    <dgm:cxn modelId="{DBBDE232-43DB-4170-8872-F60B8F51EC3B}" type="presParOf" srcId="{ABC1E833-B51F-4DA2-8250-EE824ABCE754}" destId="{0A66C126-CA59-4E80-B630-2DE87FFA8ABB}" srcOrd="1" destOrd="0" presId="urn:microsoft.com/office/officeart/2005/8/layout/StepDownProcess"/>
    <dgm:cxn modelId="{FB37E5C4-E766-458C-AB97-DC27788FEB9E}" type="presOf" srcId="{8E62AD67-4945-49CD-98A2-9D558072AAD0}" destId="{0A66C126-CA59-4E80-B630-2DE87FFA8ABB}" srcOrd="0" destOrd="0" presId="urn:microsoft.com/office/officeart/2005/8/layout/StepDownProcess"/>
    <dgm:cxn modelId="{350B18D4-BC1D-4A46-B558-24067EA2ECB6}" type="presParOf" srcId="{ABC1E833-B51F-4DA2-8250-EE824ABCE754}" destId="{07217D05-D988-41B4-BAFA-064189F2ADBC}" srcOrd="2" destOrd="0" presId="urn:microsoft.com/office/officeart/2005/8/layout/StepDownProcess"/>
    <dgm:cxn modelId="{BD400DEF-AA9F-4B85-A5AD-127434B2D4CD}" type="presParOf" srcId="{FD31A2F2-6B7D-46C8-A386-6B026A878438}" destId="{9B0FD17C-25B8-4B54-928D-FA20CF5650DE}" srcOrd="1" destOrd="0" presId="urn:microsoft.com/office/officeart/2005/8/layout/StepDownProcess"/>
    <dgm:cxn modelId="{2E95AE28-2A57-4F11-83EA-A01F8C562D7A}" type="presParOf" srcId="{FD31A2F2-6B7D-46C8-A386-6B026A878438}" destId="{BF91FD85-FDA7-481E-B052-6F8640ED5629}" srcOrd="2" destOrd="0" presId="urn:microsoft.com/office/officeart/2005/8/layout/StepDownProcess"/>
    <dgm:cxn modelId="{CCD93565-2354-4D2E-84CB-3106B0747EBB}" type="presParOf" srcId="{BF91FD85-FDA7-481E-B052-6F8640ED5629}" destId="{D9529A69-DBC7-4BD7-AB00-0E22C67E5F77}" srcOrd="0" destOrd="0" presId="urn:microsoft.com/office/officeart/2005/8/layout/StepDownProcess"/>
    <dgm:cxn modelId="{6282B97A-4A37-485F-9D1E-CDC1F3CEC9EA}" type="presParOf" srcId="{BF91FD85-FDA7-481E-B052-6F8640ED5629}" destId="{FEA28C65-CB9E-4F6C-9485-A05C6E144FEC}" srcOrd="1" destOrd="0" presId="urn:microsoft.com/office/officeart/2005/8/layout/StepDownProcess"/>
    <dgm:cxn modelId="{EDFFBABB-4757-421E-AB7D-74EFAFB5F5E5}" type="presOf" srcId="{493B1FEB-21B8-4F2A-AF49-B2180387F1A4}" destId="{FEA28C65-CB9E-4F6C-9485-A05C6E144FEC}" srcOrd="0" destOrd="0" presId="urn:microsoft.com/office/officeart/2005/8/layout/StepDownProcess"/>
    <dgm:cxn modelId="{05E50AC2-1ACF-4AEC-BF97-D396709F9774}" type="presParOf" srcId="{BF91FD85-FDA7-481E-B052-6F8640ED5629}" destId="{94D009FE-B6C4-4D42-9021-AAA3D98583AB}" srcOrd="2" destOrd="0" presId="urn:microsoft.com/office/officeart/2005/8/layout/StepDownProcess"/>
    <dgm:cxn modelId="{716F1233-E06E-4FAE-8C25-575CF8B4E6CB}" type="presParOf" srcId="{FD31A2F2-6B7D-46C8-A386-6B026A878438}" destId="{FF7CDD6E-7F07-4CBE-95EF-8FBE87BB10B4}" srcOrd="3" destOrd="0" presId="urn:microsoft.com/office/officeart/2005/8/layout/StepDownProcess"/>
    <dgm:cxn modelId="{B33CA1EA-F646-4DBD-96D9-B2E5C6268D27}" type="presParOf" srcId="{FD31A2F2-6B7D-46C8-A386-6B026A878438}" destId="{51B69721-7BCB-4510-900C-01A7C73941E6}" srcOrd="4" destOrd="0" presId="urn:microsoft.com/office/officeart/2005/8/layout/StepDownProcess"/>
    <dgm:cxn modelId="{9A5EBC8C-8802-45AE-9AC5-5765FF4C49E3}" type="presParOf" srcId="{51B69721-7BCB-4510-900C-01A7C73941E6}" destId="{6DAFF512-33CC-405E-B62F-05C9F9043E6F}" srcOrd="0" destOrd="0" presId="urn:microsoft.com/office/officeart/2005/8/layout/StepDownProcess"/>
    <dgm:cxn modelId="{1B5287C7-66FC-451B-BEA1-063953AA5C18}" type="presOf" srcId="{D7554731-C7F3-4E8A-9959-EC005F5C449E}" destId="{6DAFF512-33CC-405E-B62F-05C9F9043E6F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D56FA1B-B39A-4A3D-97B3-BDEBD4FE40F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38AF0-DA80-4557-BF54-12A20E321131}" type="parTrans" cxnId="{9EF77CF2-05EE-43FF-99A3-B4AF260607A3}">
      <dgm:prSet/>
      <dgm:spPr/>
      <dgm:t>
        <a:bodyPr/>
        <a:lstStyle/>
        <a:p>
          <a:endParaRPr lang="ru-RU"/>
        </a:p>
      </dgm:t>
    </dgm:pt>
    <dgm:pt modelId="{FD7EDEE4-B74A-49FE-8C7E-F94D7C1DF2FC}">
      <dgm:prSet phldrT="[Текст]" custT="1"/>
      <dgm:spPr/>
      <dgm:t>
        <a:bodyPr/>
        <a:lstStyle/>
        <a:p>
          <a:r>
            <a:rPr lang="ru-RU" sz="1400" smtClean="0"/>
            <a:t>Возможность карьерного роста</a:t>
          </a:r>
          <a:endParaRPr lang="ru-RU" sz="1400"/>
        </a:p>
      </dgm:t>
    </dgm:pt>
    <dgm:pt modelId="{37639321-9FA9-430D-A35E-7DA58ABE440A}" type="sibTrans" cxnId="{9EF77CF2-05EE-43FF-99A3-B4AF260607A3}">
      <dgm:prSet/>
      <dgm:spPr>
        <a:blipFill rotWithShape="1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0D5BA1-91F4-406A-9A37-D0E99538A06C}" type="parTrans" cxnId="{DF274D58-FB5B-4A3D-851D-061A4A98EC41}">
      <dgm:prSet/>
      <dgm:spPr/>
      <dgm:t>
        <a:bodyPr/>
        <a:lstStyle/>
        <a:p>
          <a:endParaRPr lang="ru-RU"/>
        </a:p>
      </dgm:t>
    </dgm:pt>
    <dgm:pt modelId="{CDCBF44E-7DC9-46FB-B83D-F11FB1013FB1}">
      <dgm:prSet phldrT="[Текст]" custT="1"/>
      <dgm:spPr/>
      <dgm:t>
        <a:bodyPr/>
        <a:lstStyle/>
        <a:p>
          <a:pPr algn="ctr"/>
          <a:r>
            <a:rPr lang="ru-RU" sz="1400" smtClean="0"/>
            <a:t>Корпоративные мероприятия, совместный отдых</a:t>
          </a:r>
          <a:endParaRPr lang="ru-RU" sz="1400"/>
        </a:p>
      </dgm:t>
    </dgm:pt>
    <dgm:pt modelId="{EAF969F0-4CF9-4833-93E4-5423139A0300}" type="sibTrans" cxnId="{DF274D58-FB5B-4A3D-851D-061A4A98EC41}">
      <dgm:prSet/>
      <dgm:spPr>
        <a:blipFill rotWithShape="1">
          <a:blip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65A04A1-1C83-441B-8FE5-82B9367C7C9E}" type="parTrans" cxnId="{65E9E15C-83BB-48D9-9848-79CB898E3923}">
      <dgm:prSet/>
      <dgm:spPr/>
      <dgm:t>
        <a:bodyPr/>
        <a:lstStyle/>
        <a:p>
          <a:endParaRPr lang="ru-RU"/>
        </a:p>
      </dgm:t>
    </dgm:pt>
    <dgm:pt modelId="{22A2417A-328B-4A5A-AAF7-41FCF947E583}">
      <dgm:prSet phldrT="[Текст]" custT="1"/>
      <dgm:spPr/>
      <dgm:t>
        <a:bodyPr/>
        <a:lstStyle/>
        <a:p>
          <a:r>
            <a:rPr lang="ru-RU" sz="1400" smtClean="0"/>
            <a:t>Оплата обучения</a:t>
          </a:r>
          <a:endParaRPr lang="ru-RU" sz="1400"/>
        </a:p>
      </dgm:t>
    </dgm:pt>
    <dgm:pt modelId="{83B8ABB7-D326-4833-8262-8E6D6271DCF5}" type="sibTrans" cxnId="{65E9E15C-83BB-48D9-9848-79CB898E3923}">
      <dgm:prSet/>
      <dgm:spPr>
        <a:blipFill rotWithShape="1">
          <a:blip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446299-23DB-4B76-AB36-A86D5630CB79}" type="parTrans" cxnId="{4DDD89E9-2908-44BE-B177-2C9D71FEF757}">
      <dgm:prSet/>
      <dgm:spPr/>
      <dgm:t>
        <a:bodyPr/>
        <a:lstStyle/>
        <a:p>
          <a:endParaRPr lang="ru-RU"/>
        </a:p>
      </dgm:t>
    </dgm:pt>
    <dgm:pt modelId="{AFAA5E57-5976-48A0-A9CA-7B9201B7BDEC}">
      <dgm:prSet phldrT="[Текст]" custT="1"/>
      <dgm:spPr/>
      <dgm:t>
        <a:bodyPr/>
        <a:lstStyle/>
        <a:p>
          <a:r>
            <a:rPr lang="ru-RU" sz="1400" smtClean="0"/>
            <a:t>Внимание к членам семьи сотрудника</a:t>
          </a:r>
          <a:endParaRPr lang="ru-RU" sz="1400"/>
        </a:p>
      </dgm:t>
    </dgm:pt>
    <dgm:pt modelId="{BC35A815-72F1-4450-89DC-CA6CD238EFD2}" type="sibTrans" cxnId="{4DDD89E9-2908-44BE-B177-2C9D71FEF757}">
      <dgm:prSet/>
      <dgm:spPr>
        <a:blipFill rotWithShape="1">
          <a:blip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BEAC3C-215C-46C7-8CB5-354C60479A25}" type="parTrans" cxnId="{CF72397D-DC0D-403E-99FE-80E5A660C620}">
      <dgm:prSet/>
      <dgm:spPr/>
      <dgm:t>
        <a:bodyPr/>
        <a:lstStyle/>
        <a:p>
          <a:endParaRPr lang="ru-RU"/>
        </a:p>
      </dgm:t>
    </dgm:pt>
    <dgm:pt modelId="{55B7819A-F9A6-4088-AE3A-273437DD210B}">
      <dgm:prSet phldrT="[Текст]" custT="1"/>
      <dgm:spPr/>
      <dgm:t>
        <a:bodyPr/>
        <a:lstStyle/>
        <a:p>
          <a:r>
            <a:rPr lang="ru-RU" sz="1400" smtClean="0"/>
            <a:t>Статус, награды, особое отношение</a:t>
          </a:r>
          <a:endParaRPr lang="ru-RU" sz="1400"/>
        </a:p>
      </dgm:t>
    </dgm:pt>
    <dgm:pt modelId="{5CDF26E2-8979-42AF-8446-B75578A62B0E}" type="sibTrans" cxnId="{CF72397D-DC0D-403E-99FE-80E5A660C620}">
      <dgm:prSet/>
      <dgm:spPr>
        <a:blipFill rotWithShape="1">
          <a:blip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A085B1-1DE4-4DBF-9FB9-5B3A23FE90C3}" type="parTrans" cxnId="{EF259B6C-A436-4007-BEEF-05C151C9DC17}">
      <dgm:prSet/>
      <dgm:spPr/>
      <dgm:t>
        <a:bodyPr/>
        <a:lstStyle/>
        <a:p>
          <a:endParaRPr lang="ru-RU"/>
        </a:p>
      </dgm:t>
    </dgm:pt>
    <dgm:pt modelId="{C61CB246-35D9-4E4E-90B4-CA148F5D6C3E}">
      <dgm:prSet phldrT="[Текст]" custT="1"/>
      <dgm:spPr/>
      <dgm:t>
        <a:bodyPr/>
        <a:lstStyle/>
        <a:p>
          <a:r>
            <a:rPr lang="ru-RU" sz="1400" smtClean="0"/>
            <a:t>Признание</a:t>
          </a:r>
          <a:endParaRPr lang="ru-RU" sz="1400"/>
        </a:p>
      </dgm:t>
    </dgm:pt>
    <dgm:pt modelId="{2C1EC697-1CAE-4752-8A27-41470DC3EAF9}" type="sibTrans" cxnId="{EF259B6C-A436-4007-BEEF-05C151C9DC17}">
      <dgm:prSet/>
      <dgm:spPr>
        <a:blipFill rotWithShape="1">
          <a:blip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EFC312-26F2-41E6-B295-1D0F3B0C01E5}" type="pres">
      <dgm:prSet presAssocID="{AD56FA1B-B39A-4A3D-97B3-BDEBD4FE40F5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17C7C1-6B35-46A0-8B73-6B5B57E3D35F}" type="pres">
      <dgm:prSet presAssocID="{AD56FA1B-B39A-4A3D-97B3-BDEBD4FE40F5}" presName="dot1" presStyleLbl="alignNode1" presStyleCnt="17"/>
      <dgm:spPr/>
      <dgm:t>
        <a:bodyPr/>
        <a:lstStyle/>
        <a:p/>
      </dgm:t>
    </dgm:pt>
    <dgm:pt modelId="{9886520C-109E-4DFB-AEBC-AD16D8277EED}" type="pres">
      <dgm:prSet presAssocID="{AD56FA1B-B39A-4A3D-97B3-BDEBD4FE40F5}" presName="dot2" presStyleLbl="alignNode1" presStyleIdx="1" presStyleCnt="17"/>
      <dgm:spPr/>
      <dgm:t>
        <a:bodyPr/>
        <a:lstStyle/>
        <a:p/>
      </dgm:t>
    </dgm:pt>
    <dgm:pt modelId="{A91FEFC9-E40C-42B2-9806-347B237B2F05}" type="pres">
      <dgm:prSet presAssocID="{AD56FA1B-B39A-4A3D-97B3-BDEBD4FE40F5}" presName="dot3" presStyleLbl="alignNode1" presStyleIdx="2" presStyleCnt="17"/>
      <dgm:spPr/>
      <dgm:t>
        <a:bodyPr/>
        <a:lstStyle/>
        <a:p/>
      </dgm:t>
    </dgm:pt>
    <dgm:pt modelId="{4EFCB97F-9E9C-4BDB-8338-35ADD4A130E1}" type="pres">
      <dgm:prSet presAssocID="{AD56FA1B-B39A-4A3D-97B3-BDEBD4FE40F5}" presName="dot4" presStyleLbl="alignNode1" presStyleIdx="3" presStyleCnt="17"/>
      <dgm:spPr/>
      <dgm:t>
        <a:bodyPr/>
        <a:lstStyle/>
        <a:p/>
      </dgm:t>
    </dgm:pt>
    <dgm:pt modelId="{61C4E8AC-49E8-49DF-9156-FA96E910580F}" type="pres">
      <dgm:prSet presAssocID="{AD56FA1B-B39A-4A3D-97B3-BDEBD4FE40F5}" presName="dot5" presStyleLbl="alignNode1" presStyleIdx="4" presStyleCnt="17"/>
      <dgm:spPr/>
      <dgm:t>
        <a:bodyPr/>
        <a:lstStyle/>
        <a:p/>
      </dgm:t>
    </dgm:pt>
    <dgm:pt modelId="{510D37B5-A02E-48E7-B8DD-5411F7B9413D}" type="pres">
      <dgm:prSet presAssocID="{AD56FA1B-B39A-4A3D-97B3-BDEBD4FE40F5}" presName="dot6" presStyleLbl="alignNode1" presStyleIdx="5" presStyleCnt="17"/>
      <dgm:spPr/>
      <dgm:t>
        <a:bodyPr/>
        <a:lstStyle/>
        <a:p/>
      </dgm:t>
    </dgm:pt>
    <dgm:pt modelId="{9C61B79F-CAAA-4682-A7A3-FF85C996C3F5}" type="pres">
      <dgm:prSet presAssocID="{AD56FA1B-B39A-4A3D-97B3-BDEBD4FE40F5}" presName="dot7" presStyleLbl="alignNode1" presStyleIdx="6" presStyleCnt="17"/>
      <dgm:spPr/>
      <dgm:t>
        <a:bodyPr/>
        <a:lstStyle/>
        <a:p/>
      </dgm:t>
    </dgm:pt>
    <dgm:pt modelId="{B07F0472-141B-4D2A-96CD-79DAF4069F92}" type="pres">
      <dgm:prSet presAssocID="{AD56FA1B-B39A-4A3D-97B3-BDEBD4FE40F5}" presName="dot8" presStyleLbl="alignNode1" presStyleIdx="7" presStyleCnt="17"/>
      <dgm:spPr/>
      <dgm:t>
        <a:bodyPr/>
        <a:lstStyle/>
        <a:p/>
      </dgm:t>
    </dgm:pt>
    <dgm:pt modelId="{C19F9A73-A5C7-4E22-A9D3-381E650317D2}" type="pres">
      <dgm:prSet presAssocID="{AD56FA1B-B39A-4A3D-97B3-BDEBD4FE40F5}" presName="dot9" presStyleLbl="alignNode1" presStyleIdx="8" presStyleCnt="17"/>
      <dgm:spPr/>
      <dgm:t>
        <a:bodyPr/>
        <a:lstStyle/>
        <a:p/>
      </dgm:t>
    </dgm:pt>
    <dgm:pt modelId="{AE5D407F-D8D6-434A-99FB-CF59A291144E}" type="pres">
      <dgm:prSet presAssocID="{AD56FA1B-B39A-4A3D-97B3-BDEBD4FE40F5}" presName="dot10" presStyleLbl="alignNode1" presStyleIdx="9" presStyleCnt="17"/>
      <dgm:spPr/>
      <dgm:t>
        <a:bodyPr/>
        <a:lstStyle/>
        <a:p/>
      </dgm:t>
    </dgm:pt>
    <dgm:pt modelId="{DF61CBB1-32C6-4F8F-92C2-3F2359C97AEF}" type="pres">
      <dgm:prSet presAssocID="{AD56FA1B-B39A-4A3D-97B3-BDEBD4FE40F5}" presName="dotArrow1" presStyleLbl="alignNode1" presStyleIdx="10" presStyleCnt="17"/>
      <dgm:spPr/>
      <dgm:t>
        <a:bodyPr/>
        <a:lstStyle/>
        <a:p/>
      </dgm:t>
    </dgm:pt>
    <dgm:pt modelId="{7C74AF90-9E3D-4561-967F-7D22AB171197}" type="pres">
      <dgm:prSet presAssocID="{AD56FA1B-B39A-4A3D-97B3-BDEBD4FE40F5}" presName="dotArrow2" presStyleLbl="alignNode1" presStyleIdx="11" presStyleCnt="17"/>
      <dgm:spPr/>
      <dgm:t>
        <a:bodyPr/>
        <a:lstStyle/>
        <a:p/>
      </dgm:t>
    </dgm:pt>
    <dgm:pt modelId="{E21ABE2E-880F-46B0-8F41-E407DCA535AE}" type="pres">
      <dgm:prSet presAssocID="{AD56FA1B-B39A-4A3D-97B3-BDEBD4FE40F5}" presName="dotArrow3" presStyleLbl="alignNode1" presStyleIdx="12" presStyleCnt="17"/>
      <dgm:spPr/>
      <dgm:t>
        <a:bodyPr/>
        <a:lstStyle/>
        <a:p/>
      </dgm:t>
    </dgm:pt>
    <dgm:pt modelId="{C724B105-D18D-4C82-BCC1-6C8DDAB341E5}" type="pres">
      <dgm:prSet presAssocID="{AD56FA1B-B39A-4A3D-97B3-BDEBD4FE40F5}" presName="dotArrow4" presStyleLbl="alignNode1" presStyleIdx="13" presStyleCnt="17"/>
      <dgm:spPr/>
      <dgm:t>
        <a:bodyPr/>
        <a:lstStyle/>
        <a:p/>
      </dgm:t>
    </dgm:pt>
    <dgm:pt modelId="{D897E8BD-3934-429A-861B-AD4008EF8D81}" type="pres">
      <dgm:prSet presAssocID="{AD56FA1B-B39A-4A3D-97B3-BDEBD4FE40F5}" presName="dotArrow5" presStyleLbl="alignNode1" presStyleIdx="14" presStyleCnt="17"/>
      <dgm:spPr/>
      <dgm:t>
        <a:bodyPr/>
        <a:lstStyle/>
        <a:p/>
      </dgm:t>
    </dgm:pt>
    <dgm:pt modelId="{DB4406C9-F71A-41F4-9377-7AC01DA360C3}" type="pres">
      <dgm:prSet presAssocID="{AD56FA1B-B39A-4A3D-97B3-BDEBD4FE40F5}" presName="dotArrow6" presStyleLbl="alignNode1" presStyleIdx="15" presStyleCnt="17"/>
      <dgm:spPr/>
      <dgm:t>
        <a:bodyPr/>
        <a:lstStyle/>
        <a:p/>
      </dgm:t>
    </dgm:pt>
    <dgm:pt modelId="{1A3F8860-7780-47E6-8875-8162D6E83843}" type="pres">
      <dgm:prSet presAssocID="{AD56FA1B-B39A-4A3D-97B3-BDEBD4FE40F5}" presName="dotArrow7" presStyleLbl="alignNode1" presStyleIdx="16" presStyleCnt="17"/>
      <dgm:spPr/>
      <dgm:t>
        <a:bodyPr/>
        <a:lstStyle/>
        <a:p/>
      </dgm:t>
    </dgm:pt>
    <dgm:pt modelId="{F5D23E6C-A840-40F0-A213-149830FB36BB}" type="pres">
      <dgm:prSet presAssocID="{FD7EDEE4-B74A-49FE-8C7E-F94D7C1DF2FC}" presName="parTx1" presStyleLbl="node1" presStyleCnt="6" custScaleX="108081" custScaleY="116742" custLinFactNeighborX="-483" custLinFactNeighborY="16808"/>
      <dgm:spPr/>
      <dgm:t>
        <a:bodyPr/>
        <a:lstStyle/>
        <a:p>
          <a:endParaRPr lang="ru-RU"/>
        </a:p>
      </dgm:t>
    </dgm:pt>
    <dgm:pt modelId="{EC045AA8-2A4D-43F8-945F-EB20A83CA3E8}" type="pres">
      <dgm:prSet presAssocID="{37639321-9FA9-430D-A35E-7DA58ABE440A}" presName="picture1"/>
      <dgm:spPr/>
      <dgm:t>
        <a:bodyPr/>
        <a:lstStyle/>
        <a:p/>
      </dgm:t>
    </dgm:pt>
    <dgm:pt modelId="{CF6E2F53-1B81-4724-9356-670C93BBC297}" type="pres">
      <dgm:prSet presAssocID="{37639321-9FA9-430D-A35E-7DA58ABE440A}" presName="imageRepeatNode" presStyleLbl="fgImgPlace1" presStyleCnt="6" custScaleX="71311" custScaleY="81445"/>
      <dgm:spPr/>
      <dgm:t>
        <a:bodyPr/>
        <a:lstStyle/>
        <a:p>
          <a:endParaRPr lang="ru-RU"/>
        </a:p>
      </dgm:t>
    </dgm:pt>
    <dgm:pt modelId="{3391BF58-53F7-4BEE-AABD-1E1905FF68A5}" type="pres">
      <dgm:prSet presAssocID="{CDCBF44E-7DC9-46FB-B83D-F11FB1013FB1}" presName="parTx2" presStyleLbl="node1" presStyleIdx="1" presStyleCnt="6" custScaleX="215283" custLinFactNeighborX="56249" custLinFactNeighborY="2804"/>
      <dgm:spPr/>
      <dgm:t>
        <a:bodyPr/>
        <a:lstStyle/>
        <a:p>
          <a:endParaRPr lang="ru-RU"/>
        </a:p>
      </dgm:t>
    </dgm:pt>
    <dgm:pt modelId="{330B89E9-ABF3-4E43-9FBB-6B2D1BD311B7}" type="pres">
      <dgm:prSet presAssocID="{EAF969F0-4CF9-4833-93E4-5423139A0300}" presName="picture2"/>
      <dgm:spPr/>
      <dgm:t>
        <a:bodyPr/>
        <a:lstStyle/>
        <a:p/>
      </dgm:t>
    </dgm:pt>
    <dgm:pt modelId="{B1645092-3FF1-4986-9E67-267338DFA798}" type="pres">
      <dgm:prSet presAssocID="{EAF969F0-4CF9-4833-93E4-5423139A0300}" presName="imageRepeatNode" presStyleLbl="fgImgPlace1" presStyleIdx="1" presStyleCnt="6" custScaleX="140435" custScaleY="122198" custLinFactNeighborX="-34202" custLinFactNeighborY="-10548"/>
      <dgm:spPr/>
      <dgm:t>
        <a:bodyPr/>
        <a:lstStyle/>
        <a:p>
          <a:endParaRPr lang="ru-RU"/>
        </a:p>
      </dgm:t>
    </dgm:pt>
    <dgm:pt modelId="{02D027B3-1D73-495F-A972-C6D31729378B}" type="pres">
      <dgm:prSet presAssocID="{22A2417A-328B-4A5A-AAF7-41FCF947E583}" presName="parTx3" presStyleLbl="node1" presStyleIdx="2" presStyleCnt="6" custScaleX="101047" custScaleY="129324"/>
      <dgm:spPr/>
      <dgm:t>
        <a:bodyPr/>
        <a:lstStyle/>
        <a:p>
          <a:endParaRPr lang="ru-RU"/>
        </a:p>
      </dgm:t>
    </dgm:pt>
    <dgm:pt modelId="{059CADD6-5A19-477E-805C-CBF398928211}" type="pres">
      <dgm:prSet presAssocID="{83B8ABB7-D326-4833-8262-8E6D6271DCF5}" presName="picture3"/>
      <dgm:spPr/>
      <dgm:t>
        <a:bodyPr/>
        <a:lstStyle/>
        <a:p/>
      </dgm:t>
    </dgm:pt>
    <dgm:pt modelId="{8399C099-011F-4433-9565-12979C846A1E}" type="pres">
      <dgm:prSet presAssocID="{83B8ABB7-D326-4833-8262-8E6D6271DCF5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B213C108-0AF7-45F1-92D3-CD10F24F1C0E}" type="pres">
      <dgm:prSet presAssocID="{AFAA5E57-5976-48A0-A9CA-7B9201B7BDEC}" presName="parTx4" presStyleLbl="node1" presStyleIdx="3" presStyleCnt="6" custScaleX="131098" custScaleY="131371" custLinFactNeighborX="17270" custLinFactNeighborY="923"/>
      <dgm:spPr/>
      <dgm:t>
        <a:bodyPr/>
        <a:lstStyle/>
        <a:p>
          <a:endParaRPr lang="ru-RU"/>
        </a:p>
      </dgm:t>
    </dgm:pt>
    <dgm:pt modelId="{961E833A-5262-42B0-98E2-48E9E5A41FA3}" type="pres">
      <dgm:prSet presAssocID="{BC35A815-72F1-4450-89DC-CA6CD238EFD2}" presName="picture4"/>
      <dgm:spPr/>
      <dgm:t>
        <a:bodyPr/>
        <a:lstStyle/>
        <a:p/>
      </dgm:t>
    </dgm:pt>
    <dgm:pt modelId="{CDAFB55A-95B9-4250-8EC0-390B65A6AE4C}" type="pres">
      <dgm:prSet presAssocID="{BC35A815-72F1-4450-89DC-CA6CD238EFD2}" presName="imageRepeatNode" presStyleLbl="fgImgPlace1" presStyleIdx="3" presStyleCnt="6"/>
      <dgm:spPr/>
      <dgm:t>
        <a:bodyPr/>
        <a:lstStyle/>
        <a:p>
          <a:endParaRPr lang="ru-RU"/>
        </a:p>
      </dgm:t>
    </dgm:pt>
    <dgm:pt modelId="{E98051EE-1FC7-4A54-8D82-6CEEA0F33D80}" type="pres">
      <dgm:prSet presAssocID="{55B7819A-F9A6-4088-AE3A-273437DD210B}" presName="parTx5" presStyleLbl="node1" presStyleIdx="4" presStyleCnt="6" custScaleX="119832" custLinFactNeighborX="15768" custLinFactNeighborY="3107"/>
      <dgm:spPr/>
      <dgm:t>
        <a:bodyPr/>
        <a:lstStyle/>
        <a:p>
          <a:endParaRPr lang="ru-RU"/>
        </a:p>
      </dgm:t>
    </dgm:pt>
    <dgm:pt modelId="{B9A7007F-23E1-47C5-908E-A139A73F7963}" type="pres">
      <dgm:prSet presAssocID="{5CDF26E2-8979-42AF-8446-B75578A62B0E}" presName="picture5"/>
      <dgm:spPr/>
      <dgm:t>
        <a:bodyPr/>
        <a:lstStyle/>
        <a:p/>
      </dgm:t>
    </dgm:pt>
    <dgm:pt modelId="{11A74A7C-1AB2-47F2-95AB-6DCE212A9D38}" type="pres">
      <dgm:prSet presAssocID="{5CDF26E2-8979-42AF-8446-B75578A62B0E}" presName="imageRepeatNode" presStyleLbl="fgImgPlace1" presStyleIdx="4" presStyleCnt="6"/>
      <dgm:spPr/>
      <dgm:t>
        <a:bodyPr/>
        <a:lstStyle/>
        <a:p>
          <a:endParaRPr lang="ru-RU"/>
        </a:p>
      </dgm:t>
    </dgm:pt>
    <dgm:pt modelId="{2F503E59-556E-498C-B6D2-DAF190A83215}" type="pres">
      <dgm:prSet presAssocID="{C61CB246-35D9-4E4E-90B4-CA148F5D6C3E}" presName="parTx6" presStyleLbl="node1" presStyleIdx="5" presStyleCnt="6"/>
      <dgm:spPr/>
      <dgm:t>
        <a:bodyPr/>
        <a:lstStyle/>
        <a:p>
          <a:endParaRPr lang="ru-RU"/>
        </a:p>
      </dgm:t>
    </dgm:pt>
    <dgm:pt modelId="{EC9884C8-303D-4C3F-ADEF-966CD5A2F200}" type="pres">
      <dgm:prSet presAssocID="{2C1EC697-1CAE-4752-8A27-41470DC3EAF9}" presName="picture6"/>
      <dgm:spPr/>
      <dgm:t>
        <a:bodyPr/>
        <a:lstStyle/>
        <a:p/>
      </dgm:t>
    </dgm:pt>
    <dgm:pt modelId="{72386F52-5D27-41A8-9BF5-49D388F3EC2B}" type="pres">
      <dgm:prSet presAssocID="{2C1EC697-1CAE-4752-8A27-41470DC3EAF9}" presName="imageRepeatNode" presStyleLbl="fgImgPlace1" presStyleIdx="5" presStyleCnt="6"/>
      <dgm:spPr/>
      <dgm:t>
        <a:bodyPr/>
        <a:lstStyle/>
        <a:p>
          <a:endParaRPr lang="ru-RU"/>
        </a:p>
      </dgm:t>
    </dgm:pt>
  </dgm:ptLst>
  <dgm:cxnLst>
    <dgm:cxn modelId="{9EF77CF2-05EE-43FF-99A3-B4AF260607A3}" srcId="{AD56FA1B-B39A-4A3D-97B3-BDEBD4FE40F5}" destId="{FD7EDEE4-B74A-49FE-8C7E-F94D7C1DF2FC}" srcOrd="0" destOrd="0" parTransId="{F9738AF0-DA80-4557-BF54-12A20E321131}" sibTransId="{37639321-9FA9-430D-A35E-7DA58ABE440A}"/>
    <dgm:cxn modelId="{DF274D58-FB5B-4A3D-851D-061A4A98EC41}" srcId="{AD56FA1B-B39A-4A3D-97B3-BDEBD4FE40F5}" destId="{CDCBF44E-7DC9-46FB-B83D-F11FB1013FB1}" srcOrd="1" destOrd="0" parTransId="{250D5BA1-91F4-406A-9A37-D0E99538A06C}" sibTransId="{EAF969F0-4CF9-4833-93E4-5423139A0300}"/>
    <dgm:cxn modelId="{65E9E15C-83BB-48D9-9848-79CB898E3923}" srcId="{AD56FA1B-B39A-4A3D-97B3-BDEBD4FE40F5}" destId="{22A2417A-328B-4A5A-AAF7-41FCF947E583}" srcOrd="2" destOrd="0" parTransId="{765A04A1-1C83-441B-8FE5-82B9367C7C9E}" sibTransId="{83B8ABB7-D326-4833-8262-8E6D6271DCF5}"/>
    <dgm:cxn modelId="{4DDD89E9-2908-44BE-B177-2C9D71FEF757}" srcId="{AD56FA1B-B39A-4A3D-97B3-BDEBD4FE40F5}" destId="{AFAA5E57-5976-48A0-A9CA-7B9201B7BDEC}" srcOrd="3" destOrd="0" parTransId="{D8446299-23DB-4B76-AB36-A86D5630CB79}" sibTransId="{BC35A815-72F1-4450-89DC-CA6CD238EFD2}"/>
    <dgm:cxn modelId="{CF72397D-DC0D-403E-99FE-80E5A660C620}" srcId="{AD56FA1B-B39A-4A3D-97B3-BDEBD4FE40F5}" destId="{55B7819A-F9A6-4088-AE3A-273437DD210B}" srcOrd="4" destOrd="0" parTransId="{70BEAC3C-215C-46C7-8CB5-354C60479A25}" sibTransId="{5CDF26E2-8979-42AF-8446-B75578A62B0E}"/>
    <dgm:cxn modelId="{EF259B6C-A436-4007-BEEF-05C151C9DC17}" srcId="{AD56FA1B-B39A-4A3D-97B3-BDEBD4FE40F5}" destId="{C61CB246-35D9-4E4E-90B4-CA148F5D6C3E}" srcOrd="5" destOrd="0" parTransId="{03A085B1-1DE4-4DBF-9FB9-5B3A23FE90C3}" sibTransId="{2C1EC697-1CAE-4752-8A27-41470DC3EAF9}"/>
    <dgm:cxn modelId="{CD26539A-8F7E-4B15-9658-4DC62A7095C7}" type="presOf" srcId="{AD56FA1B-B39A-4A3D-97B3-BDEBD4FE40F5}" destId="{74EFC312-26F2-41E6-B295-1D0F3B0C01E5}" srcOrd="0" destOrd="0" presId="urn:microsoft.com/office/officeart/2008/layout/AscendingPictureAccentProcess"/>
    <dgm:cxn modelId="{8CCED2D8-DFDE-4BD4-A5EB-6C2220DAD036}" type="presParOf" srcId="{74EFC312-26F2-41E6-B295-1D0F3B0C01E5}" destId="{1317C7C1-6B35-46A0-8B73-6B5B57E3D35F}" srcOrd="0" destOrd="0" presId="urn:microsoft.com/office/officeart/2008/layout/AscendingPictureAccentProcess"/>
    <dgm:cxn modelId="{8A58C215-7178-43F0-AB8A-01EEE266EE4A}" type="presParOf" srcId="{74EFC312-26F2-41E6-B295-1D0F3B0C01E5}" destId="{9886520C-109E-4DFB-AEBC-AD16D8277EED}" srcOrd="1" destOrd="0" presId="urn:microsoft.com/office/officeart/2008/layout/AscendingPictureAccentProcess"/>
    <dgm:cxn modelId="{F33AF5C3-75D9-42F3-AE85-4F406A5DDAF6}" type="presParOf" srcId="{74EFC312-26F2-41E6-B295-1D0F3B0C01E5}" destId="{A91FEFC9-E40C-42B2-9806-347B237B2F05}" srcOrd="2" destOrd="0" presId="urn:microsoft.com/office/officeart/2008/layout/AscendingPictureAccentProcess"/>
    <dgm:cxn modelId="{3194DD4B-4D4D-4CFE-8C7C-1BD21D1A62C5}" type="presParOf" srcId="{74EFC312-26F2-41E6-B295-1D0F3B0C01E5}" destId="{4EFCB97F-9E9C-4BDB-8338-35ADD4A130E1}" srcOrd="3" destOrd="0" presId="urn:microsoft.com/office/officeart/2008/layout/AscendingPictureAccentProcess"/>
    <dgm:cxn modelId="{88F25A34-57BB-459C-8780-050E59908FED}" type="presParOf" srcId="{74EFC312-26F2-41E6-B295-1D0F3B0C01E5}" destId="{61C4E8AC-49E8-49DF-9156-FA96E910580F}" srcOrd="4" destOrd="0" presId="urn:microsoft.com/office/officeart/2008/layout/AscendingPictureAccentProcess"/>
    <dgm:cxn modelId="{8E8B8ACE-650D-462D-AF77-27C4F71BC619}" type="presParOf" srcId="{74EFC312-26F2-41E6-B295-1D0F3B0C01E5}" destId="{510D37B5-A02E-48E7-B8DD-5411F7B9413D}" srcOrd="5" destOrd="0" presId="urn:microsoft.com/office/officeart/2008/layout/AscendingPictureAccentProcess"/>
    <dgm:cxn modelId="{583C8F30-C6C1-4C40-AE5D-399EE3B76AE9}" type="presParOf" srcId="{74EFC312-26F2-41E6-B295-1D0F3B0C01E5}" destId="{9C61B79F-CAAA-4682-A7A3-FF85C996C3F5}" srcOrd="6" destOrd="0" presId="urn:microsoft.com/office/officeart/2008/layout/AscendingPictureAccentProcess"/>
    <dgm:cxn modelId="{013686E1-55AA-4A36-8D3F-F2A31E87F1DA}" type="presParOf" srcId="{74EFC312-26F2-41E6-B295-1D0F3B0C01E5}" destId="{B07F0472-141B-4D2A-96CD-79DAF4069F92}" srcOrd="7" destOrd="0" presId="urn:microsoft.com/office/officeart/2008/layout/AscendingPictureAccentProcess"/>
    <dgm:cxn modelId="{655DDFD2-8504-47A7-BE73-C4EB1CFD3DB0}" type="presParOf" srcId="{74EFC312-26F2-41E6-B295-1D0F3B0C01E5}" destId="{C19F9A73-A5C7-4E22-A9D3-381E650317D2}" srcOrd="8" destOrd="0" presId="urn:microsoft.com/office/officeart/2008/layout/AscendingPictureAccentProcess"/>
    <dgm:cxn modelId="{5734E20E-E19F-471D-BF0D-E2A5C6E897E0}" type="presParOf" srcId="{74EFC312-26F2-41E6-B295-1D0F3B0C01E5}" destId="{AE5D407F-D8D6-434A-99FB-CF59A291144E}" srcOrd="9" destOrd="0" presId="urn:microsoft.com/office/officeart/2008/layout/AscendingPictureAccentProcess"/>
    <dgm:cxn modelId="{9E50552C-1421-40A1-ABC7-688FC0DBCFED}" type="presParOf" srcId="{74EFC312-26F2-41E6-B295-1D0F3B0C01E5}" destId="{DF61CBB1-32C6-4F8F-92C2-3F2359C97AEF}" srcOrd="10" destOrd="0" presId="urn:microsoft.com/office/officeart/2008/layout/AscendingPictureAccentProcess"/>
    <dgm:cxn modelId="{AC91ABAE-6403-49DC-AAAF-AD8668C4B58E}" type="presParOf" srcId="{74EFC312-26F2-41E6-B295-1D0F3B0C01E5}" destId="{7C74AF90-9E3D-4561-967F-7D22AB171197}" srcOrd="11" destOrd="0" presId="urn:microsoft.com/office/officeart/2008/layout/AscendingPictureAccentProcess"/>
    <dgm:cxn modelId="{825FAAC9-74F3-4175-99F2-A27C106175AF}" type="presParOf" srcId="{74EFC312-26F2-41E6-B295-1D0F3B0C01E5}" destId="{E21ABE2E-880F-46B0-8F41-E407DCA535AE}" srcOrd="12" destOrd="0" presId="urn:microsoft.com/office/officeart/2008/layout/AscendingPictureAccentProcess"/>
    <dgm:cxn modelId="{90ABB800-3A93-47AE-AAC0-5AFB19367521}" type="presParOf" srcId="{74EFC312-26F2-41E6-B295-1D0F3B0C01E5}" destId="{C724B105-D18D-4C82-BCC1-6C8DDAB341E5}" srcOrd="13" destOrd="0" presId="urn:microsoft.com/office/officeart/2008/layout/AscendingPictureAccentProcess"/>
    <dgm:cxn modelId="{D3F4F6E1-F604-4AFE-A927-084C310E17A5}" type="presParOf" srcId="{74EFC312-26F2-41E6-B295-1D0F3B0C01E5}" destId="{D897E8BD-3934-429A-861B-AD4008EF8D81}" srcOrd="14" destOrd="0" presId="urn:microsoft.com/office/officeart/2008/layout/AscendingPictureAccentProcess"/>
    <dgm:cxn modelId="{FFBFD6A4-1304-41D5-944B-45D956934E3C}" type="presParOf" srcId="{74EFC312-26F2-41E6-B295-1D0F3B0C01E5}" destId="{DB4406C9-F71A-41F4-9377-7AC01DA360C3}" srcOrd="15" destOrd="0" presId="urn:microsoft.com/office/officeart/2008/layout/AscendingPictureAccentProcess"/>
    <dgm:cxn modelId="{05C9A08A-207E-4F4A-9F79-9C1857620573}" type="presParOf" srcId="{74EFC312-26F2-41E6-B295-1D0F3B0C01E5}" destId="{1A3F8860-7780-47E6-8875-8162D6E83843}" srcOrd="16" destOrd="0" presId="urn:microsoft.com/office/officeart/2008/layout/AscendingPictureAccentProcess"/>
    <dgm:cxn modelId="{9A9D3A2A-A915-418A-8852-09C641983532}" type="presParOf" srcId="{74EFC312-26F2-41E6-B295-1D0F3B0C01E5}" destId="{F5D23E6C-A840-40F0-A213-149830FB36BB}" srcOrd="17" destOrd="0" presId="urn:microsoft.com/office/officeart/2008/layout/AscendingPictureAccentProcess"/>
    <dgm:cxn modelId="{25BBF4E7-7FDA-47E6-9C14-FC0498991410}" type="presOf" srcId="{FD7EDEE4-B74A-49FE-8C7E-F94D7C1DF2FC}" destId="{F5D23E6C-A840-40F0-A213-149830FB36BB}" srcOrd="0" destOrd="0" presId="urn:microsoft.com/office/officeart/2008/layout/AscendingPictureAccentProcess"/>
    <dgm:cxn modelId="{5A24AB6E-5A2E-4AC9-BE9B-A363288533B9}" type="presParOf" srcId="{74EFC312-26F2-41E6-B295-1D0F3B0C01E5}" destId="{EC045AA8-2A4D-43F8-945F-EB20A83CA3E8}" srcOrd="18" destOrd="0" presId="urn:microsoft.com/office/officeart/2008/layout/AscendingPictureAccentProcess"/>
    <dgm:cxn modelId="{73EAAEC9-DCAE-47C2-869D-4FC3CB22AC17}" type="presParOf" srcId="{EC045AA8-2A4D-43F8-945F-EB20A83CA3E8}" destId="{CF6E2F53-1B81-4724-9356-670C93BBC297}" srcOrd="0" destOrd="0" presId="urn:microsoft.com/office/officeart/2008/layout/AscendingPictureAccentProcess"/>
    <dgm:cxn modelId="{D350C0A8-6EB8-487B-BA55-977275D25AEA}" type="presOf" srcId="{37639321-9FA9-430D-A35E-7DA58ABE440A}" destId="{CF6E2F53-1B81-4724-9356-670C93BBC297}" srcOrd="0" destOrd="0" presId="urn:microsoft.com/office/officeart/2008/layout/AscendingPictureAccentProcess"/>
    <dgm:cxn modelId="{FD48B1EE-68D2-4146-B8CE-8E2725B048EA}" type="presParOf" srcId="{74EFC312-26F2-41E6-B295-1D0F3B0C01E5}" destId="{3391BF58-53F7-4BEE-AABD-1E1905FF68A5}" srcOrd="19" destOrd="0" presId="urn:microsoft.com/office/officeart/2008/layout/AscendingPictureAccentProcess"/>
    <dgm:cxn modelId="{227AFE38-ADFD-41D8-951C-63074FAFE888}" type="presOf" srcId="{CDCBF44E-7DC9-46FB-B83D-F11FB1013FB1}" destId="{3391BF58-53F7-4BEE-AABD-1E1905FF68A5}" srcOrd="0" destOrd="0" presId="urn:microsoft.com/office/officeart/2008/layout/AscendingPictureAccentProcess"/>
    <dgm:cxn modelId="{45591331-8FFF-410D-B6C0-29D68E39D7BD}" type="presParOf" srcId="{74EFC312-26F2-41E6-B295-1D0F3B0C01E5}" destId="{330B89E9-ABF3-4E43-9FBB-6B2D1BD311B7}" srcOrd="20" destOrd="0" presId="urn:microsoft.com/office/officeart/2008/layout/AscendingPictureAccentProcess"/>
    <dgm:cxn modelId="{0790618F-5AEA-46AF-A383-130066C44B0F}" type="presParOf" srcId="{330B89E9-ABF3-4E43-9FBB-6B2D1BD311B7}" destId="{B1645092-3FF1-4986-9E67-267338DFA798}" srcOrd="0" destOrd="0" presId="urn:microsoft.com/office/officeart/2008/layout/AscendingPictureAccentProcess"/>
    <dgm:cxn modelId="{6FA2F501-8B0B-4BCB-BCBC-26AB57761378}" type="presOf" srcId="{EAF969F0-4CF9-4833-93E4-5423139A0300}" destId="{B1645092-3FF1-4986-9E67-267338DFA798}" srcOrd="0" destOrd="0" presId="urn:microsoft.com/office/officeart/2008/layout/AscendingPictureAccentProcess"/>
    <dgm:cxn modelId="{49215A09-44A2-4514-A372-F0E8D37BCA78}" type="presParOf" srcId="{74EFC312-26F2-41E6-B295-1D0F3B0C01E5}" destId="{02D027B3-1D73-495F-A972-C6D31729378B}" srcOrd="21" destOrd="0" presId="urn:microsoft.com/office/officeart/2008/layout/AscendingPictureAccentProcess"/>
    <dgm:cxn modelId="{002C4D9E-5749-4466-8E29-30C86C48A33D}" type="presOf" srcId="{22A2417A-328B-4A5A-AAF7-41FCF947E583}" destId="{02D027B3-1D73-495F-A972-C6D31729378B}" srcOrd="0" destOrd="0" presId="urn:microsoft.com/office/officeart/2008/layout/AscendingPictureAccentProcess"/>
    <dgm:cxn modelId="{3F26FEE5-7812-4E5A-BDD0-0A6A21DB39EA}" type="presParOf" srcId="{74EFC312-26F2-41E6-B295-1D0F3B0C01E5}" destId="{059CADD6-5A19-477E-805C-CBF398928211}" srcOrd="22" destOrd="0" presId="urn:microsoft.com/office/officeart/2008/layout/AscendingPictureAccentProcess"/>
    <dgm:cxn modelId="{F9B9475C-3FA4-40D8-ADE5-CACCB3AFF2CB}" type="presParOf" srcId="{059CADD6-5A19-477E-805C-CBF398928211}" destId="{8399C099-011F-4433-9565-12979C846A1E}" srcOrd="0" destOrd="0" presId="urn:microsoft.com/office/officeart/2008/layout/AscendingPictureAccentProcess"/>
    <dgm:cxn modelId="{DC24581D-B8E9-4B14-9F84-35CC08884245}" type="presOf" srcId="{83B8ABB7-D326-4833-8262-8E6D6271DCF5}" destId="{8399C099-011F-4433-9565-12979C846A1E}" srcOrd="0" destOrd="0" presId="urn:microsoft.com/office/officeart/2008/layout/AscendingPictureAccentProcess"/>
    <dgm:cxn modelId="{98BCA9A5-AB5C-4274-8C4C-A0D61CD5E776}" type="presParOf" srcId="{74EFC312-26F2-41E6-B295-1D0F3B0C01E5}" destId="{B213C108-0AF7-45F1-92D3-CD10F24F1C0E}" srcOrd="23" destOrd="0" presId="urn:microsoft.com/office/officeart/2008/layout/AscendingPictureAccentProcess"/>
    <dgm:cxn modelId="{03D4CC4C-8E5E-4027-9A94-048E955DFC88}" type="presOf" srcId="{AFAA5E57-5976-48A0-A9CA-7B9201B7BDEC}" destId="{B213C108-0AF7-45F1-92D3-CD10F24F1C0E}" srcOrd="0" destOrd="0" presId="urn:microsoft.com/office/officeart/2008/layout/AscendingPictureAccentProcess"/>
    <dgm:cxn modelId="{19A7F00F-D8EA-4BB8-B3EA-8DCBB5AA91C7}" type="presParOf" srcId="{74EFC312-26F2-41E6-B295-1D0F3B0C01E5}" destId="{961E833A-5262-42B0-98E2-48E9E5A41FA3}" srcOrd="24" destOrd="0" presId="urn:microsoft.com/office/officeart/2008/layout/AscendingPictureAccentProcess"/>
    <dgm:cxn modelId="{808B4E27-9ABE-44CA-82BD-8FA26931CD35}" type="presParOf" srcId="{961E833A-5262-42B0-98E2-48E9E5A41FA3}" destId="{CDAFB55A-95B9-4250-8EC0-390B65A6AE4C}" srcOrd="0" destOrd="0" presId="urn:microsoft.com/office/officeart/2008/layout/AscendingPictureAccentProcess"/>
    <dgm:cxn modelId="{A1532F87-5F34-4F0C-840A-2562135A1498}" type="presOf" srcId="{BC35A815-72F1-4450-89DC-CA6CD238EFD2}" destId="{CDAFB55A-95B9-4250-8EC0-390B65A6AE4C}" srcOrd="0" destOrd="0" presId="urn:microsoft.com/office/officeart/2008/layout/AscendingPictureAccentProcess"/>
    <dgm:cxn modelId="{D26A4283-25E3-45C5-AB7B-AC99BFE74983}" type="presParOf" srcId="{74EFC312-26F2-41E6-B295-1D0F3B0C01E5}" destId="{E98051EE-1FC7-4A54-8D82-6CEEA0F33D80}" srcOrd="25" destOrd="0" presId="urn:microsoft.com/office/officeart/2008/layout/AscendingPictureAccentProcess"/>
    <dgm:cxn modelId="{11EC2C51-F35C-4BF6-BD22-12F8315CAAF3}" type="presOf" srcId="{55B7819A-F9A6-4088-AE3A-273437DD210B}" destId="{E98051EE-1FC7-4A54-8D82-6CEEA0F33D80}" srcOrd="0" destOrd="0" presId="urn:microsoft.com/office/officeart/2008/layout/AscendingPictureAccentProcess"/>
    <dgm:cxn modelId="{7AE79B4E-EBB0-42F1-A9F2-0694D38D1CB7}" type="presParOf" srcId="{74EFC312-26F2-41E6-B295-1D0F3B0C01E5}" destId="{B9A7007F-23E1-47C5-908E-A139A73F7963}" srcOrd="26" destOrd="0" presId="urn:microsoft.com/office/officeart/2008/layout/AscendingPictureAccentProcess"/>
    <dgm:cxn modelId="{E0DFB543-A13B-4854-9916-A5E8AF715A34}" type="presParOf" srcId="{B9A7007F-23E1-47C5-908E-A139A73F7963}" destId="{11A74A7C-1AB2-47F2-95AB-6DCE212A9D38}" srcOrd="0" destOrd="0" presId="urn:microsoft.com/office/officeart/2008/layout/AscendingPictureAccentProcess"/>
    <dgm:cxn modelId="{FDD432ED-AFED-4C8A-B528-59FF9D0E4788}" type="presOf" srcId="{5CDF26E2-8979-42AF-8446-B75578A62B0E}" destId="{11A74A7C-1AB2-47F2-95AB-6DCE212A9D38}" srcOrd="0" destOrd="0" presId="urn:microsoft.com/office/officeart/2008/layout/AscendingPictureAccentProcess"/>
    <dgm:cxn modelId="{99AD9A95-C946-4D6B-9DA2-B8E383B220B2}" type="presParOf" srcId="{74EFC312-26F2-41E6-B295-1D0F3B0C01E5}" destId="{2F503E59-556E-498C-B6D2-DAF190A83215}" srcOrd="27" destOrd="0" presId="urn:microsoft.com/office/officeart/2008/layout/AscendingPictureAccentProcess"/>
    <dgm:cxn modelId="{90BCE941-4333-4C92-8CAB-B2847EEC0302}" type="presOf" srcId="{C61CB246-35D9-4E4E-90B4-CA148F5D6C3E}" destId="{2F503E59-556E-498C-B6D2-DAF190A83215}" srcOrd="0" destOrd="0" presId="urn:microsoft.com/office/officeart/2008/layout/AscendingPictureAccentProcess"/>
    <dgm:cxn modelId="{06BB02FB-E2E4-4467-AB4B-75E3929DD7D4}" type="presParOf" srcId="{74EFC312-26F2-41E6-B295-1D0F3B0C01E5}" destId="{EC9884C8-303D-4C3F-ADEF-966CD5A2F200}" srcOrd="28" destOrd="0" presId="urn:microsoft.com/office/officeart/2008/layout/AscendingPictureAccentProcess"/>
    <dgm:cxn modelId="{030A7597-3A35-4724-9021-F7EB4A58A572}" type="presParOf" srcId="{EC9884C8-303D-4C3F-ADEF-966CD5A2F200}" destId="{72386F52-5D27-41A8-9BF5-49D388F3EC2B}" srcOrd="0" destOrd="0" presId="urn:microsoft.com/office/officeart/2008/layout/AscendingPictureAccentProcess"/>
    <dgm:cxn modelId="{A57D42DE-88A7-4C8F-9206-D4008173C306}" type="presOf" srcId="{2C1EC697-1CAE-4752-8A27-41470DC3EAF9}" destId="{72386F52-5D27-41A8-9BF5-49D388F3EC2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70825EC-3502-4BCF-95B7-52079675B0D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E414C-5649-4203-A526-5E8816625CE7}" type="parTrans" cxnId="{832047E2-EB85-4F5E-A456-BEED25D59A9D}">
      <dgm:prSet/>
      <dgm:spPr/>
      <dgm:t>
        <a:bodyPr/>
        <a:lstStyle/>
        <a:p>
          <a:endParaRPr lang="ru-RU"/>
        </a:p>
      </dgm:t>
    </dgm:pt>
    <dgm:pt modelId="{C0CACAF4-445C-4583-9EF5-BD8EB135DF28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оценки эффективности системы наставничества</a:t>
          </a:r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FCD02-91EB-453D-AFDC-367923F60B2F}" type="parTrans" cxnId="{B75F6E69-E751-426A-A38E-5487E2249CF2}">
      <dgm:prSet/>
      <dgm:spPr/>
      <dgm:t>
        <a:bodyPr/>
        <a:lstStyle/>
        <a:p>
          <a:endParaRPr lang="ru-RU"/>
        </a:p>
      </dgm:t>
    </dgm:pt>
    <dgm:pt modelId="{0D4A92D7-BD4D-4A9A-B67D-8D857348B38A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текучести персонала в период испытательного срока: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% текучести до внедрения 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% текучести после внедрения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61656-FA12-4E50-BB1D-282A007D6D6A}" type="sibTrans" cxnId="{B75F6E69-E751-426A-A38E-5487E2249CF2}">
      <dgm:prSet/>
      <dgm:spPr/>
      <dgm:t>
        <a:bodyPr/>
        <a:lstStyle/>
        <a:p>
          <a:endParaRPr lang="ru-RU"/>
        </a:p>
      </dgm:t>
    </dgm:pt>
    <dgm:pt modelId="{585E22F2-C7B9-4578-AC90-8771C19A1C91}" type="parTrans" cxnId="{18365EFC-03C3-4978-B419-E12855269778}">
      <dgm:prSet/>
      <dgm:spPr/>
      <dgm:t>
        <a:bodyPr/>
        <a:lstStyle/>
        <a:p>
          <a:endParaRPr lang="ru-RU"/>
        </a:p>
      </dgm:t>
    </dgm:pt>
    <dgm:pt modelId="{BE4435FA-D20D-4CB0-9774-7C683D7638B7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затрат на обучение персонала: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обучение до внедрения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 Затраты на обучение  после внедрения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1BC79-71E7-4197-AD61-DD29B17678EE}" type="sibTrans" cxnId="{18365EFC-03C3-4978-B419-E12855269778}">
      <dgm:prSet/>
      <dgm:spPr/>
      <dgm:t>
        <a:bodyPr/>
        <a:lstStyle/>
        <a:p>
          <a:endParaRPr lang="ru-RU"/>
        </a:p>
      </dgm:t>
    </dgm:pt>
    <dgm:pt modelId="{FBE860C7-94D1-4ED1-8C86-0C3EF7D12F1B}" type="parTrans" cxnId="{5BD71569-EBDA-4D9E-8E81-299AA62703F7}">
      <dgm:prSet/>
      <dgm:spPr/>
      <dgm:t>
        <a:bodyPr/>
        <a:lstStyle/>
        <a:p>
          <a:endParaRPr lang="ru-RU"/>
        </a:p>
      </dgm:t>
    </dgm:pt>
    <dgm:pt modelId="{B8841E2E-78B6-40C9-B8F3-67A3F5794132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процента успешной оценки по итогам обучения: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оценка до внедрения </a:t>
          </a:r>
        </a:p>
        <a:p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оценка после внедрения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4639F-4816-4850-BBAD-272CD646BE85}" type="sibTrans" cxnId="{5BD71569-EBDA-4D9E-8E81-299AA62703F7}">
      <dgm:prSet/>
      <dgm:spPr/>
      <dgm:t>
        <a:bodyPr/>
        <a:lstStyle/>
        <a:p>
          <a:endParaRPr lang="ru-RU"/>
        </a:p>
      </dgm:t>
    </dgm:pt>
    <dgm:pt modelId="{F239C524-82A8-4106-8784-826447D5F65A}" type="parTrans" cxnId="{FCCEB4CD-2A18-442B-9EC4-0127119733E9}">
      <dgm:prSet/>
      <dgm:spPr/>
      <dgm:t>
        <a:bodyPr/>
        <a:lstStyle/>
        <a:p>
          <a:endParaRPr lang="ru-RU"/>
        </a:p>
      </dgm:t>
    </dgm:pt>
    <dgm:pt modelId="{B037B41A-76FB-4884-ACCC-DE109EED1B69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* Качество прохождения аттестации новыми сотрудниками</a:t>
          </a:r>
        </a:p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* Обратная связь от стажера с помощью анкетирования.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33BA6-2D71-4B80-896E-30C1B0C755C1}" type="sibTrans" cxnId="{FCCEB4CD-2A18-442B-9EC4-0127119733E9}">
      <dgm:prSet/>
      <dgm:spPr/>
      <dgm:t>
        <a:bodyPr/>
        <a:lstStyle/>
        <a:p>
          <a:endParaRPr lang="ru-RU"/>
        </a:p>
      </dgm:t>
    </dgm:pt>
    <dgm:pt modelId="{9E59BB39-9434-4D7E-9A86-D076E4126A61}" type="sibTrans" cxnId="{832047E2-EB85-4F5E-A456-BEED25D59A9D}">
      <dgm:prSet/>
      <dgm:spPr/>
      <dgm:t>
        <a:bodyPr/>
        <a:lstStyle/>
        <a:p>
          <a:endParaRPr lang="ru-RU"/>
        </a:p>
      </dgm:t>
    </dgm:pt>
    <dgm:pt modelId="{6912A4A8-AC93-402D-8A3B-C1820F017545}" type="pres">
      <dgm:prSet presAssocID="{070825EC-3502-4BCF-95B7-52079675B0D4}" presName="diagram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F0E397-6F68-4FD0-A4D0-C415FB531155}" type="pres">
      <dgm:prSet presAssocID="{070825EC-3502-4BCF-95B7-52079675B0D4}" presName="matrix"/>
      <dgm:spPr/>
      <dgm:t>
        <a:bodyPr/>
        <a:lstStyle/>
        <a:p/>
      </dgm:t>
    </dgm:pt>
    <dgm:pt modelId="{4D13CD38-A9EA-436E-A23E-5817991E953E}" type="pres">
      <dgm:prSet presAssocID="{070825EC-3502-4BCF-95B7-52079675B0D4}" presName="tile1" presStyleLbl="node1" presStyleCnt="4"/>
      <dgm:spPr/>
      <dgm:t>
        <a:bodyPr/>
        <a:lstStyle/>
        <a:p>
          <a:endParaRPr lang="ru-RU"/>
        </a:p>
      </dgm:t>
    </dgm:pt>
    <dgm:pt modelId="{BE31C87D-CFDA-450A-8969-4B1232DE6914}" type="pres">
      <dgm:prSet presAssocID="{070825EC-3502-4BCF-95B7-52079675B0D4}" presName="tile1text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84357-5D3E-4771-A256-FE3C179FDF68}" type="pres">
      <dgm:prSet presAssocID="{070825EC-3502-4BCF-95B7-52079675B0D4}" presName="tile2" presStyleLbl="node1" presStyleIdx="1" presStyleCnt="4"/>
      <dgm:spPr/>
      <dgm:t>
        <a:bodyPr/>
        <a:lstStyle/>
        <a:p>
          <a:endParaRPr lang="ru-RU"/>
        </a:p>
      </dgm:t>
    </dgm:pt>
    <dgm:pt modelId="{34F33B5D-AD70-41E1-BCDD-290EFF838124}" type="pres">
      <dgm:prSet presAssocID="{070825EC-3502-4BCF-95B7-52079675B0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02C36-C006-4EEB-9520-90B364A9E818}" type="pres">
      <dgm:prSet presAssocID="{070825EC-3502-4BCF-95B7-52079675B0D4}" presName="tile3" presStyleLbl="node1" presStyleIdx="2" presStyleCnt="4"/>
      <dgm:spPr/>
      <dgm:t>
        <a:bodyPr/>
        <a:lstStyle/>
        <a:p>
          <a:endParaRPr lang="ru-RU"/>
        </a:p>
      </dgm:t>
    </dgm:pt>
    <dgm:pt modelId="{5F75B1C8-383B-4E86-B1A6-740742A8A63B}" type="pres">
      <dgm:prSet presAssocID="{070825EC-3502-4BCF-95B7-52079675B0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47B4-0E72-40C3-B6C1-27E8620358BF}" type="pres">
      <dgm:prSet presAssocID="{070825EC-3502-4BCF-95B7-52079675B0D4}" presName="tile4" presStyleLbl="node1" presStyleIdx="3" presStyleCnt="4" custLinFactNeighborX="9180" custLinFactNeighborY="862"/>
      <dgm:spPr/>
      <dgm:t>
        <a:bodyPr/>
        <a:lstStyle/>
        <a:p>
          <a:endParaRPr lang="ru-RU"/>
        </a:p>
      </dgm:t>
    </dgm:pt>
    <dgm:pt modelId="{B9DC65C8-95D5-4824-B9F2-365729696C75}" type="pres">
      <dgm:prSet presAssocID="{070825EC-3502-4BCF-95B7-52079675B0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54AB4-5715-4C84-A30B-4726FA589BF4}" type="pres">
      <dgm:prSet presAssocID="{070825EC-3502-4BCF-95B7-52079675B0D4}" presName="centerTile" presStyleLbl="fgShp" presStyleCnt="1" custScaleX="116033" custScaleY="1246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047E2-EB85-4F5E-A456-BEED25D59A9D}" srcId="{070825EC-3502-4BCF-95B7-52079675B0D4}" destId="{C0CACAF4-445C-4583-9EF5-BD8EB135DF28}" srcOrd="0" destOrd="0" parTransId="{E0FE414C-5649-4203-A526-5E8816625CE7}" sibTransId="{9E59BB39-9434-4D7E-9A86-D076E4126A61}"/>
    <dgm:cxn modelId="{B75F6E69-E751-426A-A38E-5487E2249CF2}" srcId="{C0CACAF4-445C-4583-9EF5-BD8EB135DF28}" destId="{0D4A92D7-BD4D-4A9A-B67D-8D857348B38A}" srcOrd="0" destOrd="0" parTransId="{D26FCD02-91EB-453D-AFDC-367923F60B2F}" sibTransId="{98861656-FA12-4E50-BB1D-282A007D6D6A}"/>
    <dgm:cxn modelId="{18365EFC-03C3-4978-B419-E12855269778}" srcId="{C0CACAF4-445C-4583-9EF5-BD8EB135DF28}" destId="{BE4435FA-D20D-4CB0-9774-7C683D7638B7}" srcOrd="1" destOrd="0" parTransId="{585E22F2-C7B9-4578-AC90-8771C19A1C91}" sibTransId="{74C1BC79-71E7-4197-AD61-DD29B17678EE}"/>
    <dgm:cxn modelId="{5BD71569-EBDA-4D9E-8E81-299AA62703F7}" srcId="{C0CACAF4-445C-4583-9EF5-BD8EB135DF28}" destId="{B8841E2E-78B6-40C9-B8F3-67A3F5794132}" srcOrd="2" destOrd="0" parTransId="{FBE860C7-94D1-4ED1-8C86-0C3EF7D12F1B}" sibTransId="{CB24639F-4816-4850-BBAD-272CD646BE85}"/>
    <dgm:cxn modelId="{FCCEB4CD-2A18-442B-9EC4-0127119733E9}" srcId="{C0CACAF4-445C-4583-9EF5-BD8EB135DF28}" destId="{B037B41A-76FB-4884-ACCC-DE109EED1B69}" srcOrd="3" destOrd="0" parTransId="{F239C524-82A8-4106-8784-826447D5F65A}" sibTransId="{4EA33BA6-2D71-4B80-896E-30C1B0C755C1}"/>
    <dgm:cxn modelId="{152F9F00-AE3C-4D2E-A48B-148BB861F368}" type="presOf" srcId="{070825EC-3502-4BCF-95B7-52079675B0D4}" destId="{6912A4A8-AC93-402D-8A3B-C1820F017545}" srcOrd="0" destOrd="0" presId="urn:microsoft.com/office/officeart/2005/8/layout/matrix1"/>
    <dgm:cxn modelId="{C5FC769B-C636-405C-82AC-C8BF5AEE8A4C}" type="presParOf" srcId="{6912A4A8-AC93-402D-8A3B-C1820F017545}" destId="{45F0E397-6F68-4FD0-A4D0-C415FB531155}" srcOrd="0" destOrd="0" presId="urn:microsoft.com/office/officeart/2005/8/layout/matrix1"/>
    <dgm:cxn modelId="{04FFF7FB-386E-43B7-A1C0-3A99A5062B3F}" type="presParOf" srcId="{45F0E397-6F68-4FD0-A4D0-C415FB531155}" destId="{4D13CD38-A9EA-436E-A23E-5817991E953E}" srcOrd="0" destOrd="0" presId="urn:microsoft.com/office/officeart/2005/8/layout/matrix1"/>
    <dgm:cxn modelId="{EBA086A1-FE1F-49F0-93E5-33F788DBDB7D}" type="presOf" srcId="{0D4A92D7-BD4D-4A9A-B67D-8D857348B38A}" destId="{4D13CD38-A9EA-436E-A23E-5817991E953E}" srcOrd="0" destOrd="0" presId="urn:microsoft.com/office/officeart/2005/8/layout/matrix1"/>
    <dgm:cxn modelId="{9ED79553-A0BC-4950-9B46-B037AA983818}" type="presParOf" srcId="{45F0E397-6F68-4FD0-A4D0-C415FB531155}" destId="{BE31C87D-CFDA-450A-8969-4B1232DE6914}" srcOrd="1" destOrd="0" presId="urn:microsoft.com/office/officeart/2005/8/layout/matrix1"/>
    <dgm:cxn modelId="{7D19848B-2945-44F5-A8A7-C4F46162235C}" type="presOf" srcId="{0D4A92D7-BD4D-4A9A-B67D-8D857348B38A}" destId="{BE31C87D-CFDA-450A-8969-4B1232DE6914}" srcOrd="1" destOrd="0" presId="urn:microsoft.com/office/officeart/2005/8/layout/matrix1"/>
    <dgm:cxn modelId="{BD73C0E4-F281-4E79-90D1-4A82950EE509}" type="presParOf" srcId="{45F0E397-6F68-4FD0-A4D0-C415FB531155}" destId="{84C84357-5D3E-4771-A256-FE3C179FDF68}" srcOrd="2" destOrd="0" presId="urn:microsoft.com/office/officeart/2005/8/layout/matrix1"/>
    <dgm:cxn modelId="{0FB03D3D-5E6C-43AA-9CE9-2B1F02D2004E}" type="presOf" srcId="{BE4435FA-D20D-4CB0-9774-7C683D7638B7}" destId="{84C84357-5D3E-4771-A256-FE3C179FDF68}" srcOrd="0" destOrd="0" presId="urn:microsoft.com/office/officeart/2005/8/layout/matrix1"/>
    <dgm:cxn modelId="{B6B4AC86-3F72-40A8-91F2-B9919C4DD2F4}" type="presParOf" srcId="{45F0E397-6F68-4FD0-A4D0-C415FB531155}" destId="{34F33B5D-AD70-41E1-BCDD-290EFF838124}" srcOrd="3" destOrd="0" presId="urn:microsoft.com/office/officeart/2005/8/layout/matrix1"/>
    <dgm:cxn modelId="{427B2EB4-3F22-4FE7-A10F-9D90C67D8D2C}" type="presOf" srcId="{BE4435FA-D20D-4CB0-9774-7C683D7638B7}" destId="{34F33B5D-AD70-41E1-BCDD-290EFF838124}" srcOrd="1" destOrd="0" presId="urn:microsoft.com/office/officeart/2005/8/layout/matrix1"/>
    <dgm:cxn modelId="{878BF722-08C3-4DF6-BCBD-42041352D793}" type="presParOf" srcId="{45F0E397-6F68-4FD0-A4D0-C415FB531155}" destId="{21E02C36-C006-4EEB-9520-90B364A9E818}" srcOrd="4" destOrd="0" presId="urn:microsoft.com/office/officeart/2005/8/layout/matrix1"/>
    <dgm:cxn modelId="{AE94D381-54CC-42C7-926F-E6D0F2E66B5C}" type="presOf" srcId="{B8841E2E-78B6-40C9-B8F3-67A3F5794132}" destId="{21E02C36-C006-4EEB-9520-90B364A9E818}" srcOrd="0" destOrd="0" presId="urn:microsoft.com/office/officeart/2005/8/layout/matrix1"/>
    <dgm:cxn modelId="{8D3C5797-1DC3-4E12-B5B0-42E247CEE424}" type="presParOf" srcId="{45F0E397-6F68-4FD0-A4D0-C415FB531155}" destId="{5F75B1C8-383B-4E86-B1A6-740742A8A63B}" srcOrd="5" destOrd="0" presId="urn:microsoft.com/office/officeart/2005/8/layout/matrix1"/>
    <dgm:cxn modelId="{02B53317-ABB5-43B0-AEDF-A0F1DCFD0688}" type="presOf" srcId="{B8841E2E-78B6-40C9-B8F3-67A3F5794132}" destId="{5F75B1C8-383B-4E86-B1A6-740742A8A63B}" srcOrd="1" destOrd="0" presId="urn:microsoft.com/office/officeart/2005/8/layout/matrix1"/>
    <dgm:cxn modelId="{5640E0E7-667A-49F3-B041-A6CE14DF271F}" type="presParOf" srcId="{45F0E397-6F68-4FD0-A4D0-C415FB531155}" destId="{ADDF47B4-0E72-40C3-B6C1-27E8620358BF}" srcOrd="6" destOrd="0" presId="urn:microsoft.com/office/officeart/2005/8/layout/matrix1"/>
    <dgm:cxn modelId="{89C89540-2F59-4CF8-BB49-5782C2EB0C76}" type="presOf" srcId="{B037B41A-76FB-4884-ACCC-DE109EED1B69}" destId="{ADDF47B4-0E72-40C3-B6C1-27E8620358BF}" srcOrd="0" destOrd="0" presId="urn:microsoft.com/office/officeart/2005/8/layout/matrix1"/>
    <dgm:cxn modelId="{11D1FD8A-929F-436D-9B23-957C41627A47}" type="presParOf" srcId="{45F0E397-6F68-4FD0-A4D0-C415FB531155}" destId="{B9DC65C8-95D5-4824-B9F2-365729696C75}" srcOrd="7" destOrd="0" presId="urn:microsoft.com/office/officeart/2005/8/layout/matrix1"/>
    <dgm:cxn modelId="{759435B7-EB65-4F1C-9563-1B4DB60DFCFD}" type="presOf" srcId="{B037B41A-76FB-4884-ACCC-DE109EED1B69}" destId="{B9DC65C8-95D5-4824-B9F2-365729696C75}" srcOrd="1" destOrd="0" presId="urn:microsoft.com/office/officeart/2005/8/layout/matrix1"/>
    <dgm:cxn modelId="{361EF95F-A0CC-4E95-B15D-5060A68F0918}" type="presParOf" srcId="{6912A4A8-AC93-402D-8A3B-C1820F017545}" destId="{30C54AB4-5715-4C84-A30B-4726FA589BF4}" srcOrd="1" destOrd="0" presId="urn:microsoft.com/office/officeart/2005/8/layout/matrix1"/>
    <dgm:cxn modelId="{EC2268E4-F36B-4322-984D-1BF3875EDC09}" type="presOf" srcId="{C0CACAF4-445C-4583-9EF5-BD8EB135DF28}" destId="{30C54AB4-5715-4C84-A30B-4726FA589BF4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68F5312-8AEA-481E-AC2C-56C5E10AEA3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1A1C1920-BD30-4925-86A4-077545A70B67}" type="parTrans" cxnId="{502BCF19-6708-489D-8505-589B905BE747}">
      <dgm:prSet/>
      <dgm:spPr/>
      <dgm:t>
        <a:bodyPr/>
        <a:lstStyle/>
        <a:p>
          <a:endParaRPr lang="ru-RU"/>
        </a:p>
      </dgm:t>
    </dgm:pt>
    <dgm:pt modelId="{BBFB1BEE-1AAA-4173-85C9-2449C904E2B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15 % работников, имеющих среднее профильное химико-технологические образование</a:t>
          </a:r>
          <a:endParaRPr lang="ru-RU"/>
        </a:p>
      </dgm:t>
    </dgm:pt>
    <dgm:pt modelId="{66667BF6-A4F5-4DDD-8F25-A1FE5E3E06E1}" type="sibTrans" cxnId="{502BCF19-6708-489D-8505-589B905BE747}">
      <dgm:prSet/>
      <dgm:spPr/>
      <dgm:t>
        <a:bodyPr/>
        <a:lstStyle/>
        <a:p>
          <a:endParaRPr lang="ru-RU"/>
        </a:p>
      </dgm:t>
    </dgm:pt>
    <dgm:pt modelId="{E2FD372D-98ED-489E-8E46-A4148187012A}" type="parTrans" cxnId="{0D64F94C-A7EA-4C42-8126-F8FAFB92B391}">
      <dgm:prSet/>
      <dgm:spPr/>
      <dgm:t>
        <a:bodyPr/>
        <a:lstStyle/>
        <a:p>
          <a:endParaRPr lang="ru-RU"/>
        </a:p>
      </dgm:t>
    </dgm:pt>
    <dgm:pt modelId="{7AE89C7A-167A-4304-93A0-C67B7ECABBE9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7 % работников, имеющих высшее профильное химико-технологические образование</a:t>
          </a:r>
          <a:endParaRPr lang="ru-RU"/>
        </a:p>
      </dgm:t>
    </dgm:pt>
    <dgm:pt modelId="{26EBFA40-A7C8-4CA9-8BE0-08346CFB777B}" type="sibTrans" cxnId="{0D64F94C-A7EA-4C42-8126-F8FAFB92B391}">
      <dgm:prSet/>
      <dgm:spPr/>
      <dgm:t>
        <a:bodyPr/>
        <a:lstStyle/>
        <a:p>
          <a:endParaRPr lang="ru-RU"/>
        </a:p>
      </dgm:t>
    </dgm:pt>
    <dgm:pt modelId="{C96A4366-C6E4-4794-9DF8-56A4E9316F64}" type="parTrans" cxnId="{09FA3147-AD98-4980-9187-165A055B8150}">
      <dgm:prSet/>
      <dgm:spPr/>
      <dgm:t>
        <a:bodyPr/>
        <a:lstStyle/>
        <a:p>
          <a:endParaRPr lang="ru-RU"/>
        </a:p>
      </dgm:t>
    </dgm:pt>
    <dgm:pt modelId="{C0472417-A599-421C-8FA3-BC3CA839433B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5-7 % работников пред пенсионного возраста;</a:t>
          </a:r>
          <a:endParaRPr lang="ru-RU"/>
        </a:p>
      </dgm:t>
    </dgm:pt>
    <dgm:pt modelId="{4F75D5CE-5F17-4D06-B410-7075CEAE0DB9}" type="sibTrans" cxnId="{09FA3147-AD98-4980-9187-165A055B8150}">
      <dgm:prSet/>
      <dgm:spPr/>
      <dgm:t>
        <a:bodyPr/>
        <a:lstStyle/>
        <a:p>
          <a:endParaRPr lang="ru-RU"/>
        </a:p>
      </dgm:t>
    </dgm:pt>
    <dgm:pt modelId="{ECEB606F-E775-48CE-B955-0C3F34AFCA4B}" type="pres">
      <dgm:prSet presAssocID="{D68F5312-8AEA-481E-AC2C-56C5E10AEA3E}" presName="composite">
        <dgm:presLayoutVars>
          <dgm:chMax val="3"/>
          <dgm:animLvl val="lvl"/>
          <dgm:resizeHandles val="exact"/>
        </dgm:presLayoutVars>
      </dgm:prSet>
      <dgm:spPr/>
      <dgm:t>
        <a:bodyPr/>
        <a:lstStyle/>
        <a:p/>
      </dgm:t>
    </dgm:pt>
    <dgm:pt modelId="{1EEF3293-FF18-4294-A5C6-753C0F24E8D3}" type="pres">
      <dgm:prSet presAssocID="{BBFB1BEE-1AAA-4173-85C9-2449C904E2BE}" presName="gear1" presStyleLbl="node1" presStyleCnt="3" custScaleX="80418" custScaleY="81929" custLinFactNeighborX="-3068" custLinFactNeighborY="-43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1C36E-C2F8-4645-AA77-1B671D665CCE}" type="pres">
      <dgm:prSet presAssocID="{BBFB1BEE-1AAA-4173-85C9-2449C904E2BE}" presName="gear1srcNode" presStyleLbl="node1" presStyleCnt="3"/>
      <dgm:spPr/>
      <dgm:t>
        <a:bodyPr/>
        <a:lstStyle/>
        <a:p>
          <a:endParaRPr lang="ru-RU"/>
        </a:p>
      </dgm:t>
    </dgm:pt>
    <dgm:pt modelId="{23904A49-950E-4AD7-B0E7-8A76D7E42EF6}" type="pres">
      <dgm:prSet presAssocID="{BBFB1BEE-1AAA-4173-85C9-2449C904E2BE}" presName="gear1dstNode" presStyleLbl="node1" presStyleCnt="3"/>
      <dgm:spPr/>
      <dgm:t>
        <a:bodyPr/>
        <a:lstStyle/>
        <a:p>
          <a:endParaRPr lang="ru-RU"/>
        </a:p>
      </dgm:t>
    </dgm:pt>
    <dgm:pt modelId="{A12D63CD-6FF7-4E5F-AAF8-F83E6E869FD9}" type="pres">
      <dgm:prSet presAssocID="{7AE89C7A-167A-4304-93A0-C67B7ECABBE9}" presName="gear2" presStyleLbl="node1" presStyleIdx="1" presStyleCnt="3" custScaleX="116211" custScaleY="105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BB192-BE8C-40FB-B695-CF29D81B41CA}" type="pres">
      <dgm:prSet presAssocID="{7AE89C7A-167A-4304-93A0-C67B7ECABBE9}" presName="gear2srcNode" presStyleLbl="node1" presStyleIdx="1" presStyleCnt="3"/>
      <dgm:spPr/>
      <dgm:t>
        <a:bodyPr/>
        <a:lstStyle/>
        <a:p>
          <a:endParaRPr lang="ru-RU"/>
        </a:p>
      </dgm:t>
    </dgm:pt>
    <dgm:pt modelId="{D5E30A54-2AAC-420F-BDAE-55AEBF914610}" type="pres">
      <dgm:prSet presAssocID="{7AE89C7A-167A-4304-93A0-C67B7ECABBE9}" presName="gear2dstNode" presStyleLbl="node1" presStyleIdx="1" presStyleCnt="3"/>
      <dgm:spPr/>
      <dgm:t>
        <a:bodyPr/>
        <a:lstStyle/>
        <a:p>
          <a:endParaRPr lang="ru-RU"/>
        </a:p>
      </dgm:t>
    </dgm:pt>
    <dgm:pt modelId="{5724F358-876D-443C-BA7E-72394E40A6EA}" type="pres">
      <dgm:prSet presAssocID="{C0472417-A599-421C-8FA3-BC3CA839433B}" presName="gear3" presStyleLbl="node1" presStyleIdx="2" presStyleCnt="3" custScaleX="127939" custScaleY="119425" custLinFactNeighborX="7825"/>
      <dgm:spPr/>
      <dgm:t>
        <a:bodyPr/>
        <a:lstStyle/>
        <a:p>
          <a:endParaRPr lang="ru-RU"/>
        </a:p>
      </dgm:t>
    </dgm:pt>
    <dgm:pt modelId="{8CDA6CE6-05EA-43C7-B9D5-FA63F89878FE}" type="pres">
      <dgm:prSet presAssocID="{C0472417-A599-421C-8FA3-BC3CA839433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C80E3-774E-42D6-B687-724B46F709AF}" type="pres">
      <dgm:prSet presAssocID="{C0472417-A599-421C-8FA3-BC3CA839433B}" presName="gear3srcNode" presStyleLbl="node1" presStyleIdx="2" presStyleCnt="3"/>
      <dgm:spPr/>
      <dgm:t>
        <a:bodyPr/>
        <a:lstStyle/>
        <a:p>
          <a:endParaRPr lang="ru-RU"/>
        </a:p>
      </dgm:t>
    </dgm:pt>
    <dgm:pt modelId="{48433108-0177-444A-BCCC-610F2BBDBF87}" type="pres">
      <dgm:prSet presAssocID="{C0472417-A599-421C-8FA3-BC3CA839433B}" presName="gear3dstNode" presStyleLbl="node1" presStyleIdx="2" presStyleCnt="3"/>
      <dgm:spPr/>
      <dgm:t>
        <a:bodyPr/>
        <a:lstStyle/>
        <a:p>
          <a:endParaRPr lang="ru-RU"/>
        </a:p>
      </dgm:t>
    </dgm:pt>
    <dgm:pt modelId="{A675A5B7-7893-4A31-BCD2-3653BB42844C}" type="pres">
      <dgm:prSet presAssocID="{66667BF6-A4F5-4DDD-8F25-A1FE5E3E06E1}" presName="connector1" presStyleLbl="sibTrans2D1" presStyleCnt="3"/>
      <dgm:spPr/>
      <dgm:t>
        <a:bodyPr/>
        <a:lstStyle/>
        <a:p>
          <a:endParaRPr lang="ru-RU"/>
        </a:p>
      </dgm:t>
    </dgm:pt>
    <dgm:pt modelId="{D7B027B6-66C0-4AE1-B68A-FCFDF2EEDA10}" type="pres">
      <dgm:prSet presAssocID="{26EBFA40-A7C8-4CA9-8BE0-08346CFB777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BC858AD-67A9-4775-8241-474ADA69B3E4}" type="pres">
      <dgm:prSet presAssocID="{4F75D5CE-5F17-4D06-B410-7075CEAE0DB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02BCF19-6708-489D-8505-589B905BE747}" srcId="{D68F5312-8AEA-481E-AC2C-56C5E10AEA3E}" destId="{BBFB1BEE-1AAA-4173-85C9-2449C904E2BE}" srcOrd="0" destOrd="0" parTransId="{1A1C1920-BD30-4925-86A4-077545A70B67}" sibTransId="{66667BF6-A4F5-4DDD-8F25-A1FE5E3E06E1}"/>
    <dgm:cxn modelId="{0D64F94C-A7EA-4C42-8126-F8FAFB92B391}" srcId="{D68F5312-8AEA-481E-AC2C-56C5E10AEA3E}" destId="{7AE89C7A-167A-4304-93A0-C67B7ECABBE9}" srcOrd="1" destOrd="0" parTransId="{E2FD372D-98ED-489E-8E46-A4148187012A}" sibTransId="{26EBFA40-A7C8-4CA9-8BE0-08346CFB777B}"/>
    <dgm:cxn modelId="{09FA3147-AD98-4980-9187-165A055B8150}" srcId="{D68F5312-8AEA-481E-AC2C-56C5E10AEA3E}" destId="{C0472417-A599-421C-8FA3-BC3CA839433B}" srcOrd="2" destOrd="0" parTransId="{C96A4366-C6E4-4794-9DF8-56A4E9316F64}" sibTransId="{4F75D5CE-5F17-4D06-B410-7075CEAE0DB9}"/>
    <dgm:cxn modelId="{8C34330A-3465-46E3-AC18-845519D7739B}" type="presOf" srcId="{D68F5312-8AEA-481E-AC2C-56C5E10AEA3E}" destId="{ECEB606F-E775-48CE-B955-0C3F34AFCA4B}" srcOrd="0" destOrd="0" presId="urn:microsoft.com/office/officeart/2005/8/layout/gear1"/>
    <dgm:cxn modelId="{6C02C6C0-C1FD-46C3-A2BE-06A036330D37}" type="presParOf" srcId="{ECEB606F-E775-48CE-B955-0C3F34AFCA4B}" destId="{1EEF3293-FF18-4294-A5C6-753C0F24E8D3}" srcOrd="0" destOrd="0" presId="urn:microsoft.com/office/officeart/2005/8/layout/gear1"/>
    <dgm:cxn modelId="{810C5304-5A15-4031-851D-E2316F918967}" type="presOf" srcId="{BBFB1BEE-1AAA-4173-85C9-2449C904E2BE}" destId="{1EEF3293-FF18-4294-A5C6-753C0F24E8D3}" srcOrd="0" destOrd="0" presId="urn:microsoft.com/office/officeart/2005/8/layout/gear1"/>
    <dgm:cxn modelId="{0D35AF99-52E4-4C3F-8ACA-7B7223DF9B1B}" type="presParOf" srcId="{ECEB606F-E775-48CE-B955-0C3F34AFCA4B}" destId="{BB11C36E-C2F8-4645-AA77-1B671D665CCE}" srcOrd="1" destOrd="0" presId="urn:microsoft.com/office/officeart/2005/8/layout/gear1"/>
    <dgm:cxn modelId="{F303A7C1-A03E-4742-B522-EFBDD9D400C1}" type="presOf" srcId="{BBFB1BEE-1AAA-4173-85C9-2449C904E2BE}" destId="{BB11C36E-C2F8-4645-AA77-1B671D665CCE}" srcOrd="1" destOrd="0" presId="urn:microsoft.com/office/officeart/2005/8/layout/gear1"/>
    <dgm:cxn modelId="{77AA725A-2B34-4041-9880-145CDB0F0AD4}" type="presParOf" srcId="{ECEB606F-E775-48CE-B955-0C3F34AFCA4B}" destId="{23904A49-950E-4AD7-B0E7-8A76D7E42EF6}" srcOrd="2" destOrd="0" presId="urn:microsoft.com/office/officeart/2005/8/layout/gear1"/>
    <dgm:cxn modelId="{C27230F7-48EE-46B9-9592-86F2E0966E0E}" type="presOf" srcId="{BBFB1BEE-1AAA-4173-85C9-2449C904E2BE}" destId="{23904A49-950E-4AD7-B0E7-8A76D7E42EF6}" srcOrd="2" destOrd="0" presId="urn:microsoft.com/office/officeart/2005/8/layout/gear1"/>
    <dgm:cxn modelId="{57A9E931-006C-490E-9D4C-34B562DDD047}" type="presParOf" srcId="{ECEB606F-E775-48CE-B955-0C3F34AFCA4B}" destId="{A12D63CD-6FF7-4E5F-AAF8-F83E6E869FD9}" srcOrd="3" destOrd="0" presId="urn:microsoft.com/office/officeart/2005/8/layout/gear1"/>
    <dgm:cxn modelId="{2EF82C8A-2D1B-4C42-AFBA-068FBC2601EC}" type="presOf" srcId="{7AE89C7A-167A-4304-93A0-C67B7ECABBE9}" destId="{A12D63CD-6FF7-4E5F-AAF8-F83E6E869FD9}" srcOrd="0" destOrd="0" presId="urn:microsoft.com/office/officeart/2005/8/layout/gear1"/>
    <dgm:cxn modelId="{088EC44F-3CF6-4C6C-BE2F-224A923BFC97}" type="presParOf" srcId="{ECEB606F-E775-48CE-B955-0C3F34AFCA4B}" destId="{CA0BB192-BE8C-40FB-B695-CF29D81B41CA}" srcOrd="4" destOrd="0" presId="urn:microsoft.com/office/officeart/2005/8/layout/gear1"/>
    <dgm:cxn modelId="{B6BF6E6A-BD40-434B-B058-8D465362BD59}" type="presOf" srcId="{7AE89C7A-167A-4304-93A0-C67B7ECABBE9}" destId="{CA0BB192-BE8C-40FB-B695-CF29D81B41CA}" srcOrd="1" destOrd="0" presId="urn:microsoft.com/office/officeart/2005/8/layout/gear1"/>
    <dgm:cxn modelId="{68DB5B81-6C9B-49A0-AF01-650DF0E196EA}" type="presParOf" srcId="{ECEB606F-E775-48CE-B955-0C3F34AFCA4B}" destId="{D5E30A54-2AAC-420F-BDAE-55AEBF914610}" srcOrd="5" destOrd="0" presId="urn:microsoft.com/office/officeart/2005/8/layout/gear1"/>
    <dgm:cxn modelId="{8AAA8FD6-1554-4548-8022-5E46FC9CE729}" type="presOf" srcId="{7AE89C7A-167A-4304-93A0-C67B7ECABBE9}" destId="{D5E30A54-2AAC-420F-BDAE-55AEBF914610}" srcOrd="2" destOrd="0" presId="urn:microsoft.com/office/officeart/2005/8/layout/gear1"/>
    <dgm:cxn modelId="{57D2DB42-9F81-42B7-BEAA-C5E915FB19DB}" type="presParOf" srcId="{ECEB606F-E775-48CE-B955-0C3F34AFCA4B}" destId="{5724F358-876D-443C-BA7E-72394E40A6EA}" srcOrd="6" destOrd="0" presId="urn:microsoft.com/office/officeart/2005/8/layout/gear1"/>
    <dgm:cxn modelId="{CF4BDAC1-1F0A-4128-994C-224DF4384F01}" type="presOf" srcId="{C0472417-A599-421C-8FA3-BC3CA839433B}" destId="{5724F358-876D-443C-BA7E-72394E40A6EA}" srcOrd="0" destOrd="0" presId="urn:microsoft.com/office/officeart/2005/8/layout/gear1"/>
    <dgm:cxn modelId="{FCC6EAAB-6252-4EA8-B00F-FA727353C1F7}" type="presParOf" srcId="{ECEB606F-E775-48CE-B955-0C3F34AFCA4B}" destId="{8CDA6CE6-05EA-43C7-B9D5-FA63F89878FE}" srcOrd="7" destOrd="0" presId="urn:microsoft.com/office/officeart/2005/8/layout/gear1"/>
    <dgm:cxn modelId="{EFA05D85-4B46-44D2-B6C5-02AA1FD7B3C7}" type="presOf" srcId="{C0472417-A599-421C-8FA3-BC3CA839433B}" destId="{8CDA6CE6-05EA-43C7-B9D5-FA63F89878FE}" srcOrd="1" destOrd="0" presId="urn:microsoft.com/office/officeart/2005/8/layout/gear1"/>
    <dgm:cxn modelId="{3E65DEFB-4EFE-41EA-9E29-742D52BCF9C1}" type="presParOf" srcId="{ECEB606F-E775-48CE-B955-0C3F34AFCA4B}" destId="{305C80E3-774E-42D6-B687-724B46F709AF}" srcOrd="8" destOrd="0" presId="urn:microsoft.com/office/officeart/2005/8/layout/gear1"/>
    <dgm:cxn modelId="{56885A0A-6DF0-4851-8F3A-B98CB5902FD6}" type="presOf" srcId="{C0472417-A599-421C-8FA3-BC3CA839433B}" destId="{305C80E3-774E-42D6-B687-724B46F709AF}" srcOrd="2" destOrd="0" presId="urn:microsoft.com/office/officeart/2005/8/layout/gear1"/>
    <dgm:cxn modelId="{8137632E-03EB-4EC5-8684-DEC36AE780F6}" type="presParOf" srcId="{ECEB606F-E775-48CE-B955-0C3F34AFCA4B}" destId="{48433108-0177-444A-BCCC-610F2BBDBF87}" srcOrd="9" destOrd="0" presId="urn:microsoft.com/office/officeart/2005/8/layout/gear1"/>
    <dgm:cxn modelId="{DEEE8EF5-B4E6-480D-BAD7-D3D2E3C5AD76}" type="presOf" srcId="{C0472417-A599-421C-8FA3-BC3CA839433B}" destId="{48433108-0177-444A-BCCC-610F2BBDBF87}" srcOrd="3" destOrd="0" presId="urn:microsoft.com/office/officeart/2005/8/layout/gear1"/>
    <dgm:cxn modelId="{BDC13A9E-AD1C-45F2-8A50-DCADEF0DC820}" type="presParOf" srcId="{ECEB606F-E775-48CE-B955-0C3F34AFCA4B}" destId="{A675A5B7-7893-4A31-BCD2-3653BB42844C}" srcOrd="10" destOrd="0" presId="urn:microsoft.com/office/officeart/2005/8/layout/gear1"/>
    <dgm:cxn modelId="{5B1D205B-224E-44C5-9BEF-5E5011E34FA8}" type="presOf" srcId="{66667BF6-A4F5-4DDD-8F25-A1FE5E3E06E1}" destId="{A675A5B7-7893-4A31-BCD2-3653BB42844C}" srcOrd="0" destOrd="0" presId="urn:microsoft.com/office/officeart/2005/8/layout/gear1"/>
    <dgm:cxn modelId="{30125A65-C346-4FBD-AF06-FC7FF0E60303}" type="presParOf" srcId="{ECEB606F-E775-48CE-B955-0C3F34AFCA4B}" destId="{D7B027B6-66C0-4AE1-B68A-FCFDF2EEDA10}" srcOrd="11" destOrd="0" presId="urn:microsoft.com/office/officeart/2005/8/layout/gear1"/>
    <dgm:cxn modelId="{70BF5C91-FD2F-479C-A0BC-8B1730AED215}" type="presOf" srcId="{26EBFA40-A7C8-4CA9-8BE0-08346CFB777B}" destId="{D7B027B6-66C0-4AE1-B68A-FCFDF2EEDA10}" srcOrd="0" destOrd="0" presId="urn:microsoft.com/office/officeart/2005/8/layout/gear1"/>
    <dgm:cxn modelId="{F10A9FED-F60C-4F81-B8CC-234FD80DBFB6}" type="presParOf" srcId="{ECEB606F-E775-48CE-B955-0C3F34AFCA4B}" destId="{DBC858AD-67A9-4775-8241-474ADA69B3E4}" srcOrd="12" destOrd="0" presId="urn:microsoft.com/office/officeart/2005/8/layout/gear1"/>
    <dgm:cxn modelId="{9E66D07C-D13C-4B7A-8393-CDD18352326A}" type="presOf" srcId="{4F75D5CE-5F17-4D06-B410-7075CEAE0DB9}" destId="{DBC858AD-67A9-4775-8241-474ADA69B3E4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129BAE9-DDC0-4BEA-8911-22BD5D96131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C691B0-5E55-4C38-B88F-C41DAC445CCE}" type="parTrans" cxnId="{A699A332-F7FB-43DF-8213-0989497BAFED}">
      <dgm:prSet/>
      <dgm:spPr/>
      <dgm:t>
        <a:bodyPr/>
        <a:lstStyle/>
        <a:p>
          <a:endParaRPr lang="ru-RU"/>
        </a:p>
      </dgm:t>
    </dgm:pt>
    <dgm:pt modelId="{B144AA8A-DC2B-4B3D-9472-B5509D33AC2C}">
      <dgm:prSet phldrT="[Текст]"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Из числа работников ПАО «КуйбышевАзот» никто не принимал  участие в</a:t>
          </a:r>
        </a:p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sz="16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 Russia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/>
        </a:p>
      </dgm:t>
    </dgm:pt>
    <dgm:pt modelId="{EA14D8BE-0282-4C8F-9A15-9EF5BB862B90}" type="sibTrans" cxnId="{A699A332-F7FB-43DF-8213-0989497BAFED}">
      <dgm:prSet/>
      <dgm:spPr/>
      <dgm:t>
        <a:bodyPr/>
        <a:lstStyle/>
        <a:p>
          <a:endParaRPr lang="ru-RU"/>
        </a:p>
      </dgm:t>
    </dgm:pt>
    <dgm:pt modelId="{D08090E8-5D23-485E-8BDB-22498DBE6DB2}" type="pres">
      <dgm:prSet presAssocID="{6129BAE9-DDC0-4BEA-8911-22BD5D961315}" presName="Name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251648E-3E9A-413D-876A-1D0E3BAA0C18}" type="pres">
      <dgm:prSet presAssocID="{B144AA8A-DC2B-4B3D-9472-B5509D33AC2C}" presName="composite"/>
      <dgm:spPr/>
      <dgm:t>
        <a:bodyPr/>
        <a:lstStyle/>
        <a:p/>
      </dgm:t>
    </dgm:pt>
    <dgm:pt modelId="{2669CA69-7DC0-4492-8F94-EE55AE1D9CBC}" type="pres">
      <dgm:prSet presAssocID="{B144AA8A-DC2B-4B3D-9472-B5509D33AC2C}" presName="rect1" presStyleLbl="bgImgPlace1" presStyleCnt="1" custLinFactNeighborX="2947" custLinFactNeighborY="-3346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1000" r="-21000"/>
          </a:stretch>
        </a:blipFill>
      </dgm:spPr>
      <dgm:t>
        <a:bodyPr/>
        <a:lstStyle/>
        <a:p/>
      </dgm:t>
    </dgm:pt>
    <dgm:pt modelId="{AB9FEF40-D287-44F3-86DB-5CAF0798DA74}" type="pres">
      <dgm:prSet presAssocID="{B144AA8A-DC2B-4B3D-9472-B5509D33AC2C}" presName="rect2" presStyleLbl="node1" presStyleCnt="1" custScaleX="12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9A332-F7FB-43DF-8213-0989497BAFED}" srcId="{6129BAE9-DDC0-4BEA-8911-22BD5D961315}" destId="{B144AA8A-DC2B-4B3D-9472-B5509D33AC2C}" srcOrd="0" destOrd="0" parTransId="{8DC691B0-5E55-4C38-B88F-C41DAC445CCE}" sibTransId="{EA14D8BE-0282-4C8F-9A15-9EF5BB862B90}"/>
    <dgm:cxn modelId="{13FEEFBE-E2A9-44BD-B20B-B70FB522FD85}" type="presOf" srcId="{6129BAE9-DDC0-4BEA-8911-22BD5D961315}" destId="{D08090E8-5D23-485E-8BDB-22498DBE6DB2}" srcOrd="0" destOrd="0" presId="urn:microsoft.com/office/officeart/2008/layout/BendingPictureBlocks"/>
    <dgm:cxn modelId="{41E14D17-D9E8-4251-8804-0C5B24854B8C}" type="presParOf" srcId="{D08090E8-5D23-485E-8BDB-22498DBE6DB2}" destId="{D251648E-3E9A-413D-876A-1D0E3BAA0C18}" srcOrd="0" destOrd="0" presId="urn:microsoft.com/office/officeart/2008/layout/BendingPictureBlocks"/>
    <dgm:cxn modelId="{8EEBE18A-5D86-4185-A339-CCBE230AC2A3}" type="presParOf" srcId="{D251648E-3E9A-413D-876A-1D0E3BAA0C18}" destId="{2669CA69-7DC0-4492-8F94-EE55AE1D9CBC}" srcOrd="0" destOrd="0" presId="urn:microsoft.com/office/officeart/2008/layout/BendingPictureBlocks"/>
    <dgm:cxn modelId="{E84B3241-1E86-4D3E-89B9-B935566D492A}" type="presParOf" srcId="{D251648E-3E9A-413D-876A-1D0E3BAA0C18}" destId="{AB9FEF40-D287-44F3-86DB-5CAF0798DA74}" srcOrd="1" destOrd="0" presId="urn:microsoft.com/office/officeart/2008/layout/BendingPictureBlocks"/>
    <dgm:cxn modelId="{8CF5C95C-6919-4966-9E5E-2390A703856F}" type="presOf" srcId="{B144AA8A-DC2B-4B3D-9472-B5509D33AC2C}" destId="{AB9FEF40-D287-44F3-86DB-5CAF0798DA74}" srcOrd="0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66BEB07-F749-45FC-830C-E4C2F32A8E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E5C1D-8AC4-41F5-828C-AEDA359B71EB}" type="parTrans" cxnId="{C9504724-D3D2-4BA3-88F9-08E4F06CAEE5}">
      <dgm:prSet/>
      <dgm:spPr/>
      <dgm:t>
        <a:bodyPr/>
        <a:lstStyle/>
        <a:p>
          <a:endParaRPr lang="ru-RU"/>
        </a:p>
      </dgm:t>
    </dgm:pt>
    <dgm:pt modelId="{C9117F29-D301-4832-980A-7071C8ACB4EC}">
      <dgm:prSet phldrT="[Текст]" custT="1"/>
      <dgm:spPr/>
      <dgm:t>
        <a:bodyPr/>
        <a:lstStyle/>
        <a:p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Формальный подход к наставничеству</a:t>
          </a:r>
        </a:p>
      </dgm:t>
    </dgm:pt>
    <dgm:pt modelId="{D68A9A54-0627-4B79-8685-49933A71C576}" type="sibTrans" cxnId="{C9504724-D3D2-4BA3-88F9-08E4F06CAEE5}">
      <dgm:prSet/>
      <dgm:spPr/>
      <dgm:t>
        <a:bodyPr/>
        <a:lstStyle/>
        <a:p>
          <a:endParaRPr lang="ru-RU"/>
        </a:p>
      </dgm:t>
    </dgm:pt>
    <dgm:pt modelId="{00AD45CC-00B3-4F81-8F35-6E55A2BCF72E}" type="parTrans" cxnId="{413311C3-7D3B-4A9C-9347-F3FD890DBFB7}">
      <dgm:prSet/>
      <dgm:spPr/>
      <dgm:t>
        <a:bodyPr/>
        <a:lstStyle/>
        <a:p>
          <a:endParaRPr lang="ru-RU"/>
        </a:p>
      </dgm:t>
    </dgm:pt>
    <dgm:pt modelId="{A13617BB-9FE2-46A1-BF5D-E46ED1D2BB0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Предстоящий выход на пенсию специалистов старшего поколения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59789-31EC-4848-9E4A-02C34874C07C}" type="sibTrans" cxnId="{413311C3-7D3B-4A9C-9347-F3FD890DBFB7}">
      <dgm:prSet/>
      <dgm:spPr/>
      <dgm:t>
        <a:bodyPr/>
        <a:lstStyle/>
        <a:p>
          <a:endParaRPr lang="ru-RU"/>
        </a:p>
      </dgm:t>
    </dgm:pt>
    <dgm:pt modelId="{E0778EAF-883A-470D-92D6-021CA0AA8AFD}" type="parTrans" cxnId="{FC2B4759-4323-4594-A480-A6EB5A5EBD77}">
      <dgm:prSet/>
      <dgm:spPr/>
      <dgm:t>
        <a:bodyPr/>
        <a:lstStyle/>
        <a:p>
          <a:endParaRPr lang="ru-RU"/>
        </a:p>
      </dgm:t>
    </dgm:pt>
    <dgm:pt modelId="{0884E055-9996-4ED4-B3F8-7E1595234D54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квалифицированное новое поколение специалист</a:t>
          </a:r>
          <a:r>
            <a:rPr lang="ru-RU" smtClean="0"/>
            <a:t>ов</a:t>
          </a:r>
          <a:endParaRPr lang="ru-RU"/>
        </a:p>
      </dgm:t>
    </dgm:pt>
    <dgm:pt modelId="{C1F71F83-EF4C-4B6F-8574-D54461508817}" type="sibTrans" cxnId="{FC2B4759-4323-4594-A480-A6EB5A5EBD77}">
      <dgm:prSet/>
      <dgm:spPr/>
      <dgm:t>
        <a:bodyPr/>
        <a:lstStyle/>
        <a:p>
          <a:endParaRPr lang="ru-RU"/>
        </a:p>
      </dgm:t>
    </dgm:pt>
    <dgm:pt modelId="{F8491AFC-EA0B-4307-BD2C-26837C2171A7}" type="parTrans" cxnId="{ED3372C8-7AF2-4534-9C5C-736C332C50E4}">
      <dgm:prSet/>
      <dgm:spPr/>
      <dgm:t>
        <a:bodyPr/>
        <a:lstStyle/>
        <a:p>
          <a:endParaRPr lang="ru-RU"/>
        </a:p>
      </dgm:t>
    </dgm:pt>
    <dgm:pt modelId="{B1E8D538-7594-4718-8722-971C38DD8B84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заинтересованность работников в осуществлении наставничества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486A0-0FDF-4193-B789-8CF39D9A2EC4}" type="sibTrans" cxnId="{ED3372C8-7AF2-4534-9C5C-736C332C50E4}">
      <dgm:prSet/>
      <dgm:spPr/>
      <dgm:t>
        <a:bodyPr/>
        <a:lstStyle/>
        <a:p>
          <a:endParaRPr lang="ru-RU"/>
        </a:p>
      </dgm:t>
    </dgm:pt>
    <dgm:pt modelId="{D11B0B1C-79E0-4A02-B703-CB0F098784C2}" type="parTrans" cxnId="{A8B0C0B9-1DA3-4803-878A-CB0E28D83778}">
      <dgm:prSet/>
      <dgm:spPr/>
      <dgm:t>
        <a:bodyPr/>
        <a:lstStyle/>
        <a:p>
          <a:endParaRPr lang="ru-RU"/>
        </a:p>
      </dgm:t>
    </dgm:pt>
    <dgm:pt modelId="{460BA5AD-2F1B-4066-B255-D6972198892C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системного подхода к внедрению наставничества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792EC-21D5-4A0E-ADC6-C2B67C85E1CC}" type="sibTrans" cxnId="{A8B0C0B9-1DA3-4803-878A-CB0E28D83778}">
      <dgm:prSet/>
      <dgm:spPr/>
      <dgm:t>
        <a:bodyPr/>
        <a:lstStyle/>
        <a:p>
          <a:endParaRPr lang="ru-RU"/>
        </a:p>
      </dgm:t>
    </dgm:pt>
    <dgm:pt modelId="{E589F4AC-9C24-4CED-9E0D-15950B616E96}" type="pres">
      <dgm:prSet presAssocID="{A66BEB07-F749-45FC-830C-E4C2F32A8E30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331D2-8951-422F-801B-E03DA225D061}" type="pres">
      <dgm:prSet presAssocID="{C9117F29-D301-4832-980A-7071C8ACB4EC}" presName="node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F1F14-AB17-4D84-A780-50E4ACEED0A5}" type="pres">
      <dgm:prSet presAssocID="{D68A9A54-0627-4B79-8685-49933A71C576}" presName="sibTrans"/>
      <dgm:spPr/>
      <dgm:t>
        <a:bodyPr/>
        <a:lstStyle/>
        <a:p/>
      </dgm:t>
    </dgm:pt>
    <dgm:pt modelId="{84E80E60-2FFA-4F77-9F58-E26135DF78F3}" type="pres">
      <dgm:prSet presAssocID="{A13617BB-9FE2-46A1-BF5D-E46ED1D2BB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E45D-0007-4A74-B2A4-2804FCCF18C0}" type="pres">
      <dgm:prSet presAssocID="{DAD59789-31EC-4848-9E4A-02C34874C07C}" presName="sibTrans"/>
      <dgm:spPr/>
      <dgm:t>
        <a:bodyPr/>
        <a:lstStyle/>
        <a:p/>
      </dgm:t>
    </dgm:pt>
    <dgm:pt modelId="{32052C6A-E55E-46DD-9BD0-2BF1EC3DC05C}" type="pres">
      <dgm:prSet presAssocID="{0884E055-9996-4ED4-B3F8-7E1595234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47BCE-DF86-4B72-8E06-1FE11683E356}" type="pres">
      <dgm:prSet presAssocID="{C1F71F83-EF4C-4B6F-8574-D54461508817}" presName="sibTrans"/>
      <dgm:spPr/>
      <dgm:t>
        <a:bodyPr/>
        <a:lstStyle/>
        <a:p/>
      </dgm:t>
    </dgm:pt>
    <dgm:pt modelId="{99C46C26-6AFB-4B82-B82D-C476BAE6F569}" type="pres">
      <dgm:prSet presAssocID="{B1E8D538-7594-4718-8722-971C38DD8B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09D6A-5941-4A2A-8F92-96B06A0BDADF}" type="pres">
      <dgm:prSet presAssocID="{8FC486A0-0FDF-4193-B789-8CF39D9A2EC4}" presName="sibTrans"/>
      <dgm:spPr/>
      <dgm:t>
        <a:bodyPr/>
        <a:lstStyle/>
        <a:p/>
      </dgm:t>
    </dgm:pt>
    <dgm:pt modelId="{7202BB3B-073C-4346-A3B8-5B83B891AB5A}" type="pres">
      <dgm:prSet presAssocID="{460BA5AD-2F1B-4066-B255-D697219889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04724-D3D2-4BA3-88F9-08E4F06CAEE5}" srcId="{A66BEB07-F749-45FC-830C-E4C2F32A8E30}" destId="{C9117F29-D301-4832-980A-7071C8ACB4EC}" srcOrd="0" destOrd="0" parTransId="{270E5C1D-8AC4-41F5-828C-AEDA359B71EB}" sibTransId="{D68A9A54-0627-4B79-8685-49933A71C576}"/>
    <dgm:cxn modelId="{413311C3-7D3B-4A9C-9347-F3FD890DBFB7}" srcId="{A66BEB07-F749-45FC-830C-E4C2F32A8E30}" destId="{A13617BB-9FE2-46A1-BF5D-E46ED1D2BB0E}" srcOrd="1" destOrd="0" parTransId="{00AD45CC-00B3-4F81-8F35-6E55A2BCF72E}" sibTransId="{DAD59789-31EC-4848-9E4A-02C34874C07C}"/>
    <dgm:cxn modelId="{FC2B4759-4323-4594-A480-A6EB5A5EBD77}" srcId="{A66BEB07-F749-45FC-830C-E4C2F32A8E30}" destId="{0884E055-9996-4ED4-B3F8-7E1595234D54}" srcOrd="2" destOrd="0" parTransId="{E0778EAF-883A-470D-92D6-021CA0AA8AFD}" sibTransId="{C1F71F83-EF4C-4B6F-8574-D54461508817}"/>
    <dgm:cxn modelId="{ED3372C8-7AF2-4534-9C5C-736C332C50E4}" srcId="{A66BEB07-F749-45FC-830C-E4C2F32A8E30}" destId="{B1E8D538-7594-4718-8722-971C38DD8B84}" srcOrd="3" destOrd="0" parTransId="{F8491AFC-EA0B-4307-BD2C-26837C2171A7}" sibTransId="{8FC486A0-0FDF-4193-B789-8CF39D9A2EC4}"/>
    <dgm:cxn modelId="{A8B0C0B9-1DA3-4803-878A-CB0E28D83778}" srcId="{A66BEB07-F749-45FC-830C-E4C2F32A8E30}" destId="{460BA5AD-2F1B-4066-B255-D6972198892C}" srcOrd="4" destOrd="0" parTransId="{D11B0B1C-79E0-4A02-B703-CB0F098784C2}" sibTransId="{6EA792EC-21D5-4A0E-ADC6-C2B67C85E1CC}"/>
    <dgm:cxn modelId="{2DEDB40A-99A6-4833-B665-1F72752C1194}" type="presOf" srcId="{A66BEB07-F749-45FC-830C-E4C2F32A8E30}" destId="{E589F4AC-9C24-4CED-9E0D-15950B616E96}" srcOrd="0" destOrd="0" presId="urn:microsoft.com/office/officeart/2005/8/layout/default"/>
    <dgm:cxn modelId="{C097D166-E455-40EC-BD40-204208994496}" type="presParOf" srcId="{E589F4AC-9C24-4CED-9E0D-15950B616E96}" destId="{121331D2-8951-422F-801B-E03DA225D061}" srcOrd="0" destOrd="0" presId="urn:microsoft.com/office/officeart/2005/8/layout/default"/>
    <dgm:cxn modelId="{3CA3284E-83F8-4D53-9AB7-2C6BAFA9269B}" type="presOf" srcId="{C9117F29-D301-4832-980A-7071C8ACB4EC}" destId="{121331D2-8951-422F-801B-E03DA225D061}" srcOrd="0" destOrd="0" presId="urn:microsoft.com/office/officeart/2005/8/layout/default"/>
    <dgm:cxn modelId="{B26CEEA7-164C-426F-B6C3-7D8D72A9FCF1}" type="presParOf" srcId="{E589F4AC-9C24-4CED-9E0D-15950B616E96}" destId="{B5AF1F14-AB17-4D84-A780-50E4ACEED0A5}" srcOrd="1" destOrd="0" presId="urn:microsoft.com/office/officeart/2005/8/layout/default"/>
    <dgm:cxn modelId="{2422C08A-8903-47F5-8C8A-39DCEBB4C003}" type="presParOf" srcId="{E589F4AC-9C24-4CED-9E0D-15950B616E96}" destId="{84E80E60-2FFA-4F77-9F58-E26135DF78F3}" srcOrd="2" destOrd="0" presId="urn:microsoft.com/office/officeart/2005/8/layout/default"/>
    <dgm:cxn modelId="{2F804659-0EBF-43AC-AE59-4A5C4067D002}" type="presOf" srcId="{A13617BB-9FE2-46A1-BF5D-E46ED1D2BB0E}" destId="{84E80E60-2FFA-4F77-9F58-E26135DF78F3}" srcOrd="0" destOrd="0" presId="urn:microsoft.com/office/officeart/2005/8/layout/default"/>
    <dgm:cxn modelId="{66302930-8A63-41CE-A741-2755B66C20C8}" type="presParOf" srcId="{E589F4AC-9C24-4CED-9E0D-15950B616E96}" destId="{D6BBE45D-0007-4A74-B2A4-2804FCCF18C0}" srcOrd="3" destOrd="0" presId="urn:microsoft.com/office/officeart/2005/8/layout/default"/>
    <dgm:cxn modelId="{A345F514-2F48-40EC-A0B1-30F7F08E38EA}" type="presParOf" srcId="{E589F4AC-9C24-4CED-9E0D-15950B616E96}" destId="{32052C6A-E55E-46DD-9BD0-2BF1EC3DC05C}" srcOrd="4" destOrd="0" presId="urn:microsoft.com/office/officeart/2005/8/layout/default"/>
    <dgm:cxn modelId="{5F205520-4536-4122-A633-E04E8FA1441B}" type="presOf" srcId="{0884E055-9996-4ED4-B3F8-7E1595234D54}" destId="{32052C6A-E55E-46DD-9BD0-2BF1EC3DC05C}" srcOrd="0" destOrd="0" presId="urn:microsoft.com/office/officeart/2005/8/layout/default"/>
    <dgm:cxn modelId="{3A4A5C9E-9F52-4762-A11D-6DA246CAEF65}" type="presParOf" srcId="{E589F4AC-9C24-4CED-9E0D-15950B616E96}" destId="{D9947BCE-DF86-4B72-8E06-1FE11683E356}" srcOrd="5" destOrd="0" presId="urn:microsoft.com/office/officeart/2005/8/layout/default"/>
    <dgm:cxn modelId="{8E3B595D-92D7-4417-B7B1-BF00EF6F131A}" type="presParOf" srcId="{E589F4AC-9C24-4CED-9E0D-15950B616E96}" destId="{99C46C26-6AFB-4B82-B82D-C476BAE6F569}" srcOrd="6" destOrd="0" presId="urn:microsoft.com/office/officeart/2005/8/layout/default"/>
    <dgm:cxn modelId="{E3D6547A-2386-434E-B8F4-ED84E81C2993}" type="presOf" srcId="{B1E8D538-7594-4718-8722-971C38DD8B84}" destId="{99C46C26-6AFB-4B82-B82D-C476BAE6F569}" srcOrd="0" destOrd="0" presId="urn:microsoft.com/office/officeart/2005/8/layout/default"/>
    <dgm:cxn modelId="{C22F7F20-DBC7-42BE-8E0C-93FAD5F2D2EC}" type="presParOf" srcId="{E589F4AC-9C24-4CED-9E0D-15950B616E96}" destId="{9D609D6A-5941-4A2A-8F92-96B06A0BDADF}" srcOrd="7" destOrd="0" presId="urn:microsoft.com/office/officeart/2005/8/layout/default"/>
    <dgm:cxn modelId="{C22F65FB-026C-4115-9C35-79AD48AA5530}" type="presParOf" srcId="{E589F4AC-9C24-4CED-9E0D-15950B616E96}" destId="{7202BB3B-073C-4346-A3B8-5B83B891AB5A}" srcOrd="8" destOrd="0" presId="urn:microsoft.com/office/officeart/2005/8/layout/default"/>
    <dgm:cxn modelId="{7BC97D85-5876-4517-81DF-395F352E87F8}" type="presOf" srcId="{460BA5AD-2F1B-4066-B255-D6972198892C}" destId="{7202BB3B-073C-4346-A3B8-5B83B891AB5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670FF1E-E83F-4885-B658-C27E7AB11A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218A0-CA97-4720-AC19-CB5F35B6136A}" type="parTrans" cxnId="{1E1EDA49-7686-402D-89C6-412E95F7C147}">
      <dgm:prSet/>
      <dgm:spPr/>
      <dgm:t>
        <a:bodyPr/>
        <a:lstStyle/>
        <a:p>
          <a:endParaRPr lang="ru-RU"/>
        </a:p>
      </dgm:t>
    </dgm:pt>
    <dgm:pt modelId="{E50E4578-58B9-4659-B319-82194E3E60E9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подготовки и квалификации персонала;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1B2E8-ABFE-468E-A822-1F9EF8273C72}" type="sibTrans" cxnId="{1E1EDA49-7686-402D-89C6-412E95F7C147}">
      <dgm:prSet/>
      <dgm:spPr/>
      <dgm:t>
        <a:bodyPr/>
        <a:lstStyle/>
        <a:p>
          <a:endParaRPr lang="ru-RU"/>
        </a:p>
      </dgm:t>
    </dgm:pt>
    <dgm:pt modelId="{8A9E3D34-EEE7-421D-A4C6-145B9F8D5940}" type="parTrans" cxnId="{DCA736A2-12A8-4330-8436-3337FCE498B4}">
      <dgm:prSet/>
      <dgm:spPr/>
      <dgm:t>
        <a:bodyPr/>
        <a:lstStyle/>
        <a:p>
          <a:endParaRPr lang="ru-RU"/>
        </a:p>
      </dgm:t>
    </dgm:pt>
    <dgm:pt modelId="{9171413C-B13E-43AD-9F81-B9EB30E99207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новых сотрудников позитивного отношения к работе, возможность быстрее достичь рабочих показателей, необходимых компании;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3755F-02A9-41D6-A810-8A85455C65B5}" type="sibTrans" cxnId="{DCA736A2-12A8-4330-8436-3337FCE498B4}">
      <dgm:prSet/>
      <dgm:spPr/>
      <dgm:t>
        <a:bodyPr/>
        <a:lstStyle/>
        <a:p>
          <a:endParaRPr lang="ru-RU"/>
        </a:p>
      </dgm:t>
    </dgm:pt>
    <dgm:pt modelId="{8D016231-021F-494F-8098-06504201DBF1}" type="parTrans" cxnId="{9AC6ECFF-B006-4B48-B97F-30B88C2B843E}">
      <dgm:prSet/>
      <dgm:spPr/>
      <dgm:t>
        <a:bodyPr/>
        <a:lstStyle/>
        <a:p>
          <a:endParaRPr lang="ru-RU"/>
        </a:p>
      </dgm:t>
    </dgm:pt>
    <dgm:pt modelId="{AD311427-C86A-4FEB-891C-38E047B46C92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времени руководителей подразделения на обучение и оценку новых работников;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4656-EBC6-4030-94C6-D871C1D1793C}" type="sibTrans" cxnId="{9AC6ECFF-B006-4B48-B97F-30B88C2B843E}">
      <dgm:prSet/>
      <dgm:spPr/>
      <dgm:t>
        <a:bodyPr/>
        <a:lstStyle/>
        <a:p>
          <a:endParaRPr lang="ru-RU"/>
        </a:p>
      </dgm:t>
    </dgm:pt>
    <dgm:pt modelId="{03D6D8F7-9C57-4205-918B-A4F570D65F22}" type="parTrans" cxnId="{C7EC8F8C-663C-49D5-AD63-7DE3B6DE476C}">
      <dgm:prSet/>
      <dgm:spPr/>
      <dgm:t>
        <a:bodyPr/>
        <a:lstStyle/>
        <a:p>
          <a:endParaRPr lang="ru-RU"/>
        </a:p>
      </dgm:t>
    </dgm:pt>
    <dgm:pt modelId="{14FAE688-7120-4EFF-8969-CE9F6A35CA88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наставникам опыта управления и возможности карьерного роста, поощрение за хорошую работу, признание их заслуг перед компанией;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0A94C-32A4-4AE5-8F3C-F06DD9FA35D7}" type="sibTrans" cxnId="{C7EC8F8C-663C-49D5-AD63-7DE3B6DE476C}">
      <dgm:prSet/>
      <dgm:spPr/>
      <dgm:t>
        <a:bodyPr/>
        <a:lstStyle/>
        <a:p>
          <a:endParaRPr lang="ru-RU"/>
        </a:p>
      </dgm:t>
    </dgm:pt>
    <dgm:pt modelId="{8D9A148B-940F-4A7E-8783-C4D2896C9866}" type="parTrans" cxnId="{7C41E256-BE05-4FB6-8CB5-2CD81B147686}">
      <dgm:prSet/>
      <dgm:spPr/>
      <dgm:t>
        <a:bodyPr/>
        <a:lstStyle/>
        <a:p>
          <a:endParaRPr lang="ru-RU"/>
        </a:p>
      </dgm:t>
    </dgm:pt>
    <dgm:pt modelId="{2437AE80-FDBC-4D1B-B3ED-5C20FDB3FA1C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сокращает время адаптации, укрепляет командный дух, повышает лояльности сотрудников компании к её системе ценностей;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A3623-1EF5-4FAA-B2F1-5BBC1BC8E986}" type="sibTrans" cxnId="{7C41E256-BE05-4FB6-8CB5-2CD81B147686}">
      <dgm:prSet/>
      <dgm:spPr/>
      <dgm:t>
        <a:bodyPr/>
        <a:lstStyle/>
        <a:p>
          <a:endParaRPr lang="ru-RU"/>
        </a:p>
      </dgm:t>
    </dgm:pt>
    <dgm:pt modelId="{1BC2C9F8-ED12-4EC2-B449-FF3ECBD5261F}" type="parTrans" cxnId="{985BEFA0-297D-48B6-BFC0-F6C0592924FB}">
      <dgm:prSet/>
      <dgm:spPr/>
      <dgm:t>
        <a:bodyPr/>
        <a:lstStyle/>
        <a:p>
          <a:endParaRPr lang="ru-RU"/>
        </a:p>
      </dgm:t>
    </dgm:pt>
    <dgm:pt modelId="{4860D012-7801-4858-9561-0C09C44173C0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текучести персонала, уменьшение количества сотрудников, уволившихся во время и сразу после испытательного срока.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C631E-5E17-45E9-BC9C-58FA4A4FFEC8}" type="sibTrans" cxnId="{985BEFA0-297D-48B6-BFC0-F6C0592924FB}">
      <dgm:prSet/>
      <dgm:spPr/>
      <dgm:t>
        <a:bodyPr/>
        <a:lstStyle/>
        <a:p>
          <a:endParaRPr lang="ru-RU"/>
        </a:p>
      </dgm:t>
    </dgm:pt>
    <dgm:pt modelId="{43E26098-667C-4123-8C78-F31C48F16F79}" type="pres">
      <dgm:prSet presAssocID="{0670FF1E-E83F-4885-B658-C27E7AB11A52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16D490-8E24-4801-BBDB-B07AA86501A1}" type="pres">
      <dgm:prSet presAssocID="{0670FF1E-E83F-4885-B658-C27E7AB11A52}" presName="Name1"/>
      <dgm:spPr/>
      <dgm:t>
        <a:bodyPr/>
        <a:lstStyle/>
        <a:p/>
      </dgm:t>
    </dgm:pt>
    <dgm:pt modelId="{CE7953A4-4E87-4D3F-8C65-873FE979C381}" type="pres">
      <dgm:prSet presAssocID="{0670FF1E-E83F-4885-B658-C27E7AB11A52}" presName="cycle"/>
      <dgm:spPr/>
      <dgm:t>
        <a:bodyPr/>
        <a:lstStyle/>
        <a:p/>
      </dgm:t>
    </dgm:pt>
    <dgm:pt modelId="{26AEA156-6A9B-4F7F-B5D2-BB7B26CEA63D}" type="pres">
      <dgm:prSet presAssocID="{0670FF1E-E83F-4885-B658-C27E7AB11A52}" presName="srcNode" presStyleLbl="node1" presStyleCnt="8"/>
      <dgm:spPr/>
      <dgm:t>
        <a:bodyPr/>
        <a:lstStyle/>
        <a:p/>
      </dgm:t>
    </dgm:pt>
    <dgm:pt modelId="{267A5099-6C6C-4423-A0A7-873B1D975117}" type="pres">
      <dgm:prSet presAssocID="{0670FF1E-E83F-4885-B658-C27E7AB11A52}" presName="conn" presStyleLbl="parChTrans1D2" presStyleCnt="1"/>
      <dgm:spPr/>
      <dgm:t>
        <a:bodyPr/>
        <a:lstStyle/>
        <a:p>
          <a:endParaRPr lang="ru-RU"/>
        </a:p>
      </dgm:t>
    </dgm:pt>
    <dgm:pt modelId="{CE58176B-DD8F-4964-A394-69FFAABC11F5}" type="pres">
      <dgm:prSet presAssocID="{0670FF1E-E83F-4885-B658-C27E7AB11A52}" presName="extraNode" presStyleLbl="node1" presStyleIdx="1" presStyleCnt="8"/>
      <dgm:spPr/>
      <dgm:t>
        <a:bodyPr/>
        <a:lstStyle/>
        <a:p/>
      </dgm:t>
    </dgm:pt>
    <dgm:pt modelId="{3A9B6AF8-2AF6-4BBD-8E70-E9E55A37843C}" type="pres">
      <dgm:prSet presAssocID="{0670FF1E-E83F-4885-B658-C27E7AB11A52}" presName="dstNode" presStyleLbl="node1" presStyleIdx="1" presStyleCnt="8"/>
      <dgm:spPr/>
      <dgm:t>
        <a:bodyPr/>
        <a:lstStyle/>
        <a:p/>
      </dgm:t>
    </dgm:pt>
    <dgm:pt modelId="{9F559AA5-8EE7-450F-9BFD-ED1BCF5E4991}" type="pres">
      <dgm:prSet presAssocID="{E50E4578-58B9-4659-B319-82194E3E60E9}" presName="text_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3AF20-915D-4F45-8230-F2DCEFC6795D}" type="pres">
      <dgm:prSet presAssocID="{E50E4578-58B9-4659-B319-82194E3E60E9}" presName="accent_1"/>
      <dgm:spPr/>
      <dgm:t>
        <a:bodyPr/>
        <a:lstStyle/>
        <a:p/>
      </dgm:t>
    </dgm:pt>
    <dgm:pt modelId="{EC394C75-A2C7-4295-860B-E721F832E585}" type="pres">
      <dgm:prSet presAssocID="{E50E4578-58B9-4659-B319-82194E3E60E9}" presName="accentRepeatNode" presStyleLbl="solidFgAcc1" presStyleCnt="6"/>
      <dgm:spPr/>
      <dgm:t>
        <a:bodyPr/>
        <a:lstStyle/>
        <a:p/>
      </dgm:t>
    </dgm:pt>
    <dgm:pt modelId="{CED0CF31-CF26-4F9C-9E22-EFCB68D31880}" type="pres">
      <dgm:prSet presAssocID="{9171413C-B13E-43AD-9F81-B9EB30E99207}" presName="text_2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8707E-84E6-4281-BD4C-6216766E1090}" type="pres">
      <dgm:prSet presAssocID="{9171413C-B13E-43AD-9F81-B9EB30E99207}" presName="accent_2"/>
      <dgm:spPr/>
      <dgm:t>
        <a:bodyPr/>
        <a:lstStyle/>
        <a:p/>
      </dgm:t>
    </dgm:pt>
    <dgm:pt modelId="{9528072A-C870-431C-8F05-948F8066C559}" type="pres">
      <dgm:prSet presAssocID="{9171413C-B13E-43AD-9F81-B9EB30E99207}" presName="accentRepeatNode" presStyleLbl="solidFgAcc1" presStyleIdx="1" presStyleCnt="6"/>
      <dgm:spPr/>
      <dgm:t>
        <a:bodyPr/>
        <a:lstStyle/>
        <a:p/>
      </dgm:t>
    </dgm:pt>
    <dgm:pt modelId="{E480A6BB-6D8D-49D6-A557-D447247D6E8D}" type="pres">
      <dgm:prSet presAssocID="{AD311427-C86A-4FEB-891C-38E047B46C92}" presName="text_3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DEBB0-EC89-404B-AC4A-370A4DBEA298}" type="pres">
      <dgm:prSet presAssocID="{AD311427-C86A-4FEB-891C-38E047B46C92}" presName="accent_3"/>
      <dgm:spPr/>
      <dgm:t>
        <a:bodyPr/>
        <a:lstStyle/>
        <a:p/>
      </dgm:t>
    </dgm:pt>
    <dgm:pt modelId="{B21A99E7-6427-49ED-AAF8-04E206D2BFA8}" type="pres">
      <dgm:prSet presAssocID="{AD311427-C86A-4FEB-891C-38E047B46C92}" presName="accentRepeatNode" presStyleLbl="solidFgAcc1" presStyleIdx="2" presStyleCnt="6"/>
      <dgm:spPr/>
      <dgm:t>
        <a:bodyPr/>
        <a:lstStyle/>
        <a:p/>
      </dgm:t>
    </dgm:pt>
    <dgm:pt modelId="{EB10EBA5-D294-4D78-BA6B-243230C135DE}" type="pres">
      <dgm:prSet presAssocID="{14FAE688-7120-4EFF-8969-CE9F6A35CA88}" presName="text_4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63030-F046-4CCB-A170-89725959A0A9}" type="pres">
      <dgm:prSet presAssocID="{14FAE688-7120-4EFF-8969-CE9F6A35CA88}" presName="accent_4"/>
      <dgm:spPr/>
      <dgm:t>
        <a:bodyPr/>
        <a:lstStyle/>
        <a:p/>
      </dgm:t>
    </dgm:pt>
    <dgm:pt modelId="{C55D703E-8D68-4327-88F8-089E23C62D34}" type="pres">
      <dgm:prSet presAssocID="{14FAE688-7120-4EFF-8969-CE9F6A35CA88}" presName="accentRepeatNode" presStyleLbl="solidFgAcc1" presStyleIdx="3" presStyleCnt="6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628251-E9E3-4E09-B51E-8D653CA33057}" type="pres">
      <dgm:prSet presAssocID="{2437AE80-FDBC-4D1B-B3ED-5C20FDB3FA1C}" presName="text_5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B974D-D5C4-48A0-9A64-543095D35993}" type="pres">
      <dgm:prSet presAssocID="{2437AE80-FDBC-4D1B-B3ED-5C20FDB3FA1C}" presName="accent_5"/>
      <dgm:spPr/>
      <dgm:t>
        <a:bodyPr/>
        <a:lstStyle/>
        <a:p/>
      </dgm:t>
    </dgm:pt>
    <dgm:pt modelId="{E0ACD027-FA9E-478C-AFEB-6317BAF5DC28}" type="pres">
      <dgm:prSet presAssocID="{2437AE80-FDBC-4D1B-B3ED-5C20FDB3FA1C}" presName="accentRepeatNode" presStyleLbl="solidFgAcc1" presStyleIdx="4" presStyleCnt="6"/>
      <dgm:spPr/>
      <dgm:t>
        <a:bodyPr/>
        <a:lstStyle/>
        <a:p/>
      </dgm:t>
    </dgm:pt>
    <dgm:pt modelId="{9D8CE9BD-13F7-411F-A079-D628004CD071}" type="pres">
      <dgm:prSet presAssocID="{4860D012-7801-4858-9561-0C09C44173C0}" presName="text_6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04FE4-FCB7-4882-A3BF-99976B789A82}" type="pres">
      <dgm:prSet presAssocID="{4860D012-7801-4858-9561-0C09C44173C0}" presName="accent_6"/>
      <dgm:spPr/>
      <dgm:t>
        <a:bodyPr/>
        <a:lstStyle/>
        <a:p/>
      </dgm:t>
    </dgm:pt>
    <dgm:pt modelId="{77690B57-66B5-4314-BE4A-21EB64334699}" type="pres">
      <dgm:prSet presAssocID="{4860D012-7801-4858-9561-0C09C44173C0}" presName="accentRepeatNode" presStyleLbl="solidFgAcc1" presStyleIdx="5" presStyleCnt="6"/>
      <dgm:spPr/>
      <dgm:t>
        <a:bodyPr/>
        <a:lstStyle/>
        <a:p/>
      </dgm:t>
    </dgm:pt>
  </dgm:ptLst>
  <dgm:cxnLst>
    <dgm:cxn modelId="{1E1EDA49-7686-402D-89C6-412E95F7C147}" srcId="{0670FF1E-E83F-4885-B658-C27E7AB11A52}" destId="{E50E4578-58B9-4659-B319-82194E3E60E9}" srcOrd="0" destOrd="0" parTransId="{C09218A0-CA97-4720-AC19-CB5F35B6136A}" sibTransId="{4A11B2E8-ABFE-468E-A822-1F9EF8273C72}"/>
    <dgm:cxn modelId="{DCA736A2-12A8-4330-8436-3337FCE498B4}" srcId="{0670FF1E-E83F-4885-B658-C27E7AB11A52}" destId="{9171413C-B13E-43AD-9F81-B9EB30E99207}" srcOrd="1" destOrd="0" parTransId="{8A9E3D34-EEE7-421D-A4C6-145B9F8D5940}" sibTransId="{BA83755F-02A9-41D6-A810-8A85455C65B5}"/>
    <dgm:cxn modelId="{9AC6ECFF-B006-4B48-B97F-30B88C2B843E}" srcId="{0670FF1E-E83F-4885-B658-C27E7AB11A52}" destId="{AD311427-C86A-4FEB-891C-38E047B46C92}" srcOrd="2" destOrd="0" parTransId="{8D016231-021F-494F-8098-06504201DBF1}" sibTransId="{F4764656-EBC6-4030-94C6-D871C1D1793C}"/>
    <dgm:cxn modelId="{C7EC8F8C-663C-49D5-AD63-7DE3B6DE476C}" srcId="{0670FF1E-E83F-4885-B658-C27E7AB11A52}" destId="{14FAE688-7120-4EFF-8969-CE9F6A35CA88}" srcOrd="3" destOrd="0" parTransId="{03D6D8F7-9C57-4205-918B-A4F570D65F22}" sibTransId="{C660A94C-32A4-4AE5-8F3C-F06DD9FA35D7}"/>
    <dgm:cxn modelId="{7C41E256-BE05-4FB6-8CB5-2CD81B147686}" srcId="{0670FF1E-E83F-4885-B658-C27E7AB11A52}" destId="{2437AE80-FDBC-4D1B-B3ED-5C20FDB3FA1C}" srcOrd="4" destOrd="0" parTransId="{8D9A148B-940F-4A7E-8783-C4D2896C9866}" sibTransId="{4E9A3623-1EF5-4FAA-B2F1-5BBC1BC8E986}"/>
    <dgm:cxn modelId="{985BEFA0-297D-48B6-BFC0-F6C0592924FB}" srcId="{0670FF1E-E83F-4885-B658-C27E7AB11A52}" destId="{4860D012-7801-4858-9561-0C09C44173C0}" srcOrd="5" destOrd="0" parTransId="{1BC2C9F8-ED12-4EC2-B449-FF3ECBD5261F}" sibTransId="{522C631E-5E17-45E9-BC9C-58FA4A4FFEC8}"/>
    <dgm:cxn modelId="{7CB5B88F-7DC3-48BA-A9EB-0EEB4964A222}" type="presOf" srcId="{0670FF1E-E83F-4885-B658-C27E7AB11A52}" destId="{43E26098-667C-4123-8C78-F31C48F16F79}" srcOrd="0" destOrd="0" presId="urn:microsoft.com/office/officeart/2008/layout/VerticalCurvedList"/>
    <dgm:cxn modelId="{99D94771-8798-457E-946F-ED7D978204A4}" type="presParOf" srcId="{43E26098-667C-4123-8C78-F31C48F16F79}" destId="{9116D490-8E24-4801-BBDB-B07AA86501A1}" srcOrd="0" destOrd="0" presId="urn:microsoft.com/office/officeart/2008/layout/VerticalCurvedList"/>
    <dgm:cxn modelId="{F2FC7CD9-E53F-46D4-B6FD-942E49E06C32}" type="presParOf" srcId="{9116D490-8E24-4801-BBDB-B07AA86501A1}" destId="{CE7953A4-4E87-4D3F-8C65-873FE979C381}" srcOrd="0" destOrd="0" presId="urn:microsoft.com/office/officeart/2008/layout/VerticalCurvedList"/>
    <dgm:cxn modelId="{6FD26629-7AD1-49F0-8BD0-27197E546495}" type="presParOf" srcId="{CE7953A4-4E87-4D3F-8C65-873FE979C381}" destId="{26AEA156-6A9B-4F7F-B5D2-BB7B26CEA63D}" srcOrd="0" destOrd="0" presId="urn:microsoft.com/office/officeart/2008/layout/VerticalCurvedList"/>
    <dgm:cxn modelId="{51AD97E3-EE5B-492C-AC6E-CD8D3B2CE2CA}" type="presParOf" srcId="{CE7953A4-4E87-4D3F-8C65-873FE979C381}" destId="{267A5099-6C6C-4423-A0A7-873B1D975117}" srcOrd="1" destOrd="0" presId="urn:microsoft.com/office/officeart/2008/layout/VerticalCurvedList"/>
    <dgm:cxn modelId="{561BFF96-FD9A-412C-B508-645E14BA0E3E}" type="presOf" srcId="{4A11B2E8-ABFE-468E-A822-1F9EF8273C72}" destId="{267A5099-6C6C-4423-A0A7-873B1D975117}" srcOrd="0" destOrd="0" presId="urn:microsoft.com/office/officeart/2008/layout/VerticalCurvedList"/>
    <dgm:cxn modelId="{4769AECA-6FCE-404B-87A1-E5CC3B442F98}" type="presParOf" srcId="{CE7953A4-4E87-4D3F-8C65-873FE979C381}" destId="{CE58176B-DD8F-4964-A394-69FFAABC11F5}" srcOrd="2" destOrd="0" presId="urn:microsoft.com/office/officeart/2008/layout/VerticalCurvedList"/>
    <dgm:cxn modelId="{F7D8700C-CD4A-490B-919E-3962FC9B75A5}" type="presParOf" srcId="{CE7953A4-4E87-4D3F-8C65-873FE979C381}" destId="{3A9B6AF8-2AF6-4BBD-8E70-E9E55A37843C}" srcOrd="3" destOrd="0" presId="urn:microsoft.com/office/officeart/2008/layout/VerticalCurvedList"/>
    <dgm:cxn modelId="{2EEE0E36-022C-44C8-B5EE-F268F85C19F8}" type="presParOf" srcId="{9116D490-8E24-4801-BBDB-B07AA86501A1}" destId="{9F559AA5-8EE7-450F-9BFD-ED1BCF5E4991}" srcOrd="1" destOrd="0" presId="urn:microsoft.com/office/officeart/2008/layout/VerticalCurvedList"/>
    <dgm:cxn modelId="{01C34F53-D2C2-480D-9BA1-4126BA26ADC0}" type="presOf" srcId="{E50E4578-58B9-4659-B319-82194E3E60E9}" destId="{9F559AA5-8EE7-450F-9BFD-ED1BCF5E4991}" srcOrd="0" destOrd="0" presId="urn:microsoft.com/office/officeart/2008/layout/VerticalCurvedList"/>
    <dgm:cxn modelId="{9EF0CBAE-1254-41C6-8B59-9A76DB8CF7FF}" type="presParOf" srcId="{9116D490-8E24-4801-BBDB-B07AA86501A1}" destId="{3F03AF20-915D-4F45-8230-F2DCEFC6795D}" srcOrd="2" destOrd="0" presId="urn:microsoft.com/office/officeart/2008/layout/VerticalCurvedList"/>
    <dgm:cxn modelId="{E438BB77-2CD5-402B-BFE8-9A7E5D70E501}" type="presParOf" srcId="{3F03AF20-915D-4F45-8230-F2DCEFC6795D}" destId="{EC394C75-A2C7-4295-860B-E721F832E585}" srcOrd="0" destOrd="0" presId="urn:microsoft.com/office/officeart/2008/layout/VerticalCurvedList"/>
    <dgm:cxn modelId="{74F3D5F2-C9B2-4A85-8D0E-5FFDC349BE4D}" type="presParOf" srcId="{9116D490-8E24-4801-BBDB-B07AA86501A1}" destId="{CED0CF31-CF26-4F9C-9E22-EFCB68D31880}" srcOrd="3" destOrd="0" presId="urn:microsoft.com/office/officeart/2008/layout/VerticalCurvedList"/>
    <dgm:cxn modelId="{56E74090-1776-4B87-8C85-CB884DAD04B2}" type="presOf" srcId="{9171413C-B13E-43AD-9F81-B9EB30E99207}" destId="{CED0CF31-CF26-4F9C-9E22-EFCB68D31880}" srcOrd="0" destOrd="0" presId="urn:microsoft.com/office/officeart/2008/layout/VerticalCurvedList"/>
    <dgm:cxn modelId="{C57A208F-98F5-42EF-881F-A7F55BBE4928}" type="presParOf" srcId="{9116D490-8E24-4801-BBDB-B07AA86501A1}" destId="{50C8707E-84E6-4281-BD4C-6216766E1090}" srcOrd="4" destOrd="0" presId="urn:microsoft.com/office/officeart/2008/layout/VerticalCurvedList"/>
    <dgm:cxn modelId="{B997952F-C461-49DA-B100-322E7EFBCF3E}" type="presParOf" srcId="{50C8707E-84E6-4281-BD4C-6216766E1090}" destId="{9528072A-C870-431C-8F05-948F8066C559}" srcOrd="0" destOrd="0" presId="urn:microsoft.com/office/officeart/2008/layout/VerticalCurvedList"/>
    <dgm:cxn modelId="{714E34A5-750C-4547-A220-ECAAC1CA4D0F}" type="presParOf" srcId="{9116D490-8E24-4801-BBDB-B07AA86501A1}" destId="{E480A6BB-6D8D-49D6-A557-D447247D6E8D}" srcOrd="5" destOrd="0" presId="urn:microsoft.com/office/officeart/2008/layout/VerticalCurvedList"/>
    <dgm:cxn modelId="{BF294070-8343-404F-BA55-48C29FF65888}" type="presOf" srcId="{AD311427-C86A-4FEB-891C-38E047B46C92}" destId="{E480A6BB-6D8D-49D6-A557-D447247D6E8D}" srcOrd="0" destOrd="0" presId="urn:microsoft.com/office/officeart/2008/layout/VerticalCurvedList"/>
    <dgm:cxn modelId="{498CD831-DFB3-4378-8208-622605AC3B73}" type="presParOf" srcId="{9116D490-8E24-4801-BBDB-B07AA86501A1}" destId="{8ADDEBB0-EC89-404B-AC4A-370A4DBEA298}" srcOrd="6" destOrd="0" presId="urn:microsoft.com/office/officeart/2008/layout/VerticalCurvedList"/>
    <dgm:cxn modelId="{ACA8F9A9-6E5D-41CB-B48F-E9E57D98AD85}" type="presParOf" srcId="{8ADDEBB0-EC89-404B-AC4A-370A4DBEA298}" destId="{B21A99E7-6427-49ED-AAF8-04E206D2BFA8}" srcOrd="0" destOrd="0" presId="urn:microsoft.com/office/officeart/2008/layout/VerticalCurvedList"/>
    <dgm:cxn modelId="{57AD6808-A0B6-4BE2-9EDA-B85DA6DEBA82}" type="presParOf" srcId="{9116D490-8E24-4801-BBDB-B07AA86501A1}" destId="{EB10EBA5-D294-4D78-BA6B-243230C135DE}" srcOrd="7" destOrd="0" presId="urn:microsoft.com/office/officeart/2008/layout/VerticalCurvedList"/>
    <dgm:cxn modelId="{2BDCB3C0-D211-47B5-8A4B-F302945D719B}" type="presOf" srcId="{14FAE688-7120-4EFF-8969-CE9F6A35CA88}" destId="{EB10EBA5-D294-4D78-BA6B-243230C135DE}" srcOrd="0" destOrd="0" presId="urn:microsoft.com/office/officeart/2008/layout/VerticalCurvedList"/>
    <dgm:cxn modelId="{807B0BAE-A962-47BD-91CD-32E466853F4B}" type="presParOf" srcId="{9116D490-8E24-4801-BBDB-B07AA86501A1}" destId="{EE463030-F046-4CCB-A170-89725959A0A9}" srcOrd="8" destOrd="0" presId="urn:microsoft.com/office/officeart/2008/layout/VerticalCurvedList"/>
    <dgm:cxn modelId="{3E4C3A33-C686-448E-8F2F-9B663883E8BC}" type="presParOf" srcId="{EE463030-F046-4CCB-A170-89725959A0A9}" destId="{C55D703E-8D68-4327-88F8-089E23C62D34}" srcOrd="0" destOrd="0" presId="urn:microsoft.com/office/officeart/2008/layout/VerticalCurvedList"/>
    <dgm:cxn modelId="{81DE7214-D7AC-422E-BBAD-983B1A253734}" type="presParOf" srcId="{9116D490-8E24-4801-BBDB-B07AA86501A1}" destId="{91628251-E9E3-4E09-B51E-8D653CA33057}" srcOrd="9" destOrd="0" presId="urn:microsoft.com/office/officeart/2008/layout/VerticalCurvedList"/>
    <dgm:cxn modelId="{CA36771A-0312-42FA-B632-4E662D2FC5D9}" type="presOf" srcId="{2437AE80-FDBC-4D1B-B3ED-5C20FDB3FA1C}" destId="{91628251-E9E3-4E09-B51E-8D653CA33057}" srcOrd="0" destOrd="0" presId="urn:microsoft.com/office/officeart/2008/layout/VerticalCurvedList"/>
    <dgm:cxn modelId="{B89AFB61-9107-437E-94A6-7D9247F582BE}" type="presParOf" srcId="{9116D490-8E24-4801-BBDB-B07AA86501A1}" destId="{1CEB974D-D5C4-48A0-9A64-543095D35993}" srcOrd="10" destOrd="0" presId="urn:microsoft.com/office/officeart/2008/layout/VerticalCurvedList"/>
    <dgm:cxn modelId="{CCCB8B23-5A63-43D1-A0C5-87A7FD9777E1}" type="presParOf" srcId="{1CEB974D-D5C4-48A0-9A64-543095D35993}" destId="{E0ACD027-FA9E-478C-AFEB-6317BAF5DC28}" srcOrd="0" destOrd="0" presId="urn:microsoft.com/office/officeart/2008/layout/VerticalCurvedList"/>
    <dgm:cxn modelId="{2E58C8F8-7C26-48C0-9FCF-AB3972DEEB1C}" type="presParOf" srcId="{9116D490-8E24-4801-BBDB-B07AA86501A1}" destId="{9D8CE9BD-13F7-411F-A079-D628004CD071}" srcOrd="11" destOrd="0" presId="urn:microsoft.com/office/officeart/2008/layout/VerticalCurvedList"/>
    <dgm:cxn modelId="{28D95344-268D-4B53-8F0B-111C4EE8B662}" type="presOf" srcId="{4860D012-7801-4858-9561-0C09C44173C0}" destId="{9D8CE9BD-13F7-411F-A079-D628004CD071}" srcOrd="0" destOrd="0" presId="urn:microsoft.com/office/officeart/2008/layout/VerticalCurvedList"/>
    <dgm:cxn modelId="{E72329D4-B176-48B4-BB9C-240735860111}" type="presParOf" srcId="{9116D490-8E24-4801-BBDB-B07AA86501A1}" destId="{0F204FE4-FCB7-4882-A3BF-99976B789A82}" srcOrd="12" destOrd="0" presId="urn:microsoft.com/office/officeart/2008/layout/VerticalCurvedList"/>
    <dgm:cxn modelId="{D8BEC3F1-C83F-4AE4-BD80-F39FCF176627}" type="presParOf" srcId="{0F204FE4-FCB7-4882-A3BF-99976B789A82}" destId="{77690B57-66B5-4314-BE4A-21EB643346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F76CCD6-A079-4848-96ED-62F265DCB233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E47604D-869C-4D42-B5E0-9347AD700E6E}" type="parTrans" cxnId="{639D6DB3-73A5-457E-A0B1-4D1E779F8145}">
      <dgm:prSet/>
      <dgm:spPr/>
      <dgm:t>
        <a:bodyPr/>
        <a:lstStyle/>
        <a:p>
          <a:endParaRPr lang="ru-RU"/>
        </a:p>
      </dgm:t>
    </dgm:pt>
    <dgm:pt modelId="{2A8ACF56-0F5A-41E4-AF88-2ABE6DAD405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«Положение о наставничестве»</a:t>
          </a:r>
          <a:endParaRPr lang="ru-RU"/>
        </a:p>
      </dgm:t>
    </dgm:pt>
    <dgm:pt modelId="{BCFACA20-BB94-466E-B28A-E85062314DDF}" type="sibTrans" cxnId="{639D6DB3-73A5-457E-A0B1-4D1E779F8145}">
      <dgm:prSet/>
      <dgm:spPr/>
      <dgm:t>
        <a:bodyPr/>
        <a:lstStyle/>
        <a:p>
          <a:endParaRPr lang="ru-RU"/>
        </a:p>
      </dgm:t>
    </dgm:pt>
    <dgm:pt modelId="{27673F8E-79F1-4E0B-BDE3-DC98414E1F2C}" type="parTrans" cxnId="{686E19CE-D7CD-4B79-9F5F-3B143FDA48D5}">
      <dgm:prSet/>
      <dgm:spPr/>
      <dgm:t>
        <a:bodyPr/>
        <a:lstStyle/>
        <a:p>
          <a:endParaRPr lang="ru-RU"/>
        </a:p>
      </dgm:t>
    </dgm:pt>
    <dgm:pt modelId="{28EE13C2-ED20-46E8-81C2-0FAC597960B5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«Регламент работы Наставника» </a:t>
          </a:r>
          <a:endParaRPr lang="ru-RU"/>
        </a:p>
      </dgm:t>
    </dgm:pt>
    <dgm:pt modelId="{51EE465C-7C79-4411-AD7D-A3983C8D542C}" type="sibTrans" cxnId="{686E19CE-D7CD-4B79-9F5F-3B143FDA48D5}">
      <dgm:prSet/>
      <dgm:spPr/>
      <dgm:t>
        <a:bodyPr/>
        <a:lstStyle/>
        <a:p>
          <a:endParaRPr lang="ru-RU"/>
        </a:p>
      </dgm:t>
    </dgm:pt>
    <dgm:pt modelId="{A0FCCAC1-AC4C-4C24-8951-C48984EE0E84}" type="parTrans" cxnId="{33E301DA-863A-433E-8F9B-2417038542CA}">
      <dgm:prSet/>
      <dgm:spPr/>
      <dgm:t>
        <a:bodyPr/>
        <a:lstStyle/>
        <a:p>
          <a:endParaRPr lang="ru-RU"/>
        </a:p>
      </dgm:t>
    </dgm:pt>
    <dgm:pt modelId="{2E2F66B0-CBFD-47B0-ABA2-5D9FDF79D1A1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«План стажировки»</a:t>
          </a:r>
          <a:endParaRPr lang="ru-RU"/>
        </a:p>
      </dgm:t>
    </dgm:pt>
    <dgm:pt modelId="{B8F7A091-3B4C-4B1F-BA29-C187A703AB61}" type="sibTrans" cxnId="{33E301DA-863A-433E-8F9B-2417038542CA}">
      <dgm:prSet/>
      <dgm:spPr/>
      <dgm:t>
        <a:bodyPr/>
        <a:lstStyle/>
        <a:p>
          <a:endParaRPr lang="ru-RU"/>
        </a:p>
      </dgm:t>
    </dgm:pt>
    <dgm:pt modelId="{9AA704A5-C045-449D-A49F-5E98F768BC10}" type="parTrans" cxnId="{A2B2904F-9391-4718-975B-071B6C99CBE8}">
      <dgm:prSet/>
      <dgm:spPr/>
      <dgm:t>
        <a:bodyPr/>
        <a:lstStyle/>
        <a:p>
          <a:endParaRPr lang="ru-RU"/>
        </a:p>
      </dgm:t>
    </dgm:pt>
    <dgm:pt modelId="{B2C74AE5-F28E-428E-8F6E-DBE598C166E7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«Профиль компетенций Наставника» </a:t>
          </a:r>
          <a:endParaRPr lang="ru-RU"/>
        </a:p>
      </dgm:t>
    </dgm:pt>
    <dgm:pt modelId="{A85B3EE8-4622-4F44-BB5C-ED2DEC904D24}" type="sibTrans" cxnId="{A2B2904F-9391-4718-975B-071B6C99CBE8}">
      <dgm:prSet/>
      <dgm:spPr/>
      <dgm:t>
        <a:bodyPr/>
        <a:lstStyle/>
        <a:p>
          <a:endParaRPr lang="ru-RU"/>
        </a:p>
      </dgm:t>
    </dgm:pt>
    <dgm:pt modelId="{C29A9085-C982-4122-B528-A00A34CB038B}" type="parTrans" cxnId="{CAAD613B-F063-4B98-9870-DFA2078F3D8E}">
      <dgm:prSet/>
      <dgm:spPr/>
      <dgm:t>
        <a:bodyPr/>
        <a:lstStyle/>
        <a:p>
          <a:endParaRPr lang="ru-RU"/>
        </a:p>
      </dgm:t>
    </dgm:pt>
    <dgm:pt modelId="{7CFE6AD8-AD8B-428C-AF94-18CC96AEE61D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«Профиль компетенций должности» </a:t>
          </a:r>
          <a:endParaRPr lang="ru-RU"/>
        </a:p>
      </dgm:t>
    </dgm:pt>
    <dgm:pt modelId="{65362D5E-8CA8-43F5-93CA-AD36B9A2FBA3}" type="sibTrans" cxnId="{CAAD613B-F063-4B98-9870-DFA2078F3D8E}">
      <dgm:prSet/>
      <dgm:spPr/>
      <dgm:t>
        <a:bodyPr/>
        <a:lstStyle/>
        <a:p>
          <a:endParaRPr lang="ru-RU"/>
        </a:p>
      </dgm:t>
    </dgm:pt>
    <dgm:pt modelId="{B19B547C-9602-4B5C-8650-0527BE28840B}" type="pres">
      <dgm:prSet presAssocID="{7F76CCD6-A079-4848-96ED-62F265DCB233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BA160-79C4-4E19-8400-B51BACD04ABA}" type="pres">
      <dgm:prSet presAssocID="{2A8ACF56-0F5A-41E4-AF88-2ABE6DAD4053}" presName="parentLin"/>
      <dgm:spPr/>
      <dgm:t>
        <a:bodyPr/>
        <a:lstStyle/>
        <a:p/>
      </dgm:t>
    </dgm:pt>
    <dgm:pt modelId="{ECD50B5C-7714-44D3-AD54-1AFD288BC89D}" type="pres">
      <dgm:prSet presAssocID="{2A8ACF56-0F5A-41E4-AF88-2ABE6DAD4053}" presName="parentLeftMargin" presStyleLbl="node1" presStyleCnt="5"/>
      <dgm:spPr/>
      <dgm:t>
        <a:bodyPr/>
        <a:lstStyle/>
        <a:p>
          <a:endParaRPr lang="ru-RU"/>
        </a:p>
      </dgm:t>
    </dgm:pt>
    <dgm:pt modelId="{8D4128A7-216B-45F2-ABA3-2F35A45A34FB}" type="pres">
      <dgm:prSet presAssocID="{2A8ACF56-0F5A-41E4-AF88-2ABE6DAD4053}" presName="parentText" presStyleLbl="node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68136-5166-4B6B-A708-FEAB75EE0702}" type="pres">
      <dgm:prSet presAssocID="{2A8ACF56-0F5A-41E4-AF88-2ABE6DAD4053}" presName="negativeSpace"/>
      <dgm:spPr/>
      <dgm:t>
        <a:bodyPr/>
        <a:lstStyle/>
        <a:p/>
      </dgm:t>
    </dgm:pt>
    <dgm:pt modelId="{04DDFE01-5E32-4686-8D2F-C9D2E5FFCF26}" type="pres">
      <dgm:prSet presAssocID="{2A8ACF56-0F5A-41E4-AF88-2ABE6DAD4053}" presName="childText" presStyleLbl="conFgAcc1" presStyleCnt="5">
        <dgm:presLayoutVars>
          <dgm:bulletEnabled val="1"/>
        </dgm:presLayoutVars>
      </dgm:prSet>
      <dgm:spPr/>
      <dgm:t>
        <a:bodyPr/>
        <a:lstStyle/>
        <a:p/>
      </dgm:t>
    </dgm:pt>
    <dgm:pt modelId="{CF8D7980-B7D4-421F-8F60-127C337382B7}" type="pres">
      <dgm:prSet presAssocID="{BCFACA20-BB94-466E-B28A-E85062314DDF}" presName="spaceBetweenRectangles"/>
      <dgm:spPr/>
      <dgm:t>
        <a:bodyPr/>
        <a:lstStyle/>
        <a:p/>
      </dgm:t>
    </dgm:pt>
    <dgm:pt modelId="{8AD5B4ED-D618-4786-897F-1B1B0D593787}" type="pres">
      <dgm:prSet presAssocID="{28EE13C2-ED20-46E8-81C2-0FAC597960B5}" presName="parentLin"/>
      <dgm:spPr/>
      <dgm:t>
        <a:bodyPr/>
        <a:lstStyle/>
        <a:p/>
      </dgm:t>
    </dgm:pt>
    <dgm:pt modelId="{1D2CC7A3-DF03-4A20-814E-D6236EAAE8BA}" type="pres">
      <dgm:prSet presAssocID="{28EE13C2-ED20-46E8-81C2-0FAC597960B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2D54A32-F73E-4548-AB92-2F058883E2AE}" type="pres">
      <dgm:prSet presAssocID="{28EE13C2-ED20-46E8-81C2-0FAC597960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104F3-6F35-43D9-9A67-0F6F10DEDBE4}" type="pres">
      <dgm:prSet presAssocID="{28EE13C2-ED20-46E8-81C2-0FAC597960B5}" presName="negativeSpace"/>
      <dgm:spPr/>
      <dgm:t>
        <a:bodyPr/>
        <a:lstStyle/>
        <a:p/>
      </dgm:t>
    </dgm:pt>
    <dgm:pt modelId="{2F394FD3-A8F0-4A03-912B-F7168E158900}" type="pres">
      <dgm:prSet presAssocID="{28EE13C2-ED20-46E8-81C2-0FAC597960B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/>
      </dgm:t>
    </dgm:pt>
    <dgm:pt modelId="{E46D18DE-3054-4E28-8781-16D24E61B1E1}" type="pres">
      <dgm:prSet presAssocID="{51EE465C-7C79-4411-AD7D-A3983C8D542C}" presName="spaceBetweenRectangles"/>
      <dgm:spPr/>
      <dgm:t>
        <a:bodyPr/>
        <a:lstStyle/>
        <a:p/>
      </dgm:t>
    </dgm:pt>
    <dgm:pt modelId="{9B0DA223-F909-4FB5-B18E-5F4725FD0139}" type="pres">
      <dgm:prSet presAssocID="{2E2F66B0-CBFD-47B0-ABA2-5D9FDF79D1A1}" presName="parentLin"/>
      <dgm:spPr/>
      <dgm:t>
        <a:bodyPr/>
        <a:lstStyle/>
        <a:p/>
      </dgm:t>
    </dgm:pt>
    <dgm:pt modelId="{5BD13488-D3AD-4AB6-A7F8-6CFF64AE5A95}" type="pres">
      <dgm:prSet presAssocID="{2E2F66B0-CBFD-47B0-ABA2-5D9FDF79D1A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DD996C7-A0D4-4A75-A821-010820AF5CBD}" type="pres">
      <dgm:prSet presAssocID="{2E2F66B0-CBFD-47B0-ABA2-5D9FDF79D1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38AF9-D33B-498C-B77E-D9A82D3C7A1D}" type="pres">
      <dgm:prSet presAssocID="{2E2F66B0-CBFD-47B0-ABA2-5D9FDF79D1A1}" presName="negativeSpace"/>
      <dgm:spPr/>
      <dgm:t>
        <a:bodyPr/>
        <a:lstStyle/>
        <a:p/>
      </dgm:t>
    </dgm:pt>
    <dgm:pt modelId="{D6DBACFC-BB3B-4CFE-91D1-A60DDF7F509A}" type="pres">
      <dgm:prSet presAssocID="{2E2F66B0-CBFD-47B0-ABA2-5D9FDF79D1A1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/>
      </dgm:t>
    </dgm:pt>
    <dgm:pt modelId="{02CCF861-A96D-4A92-9031-0780CEDF4565}" type="pres">
      <dgm:prSet presAssocID="{B8F7A091-3B4C-4B1F-BA29-C187A703AB61}" presName="spaceBetweenRectangles"/>
      <dgm:spPr/>
      <dgm:t>
        <a:bodyPr/>
        <a:lstStyle/>
        <a:p/>
      </dgm:t>
    </dgm:pt>
    <dgm:pt modelId="{139A60C4-2735-4117-950F-97A4362C556A}" type="pres">
      <dgm:prSet presAssocID="{B2C74AE5-F28E-428E-8F6E-DBE598C166E7}" presName="parentLin"/>
      <dgm:spPr/>
      <dgm:t>
        <a:bodyPr/>
        <a:lstStyle/>
        <a:p/>
      </dgm:t>
    </dgm:pt>
    <dgm:pt modelId="{57382F4A-CB5A-448F-906B-A150DAB5284D}" type="pres">
      <dgm:prSet presAssocID="{B2C74AE5-F28E-428E-8F6E-DBE598C166E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8C52DFC-1D1F-48AA-BA1B-EA73FA7277C1}" type="pres">
      <dgm:prSet presAssocID="{B2C74AE5-F28E-428E-8F6E-DBE598C166E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005A9-6AFF-4067-9B3A-6B3662A8FD3A}" type="pres">
      <dgm:prSet presAssocID="{B2C74AE5-F28E-428E-8F6E-DBE598C166E7}" presName="negativeSpace"/>
      <dgm:spPr/>
      <dgm:t>
        <a:bodyPr/>
        <a:lstStyle/>
        <a:p/>
      </dgm:t>
    </dgm:pt>
    <dgm:pt modelId="{70870E92-B58B-4EB6-966C-40D39A9DA683}" type="pres">
      <dgm:prSet presAssocID="{B2C74AE5-F28E-428E-8F6E-DBE598C166E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/>
      </dgm:t>
    </dgm:pt>
    <dgm:pt modelId="{280222F6-AE0E-45A0-8910-9A480D4399D7}" type="pres">
      <dgm:prSet presAssocID="{A85B3EE8-4622-4F44-BB5C-ED2DEC904D24}" presName="spaceBetweenRectangles"/>
      <dgm:spPr/>
      <dgm:t>
        <a:bodyPr/>
        <a:lstStyle/>
        <a:p/>
      </dgm:t>
    </dgm:pt>
    <dgm:pt modelId="{9004D764-58BA-4178-A065-C2BFF4B247FA}" type="pres">
      <dgm:prSet presAssocID="{7CFE6AD8-AD8B-428C-AF94-18CC96AEE61D}" presName="parentLin"/>
      <dgm:spPr/>
      <dgm:t>
        <a:bodyPr/>
        <a:lstStyle/>
        <a:p/>
      </dgm:t>
    </dgm:pt>
    <dgm:pt modelId="{63892271-5109-4749-A87D-1E7B4E4BDF3D}" type="pres">
      <dgm:prSet presAssocID="{7CFE6AD8-AD8B-428C-AF94-18CC96AEE61D}" presName="parentLeftMargin" presStyleLbl="node1" presStyleIdx="4" presStyleCnt="5"/>
      <dgm:spPr/>
      <dgm:t>
        <a:bodyPr/>
        <a:lstStyle/>
        <a:p>
          <a:endParaRPr lang="ru-RU"/>
        </a:p>
      </dgm:t>
    </dgm:pt>
    <dgm:pt modelId="{71B3A296-BEF4-4CB3-A3B0-71041349321D}" type="pres">
      <dgm:prSet presAssocID="{7CFE6AD8-AD8B-428C-AF94-18CC96AEE6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FA007-818D-40A3-A158-E0569A628A9A}" type="pres">
      <dgm:prSet presAssocID="{7CFE6AD8-AD8B-428C-AF94-18CC96AEE61D}" presName="negativeSpace"/>
      <dgm:spPr/>
      <dgm:t>
        <a:bodyPr/>
        <a:lstStyle/>
        <a:p/>
      </dgm:t>
    </dgm:pt>
    <dgm:pt modelId="{50A42C29-F012-45D2-B2C6-07D65B9ECBA9}" type="pres">
      <dgm:prSet presAssocID="{7CFE6AD8-AD8B-428C-AF94-18CC96AEE61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639D6DB3-73A5-457E-A0B1-4D1E779F8145}" srcId="{7F76CCD6-A079-4848-96ED-62F265DCB233}" destId="{2A8ACF56-0F5A-41E4-AF88-2ABE6DAD4053}" srcOrd="0" destOrd="0" parTransId="{FE47604D-869C-4D42-B5E0-9347AD700E6E}" sibTransId="{BCFACA20-BB94-466E-B28A-E85062314DDF}"/>
    <dgm:cxn modelId="{686E19CE-D7CD-4B79-9F5F-3B143FDA48D5}" srcId="{7F76CCD6-A079-4848-96ED-62F265DCB233}" destId="{28EE13C2-ED20-46E8-81C2-0FAC597960B5}" srcOrd="1" destOrd="0" parTransId="{27673F8E-79F1-4E0B-BDE3-DC98414E1F2C}" sibTransId="{51EE465C-7C79-4411-AD7D-A3983C8D542C}"/>
    <dgm:cxn modelId="{33E301DA-863A-433E-8F9B-2417038542CA}" srcId="{7F76CCD6-A079-4848-96ED-62F265DCB233}" destId="{2E2F66B0-CBFD-47B0-ABA2-5D9FDF79D1A1}" srcOrd="2" destOrd="0" parTransId="{A0FCCAC1-AC4C-4C24-8951-C48984EE0E84}" sibTransId="{B8F7A091-3B4C-4B1F-BA29-C187A703AB61}"/>
    <dgm:cxn modelId="{A2B2904F-9391-4718-975B-071B6C99CBE8}" srcId="{7F76CCD6-A079-4848-96ED-62F265DCB233}" destId="{B2C74AE5-F28E-428E-8F6E-DBE598C166E7}" srcOrd="3" destOrd="0" parTransId="{9AA704A5-C045-449D-A49F-5E98F768BC10}" sibTransId="{A85B3EE8-4622-4F44-BB5C-ED2DEC904D24}"/>
    <dgm:cxn modelId="{CAAD613B-F063-4B98-9870-DFA2078F3D8E}" srcId="{7F76CCD6-A079-4848-96ED-62F265DCB233}" destId="{7CFE6AD8-AD8B-428C-AF94-18CC96AEE61D}" srcOrd="4" destOrd="0" parTransId="{C29A9085-C982-4122-B528-A00A34CB038B}" sibTransId="{65362D5E-8CA8-43F5-93CA-AD36B9A2FBA3}"/>
    <dgm:cxn modelId="{660D4F82-BF4E-4682-A150-8CA0ADF2564C}" type="presOf" srcId="{7F76CCD6-A079-4848-96ED-62F265DCB233}" destId="{B19B547C-9602-4B5C-8650-0527BE28840B}" srcOrd="0" destOrd="0" presId="urn:microsoft.com/office/officeart/2005/8/layout/list1"/>
    <dgm:cxn modelId="{43E9BCF5-4AF4-4D42-9C41-157DB367D447}" type="presParOf" srcId="{B19B547C-9602-4B5C-8650-0527BE28840B}" destId="{F1CBA160-79C4-4E19-8400-B51BACD04ABA}" srcOrd="0" destOrd="0" presId="urn:microsoft.com/office/officeart/2005/8/layout/list1"/>
    <dgm:cxn modelId="{6729A836-9D66-4B41-9995-D3F7129E5265}" type="presParOf" srcId="{F1CBA160-79C4-4E19-8400-B51BACD04ABA}" destId="{ECD50B5C-7714-44D3-AD54-1AFD288BC89D}" srcOrd="0" destOrd="0" presId="urn:microsoft.com/office/officeart/2005/8/layout/list1"/>
    <dgm:cxn modelId="{472478AB-F996-4248-A271-7E6A070A2D67}" type="presOf" srcId="{2A8ACF56-0F5A-41E4-AF88-2ABE6DAD4053}" destId="{ECD50B5C-7714-44D3-AD54-1AFD288BC89D}" srcOrd="0" destOrd="0" presId="urn:microsoft.com/office/officeart/2005/8/layout/list1"/>
    <dgm:cxn modelId="{48D9A36A-6606-4D7B-82F1-E10B4A63EE3E}" type="presParOf" srcId="{F1CBA160-79C4-4E19-8400-B51BACD04ABA}" destId="{8D4128A7-216B-45F2-ABA3-2F35A45A34FB}" srcOrd="1" destOrd="0" presId="urn:microsoft.com/office/officeart/2005/8/layout/list1"/>
    <dgm:cxn modelId="{FB93F404-AA75-4FAB-8B9E-0EB96D2C2C74}" type="presOf" srcId="{2A8ACF56-0F5A-41E4-AF88-2ABE6DAD4053}" destId="{8D4128A7-216B-45F2-ABA3-2F35A45A34FB}" srcOrd="1" destOrd="0" presId="urn:microsoft.com/office/officeart/2005/8/layout/list1"/>
    <dgm:cxn modelId="{61F3E54A-2771-4A55-8E3F-FC861AF0D5CC}" type="presParOf" srcId="{B19B547C-9602-4B5C-8650-0527BE28840B}" destId="{4EF68136-5166-4B6B-A708-FEAB75EE0702}" srcOrd="1" destOrd="0" presId="urn:microsoft.com/office/officeart/2005/8/layout/list1"/>
    <dgm:cxn modelId="{EEA3657C-2A7E-443E-89D2-9F900756EB67}" type="presParOf" srcId="{B19B547C-9602-4B5C-8650-0527BE28840B}" destId="{04DDFE01-5E32-4686-8D2F-C9D2E5FFCF26}" srcOrd="2" destOrd="0" presId="urn:microsoft.com/office/officeart/2005/8/layout/list1"/>
    <dgm:cxn modelId="{A874B0C5-88EF-480F-9944-1E79EF0B1765}" type="presParOf" srcId="{B19B547C-9602-4B5C-8650-0527BE28840B}" destId="{CF8D7980-B7D4-421F-8F60-127C337382B7}" srcOrd="3" destOrd="0" presId="urn:microsoft.com/office/officeart/2005/8/layout/list1"/>
    <dgm:cxn modelId="{8CBE9A3C-FFFC-4754-B2EF-E0ED18826B9B}" type="presParOf" srcId="{B19B547C-9602-4B5C-8650-0527BE28840B}" destId="{8AD5B4ED-D618-4786-897F-1B1B0D593787}" srcOrd="4" destOrd="0" presId="urn:microsoft.com/office/officeart/2005/8/layout/list1"/>
    <dgm:cxn modelId="{11AAB7CE-D14D-4AC8-B13D-8EEC667375DD}" type="presParOf" srcId="{8AD5B4ED-D618-4786-897F-1B1B0D593787}" destId="{1D2CC7A3-DF03-4A20-814E-D6236EAAE8BA}" srcOrd="0" destOrd="0" presId="urn:microsoft.com/office/officeart/2005/8/layout/list1"/>
    <dgm:cxn modelId="{B054195E-C3CB-4038-8779-EB550873662F}" type="presOf" srcId="{28EE13C2-ED20-46E8-81C2-0FAC597960B5}" destId="{1D2CC7A3-DF03-4A20-814E-D6236EAAE8BA}" srcOrd="0" destOrd="0" presId="urn:microsoft.com/office/officeart/2005/8/layout/list1"/>
    <dgm:cxn modelId="{B0A6B449-DC97-4D5C-9D8B-C9B92494C91A}" type="presParOf" srcId="{8AD5B4ED-D618-4786-897F-1B1B0D593787}" destId="{E2D54A32-F73E-4548-AB92-2F058883E2AE}" srcOrd="1" destOrd="0" presId="urn:microsoft.com/office/officeart/2005/8/layout/list1"/>
    <dgm:cxn modelId="{9231B954-CBD9-496B-8FDF-FF37417F2B81}" type="presOf" srcId="{28EE13C2-ED20-46E8-81C2-0FAC597960B5}" destId="{E2D54A32-F73E-4548-AB92-2F058883E2AE}" srcOrd="1" destOrd="0" presId="urn:microsoft.com/office/officeart/2005/8/layout/list1"/>
    <dgm:cxn modelId="{5F9B4D21-2047-47FF-83A9-1441FD1E2EA7}" type="presParOf" srcId="{B19B547C-9602-4B5C-8650-0527BE28840B}" destId="{F91104F3-6F35-43D9-9A67-0F6F10DEDBE4}" srcOrd="5" destOrd="0" presId="urn:microsoft.com/office/officeart/2005/8/layout/list1"/>
    <dgm:cxn modelId="{AF7E8C94-C318-4AB3-BBC4-877A8A8F3CC9}" type="presParOf" srcId="{B19B547C-9602-4B5C-8650-0527BE28840B}" destId="{2F394FD3-A8F0-4A03-912B-F7168E158900}" srcOrd="6" destOrd="0" presId="urn:microsoft.com/office/officeart/2005/8/layout/list1"/>
    <dgm:cxn modelId="{1ADB7D5F-DF91-4090-9262-CEA995948E81}" type="presParOf" srcId="{B19B547C-9602-4B5C-8650-0527BE28840B}" destId="{E46D18DE-3054-4E28-8781-16D24E61B1E1}" srcOrd="7" destOrd="0" presId="urn:microsoft.com/office/officeart/2005/8/layout/list1"/>
    <dgm:cxn modelId="{B61FE7BA-3D1F-4356-ABC6-02128174B29F}" type="presParOf" srcId="{B19B547C-9602-4B5C-8650-0527BE28840B}" destId="{9B0DA223-F909-4FB5-B18E-5F4725FD0139}" srcOrd="8" destOrd="0" presId="urn:microsoft.com/office/officeart/2005/8/layout/list1"/>
    <dgm:cxn modelId="{1E41FFAD-1EF6-46A9-9ACA-CE33E124701E}" type="presParOf" srcId="{9B0DA223-F909-4FB5-B18E-5F4725FD0139}" destId="{5BD13488-D3AD-4AB6-A7F8-6CFF64AE5A95}" srcOrd="0" destOrd="0" presId="urn:microsoft.com/office/officeart/2005/8/layout/list1"/>
    <dgm:cxn modelId="{FFF7EC13-549E-4751-BAED-9DC6B42823B3}" type="presOf" srcId="{2E2F66B0-CBFD-47B0-ABA2-5D9FDF79D1A1}" destId="{5BD13488-D3AD-4AB6-A7F8-6CFF64AE5A95}" srcOrd="0" destOrd="0" presId="urn:microsoft.com/office/officeart/2005/8/layout/list1"/>
    <dgm:cxn modelId="{B14F666F-3A1A-4B11-8FA9-859226C0B323}" type="presParOf" srcId="{9B0DA223-F909-4FB5-B18E-5F4725FD0139}" destId="{DDD996C7-A0D4-4A75-A821-010820AF5CBD}" srcOrd="1" destOrd="0" presId="urn:microsoft.com/office/officeart/2005/8/layout/list1"/>
    <dgm:cxn modelId="{A47FD626-0EFD-4FF0-AF75-D695B84A4FB9}" type="presOf" srcId="{2E2F66B0-CBFD-47B0-ABA2-5D9FDF79D1A1}" destId="{DDD996C7-A0D4-4A75-A821-010820AF5CBD}" srcOrd="1" destOrd="0" presId="urn:microsoft.com/office/officeart/2005/8/layout/list1"/>
    <dgm:cxn modelId="{86383627-8E7A-4CCC-ABB4-CA9E1E9E0BC5}" type="presParOf" srcId="{B19B547C-9602-4B5C-8650-0527BE28840B}" destId="{0A338AF9-D33B-498C-B77E-D9A82D3C7A1D}" srcOrd="9" destOrd="0" presId="urn:microsoft.com/office/officeart/2005/8/layout/list1"/>
    <dgm:cxn modelId="{A88C74A5-4295-49EE-A701-964ACDFE1AD1}" type="presParOf" srcId="{B19B547C-9602-4B5C-8650-0527BE28840B}" destId="{D6DBACFC-BB3B-4CFE-91D1-A60DDF7F509A}" srcOrd="10" destOrd="0" presId="urn:microsoft.com/office/officeart/2005/8/layout/list1"/>
    <dgm:cxn modelId="{B930CB0E-218E-457F-BEE0-B385C081B0A9}" type="presParOf" srcId="{B19B547C-9602-4B5C-8650-0527BE28840B}" destId="{02CCF861-A96D-4A92-9031-0780CEDF4565}" srcOrd="11" destOrd="0" presId="urn:microsoft.com/office/officeart/2005/8/layout/list1"/>
    <dgm:cxn modelId="{E8DE86E8-1074-49E5-A30D-134BE18A2EFD}" type="presParOf" srcId="{B19B547C-9602-4B5C-8650-0527BE28840B}" destId="{139A60C4-2735-4117-950F-97A4362C556A}" srcOrd="12" destOrd="0" presId="urn:microsoft.com/office/officeart/2005/8/layout/list1"/>
    <dgm:cxn modelId="{9907BF16-5828-4E1F-B54D-F42779336E3A}" type="presParOf" srcId="{139A60C4-2735-4117-950F-97A4362C556A}" destId="{57382F4A-CB5A-448F-906B-A150DAB5284D}" srcOrd="0" destOrd="0" presId="urn:microsoft.com/office/officeart/2005/8/layout/list1"/>
    <dgm:cxn modelId="{1254E1F9-08A8-47CA-B7BB-F4CEF196E435}" type="presOf" srcId="{B2C74AE5-F28E-428E-8F6E-DBE598C166E7}" destId="{57382F4A-CB5A-448F-906B-A150DAB5284D}" srcOrd="0" destOrd="0" presId="urn:microsoft.com/office/officeart/2005/8/layout/list1"/>
    <dgm:cxn modelId="{6B23420A-673C-463F-B7E0-92B942250C35}" type="presParOf" srcId="{139A60C4-2735-4117-950F-97A4362C556A}" destId="{18C52DFC-1D1F-48AA-BA1B-EA73FA7277C1}" srcOrd="1" destOrd="0" presId="urn:microsoft.com/office/officeart/2005/8/layout/list1"/>
    <dgm:cxn modelId="{95E06B9E-CCC4-49AF-9590-D99EBD3B4EE9}" type="presOf" srcId="{B2C74AE5-F28E-428E-8F6E-DBE598C166E7}" destId="{18C52DFC-1D1F-48AA-BA1B-EA73FA7277C1}" srcOrd="1" destOrd="0" presId="urn:microsoft.com/office/officeart/2005/8/layout/list1"/>
    <dgm:cxn modelId="{56A6D8E4-2863-4632-99A8-B817C911B8E0}" type="presParOf" srcId="{B19B547C-9602-4B5C-8650-0527BE28840B}" destId="{A07005A9-6AFF-4067-9B3A-6B3662A8FD3A}" srcOrd="13" destOrd="0" presId="urn:microsoft.com/office/officeart/2005/8/layout/list1"/>
    <dgm:cxn modelId="{102FEC0D-F664-41F7-A811-5B35397AB58E}" type="presParOf" srcId="{B19B547C-9602-4B5C-8650-0527BE28840B}" destId="{70870E92-B58B-4EB6-966C-40D39A9DA683}" srcOrd="14" destOrd="0" presId="urn:microsoft.com/office/officeart/2005/8/layout/list1"/>
    <dgm:cxn modelId="{C80583F6-9F5A-444C-BFC9-84EFC896D9C7}" type="presParOf" srcId="{B19B547C-9602-4B5C-8650-0527BE28840B}" destId="{280222F6-AE0E-45A0-8910-9A480D4399D7}" srcOrd="15" destOrd="0" presId="urn:microsoft.com/office/officeart/2005/8/layout/list1"/>
    <dgm:cxn modelId="{D23ED884-5E93-4514-8B9E-322181BD870F}" type="presParOf" srcId="{B19B547C-9602-4B5C-8650-0527BE28840B}" destId="{9004D764-58BA-4178-A065-C2BFF4B247FA}" srcOrd="16" destOrd="0" presId="urn:microsoft.com/office/officeart/2005/8/layout/list1"/>
    <dgm:cxn modelId="{9A9803B2-48CD-4175-BC9A-379E798DCEAC}" type="presParOf" srcId="{9004D764-58BA-4178-A065-C2BFF4B247FA}" destId="{63892271-5109-4749-A87D-1E7B4E4BDF3D}" srcOrd="0" destOrd="0" presId="urn:microsoft.com/office/officeart/2005/8/layout/list1"/>
    <dgm:cxn modelId="{7C2052F2-8F49-47A8-9967-662DE993E427}" type="presOf" srcId="{7CFE6AD8-AD8B-428C-AF94-18CC96AEE61D}" destId="{63892271-5109-4749-A87D-1E7B4E4BDF3D}" srcOrd="0" destOrd="0" presId="urn:microsoft.com/office/officeart/2005/8/layout/list1"/>
    <dgm:cxn modelId="{E4CB3E79-977E-4613-8D1E-F872C825B999}" type="presParOf" srcId="{9004D764-58BA-4178-A065-C2BFF4B247FA}" destId="{71B3A296-BEF4-4CB3-A3B0-71041349321D}" srcOrd="1" destOrd="0" presId="urn:microsoft.com/office/officeart/2005/8/layout/list1"/>
    <dgm:cxn modelId="{A0BFE34D-1E5E-40E2-86F2-69C167FEB657}" type="presOf" srcId="{7CFE6AD8-AD8B-428C-AF94-18CC96AEE61D}" destId="{71B3A296-BEF4-4CB3-A3B0-71041349321D}" srcOrd="1" destOrd="0" presId="urn:microsoft.com/office/officeart/2005/8/layout/list1"/>
    <dgm:cxn modelId="{F54DED08-65A8-420A-B762-3DBD1EF81926}" type="presParOf" srcId="{B19B547C-9602-4B5C-8650-0527BE28840B}" destId="{B62FA007-818D-40A3-A158-E0569A628A9A}" srcOrd="17" destOrd="0" presId="urn:microsoft.com/office/officeart/2005/8/layout/list1"/>
    <dgm:cxn modelId="{FD6442F2-3F25-4B8A-AB89-72FE01411FF8}" type="presParOf" srcId="{B19B547C-9602-4B5C-8650-0527BE28840B}" destId="{50A42C29-F012-45D2-B2C6-07D65B9ECB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23EF303-3F6D-4DD3-B798-2BE34178138A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D85CB-FE80-4641-91A5-5E782ED2B98D}" type="parTrans" cxnId="{AFD8FCF6-BC73-4BA7-8B7A-E869CE4F6FD7}">
      <dgm:prSet/>
      <dgm:spPr/>
      <dgm:t>
        <a:bodyPr/>
        <a:lstStyle/>
        <a:p>
          <a:endParaRPr lang="ru-RU"/>
        </a:p>
      </dgm:t>
    </dgm:pt>
    <dgm:pt modelId="{D276FCC7-F623-4EF7-803E-09BD6EFA0793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и область применения</a:t>
          </a:r>
          <a:endParaRPr lang="ru-RU" sz="1600"/>
        </a:p>
      </dgm:t>
    </dgm:pt>
    <dgm:pt modelId="{24DACA65-B4C7-4181-BA06-F919F3F8A0CF}" type="sibTrans" cxnId="{AFD8FCF6-BC73-4BA7-8B7A-E869CE4F6FD7}">
      <dgm:prSet/>
      <dgm:spPr/>
      <dgm:t>
        <a:bodyPr/>
        <a:lstStyle/>
        <a:p>
          <a:endParaRPr lang="ru-RU"/>
        </a:p>
      </dgm:t>
    </dgm:pt>
    <dgm:pt modelId="{F390FFA0-5145-4C7D-9A77-555E9B522BBE}" type="parTrans" cxnId="{1C19B886-CC38-47DE-8ADA-05975DC1D413}">
      <dgm:prSet/>
      <dgm:spPr/>
      <dgm:t>
        <a:bodyPr/>
        <a:lstStyle/>
        <a:p>
          <a:endParaRPr lang="ru-RU"/>
        </a:p>
      </dgm:t>
    </dgm:pt>
    <dgm:pt modelId="{70A0D8EF-C3CB-4D80-AD70-B3A820D082E4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положения</a:t>
          </a:r>
          <a:endParaRPr lang="ru-RU" sz="1600"/>
        </a:p>
      </dgm:t>
    </dgm:pt>
    <dgm:pt modelId="{85C7FDE3-AE24-4259-90E9-84D157D0350D}" type="sibTrans" cxnId="{1C19B886-CC38-47DE-8ADA-05975DC1D413}">
      <dgm:prSet/>
      <dgm:spPr/>
      <dgm:t>
        <a:bodyPr/>
        <a:lstStyle/>
        <a:p>
          <a:endParaRPr lang="ru-RU"/>
        </a:p>
      </dgm:t>
    </dgm:pt>
    <dgm:pt modelId="{7E5AD7BA-9E87-43FB-B010-CA5AAB718118}" type="parTrans" cxnId="{75066DFF-CD6B-4A5B-8D6A-68B9579E6018}">
      <dgm:prSet/>
      <dgm:spPr/>
      <dgm:t>
        <a:bodyPr/>
        <a:lstStyle/>
        <a:p>
          <a:endParaRPr lang="ru-RU"/>
        </a:p>
      </dgm:t>
    </dgm:pt>
    <dgm:pt modelId="{0C631725-4AF2-4280-A96E-AF6D258E3509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наставнику, технология оценки компетенций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48141-1C80-40A7-A676-649C71C53C5F}" type="sibTrans" cxnId="{75066DFF-CD6B-4A5B-8D6A-68B9579E6018}">
      <dgm:prSet/>
      <dgm:spPr/>
      <dgm:t>
        <a:bodyPr/>
        <a:lstStyle/>
        <a:p>
          <a:endParaRPr lang="ru-RU"/>
        </a:p>
      </dgm:t>
    </dgm:pt>
    <dgm:pt modelId="{D959D1EC-FBBE-4AA0-9F7C-874ACEC764D8}" type="parTrans" cxnId="{AAEAFE92-D1A2-4BF9-8C31-3C1077704A73}">
      <dgm:prSet/>
      <dgm:spPr/>
      <dgm:t>
        <a:bodyPr/>
        <a:lstStyle/>
        <a:p>
          <a:endParaRPr lang="ru-RU"/>
        </a:p>
      </dgm:t>
    </dgm:pt>
    <dgm:pt modelId="{500BA166-9BE6-40EC-8BC6-81D1BB6E9831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наставников, порядок формирования резерва</a:t>
          </a:r>
        </a:p>
      </dgm:t>
    </dgm:pt>
    <dgm:pt modelId="{8E7E9412-1E49-4E0C-83F7-0F439E7BD2D9}" type="sibTrans" cxnId="{AAEAFE92-D1A2-4BF9-8C31-3C1077704A73}">
      <dgm:prSet/>
      <dgm:spPr/>
      <dgm:t>
        <a:bodyPr/>
        <a:lstStyle/>
        <a:p>
          <a:endParaRPr lang="ru-RU"/>
        </a:p>
      </dgm:t>
    </dgm:pt>
    <dgm:pt modelId="{36A03619-5DD2-4056-9491-8F250CA36595}" type="pres">
      <dgm:prSet presAssocID="{D23EF303-3F6D-4DD3-B798-2BE34178138A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86AA2-9D44-4F08-8BAA-6779C1A13870}" type="pres">
      <dgm:prSet presAssocID="{D276FCC7-F623-4EF7-803E-09BD6EFA0793}" presName="Name5" presStyleLbl="vennNode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0B860-D70E-4308-87DC-DCA674282AEB}" type="pres">
      <dgm:prSet presAssocID="{24DACA65-B4C7-4181-BA06-F919F3F8A0CF}" presName="space"/>
      <dgm:spPr/>
      <dgm:t>
        <a:bodyPr/>
        <a:lstStyle/>
        <a:p/>
      </dgm:t>
    </dgm:pt>
    <dgm:pt modelId="{0FF21C35-590E-415C-AB42-2D790D7787A9}" type="pres">
      <dgm:prSet presAssocID="{70A0D8EF-C3CB-4D80-AD70-B3A820D082E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2DCEF-C532-4B01-9675-8D6DADC0E523}" type="pres">
      <dgm:prSet presAssocID="{85C7FDE3-AE24-4259-90E9-84D157D0350D}" presName="space"/>
      <dgm:spPr/>
      <dgm:t>
        <a:bodyPr/>
        <a:lstStyle/>
        <a:p/>
      </dgm:t>
    </dgm:pt>
    <dgm:pt modelId="{7BF7BB42-A776-4857-89DE-D6DF818A6AFF}" type="pres">
      <dgm:prSet presAssocID="{0C631725-4AF2-4280-A96E-AF6D258E350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4417-4D84-4483-9785-53CC0A695F52}" type="pres">
      <dgm:prSet presAssocID="{D8248141-1C80-40A7-A676-649C71C53C5F}" presName="space"/>
      <dgm:spPr/>
      <dgm:t>
        <a:bodyPr/>
        <a:lstStyle/>
        <a:p/>
      </dgm:t>
    </dgm:pt>
    <dgm:pt modelId="{8602D2CF-5BBB-4EF7-8162-66A29E74BD3E}" type="pres">
      <dgm:prSet presAssocID="{500BA166-9BE6-40EC-8BC6-81D1BB6E983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8FCF6-BC73-4BA7-8B7A-E869CE4F6FD7}" srcId="{D23EF303-3F6D-4DD3-B798-2BE34178138A}" destId="{D276FCC7-F623-4EF7-803E-09BD6EFA0793}" srcOrd="0" destOrd="0" parTransId="{0A8D85CB-FE80-4641-91A5-5E782ED2B98D}" sibTransId="{24DACA65-B4C7-4181-BA06-F919F3F8A0CF}"/>
    <dgm:cxn modelId="{1C19B886-CC38-47DE-8ADA-05975DC1D413}" srcId="{D23EF303-3F6D-4DD3-B798-2BE34178138A}" destId="{70A0D8EF-C3CB-4D80-AD70-B3A820D082E4}" srcOrd="1" destOrd="0" parTransId="{F390FFA0-5145-4C7D-9A77-555E9B522BBE}" sibTransId="{85C7FDE3-AE24-4259-90E9-84D157D0350D}"/>
    <dgm:cxn modelId="{75066DFF-CD6B-4A5B-8D6A-68B9579E6018}" srcId="{D23EF303-3F6D-4DD3-B798-2BE34178138A}" destId="{0C631725-4AF2-4280-A96E-AF6D258E3509}" srcOrd="2" destOrd="0" parTransId="{7E5AD7BA-9E87-43FB-B010-CA5AAB718118}" sibTransId="{D8248141-1C80-40A7-A676-649C71C53C5F}"/>
    <dgm:cxn modelId="{AAEAFE92-D1A2-4BF9-8C31-3C1077704A73}" srcId="{D23EF303-3F6D-4DD3-B798-2BE34178138A}" destId="{500BA166-9BE6-40EC-8BC6-81D1BB6E9831}" srcOrd="3" destOrd="0" parTransId="{D959D1EC-FBBE-4AA0-9F7C-874ACEC764D8}" sibTransId="{8E7E9412-1E49-4E0C-83F7-0F439E7BD2D9}"/>
    <dgm:cxn modelId="{95C8E201-5C21-42E0-BEEF-EC84F2BFD843}" type="presOf" srcId="{D23EF303-3F6D-4DD3-B798-2BE34178138A}" destId="{36A03619-5DD2-4056-9491-8F250CA36595}" srcOrd="0" destOrd="0" presId="urn:microsoft.com/office/officeart/2005/8/layout/venn3"/>
    <dgm:cxn modelId="{DF6B1CD9-D043-4D82-83EC-B650FCD26410}" type="presParOf" srcId="{36A03619-5DD2-4056-9491-8F250CA36595}" destId="{DFD86AA2-9D44-4F08-8BAA-6779C1A13870}" srcOrd="0" destOrd="0" presId="urn:microsoft.com/office/officeart/2005/8/layout/venn3"/>
    <dgm:cxn modelId="{B503E095-A1DA-48D0-9869-5B37C6E252B6}" type="presOf" srcId="{D276FCC7-F623-4EF7-803E-09BD6EFA0793}" destId="{DFD86AA2-9D44-4F08-8BAA-6779C1A13870}" srcOrd="0" destOrd="0" presId="urn:microsoft.com/office/officeart/2005/8/layout/venn3"/>
    <dgm:cxn modelId="{929465AF-5B7A-48B6-903B-615C8605BE59}" type="presParOf" srcId="{36A03619-5DD2-4056-9491-8F250CA36595}" destId="{0780B860-D70E-4308-87DC-DCA674282AEB}" srcOrd="1" destOrd="0" presId="urn:microsoft.com/office/officeart/2005/8/layout/venn3"/>
    <dgm:cxn modelId="{AA1EFEF5-8D17-4284-A0B9-967CDA323541}" type="presParOf" srcId="{36A03619-5DD2-4056-9491-8F250CA36595}" destId="{0FF21C35-590E-415C-AB42-2D790D7787A9}" srcOrd="2" destOrd="0" presId="urn:microsoft.com/office/officeart/2005/8/layout/venn3"/>
    <dgm:cxn modelId="{A344D844-B3FA-40EF-9573-193F443C0B44}" type="presOf" srcId="{70A0D8EF-C3CB-4D80-AD70-B3A820D082E4}" destId="{0FF21C35-590E-415C-AB42-2D790D7787A9}" srcOrd="0" destOrd="0" presId="urn:microsoft.com/office/officeart/2005/8/layout/venn3"/>
    <dgm:cxn modelId="{0E8ABE1C-67D6-4CFD-8925-232024940880}" type="presParOf" srcId="{36A03619-5DD2-4056-9491-8F250CA36595}" destId="{C662DCEF-C532-4B01-9675-8D6DADC0E523}" srcOrd="3" destOrd="0" presId="urn:microsoft.com/office/officeart/2005/8/layout/venn3"/>
    <dgm:cxn modelId="{92F96070-0BBE-4AAA-88E5-41FA273A83C2}" type="presParOf" srcId="{36A03619-5DD2-4056-9491-8F250CA36595}" destId="{7BF7BB42-A776-4857-89DE-D6DF818A6AFF}" srcOrd="4" destOrd="0" presId="urn:microsoft.com/office/officeart/2005/8/layout/venn3"/>
    <dgm:cxn modelId="{1C50489C-A2C0-4375-B2B1-4ADD6D5C4A1E}" type="presOf" srcId="{0C631725-4AF2-4280-A96E-AF6D258E3509}" destId="{7BF7BB42-A776-4857-89DE-D6DF818A6AFF}" srcOrd="0" destOrd="0" presId="urn:microsoft.com/office/officeart/2005/8/layout/venn3"/>
    <dgm:cxn modelId="{44ED99FD-1910-4E64-875D-1D6C59C8921E}" type="presParOf" srcId="{36A03619-5DD2-4056-9491-8F250CA36595}" destId="{A6C34417-4D84-4483-9785-53CC0A695F52}" srcOrd="5" destOrd="0" presId="urn:microsoft.com/office/officeart/2005/8/layout/venn3"/>
    <dgm:cxn modelId="{6799634E-967F-4CDB-BEC2-215A689F3F37}" type="presParOf" srcId="{36A03619-5DD2-4056-9491-8F250CA36595}" destId="{8602D2CF-5BBB-4EF7-8162-66A29E74BD3E}" srcOrd="6" destOrd="0" presId="urn:microsoft.com/office/officeart/2005/8/layout/venn3"/>
    <dgm:cxn modelId="{8826F62A-2256-4DB1-8F41-950240B6139E}" type="presOf" srcId="{500BA166-9BE6-40EC-8BC6-81D1BB6E9831}" destId="{8602D2CF-5BBB-4EF7-8162-66A29E74BD3E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23EF303-3F6D-4DD3-B798-2BE34178138A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D85CB-FE80-4641-91A5-5E782ED2B98D}" type="parTrans" cxnId="{6D94BC46-6253-4500-A901-D0F1819DD5CE}">
      <dgm:prSet/>
      <dgm:spPr/>
      <dgm:t>
        <a:bodyPr/>
        <a:lstStyle/>
        <a:p>
          <a:endParaRPr lang="ru-RU"/>
        </a:p>
      </dgm:t>
    </dgm:pt>
    <dgm:pt modelId="{D276FCC7-F623-4EF7-803E-09BD6EFA0793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Сроки и руководство наставничеством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ACA65-B4C7-4181-BA06-F919F3F8A0CF}" type="sibTrans" cxnId="{6D94BC46-6253-4500-A901-D0F1819DD5CE}">
      <dgm:prSet/>
      <dgm:spPr/>
      <dgm:t>
        <a:bodyPr/>
        <a:lstStyle/>
        <a:p>
          <a:endParaRPr lang="ru-RU"/>
        </a:p>
      </dgm:t>
    </dgm:pt>
    <dgm:pt modelId="{F390FFA0-5145-4C7D-9A77-555E9B522BBE}" type="parTrans" cxnId="{F7FE4B8C-17FF-43C8-8BC6-F49FE85E4DFA}">
      <dgm:prSet/>
      <dgm:spPr/>
      <dgm:t>
        <a:bodyPr/>
        <a:lstStyle/>
        <a:p>
          <a:endParaRPr lang="ru-RU"/>
        </a:p>
      </dgm:t>
    </dgm:pt>
    <dgm:pt modelId="{70A0D8EF-C3CB-4D80-AD70-B3A820D082E4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наставника</a:t>
          </a:r>
        </a:p>
      </dgm:t>
    </dgm:pt>
    <dgm:pt modelId="{85C7FDE3-AE24-4259-90E9-84D157D0350D}" type="sibTrans" cxnId="{F7FE4B8C-17FF-43C8-8BC6-F49FE85E4DFA}">
      <dgm:prSet/>
      <dgm:spPr/>
      <dgm:t>
        <a:bodyPr/>
        <a:lstStyle/>
        <a:p>
          <a:endParaRPr lang="ru-RU"/>
        </a:p>
      </dgm:t>
    </dgm:pt>
    <dgm:pt modelId="{7E5AD7BA-9E87-43FB-B010-CA5AAB718118}" type="parTrans" cxnId="{5C2E621E-BB61-46E1-8B89-B65AFE0C0512}">
      <dgm:prSet/>
      <dgm:spPr/>
      <dgm:t>
        <a:bodyPr/>
        <a:lstStyle/>
        <a:p>
          <a:endParaRPr lang="ru-RU"/>
        </a:p>
      </dgm:t>
    </dgm:pt>
    <dgm:pt modelId="{0C631725-4AF2-4280-A96E-AF6D258E3509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стажера </a:t>
          </a:r>
          <a:endParaRPr lang="ru-RU" sz="1600"/>
        </a:p>
      </dgm:t>
    </dgm:pt>
    <dgm:pt modelId="{D8248141-1C80-40A7-A676-649C71C53C5F}" type="sibTrans" cxnId="{5C2E621E-BB61-46E1-8B89-B65AFE0C0512}">
      <dgm:prSet/>
      <dgm:spPr/>
      <dgm:t>
        <a:bodyPr/>
        <a:lstStyle/>
        <a:p>
          <a:endParaRPr lang="ru-RU"/>
        </a:p>
      </dgm:t>
    </dgm:pt>
    <dgm:pt modelId="{D959D1EC-FBBE-4AA0-9F7C-874ACEC764D8}" type="parTrans" cxnId="{6160564A-0B08-4679-8CCB-1FCA37860DCA}">
      <dgm:prSet/>
      <dgm:spPr/>
      <dgm:t>
        <a:bodyPr/>
        <a:lstStyle/>
        <a:p>
          <a:endParaRPr lang="ru-RU"/>
        </a:p>
      </dgm:t>
    </dgm:pt>
    <dgm:pt modelId="{500BA166-9BE6-40EC-8BC6-81D1BB6E9831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мотивации наставника</a:t>
          </a:r>
          <a:endParaRPr lang="ru-RU" sz="1600"/>
        </a:p>
      </dgm:t>
    </dgm:pt>
    <dgm:pt modelId="{8E7E9412-1E49-4E0C-83F7-0F439E7BD2D9}" type="sibTrans" cxnId="{6160564A-0B08-4679-8CCB-1FCA37860DCA}">
      <dgm:prSet/>
      <dgm:spPr/>
      <dgm:t>
        <a:bodyPr/>
        <a:lstStyle/>
        <a:p>
          <a:endParaRPr lang="ru-RU"/>
        </a:p>
      </dgm:t>
    </dgm:pt>
    <dgm:pt modelId="{36A03619-5DD2-4056-9491-8F250CA36595}" type="pres">
      <dgm:prSet presAssocID="{D23EF303-3F6D-4DD3-B798-2BE34178138A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86AA2-9D44-4F08-8BAA-6779C1A13870}" type="pres">
      <dgm:prSet presAssocID="{D276FCC7-F623-4EF7-803E-09BD6EFA0793}" presName="Name5" presStyleLbl="vennNode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0B860-D70E-4308-87DC-DCA674282AEB}" type="pres">
      <dgm:prSet presAssocID="{24DACA65-B4C7-4181-BA06-F919F3F8A0CF}" presName="space"/>
      <dgm:spPr/>
      <dgm:t>
        <a:bodyPr/>
        <a:lstStyle/>
        <a:p/>
      </dgm:t>
    </dgm:pt>
    <dgm:pt modelId="{0FF21C35-590E-415C-AB42-2D790D7787A9}" type="pres">
      <dgm:prSet presAssocID="{70A0D8EF-C3CB-4D80-AD70-B3A820D082E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2DCEF-C532-4B01-9675-8D6DADC0E523}" type="pres">
      <dgm:prSet presAssocID="{85C7FDE3-AE24-4259-90E9-84D157D0350D}" presName="space"/>
      <dgm:spPr/>
      <dgm:t>
        <a:bodyPr/>
        <a:lstStyle/>
        <a:p/>
      </dgm:t>
    </dgm:pt>
    <dgm:pt modelId="{7BF7BB42-A776-4857-89DE-D6DF818A6AFF}" type="pres">
      <dgm:prSet presAssocID="{0C631725-4AF2-4280-A96E-AF6D258E350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4417-4D84-4483-9785-53CC0A695F52}" type="pres">
      <dgm:prSet presAssocID="{D8248141-1C80-40A7-A676-649C71C53C5F}" presName="space"/>
      <dgm:spPr/>
      <dgm:t>
        <a:bodyPr/>
        <a:lstStyle/>
        <a:p/>
      </dgm:t>
    </dgm:pt>
    <dgm:pt modelId="{8602D2CF-5BBB-4EF7-8162-66A29E74BD3E}" type="pres">
      <dgm:prSet presAssocID="{500BA166-9BE6-40EC-8BC6-81D1BB6E983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4BC46-6253-4500-A901-D0F1819DD5CE}" srcId="{D23EF303-3F6D-4DD3-B798-2BE34178138A}" destId="{D276FCC7-F623-4EF7-803E-09BD6EFA0793}" srcOrd="0" destOrd="0" parTransId="{0A8D85CB-FE80-4641-91A5-5E782ED2B98D}" sibTransId="{24DACA65-B4C7-4181-BA06-F919F3F8A0CF}"/>
    <dgm:cxn modelId="{F7FE4B8C-17FF-43C8-8BC6-F49FE85E4DFA}" srcId="{D23EF303-3F6D-4DD3-B798-2BE34178138A}" destId="{70A0D8EF-C3CB-4D80-AD70-B3A820D082E4}" srcOrd="1" destOrd="0" parTransId="{F390FFA0-5145-4C7D-9A77-555E9B522BBE}" sibTransId="{85C7FDE3-AE24-4259-90E9-84D157D0350D}"/>
    <dgm:cxn modelId="{5C2E621E-BB61-46E1-8B89-B65AFE0C0512}" srcId="{D23EF303-3F6D-4DD3-B798-2BE34178138A}" destId="{0C631725-4AF2-4280-A96E-AF6D258E3509}" srcOrd="2" destOrd="0" parTransId="{7E5AD7BA-9E87-43FB-B010-CA5AAB718118}" sibTransId="{D8248141-1C80-40A7-A676-649C71C53C5F}"/>
    <dgm:cxn modelId="{6160564A-0B08-4679-8CCB-1FCA37860DCA}" srcId="{D23EF303-3F6D-4DD3-B798-2BE34178138A}" destId="{500BA166-9BE6-40EC-8BC6-81D1BB6E9831}" srcOrd="3" destOrd="0" parTransId="{D959D1EC-FBBE-4AA0-9F7C-874ACEC764D8}" sibTransId="{8E7E9412-1E49-4E0C-83F7-0F439E7BD2D9}"/>
    <dgm:cxn modelId="{6799FF03-1991-493A-B681-47E90820B6F1}" type="presOf" srcId="{D23EF303-3F6D-4DD3-B798-2BE34178138A}" destId="{36A03619-5DD2-4056-9491-8F250CA36595}" srcOrd="0" destOrd="0" presId="urn:microsoft.com/office/officeart/2005/8/layout/venn3"/>
    <dgm:cxn modelId="{55C51294-A726-441A-B4A5-0EBC19E0FA7B}" type="presParOf" srcId="{36A03619-5DD2-4056-9491-8F250CA36595}" destId="{DFD86AA2-9D44-4F08-8BAA-6779C1A13870}" srcOrd="0" destOrd="0" presId="urn:microsoft.com/office/officeart/2005/8/layout/venn3"/>
    <dgm:cxn modelId="{A5FB4038-C6B0-44BA-97A0-02E8CA1F3294}" type="presOf" srcId="{D276FCC7-F623-4EF7-803E-09BD6EFA0793}" destId="{DFD86AA2-9D44-4F08-8BAA-6779C1A13870}" srcOrd="0" destOrd="0" presId="urn:microsoft.com/office/officeart/2005/8/layout/venn3"/>
    <dgm:cxn modelId="{0D2577E7-4E24-4C0F-BF30-80DB9AA80FE4}" type="presParOf" srcId="{36A03619-5DD2-4056-9491-8F250CA36595}" destId="{0780B860-D70E-4308-87DC-DCA674282AEB}" srcOrd="1" destOrd="0" presId="urn:microsoft.com/office/officeart/2005/8/layout/venn3"/>
    <dgm:cxn modelId="{562D9883-97DB-4D28-AE11-ED19924509FA}" type="presParOf" srcId="{36A03619-5DD2-4056-9491-8F250CA36595}" destId="{0FF21C35-590E-415C-AB42-2D790D7787A9}" srcOrd="2" destOrd="0" presId="urn:microsoft.com/office/officeart/2005/8/layout/venn3"/>
    <dgm:cxn modelId="{627D40DD-958A-4BC2-A8B1-F107BE167BB4}" type="presOf" srcId="{70A0D8EF-C3CB-4D80-AD70-B3A820D082E4}" destId="{0FF21C35-590E-415C-AB42-2D790D7787A9}" srcOrd="0" destOrd="0" presId="urn:microsoft.com/office/officeart/2005/8/layout/venn3"/>
    <dgm:cxn modelId="{E00E937B-C99A-4965-932E-3549180DA134}" type="presParOf" srcId="{36A03619-5DD2-4056-9491-8F250CA36595}" destId="{C662DCEF-C532-4B01-9675-8D6DADC0E523}" srcOrd="3" destOrd="0" presId="urn:microsoft.com/office/officeart/2005/8/layout/venn3"/>
    <dgm:cxn modelId="{07876B49-C16A-48E1-8BAD-EF86A08F4555}" type="presParOf" srcId="{36A03619-5DD2-4056-9491-8F250CA36595}" destId="{7BF7BB42-A776-4857-89DE-D6DF818A6AFF}" srcOrd="4" destOrd="0" presId="urn:microsoft.com/office/officeart/2005/8/layout/venn3"/>
    <dgm:cxn modelId="{814B4471-8ACE-4950-AF3B-01B660864B3C}" type="presOf" srcId="{0C631725-4AF2-4280-A96E-AF6D258E3509}" destId="{7BF7BB42-A776-4857-89DE-D6DF818A6AFF}" srcOrd="0" destOrd="0" presId="urn:microsoft.com/office/officeart/2005/8/layout/venn3"/>
    <dgm:cxn modelId="{805D4AB4-ED73-4DE2-A386-19F8DECDBFC2}" type="presParOf" srcId="{36A03619-5DD2-4056-9491-8F250CA36595}" destId="{A6C34417-4D84-4483-9785-53CC0A695F52}" srcOrd="5" destOrd="0" presId="urn:microsoft.com/office/officeart/2005/8/layout/venn3"/>
    <dgm:cxn modelId="{7E53CAC7-B1AF-4550-AA45-74327414D510}" type="presParOf" srcId="{36A03619-5DD2-4056-9491-8F250CA36595}" destId="{8602D2CF-5BBB-4EF7-8162-66A29E74BD3E}" srcOrd="6" destOrd="0" presId="urn:microsoft.com/office/officeart/2005/8/layout/venn3"/>
    <dgm:cxn modelId="{93DDA0B3-436A-40CB-AF12-AC0926B9784D}" type="presOf" srcId="{500BA166-9BE6-40EC-8BC6-81D1BB6E9831}" destId="{8602D2CF-5BBB-4EF7-8162-66A29E74BD3E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BB24F7A-9DEE-4B14-8E43-E8CBB8F68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35B24-93BD-4FC4-9232-26A9CBEEC5FD}" type="parTrans" cxnId="{D616CBA4-0B81-4AF7-B8DB-96E97FDA14AE}">
      <dgm:prSet/>
      <dgm:spPr/>
      <dgm:t>
        <a:bodyPr/>
        <a:lstStyle/>
        <a:p>
          <a:endParaRPr lang="ru-RU"/>
        </a:p>
      </dgm:t>
    </dgm:pt>
    <dgm:pt modelId="{D6DD26A8-3F75-4384-BE57-2B8A602B6404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801CB-A00B-4C68-963F-E94009018C64}" type="parTrans" cxnId="{47DAC27C-9DA9-4D7C-8244-8FE7D813EFAC}">
      <dgm:prSet/>
      <dgm:spPr/>
      <dgm:t>
        <a:bodyPr/>
        <a:lstStyle/>
        <a:p>
          <a:endParaRPr lang="ru-RU"/>
        </a:p>
      </dgm:t>
    </dgm:pt>
    <dgm:pt modelId="{6E214B84-2176-4652-8614-B96BB6BA8DB3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Должностная </a:t>
          </a:r>
        </a:p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инструкция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E0A3B-A3BB-4012-935E-02ED94889BD6}" type="sibTrans" cxnId="{47DAC27C-9DA9-4D7C-8244-8FE7D813EFAC}">
      <dgm:prSet/>
      <dgm:spPr/>
      <dgm:t>
        <a:bodyPr/>
        <a:lstStyle/>
        <a:p>
          <a:endParaRPr lang="ru-RU"/>
        </a:p>
      </dgm:t>
    </dgm:pt>
    <dgm:pt modelId="{63A840EA-8D0A-4B41-9027-E5705B0A4015}" type="parTrans" cxnId="{02AE9493-F0E2-4AA0-80D2-B6EE9F3EE42F}">
      <dgm:prSet/>
      <dgm:spPr/>
      <dgm:t>
        <a:bodyPr/>
        <a:lstStyle/>
        <a:p>
          <a:endParaRPr lang="ru-RU"/>
        </a:p>
      </dgm:t>
    </dgm:pt>
    <dgm:pt modelId="{17B494AA-35D3-41DB-A3D6-2F52A4378D6F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Промышленная безопасность, охрана труда, пожарная безопасность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98301-1214-408D-BC54-4591915196D5}" type="sibTrans" cxnId="{02AE9493-F0E2-4AA0-80D2-B6EE9F3EE42F}">
      <dgm:prSet/>
      <dgm:spPr/>
      <dgm:t>
        <a:bodyPr/>
        <a:lstStyle/>
        <a:p>
          <a:endParaRPr lang="ru-RU"/>
        </a:p>
      </dgm:t>
    </dgm:pt>
    <dgm:pt modelId="{EDB0AFB9-B6C2-4C05-8B37-17A852CB55BE}" type="parTrans" cxnId="{F43F21E8-7A32-42C3-8548-E1375DF69165}">
      <dgm:prSet/>
      <dgm:spPr/>
      <dgm:t>
        <a:bodyPr/>
        <a:lstStyle/>
        <a:p>
          <a:endParaRPr lang="ru-RU"/>
        </a:p>
      </dgm:t>
    </dgm:pt>
    <dgm:pt modelId="{A62D13E6-B964-481D-8453-EA10F3DA845A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сведения о цехе и организации рабочего места. Сырье и материалы, применяемые в цехе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8E284-2C44-4CB0-B1D8-0C9A1A07394A}" type="sibTrans" cxnId="{F43F21E8-7A32-42C3-8548-E1375DF69165}">
      <dgm:prSet/>
      <dgm:spPr/>
      <dgm:t>
        <a:bodyPr/>
        <a:lstStyle/>
        <a:p>
          <a:endParaRPr lang="ru-RU"/>
        </a:p>
      </dgm:t>
    </dgm:pt>
    <dgm:pt modelId="{363D525B-CCCE-4C21-971D-27DA821B5CA2}" type="parTrans" cxnId="{054C3EFE-5AE0-4A46-8EF4-11EB52B1994B}">
      <dgm:prSet/>
      <dgm:spPr/>
      <dgm:t>
        <a:bodyPr/>
        <a:lstStyle/>
        <a:p>
          <a:endParaRPr lang="ru-RU"/>
        </a:p>
      </dgm:t>
    </dgm:pt>
    <dgm:pt modelId="{70399CA8-2F2B-4622-8E26-CA7D97A6845F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схема узла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17A8E-C071-4F81-BC24-BCE72CE11F66}" type="sibTrans" cxnId="{054C3EFE-5AE0-4A46-8EF4-11EB52B1994B}">
      <dgm:prSet/>
      <dgm:spPr/>
      <dgm:t>
        <a:bodyPr/>
        <a:lstStyle/>
        <a:p>
          <a:endParaRPr lang="ru-RU"/>
        </a:p>
      </dgm:t>
    </dgm:pt>
    <dgm:pt modelId="{8EF13EE7-A329-4C7B-91F7-01324CA78F8C}" type="parTrans" cxnId="{94DC972A-F39D-4D6D-8B58-5F52090C405C}">
      <dgm:prSet/>
      <dgm:spPr/>
      <dgm:t>
        <a:bodyPr/>
        <a:lstStyle/>
        <a:p>
          <a:endParaRPr lang="ru-RU"/>
        </a:p>
      </dgm:t>
    </dgm:pt>
    <dgm:pt modelId="{009F49E0-2E58-4C07-A04F-8E69996F28BA}">
      <dgm:prSet phldrT="[Текст]" custT="1"/>
      <dgm:spPr/>
      <dgm:t>
        <a:bodyPr/>
        <a:lstStyle/>
        <a:p>
          <a:r>
            <a:rPr lang="ru-RU" sz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 – измерительные приборы и средства автоматического управления процессами производства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FC1A7-619F-4FC4-9308-5EF6D2A5A6B5}" type="sibTrans" cxnId="{94DC972A-F39D-4D6D-8B58-5F52090C405C}">
      <dgm:prSet/>
      <dgm:spPr/>
      <dgm:t>
        <a:bodyPr/>
        <a:lstStyle/>
        <a:p>
          <a:endParaRPr lang="ru-RU"/>
        </a:p>
      </dgm:t>
    </dgm:pt>
    <dgm:pt modelId="{A77F4A5C-87A3-42A3-8A68-D296256ACF7F}" type="sibTrans" cxnId="{D616CBA4-0B81-4AF7-B8DB-96E97FDA14AE}">
      <dgm:prSet/>
      <dgm:spPr/>
      <dgm:t>
        <a:bodyPr/>
        <a:lstStyle/>
        <a:p>
          <a:endParaRPr lang="ru-RU"/>
        </a:p>
      </dgm:t>
    </dgm:pt>
    <dgm:pt modelId="{E8F84F5D-9032-4506-B320-D7BD9E477310}" type="pres">
      <dgm:prSet presAssocID="{1BB24F7A-9DEE-4B14-8E43-E8CBB8F68539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A9B9C4-1480-4825-B185-472AC42BD054}" type="pres">
      <dgm:prSet presAssocID="{D6DD26A8-3F75-4384-BE57-2B8A602B6404}" presName="hierRoot1"/>
      <dgm:spPr/>
      <dgm:t>
        <a:bodyPr/>
        <a:lstStyle/>
        <a:p/>
      </dgm:t>
    </dgm:pt>
    <dgm:pt modelId="{9E61DED0-4BC4-4CB5-8D02-5CB84FF26204}" type="pres">
      <dgm:prSet presAssocID="{D6DD26A8-3F75-4384-BE57-2B8A602B6404}" presName="composite"/>
      <dgm:spPr/>
      <dgm:t>
        <a:bodyPr/>
        <a:lstStyle/>
        <a:p/>
      </dgm:t>
    </dgm:pt>
    <dgm:pt modelId="{46BBA139-0D01-42CB-A7BE-5206B7CAF9CB}" type="pres">
      <dgm:prSet presAssocID="{D6DD26A8-3F75-4384-BE57-2B8A602B6404}" presName="background" presStyleLbl="node0" presStyleCnt="1"/>
      <dgm:spPr/>
      <dgm:t>
        <a:bodyPr/>
        <a:lstStyle/>
        <a:p/>
      </dgm:t>
    </dgm:pt>
    <dgm:pt modelId="{C917B8A4-310D-4C10-9FA0-0726A5487613}" type="pres">
      <dgm:prSet presAssocID="{D6DD26A8-3F75-4384-BE57-2B8A602B6404}" presName="text" presStyleLbl="fgAcc0" presStyleCnt="1" custScaleX="163911" custScaleY="98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960B7-7A14-4DC4-ACE1-B5D8B1A72E33}" type="pres">
      <dgm:prSet presAssocID="{D6DD26A8-3F75-4384-BE57-2B8A602B6404}" presName="hierChild2"/>
      <dgm:spPr/>
      <dgm:t>
        <a:bodyPr/>
        <a:lstStyle/>
        <a:p/>
      </dgm:t>
    </dgm:pt>
    <dgm:pt modelId="{AF2D382D-E49D-4DBC-B2EE-E0B092448E5B}" type="pres">
      <dgm:prSet presAssocID="{B33801CB-A00B-4C68-963F-E94009018C64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76A8C6C-B7BB-4242-9AB1-BC9D5BA61736}" type="pres">
      <dgm:prSet presAssocID="{6E214B84-2176-4652-8614-B96BB6BA8DB3}" presName="hierRoot2"/>
      <dgm:spPr/>
      <dgm:t>
        <a:bodyPr/>
        <a:lstStyle/>
        <a:p/>
      </dgm:t>
    </dgm:pt>
    <dgm:pt modelId="{45E92195-F925-4145-9DE3-68180F31A56A}" type="pres">
      <dgm:prSet presAssocID="{6E214B84-2176-4652-8614-B96BB6BA8DB3}" presName="composite2"/>
      <dgm:spPr/>
      <dgm:t>
        <a:bodyPr/>
        <a:lstStyle/>
        <a:p/>
      </dgm:t>
    </dgm:pt>
    <dgm:pt modelId="{A3351332-59D4-4362-B815-DA1DFF6DEA6B}" type="pres">
      <dgm:prSet presAssocID="{6E214B84-2176-4652-8614-B96BB6BA8DB3}" presName="background2" presStyleLbl="node2" presStyleCnt="5"/>
      <dgm:spPr/>
      <dgm:t>
        <a:bodyPr/>
        <a:lstStyle/>
        <a:p/>
      </dgm:t>
    </dgm:pt>
    <dgm:pt modelId="{5D242E16-EF34-428A-B449-65AC1F1B3F92}" type="pres">
      <dgm:prSet presAssocID="{6E214B84-2176-4652-8614-B96BB6BA8DB3}" presName="text2" presStyleLbl="fgAcc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F2392-04C3-480A-9D15-AB36D85C6B66}" type="pres">
      <dgm:prSet presAssocID="{6E214B84-2176-4652-8614-B96BB6BA8DB3}" presName="hierChild3"/>
      <dgm:spPr/>
      <dgm:t>
        <a:bodyPr/>
        <a:lstStyle/>
        <a:p/>
      </dgm:t>
    </dgm:pt>
    <dgm:pt modelId="{AE597CA1-E2EE-4A75-93B8-52669C0BB01F}" type="pres">
      <dgm:prSet presAssocID="{63A840EA-8D0A-4B41-9027-E5705B0A401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BC9915BA-57EB-4658-A55D-8D28980241BD}" type="pres">
      <dgm:prSet presAssocID="{17B494AA-35D3-41DB-A3D6-2F52A4378D6F}" presName="hierRoot2"/>
      <dgm:spPr/>
      <dgm:t>
        <a:bodyPr/>
        <a:lstStyle/>
        <a:p/>
      </dgm:t>
    </dgm:pt>
    <dgm:pt modelId="{7D9D2371-74FA-4BDE-AA71-98185DB85204}" type="pres">
      <dgm:prSet presAssocID="{17B494AA-35D3-41DB-A3D6-2F52A4378D6F}" presName="composite2"/>
      <dgm:spPr/>
      <dgm:t>
        <a:bodyPr/>
        <a:lstStyle/>
        <a:p/>
      </dgm:t>
    </dgm:pt>
    <dgm:pt modelId="{2AD3AA3C-AE51-46C7-BF8F-488E55A661D7}" type="pres">
      <dgm:prSet presAssocID="{17B494AA-35D3-41DB-A3D6-2F52A4378D6F}" presName="background2" presStyleLbl="node2" presStyleIdx="1" presStyleCnt="5"/>
      <dgm:spPr>
        <a:blipFill rotWithShape="0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2C719B-BAE2-4310-BEE0-2A4FEA0BF945}" type="pres">
      <dgm:prSet presAssocID="{17B494AA-35D3-41DB-A3D6-2F52A4378D6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55C5F-2000-46D0-970A-89579709FE23}" type="pres">
      <dgm:prSet presAssocID="{17B494AA-35D3-41DB-A3D6-2F52A4378D6F}" presName="hierChild3"/>
      <dgm:spPr/>
      <dgm:t>
        <a:bodyPr/>
        <a:lstStyle/>
        <a:p/>
      </dgm:t>
    </dgm:pt>
    <dgm:pt modelId="{1617479E-89E5-436A-954B-790C1AEE00C5}" type="pres">
      <dgm:prSet presAssocID="{EDB0AFB9-B6C2-4C05-8B37-17A852CB55B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B4AAE2B-ABC9-4277-B984-20159731E920}" type="pres">
      <dgm:prSet presAssocID="{A62D13E6-B964-481D-8453-EA10F3DA845A}" presName="hierRoot2"/>
      <dgm:spPr/>
      <dgm:t>
        <a:bodyPr/>
        <a:lstStyle/>
        <a:p/>
      </dgm:t>
    </dgm:pt>
    <dgm:pt modelId="{F0A40D8D-AD5A-47F4-A14D-8662A7FAA109}" type="pres">
      <dgm:prSet presAssocID="{A62D13E6-B964-481D-8453-EA10F3DA845A}" presName="composite2"/>
      <dgm:spPr/>
      <dgm:t>
        <a:bodyPr/>
        <a:lstStyle/>
        <a:p/>
      </dgm:t>
    </dgm:pt>
    <dgm:pt modelId="{EF2431A9-9946-45CA-A6EC-A5DC8C87BADC}" type="pres">
      <dgm:prSet presAssocID="{A62D13E6-B964-481D-8453-EA10F3DA845A}" presName="background2" presStyleLbl="node2" presStyleIdx="2" presStyleCnt="5"/>
      <dgm:spPr>
        <a:blipFill rotWithShape="0">
          <a:blip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A4203E-3345-4E36-826A-B744F86167C8}" type="pres">
      <dgm:prSet presAssocID="{A62D13E6-B964-481D-8453-EA10F3DA845A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0F89D-4215-4337-8495-528A6C7A7B3C}" type="pres">
      <dgm:prSet presAssocID="{A62D13E6-B964-481D-8453-EA10F3DA845A}" presName="hierChild3"/>
      <dgm:spPr/>
      <dgm:t>
        <a:bodyPr/>
        <a:lstStyle/>
        <a:p/>
      </dgm:t>
    </dgm:pt>
    <dgm:pt modelId="{67C40E44-2F8D-4044-822D-DA93A56AFEB0}" type="pres">
      <dgm:prSet presAssocID="{363D525B-CCCE-4C21-971D-27DA821B5C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762A600-A153-4C9B-BF64-DAF29F230EDE}" type="pres">
      <dgm:prSet presAssocID="{70399CA8-2F2B-4622-8E26-CA7D97A6845F}" presName="hierRoot2"/>
      <dgm:spPr/>
      <dgm:t>
        <a:bodyPr/>
        <a:lstStyle/>
        <a:p/>
      </dgm:t>
    </dgm:pt>
    <dgm:pt modelId="{3AD4F76A-2A79-43DD-9497-EF8B286961FA}" type="pres">
      <dgm:prSet presAssocID="{70399CA8-2F2B-4622-8E26-CA7D97A6845F}" presName="composite2"/>
      <dgm:spPr/>
      <dgm:t>
        <a:bodyPr/>
        <a:lstStyle/>
        <a:p/>
      </dgm:t>
    </dgm:pt>
    <dgm:pt modelId="{DB9848B7-A569-4A9D-8627-666EDB927742}" type="pres">
      <dgm:prSet presAssocID="{70399CA8-2F2B-4622-8E26-CA7D97A6845F}" presName="background2" presStyleLbl="node2" presStyleIdx="3" presStyleCnt="5"/>
      <dgm:spPr/>
      <dgm:t>
        <a:bodyPr/>
        <a:lstStyle/>
        <a:p/>
      </dgm:t>
    </dgm:pt>
    <dgm:pt modelId="{93206F3A-D371-4BCA-8EBB-2F2DC52C5812}" type="pres">
      <dgm:prSet presAssocID="{70399CA8-2F2B-4622-8E26-CA7D97A6845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26E7A-D8B1-45BF-A426-16AF9CE6A013}" type="pres">
      <dgm:prSet presAssocID="{70399CA8-2F2B-4622-8E26-CA7D97A6845F}" presName="hierChild3"/>
      <dgm:spPr/>
      <dgm:t>
        <a:bodyPr/>
        <a:lstStyle/>
        <a:p/>
      </dgm:t>
    </dgm:pt>
    <dgm:pt modelId="{5E350490-145C-43C0-BB15-54C738662135}" type="pres">
      <dgm:prSet presAssocID="{8EF13EE7-A329-4C7B-91F7-01324CA78F8C}" presName="Name10" presStyleLbl="parChTrans1D2" presStyleCnt="5"/>
      <dgm:spPr/>
      <dgm:t>
        <a:bodyPr/>
        <a:lstStyle/>
        <a:p>
          <a:endParaRPr lang="ru-RU"/>
        </a:p>
      </dgm:t>
    </dgm:pt>
    <dgm:pt modelId="{AE9FF494-8E56-4012-B7FD-38D80FCAE339}" type="pres">
      <dgm:prSet presAssocID="{009F49E0-2E58-4C07-A04F-8E69996F28BA}" presName="hierRoot2"/>
      <dgm:spPr/>
      <dgm:t>
        <a:bodyPr/>
        <a:lstStyle/>
        <a:p/>
      </dgm:t>
    </dgm:pt>
    <dgm:pt modelId="{FFACE2AA-271C-4ADF-B8E7-2E1758929912}" type="pres">
      <dgm:prSet presAssocID="{009F49E0-2E58-4C07-A04F-8E69996F28BA}" presName="composite2"/>
      <dgm:spPr/>
      <dgm:t>
        <a:bodyPr/>
        <a:lstStyle/>
        <a:p/>
      </dgm:t>
    </dgm:pt>
    <dgm:pt modelId="{42622A07-C350-4980-A182-FCF2FC2548FA}" type="pres">
      <dgm:prSet presAssocID="{009F49E0-2E58-4C07-A04F-8E69996F28BA}" presName="background2" presStyleLbl="node2" presStyleIdx="4" presStyleCnt="5"/>
      <dgm:spPr/>
      <dgm:t>
        <a:bodyPr/>
        <a:lstStyle/>
        <a:p/>
      </dgm:t>
    </dgm:pt>
    <dgm:pt modelId="{F74977FA-99E1-483D-82BA-5EDAC9E526B5}" type="pres">
      <dgm:prSet presAssocID="{009F49E0-2E58-4C07-A04F-8E69996F28B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3507D-3C83-4490-98DC-D8D19F399ABA}" type="pres">
      <dgm:prSet presAssocID="{009F49E0-2E58-4C07-A04F-8E69996F28BA}" presName="hierChild3"/>
      <dgm:spPr/>
      <dgm:t>
        <a:bodyPr/>
        <a:lstStyle/>
        <a:p/>
      </dgm:t>
    </dgm:pt>
  </dgm:ptLst>
  <dgm:cxnLst>
    <dgm:cxn modelId="{D616CBA4-0B81-4AF7-B8DB-96E97FDA14AE}" srcId="{1BB24F7A-9DEE-4B14-8E43-E8CBB8F68539}" destId="{D6DD26A8-3F75-4384-BE57-2B8A602B6404}" srcOrd="0" destOrd="0" parTransId="{94E35B24-93BD-4FC4-9232-26A9CBEEC5FD}" sibTransId="{A77F4A5C-87A3-42A3-8A68-D296256ACF7F}"/>
    <dgm:cxn modelId="{47DAC27C-9DA9-4D7C-8244-8FE7D813EFAC}" srcId="{D6DD26A8-3F75-4384-BE57-2B8A602B6404}" destId="{6E214B84-2176-4652-8614-B96BB6BA8DB3}" srcOrd="0" destOrd="0" parTransId="{B33801CB-A00B-4C68-963F-E94009018C64}" sibTransId="{E12E0A3B-A3BB-4012-935E-02ED94889BD6}"/>
    <dgm:cxn modelId="{02AE9493-F0E2-4AA0-80D2-B6EE9F3EE42F}" srcId="{D6DD26A8-3F75-4384-BE57-2B8A602B6404}" destId="{17B494AA-35D3-41DB-A3D6-2F52A4378D6F}" srcOrd="1" destOrd="0" parTransId="{63A840EA-8D0A-4B41-9027-E5705B0A4015}" sibTransId="{7E598301-1214-408D-BC54-4591915196D5}"/>
    <dgm:cxn modelId="{F43F21E8-7A32-42C3-8548-E1375DF69165}" srcId="{D6DD26A8-3F75-4384-BE57-2B8A602B6404}" destId="{A62D13E6-B964-481D-8453-EA10F3DA845A}" srcOrd="2" destOrd="0" parTransId="{EDB0AFB9-B6C2-4C05-8B37-17A852CB55BE}" sibTransId="{EC78E284-2C44-4CB0-B1D8-0C9A1A07394A}"/>
    <dgm:cxn modelId="{054C3EFE-5AE0-4A46-8EF4-11EB52B1994B}" srcId="{D6DD26A8-3F75-4384-BE57-2B8A602B6404}" destId="{70399CA8-2F2B-4622-8E26-CA7D97A6845F}" srcOrd="3" destOrd="0" parTransId="{363D525B-CCCE-4C21-971D-27DA821B5CA2}" sibTransId="{7E317A8E-C071-4F81-BC24-BCE72CE11F66}"/>
    <dgm:cxn modelId="{94DC972A-F39D-4D6D-8B58-5F52090C405C}" srcId="{D6DD26A8-3F75-4384-BE57-2B8A602B6404}" destId="{009F49E0-2E58-4C07-A04F-8E69996F28BA}" srcOrd="4" destOrd="0" parTransId="{8EF13EE7-A329-4C7B-91F7-01324CA78F8C}" sibTransId="{F66FC1A7-619F-4FC4-9308-5EF6D2A5A6B5}"/>
    <dgm:cxn modelId="{734D3A0D-26DB-4045-803A-130F28CFDD64}" type="presOf" srcId="{1BB24F7A-9DEE-4B14-8E43-E8CBB8F68539}" destId="{E8F84F5D-9032-4506-B320-D7BD9E477310}" srcOrd="0" destOrd="0" presId="urn:microsoft.com/office/officeart/2005/8/layout/hierarchy1"/>
    <dgm:cxn modelId="{5AA76930-3923-4545-8A60-6843F0BD12ED}" type="presParOf" srcId="{E8F84F5D-9032-4506-B320-D7BD9E477310}" destId="{74A9B9C4-1480-4825-B185-472AC42BD054}" srcOrd="0" destOrd="0" presId="urn:microsoft.com/office/officeart/2005/8/layout/hierarchy1"/>
    <dgm:cxn modelId="{D490B78E-9EC8-4B7C-8E95-0189F3D5FEF0}" type="presParOf" srcId="{74A9B9C4-1480-4825-B185-472AC42BD054}" destId="{9E61DED0-4BC4-4CB5-8D02-5CB84FF26204}" srcOrd="0" destOrd="0" presId="urn:microsoft.com/office/officeart/2005/8/layout/hierarchy1"/>
    <dgm:cxn modelId="{0B4A5361-ED2F-449A-88D4-870BAC737A3A}" type="presParOf" srcId="{9E61DED0-4BC4-4CB5-8D02-5CB84FF26204}" destId="{46BBA139-0D01-42CB-A7BE-5206B7CAF9CB}" srcOrd="0" destOrd="0" presId="urn:microsoft.com/office/officeart/2005/8/layout/hierarchy1"/>
    <dgm:cxn modelId="{89572F42-843F-4203-A66A-9588C8485697}" type="presParOf" srcId="{9E61DED0-4BC4-4CB5-8D02-5CB84FF26204}" destId="{C917B8A4-310D-4C10-9FA0-0726A5487613}" srcOrd="1" destOrd="0" presId="urn:microsoft.com/office/officeart/2005/8/layout/hierarchy1"/>
    <dgm:cxn modelId="{5BBB545B-8987-444C-902B-4E9303E608A2}" type="presOf" srcId="{D6DD26A8-3F75-4384-BE57-2B8A602B6404}" destId="{C917B8A4-310D-4C10-9FA0-0726A5487613}" srcOrd="0" destOrd="0" presId="urn:microsoft.com/office/officeart/2005/8/layout/hierarchy1"/>
    <dgm:cxn modelId="{E18DAC5C-1EAE-4CAA-ABEC-91DCC1516BAD}" type="presParOf" srcId="{74A9B9C4-1480-4825-B185-472AC42BD054}" destId="{80F960B7-7A14-4DC4-ACE1-B5D8B1A72E33}" srcOrd="1" destOrd="0" presId="urn:microsoft.com/office/officeart/2005/8/layout/hierarchy1"/>
    <dgm:cxn modelId="{EF9C1784-B411-4071-92AA-D66151FF04A3}" type="presParOf" srcId="{80F960B7-7A14-4DC4-ACE1-B5D8B1A72E33}" destId="{AF2D382D-E49D-4DBC-B2EE-E0B092448E5B}" srcOrd="0" destOrd="0" presId="urn:microsoft.com/office/officeart/2005/8/layout/hierarchy1"/>
    <dgm:cxn modelId="{7B10ABD8-E670-4B32-A017-50E612CB9077}" type="presOf" srcId="{B33801CB-A00B-4C68-963F-E94009018C64}" destId="{AF2D382D-E49D-4DBC-B2EE-E0B092448E5B}" srcOrd="0" destOrd="0" presId="urn:microsoft.com/office/officeart/2005/8/layout/hierarchy1"/>
    <dgm:cxn modelId="{BCA3A745-95A7-4881-BD45-9666EF2ACB95}" type="presParOf" srcId="{80F960B7-7A14-4DC4-ACE1-B5D8B1A72E33}" destId="{676A8C6C-B7BB-4242-9AB1-BC9D5BA61736}" srcOrd="1" destOrd="0" presId="urn:microsoft.com/office/officeart/2005/8/layout/hierarchy1"/>
    <dgm:cxn modelId="{0C6A1078-1968-4F76-8A8C-0482E4D7DCDB}" type="presParOf" srcId="{676A8C6C-B7BB-4242-9AB1-BC9D5BA61736}" destId="{45E92195-F925-4145-9DE3-68180F31A56A}" srcOrd="0" destOrd="0" presId="urn:microsoft.com/office/officeart/2005/8/layout/hierarchy1"/>
    <dgm:cxn modelId="{5561FDAC-2E38-41B5-B63E-0FC991758CCC}" type="presParOf" srcId="{45E92195-F925-4145-9DE3-68180F31A56A}" destId="{A3351332-59D4-4362-B815-DA1DFF6DEA6B}" srcOrd="0" destOrd="0" presId="urn:microsoft.com/office/officeart/2005/8/layout/hierarchy1"/>
    <dgm:cxn modelId="{DF6F466C-6709-43B1-9DC1-96A386E93DBD}" type="presParOf" srcId="{45E92195-F925-4145-9DE3-68180F31A56A}" destId="{5D242E16-EF34-428A-B449-65AC1F1B3F92}" srcOrd="1" destOrd="0" presId="urn:microsoft.com/office/officeart/2005/8/layout/hierarchy1"/>
    <dgm:cxn modelId="{9BB5752F-D3DD-4102-A485-2D2CFEA035EA}" type="presOf" srcId="{6E214B84-2176-4652-8614-B96BB6BA8DB3}" destId="{5D242E16-EF34-428A-B449-65AC1F1B3F92}" srcOrd="0" destOrd="0" presId="urn:microsoft.com/office/officeart/2005/8/layout/hierarchy1"/>
    <dgm:cxn modelId="{E1D514ED-F4A3-411F-A3EE-26FB1F70338E}" type="presParOf" srcId="{676A8C6C-B7BB-4242-9AB1-BC9D5BA61736}" destId="{EE0F2392-04C3-480A-9D15-AB36D85C6B66}" srcOrd="1" destOrd="0" presId="urn:microsoft.com/office/officeart/2005/8/layout/hierarchy1"/>
    <dgm:cxn modelId="{A6F93C11-5C15-4804-A6CA-F80F8F47A877}" type="presParOf" srcId="{80F960B7-7A14-4DC4-ACE1-B5D8B1A72E33}" destId="{AE597CA1-E2EE-4A75-93B8-52669C0BB01F}" srcOrd="2" destOrd="0" presId="urn:microsoft.com/office/officeart/2005/8/layout/hierarchy1"/>
    <dgm:cxn modelId="{B0D0FF71-E8FB-4134-8695-D83161856C79}" type="presOf" srcId="{63A840EA-8D0A-4B41-9027-E5705B0A4015}" destId="{AE597CA1-E2EE-4A75-93B8-52669C0BB01F}" srcOrd="0" destOrd="0" presId="urn:microsoft.com/office/officeart/2005/8/layout/hierarchy1"/>
    <dgm:cxn modelId="{47538EA8-0E0F-46B3-8D56-F095517619B6}" type="presParOf" srcId="{80F960B7-7A14-4DC4-ACE1-B5D8B1A72E33}" destId="{BC9915BA-57EB-4658-A55D-8D28980241BD}" srcOrd="3" destOrd="0" presId="urn:microsoft.com/office/officeart/2005/8/layout/hierarchy1"/>
    <dgm:cxn modelId="{A3698B32-0647-40E5-8AEF-ED8D132A91ED}" type="presParOf" srcId="{BC9915BA-57EB-4658-A55D-8D28980241BD}" destId="{7D9D2371-74FA-4BDE-AA71-98185DB85204}" srcOrd="0" destOrd="0" presId="urn:microsoft.com/office/officeart/2005/8/layout/hierarchy1"/>
    <dgm:cxn modelId="{B060589D-873C-44FE-90C2-1C87DBE4CEA3}" type="presParOf" srcId="{7D9D2371-74FA-4BDE-AA71-98185DB85204}" destId="{2AD3AA3C-AE51-46C7-BF8F-488E55A661D7}" srcOrd="0" destOrd="0" presId="urn:microsoft.com/office/officeart/2005/8/layout/hierarchy1"/>
    <dgm:cxn modelId="{987CBA40-5A51-4A30-901F-07B23E7E0804}" type="presParOf" srcId="{7D9D2371-74FA-4BDE-AA71-98185DB85204}" destId="{DC2C719B-BAE2-4310-BEE0-2A4FEA0BF945}" srcOrd="1" destOrd="0" presId="urn:microsoft.com/office/officeart/2005/8/layout/hierarchy1"/>
    <dgm:cxn modelId="{B594F67F-72B7-44E9-BF71-57836AF3D9A1}" type="presOf" srcId="{17B494AA-35D3-41DB-A3D6-2F52A4378D6F}" destId="{DC2C719B-BAE2-4310-BEE0-2A4FEA0BF945}" srcOrd="0" destOrd="0" presId="urn:microsoft.com/office/officeart/2005/8/layout/hierarchy1"/>
    <dgm:cxn modelId="{1BA26A8D-A145-4915-89D6-9D15C6CB9C1D}" type="presParOf" srcId="{BC9915BA-57EB-4658-A55D-8D28980241BD}" destId="{47C55C5F-2000-46D0-970A-89579709FE23}" srcOrd="1" destOrd="0" presId="urn:microsoft.com/office/officeart/2005/8/layout/hierarchy1"/>
    <dgm:cxn modelId="{7AF15ACC-692F-429E-9475-9F334455B67C}" type="presParOf" srcId="{80F960B7-7A14-4DC4-ACE1-B5D8B1A72E33}" destId="{1617479E-89E5-436A-954B-790C1AEE00C5}" srcOrd="4" destOrd="0" presId="urn:microsoft.com/office/officeart/2005/8/layout/hierarchy1"/>
    <dgm:cxn modelId="{155CC701-CB89-466F-91EB-39B932B712C2}" type="presOf" srcId="{EDB0AFB9-B6C2-4C05-8B37-17A852CB55BE}" destId="{1617479E-89E5-436A-954B-790C1AEE00C5}" srcOrd="0" destOrd="0" presId="urn:microsoft.com/office/officeart/2005/8/layout/hierarchy1"/>
    <dgm:cxn modelId="{ABC8D602-4788-496E-B2EA-6F82F5F5CA46}" type="presParOf" srcId="{80F960B7-7A14-4DC4-ACE1-B5D8B1A72E33}" destId="{8B4AAE2B-ABC9-4277-B984-20159731E920}" srcOrd="5" destOrd="0" presId="urn:microsoft.com/office/officeart/2005/8/layout/hierarchy1"/>
    <dgm:cxn modelId="{91717196-DA58-4A79-8DF3-3A6F898E803B}" type="presParOf" srcId="{8B4AAE2B-ABC9-4277-B984-20159731E920}" destId="{F0A40D8D-AD5A-47F4-A14D-8662A7FAA109}" srcOrd="0" destOrd="0" presId="urn:microsoft.com/office/officeart/2005/8/layout/hierarchy1"/>
    <dgm:cxn modelId="{B19B96A1-4432-4A24-A8C2-1D4CC3D81DF0}" type="presParOf" srcId="{F0A40D8D-AD5A-47F4-A14D-8662A7FAA109}" destId="{EF2431A9-9946-45CA-A6EC-A5DC8C87BADC}" srcOrd="0" destOrd="0" presId="urn:microsoft.com/office/officeart/2005/8/layout/hierarchy1"/>
    <dgm:cxn modelId="{EC5120F5-C555-44F1-85E1-92DCE592F2F4}" type="presParOf" srcId="{F0A40D8D-AD5A-47F4-A14D-8662A7FAA109}" destId="{ACA4203E-3345-4E36-826A-B744F86167C8}" srcOrd="1" destOrd="0" presId="urn:microsoft.com/office/officeart/2005/8/layout/hierarchy1"/>
    <dgm:cxn modelId="{1573A287-EC62-47B1-87B8-2FBBFBFDEC73}" type="presOf" srcId="{A62D13E6-B964-481D-8453-EA10F3DA845A}" destId="{ACA4203E-3345-4E36-826A-B744F86167C8}" srcOrd="0" destOrd="0" presId="urn:microsoft.com/office/officeart/2005/8/layout/hierarchy1"/>
    <dgm:cxn modelId="{FFFC7DA3-4050-44A2-9184-BFC6566AE2F6}" type="presParOf" srcId="{8B4AAE2B-ABC9-4277-B984-20159731E920}" destId="{0220F89D-4215-4337-8495-528A6C7A7B3C}" srcOrd="1" destOrd="0" presId="urn:microsoft.com/office/officeart/2005/8/layout/hierarchy1"/>
    <dgm:cxn modelId="{D85653A3-CBDF-42B8-B922-155FA0F4533F}" type="presParOf" srcId="{80F960B7-7A14-4DC4-ACE1-B5D8B1A72E33}" destId="{67C40E44-2F8D-4044-822D-DA93A56AFEB0}" srcOrd="6" destOrd="0" presId="urn:microsoft.com/office/officeart/2005/8/layout/hierarchy1"/>
    <dgm:cxn modelId="{511E5EE8-9AC0-42A4-92B0-5DDB2FD240B3}" type="presOf" srcId="{363D525B-CCCE-4C21-971D-27DA821B5CA2}" destId="{67C40E44-2F8D-4044-822D-DA93A56AFEB0}" srcOrd="0" destOrd="0" presId="urn:microsoft.com/office/officeart/2005/8/layout/hierarchy1"/>
    <dgm:cxn modelId="{14E90E99-DA76-4B7B-B617-F4DBE09AF706}" type="presParOf" srcId="{80F960B7-7A14-4DC4-ACE1-B5D8B1A72E33}" destId="{2762A600-A153-4C9B-BF64-DAF29F230EDE}" srcOrd="7" destOrd="0" presId="urn:microsoft.com/office/officeart/2005/8/layout/hierarchy1"/>
    <dgm:cxn modelId="{F8BA10F2-9882-408D-AFCD-F8E16A4E6BAB}" type="presParOf" srcId="{2762A600-A153-4C9B-BF64-DAF29F230EDE}" destId="{3AD4F76A-2A79-43DD-9497-EF8B286961FA}" srcOrd="0" destOrd="0" presId="urn:microsoft.com/office/officeart/2005/8/layout/hierarchy1"/>
    <dgm:cxn modelId="{84421060-C97C-4FC1-A5ED-DD1DE58C542E}" type="presParOf" srcId="{3AD4F76A-2A79-43DD-9497-EF8B286961FA}" destId="{DB9848B7-A569-4A9D-8627-666EDB927742}" srcOrd="0" destOrd="0" presId="urn:microsoft.com/office/officeart/2005/8/layout/hierarchy1"/>
    <dgm:cxn modelId="{25A23869-F3BD-4BD4-8AAD-3F5F15635C47}" type="presParOf" srcId="{3AD4F76A-2A79-43DD-9497-EF8B286961FA}" destId="{93206F3A-D371-4BCA-8EBB-2F2DC52C5812}" srcOrd="1" destOrd="0" presId="urn:microsoft.com/office/officeart/2005/8/layout/hierarchy1"/>
    <dgm:cxn modelId="{BEE86F38-6441-4FBC-9427-B00F6663E675}" type="presOf" srcId="{70399CA8-2F2B-4622-8E26-CA7D97A6845F}" destId="{93206F3A-D371-4BCA-8EBB-2F2DC52C5812}" srcOrd="0" destOrd="0" presId="urn:microsoft.com/office/officeart/2005/8/layout/hierarchy1"/>
    <dgm:cxn modelId="{7F56AAB5-70D2-46AD-A715-99893C4F2F5C}" type="presParOf" srcId="{2762A600-A153-4C9B-BF64-DAF29F230EDE}" destId="{ED826E7A-D8B1-45BF-A426-16AF9CE6A013}" srcOrd="1" destOrd="0" presId="urn:microsoft.com/office/officeart/2005/8/layout/hierarchy1"/>
    <dgm:cxn modelId="{2DE88807-806D-48CC-BFFE-F741FC001BA9}" type="presParOf" srcId="{80F960B7-7A14-4DC4-ACE1-B5D8B1A72E33}" destId="{5E350490-145C-43C0-BB15-54C738662135}" srcOrd="8" destOrd="0" presId="urn:microsoft.com/office/officeart/2005/8/layout/hierarchy1"/>
    <dgm:cxn modelId="{93C01DA4-B37D-40E9-BC27-4D766FC74F23}" type="presOf" srcId="{8EF13EE7-A329-4C7B-91F7-01324CA78F8C}" destId="{5E350490-145C-43C0-BB15-54C738662135}" srcOrd="0" destOrd="0" presId="urn:microsoft.com/office/officeart/2005/8/layout/hierarchy1"/>
    <dgm:cxn modelId="{1528EB15-65E7-431D-ABD2-CAE7762BE09D}" type="presParOf" srcId="{80F960B7-7A14-4DC4-ACE1-B5D8B1A72E33}" destId="{AE9FF494-8E56-4012-B7FD-38D80FCAE339}" srcOrd="9" destOrd="0" presId="urn:microsoft.com/office/officeart/2005/8/layout/hierarchy1"/>
    <dgm:cxn modelId="{90C99C66-04E3-42C5-8D0B-BC6E04BCE1F8}" type="presParOf" srcId="{AE9FF494-8E56-4012-B7FD-38D80FCAE339}" destId="{FFACE2AA-271C-4ADF-B8E7-2E1758929912}" srcOrd="0" destOrd="0" presId="urn:microsoft.com/office/officeart/2005/8/layout/hierarchy1"/>
    <dgm:cxn modelId="{C1192BAE-0B84-4D4B-AE57-8EEB91EFF565}" type="presParOf" srcId="{FFACE2AA-271C-4ADF-B8E7-2E1758929912}" destId="{42622A07-C350-4980-A182-FCF2FC2548FA}" srcOrd="0" destOrd="0" presId="urn:microsoft.com/office/officeart/2005/8/layout/hierarchy1"/>
    <dgm:cxn modelId="{B8CF0AF7-3DE8-4C4F-B5F0-9918B99282CD}" type="presParOf" srcId="{FFACE2AA-271C-4ADF-B8E7-2E1758929912}" destId="{F74977FA-99E1-483D-82BA-5EDAC9E526B5}" srcOrd="1" destOrd="0" presId="urn:microsoft.com/office/officeart/2005/8/layout/hierarchy1"/>
    <dgm:cxn modelId="{D9FDFC5B-D844-495C-8D97-1CB6A244D783}" type="presOf" srcId="{009F49E0-2E58-4C07-A04F-8E69996F28BA}" destId="{F74977FA-99E1-483D-82BA-5EDAC9E526B5}" srcOrd="0" destOrd="0" presId="urn:microsoft.com/office/officeart/2005/8/layout/hierarchy1"/>
    <dgm:cxn modelId="{099C170E-0E24-440D-9917-2F2DE78DE9A8}" type="presParOf" srcId="{AE9FF494-8E56-4012-B7FD-38D80FCAE339}" destId="{5243507D-3C83-4490-98DC-D8D19F399A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5" name=""/>
      <dsp:cNvGrpSpPr/>
    </dsp:nvGrpSpPr>
    <dsp:grpSpPr/>
    <dsp:sp modelId="{32FDBEDD-5F5D-4D4E-BA48-8AF6DB6D2EA3}">
      <dsp:nvSpPr>
        <dsp:cNvPr id="16" name=""/>
        <dsp:cNvSpPr/>
      </dsp:nvSpPr>
      <dsp:spPr>
        <a:xfrm>
          <a:off x="1073352" y="2065428"/>
          <a:ext cx="514869" cy="1471617"/>
        </a:xfrm>
        <a:custGeom>
          <a:rect l="0" t="0" r="0" b="0"/>
          <a:pathLst>
            <a:path>
              <a:moveTo>
                <a:pt x="0" y="0"/>
              </a:moveTo>
              <a:lnTo>
                <a:pt x="257434" y="0"/>
              </a:lnTo>
              <a:lnTo>
                <a:pt x="257434" y="1471617"/>
              </a:lnTo>
              <a:lnTo>
                <a:pt x="514869" y="14716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1810" y="2762259"/>
        <a:ext cx="77954" cy="77954"/>
      </dsp:txXfrm>
    </dsp:sp>
    <dsp:sp modelId="{F15EF481-173D-4FCF-B33A-7D342F96E229}">
      <dsp:nvSpPr>
        <dsp:cNvPr id="17" name=""/>
        <dsp:cNvSpPr/>
      </dsp:nvSpPr>
      <dsp:spPr>
        <a:xfrm>
          <a:off x="1073352" y="2065428"/>
          <a:ext cx="514869" cy="490539"/>
        </a:xfrm>
        <a:custGeom>
          <a:rect l="0" t="0" r="0" b="0"/>
          <a:pathLst>
            <a:path>
              <a:moveTo>
                <a:pt x="0" y="0"/>
              </a:moveTo>
              <a:lnTo>
                <a:pt x="257434" y="0"/>
              </a:lnTo>
              <a:lnTo>
                <a:pt x="257434" y="490539"/>
              </a:lnTo>
              <a:lnTo>
                <a:pt x="514869" y="4905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3009" y="2292919"/>
        <a:ext cx="35556" cy="35556"/>
      </dsp:txXfrm>
    </dsp:sp>
    <dsp:sp modelId="{7BEDFF01-76B5-49D3-91F6-ECC49C532CDB}">
      <dsp:nvSpPr>
        <dsp:cNvPr id="18" name=""/>
        <dsp:cNvSpPr/>
      </dsp:nvSpPr>
      <dsp:spPr>
        <a:xfrm>
          <a:off x="1073352" y="1574888"/>
          <a:ext cx="514869" cy="490539"/>
        </a:xfrm>
        <a:custGeom>
          <a:rect l="0" t="0" r="0" b="0"/>
          <a:pathLst>
            <a:path>
              <a:moveTo>
                <a:pt x="0" y="490539"/>
              </a:moveTo>
              <a:lnTo>
                <a:pt x="257434" y="490539"/>
              </a:lnTo>
              <a:lnTo>
                <a:pt x="257434" y="0"/>
              </a:lnTo>
              <a:lnTo>
                <a:pt x="5148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3009" y="1802379"/>
        <a:ext cx="35556" cy="35556"/>
      </dsp:txXfrm>
    </dsp:sp>
    <dsp:sp modelId="{9A0D2009-E6AD-48DF-BA3A-D30343024FBF}">
      <dsp:nvSpPr>
        <dsp:cNvPr id="19" name=""/>
        <dsp:cNvSpPr/>
      </dsp:nvSpPr>
      <dsp:spPr>
        <a:xfrm>
          <a:off x="1073352" y="593810"/>
          <a:ext cx="514869" cy="1471617"/>
        </a:xfrm>
        <a:custGeom>
          <a:rect l="0" t="0" r="0" b="0"/>
          <a:pathLst>
            <a:path>
              <a:moveTo>
                <a:pt x="0" y="1471617"/>
              </a:moveTo>
              <a:lnTo>
                <a:pt x="257434" y="1471617"/>
              </a:lnTo>
              <a:lnTo>
                <a:pt x="257434" y="0"/>
              </a:lnTo>
              <a:lnTo>
                <a:pt x="5148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1810" y="1290642"/>
        <a:ext cx="77954" cy="77954"/>
      </dsp:txXfrm>
    </dsp:sp>
    <dsp:sp modelId="{870D8A11-D4E6-4230-AF48-BD126D487008}">
      <dsp:nvSpPr>
        <dsp:cNvPr id="20" name=""/>
        <dsp:cNvSpPr/>
      </dsp:nvSpPr>
      <dsp:spPr>
        <a:xfrm rot="16200000">
          <a:off x="-1384506" y="1672996"/>
          <a:ext cx="4130856" cy="78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компании</a:t>
          </a: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4506" y="1672996"/>
        <a:ext cx="4130856" cy="784862"/>
      </dsp:txXfrm>
    </dsp:sp>
    <dsp:sp modelId="{D664D03C-261C-4327-9E01-D891106DC8F4}">
      <dsp:nvSpPr>
        <dsp:cNvPr id="21" name=""/>
        <dsp:cNvSpPr/>
      </dsp:nvSpPr>
      <dsp:spPr>
        <a:xfrm>
          <a:off x="1588222" y="201379"/>
          <a:ext cx="2574349" cy="78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222" y="201379"/>
        <a:ext cx="2574349" cy="784862"/>
      </dsp:txXfrm>
    </dsp:sp>
    <dsp:sp modelId="{DBCE5800-F1A0-463D-95C2-BF68220547FD}">
      <dsp:nvSpPr>
        <dsp:cNvPr id="22" name=""/>
        <dsp:cNvSpPr/>
      </dsp:nvSpPr>
      <dsp:spPr>
        <a:xfrm>
          <a:off x="1588222" y="1182457"/>
          <a:ext cx="2574349" cy="78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28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222" y="1182457"/>
        <a:ext cx="2574349" cy="784862"/>
      </dsp:txXfrm>
    </dsp:sp>
    <dsp:sp modelId="{4E4DEDAA-8E3E-4A7E-8E28-7DEA93451C4C}">
      <dsp:nvSpPr>
        <dsp:cNvPr id="23" name=""/>
        <dsp:cNvSpPr/>
      </dsp:nvSpPr>
      <dsp:spPr>
        <a:xfrm>
          <a:off x="1588222" y="2163535"/>
          <a:ext cx="2574349" cy="78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успеху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222" y="2163535"/>
        <a:ext cx="2574349" cy="784862"/>
      </dsp:txXfrm>
    </dsp:sp>
    <dsp:sp modelId="{254783EE-8BF4-4641-BEF0-6CB8B0912A7C}">
      <dsp:nvSpPr>
        <dsp:cNvPr id="24" name=""/>
        <dsp:cNvSpPr/>
      </dsp:nvSpPr>
      <dsp:spPr>
        <a:xfrm>
          <a:off x="1588222" y="3144614"/>
          <a:ext cx="2574349" cy="78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Стабильность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222" y="3144614"/>
        <a:ext cx="2574349" cy="784862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9" name=""/>
      <dsp:cNvGrpSpPr/>
    </dsp:nvGrpSpPr>
    <dsp:grpSpPr/>
    <dsp:sp modelId="{5E350490-145C-43C0-BB15-54C738662135}">
      <dsp:nvSpPr>
        <dsp:cNvPr id="30" name=""/>
        <dsp:cNvSpPr/>
      </dsp:nvSpPr>
      <dsp:spPr>
        <a:xfrm>
          <a:off x="5121287" y="1943771"/>
          <a:ext cx="4248673" cy="505495"/>
        </a:xfrm>
        <a:custGeom>
          <a:rect l="0" t="0" r="0" b="0"/>
          <a:pathLst>
            <a:path>
              <a:moveTo>
                <a:pt x="0" y="0"/>
              </a:moveTo>
              <a:lnTo>
                <a:pt x="0" y="344480"/>
              </a:lnTo>
              <a:lnTo>
                <a:pt x="4248673" y="344480"/>
              </a:lnTo>
              <a:lnTo>
                <a:pt x="4248673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7C40E44-2F8D-4044-822D-DA93A56AFEB0}">
      <dsp:nvSpPr>
        <dsp:cNvPr id="31" name=""/>
        <dsp:cNvSpPr/>
      </dsp:nvSpPr>
      <dsp:spPr>
        <a:xfrm>
          <a:off x="5121287" y="1943771"/>
          <a:ext cx="2124336" cy="505495"/>
        </a:xfrm>
        <a:custGeom>
          <a:rect l="0" t="0" r="0" b="0"/>
          <a:pathLst>
            <a:path>
              <a:moveTo>
                <a:pt x="0" y="0"/>
              </a:moveTo>
              <a:lnTo>
                <a:pt x="0" y="344480"/>
              </a:lnTo>
              <a:lnTo>
                <a:pt x="2124336" y="344480"/>
              </a:lnTo>
              <a:lnTo>
                <a:pt x="2124336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617479E-89E5-436A-954B-790C1AEE00C5}">
      <dsp:nvSpPr>
        <dsp:cNvPr id="32" name=""/>
        <dsp:cNvSpPr/>
      </dsp:nvSpPr>
      <dsp:spPr>
        <a:xfrm>
          <a:off x="5075567" y="1943771"/>
          <a:ext cx="91440" cy="505495"/>
        </a:xfrm>
        <a:custGeom>
          <a:rect l="0" t="0" r="0" b="0"/>
          <a:pathLst>
            <a:path>
              <a:moveTo>
                <a:pt x="45720" y="0"/>
              </a:moveTo>
              <a:lnTo>
                <a:pt x="4572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E597CA1-E2EE-4A75-93B8-52669C0BB01F}">
      <dsp:nvSpPr>
        <dsp:cNvPr id="33" name=""/>
        <dsp:cNvSpPr/>
      </dsp:nvSpPr>
      <dsp:spPr>
        <a:xfrm>
          <a:off x="2996950" y="1943771"/>
          <a:ext cx="2124336" cy="505495"/>
        </a:xfrm>
        <a:custGeom>
          <a:rect l="0" t="0" r="0" b="0"/>
          <a:pathLst>
            <a:path>
              <a:moveTo>
                <a:pt x="2124336" y="0"/>
              </a:moveTo>
              <a:lnTo>
                <a:pt x="2124336" y="344480"/>
              </a:lnTo>
              <a:lnTo>
                <a:pt x="0" y="344480"/>
              </a:lnTo>
              <a:lnTo>
                <a:pt x="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F2D382D-E49D-4DBC-B2EE-E0B092448E5B}">
      <dsp:nvSpPr>
        <dsp:cNvPr id="34" name=""/>
        <dsp:cNvSpPr/>
      </dsp:nvSpPr>
      <dsp:spPr>
        <a:xfrm>
          <a:off x="872613" y="1943771"/>
          <a:ext cx="4248673" cy="505495"/>
        </a:xfrm>
        <a:custGeom>
          <a:rect l="0" t="0" r="0" b="0"/>
          <a:pathLst>
            <a:path>
              <a:moveTo>
                <a:pt x="4248673" y="0"/>
              </a:moveTo>
              <a:lnTo>
                <a:pt x="4248673" y="344480"/>
              </a:lnTo>
              <a:lnTo>
                <a:pt x="0" y="344480"/>
              </a:lnTo>
              <a:lnTo>
                <a:pt x="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6BBA139-0D01-42CB-A7BE-5206B7CAF9CB}">
      <dsp:nvSpPr>
        <dsp:cNvPr id="35" name=""/>
        <dsp:cNvSpPr/>
      </dsp:nvSpPr>
      <dsp:spPr>
        <a:xfrm>
          <a:off x="3670691" y="840082"/>
          <a:ext cx="2901191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917B8A4-310D-4C10-9FA0-0726A5487613}">
      <dsp:nvSpPr>
        <dsp:cNvPr id="36" name=""/>
        <dsp:cNvSpPr/>
      </dsp:nvSpPr>
      <dsp:spPr>
        <a:xfrm>
          <a:off x="3863813" y="1023547"/>
          <a:ext cx="2901191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часть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6139" y="1055873"/>
        <a:ext cx="2836539" cy="1039037"/>
      </dsp:txXfrm>
    </dsp:sp>
    <dsp:sp modelId="{A3351332-59D4-4362-B815-DA1DFF6DEA6B}">
      <dsp:nvSpPr>
        <dsp:cNvPr id="37" name=""/>
        <dsp:cNvSpPr/>
      </dsp:nvSpPr>
      <dsp:spPr>
        <a:xfrm>
          <a:off x="3566" y="2449267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D242E16-EF34-428A-B449-65AC1F1B3F92}">
      <dsp:nvSpPr>
        <dsp:cNvPr id="38" name=""/>
        <dsp:cNvSpPr/>
      </dsp:nvSpPr>
      <dsp:spPr>
        <a:xfrm>
          <a:off x="196688" y="2632733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Упражнение в пользовании индивидуальными средствами защиты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14" y="2665059"/>
        <a:ext cx="1673441" cy="1039037"/>
      </dsp:txXfrm>
    </dsp:sp>
    <dsp:sp modelId="{2AD3AA3C-AE51-46C7-BF8F-488E55A661D7}">
      <dsp:nvSpPr>
        <dsp:cNvPr id="39" name=""/>
        <dsp:cNvSpPr/>
      </dsp:nvSpPr>
      <dsp:spPr>
        <a:xfrm>
          <a:off x="2127903" y="2449267"/>
          <a:ext cx="1738093" cy="1103689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C2C719B-BAE2-4310-BEE0-2A4FEA0BF945}">
      <dsp:nvSpPr>
        <dsp:cNvPr id="40" name=""/>
        <dsp:cNvSpPr/>
      </dsp:nvSpPr>
      <dsp:spPr>
        <a:xfrm>
          <a:off x="2321025" y="2632733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 состояние защитных приспособлений у аппаратов и механизмов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351" y="2665059"/>
        <a:ext cx="1673441" cy="1039037"/>
      </dsp:txXfrm>
    </dsp:sp>
    <dsp:sp modelId="{EF2431A9-9946-45CA-A6EC-A5DC8C87BADC}">
      <dsp:nvSpPr>
        <dsp:cNvPr id="41" name=""/>
        <dsp:cNvSpPr/>
      </dsp:nvSpPr>
      <dsp:spPr>
        <a:xfrm>
          <a:off x="4252240" y="2449267"/>
          <a:ext cx="1738093" cy="1103689"/>
        </a:xfrm>
        <a:prstGeom prst="roundRect">
          <a:avLst>
            <a:gd name="adj" fmla="val 10000"/>
          </a:avLst>
        </a:prstGeom>
        <a:blipFill rotWithShape="0">
          <a:blip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CA4203E-3345-4E36-826A-B744F86167C8}">
      <dsp:nvSpPr>
        <dsp:cNvPr id="42" name=""/>
        <dsp:cNvSpPr/>
      </dsp:nvSpPr>
      <dsp:spPr>
        <a:xfrm>
          <a:off x="4445362" y="2632733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Пуск</a:t>
          </a:r>
          <a:r>
            <a:rPr lang="en-US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остановка насосно-компрессорного оборудования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7688" y="2665059"/>
        <a:ext cx="1673441" cy="1039037"/>
      </dsp:txXfrm>
    </dsp:sp>
    <dsp:sp modelId="{DB9848B7-A569-4A9D-8627-666EDB927742}">
      <dsp:nvSpPr>
        <dsp:cNvPr id="43" name=""/>
        <dsp:cNvSpPr/>
      </dsp:nvSpPr>
      <dsp:spPr>
        <a:xfrm>
          <a:off x="6376577" y="2449267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3206F3A-D371-4BCA-8EBB-2F2DC52C5812}">
      <dsp:nvSpPr>
        <dsp:cNvPr id="44" name=""/>
        <dsp:cNvSpPr/>
      </dsp:nvSpPr>
      <dsp:spPr>
        <a:xfrm>
          <a:off x="6569699" y="2632733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оборудования отделения синтеза к пуску</a:t>
          </a:r>
          <a:r>
            <a:rPr lang="en-US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остановке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2025" y="2665059"/>
        <a:ext cx="1673441" cy="1039037"/>
      </dsp:txXfrm>
    </dsp:sp>
    <dsp:sp modelId="{42622A07-C350-4980-A182-FCF2FC2548FA}">
      <dsp:nvSpPr>
        <dsp:cNvPr id="45" name=""/>
        <dsp:cNvSpPr/>
      </dsp:nvSpPr>
      <dsp:spPr>
        <a:xfrm>
          <a:off x="8500914" y="2449267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74977FA-99E1-483D-82BA-5EDAC9E526B5}">
      <dsp:nvSpPr>
        <dsp:cNvPr id="46" name=""/>
        <dsp:cNvSpPr/>
      </dsp:nvSpPr>
      <dsp:spPr>
        <a:xfrm>
          <a:off x="8694036" y="2632733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наиболее экономичного и стабильного метода ведения тех. процесса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6362" y="2665059"/>
        <a:ext cx="1673441" cy="1039037"/>
      </dsp:txXfrm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CAE7933E-BF54-43D6-8758-0990968CCDAE}">
      <dsp:nvSpPr>
        <dsp:cNvPr id="8" name=""/>
        <dsp:cNvSpPr/>
      </dsp:nvSpPr>
      <dsp:spPr>
        <a:xfrm>
          <a:off x="3492571" y="-40459"/>
          <a:ext cx="2963445" cy="200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обучающихся к реальным условиям производственной деятельности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6557" y="253849"/>
        <a:ext cx="2095473" cy="1421044"/>
      </dsp:txXfrm>
    </dsp:sp>
    <dsp:sp modelId="{BF33510A-E520-49BD-9BED-78119876D982}">
      <dsp:nvSpPr>
        <dsp:cNvPr id="9" name=""/>
        <dsp:cNvSpPr/>
      </dsp:nvSpPr>
      <dsp:spPr>
        <a:xfrm rot="2188280">
          <a:off x="6052337" y="1541759"/>
          <a:ext cx="323713" cy="6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061847" y="1648548"/>
        <a:ext cx="226599" cy="406956"/>
      </dsp:txXfrm>
    </dsp:sp>
    <dsp:sp modelId="{A1B9ED8A-ED9C-4936-943E-59BD6A982632}">
      <dsp:nvSpPr>
        <dsp:cNvPr id="10" name=""/>
        <dsp:cNvSpPr/>
      </dsp:nvSpPr>
      <dsp:spPr>
        <a:xfrm>
          <a:off x="6058976" y="1704117"/>
          <a:ext cx="2981431" cy="2327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общественно-значимых качеств личности специалиста-профессионала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5596" y="2045032"/>
        <a:ext cx="2108191" cy="1646080"/>
      </dsp:txXfrm>
    </dsp:sp>
    <dsp:sp modelId="{38975458-53DE-416D-AEE9-1EFAFBA347D8}">
      <dsp:nvSpPr>
        <dsp:cNvPr id="11" name=""/>
        <dsp:cNvSpPr/>
      </dsp:nvSpPr>
      <dsp:spPr>
        <a:xfrm rot="6033210">
          <a:off x="7142421" y="3940414"/>
          <a:ext cx="288613" cy="6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7193642" y="4033506"/>
        <a:ext cx="202029" cy="406956"/>
      </dsp:txXfrm>
    </dsp:sp>
    <dsp:sp modelId="{B9D887FA-CFBD-49B4-89AC-2BC759CE874D}">
      <dsp:nvSpPr>
        <dsp:cNvPr id="12" name=""/>
        <dsp:cNvSpPr/>
      </dsp:nvSpPr>
      <dsp:spPr>
        <a:xfrm>
          <a:off x="5660833" y="4546383"/>
          <a:ext cx="2779782" cy="1999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интереса к выбранной специальности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923" y="4839252"/>
        <a:ext cx="1965602" cy="1414095"/>
      </dsp:txXfrm>
    </dsp:sp>
    <dsp:sp modelId="{971CCE9A-8E03-42EC-9123-C5C7A867E313}">
      <dsp:nvSpPr>
        <dsp:cNvPr id="13" name=""/>
        <dsp:cNvSpPr/>
      </dsp:nvSpPr>
      <dsp:spPr>
        <a:xfrm rot="10785019">
          <a:off x="4765030" y="5215751"/>
          <a:ext cx="633056" cy="6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954946" y="5350989"/>
        <a:ext cx="443139" cy="406956"/>
      </dsp:txXfrm>
    </dsp:sp>
    <dsp:sp modelId="{5287A252-6B24-4EEB-A7A6-E49DE2A698F2}">
      <dsp:nvSpPr>
        <dsp:cNvPr id="14" name=""/>
        <dsp:cNvSpPr/>
      </dsp:nvSpPr>
      <dsp:spPr>
        <a:xfrm>
          <a:off x="1495108" y="4476870"/>
          <a:ext cx="2971342" cy="217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моральной и психологической поддержки в преодолении профессиональных трудностей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0251" y="4795293"/>
        <a:ext cx="2101056" cy="1537485"/>
      </dsp:txXfrm>
    </dsp:sp>
    <dsp:sp modelId="{138F59DB-276A-41D7-9574-A4971DDC5450}">
      <dsp:nvSpPr>
        <dsp:cNvPr id="15" name=""/>
        <dsp:cNvSpPr/>
      </dsp:nvSpPr>
      <dsp:spPr>
        <a:xfrm rot="15322396">
          <a:off x="2487469" y="3897106"/>
          <a:ext cx="293565" cy="6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542623" y="4075365"/>
        <a:ext cx="205496" cy="406956"/>
      </dsp:txXfrm>
    </dsp:sp>
    <dsp:sp modelId="{6C10C3A2-544C-478E-8F24-14301D90C875}">
      <dsp:nvSpPr>
        <dsp:cNvPr id="16" name=""/>
        <dsp:cNvSpPr/>
      </dsp:nvSpPr>
      <dsp:spPr>
        <a:xfrm>
          <a:off x="686933" y="1963531"/>
          <a:ext cx="3232860" cy="200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профессиональных компетенций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0374" y="2257839"/>
        <a:ext cx="2285978" cy="1421044"/>
      </dsp:txXfrm>
    </dsp:sp>
    <dsp:sp modelId="{BCEF4149-CB57-401D-981D-4C299B8172C2}">
      <dsp:nvSpPr>
        <dsp:cNvPr id="17" name=""/>
        <dsp:cNvSpPr/>
      </dsp:nvSpPr>
      <dsp:spPr>
        <a:xfrm rot="19387152">
          <a:off x="3433944" y="1620356"/>
          <a:ext cx="428106" cy="6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446795" y="1794547"/>
        <a:ext cx="299674" cy="406956"/>
      </dsp:txXfrm>
    </dsp:sp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565EC808-4BF1-43A4-8F86-8BCCD2DE6613}">
      <dsp:nvSpPr>
        <dsp:cNvPr id="13" name=""/>
        <dsp:cNvSpPr/>
      </dsp:nvSpPr>
      <dsp:spPr>
        <a:xfrm rot="5400000">
          <a:off x="712017" y="2101390"/>
          <a:ext cx="806727" cy="7908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66C126-CA59-4E80-B630-2DE87FFA8ABB}">
      <dsp:nvSpPr>
        <dsp:cNvPr id="14" name=""/>
        <dsp:cNvSpPr/>
      </dsp:nvSpPr>
      <dsp:spPr>
        <a:xfrm>
          <a:off x="14503" y="268237"/>
          <a:ext cx="2508074" cy="17455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Единовременная выплата материального вознаграждения в размере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10 – 15% к должностному окладу за каждого подопечного после прохождения им аттестации</a:t>
          </a:r>
          <a:endParaRPr lang="ru-RU" sz="1400" kern="1200"/>
        </a:p>
      </dsp:txBody>
      <dsp:txXfrm>
        <a:off x="99728" y="353462"/>
        <a:ext cx="2337624" cy="1575077"/>
      </dsp:txXfrm>
    </dsp:sp>
    <dsp:sp modelId="{07217D05-D988-41B4-BAFA-064189F2ADBC}">
      <dsp:nvSpPr>
        <dsp:cNvPr id="15" name=""/>
        <dsp:cNvSpPr/>
      </dsp:nvSpPr>
      <dsp:spPr>
        <a:xfrm>
          <a:off x="2174455" y="924801"/>
          <a:ext cx="1337901" cy="10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9529A69-DBC7-4BD7-AB00-0E22C67E5F77}">
      <dsp:nvSpPr>
        <dsp:cNvPr id="16" name=""/>
        <dsp:cNvSpPr/>
      </dsp:nvSpPr>
      <dsp:spPr>
        <a:xfrm rot="5400000">
          <a:off x="2344531" y="3789053"/>
          <a:ext cx="807798" cy="8011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EA28C65-CB9E-4F6C-9485-A05C6E144FEC}">
      <dsp:nvSpPr>
        <dsp:cNvPr id="17" name=""/>
        <dsp:cNvSpPr/>
      </dsp:nvSpPr>
      <dsp:spPr>
        <a:xfrm>
          <a:off x="1522661" y="2136025"/>
          <a:ext cx="2208966" cy="15953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Регулярные доплаты в течении всего периода наставничества в размере 5% к должностному окладу</a:t>
          </a:r>
          <a:endParaRPr lang="ru-RU" sz="1400" kern="1200"/>
        </a:p>
      </dsp:txBody>
      <dsp:txXfrm>
        <a:off x="1600554" y="2213918"/>
        <a:ext cx="2053180" cy="1439567"/>
      </dsp:txXfrm>
    </dsp:sp>
    <dsp:sp modelId="{94D009FE-B6C4-4D42-9021-AAA3D98583AB}">
      <dsp:nvSpPr>
        <dsp:cNvPr id="18" name=""/>
        <dsp:cNvSpPr/>
      </dsp:nvSpPr>
      <dsp:spPr>
        <a:xfrm>
          <a:off x="3710519" y="2382079"/>
          <a:ext cx="1337901" cy="10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DAFF512-33CC-405E-B62F-05C9F9043E6F}">
      <dsp:nvSpPr>
        <dsp:cNvPr id="19" name=""/>
        <dsp:cNvSpPr/>
      </dsp:nvSpPr>
      <dsp:spPr>
        <a:xfrm>
          <a:off x="3178148" y="3852893"/>
          <a:ext cx="2390951" cy="191058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Ежеквартальные и годовые премии, в случае достижения подопечным заданных показателей или по итогам успешного прохождения им испытательного срока</a:t>
          </a:r>
          <a:endParaRPr lang="ru-RU" sz="1400" kern="1200"/>
        </a:p>
      </dsp:txBody>
      <dsp:txXfrm>
        <a:off x="3271432" y="3946177"/>
        <a:ext cx="2204383" cy="1724018"/>
      </dsp:txXfrm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" name=""/>
      <dsp:cNvGrpSpPr/>
    </dsp:nvGrpSpPr>
    <dsp:grpSpPr/>
    <dsp:sp modelId="{1317C7C1-6B35-46A0-8B73-6B5B57E3D35F}">
      <dsp:nvSpPr>
        <dsp:cNvPr id="21" name=""/>
        <dsp:cNvSpPr/>
      </dsp:nvSpPr>
      <dsp:spPr>
        <a:xfrm>
          <a:off x="2035002" y="5643442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886520C-109E-4DFB-AEBC-AD16D8277EED}">
      <dsp:nvSpPr>
        <dsp:cNvPr id="22" name=""/>
        <dsp:cNvSpPr/>
      </dsp:nvSpPr>
      <dsp:spPr>
        <a:xfrm>
          <a:off x="1852947" y="5721500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91FEFC9-E40C-42B2-9806-347B237B2F05}">
      <dsp:nvSpPr>
        <dsp:cNvPr id="23" name=""/>
        <dsp:cNvSpPr/>
      </dsp:nvSpPr>
      <dsp:spPr>
        <a:xfrm>
          <a:off x="1667471" y="5787972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EFCB97F-9E9C-4BDB-8338-35ADD4A130E1}">
      <dsp:nvSpPr>
        <dsp:cNvPr id="24" name=""/>
        <dsp:cNvSpPr/>
      </dsp:nvSpPr>
      <dsp:spPr>
        <a:xfrm>
          <a:off x="1479257" y="5842247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1C4E8AC-49E8-49DF-9156-FA96E910580F}">
      <dsp:nvSpPr>
        <dsp:cNvPr id="25" name=""/>
        <dsp:cNvSpPr/>
      </dsp:nvSpPr>
      <dsp:spPr>
        <a:xfrm>
          <a:off x="1288990" y="5884325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10D37B5-A02E-48E7-B8DD-5411F7B9413D}">
      <dsp:nvSpPr>
        <dsp:cNvPr id="26" name=""/>
        <dsp:cNvSpPr/>
      </dsp:nvSpPr>
      <dsp:spPr>
        <a:xfrm>
          <a:off x="3068468" y="4912253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C61B79F-CAAA-4682-A7A3-FF85C996C3F5}">
      <dsp:nvSpPr>
        <dsp:cNvPr id="27" name=""/>
        <dsp:cNvSpPr/>
      </dsp:nvSpPr>
      <dsp:spPr>
        <a:xfrm>
          <a:off x="2916528" y="5057393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07F0472-141B-4D2A-96CD-79DAF4069F92}">
      <dsp:nvSpPr>
        <dsp:cNvPr id="28" name=""/>
        <dsp:cNvSpPr/>
      </dsp:nvSpPr>
      <dsp:spPr>
        <a:xfrm>
          <a:off x="3728243" y="4050560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19F9A73-A5C7-4E22-A9D3-381E650317D2}">
      <dsp:nvSpPr>
        <dsp:cNvPr id="29" name=""/>
        <dsp:cNvSpPr/>
      </dsp:nvSpPr>
      <dsp:spPr>
        <a:xfrm>
          <a:off x="4175166" y="3031530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E5D407F-D8D6-434A-99FB-CF59A291144E}">
      <dsp:nvSpPr>
        <dsp:cNvPr id="30" name=""/>
        <dsp:cNvSpPr/>
      </dsp:nvSpPr>
      <dsp:spPr>
        <a:xfrm>
          <a:off x="4388019" y="1970423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F61CBB1-32C6-4F8F-92C2-3F2359C97AEF}">
      <dsp:nvSpPr>
        <dsp:cNvPr id="31" name=""/>
        <dsp:cNvSpPr/>
      </dsp:nvSpPr>
      <dsp:spPr>
        <a:xfrm>
          <a:off x="4202543" y="709290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C74AF90-9E3D-4561-967F-7D22AB171197}">
      <dsp:nvSpPr>
        <dsp:cNvPr id="32" name=""/>
        <dsp:cNvSpPr/>
      </dsp:nvSpPr>
      <dsp:spPr>
        <a:xfrm>
          <a:off x="4329159" y="607448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21ABE2E-880F-46B0-8F41-E407DCA535AE}">
      <dsp:nvSpPr>
        <dsp:cNvPr id="33" name=""/>
        <dsp:cNvSpPr/>
      </dsp:nvSpPr>
      <dsp:spPr>
        <a:xfrm>
          <a:off x="4456460" y="505606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724B105-D18D-4C82-BCC1-6C8DDAB341E5}">
      <dsp:nvSpPr>
        <dsp:cNvPr id="34" name=""/>
        <dsp:cNvSpPr/>
      </dsp:nvSpPr>
      <dsp:spPr>
        <a:xfrm>
          <a:off x="4583077" y="607448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97E8BD-3934-429A-861B-AD4008EF8D81}">
      <dsp:nvSpPr>
        <dsp:cNvPr id="35" name=""/>
        <dsp:cNvSpPr/>
      </dsp:nvSpPr>
      <dsp:spPr>
        <a:xfrm>
          <a:off x="4709694" y="709290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B4406C9-F71A-41F4-9377-7AC01DA360C3}">
      <dsp:nvSpPr>
        <dsp:cNvPr id="36" name=""/>
        <dsp:cNvSpPr/>
      </dsp:nvSpPr>
      <dsp:spPr>
        <a:xfrm>
          <a:off x="4456460" y="720267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A3F8860-7780-47E6-8875-8162D6E83843}">
      <dsp:nvSpPr>
        <dsp:cNvPr id="37" name=""/>
        <dsp:cNvSpPr/>
      </dsp:nvSpPr>
      <dsp:spPr>
        <a:xfrm>
          <a:off x="4456460" y="934928"/>
          <a:ext cx="85551" cy="85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5D23E6C-A840-40F0-A213-149830FB36BB}">
      <dsp:nvSpPr>
        <dsp:cNvPr id="38" name=""/>
        <dsp:cNvSpPr/>
      </dsp:nvSpPr>
      <dsp:spPr>
        <a:xfrm>
          <a:off x="764418" y="6079818"/>
          <a:ext cx="1994290" cy="577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Возможность карьерного роста</a:t>
          </a:r>
          <a:endParaRPr lang="ru-RU" sz="1400" kern="1200"/>
        </a:p>
      </dsp:txBody>
      <dsp:txXfrm>
        <a:off x="792603" y="6108003"/>
        <a:ext cx="1937920" cy="521005"/>
      </dsp:txXfrm>
    </dsp:sp>
    <dsp:sp modelId="{CF6E2F53-1B81-4724-9356-670C93BBC297}">
      <dsp:nvSpPr>
        <dsp:cNvPr id="39" name=""/>
        <dsp:cNvSpPr/>
      </dsp:nvSpPr>
      <dsp:spPr>
        <a:xfrm>
          <a:off x="458662" y="5632347"/>
          <a:ext cx="610078" cy="696838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391BF58-53F7-4BEE-AABD-1E1905FF68A5}">
      <dsp:nvSpPr>
        <dsp:cNvPr id="40" name=""/>
        <dsp:cNvSpPr/>
      </dsp:nvSpPr>
      <dsp:spPr>
        <a:xfrm>
          <a:off x="2591402" y="5463470"/>
          <a:ext cx="3972362" cy="494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Корпоративные мероприятия, совместный отдых</a:t>
          </a:r>
          <a:endParaRPr lang="ru-RU" sz="1400" kern="1200"/>
        </a:p>
      </dsp:txBody>
      <dsp:txXfrm>
        <a:off x="2615545" y="5487613"/>
        <a:ext cx="3924076" cy="446287"/>
      </dsp:txXfrm>
    </dsp:sp>
    <dsp:sp modelId="{B1645092-3FF1-4986-9E67-267338DFA798}">
      <dsp:nvSpPr>
        <dsp:cNvPr id="41" name=""/>
        <dsp:cNvSpPr/>
      </dsp:nvSpPr>
      <dsp:spPr>
        <a:xfrm>
          <a:off x="1639585" y="4779271"/>
          <a:ext cx="1201447" cy="1045519"/>
        </a:xfrm>
        <a:prstGeom prst="ellipse">
          <a:avLst/>
        </a:prstGeom>
        <a:blipFill rotWithShape="1">
          <a:blip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2D027B3-1D73-495F-A972-C6D31729378B}">
      <dsp:nvSpPr>
        <dsp:cNvPr id="42" name=""/>
        <dsp:cNvSpPr/>
      </dsp:nvSpPr>
      <dsp:spPr>
        <a:xfrm>
          <a:off x="3480065" y="4495881"/>
          <a:ext cx="1864500" cy="639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Оплата обучения</a:t>
          </a:r>
          <a:endParaRPr lang="ru-RU" sz="1400" kern="1200"/>
        </a:p>
      </dsp:txBody>
      <dsp:txXfrm>
        <a:off x="3511288" y="4527104"/>
        <a:ext cx="1802054" cy="577156"/>
      </dsp:txXfrm>
    </dsp:sp>
    <dsp:sp modelId="{8399C099-011F-4433-9565-12979C846A1E}">
      <dsp:nvSpPr>
        <dsp:cNvPr id="43" name=""/>
        <dsp:cNvSpPr/>
      </dsp:nvSpPr>
      <dsp:spPr>
        <a:xfrm>
          <a:off x="2977783" y="4083274"/>
          <a:ext cx="855518" cy="855594"/>
        </a:xfrm>
        <a:prstGeom prst="ellipse">
          <a:avLst/>
        </a:prstGeom>
        <a:blipFill rotWithShape="1">
          <a:blip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213C108-0AF7-45F1-92D3-CD10F24F1C0E}">
      <dsp:nvSpPr>
        <dsp:cNvPr id="44" name=""/>
        <dsp:cNvSpPr/>
      </dsp:nvSpPr>
      <dsp:spPr>
        <a:xfrm>
          <a:off x="4047795" y="3530629"/>
          <a:ext cx="2418996" cy="64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Внимание к членам семьи сотрудника</a:t>
          </a:r>
          <a:endParaRPr lang="ru-RU" sz="1400" kern="1200"/>
        </a:p>
      </dsp:txBody>
      <dsp:txXfrm>
        <a:off x="4079512" y="3562346"/>
        <a:ext cx="2355562" cy="586292"/>
      </dsp:txXfrm>
    </dsp:sp>
    <dsp:sp modelId="{CDAFB55A-95B9-4250-8EC0-390B65A6AE4C}">
      <dsp:nvSpPr>
        <dsp:cNvPr id="45" name=""/>
        <dsp:cNvSpPr/>
      </dsp:nvSpPr>
      <dsp:spPr>
        <a:xfrm>
          <a:off x="3504097" y="3118519"/>
          <a:ext cx="855518" cy="855594"/>
        </a:xfrm>
        <a:prstGeom prst="ellipse">
          <a:avLst/>
        </a:prstGeom>
        <a:blipFill rotWithShape="1">
          <a:blip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98051EE-1FC7-4A54-8D82-6CEEA0F33D80}">
      <dsp:nvSpPr>
        <dsp:cNvPr id="46" name=""/>
        <dsp:cNvSpPr/>
      </dsp:nvSpPr>
      <dsp:spPr>
        <a:xfrm>
          <a:off x="4463489" y="2579853"/>
          <a:ext cx="2211118" cy="494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Статус, награды, особое отношение</a:t>
          </a:r>
          <a:endParaRPr lang="ru-RU" sz="1400" kern="1200"/>
        </a:p>
      </dsp:txBody>
      <dsp:txXfrm>
        <a:off x="4487632" y="2603996"/>
        <a:ext cx="2162832" cy="446287"/>
      </dsp:txXfrm>
    </dsp:sp>
    <dsp:sp modelId="{11A74A7C-1AB2-47F2-95AB-6DCE212A9D38}">
      <dsp:nvSpPr>
        <dsp:cNvPr id="47" name=""/>
        <dsp:cNvSpPr/>
      </dsp:nvSpPr>
      <dsp:spPr>
        <a:xfrm>
          <a:off x="3843567" y="2079365"/>
          <a:ext cx="855518" cy="855594"/>
        </a:xfrm>
        <a:prstGeom prst="ellipse">
          <a:avLst/>
        </a:prstGeom>
        <a:blipFill rotWithShape="1">
          <a:blip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F503E59-556E-498C-B6D2-DAF190A83215}">
      <dsp:nvSpPr>
        <dsp:cNvPr id="48" name=""/>
        <dsp:cNvSpPr/>
      </dsp:nvSpPr>
      <dsp:spPr>
        <a:xfrm>
          <a:off x="4540301" y="1542408"/>
          <a:ext cx="1845181" cy="494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5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Признание</a:t>
          </a:r>
          <a:endParaRPr lang="ru-RU" sz="1400" kern="1200"/>
        </a:p>
      </dsp:txBody>
      <dsp:txXfrm>
        <a:off x="4564444" y="1566551"/>
        <a:ext cx="1796895" cy="446287"/>
      </dsp:txXfrm>
    </dsp:sp>
    <dsp:sp modelId="{72386F52-5D27-41A8-9BF5-49D388F3EC2B}">
      <dsp:nvSpPr>
        <dsp:cNvPr id="49" name=""/>
        <dsp:cNvSpPr/>
      </dsp:nvSpPr>
      <dsp:spPr>
        <a:xfrm>
          <a:off x="4028359" y="1057287"/>
          <a:ext cx="855518" cy="855594"/>
        </a:xfrm>
        <a:prstGeom prst="ellipse">
          <a:avLst/>
        </a:prstGeom>
        <a:blipFill rotWithShape="1">
          <a:blip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1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4D13CD38-A9EA-436E-A23E-5817991E953E}">
      <dsp:nvSpPr>
        <dsp:cNvPr id="12" name=""/>
        <dsp:cNvSpPr/>
      </dsp:nvSpPr>
      <dsp:spPr>
        <a:xfrm rot="16200000">
          <a:off x="1316181" y="-1316181"/>
          <a:ext cx="3165763" cy="579812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текучести персонала в период испытательного срока: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% текучести до внедрения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% текучести после внедрения 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798126" cy="2374322"/>
      </dsp:txXfrm>
    </dsp:sp>
    <dsp:sp modelId="{84C84357-5D3E-4771-A256-FE3C179FDF68}">
      <dsp:nvSpPr>
        <dsp:cNvPr id="13" name=""/>
        <dsp:cNvSpPr/>
      </dsp:nvSpPr>
      <dsp:spPr>
        <a:xfrm>
          <a:off x="5798126" y="0"/>
          <a:ext cx="5798126" cy="31657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затрат на обучение персонала: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обучение до внедрения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Затраты на обучение  после внедрения 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8126" y="0"/>
        <a:ext cx="5798126" cy="2374322"/>
      </dsp:txXfrm>
    </dsp:sp>
    <dsp:sp modelId="{21E02C36-C006-4EEB-9520-90B364A9E818}">
      <dsp:nvSpPr>
        <dsp:cNvPr id="14" name=""/>
        <dsp:cNvSpPr/>
      </dsp:nvSpPr>
      <dsp:spPr>
        <a:xfrm rot="10800000">
          <a:off x="0" y="3165763"/>
          <a:ext cx="5798126" cy="31657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процента успешной оценки по итогам обучения: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оценка до внедрения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оценка после внедрения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957204"/>
        <a:ext cx="5798126" cy="2374322"/>
      </dsp:txXfrm>
    </dsp:sp>
    <dsp:sp modelId="{ADDF47B4-0E72-40C3-B6C1-27E8620358BF}">
      <dsp:nvSpPr>
        <dsp:cNvPr id="15" name=""/>
        <dsp:cNvSpPr/>
      </dsp:nvSpPr>
      <dsp:spPr>
        <a:xfrm rot="5400000">
          <a:off x="7114308" y="1849581"/>
          <a:ext cx="3165763" cy="579812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* Качество прохождения аттестации новыми сотрудниками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* Обратная связь от стажера с помощью анкетирования.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798127" y="3957204"/>
        <a:ext cx="5798126" cy="2374322"/>
      </dsp:txXfrm>
    </dsp:sp>
    <dsp:sp modelId="{30C54AB4-5715-4C84-A30B-4726FA589BF4}">
      <dsp:nvSpPr>
        <dsp:cNvPr id="16" name=""/>
        <dsp:cNvSpPr/>
      </dsp:nvSpPr>
      <dsp:spPr>
        <a:xfrm>
          <a:off x="3779804" y="2179509"/>
          <a:ext cx="4036644" cy="19725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оценки эффективности системы наставничества</a:t>
          </a:r>
          <a:endParaRPr lang="ru-RU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6094" y="2275799"/>
        <a:ext cx="3844064" cy="1779928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1EEF3293-FF18-4294-A5C6-753C0F24E8D3}">
      <dsp:nvSpPr>
        <dsp:cNvPr id="12" name=""/>
        <dsp:cNvSpPr/>
      </dsp:nvSpPr>
      <dsp:spPr>
        <a:xfrm>
          <a:off x="4047616" y="2820832"/>
          <a:ext cx="2396670" cy="244170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15 % работников, имеющих среднее профильное химико-технологические образование</a:t>
          </a:r>
          <a:endParaRPr lang="ru-RU" sz="1300" kern="1200"/>
        </a:p>
      </dsp:txBody>
      <dsp:txXfrm>
        <a:off x="4529453" y="3389797"/>
        <a:ext cx="1432996" cy="1260872"/>
      </dsp:txXfrm>
    </dsp:sp>
    <dsp:sp modelId="{A12D63CD-6FF7-4E5F-AAF8-F83E6E869FD9}">
      <dsp:nvSpPr>
        <dsp:cNvPr id="13" name=""/>
        <dsp:cNvSpPr/>
      </dsp:nvSpPr>
      <dsp:spPr>
        <a:xfrm>
          <a:off x="1937595" y="1918523"/>
          <a:ext cx="2518834" cy="22859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7 % работников, имеющих высшее профильное химико-технологические образование</a:t>
          </a:r>
          <a:endParaRPr lang="ru-RU" sz="1300" kern="1200"/>
        </a:p>
      </dsp:txBody>
      <dsp:txXfrm>
        <a:off x="2546939" y="2497488"/>
        <a:ext cx="1300146" cy="1127988"/>
      </dsp:txXfrm>
    </dsp:sp>
    <dsp:sp modelId="{5724F358-876D-443C-BA7E-72394E40A6EA}">
      <dsp:nvSpPr>
        <dsp:cNvPr id="14" name=""/>
        <dsp:cNvSpPr/>
      </dsp:nvSpPr>
      <dsp:spPr>
        <a:xfrm rot="20700000">
          <a:off x="3201050" y="309246"/>
          <a:ext cx="2783189" cy="24700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5-7 % работников пред пенсионного возраста;</a:t>
          </a:r>
          <a:endParaRPr lang="ru-RU" sz="1300" kern="1200"/>
        </a:p>
      </dsp:txBody>
      <dsp:txXfrm rot="-20700000">
        <a:off x="3830060" y="832419"/>
        <a:ext cx="1525169" cy="1423673"/>
      </dsp:txXfrm>
    </dsp:sp>
    <dsp:sp modelId="{A675A5B7-7893-4A31-BCD2-3653BB42844C}">
      <dsp:nvSpPr>
        <dsp:cNvPr id="15" name=""/>
        <dsp:cNvSpPr/>
      </dsp:nvSpPr>
      <dsp:spPr>
        <a:xfrm>
          <a:off x="3631764" y="2224640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7B027B6-66C0-4AE1-B68A-FCFDF2EEDA10}">
      <dsp:nvSpPr>
        <dsp:cNvPr id="16" name=""/>
        <dsp:cNvSpPr/>
      </dsp:nvSpPr>
      <dsp:spPr>
        <a:xfrm>
          <a:off x="1729425" y="1492916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BC858AD-67A9-4775-8241-474ADA69B3E4}">
      <dsp:nvSpPr>
        <dsp:cNvPr id="17" name=""/>
        <dsp:cNvSpPr/>
      </dsp:nvSpPr>
      <dsp:spPr>
        <a:xfrm>
          <a:off x="2836054" y="11999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8" name=""/>
      <dsp:cNvGrpSpPr/>
    </dsp:nvGrpSpPr>
    <dsp:grpSpPr/>
    <dsp:sp modelId="{2669CA69-7DC0-4492-8F94-EE55AE1D9CBC}">
      <dsp:nvSpPr>
        <dsp:cNvPr id="19" name=""/>
        <dsp:cNvSpPr/>
      </dsp:nvSpPr>
      <dsp:spPr>
        <a:xfrm>
          <a:off x="1826524" y="65311"/>
          <a:ext cx="3567261" cy="3000321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B9FEF40-D287-44F3-86DB-5CAF0798DA74}">
      <dsp:nvSpPr>
        <dsp:cNvPr id="20" name=""/>
        <dsp:cNvSpPr/>
      </dsp:nvSpPr>
      <dsp:spPr>
        <a:xfrm>
          <a:off x="158552" y="1426983"/>
          <a:ext cx="2401154" cy="1933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 числа работников ПАО «КуйбышевАзот» никто не принимал  участие 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sz="1600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 Russia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kern="1200"/>
        </a:p>
      </dsp:txBody>
      <dsp:txXfrm>
        <a:off x="158552" y="1426983"/>
        <a:ext cx="2401154" cy="1933328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121331D2-8951-422F-801B-E03DA225D061}">
      <dsp:nvSpPr>
        <dsp:cNvPr id="6" name=""/>
        <dsp:cNvSpPr/>
      </dsp:nvSpPr>
      <dsp:spPr>
        <a:xfrm>
          <a:off x="562756" y="2550"/>
          <a:ext cx="2649644" cy="158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Формальный подход к наставничеству</a:t>
          </a:r>
        </a:p>
      </dsp:txBody>
      <dsp:txXfrm>
        <a:off x="562756" y="2550"/>
        <a:ext cx="2649644" cy="1589786"/>
      </dsp:txXfrm>
    </dsp:sp>
    <dsp:sp modelId="{84E80E60-2FFA-4F77-9F58-E26135DF78F3}">
      <dsp:nvSpPr>
        <dsp:cNvPr id="7" name=""/>
        <dsp:cNvSpPr/>
      </dsp:nvSpPr>
      <dsp:spPr>
        <a:xfrm>
          <a:off x="3477365" y="2550"/>
          <a:ext cx="2649644" cy="158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Предстоящий выход на пенсию специалистов старшего поколения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7365" y="2550"/>
        <a:ext cx="2649644" cy="1589786"/>
      </dsp:txXfrm>
    </dsp:sp>
    <dsp:sp modelId="{32052C6A-E55E-46DD-9BD0-2BF1EC3DC05C}">
      <dsp:nvSpPr>
        <dsp:cNvPr id="8" name=""/>
        <dsp:cNvSpPr/>
      </dsp:nvSpPr>
      <dsp:spPr>
        <a:xfrm>
          <a:off x="6391974" y="2550"/>
          <a:ext cx="2649644" cy="158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квалифицированное новое поколение специалист</a:t>
          </a:r>
          <a:r>
            <a:rPr lang="ru-RU" sz="2100" kern="1200" smtClean="0"/>
            <a:t>ов</a:t>
          </a:r>
          <a:endParaRPr lang="ru-RU" sz="2100" kern="1200"/>
        </a:p>
      </dsp:txBody>
      <dsp:txXfrm>
        <a:off x="6391974" y="2550"/>
        <a:ext cx="2649644" cy="1589786"/>
      </dsp:txXfrm>
    </dsp:sp>
    <dsp:sp modelId="{99C46C26-6AFB-4B82-B82D-C476BAE6F569}">
      <dsp:nvSpPr>
        <dsp:cNvPr id="9" name=""/>
        <dsp:cNvSpPr/>
      </dsp:nvSpPr>
      <dsp:spPr>
        <a:xfrm>
          <a:off x="2020060" y="1857301"/>
          <a:ext cx="2649644" cy="158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заинтересованность работников в осуществлении наставничества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0060" y="1857301"/>
        <a:ext cx="2649644" cy="1589786"/>
      </dsp:txXfrm>
    </dsp:sp>
    <dsp:sp modelId="{7202BB3B-073C-4346-A3B8-5B83B891AB5A}">
      <dsp:nvSpPr>
        <dsp:cNvPr id="10" name=""/>
        <dsp:cNvSpPr/>
      </dsp:nvSpPr>
      <dsp:spPr>
        <a:xfrm>
          <a:off x="4934669" y="1857301"/>
          <a:ext cx="2649644" cy="158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системного подхода к внедрению наставничества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669" y="1857301"/>
        <a:ext cx="2649644" cy="1589786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267A5099-6C6C-4423-A0A7-873B1D975117}">
      <dsp:nvSpPr>
        <dsp:cNvPr id="6" name=""/>
        <dsp:cNvSpPr/>
      </dsp:nvSpPr>
      <dsp:spPr>
        <a:xfrm>
          <a:off x="-6720704" y="-1027699"/>
          <a:ext cx="7998998" cy="7998998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F559AA5-8EE7-450F-9BFD-ED1BCF5E4991}">
      <dsp:nvSpPr>
        <dsp:cNvPr id="7" name=""/>
        <dsp:cNvSpPr/>
      </dsp:nvSpPr>
      <dsp:spPr>
        <a:xfrm>
          <a:off x="475785" y="312989"/>
          <a:ext cx="10994208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подготовки и квалификации персонала;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785" y="312989"/>
        <a:ext cx="10994208" cy="625742"/>
      </dsp:txXfrm>
    </dsp:sp>
    <dsp:sp modelId="{EC394C75-A2C7-4295-860B-E721F832E585}">
      <dsp:nvSpPr>
        <dsp:cNvPr id="8" name=""/>
        <dsp:cNvSpPr/>
      </dsp:nvSpPr>
      <dsp:spPr>
        <a:xfrm>
          <a:off x="84696" y="234772"/>
          <a:ext cx="782177" cy="782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ED0CF31-CF26-4F9C-9E22-EFCB68D31880}">
      <dsp:nvSpPr>
        <dsp:cNvPr id="9" name=""/>
        <dsp:cNvSpPr/>
      </dsp:nvSpPr>
      <dsp:spPr>
        <a:xfrm>
          <a:off x="990500" y="1251484"/>
          <a:ext cx="10479492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новых сотрудников позитивного отношения к работе, возможность быстрее достичь рабочих показателей, необходимых компании;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500" y="1251484"/>
        <a:ext cx="10479492" cy="625742"/>
      </dsp:txXfrm>
    </dsp:sp>
    <dsp:sp modelId="{9528072A-C870-431C-8F05-948F8066C559}">
      <dsp:nvSpPr>
        <dsp:cNvPr id="10" name=""/>
        <dsp:cNvSpPr/>
      </dsp:nvSpPr>
      <dsp:spPr>
        <a:xfrm>
          <a:off x="599412" y="1173266"/>
          <a:ext cx="782177" cy="782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480A6BB-6D8D-49D6-A557-D447247D6E8D}">
      <dsp:nvSpPr>
        <dsp:cNvPr id="11" name=""/>
        <dsp:cNvSpPr/>
      </dsp:nvSpPr>
      <dsp:spPr>
        <a:xfrm>
          <a:off x="1225867" y="2189978"/>
          <a:ext cx="10244126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времени руководителей подразделения на обучение и оценку новых работников;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5867" y="2189978"/>
        <a:ext cx="10244126" cy="625742"/>
      </dsp:txXfrm>
    </dsp:sp>
    <dsp:sp modelId="{B21A99E7-6427-49ED-AAF8-04E206D2BFA8}">
      <dsp:nvSpPr>
        <dsp:cNvPr id="12" name=""/>
        <dsp:cNvSpPr/>
      </dsp:nvSpPr>
      <dsp:spPr>
        <a:xfrm>
          <a:off x="834778" y="2111761"/>
          <a:ext cx="782177" cy="782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B10EBA5-D294-4D78-BA6B-243230C135DE}">
      <dsp:nvSpPr>
        <dsp:cNvPr id="13" name=""/>
        <dsp:cNvSpPr/>
      </dsp:nvSpPr>
      <dsp:spPr>
        <a:xfrm>
          <a:off x="1225867" y="3127878"/>
          <a:ext cx="10244126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наставникам опыта управления и возможности карьерного роста, поощрение за хорошую работу, признание их заслуг перед компанией;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5867" y="3127878"/>
        <a:ext cx="10244126" cy="625742"/>
      </dsp:txXfrm>
    </dsp:sp>
    <dsp:sp modelId="{C55D703E-8D68-4327-88F8-089E23C62D34}">
      <dsp:nvSpPr>
        <dsp:cNvPr id="14" name=""/>
        <dsp:cNvSpPr/>
      </dsp:nvSpPr>
      <dsp:spPr>
        <a:xfrm>
          <a:off x="834778" y="3049661"/>
          <a:ext cx="782177" cy="782177"/>
        </a:xfrm>
        <a:prstGeom prst="ellipse">
          <a:avLst/>
        </a:prstGeom>
        <a:blipFill rotWithShape="0">
          <a:blip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1628251-E9E3-4E09-B51E-8D653CA33057}">
      <dsp:nvSpPr>
        <dsp:cNvPr id="15" name=""/>
        <dsp:cNvSpPr/>
      </dsp:nvSpPr>
      <dsp:spPr>
        <a:xfrm>
          <a:off x="990500" y="4066373"/>
          <a:ext cx="10479492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сокращает время адаптации, укрепляет командный дух, повышает лояльности сотрудников компании к её системе ценностей;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500" y="4066373"/>
        <a:ext cx="10479492" cy="625742"/>
      </dsp:txXfrm>
    </dsp:sp>
    <dsp:sp modelId="{E0ACD027-FA9E-478C-AFEB-6317BAF5DC28}">
      <dsp:nvSpPr>
        <dsp:cNvPr id="16" name=""/>
        <dsp:cNvSpPr/>
      </dsp:nvSpPr>
      <dsp:spPr>
        <a:xfrm>
          <a:off x="599412" y="3988155"/>
          <a:ext cx="782177" cy="782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D8CE9BD-13F7-411F-A079-D628004CD071}">
      <dsp:nvSpPr>
        <dsp:cNvPr id="17" name=""/>
        <dsp:cNvSpPr/>
      </dsp:nvSpPr>
      <dsp:spPr>
        <a:xfrm>
          <a:off x="475785" y="5004867"/>
          <a:ext cx="10994208" cy="62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8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текучести персонала, уменьшение количества сотрудников, уволившихся во время и сразу после испытательного срока.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785" y="5004867"/>
        <a:ext cx="10994208" cy="625742"/>
      </dsp:txXfrm>
    </dsp:sp>
    <dsp:sp modelId="{77690B57-66B5-4314-BE4A-21EB64334699}">
      <dsp:nvSpPr>
        <dsp:cNvPr id="18" name=""/>
        <dsp:cNvSpPr/>
      </dsp:nvSpPr>
      <dsp:spPr>
        <a:xfrm>
          <a:off x="84696" y="4926650"/>
          <a:ext cx="782177" cy="782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04DDFE01-5E32-4686-8D2F-C9D2E5FFCF26}">
      <dsp:nvSpPr>
        <dsp:cNvPr id="6" name=""/>
        <dsp:cNvSpPr/>
      </dsp:nvSpPr>
      <dsp:spPr>
        <a:xfrm>
          <a:off x="0" y="369618"/>
          <a:ext cx="111529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D4128A7-216B-45F2-ABA3-2F35A45A34FB}">
      <dsp:nvSpPr>
        <dsp:cNvPr id="7" name=""/>
        <dsp:cNvSpPr/>
      </dsp:nvSpPr>
      <dsp:spPr>
        <a:xfrm>
          <a:off x="557645" y="59658"/>
          <a:ext cx="7807035" cy="6199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87" tIns="0" rIns="2950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«Положение о наставничестве»</a:t>
          </a:r>
          <a:endParaRPr lang="ru-RU" sz="2100" kern="1200"/>
        </a:p>
      </dsp:txBody>
      <dsp:txXfrm>
        <a:off x="587907" y="89920"/>
        <a:ext cx="7746511" cy="559396"/>
      </dsp:txXfrm>
    </dsp:sp>
    <dsp:sp modelId="{2F394FD3-A8F0-4A03-912B-F7168E158900}">
      <dsp:nvSpPr>
        <dsp:cNvPr id="8" name=""/>
        <dsp:cNvSpPr/>
      </dsp:nvSpPr>
      <dsp:spPr>
        <a:xfrm>
          <a:off x="0" y="1322178"/>
          <a:ext cx="111529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12803"/>
              <a:satOff val="-8724"/>
              <a:lumOff val="8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D54A32-F73E-4548-AB92-2F058883E2AE}">
      <dsp:nvSpPr>
        <dsp:cNvPr id="9" name=""/>
        <dsp:cNvSpPr/>
      </dsp:nvSpPr>
      <dsp:spPr>
        <a:xfrm>
          <a:off x="557645" y="1012218"/>
          <a:ext cx="7807035" cy="619920"/>
        </a:xfrm>
        <a:prstGeom prst="roundRect">
          <a:avLst/>
        </a:prstGeom>
        <a:solidFill>
          <a:schemeClr val="accent1">
            <a:shade val="80000"/>
            <a:hueOff val="112803"/>
            <a:satOff val="-8724"/>
            <a:lumOff val="82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87" tIns="0" rIns="2950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«Регламент работы Наставника» </a:t>
          </a:r>
          <a:endParaRPr lang="ru-RU" sz="2100" kern="1200"/>
        </a:p>
      </dsp:txBody>
      <dsp:txXfrm>
        <a:off x="587907" y="1042480"/>
        <a:ext cx="7746511" cy="559396"/>
      </dsp:txXfrm>
    </dsp:sp>
    <dsp:sp modelId="{D6DBACFC-BB3B-4CFE-91D1-A60DDF7F509A}">
      <dsp:nvSpPr>
        <dsp:cNvPr id="10" name=""/>
        <dsp:cNvSpPr/>
      </dsp:nvSpPr>
      <dsp:spPr>
        <a:xfrm>
          <a:off x="0" y="2274739"/>
          <a:ext cx="111529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25607"/>
              <a:satOff val="-17448"/>
              <a:lumOff val="16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DD996C7-A0D4-4A75-A821-010820AF5CBD}">
      <dsp:nvSpPr>
        <dsp:cNvPr id="11" name=""/>
        <dsp:cNvSpPr/>
      </dsp:nvSpPr>
      <dsp:spPr>
        <a:xfrm>
          <a:off x="557645" y="1964778"/>
          <a:ext cx="7807035" cy="619920"/>
        </a:xfrm>
        <a:prstGeom prst="roundRect">
          <a:avLst/>
        </a:prstGeom>
        <a:solidFill>
          <a:schemeClr val="accent1">
            <a:shade val="80000"/>
            <a:hueOff val="225607"/>
            <a:satOff val="-17448"/>
            <a:lumOff val="164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87" tIns="0" rIns="2950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«План стажировки»</a:t>
          </a:r>
          <a:endParaRPr lang="ru-RU" sz="2100" kern="1200"/>
        </a:p>
      </dsp:txBody>
      <dsp:txXfrm>
        <a:off x="587907" y="1995040"/>
        <a:ext cx="7746511" cy="559396"/>
      </dsp:txXfrm>
    </dsp:sp>
    <dsp:sp modelId="{70870E92-B58B-4EB6-966C-40D39A9DA683}">
      <dsp:nvSpPr>
        <dsp:cNvPr id="12" name=""/>
        <dsp:cNvSpPr/>
      </dsp:nvSpPr>
      <dsp:spPr>
        <a:xfrm>
          <a:off x="0" y="3227299"/>
          <a:ext cx="111529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38410"/>
              <a:satOff val="-26172"/>
              <a:lumOff val="24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8C52DFC-1D1F-48AA-BA1B-EA73FA7277C1}">
      <dsp:nvSpPr>
        <dsp:cNvPr id="13" name=""/>
        <dsp:cNvSpPr/>
      </dsp:nvSpPr>
      <dsp:spPr>
        <a:xfrm>
          <a:off x="557645" y="2917339"/>
          <a:ext cx="7807035" cy="619920"/>
        </a:xfrm>
        <a:prstGeom prst="roundRect">
          <a:avLst/>
        </a:prstGeom>
        <a:solidFill>
          <a:schemeClr val="accent1">
            <a:shade val="80000"/>
            <a:hueOff val="338410"/>
            <a:satOff val="-26172"/>
            <a:lumOff val="246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87" tIns="0" rIns="2950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«Профиль компетенций Наставника» </a:t>
          </a:r>
          <a:endParaRPr lang="ru-RU" sz="2100" kern="1200"/>
        </a:p>
      </dsp:txBody>
      <dsp:txXfrm>
        <a:off x="587907" y="2947601"/>
        <a:ext cx="7746511" cy="559396"/>
      </dsp:txXfrm>
    </dsp:sp>
    <dsp:sp modelId="{50A42C29-F012-45D2-B2C6-07D65B9ECBA9}">
      <dsp:nvSpPr>
        <dsp:cNvPr id="14" name=""/>
        <dsp:cNvSpPr/>
      </dsp:nvSpPr>
      <dsp:spPr>
        <a:xfrm>
          <a:off x="0" y="4179859"/>
          <a:ext cx="111529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451214"/>
              <a:satOff val="-34896"/>
              <a:lumOff val="32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1B3A296-BEF4-4CB3-A3B0-71041349321D}">
      <dsp:nvSpPr>
        <dsp:cNvPr id="15" name=""/>
        <dsp:cNvSpPr/>
      </dsp:nvSpPr>
      <dsp:spPr>
        <a:xfrm>
          <a:off x="557645" y="3869899"/>
          <a:ext cx="7807035" cy="619920"/>
        </a:xfrm>
        <a:prstGeom prst="roundRect">
          <a:avLst/>
        </a:prstGeom>
        <a:solidFill>
          <a:schemeClr val="accent1">
            <a:shade val="80000"/>
            <a:hueOff val="451214"/>
            <a:satOff val="-34896"/>
            <a:lumOff val="32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87" tIns="0" rIns="2950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«Профиль компетенций должности» </a:t>
          </a:r>
          <a:endParaRPr lang="ru-RU" sz="2100" kern="1200"/>
        </a:p>
      </dsp:txBody>
      <dsp:txXfrm>
        <a:off x="587907" y="3900161"/>
        <a:ext cx="7746511" cy="559396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" name=""/>
      <dsp:cNvGrpSpPr/>
    </dsp:nvGrpSpPr>
    <dsp:grpSpPr/>
    <dsp:sp modelId="{DFD86AA2-9D44-4F08-8BAA-6779C1A13870}">
      <dsp:nvSpPr>
        <dsp:cNvPr id="15" name=""/>
        <dsp:cNvSpPr/>
      </dsp:nvSpPr>
      <dsp:spPr>
        <a:xfrm>
          <a:off x="2087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и область применения</a:t>
          </a:r>
          <a:endParaRPr lang="ru-RU" sz="1600" kern="1200"/>
        </a:p>
      </dsp:txBody>
      <dsp:txXfrm>
        <a:off x="308802" y="826464"/>
        <a:ext cx="1480948" cy="1480948"/>
      </dsp:txXfrm>
    </dsp:sp>
    <dsp:sp modelId="{0FF21C35-590E-415C-AB42-2D790D7787A9}">
      <dsp:nvSpPr>
        <dsp:cNvPr id="16" name=""/>
        <dsp:cNvSpPr/>
      </dsp:nvSpPr>
      <dsp:spPr>
        <a:xfrm>
          <a:off x="1677590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положения</a:t>
          </a:r>
          <a:endParaRPr lang="ru-RU" sz="1600" kern="1200"/>
        </a:p>
      </dsp:txBody>
      <dsp:txXfrm>
        <a:off x="1984305" y="826464"/>
        <a:ext cx="1480948" cy="1480948"/>
      </dsp:txXfrm>
    </dsp:sp>
    <dsp:sp modelId="{7BF7BB42-A776-4857-89DE-D6DF818A6AFF}">
      <dsp:nvSpPr>
        <dsp:cNvPr id="17" name=""/>
        <dsp:cNvSpPr/>
      </dsp:nvSpPr>
      <dsp:spPr>
        <a:xfrm>
          <a:off x="3353093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17780" rIns="11526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наставнику, технология оценки компетенций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808" y="826464"/>
        <a:ext cx="1480948" cy="1480948"/>
      </dsp:txXfrm>
    </dsp:sp>
    <dsp:sp modelId="{8602D2CF-5BBB-4EF7-8162-66A29E74BD3E}">
      <dsp:nvSpPr>
        <dsp:cNvPr id="18" name=""/>
        <dsp:cNvSpPr/>
      </dsp:nvSpPr>
      <dsp:spPr>
        <a:xfrm>
          <a:off x="5028596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17780" rIns="11526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наставников, порядок формирования резерва</a:t>
          </a:r>
        </a:p>
      </dsp:txBody>
      <dsp:txXfrm>
        <a:off x="5335311" y="826464"/>
        <a:ext cx="1480948" cy="1480948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9" name=""/>
      <dsp:cNvGrpSpPr/>
    </dsp:nvGrpSpPr>
    <dsp:grpSpPr/>
    <dsp:sp modelId="{DFD86AA2-9D44-4F08-8BAA-6779C1A13870}">
      <dsp:nvSpPr>
        <dsp:cNvPr id="20" name=""/>
        <dsp:cNvSpPr/>
      </dsp:nvSpPr>
      <dsp:spPr>
        <a:xfrm>
          <a:off x="2087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Сроки и руководство наставничеством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802" y="826464"/>
        <a:ext cx="1480948" cy="1480948"/>
      </dsp:txXfrm>
    </dsp:sp>
    <dsp:sp modelId="{0FF21C35-590E-415C-AB42-2D790D7787A9}">
      <dsp:nvSpPr>
        <dsp:cNvPr id="21" name=""/>
        <dsp:cNvSpPr/>
      </dsp:nvSpPr>
      <dsp:spPr>
        <a:xfrm>
          <a:off x="1677590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наставника</a:t>
          </a:r>
        </a:p>
      </dsp:txBody>
      <dsp:txXfrm>
        <a:off x="1984305" y="826464"/>
        <a:ext cx="1480948" cy="1480948"/>
      </dsp:txXfrm>
    </dsp:sp>
    <dsp:sp modelId="{7BF7BB42-A776-4857-89DE-D6DF818A6AFF}">
      <dsp:nvSpPr>
        <dsp:cNvPr id="22" name=""/>
        <dsp:cNvSpPr/>
      </dsp:nvSpPr>
      <dsp:spPr>
        <a:xfrm>
          <a:off x="3353093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стажера </a:t>
          </a:r>
          <a:endParaRPr lang="ru-RU" sz="1600" kern="1200"/>
        </a:p>
      </dsp:txBody>
      <dsp:txXfrm>
        <a:off x="3659808" y="826464"/>
        <a:ext cx="1480948" cy="1480948"/>
      </dsp:txXfrm>
    </dsp:sp>
    <dsp:sp modelId="{8602D2CF-5BBB-4EF7-8162-66A29E74BD3E}">
      <dsp:nvSpPr>
        <dsp:cNvPr id="23" name=""/>
        <dsp:cNvSpPr/>
      </dsp:nvSpPr>
      <dsp:spPr>
        <a:xfrm>
          <a:off x="5028596" y="519749"/>
          <a:ext cx="2094378" cy="20943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261" tIns="20320" rIns="11526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мотивации наставника</a:t>
          </a:r>
          <a:endParaRPr lang="ru-RU" sz="1600" kern="1200"/>
        </a:p>
      </dsp:txBody>
      <dsp:txXfrm>
        <a:off x="5335311" y="826464"/>
        <a:ext cx="1480948" cy="1480948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5E350490-145C-43C0-BB15-54C738662135}">
      <dsp:nvSpPr>
        <dsp:cNvPr id="12" name=""/>
        <dsp:cNvSpPr/>
      </dsp:nvSpPr>
      <dsp:spPr>
        <a:xfrm>
          <a:off x="5121287" y="1937094"/>
          <a:ext cx="4248673" cy="505495"/>
        </a:xfrm>
        <a:custGeom>
          <a:rect l="0" t="0" r="0" b="0"/>
          <a:pathLst>
            <a:path>
              <a:moveTo>
                <a:pt x="0" y="0"/>
              </a:moveTo>
              <a:lnTo>
                <a:pt x="0" y="344480"/>
              </a:lnTo>
              <a:lnTo>
                <a:pt x="4248673" y="344480"/>
              </a:lnTo>
              <a:lnTo>
                <a:pt x="4248673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7C40E44-2F8D-4044-822D-DA93A56AFEB0}">
      <dsp:nvSpPr>
        <dsp:cNvPr id="13" name=""/>
        <dsp:cNvSpPr/>
      </dsp:nvSpPr>
      <dsp:spPr>
        <a:xfrm>
          <a:off x="5121287" y="1937094"/>
          <a:ext cx="2124336" cy="505495"/>
        </a:xfrm>
        <a:custGeom>
          <a:rect l="0" t="0" r="0" b="0"/>
          <a:pathLst>
            <a:path>
              <a:moveTo>
                <a:pt x="0" y="0"/>
              </a:moveTo>
              <a:lnTo>
                <a:pt x="0" y="344480"/>
              </a:lnTo>
              <a:lnTo>
                <a:pt x="2124336" y="344480"/>
              </a:lnTo>
              <a:lnTo>
                <a:pt x="2124336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617479E-89E5-436A-954B-790C1AEE00C5}">
      <dsp:nvSpPr>
        <dsp:cNvPr id="14" name=""/>
        <dsp:cNvSpPr/>
      </dsp:nvSpPr>
      <dsp:spPr>
        <a:xfrm>
          <a:off x="5075567" y="1937094"/>
          <a:ext cx="91440" cy="505495"/>
        </a:xfrm>
        <a:custGeom>
          <a:rect l="0" t="0" r="0" b="0"/>
          <a:pathLst>
            <a:path>
              <a:moveTo>
                <a:pt x="45720" y="0"/>
              </a:moveTo>
              <a:lnTo>
                <a:pt x="4572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E597CA1-E2EE-4A75-93B8-52669C0BB01F}">
      <dsp:nvSpPr>
        <dsp:cNvPr id="15" name=""/>
        <dsp:cNvSpPr/>
      </dsp:nvSpPr>
      <dsp:spPr>
        <a:xfrm>
          <a:off x="2996950" y="1937094"/>
          <a:ext cx="2124336" cy="505495"/>
        </a:xfrm>
        <a:custGeom>
          <a:rect l="0" t="0" r="0" b="0"/>
          <a:pathLst>
            <a:path>
              <a:moveTo>
                <a:pt x="2124336" y="0"/>
              </a:moveTo>
              <a:lnTo>
                <a:pt x="2124336" y="344480"/>
              </a:lnTo>
              <a:lnTo>
                <a:pt x="0" y="344480"/>
              </a:lnTo>
              <a:lnTo>
                <a:pt x="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F2D382D-E49D-4DBC-B2EE-E0B092448E5B}">
      <dsp:nvSpPr>
        <dsp:cNvPr id="16" name=""/>
        <dsp:cNvSpPr/>
      </dsp:nvSpPr>
      <dsp:spPr>
        <a:xfrm>
          <a:off x="872613" y="1937094"/>
          <a:ext cx="4248673" cy="505495"/>
        </a:xfrm>
        <a:custGeom>
          <a:rect l="0" t="0" r="0" b="0"/>
          <a:pathLst>
            <a:path>
              <a:moveTo>
                <a:pt x="4248673" y="0"/>
              </a:moveTo>
              <a:lnTo>
                <a:pt x="4248673" y="344480"/>
              </a:lnTo>
              <a:lnTo>
                <a:pt x="0" y="344480"/>
              </a:lnTo>
              <a:lnTo>
                <a:pt x="0" y="505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6BBA139-0D01-42CB-A7BE-5206B7CAF9CB}">
      <dsp:nvSpPr>
        <dsp:cNvPr id="17" name=""/>
        <dsp:cNvSpPr/>
      </dsp:nvSpPr>
      <dsp:spPr>
        <a:xfrm>
          <a:off x="3696824" y="846759"/>
          <a:ext cx="2848927" cy="109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917B8A4-310D-4C10-9FA0-0726A5487613}">
      <dsp:nvSpPr>
        <dsp:cNvPr id="18" name=""/>
        <dsp:cNvSpPr/>
      </dsp:nvSpPr>
      <dsp:spPr>
        <a:xfrm>
          <a:off x="3889945" y="1030225"/>
          <a:ext cx="2848927" cy="109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1880" y="1062160"/>
        <a:ext cx="2785057" cy="1026464"/>
      </dsp:txXfrm>
    </dsp:sp>
    <dsp:sp modelId="{A3351332-59D4-4362-B815-DA1DFF6DEA6B}">
      <dsp:nvSpPr>
        <dsp:cNvPr id="19" name=""/>
        <dsp:cNvSpPr/>
      </dsp:nvSpPr>
      <dsp:spPr>
        <a:xfrm>
          <a:off x="3566" y="2442590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D242E16-EF34-428A-B449-65AC1F1B3F92}">
      <dsp:nvSpPr>
        <dsp:cNvPr id="20" name=""/>
        <dsp:cNvSpPr/>
      </dsp:nvSpPr>
      <dsp:spPr>
        <a:xfrm>
          <a:off x="196688" y="2626055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инструкция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14" y="2658381"/>
        <a:ext cx="1673441" cy="1039037"/>
      </dsp:txXfrm>
    </dsp:sp>
    <dsp:sp modelId="{2AD3AA3C-AE51-46C7-BF8F-488E55A661D7}">
      <dsp:nvSpPr>
        <dsp:cNvPr id="21" name=""/>
        <dsp:cNvSpPr/>
      </dsp:nvSpPr>
      <dsp:spPr>
        <a:xfrm>
          <a:off x="2127903" y="2442590"/>
          <a:ext cx="1738093" cy="1103689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C2C719B-BAE2-4310-BEE0-2A4FEA0BF945}">
      <dsp:nvSpPr>
        <dsp:cNvPr id="22" name=""/>
        <dsp:cNvSpPr/>
      </dsp:nvSpPr>
      <dsp:spPr>
        <a:xfrm>
          <a:off x="2321025" y="2626055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Промышленная безопасность, охрана труда, пожарная безопасность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351" y="2658381"/>
        <a:ext cx="1673441" cy="1039037"/>
      </dsp:txXfrm>
    </dsp:sp>
    <dsp:sp modelId="{EF2431A9-9946-45CA-A6EC-A5DC8C87BADC}">
      <dsp:nvSpPr>
        <dsp:cNvPr id="23" name=""/>
        <dsp:cNvSpPr/>
      </dsp:nvSpPr>
      <dsp:spPr>
        <a:xfrm>
          <a:off x="4252240" y="2442590"/>
          <a:ext cx="1738093" cy="1103689"/>
        </a:xfrm>
        <a:prstGeom prst="roundRect">
          <a:avLst>
            <a:gd name="adj" fmla="val 10000"/>
          </a:avLst>
        </a:prstGeom>
        <a:blipFill rotWithShape="0">
          <a:blip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CA4203E-3345-4E36-826A-B744F86167C8}">
      <dsp:nvSpPr>
        <dsp:cNvPr id="24" name=""/>
        <dsp:cNvSpPr/>
      </dsp:nvSpPr>
      <dsp:spPr>
        <a:xfrm>
          <a:off x="4445362" y="2626055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сведения о цехе и организации рабочего места. Сырье и материалы, применяемые в цехе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7688" y="2658381"/>
        <a:ext cx="1673441" cy="1039037"/>
      </dsp:txXfrm>
    </dsp:sp>
    <dsp:sp modelId="{DB9848B7-A569-4A9D-8627-666EDB927742}">
      <dsp:nvSpPr>
        <dsp:cNvPr id="25" name=""/>
        <dsp:cNvSpPr/>
      </dsp:nvSpPr>
      <dsp:spPr>
        <a:xfrm>
          <a:off x="6376577" y="2442590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3206F3A-D371-4BCA-8EBB-2F2DC52C5812}">
      <dsp:nvSpPr>
        <dsp:cNvPr id="26" name=""/>
        <dsp:cNvSpPr/>
      </dsp:nvSpPr>
      <dsp:spPr>
        <a:xfrm>
          <a:off x="6569699" y="2626055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схема узла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2025" y="2658381"/>
        <a:ext cx="1673441" cy="1039037"/>
      </dsp:txXfrm>
    </dsp:sp>
    <dsp:sp modelId="{42622A07-C350-4980-A182-FCF2FC2548FA}">
      <dsp:nvSpPr>
        <dsp:cNvPr id="27" name=""/>
        <dsp:cNvSpPr/>
      </dsp:nvSpPr>
      <dsp:spPr>
        <a:xfrm>
          <a:off x="8500914" y="2442590"/>
          <a:ext cx="1738093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74977FA-99E1-483D-82BA-5EDAC9E526B5}">
      <dsp:nvSpPr>
        <dsp:cNvPr id="28" name=""/>
        <dsp:cNvSpPr/>
      </dsp:nvSpPr>
      <dsp:spPr>
        <a:xfrm>
          <a:off x="8694036" y="2626055"/>
          <a:ext cx="1738093" cy="110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 – измерительные приборы и средства автоматического управления процессами производства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6362" y="2658381"/>
        <a:ext cx="1673441" cy="1039037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" type="rect" r:blip="">
                  <dgm:adjLst/>
                </dgm:shape>
              </dgm:if>
              <dgm:else name="Name11">
                <dgm:shape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type="ellipse" r:blip="">
            <dgm:adjLst/>
          </dgm:shape>
          <dgm:presOf/>
        </dgm:layoutNode>
        <dgm:layoutNode name="dot2" styleLbl="alignNode1">
          <dgm:alg type="sp"/>
          <dgm:shape type="ellipse" r:blip="">
            <dgm:adjLst/>
          </dgm:shape>
          <dgm:presOf/>
        </dgm:layoutNode>
        <dgm:layoutNode name="dot3" styleLbl="alignNode1">
          <dgm:alg type="sp"/>
          <dgm:shape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type="ellipse" r:blip="">
            <dgm:adjLst/>
          </dgm:shape>
          <dgm:presOf/>
        </dgm:layoutNode>
        <dgm:layoutNode name="dot5" styleLbl="alignNode1">
          <dgm:alg type="sp"/>
          <dgm:shape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type="ellipse" r:blip="">
            <dgm:adjLst/>
          </dgm:shape>
          <dgm:presOf/>
        </dgm:layoutNode>
        <dgm:layoutNode name="dot8" styleLbl="alignNode1">
          <dgm:alg type="sp"/>
          <dgm:shape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type="ellipse" r:blip="">
            <dgm:adjLst/>
          </dgm:shape>
          <dgm:presOf/>
        </dgm:layoutNode>
        <dgm:layoutNode name="dot10" styleLbl="alignNode1">
          <dgm:alg type="sp"/>
          <dgm:shape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type="ellipse" r:blip="">
            <dgm:adjLst/>
          </dgm:shape>
          <dgm:presOf/>
        </dgm:layoutNode>
        <dgm:layoutNode name="dotArrow2" styleLbl="alignNode1">
          <dgm:alg type="sp"/>
          <dgm:shape type="ellipse" r:blip="">
            <dgm:adjLst/>
          </dgm:shape>
          <dgm:presOf/>
        </dgm:layoutNode>
        <dgm:layoutNode name="dotArrow3" styleLbl="alignNode1">
          <dgm:alg type="sp"/>
          <dgm:shape type="ellipse" r:blip="">
            <dgm:adjLst/>
          </dgm:shape>
          <dgm:presOf/>
        </dgm:layoutNode>
        <dgm:layoutNode name="dotArrow4" styleLbl="alignNode1">
          <dgm:alg type="sp"/>
          <dgm:shape type="ellipse" r:blip="">
            <dgm:adjLst/>
          </dgm:shape>
          <dgm:presOf/>
        </dgm:layoutNode>
        <dgm:layoutNode name="dotArrow5" styleLbl="alignNode1">
          <dgm:alg type="sp"/>
          <dgm:shape type="ellipse" r:blip="">
            <dgm:adjLst/>
          </dgm:shape>
          <dgm:presOf/>
        </dgm:layoutNode>
        <dgm:layoutNode name="dotArrow6" styleLbl="alignNode1">
          <dgm:alg type="sp"/>
          <dgm:shape type="ellipse" r:blip="">
            <dgm:adjLst/>
          </dgm:shape>
          <dgm:presOf/>
        </dgm:layoutNode>
        <dgm:layoutNode name="dotArrow7" styleLbl="alignNode1">
          <dgm:alg type="sp"/>
          <dgm:shape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/>
            </dgm:ruleLst>
          </dgm:layoutNode>
          <dgm:layoutNode name="tile2" styleLbl="node1">
            <dgm:alg type="sp"/>
            <dgm:shape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/>
            </dgm:ruleLst>
          </dgm:layoutNode>
          <dgm:layoutNode name="tile3" styleLbl="node1">
            <dgm:alg type="sp"/>
            <dgm:shape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/>
            </dgm:ruleLst>
          </dgm:layoutNode>
          <dgm:layoutNode name="tile4" styleLbl="node1">
            <dgm:alg type="sp"/>
            <dgm:shape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8"/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1srcNode">
        <dgm:alg type="sp"/>
        <dgm:shape type="rect" r:blip="" hideGeom="1">
          <dgm:adjLst/>
        </dgm:shape>
        <dgm:presOf axis="self"/>
        <dgm:constrLst/>
        <dgm:ruleLst/>
      </dgm:layoutNode>
      <dgm:layoutNode name="gear1dstNode">
        <dgm:alg type="sp"/>
        <dgm:shape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2srcNode">
        <dgm:alg type="sp"/>
        <dgm:shape type="rect" r:blip="" hideGeom="1">
          <dgm:adjLst/>
        </dgm:shape>
        <dgm:presOf axis="self"/>
        <dgm:constrLst/>
        <dgm:ruleLst/>
      </dgm:layoutNode>
      <dgm:layoutNode name="gear2dstNode">
        <dgm:alg type="sp"/>
        <dgm:shape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3srcNode">
        <dgm:alg type="sp"/>
        <dgm:shape type="rect" r:blip="" hideGeom="1">
          <dgm:adjLst/>
        </dgm:shape>
        <dgm:presOf axis="self"/>
        <dgm:constrLst/>
        <dgm:ruleLst/>
      </dgm:layoutNode>
      <dgm:layoutNode name="gear3dstNode">
        <dgm:alg type="sp"/>
        <dgm:shape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/>
        </dgm:ruleLst>
      </dgm:layoutNode>
      <dgm:forEach name="Name6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/>
        </dgm:ruleLst>
      </dgm:layoutNode>
      <dgm:forEach name="Name6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510E-FB76-44AF-8678-CC5BA1805F4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F3F6-6A1C-475D-9D1E-3C318CD71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4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F3F6-6A1C-475D-9D1E-3C318CD715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3163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503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6022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639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399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646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795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139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2513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664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07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439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B00B-BF0F-485D-B6DE-1AD0AC396B3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2AD8D3B-123F-485C-BB07-0931E87BF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10.xml" /><Relationship Id="rId11" Type="http://schemas.openxmlformats.org/officeDocument/2006/relationships/diagramColors" Target="../diagrams/colors10.xml" /><Relationship Id="rId2" Type="http://schemas.microsoft.com/office/2007/relationships/diagramDrawing" Target="../diagrams/drawing9.xml" /><Relationship Id="rId3" Type="http://schemas.openxmlformats.org/officeDocument/2006/relationships/diagramData" Target="../diagrams/data9.xml" /><Relationship Id="rId4" Type="http://schemas.openxmlformats.org/officeDocument/2006/relationships/diagramLayout" Target="../diagrams/layout9.xml" /><Relationship Id="rId5" Type="http://schemas.openxmlformats.org/officeDocument/2006/relationships/diagramQuickStyle" Target="../diagrams/quickStyle9.xml" /><Relationship Id="rId6" Type="http://schemas.openxmlformats.org/officeDocument/2006/relationships/diagramColors" Target="../diagrams/colors9.xml" /><Relationship Id="rId7" Type="http://schemas.microsoft.com/office/2007/relationships/diagramDrawing" Target="../diagrams/drawing10.xml" /><Relationship Id="rId8" Type="http://schemas.openxmlformats.org/officeDocument/2006/relationships/diagramData" Target="../diagrams/data10.xml" /><Relationship Id="rId9" Type="http://schemas.openxmlformats.org/officeDocument/2006/relationships/diagramLayout" Target="../diagrams/layout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1.xml" /><Relationship Id="rId3" Type="http://schemas.openxmlformats.org/officeDocument/2006/relationships/diagramData" Target="../diagrams/data11.xml" /><Relationship Id="rId4" Type="http://schemas.openxmlformats.org/officeDocument/2006/relationships/diagramLayout" Target="../diagrams/layout11.xml" /><Relationship Id="rId5" Type="http://schemas.openxmlformats.org/officeDocument/2006/relationships/diagramQuickStyle" Target="../diagrams/quickStyle11.xml" /><Relationship Id="rId6" Type="http://schemas.openxmlformats.org/officeDocument/2006/relationships/diagramColors" Target="../diagrams/colors11.xml" /><Relationship Id="rId7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diagramQuickStyle" Target="../diagrams/quickStyle13.xml" /><Relationship Id="rId11" Type="http://schemas.openxmlformats.org/officeDocument/2006/relationships/diagramColors" Target="../diagrams/colors13.xml" /><Relationship Id="rId12" Type="http://schemas.openxmlformats.org/officeDocument/2006/relationships/image" Target="../media/image39.jpeg" /><Relationship Id="rId2" Type="http://schemas.microsoft.com/office/2007/relationships/diagramDrawing" Target="../diagrams/drawing12.xml" /><Relationship Id="rId3" Type="http://schemas.openxmlformats.org/officeDocument/2006/relationships/diagramData" Target="../diagrams/data12.xml" /><Relationship Id="rId4" Type="http://schemas.openxmlformats.org/officeDocument/2006/relationships/diagramLayout" Target="../diagrams/layout12.xml" /><Relationship Id="rId5" Type="http://schemas.openxmlformats.org/officeDocument/2006/relationships/diagramQuickStyle" Target="../diagrams/quickStyle12.xml" /><Relationship Id="rId6" Type="http://schemas.openxmlformats.org/officeDocument/2006/relationships/diagramColors" Target="../diagrams/colors12.xml" /><Relationship Id="rId7" Type="http://schemas.microsoft.com/office/2007/relationships/diagramDrawing" Target="../diagrams/drawing13.xml" /><Relationship Id="rId8" Type="http://schemas.openxmlformats.org/officeDocument/2006/relationships/diagramData" Target="../diagrams/data13.xml" /><Relationship Id="rId9" Type="http://schemas.openxmlformats.org/officeDocument/2006/relationships/diagramLayout" Target="../diagrams/layout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4.xml" /><Relationship Id="rId3" Type="http://schemas.openxmlformats.org/officeDocument/2006/relationships/diagramData" Target="../diagrams/data14.xml" /><Relationship Id="rId4" Type="http://schemas.openxmlformats.org/officeDocument/2006/relationships/diagramLayout" Target="../diagrams/layout14.xml" /><Relationship Id="rId5" Type="http://schemas.openxmlformats.org/officeDocument/2006/relationships/diagramQuickStyle" Target="../diagrams/quickStyle14.xml" /><Relationship Id="rId6" Type="http://schemas.openxmlformats.org/officeDocument/2006/relationships/diagramColors" Target="../diagrams/colors1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Data" Target="../diagrams/data3.xml" /><Relationship Id="rId11" Type="http://schemas.openxmlformats.org/officeDocument/2006/relationships/diagramLayout" Target="../diagrams/layout3.xml" /><Relationship Id="rId12" Type="http://schemas.openxmlformats.org/officeDocument/2006/relationships/diagramQuickStyle" Target="../diagrams/quickStyle3.xml" /><Relationship Id="rId13" Type="http://schemas.openxmlformats.org/officeDocument/2006/relationships/diagramColors" Target="../diagrams/colors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Relationship Id="rId9" Type="http://schemas.microsoft.com/office/2007/relationships/diagramDrawing" Target="../diagrams/drawing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6.jpeg" /><Relationship Id="rId11" Type="http://schemas.openxmlformats.org/officeDocument/2006/relationships/image" Target="../media/image17.jpeg" /><Relationship Id="rId12" Type="http://schemas.openxmlformats.org/officeDocument/2006/relationships/image" Target="../media/image18.jpeg" /><Relationship Id="rId13" Type="http://schemas.openxmlformats.org/officeDocument/2006/relationships/image" Target="../media/image19.jpeg" /><Relationship Id="rId14" Type="http://schemas.openxmlformats.org/officeDocument/2006/relationships/image" Target="../media/image20.jpeg" /><Relationship Id="rId15" Type="http://schemas.openxmlformats.org/officeDocument/2006/relationships/image" Target="../media/image21.jpeg" /><Relationship Id="rId16" Type="http://schemas.openxmlformats.org/officeDocument/2006/relationships/image" Target="../media/image22.jpeg" /><Relationship Id="rId17" Type="http://schemas.openxmlformats.org/officeDocument/2006/relationships/image" Target="../media/image23.jpeg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6.xml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8.xml" /><Relationship Id="rId11" Type="http://schemas.openxmlformats.org/officeDocument/2006/relationships/diagramQuickStyle" Target="../diagrams/quickStyle8.xml" /><Relationship Id="rId12" Type="http://schemas.openxmlformats.org/officeDocument/2006/relationships/diagramColors" Target="../diagrams/colors8.xml" /><Relationship Id="rId2" Type="http://schemas.openxmlformats.org/officeDocument/2006/relationships/image" Target="../media/image24.jpeg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Relationship Id="rId8" Type="http://schemas.microsoft.com/office/2007/relationships/diagramDrawing" Target="../diagrams/drawing8.xml" /><Relationship Id="rId9" Type="http://schemas.openxmlformats.org/officeDocument/2006/relationships/diagramData" Target="../diagrams/data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435" y="817417"/>
            <a:ext cx="10709563" cy="2521527"/>
          </a:xfrm>
        </p:spPr>
        <p:txBody>
          <a:bodyPr>
            <a:noAutofit/>
          </a:bodyPr>
          <a:lstStyle/>
          <a:p>
            <a: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b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наставничества </a:t>
            </a:r>
            <a:b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подготовки 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и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кадрового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предприятий </a:t>
            </a:r>
            <a:b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промышленности</a:t>
            </a:r>
            <a:b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практической задачи:</a:t>
            </a:r>
            <a:b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этапов внедрения системы наставничества</a:t>
            </a:r>
            <a:endParaRPr lang="ru-RU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1344" y="4445603"/>
            <a:ext cx="8637072" cy="977621"/>
          </a:xfrm>
        </p:spPr>
        <p:txBody>
          <a:bodyPr>
            <a:normAutofit fontScale="77500" lnSpcReduction="2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Кирксов Александр Петрович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для организации народного хозяйства РФ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3337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11" y="108555"/>
            <a:ext cx="6051657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«Регламент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Наставника»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порядок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аставника со стажером и определяет алгоритм действий наставника в процессе стажировки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9011" t="11697" r="39525" b="5032"/>
          <a:stretch>
            <a:fillRect/>
          </a:stretch>
        </p:blipFill>
        <p:spPr>
          <a:xfrm>
            <a:off x="6402576" y="108555"/>
            <a:ext cx="5394960" cy="6492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9" t="15791" r="0" b="11803"/>
          <a:stretch>
            <a:fillRect/>
          </a:stretch>
        </p:blipFill>
        <p:spPr>
          <a:xfrm>
            <a:off x="350919" y="1602994"/>
            <a:ext cx="5577839" cy="53595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05457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1898149"/>
              </p:ext>
            </p:extLst>
          </p:nvPr>
        </p:nvGraphicFramePr>
        <p:xfrm>
          <a:off x="720019" y="0"/>
          <a:ext cx="10435697" cy="4576505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12587186"/>
              </p:ext>
            </p:extLst>
          </p:nvPr>
        </p:nvGraphicFramePr>
        <p:xfrm>
          <a:off x="720019" y="2978027"/>
          <a:ext cx="10435697" cy="4576505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69056" y="38705"/>
            <a:ext cx="1247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стажировки»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порядок и продолжительность обучения, состав знаний и навыков, которые должен получить стажер.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0050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68545"/>
            <a:ext cx="11317931" cy="4409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«Профиль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Наставника» -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критерии отбора наставников.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86315"/>
              </p:ext>
            </p:extLst>
          </p:nvPr>
        </p:nvGraphicFramePr>
        <p:xfrm>
          <a:off x="6375305" y="509450"/>
          <a:ext cx="5308386" cy="5995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79596">
                  <a:extLst>
                    <a:ext uri="{9D8B030D-6E8A-4147-A177-3AD203B41FA5}">
                      <a16:colId xmlns:a16="http://schemas.microsoft.com/office/drawing/2014/main" val="1143866361"/>
                    </a:ext>
                  </a:extLst>
                </a:gridCol>
                <a:gridCol w="1428790">
                  <a:extLst>
                    <a:ext uri="{9D8B030D-6E8A-4147-A177-3AD203B41FA5}">
                      <a16:colId xmlns:a16="http://schemas.microsoft.com/office/drawing/2014/main" val="393528203"/>
                    </a:ext>
                  </a:extLst>
                </a:gridCol>
              </a:tblGrid>
              <a:tr h="165784">
                <a:tc>
                  <a:txBody>
                    <a:bodyPr/>
                    <a:lstStyle/>
                    <a:p>
                      <a:pPr marL="718820" algn="ctr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 u="sng">
                          <a:effectLst/>
                          <a:uFill>
                            <a:solidFill>
                              <a:srgbClr val="000009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Корпоративные требования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2434865"/>
                  </a:ext>
                </a:extLst>
              </a:tr>
              <a:tr h="1312456">
                <a:tc>
                  <a:txBody>
                    <a:bodyPr/>
                    <a:lstStyle/>
                    <a:p>
                      <a:pPr marL="53975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Дисциплина.</a:t>
                      </a:r>
                    </a:p>
                    <a:p>
                      <a:pPr marL="53975" marR="116205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Аккуратен – порядок в документах, на столе, рабочем месте</a:t>
                      </a:r>
                    </a:p>
                    <a:p>
                      <a:pPr marL="53975" marR="114935" algn="just"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Пунктуален</a:t>
                      </a:r>
                      <a:r>
                        <a:rPr lang="ru-RU" sz="1000" b="0" spc="-8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000" b="0" spc="-8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</a:t>
                      </a:r>
                      <a:r>
                        <a:rPr lang="ru-RU" sz="1000" b="0" spc="-8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вовремя</a:t>
                      </a:r>
                      <a:r>
                        <a:rPr lang="ru-RU" sz="1000" b="0" spc="-8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</a:t>
                      </a:r>
                      <a:r>
                        <a:rPr lang="ru-RU" sz="1000" b="0" spc="-9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="0" spc="-8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работу,</a:t>
                      </a:r>
                      <a:r>
                        <a:rPr lang="ru-RU" sz="1000" b="0" spc="-8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деловые встречи. Придерживается принятой на предприятии культуры общения, стиля. Своевременно выполняет распоряжения непосредственного руководителя. Представляет только правдивые сведения о производственном и технологическом процессе, своевременно информирует о</a:t>
                      </a:r>
                      <a:r>
                        <a:rPr lang="ru-RU" sz="1000" b="0" spc="-1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прохождении смены.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Ру- ководителя, коллег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158398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pPr marL="53975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Ответственность.</a:t>
                      </a:r>
                    </a:p>
                    <a:p>
                      <a:pPr marL="53975" marR="116205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 на профессиональное развитие и карьерный рост в своей сфере деятельности. Осознаёт важность процедуры наставничества. Понимает, что несёт личную ответственность за результат.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48923"/>
                  </a:ext>
                </a:extLst>
              </a:tr>
              <a:tr h="483537">
                <a:tc>
                  <a:txBody>
                    <a:bodyPr/>
                    <a:lstStyle/>
                    <a:p>
                      <a:pPr marL="53975" algn="just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вид.</a:t>
                      </a:r>
                    </a:p>
                    <a:p>
                      <a:pPr marL="53975" marR="115570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одежды, соответствующий занимаемой должности.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Ухоженность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спецодежды.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89023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pPr marL="53975" algn="just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Ориентированность на результат.</a:t>
                      </a:r>
                    </a:p>
                    <a:p>
                      <a:pPr marL="53975" marR="114935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добиваться высоких результатов работы. </a:t>
                      </a:r>
                      <a:r>
                        <a:rPr lang="ru-RU" sz="1000" b="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 решать поставленные задачи,</a:t>
                      </a:r>
                      <a:r>
                        <a:rPr lang="ru-RU" sz="1000" b="0" spc="-7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  <a:r>
                        <a:rPr lang="ru-RU" sz="1000" b="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оптимальный</a:t>
                      </a:r>
                      <a:r>
                        <a:rPr lang="ru-RU" sz="1000" b="0" spc="-6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  <a:r>
                        <a:rPr lang="ru-RU" sz="1000" b="0" spc="-7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000" b="0" spc="-7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проблемной ситуации, создать </a:t>
                      </a:r>
                      <a:r>
                        <a:rPr lang="ru-RU" sz="1000" b="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комфортную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атмосферу</a:t>
                      </a:r>
                      <a:r>
                        <a:rPr lang="ru-RU" sz="1000" b="0" spc="1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внутри коллектива.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 с использованием кей- сов, ситуативных вопросов.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6777629"/>
                  </a:ext>
                </a:extLst>
              </a:tr>
              <a:tr h="303938">
                <a:tc rowSpan="2">
                  <a:txBody>
                    <a:bodyPr/>
                    <a:lstStyle/>
                    <a:p>
                      <a:pPr marL="53975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Командный стиль работы.</a:t>
                      </a:r>
                    </a:p>
                    <a:p>
                      <a:pPr marL="53975">
                        <a:lnSpc>
                          <a:spcPts val="1085"/>
                        </a:lnSpc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 при необходимости помощь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коллегам,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975" marR="116205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берёт на себя ответственность за выполнение обязанностей, не входящих в сферу непосредственных; ориентирован на достижение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коллективного</a:t>
                      </a:r>
                      <a:r>
                        <a:rPr lang="ru-RU" sz="10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</a:t>
                      </a:r>
                      <a:r>
                        <a:rPr lang="en-US" sz="1000" spc="-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spc="-10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spc="-15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</a:t>
                      </a:r>
                      <a:r>
                        <a:rPr lang="ru-RU" sz="1000" spc="-15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996486"/>
                  </a:ext>
                </a:extLst>
              </a:tr>
              <a:tr h="497352">
                <a:tc vMerge="1">
                  <a:txBody>
                    <a:bodyPr/>
                    <a:lstStyle/>
                    <a:p>
                      <a:pPr marL="53975" marR="116205" algn="just">
                        <a:spcAft>
                          <a:spcPct val="0"/>
                        </a:spcAft>
                      </a:pP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976228"/>
                  </a:ext>
                </a:extLst>
              </a:tr>
              <a:tr h="151968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en-US" sz="1000" b="1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мотивы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71E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83008"/>
                  </a:ext>
                </a:extLst>
              </a:tr>
              <a:tr h="483537">
                <a:tc>
                  <a:txBody>
                    <a:bodyPr/>
                    <a:lstStyle/>
                    <a:p>
                      <a:pPr marL="53975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Карьерный рост.</a:t>
                      </a:r>
                    </a:p>
                    <a:p>
                      <a:pPr marL="53975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опыте управления коллективом для того, чтобы стать руководителем</a:t>
                      </a:r>
                      <a:r>
                        <a:rPr lang="ru-RU" sz="1000" b="0" spc="-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7897540"/>
                  </a:ext>
                </a:extLst>
              </a:tr>
              <a:tr h="483537">
                <a:tc>
                  <a:txBody>
                    <a:bodyPr/>
                    <a:lstStyle/>
                    <a:p>
                      <a:pPr marL="53975">
                        <a:lnSpc>
                          <a:spcPts val="1120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мотив.</a:t>
                      </a:r>
                    </a:p>
                    <a:p>
                      <a:pPr marL="5397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0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помогать людям. Помочь </a:t>
                      </a:r>
                      <a:r>
                        <a:rPr lang="ru-RU" sz="1000" b="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людям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раскрыться (новым сотрудникам обрести</a:t>
                      </a:r>
                      <a:r>
                        <a:rPr lang="ru-RU" sz="1000" b="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профессию).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12478"/>
                  </a:ext>
                </a:extLst>
              </a:tr>
              <a:tr h="483537">
                <a:tc>
                  <a:txBody>
                    <a:bodyPr/>
                    <a:lstStyle/>
                    <a:p>
                      <a:pPr marL="53975">
                        <a:lnSpc>
                          <a:spcPts val="1120"/>
                        </a:lnSpc>
                        <a:spcAft>
                          <a:spcPct val="0"/>
                        </a:spcAft>
                      </a:pP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Статусность.</a:t>
                      </a:r>
                    </a:p>
                    <a:p>
                      <a:pPr marL="53975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приобрести статус наставника, как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1000" b="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7773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826"/>
              </p:ext>
            </p:extLst>
          </p:nvPr>
        </p:nvGraphicFramePr>
        <p:xfrm>
          <a:off x="540334" y="574766"/>
          <a:ext cx="5310399" cy="59958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81067">
                  <a:extLst>
                    <a:ext uri="{9D8B030D-6E8A-4147-A177-3AD203B41FA5}">
                      <a16:colId xmlns:a16="http://schemas.microsoft.com/office/drawing/2014/main" val="1695085705"/>
                    </a:ext>
                  </a:extLst>
                </a:gridCol>
                <a:gridCol w="1429332">
                  <a:extLst>
                    <a:ext uri="{9D8B030D-6E8A-4147-A177-3AD203B41FA5}">
                      <a16:colId xmlns:a16="http://schemas.microsoft.com/office/drawing/2014/main" val="2829789672"/>
                    </a:ext>
                  </a:extLst>
                </a:gridCol>
              </a:tblGrid>
              <a:tr h="303886">
                <a:tc>
                  <a:txBody>
                    <a:bodyPr/>
                    <a:lstStyle/>
                    <a:p>
                      <a:pPr marL="780415" algn="ctr"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выбора наставников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325" indent="-24765" algn="ctr">
                        <a:lnSpc>
                          <a:spcPts val="1140"/>
                        </a:lnSpc>
                        <a:spcAft>
                          <a:spcPct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оценки </a:t>
                      </a:r>
                      <a:endParaRPr lang="ru-RU" sz="1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325" indent="-24765" algn="ctr">
                        <a:lnSpc>
                          <a:spcPts val="1140"/>
                        </a:lnSpc>
                        <a:spcAft>
                          <a:spcPct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(источник информации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878778"/>
                  </a:ext>
                </a:extLst>
              </a:tr>
              <a:tr h="155984">
                <a:tc gridSpan="2">
                  <a:txBody>
                    <a:bodyPr/>
                    <a:lstStyle/>
                    <a:p>
                      <a:pPr marL="1290955" marR="1289050" algn="ctr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Квалификационные требования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37682"/>
                  </a:ext>
                </a:extLst>
              </a:tr>
              <a:tr h="306295">
                <a:tc>
                  <a:txBody>
                    <a:bodyPr/>
                    <a:lstStyle/>
                    <a:p>
                      <a:pPr marL="2540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Образование, соответствующее должности.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дело.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447020"/>
                  </a:ext>
                </a:extLst>
              </a:tr>
              <a:tr h="306295">
                <a:tc>
                  <a:txBody>
                    <a:bodyPr/>
                    <a:lstStyle/>
                    <a:p>
                      <a:pPr marL="2540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 на предприятии от 2-х лет в должности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дело.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3263588"/>
                  </a:ext>
                </a:extLst>
              </a:tr>
              <a:tr h="311966">
                <a:tc>
                  <a:txBody>
                    <a:bodyPr/>
                    <a:lstStyle/>
                    <a:p>
                      <a:pPr marL="2540">
                        <a:lnSpc>
                          <a:spcPts val="1140"/>
                        </a:lnSpc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предыдущего опыта наставничества на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предприятии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40"/>
                        </a:lnSpc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00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уководителя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412025"/>
                  </a:ext>
                </a:extLst>
              </a:tr>
              <a:tr h="155984">
                <a:tc gridSpan="2">
                  <a:txBody>
                    <a:bodyPr/>
                    <a:lstStyle/>
                    <a:p>
                      <a:pPr marL="1290955" marR="1287780" algn="ctr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 b="1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результативности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71E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61646"/>
                  </a:ext>
                </a:extLst>
              </a:tr>
              <a:tr h="496310">
                <a:tc>
                  <a:txBody>
                    <a:bodyPr/>
                    <a:lstStyle/>
                    <a:p>
                      <a:pPr marL="2540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 высокий </a:t>
                      </a:r>
                      <a:r>
                        <a:rPr lang="ru-RU" sz="1000" b="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личного плана за отчетный период в течение 2х и более</a:t>
                      </a:r>
                      <a:r>
                        <a:rPr lang="ru-RU" sz="1000" b="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ts val="1090"/>
                        </a:lnSpc>
                        <a:spcAft>
                          <a:spcPct val="0"/>
                        </a:spcAft>
                      </a:pPr>
                      <a:r>
                        <a:rPr lang="en-US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производственного плана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Руководителя.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3990845"/>
                  </a:ext>
                </a:extLst>
              </a:tr>
              <a:tr h="306295">
                <a:tc>
                  <a:txBody>
                    <a:bodyPr/>
                    <a:lstStyle/>
                    <a:p>
                      <a:pPr marL="2540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нареканий от руководителя, коллег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5957"/>
                  </a:ext>
                </a:extLst>
              </a:tr>
              <a:tr h="155984">
                <a:tc gridSpan="2">
                  <a:txBody>
                    <a:bodyPr/>
                    <a:lstStyle/>
                    <a:p>
                      <a:pPr marL="106045" algn="ctr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 и профессионально важные личные качества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B71E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83618"/>
                  </a:ext>
                </a:extLst>
              </a:tr>
              <a:tr h="306295">
                <a:tc>
                  <a:txBody>
                    <a:bodyPr/>
                    <a:lstStyle/>
                    <a:p>
                      <a:pPr marL="737235" algn="l">
                        <a:lnSpc>
                          <a:spcPts val="1050"/>
                        </a:lnSpc>
                        <a:spcAft>
                          <a:spcPct val="0"/>
                        </a:spcAft>
                      </a:pPr>
                      <a:r>
                        <a:rPr lang="en-US" sz="1000" b="0" u="sng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9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Коммуникативные навыки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ct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2538842"/>
                  </a:ext>
                </a:extLst>
              </a:tr>
              <a:tr h="836635">
                <a:tc>
                  <a:txBody>
                    <a:bodyPr/>
                    <a:lstStyle/>
                    <a:p>
                      <a:pPr marL="53975" algn="just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слушать.</a:t>
                      </a:r>
                    </a:p>
                    <a:p>
                      <a:pPr marL="53975" marR="23495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 и внимательно слушает собеседника – задаёт уточняющие вопросы; уточняет содержание информации, полученной от собеседника с целью установления взаимопонимания, понятлив - умеет схватить суть основных взаимосвязей,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присущих </a:t>
                      </a:r>
                      <a:r>
                        <a:rPr lang="en-US" sz="1000" b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проблеме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 с использованием 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кейсов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ситуативных вопросов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539886"/>
                  </a:ext>
                </a:extLst>
              </a:tr>
              <a:tr h="1347124">
                <a:tc>
                  <a:txBody>
                    <a:bodyPr/>
                    <a:lstStyle/>
                    <a:p>
                      <a:pPr marL="53975">
                        <a:lnSpc>
                          <a:spcPts val="1115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говорить.</a:t>
                      </a:r>
                    </a:p>
                    <a:p>
                      <a:pPr marL="53975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Связно и логично излагает свои мысли в развёрнутой форме; говорит понятно для собеседника –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излагает мысли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простыми, доступными словами, учитывая уровень собеседника; придаёт информации позитивный окрас; умеет найти нужный тон и форму общения в зависимости от психологического состояния и индивидуальных особенностей человека; придерживается темы разговора, не отклоняется от неё.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7397467"/>
                  </a:ext>
                </a:extLst>
              </a:tr>
              <a:tr h="1006799">
                <a:tc>
                  <a:txBody>
                    <a:bodyPr/>
                    <a:lstStyle/>
                    <a:p>
                      <a:pPr marL="53975" algn="just">
                        <a:lnSpc>
                          <a:spcPts val="1120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возражениями.</a:t>
                      </a:r>
                    </a:p>
                    <a:p>
                      <a:pPr marL="53975" marR="24130" algn="just"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проявлять настойчивость, когда необходимо отстоять своё мнение; умеет находить аргументы, позитивно и эмоционально преподносить свою точку зрения; имеет широкий профессиональный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кругозор, профессионализм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ответе на вопросы; опыт 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разрешения 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конфликтных ситуаций с клиентами.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 с использованием 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ситуативных вопросов.</a:t>
                      </a:r>
                    </a:p>
                    <a:p>
                      <a:pPr marL="3810">
                        <a:spcAft>
                          <a:spcPct val="0"/>
                        </a:spcAft>
                      </a:pPr>
                      <a:r>
                        <a:rPr lang="en-US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00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уководителя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44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2644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00" y="337286"/>
            <a:ext cx="6438872" cy="632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«Профиль компетенций должности»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инструмент, помогает получить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вопрос, какими компетенциями должен обладать сотрудник 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должности.</a:t>
            </a:r>
          </a:p>
          <a:p>
            <a:pPr marL="0" indent="0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включать в себя разный перечень сведений, основными из которых являются: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должности, с какими работниками взаимодействует;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должности, сложность выполнения работы, самостоятельность, управления подчиненными;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описание рабочих функций и сферу ответственности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 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требования: образование, опыт, специальные знания;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компетенции, личностные качества.</a:t>
            </a:r>
          </a:p>
          <a:p>
            <a:pPr marL="0" indent="0">
              <a:buNone/>
            </a:pP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11654" t="15625" r="40328" b="12086"/>
          <a:stretch>
            <a:fillRect/>
          </a:stretch>
        </p:blipFill>
        <p:spPr>
          <a:xfrm>
            <a:off x="6714309" y="75114"/>
            <a:ext cx="5061374" cy="3993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1559" t="25401" r="40289" b="23798"/>
          <a:stretch>
            <a:fillRect/>
          </a:stretch>
        </p:blipFill>
        <p:spPr>
          <a:xfrm>
            <a:off x="6714309" y="4069057"/>
            <a:ext cx="5061374" cy="26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101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" y="582847"/>
            <a:ext cx="4867121" cy="1329080"/>
          </a:xfrm>
        </p:spPr>
        <p:txBody>
          <a:bodyPr>
            <a:normAutofit/>
          </a:bodyPr>
          <a:lstStyle/>
          <a:p>
            <a:pPr algn="ctr"/>
            <a:r>
              <a:rPr lang="ru-RU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</a:t>
            </a:r>
            <a:r>
              <a:rPr lang="ru-RU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b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53682"/>
              </p:ext>
            </p:extLst>
          </p:nvPr>
        </p:nvGraphicFramePr>
        <p:xfrm>
          <a:off x="3006436" y="207818"/>
          <a:ext cx="9822874" cy="665018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2299277"/>
            <a:ext cx="2632364" cy="34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921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15732"/>
            <a:ext cx="4876800" cy="32289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47" y="319991"/>
            <a:ext cx="10694570" cy="14904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Ограничения, которые необходимо учитывать при внедрении системы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685" y="1856318"/>
            <a:ext cx="8727224" cy="484928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сформированный пул наставников (ошибочная система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отбора наставников, требований к компетенциям,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самой процедуры отбора); </a:t>
            </a:r>
          </a:p>
          <a:p>
            <a:pPr marL="0" indent="0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у наставников необходимой подготовки;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внедрение системы наставничества (неправильное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системы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непонимание сотрудниками ее задач,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восприятия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разделяемого видения,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изменениям);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позиционирование наставника (между наставником и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обучаемым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отношений в формате «начальник – подчиненный», только отношения на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равенства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взаимной заинтересованности в результате); </a:t>
            </a:r>
          </a:p>
          <a:p>
            <a:pPr marL="0" indent="0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00065" y="1961820"/>
            <a:ext cx="554182" cy="4642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347503" y="2728711"/>
            <a:ext cx="554182" cy="4642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347503" y="3636937"/>
            <a:ext cx="554182" cy="4642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352853" y="4834386"/>
            <a:ext cx="554182" cy="4642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352853" y="5615729"/>
            <a:ext cx="554182" cy="4642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2042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156" y="571282"/>
            <a:ext cx="6724965" cy="566711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наставников</a:t>
            </a:r>
            <a:endParaRPr lang="ru-RU" sz="280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1594588"/>
              </p:ext>
            </p:extLst>
          </p:nvPr>
        </p:nvGraphicFramePr>
        <p:xfrm>
          <a:off x="169542" y="437079"/>
          <a:ext cx="5763491" cy="604684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7873080"/>
              </p:ext>
            </p:extLst>
          </p:nvPr>
        </p:nvGraphicFramePr>
        <p:xfrm>
          <a:off x="5406560" y="0"/>
          <a:ext cx="6844146" cy="7079672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73925" y="1764578"/>
            <a:ext cx="273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rgbClr val="C00000"/>
                </a:solidFill>
              </a:rPr>
              <a:t>Материальная</a:t>
            </a:r>
            <a:endParaRPr lang="ru-RU" sz="2800" b="1" i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0976" y="2509471"/>
            <a:ext cx="308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rgbClr val="C00000"/>
                </a:solidFill>
              </a:rPr>
              <a:t>Нематериальная</a:t>
            </a:r>
            <a:endParaRPr lang="ru-RU" sz="2800" b="1" i="1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058"/>
            <a:ext cx="2566222" cy="25662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654596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49773"/>
              </p:ext>
            </p:extLst>
          </p:nvPr>
        </p:nvGraphicFramePr>
        <p:xfrm>
          <a:off x="249383" y="277091"/>
          <a:ext cx="11596254" cy="633152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62000" y="1814945"/>
            <a:ext cx="4641273" cy="13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62254" y="1676399"/>
            <a:ext cx="5458691" cy="27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2000" y="5791199"/>
            <a:ext cx="4918364" cy="27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4905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55" y="266616"/>
            <a:ext cx="5812728" cy="636354"/>
          </a:xfrm>
        </p:spPr>
        <p:txBody>
          <a:bodyPr>
            <a:no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 проекта</a:t>
            </a:r>
            <a:b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258" y="1084943"/>
            <a:ext cx="11266894" cy="5894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всего коллектива предприятия в реализацию практики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социальной ответственности и авторитета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наставников и совершенствование их профессионального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(подопечный сам становится наставником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 к профессиональному росту 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карьерный рост на предприятии.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/>
          </a:p>
        </p:txBody>
      </p:sp>
      <p:grpSp>
        <p:nvGrpSpPr>
          <p:cNvPr id="4" name="Shape 517"/>
          <p:cNvGrpSpPr/>
          <p:nvPr/>
        </p:nvGrpSpPr>
        <p:grpSpPr>
          <a:xfrm>
            <a:off x="449148" y="1026042"/>
            <a:ext cx="373768" cy="637858"/>
            <a:chOff x="3386850" y="2264625"/>
            <a:chExt cx="203950" cy="509250"/>
          </a:xfrm>
          <a:solidFill>
            <a:srgbClr val="C00000"/>
          </a:solidFill>
        </p:grpSpPr>
        <p:sp>
          <p:nvSpPr>
            <p:cNvPr id="5" name="Shape 518"/>
            <p:cNvSpPr/>
            <p:nvPr/>
          </p:nvSpPr>
          <p:spPr>
            <a:xfrm>
              <a:off x="3386850" y="2370850"/>
              <a:ext cx="203950" cy="403025"/>
            </a:xfrm>
            <a:custGeom>
              <a:rect l="0" t="0" r="0" b="0"/>
              <a:pathLst>
                <a:path w="8158" h="16120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Shape 519"/>
            <p:cNvSpPr/>
            <p:nvPr/>
          </p:nvSpPr>
          <p:spPr>
            <a:xfrm>
              <a:off x="3446075" y="2264625"/>
              <a:ext cx="85500" cy="94050"/>
            </a:xfrm>
            <a:custGeom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8" name="Shape 544"/>
          <p:cNvGrpSpPr/>
          <p:nvPr/>
        </p:nvGrpSpPr>
        <p:grpSpPr>
          <a:xfrm>
            <a:off x="417612" y="2061276"/>
            <a:ext cx="370258" cy="234031"/>
            <a:chOff x="3241525" y="3039450"/>
            <a:chExt cx="494600" cy="312625"/>
          </a:xfrm>
          <a:solidFill>
            <a:srgbClr val="C00000"/>
          </a:solidFill>
        </p:grpSpPr>
        <p:sp>
          <p:nvSpPr>
            <p:cNvPr id="9" name="Shape 545"/>
            <p:cNvSpPr/>
            <p:nvPr/>
          </p:nvSpPr>
          <p:spPr>
            <a:xfrm>
              <a:off x="3241525" y="3039450"/>
              <a:ext cx="494600" cy="312625"/>
            </a:xfrm>
            <a:custGeom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" name="Shape 546"/>
            <p:cNvSpPr/>
            <p:nvPr/>
          </p:nvSpPr>
          <p:spPr>
            <a:xfrm>
              <a:off x="3384400" y="3091350"/>
              <a:ext cx="208850" cy="208825"/>
            </a:xfrm>
            <a:custGeom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" name="Shape 585"/>
          <p:cNvGrpSpPr/>
          <p:nvPr/>
        </p:nvGrpSpPr>
        <p:grpSpPr>
          <a:xfrm>
            <a:off x="463932" y="2675855"/>
            <a:ext cx="315385" cy="298935"/>
            <a:chOff x="5300400" y="3670175"/>
            <a:chExt cx="421300" cy="399325"/>
          </a:xfrm>
          <a:solidFill>
            <a:srgbClr val="C00000"/>
          </a:solidFill>
        </p:grpSpPr>
        <p:sp>
          <p:nvSpPr>
            <p:cNvPr id="12" name="Shape 586"/>
            <p:cNvSpPr/>
            <p:nvPr/>
          </p:nvSpPr>
          <p:spPr>
            <a:xfrm>
              <a:off x="5300400" y="3708025"/>
              <a:ext cx="421300" cy="267450"/>
            </a:xfrm>
            <a:custGeom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Shape 587"/>
            <p:cNvSpPr/>
            <p:nvPr/>
          </p:nvSpPr>
          <p:spPr>
            <a:xfrm>
              <a:off x="5498825" y="3670175"/>
              <a:ext cx="24450" cy="25650"/>
            </a:xfrm>
            <a:custGeom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Shape 588"/>
            <p:cNvSpPr/>
            <p:nvPr/>
          </p:nvSpPr>
          <p:spPr>
            <a:xfrm>
              <a:off x="5366325" y="3987675"/>
              <a:ext cx="61100" cy="81825"/>
            </a:xfrm>
            <a:custGeom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Shape 589"/>
            <p:cNvSpPr/>
            <p:nvPr/>
          </p:nvSpPr>
          <p:spPr>
            <a:xfrm>
              <a:off x="5594700" y="3987675"/>
              <a:ext cx="61075" cy="81825"/>
            </a:xfrm>
            <a:custGeom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Shape 590"/>
            <p:cNvSpPr/>
            <p:nvPr/>
          </p:nvSpPr>
          <p:spPr>
            <a:xfrm>
              <a:off x="5324825" y="3732450"/>
              <a:ext cx="372475" cy="218600"/>
            </a:xfrm>
            <a:custGeom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" name="Shape 605"/>
          <p:cNvGrpSpPr/>
          <p:nvPr/>
        </p:nvGrpSpPr>
        <p:grpSpPr>
          <a:xfrm>
            <a:off x="503103" y="3834933"/>
            <a:ext cx="284767" cy="371175"/>
            <a:chOff x="2624850" y="4296000"/>
            <a:chExt cx="380400" cy="495825"/>
          </a:xfrm>
          <a:solidFill>
            <a:srgbClr val="C00000"/>
          </a:solidFill>
        </p:grpSpPr>
        <p:sp>
          <p:nvSpPr>
            <p:cNvPr id="18" name="Shape 606"/>
            <p:cNvSpPr/>
            <p:nvPr/>
          </p:nvSpPr>
          <p:spPr>
            <a:xfrm>
              <a:off x="2845875" y="4296000"/>
              <a:ext cx="126425" cy="125800"/>
            </a:xfrm>
            <a:custGeom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Shape 607"/>
            <p:cNvSpPr/>
            <p:nvPr/>
          </p:nvSpPr>
          <p:spPr>
            <a:xfrm>
              <a:off x="2635850" y="4316150"/>
              <a:ext cx="369400" cy="475675"/>
            </a:xfrm>
            <a:custGeom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Shape 608"/>
            <p:cNvSpPr/>
            <p:nvPr/>
          </p:nvSpPr>
          <p:spPr>
            <a:xfrm>
              <a:off x="2624850" y="4357675"/>
              <a:ext cx="171600" cy="171600"/>
            </a:xfrm>
            <a:custGeom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" name="Shape 551"/>
          <p:cNvGrpSpPr/>
          <p:nvPr/>
        </p:nvGrpSpPr>
        <p:grpSpPr>
          <a:xfrm>
            <a:off x="524568" y="4565389"/>
            <a:ext cx="309920" cy="316302"/>
            <a:chOff x="3955900" y="2984500"/>
            <a:chExt cx="414000" cy="422525"/>
          </a:xfrm>
          <a:solidFill>
            <a:srgbClr val="C00000"/>
          </a:solidFill>
        </p:grpSpPr>
        <p:sp>
          <p:nvSpPr>
            <p:cNvPr id="22" name="Shape 552"/>
            <p:cNvSpPr/>
            <p:nvPr/>
          </p:nvSpPr>
          <p:spPr>
            <a:xfrm>
              <a:off x="3955900" y="2984500"/>
              <a:ext cx="315700" cy="315675"/>
            </a:xfrm>
            <a:custGeom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Shape 553"/>
            <p:cNvSpPr/>
            <p:nvPr/>
          </p:nvSpPr>
          <p:spPr>
            <a:xfrm>
              <a:off x="3992525" y="3021125"/>
              <a:ext cx="242425" cy="242425"/>
            </a:xfrm>
            <a:custGeom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Shape 554"/>
            <p:cNvSpPr/>
            <p:nvPr/>
          </p:nvSpPr>
          <p:spPr>
            <a:xfrm>
              <a:off x="4215400" y="3253150"/>
              <a:ext cx="154500" cy="153875"/>
            </a:xfrm>
            <a:custGeom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5" name="Shape 569"/>
          <p:cNvGrpSpPr/>
          <p:nvPr/>
        </p:nvGrpSpPr>
        <p:grpSpPr>
          <a:xfrm>
            <a:off x="501130" y="5243596"/>
            <a:ext cx="321786" cy="279001"/>
            <a:chOff x="2599825" y="3689700"/>
            <a:chExt cx="429850" cy="372697"/>
          </a:xfrm>
          <a:solidFill>
            <a:srgbClr val="C00000"/>
          </a:solidFill>
        </p:grpSpPr>
        <p:sp>
          <p:nvSpPr>
            <p:cNvPr id="26" name="Shape 570"/>
            <p:cNvSpPr/>
            <p:nvPr/>
          </p:nvSpPr>
          <p:spPr>
            <a:xfrm>
              <a:off x="2599825" y="3689700"/>
              <a:ext cx="429850" cy="169150"/>
            </a:xfrm>
            <a:custGeom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Shape 571"/>
            <p:cNvSpPr/>
            <p:nvPr/>
          </p:nvSpPr>
          <p:spPr>
            <a:xfrm>
              <a:off x="2599825" y="3873697"/>
              <a:ext cx="429850" cy="188700"/>
            </a:xfrm>
            <a:custGeom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8" name="Shape 609"/>
          <p:cNvSpPr/>
          <p:nvPr/>
        </p:nvSpPr>
        <p:spPr>
          <a:xfrm>
            <a:off x="7961715" y="0"/>
            <a:ext cx="946758" cy="970575"/>
          </a:xfrm>
          <a:custGeom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2009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206" y="2421148"/>
            <a:ext cx="9603275" cy="1049235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3169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243093"/>
            <a:ext cx="4668982" cy="29763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 flipV="1">
            <a:off x="5578186" y="782850"/>
            <a:ext cx="2466109" cy="5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7194" y="243093"/>
            <a:ext cx="73358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«КуйбышевАзот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 ведущих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компаний в России, лидер в РФ и Восточной Европе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выпуску капролактама и полиамида, крупнейший производитель технических и текстильных нитей, кордной ткани, полиамидных и смесовых тканей в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/>
          </p:nvPr>
        </p:nvGraphicFramePr>
        <p:xfrm>
          <a:off x="187194" y="2020563"/>
          <a:ext cx="4451062" cy="413085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38256" y="3412642"/>
            <a:ext cx="7335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Руководствуясь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принципами,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ценностей предприятие считает команду сотрудников. Обучение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должно быть системным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непрерывным. Сохранить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знания и бесценный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специалистов старшего поколения, сокращая при этом время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новых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сотрудников, позволит эффективно работающая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наставничества. 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и обусловлена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выбранной темы.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4829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42" y="291901"/>
            <a:ext cx="10975948" cy="1245953"/>
          </a:xfrm>
        </p:spPr>
        <p:txBody>
          <a:bodyPr>
            <a:no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Наставничества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адаптации и ориентации  кадров, имеющая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сопровождение, А ТАКЖЕ единые стандарты И МЕХАНИЗМЫ РЕАЛИЗАЦИИ.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243" y="2015732"/>
            <a:ext cx="10289612" cy="4024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3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централизованной системы наставничества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сообщества из числа высококвалифицированных 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необходимый опыт, успехи в профессиональной сфере и способных передавать знания, умения, навыки посредством наставничества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единообразных подходов к наставничеству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структурных подразделениях;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методической и информационной базы проекта;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критериев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системы мотивации наставников;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профессиональной подготовки наставников;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высокопрофессиональной команды работников.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6" y="4240821"/>
            <a:ext cx="3648892" cy="24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098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94" y="0"/>
            <a:ext cx="5146766" cy="2895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310" y="234386"/>
            <a:ext cx="5516484" cy="10869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</a:t>
            </a:r>
            <a:b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ПАО «КуйбышевАзот»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5682509"/>
              </p:ext>
            </p:extLst>
          </p:nvPr>
        </p:nvGraphicFramePr>
        <p:xfrm>
          <a:off x="-1400083" y="876914"/>
          <a:ext cx="8128000" cy="54186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06901502"/>
              </p:ext>
            </p:extLst>
          </p:nvPr>
        </p:nvGraphicFramePr>
        <p:xfrm>
          <a:off x="6035040" y="2386451"/>
          <a:ext cx="5447211" cy="3526014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142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656807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выявленные до старта проекта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96100"/>
              </p:ext>
            </p:extLst>
          </p:nvPr>
        </p:nvGraphicFramePr>
        <p:xfrm>
          <a:off x="190211" y="2043834"/>
          <a:ext cx="9604375" cy="344963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 l="7619" t="11896" r="28917" b="7102"/>
          <a:stretch>
            <a:fillRect/>
          </a:stretch>
        </p:blipFill>
        <p:spPr>
          <a:xfrm>
            <a:off x="8343627" y="3768653"/>
            <a:ext cx="3668264" cy="2632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895275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50338"/>
            <a:ext cx="10185100" cy="650208"/>
          </a:xfrm>
        </p:spPr>
        <p:txBody>
          <a:bodyPr>
            <a:no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решает следующие задачи:</a:t>
            </a:r>
            <a:b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535758"/>
              </p:ext>
            </p:extLst>
          </p:nvPr>
        </p:nvGraphicFramePr>
        <p:xfrm>
          <a:off x="346365" y="775855"/>
          <a:ext cx="11554690" cy="59436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26808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97"/>
            <a:ext cx="12192000" cy="3404328"/>
          </a:xfrm>
          <a:solidFill>
            <a:srgbClr val="D9D5D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система наставничества сейчас:</a:t>
            </a:r>
            <a:endParaRPr lang="ru-RU" sz="1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8706" y="1692498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5158" y="1461665"/>
            <a:ext cx="101250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Управление персоналом</a:t>
            </a:r>
            <a:endParaRPr lang="ru-RU" sz="1200"/>
          </a:p>
        </p:txBody>
      </p:sp>
      <p:sp>
        <p:nvSpPr>
          <p:cNvPr id="11" name="Стрелка вправо 10"/>
          <p:cNvSpPr/>
          <p:nvPr/>
        </p:nvSpPr>
        <p:spPr>
          <a:xfrm>
            <a:off x="1997424" y="1669638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28132" y="1459563"/>
            <a:ext cx="123912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Структурное</a:t>
            </a:r>
          </a:p>
          <a:p>
            <a:pPr algn="ctr"/>
            <a:r>
              <a:rPr lang="ru-RU" sz="1200" smtClean="0"/>
              <a:t>подразделение</a:t>
            </a:r>
            <a:endParaRPr lang="ru-RU" sz="1200"/>
          </a:p>
        </p:txBody>
      </p:sp>
      <p:sp>
        <p:nvSpPr>
          <p:cNvPr id="13" name="TextBox 12"/>
          <p:cNvSpPr txBox="1"/>
          <p:nvPr/>
        </p:nvSpPr>
        <p:spPr>
          <a:xfrm>
            <a:off x="2441444" y="612620"/>
            <a:ext cx="101250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Учебный центр ЦПП</a:t>
            </a:r>
            <a:endParaRPr lang="ru-RU" sz="1200"/>
          </a:p>
        </p:txBody>
      </p:sp>
      <p:sp>
        <p:nvSpPr>
          <p:cNvPr id="16" name="Стрелка вверх 15"/>
          <p:cNvSpPr/>
          <p:nvPr/>
        </p:nvSpPr>
        <p:spPr>
          <a:xfrm flipV="1">
            <a:off x="3211690" y="1099671"/>
            <a:ext cx="45719" cy="30556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2671089" y="1142689"/>
            <a:ext cx="45719" cy="31687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582693" y="1667535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гнутая вверх стрелка 34"/>
          <p:cNvSpPr/>
          <p:nvPr/>
        </p:nvSpPr>
        <p:spPr>
          <a:xfrm rot="10800000">
            <a:off x="2671089" y="2487471"/>
            <a:ext cx="7538092" cy="697642"/>
          </a:xfrm>
          <a:prstGeom prst="curvedDownArrow">
            <a:avLst>
              <a:gd name="adj1" fmla="val 28439"/>
              <a:gd name="adj2" fmla="val 46328"/>
              <a:gd name="adj3" fmla="val 2140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4333187" y="1626261"/>
            <a:ext cx="4186869" cy="1185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345177" y="1153460"/>
            <a:ext cx="78346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smtClean="0"/>
              <a:t>Этапы стажировки</a:t>
            </a:r>
            <a:endParaRPr lang="ru-RU" sz="900"/>
          </a:p>
        </p:txBody>
      </p:sp>
      <p:sp>
        <p:nvSpPr>
          <p:cNvPr id="42" name="TextBox 41"/>
          <p:cNvSpPr txBox="1"/>
          <p:nvPr/>
        </p:nvSpPr>
        <p:spPr>
          <a:xfrm>
            <a:off x="5902767" y="2269408"/>
            <a:ext cx="127418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smtClean="0"/>
              <a:t>Возможна смена ответственных, если работника переводят в другую смену</a:t>
            </a:r>
            <a:endParaRPr lang="ru-RU" sz="900"/>
          </a:p>
        </p:txBody>
      </p:sp>
      <p:sp>
        <p:nvSpPr>
          <p:cNvPr id="46" name="Стрелка вправо 45"/>
          <p:cNvSpPr/>
          <p:nvPr/>
        </p:nvSpPr>
        <p:spPr>
          <a:xfrm>
            <a:off x="9332791" y="1669637"/>
            <a:ext cx="450489" cy="1521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/>
          <p:nvPr/>
        </p:nvSpPr>
        <p:spPr>
          <a:xfrm>
            <a:off x="0" y="3310196"/>
            <a:ext cx="12192000" cy="35478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работы системы наставничества после внедрения проекта:</a:t>
            </a:r>
            <a:endParaRPr lang="ru-RU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" y="1282910"/>
            <a:ext cx="615702" cy="94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12" y="1135836"/>
            <a:ext cx="977209" cy="10883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75" y="2043026"/>
            <a:ext cx="716627" cy="946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903" y="359896"/>
            <a:ext cx="716627" cy="946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281" y="1004045"/>
            <a:ext cx="1028399" cy="10169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676" y="403433"/>
            <a:ext cx="716627" cy="946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615" y="1988397"/>
            <a:ext cx="716627" cy="9461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456958" y="1330479"/>
            <a:ext cx="771420" cy="2846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теория</a:t>
            </a:r>
            <a:endParaRPr lang="ru-RU" sz="1200" b="1"/>
          </a:p>
        </p:txBody>
      </p:sp>
      <p:sp>
        <p:nvSpPr>
          <p:cNvPr id="60" name="TextBox 59"/>
          <p:cNvSpPr txBox="1"/>
          <p:nvPr/>
        </p:nvSpPr>
        <p:spPr>
          <a:xfrm>
            <a:off x="4596635" y="1764089"/>
            <a:ext cx="860463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практика</a:t>
            </a:r>
            <a:endParaRPr lang="ru-RU" sz="1200" b="1"/>
          </a:p>
        </p:txBody>
      </p:sp>
      <p:sp>
        <p:nvSpPr>
          <p:cNvPr id="61" name="Shape 609"/>
          <p:cNvSpPr/>
          <p:nvPr/>
        </p:nvSpPr>
        <p:spPr>
          <a:xfrm>
            <a:off x="11509830" y="1484544"/>
            <a:ext cx="363460" cy="389768"/>
          </a:xfrm>
          <a:custGeom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" name="Стрелка вправо 61"/>
          <p:cNvSpPr/>
          <p:nvPr/>
        </p:nvSpPr>
        <p:spPr>
          <a:xfrm>
            <a:off x="10982825" y="1683591"/>
            <a:ext cx="365755" cy="1381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flipV="1">
            <a:off x="11699310" y="2021010"/>
            <a:ext cx="48960" cy="3189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1958" y="2261582"/>
            <a:ext cx="1580362" cy="1081607"/>
          </a:xfrm>
          <a:prstGeom prst="rect">
            <a:avLst/>
          </a:prstGeom>
        </p:spPr>
      </p:pic>
      <p:sp>
        <p:nvSpPr>
          <p:cNvPr id="65" name="Стрелка вверх 64"/>
          <p:cNvSpPr/>
          <p:nvPr/>
        </p:nvSpPr>
        <p:spPr>
          <a:xfrm flipV="1">
            <a:off x="10209181" y="1984435"/>
            <a:ext cx="72509" cy="11775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10044545" y="2102193"/>
            <a:ext cx="401782" cy="3056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222250" y="2639491"/>
            <a:ext cx="43009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081803" y="1361932"/>
            <a:ext cx="260716" cy="2220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248878" y="832958"/>
            <a:ext cx="536576" cy="4508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238417" y="2161985"/>
            <a:ext cx="517042" cy="4055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548199" y="2700780"/>
            <a:ext cx="332324" cy="89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275521" y="705915"/>
            <a:ext cx="43009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316708" y="612620"/>
            <a:ext cx="332324" cy="89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68472" y="238536"/>
            <a:ext cx="127418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smtClean="0"/>
              <a:t>Возможна смена ответственных, если работника переводят в другую смену</a:t>
            </a:r>
            <a:endParaRPr lang="ru-RU" sz="90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6" y="4626212"/>
            <a:ext cx="615702" cy="941228"/>
          </a:xfrm>
          <a:prstGeom prst="rect">
            <a:avLst/>
          </a:prstGeom>
        </p:spPr>
      </p:pic>
      <p:sp>
        <p:nvSpPr>
          <p:cNvPr id="70" name="Стрелка вправо 69"/>
          <p:cNvSpPr/>
          <p:nvPr/>
        </p:nvSpPr>
        <p:spPr>
          <a:xfrm>
            <a:off x="530056" y="5032118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844806" y="4829654"/>
            <a:ext cx="101250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Управление персоналом</a:t>
            </a:r>
            <a:endParaRPr lang="ru-RU" sz="1200"/>
          </a:p>
        </p:txBody>
      </p:sp>
      <p:sp>
        <p:nvSpPr>
          <p:cNvPr id="72" name="TextBox 71"/>
          <p:cNvSpPr txBox="1"/>
          <p:nvPr/>
        </p:nvSpPr>
        <p:spPr>
          <a:xfrm>
            <a:off x="2177700" y="4818974"/>
            <a:ext cx="123912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Структурное</a:t>
            </a:r>
          </a:p>
          <a:p>
            <a:pPr algn="ctr"/>
            <a:r>
              <a:rPr lang="ru-RU" sz="1200" smtClean="0"/>
              <a:t>подразделение</a:t>
            </a:r>
            <a:endParaRPr lang="ru-RU" sz="1200"/>
          </a:p>
        </p:txBody>
      </p:sp>
      <p:sp>
        <p:nvSpPr>
          <p:cNvPr id="73" name="Стрелка вправо 72"/>
          <p:cNvSpPr/>
          <p:nvPr/>
        </p:nvSpPr>
        <p:spPr>
          <a:xfrm>
            <a:off x="1851951" y="5060486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122990" y="3733299"/>
            <a:ext cx="129168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Учебный центр ЦПП</a:t>
            </a:r>
            <a:endParaRPr lang="en-US" sz="1200" smtClean="0"/>
          </a:p>
          <a:p>
            <a:pPr algn="ctr"/>
            <a:r>
              <a:rPr lang="en-US" sz="1200" b="1" smtClean="0">
                <a:solidFill>
                  <a:srgbClr val="C00000"/>
                </a:solidFill>
              </a:rPr>
              <a:t>+ </a:t>
            </a:r>
            <a:r>
              <a:rPr lang="ru-RU" sz="1200" b="1" smtClean="0">
                <a:solidFill>
                  <a:srgbClr val="C00000"/>
                </a:solidFill>
              </a:rPr>
              <a:t>ГРУППА НАСТАВНИКОВ</a:t>
            </a:r>
            <a:endParaRPr lang="ru-RU" sz="1200" b="1">
              <a:solidFill>
                <a:srgbClr val="C00000"/>
              </a:solidFill>
            </a:endParaRPr>
          </a:p>
        </p:txBody>
      </p:sp>
      <p:sp>
        <p:nvSpPr>
          <p:cNvPr id="75" name="Стрелка вверх 74"/>
          <p:cNvSpPr/>
          <p:nvPr/>
        </p:nvSpPr>
        <p:spPr>
          <a:xfrm flipH="1">
            <a:off x="2395725" y="4585704"/>
            <a:ext cx="45719" cy="1707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 flipH="1" flipV="1">
            <a:off x="3077616" y="4573791"/>
            <a:ext cx="45719" cy="18264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3425394" y="3957228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925" y="1336950"/>
            <a:ext cx="441505" cy="76240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6919" y="3683866"/>
            <a:ext cx="1302958" cy="8074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2012" y="4699152"/>
            <a:ext cx="441505" cy="762409"/>
          </a:xfrm>
          <a:prstGeom prst="rect">
            <a:avLst/>
          </a:prstGeom>
        </p:spPr>
      </p:pic>
      <p:sp>
        <p:nvSpPr>
          <p:cNvPr id="80" name="Стрелка вправо 79"/>
          <p:cNvSpPr/>
          <p:nvPr/>
        </p:nvSpPr>
        <p:spPr>
          <a:xfrm>
            <a:off x="3485896" y="5083345"/>
            <a:ext cx="290946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 flipH="1" flipV="1">
            <a:off x="4099906" y="4440023"/>
            <a:ext cx="45719" cy="18264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4535" y="4669153"/>
            <a:ext cx="601287" cy="7924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4831" y="5639379"/>
            <a:ext cx="1164254" cy="100431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928239" y="4267531"/>
            <a:ext cx="77419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smtClean="0"/>
              <a:t>Этап стажировки</a:t>
            </a:r>
            <a:endParaRPr lang="ru-RU" sz="900"/>
          </a:p>
        </p:txBody>
      </p:sp>
      <p:sp>
        <p:nvSpPr>
          <p:cNvPr id="95" name="Shape 609"/>
          <p:cNvSpPr/>
          <p:nvPr/>
        </p:nvSpPr>
        <p:spPr>
          <a:xfrm>
            <a:off x="6652564" y="3856268"/>
            <a:ext cx="223275" cy="256237"/>
          </a:xfrm>
          <a:custGeom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6" name="Выгнутая вверх стрелка 95"/>
          <p:cNvSpPr/>
          <p:nvPr/>
        </p:nvSpPr>
        <p:spPr>
          <a:xfrm>
            <a:off x="6337624" y="4147155"/>
            <a:ext cx="884626" cy="52199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Выгнутая вверх стрелка 96"/>
          <p:cNvSpPr/>
          <p:nvPr/>
        </p:nvSpPr>
        <p:spPr>
          <a:xfrm rot="10800000">
            <a:off x="5138759" y="5601608"/>
            <a:ext cx="1417342" cy="49619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Умножение 97"/>
          <p:cNvSpPr/>
          <p:nvPr/>
        </p:nvSpPr>
        <p:spPr>
          <a:xfrm>
            <a:off x="5874677" y="6159030"/>
            <a:ext cx="401782" cy="3056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4656" y="5801382"/>
            <a:ext cx="1444340" cy="988513"/>
          </a:xfrm>
          <a:prstGeom prst="rect">
            <a:avLst/>
          </a:prstGeom>
        </p:spPr>
      </p:pic>
      <p:sp>
        <p:nvSpPr>
          <p:cNvPr id="102" name="Shape 609"/>
          <p:cNvSpPr/>
          <p:nvPr/>
        </p:nvSpPr>
        <p:spPr>
          <a:xfrm>
            <a:off x="11647407" y="4842508"/>
            <a:ext cx="363460" cy="389768"/>
          </a:xfrm>
          <a:custGeom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3" name="Стрелка вверх 102"/>
          <p:cNvSpPr/>
          <p:nvPr/>
        </p:nvSpPr>
        <p:spPr>
          <a:xfrm flipV="1">
            <a:off x="11804657" y="5553645"/>
            <a:ext cx="48960" cy="3189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верх 104"/>
          <p:cNvSpPr/>
          <p:nvPr/>
        </p:nvSpPr>
        <p:spPr>
          <a:xfrm>
            <a:off x="11811711" y="4378772"/>
            <a:ext cx="45719" cy="31687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люс 105"/>
          <p:cNvSpPr/>
          <p:nvPr/>
        </p:nvSpPr>
        <p:spPr>
          <a:xfrm>
            <a:off x="4303484" y="4975931"/>
            <a:ext cx="183979" cy="2317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верх 106"/>
          <p:cNvSpPr/>
          <p:nvPr/>
        </p:nvSpPr>
        <p:spPr>
          <a:xfrm flipH="1" flipV="1">
            <a:off x="4344711" y="5403470"/>
            <a:ext cx="45719" cy="18264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>
            <a:off x="4851738" y="5075504"/>
            <a:ext cx="19902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>
            <a:off x="5505203" y="5089686"/>
            <a:ext cx="19902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3905" y="4595764"/>
            <a:ext cx="985362" cy="109293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5339" y="4514017"/>
            <a:ext cx="985362" cy="1092938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9763" y="4265588"/>
            <a:ext cx="863210" cy="112556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0017" y="4684459"/>
            <a:ext cx="420130" cy="510046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4196" y="1325465"/>
            <a:ext cx="268735" cy="32625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7951" y="1728510"/>
            <a:ext cx="268735" cy="32625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957" y="1331220"/>
            <a:ext cx="268735" cy="32625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37715" y="3838891"/>
            <a:ext cx="333883" cy="33440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11552" y="6363396"/>
            <a:ext cx="333883" cy="334406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0772019" y="3811737"/>
            <a:ext cx="10299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>
                <a:solidFill>
                  <a:srgbClr val="C00000"/>
                </a:solidFill>
              </a:rPr>
              <a:t>Бонус наставнику</a:t>
            </a:r>
            <a:endParaRPr lang="ru-RU" sz="1200" b="1">
              <a:solidFill>
                <a:srgbClr val="C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054439" y="6097799"/>
            <a:ext cx="81405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>
                <a:solidFill>
                  <a:srgbClr val="C00000"/>
                </a:solidFill>
              </a:rPr>
              <a:t>Бонус стажеру</a:t>
            </a:r>
            <a:endParaRPr lang="ru-RU" sz="1200" b="1">
              <a:solidFill>
                <a:srgbClr val="C00000"/>
              </a:solidFill>
            </a:endParaRPr>
          </a:p>
        </p:txBody>
      </p:sp>
      <p:sp>
        <p:nvSpPr>
          <p:cNvPr id="125" name="Плюс 124"/>
          <p:cNvSpPr/>
          <p:nvPr/>
        </p:nvSpPr>
        <p:spPr>
          <a:xfrm>
            <a:off x="10868489" y="6212602"/>
            <a:ext cx="228670" cy="2531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Выгнутая вверх стрелка 126"/>
          <p:cNvSpPr/>
          <p:nvPr/>
        </p:nvSpPr>
        <p:spPr>
          <a:xfrm rot="10800000">
            <a:off x="2440134" y="5736744"/>
            <a:ext cx="7485670" cy="1019701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0797" y="1341817"/>
            <a:ext cx="268735" cy="32625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1420" y="1744522"/>
            <a:ext cx="268735" cy="32625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6277" y="1720988"/>
            <a:ext cx="268735" cy="326250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5839" y="4695646"/>
            <a:ext cx="454700" cy="552015"/>
          </a:xfrm>
          <a:prstGeom prst="rect">
            <a:avLst/>
          </a:prstGeom>
        </p:spPr>
      </p:pic>
      <p:sp>
        <p:nvSpPr>
          <p:cNvPr id="132" name="Умножение 131"/>
          <p:cNvSpPr/>
          <p:nvPr/>
        </p:nvSpPr>
        <p:spPr>
          <a:xfrm>
            <a:off x="9623738" y="5421973"/>
            <a:ext cx="401782" cy="3056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 стрелкой 132"/>
          <p:cNvCxnSpPr/>
          <p:nvPr/>
        </p:nvCxnSpPr>
        <p:spPr>
          <a:xfrm flipH="1">
            <a:off x="10046244" y="5414569"/>
            <a:ext cx="206206" cy="1507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403139" y="5702604"/>
            <a:ext cx="10234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smtClean="0">
                <a:solidFill>
                  <a:srgbClr val="C00000"/>
                </a:solidFill>
              </a:rPr>
              <a:t>Корректировка плана</a:t>
            </a:r>
            <a:endParaRPr lang="ru-RU" sz="900" b="1">
              <a:solidFill>
                <a:srgbClr val="C00000"/>
              </a:solidFill>
            </a:endParaRPr>
          </a:p>
        </p:txBody>
      </p:sp>
      <p:sp>
        <p:nvSpPr>
          <p:cNvPr id="139" name="Стрелка вправо 138"/>
          <p:cNvSpPr/>
          <p:nvPr/>
        </p:nvSpPr>
        <p:spPr>
          <a:xfrm>
            <a:off x="6720566" y="5030589"/>
            <a:ext cx="19902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трелка вправо 139"/>
          <p:cNvSpPr/>
          <p:nvPr/>
        </p:nvSpPr>
        <p:spPr>
          <a:xfrm>
            <a:off x="7162324" y="5045461"/>
            <a:ext cx="19902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Выгнутая вверх стрелка 140"/>
          <p:cNvSpPr/>
          <p:nvPr/>
        </p:nvSpPr>
        <p:spPr>
          <a:xfrm>
            <a:off x="8079490" y="4149074"/>
            <a:ext cx="884626" cy="52199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2" name="Выгнутая вверх стрелка 141"/>
          <p:cNvSpPr/>
          <p:nvPr/>
        </p:nvSpPr>
        <p:spPr>
          <a:xfrm rot="10800000">
            <a:off x="6810032" y="5641095"/>
            <a:ext cx="1417342" cy="49619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3" name="Shape 609"/>
          <p:cNvSpPr/>
          <p:nvPr/>
        </p:nvSpPr>
        <p:spPr>
          <a:xfrm>
            <a:off x="8408418" y="3846354"/>
            <a:ext cx="223275" cy="256237"/>
          </a:xfrm>
          <a:custGeom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4" name="Умножение 143"/>
          <p:cNvSpPr/>
          <p:nvPr/>
        </p:nvSpPr>
        <p:spPr>
          <a:xfrm>
            <a:off x="7451453" y="6186362"/>
            <a:ext cx="401782" cy="30560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7040446" y="5715476"/>
            <a:ext cx="10234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smtClean="0">
                <a:solidFill>
                  <a:srgbClr val="C00000"/>
                </a:solidFill>
              </a:rPr>
              <a:t>Корректировка плана</a:t>
            </a:r>
            <a:endParaRPr lang="ru-RU" sz="900" b="1">
              <a:solidFill>
                <a:srgbClr val="C00000"/>
              </a:solidFill>
            </a:endParaRP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1685" y="4698278"/>
            <a:ext cx="454700" cy="552015"/>
          </a:xfrm>
          <a:prstGeom prst="rect">
            <a:avLst/>
          </a:prstGeom>
        </p:spPr>
      </p:pic>
      <p:sp>
        <p:nvSpPr>
          <p:cNvPr id="147" name="Стрелка вправо 146"/>
          <p:cNvSpPr/>
          <p:nvPr/>
        </p:nvSpPr>
        <p:spPr>
          <a:xfrm>
            <a:off x="8454594" y="4974285"/>
            <a:ext cx="19902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трелка вправо 147"/>
          <p:cNvSpPr/>
          <p:nvPr/>
        </p:nvSpPr>
        <p:spPr>
          <a:xfrm>
            <a:off x="9340441" y="4922460"/>
            <a:ext cx="442839" cy="1687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право 148"/>
          <p:cNvSpPr/>
          <p:nvPr/>
        </p:nvSpPr>
        <p:spPr>
          <a:xfrm>
            <a:off x="10982824" y="4966950"/>
            <a:ext cx="365755" cy="1381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2646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15" y="23648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создания системы наставничества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1943"/>
              </p:ext>
            </p:extLst>
          </p:nvPr>
        </p:nvGraphicFramePr>
        <p:xfrm>
          <a:off x="762001" y="1285718"/>
          <a:ext cx="11152908" cy="476871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138173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33" y="817582"/>
            <a:ext cx="9603275" cy="1049235"/>
          </a:xfrm>
        </p:spPr>
        <p:txBody>
          <a:bodyPr/>
          <a:lstStyle/>
          <a:p>
            <a:br>
              <a:rPr lang="ru-RU" smtClean="0"/>
            </a:b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l="21821" t="12411" r="45650" b="6987"/>
          <a:stretch>
            <a:fillRect/>
          </a:stretch>
        </p:blipFill>
        <p:spPr>
          <a:xfrm>
            <a:off x="7964637" y="268248"/>
            <a:ext cx="4056995" cy="565194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68763302"/>
              </p:ext>
            </p:extLst>
          </p:nvPr>
        </p:nvGraphicFramePr>
        <p:xfrm>
          <a:off x="595083" y="849212"/>
          <a:ext cx="7125063" cy="3133877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34015199"/>
              </p:ext>
            </p:extLst>
          </p:nvPr>
        </p:nvGraphicFramePr>
        <p:xfrm>
          <a:off x="595084" y="3315296"/>
          <a:ext cx="7125063" cy="3133877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58" y="94352"/>
            <a:ext cx="7654834" cy="1247847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</a:t>
            </a: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Наставничестве» </a:t>
            </a:r>
          </a:p>
          <a:p>
            <a:pPr marL="0" indent="0" algn="ctr">
              <a:buNone/>
            </a:pP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 - нормативный акт, определяющий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 базу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наставничества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предприятия.</a:t>
            </a:r>
            <a:endParaRPr lang="ru-RU" sz="19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415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Галерея</Template>
  <Company>KuAzot</Company>
  <PresentationFormat>Широкоэкранный</PresentationFormat>
  <Paragraphs>156</Paragraphs>
  <Slides>19</Slides>
  <Notes>1</Notes>
  <TotalTime>1566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Gallery</vt:lpstr>
      <vt:lpstr>НАЗВАНИЕ ПРОЕКТА:Роль наставничества в системе подготовки  технологического персонала и развития кадрового потенциала предприятий химической промышленностиРешение практической задачи:разработка этапов внедрения системы наставничества</vt:lpstr>
      <vt:lpstr>Slide 2</vt:lpstr>
      <vt:lpstr>Система Наставничества – это система профессиональной адаптации и ориентации  кадров, имеющая методическое И информационное сопровождение, А ТАКЖЕ единые стандарты И МЕХАНИЗМЫ РЕАЛИЗАЦИИ.</vt:lpstr>
      <vt:lpstr>Анализ ситуации на ПАО «КуйбышевАзот»</vt:lpstr>
      <vt:lpstr>Основные проблемы, выявленные до старта проекта</vt:lpstr>
      <vt:lpstr>Наставничество решает следующие задачи:</vt:lpstr>
      <vt:lpstr>Slide 7</vt:lpstr>
      <vt:lpstr>Перечень документов для создания системы наставничества</vt:lpstr>
      <vt:lpstr/>
      <vt:lpstr>Slide 10</vt:lpstr>
      <vt:lpstr>Slide 11</vt:lpstr>
      <vt:lpstr>Slide 12</vt:lpstr>
      <vt:lpstr>Slide 13</vt:lpstr>
      <vt:lpstr>ЗАДАЧИ И ФУНКЦИИ НАСТАВНИКОВ</vt:lpstr>
      <vt:lpstr>Ограничения, которые необходимо учитывать при внедрении системы наставничества</vt:lpstr>
      <vt:lpstr>Мотивация наставников</vt:lpstr>
      <vt:lpstr>Slide 17</vt:lpstr>
      <vt:lpstr>Факторы успеха проекта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Кирксова Ольга Ивановна</dc:creator>
  <cp:lastModifiedBy>Кирксова Ольга Ивановна</cp:lastModifiedBy>
  <cp:revision>119</cp:revision>
  <cp:lastPrinted>2020-09-22T13:39:52.000</cp:lastPrinted>
  <dcterms:created xsi:type="dcterms:W3CDTF">2020-07-09T08:21:39Z</dcterms:created>
  <dcterms:modified xsi:type="dcterms:W3CDTF">2020-12-09T06:27:03Z</dcterms:modified>
</cp:coreProperties>
</file>