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7.jpg" ContentType="image/jpeg"/>
  <Override PartName="/ppt/media/image28.jpg" ContentType="image/jpeg"/>
  <Override PartName="/ppt/media/image29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3"/>
  </p:notesMasterIdLst>
  <p:sldIdLst>
    <p:sldId id="256" r:id="rId2"/>
    <p:sldId id="259" r:id="rId3"/>
    <p:sldId id="424" r:id="rId4"/>
    <p:sldId id="365" r:id="rId5"/>
    <p:sldId id="429" r:id="rId6"/>
    <p:sldId id="430" r:id="rId7"/>
    <p:sldId id="431" r:id="rId8"/>
    <p:sldId id="379" r:id="rId9"/>
    <p:sldId id="380" r:id="rId10"/>
    <p:sldId id="363" r:id="rId11"/>
    <p:sldId id="425" r:id="rId12"/>
    <p:sldId id="426" r:id="rId13"/>
    <p:sldId id="427" r:id="rId14"/>
    <p:sldId id="428" r:id="rId15"/>
    <p:sldId id="390" r:id="rId16"/>
    <p:sldId id="401" r:id="rId17"/>
    <p:sldId id="403" r:id="rId18"/>
    <p:sldId id="351" r:id="rId19"/>
    <p:sldId id="404" r:id="rId20"/>
    <p:sldId id="405" r:id="rId21"/>
    <p:sldId id="335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5233" autoAdjust="0"/>
  </p:normalViewPr>
  <p:slideViewPr>
    <p:cSldViewPr>
      <p:cViewPr varScale="1">
        <p:scale>
          <a:sx n="106" d="100"/>
          <a:sy n="106" d="100"/>
        </p:scale>
        <p:origin x="690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BF01-3EF7-4EB0-9FD7-CA85E4E2906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69C2-3567-4508-8D58-81C8D755C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69C2-3567-4508-8D58-81C8D755C2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8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69C2-3567-4508-8D58-81C8D755C2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3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69C2-3567-4508-8D58-81C8D755C2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6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69C2-3567-4508-8D58-81C8D755C2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880-6312-4AC2-AEFD-AC71E9EA0E51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4C4-9DFB-4BDE-A6B5-529D2CC32E76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A4A-FE4F-4488-95E0-9418FADCD61B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5555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spc="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59CD-5DF6-4E8E-94F2-1A60C861AE09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1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84B8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3105" y="1924050"/>
            <a:ext cx="4456430" cy="409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5555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5555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spc="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9E05-2B54-43EA-81C3-5D67BE7153AD}" type="datetime1">
              <a:rPr lang="en-US" smtClean="0"/>
              <a:t>10/27/2020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971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0650" y="2718638"/>
            <a:ext cx="9810699" cy="1003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5555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spc="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3B7D-6D2C-4655-AFCC-66561F362D6F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5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557E-FFC2-4AEA-9EE4-2BFFF8DC9310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8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0BF2-F65E-4D06-B95A-7659E9554875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A6A5-8C71-4C13-94E2-D103E64915FC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8AAD-EDCA-4753-8FC9-1022F13FADC6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1DA-EE74-4A41-BDA7-2174EFF7F1B6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5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7B94-0ADF-4A40-A104-7C5BC30C6B53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0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FDEC-093C-4318-9B40-278BA1883C33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8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93-65F9-45A8-AED7-4B02016DBC57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0F27-177A-442E-A527-3B257E40CF8C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15" smtClean="0"/>
              <a:t>Умные сети электроснабжения | Создание инфраструктуры зарядных станций</a:t>
            </a:r>
            <a:endParaRPr lang="en-US" spc="1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eg"/><Relationship Id="rId7" Type="http://schemas.openxmlformats.org/officeDocument/2006/relationships/image" Target="../media/image18.png"/><Relationship Id="rId12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7236"/>
            <a:ext cx="8881872" cy="412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1872" y="2293019"/>
            <a:ext cx="335280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spc="125" dirty="0" smtClean="0">
                <a:solidFill>
                  <a:srgbClr val="5D5D5C"/>
                </a:solidFill>
                <a:latin typeface="Tahoma"/>
                <a:cs typeface="Tahoma"/>
              </a:rPr>
              <a:t>Разработка </a:t>
            </a:r>
            <a:r>
              <a:rPr lang="ru-RU" sz="2400" b="1" spc="125" dirty="0">
                <a:solidFill>
                  <a:srgbClr val="5D5D5C"/>
                </a:solidFill>
                <a:latin typeface="Tahoma"/>
                <a:cs typeface="Tahoma"/>
              </a:rPr>
              <a:t>стратегии развития дополнительных услуг ОАО "МРСК Урала" на основе </a:t>
            </a:r>
            <a:r>
              <a:rPr lang="ru-RU" sz="2400" b="1" spc="125" dirty="0">
                <a:solidFill>
                  <a:srgbClr val="84B817"/>
                </a:solidFill>
                <a:latin typeface="Tahoma"/>
                <a:cs typeface="Tahoma"/>
              </a:rPr>
              <a:t>создания </a:t>
            </a:r>
            <a:r>
              <a:rPr lang="ru-RU" sz="2400" b="1" spc="125" dirty="0" err="1">
                <a:solidFill>
                  <a:srgbClr val="84B817"/>
                </a:solidFill>
                <a:latin typeface="Tahoma"/>
                <a:cs typeface="Tahoma"/>
              </a:rPr>
              <a:t>электрозарядной</a:t>
            </a:r>
            <a:r>
              <a:rPr lang="ru-RU" sz="2400" b="1" spc="125" dirty="0">
                <a:solidFill>
                  <a:srgbClr val="84B817"/>
                </a:solidFill>
                <a:latin typeface="Tahoma"/>
                <a:cs typeface="Tahoma"/>
              </a:rPr>
              <a:t> </a:t>
            </a:r>
            <a:r>
              <a:rPr lang="ru-RU" sz="2400" b="1" spc="125" dirty="0" smtClean="0">
                <a:solidFill>
                  <a:srgbClr val="84B817"/>
                </a:solidFill>
                <a:latin typeface="Tahoma"/>
                <a:cs typeface="Tahoma"/>
              </a:rPr>
              <a:t>инфраструктуры</a:t>
            </a:r>
            <a:endParaRPr sz="2400" dirty="0">
              <a:solidFill>
                <a:srgbClr val="84B817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784" y="5954979"/>
            <a:ext cx="192501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45" dirty="0" smtClean="0">
                <a:solidFill>
                  <a:srgbClr val="5D5D5C"/>
                </a:solidFill>
                <a:latin typeface="Tahoma"/>
                <a:cs typeface="Tahoma"/>
              </a:rPr>
              <a:t>Алексей Латохин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6330" y="5954979"/>
            <a:ext cx="332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35" dirty="0" err="1" smtClean="0">
                <a:solidFill>
                  <a:srgbClr val="84B817"/>
                </a:solidFill>
                <a:latin typeface="Tahoma"/>
                <a:cs typeface="Tahoma"/>
              </a:rPr>
              <a:t>Россети</a:t>
            </a:r>
            <a:r>
              <a:rPr lang="ru-RU" sz="1800" b="1" spc="-135" dirty="0" smtClean="0">
                <a:solidFill>
                  <a:srgbClr val="84B817"/>
                </a:solidFill>
                <a:latin typeface="Tahoma"/>
                <a:cs typeface="Tahoma"/>
              </a:rPr>
              <a:t> Урал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/>
          <p:nvPr/>
        </p:nvSpPr>
        <p:spPr>
          <a:xfrm>
            <a:off x="4075164" y="1236929"/>
            <a:ext cx="404167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Этапы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реализации</a:t>
            </a:r>
            <a:endParaRPr sz="2800" b="1" spc="215" dirty="0">
              <a:solidFill>
                <a:srgbClr val="84B817"/>
              </a:solidFill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 dirty="0"/>
          </a:p>
        </p:txBody>
      </p:sp>
      <p:sp>
        <p:nvSpPr>
          <p:cNvPr id="9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1240C0-B3AA-4265-B60A-CCFE683A420A}"/>
              </a:ext>
            </a:extLst>
          </p:cNvPr>
          <p:cNvSpPr txBox="1"/>
          <p:nvPr/>
        </p:nvSpPr>
        <p:spPr>
          <a:xfrm>
            <a:off x="416013" y="1600200"/>
            <a:ext cx="1101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E27434-9C6A-4C99-83C2-771920496372}"/>
              </a:ext>
            </a:extLst>
          </p:cNvPr>
          <p:cNvSpPr txBox="1"/>
          <p:nvPr/>
        </p:nvSpPr>
        <p:spPr>
          <a:xfrm>
            <a:off x="2826268" y="6067286"/>
            <a:ext cx="1101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2D1174-549A-4748-8DAE-E3BFCC871A64}"/>
              </a:ext>
            </a:extLst>
          </p:cNvPr>
          <p:cNvSpPr txBox="1"/>
          <p:nvPr/>
        </p:nvSpPr>
        <p:spPr>
          <a:xfrm>
            <a:off x="5023174" y="1600200"/>
            <a:ext cx="1101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D1A21E-CEB9-4122-8305-43D73EEB2CB1}"/>
              </a:ext>
            </a:extLst>
          </p:cNvPr>
          <p:cNvSpPr txBox="1"/>
          <p:nvPr/>
        </p:nvSpPr>
        <p:spPr>
          <a:xfrm>
            <a:off x="7448817" y="6066240"/>
            <a:ext cx="1101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8372E1-4FB4-4124-A43A-4D8CEDBEB5CE}"/>
              </a:ext>
            </a:extLst>
          </p:cNvPr>
          <p:cNvSpPr txBox="1"/>
          <p:nvPr/>
        </p:nvSpPr>
        <p:spPr>
          <a:xfrm>
            <a:off x="9484358" y="1600200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94">
            <a:extLst>
              <a:ext uri="{FF2B5EF4-FFF2-40B4-BE49-F238E27FC236}">
                <a16:creationId xmlns:a16="http://schemas.microsoft.com/office/drawing/2014/main" id="{D7706497-24F5-4AB7-8B52-51E46FFD5327}"/>
              </a:ext>
            </a:extLst>
          </p:cNvPr>
          <p:cNvGrpSpPr/>
          <p:nvPr/>
        </p:nvGrpSpPr>
        <p:grpSpPr>
          <a:xfrm>
            <a:off x="10303610" y="2131867"/>
            <a:ext cx="1667317" cy="1252667"/>
            <a:chOff x="1075389" y="1776888"/>
            <a:chExt cx="1667317" cy="125266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98C018-FD79-48B4-A4BF-45283CB6DB28}"/>
                </a:ext>
              </a:extLst>
            </p:cNvPr>
            <p:cNvSpPr txBox="1"/>
            <p:nvPr/>
          </p:nvSpPr>
          <p:spPr>
            <a:xfrm>
              <a:off x="1075389" y="1776888"/>
              <a:ext cx="1509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Эффекты</a:t>
              </a:r>
              <a:endParaRPr lang="ru-RU" sz="1600" b="1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2" name="Straight Connector 96">
              <a:extLst>
                <a:ext uri="{FF2B5EF4-FFF2-40B4-BE49-F238E27FC236}">
                  <a16:creationId xmlns:a16="http://schemas.microsoft.com/office/drawing/2014/main" id="{BEB3456D-7C06-4E62-B1BD-D709489E2824}"/>
                </a:ext>
              </a:extLst>
            </p:cNvPr>
            <p:cNvCxnSpPr/>
            <p:nvPr/>
          </p:nvCxnSpPr>
          <p:spPr>
            <a:xfrm>
              <a:off x="1136650" y="2155368"/>
              <a:ext cx="14033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97">
              <a:extLst>
                <a:ext uri="{FF2B5EF4-FFF2-40B4-BE49-F238E27FC236}">
                  <a16:creationId xmlns:a16="http://schemas.microsoft.com/office/drawing/2014/main" id="{F26A1962-EE12-4132-A041-4F0A8BDEB54B}"/>
                </a:ext>
              </a:extLst>
            </p:cNvPr>
            <p:cNvSpPr/>
            <p:nvPr/>
          </p:nvSpPr>
          <p:spPr>
            <a:xfrm>
              <a:off x="1075389" y="2198558"/>
              <a:ext cx="1667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Повышение рентабельности</a:t>
              </a:r>
            </a:p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Достижение окупаемости</a:t>
              </a:r>
              <a:endParaRPr lang="en-US" sz="1200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1" name="Group 94">
            <a:extLst>
              <a:ext uri="{FF2B5EF4-FFF2-40B4-BE49-F238E27FC236}">
                <a16:creationId xmlns:a16="http://schemas.microsoft.com/office/drawing/2014/main" id="{D7706497-24F5-4AB7-8B52-51E46FFD5327}"/>
              </a:ext>
            </a:extLst>
          </p:cNvPr>
          <p:cNvGrpSpPr/>
          <p:nvPr/>
        </p:nvGrpSpPr>
        <p:grpSpPr>
          <a:xfrm>
            <a:off x="3588513" y="4691924"/>
            <a:ext cx="1667317" cy="1252667"/>
            <a:chOff x="1075389" y="1776888"/>
            <a:chExt cx="1667317" cy="125266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798C018-FD79-48B4-A4BF-45283CB6DB28}"/>
                </a:ext>
              </a:extLst>
            </p:cNvPr>
            <p:cNvSpPr txBox="1"/>
            <p:nvPr/>
          </p:nvSpPr>
          <p:spPr>
            <a:xfrm>
              <a:off x="1075389" y="1776888"/>
              <a:ext cx="1509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Проект-ние</a:t>
              </a:r>
              <a:endParaRPr lang="ru-RU" sz="1600" b="1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3" name="Straight Connector 96">
              <a:extLst>
                <a:ext uri="{FF2B5EF4-FFF2-40B4-BE49-F238E27FC236}">
                  <a16:creationId xmlns:a16="http://schemas.microsoft.com/office/drawing/2014/main" id="{BEB3456D-7C06-4E62-B1BD-D709489E2824}"/>
                </a:ext>
              </a:extLst>
            </p:cNvPr>
            <p:cNvCxnSpPr/>
            <p:nvPr/>
          </p:nvCxnSpPr>
          <p:spPr>
            <a:xfrm>
              <a:off x="1136650" y="2155368"/>
              <a:ext cx="14033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97">
              <a:extLst>
                <a:ext uri="{FF2B5EF4-FFF2-40B4-BE49-F238E27FC236}">
                  <a16:creationId xmlns:a16="http://schemas.microsoft.com/office/drawing/2014/main" id="{F26A1962-EE12-4132-A041-4F0A8BDEB54B}"/>
                </a:ext>
              </a:extLst>
            </p:cNvPr>
            <p:cNvSpPr/>
            <p:nvPr/>
          </p:nvSpPr>
          <p:spPr>
            <a:xfrm>
              <a:off x="1075389" y="2198558"/>
              <a:ext cx="1667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</a:t>
              </a:r>
            </a:p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Поправки в зак-во</a:t>
              </a:r>
            </a:p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Подбор руководства</a:t>
              </a:r>
              <a:endParaRPr lang="en-US" sz="1200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5" name="Group 94">
            <a:extLst>
              <a:ext uri="{FF2B5EF4-FFF2-40B4-BE49-F238E27FC236}">
                <a16:creationId xmlns:a16="http://schemas.microsoft.com/office/drawing/2014/main" id="{D7706497-24F5-4AB7-8B52-51E46FFD5327}"/>
              </a:ext>
            </a:extLst>
          </p:cNvPr>
          <p:cNvGrpSpPr/>
          <p:nvPr/>
        </p:nvGrpSpPr>
        <p:grpSpPr>
          <a:xfrm>
            <a:off x="5669305" y="2131867"/>
            <a:ext cx="1667317" cy="1068001"/>
            <a:chOff x="1075389" y="1776888"/>
            <a:chExt cx="1667317" cy="106800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798C018-FD79-48B4-A4BF-45283CB6DB28}"/>
                </a:ext>
              </a:extLst>
            </p:cNvPr>
            <p:cNvSpPr txBox="1"/>
            <p:nvPr/>
          </p:nvSpPr>
          <p:spPr>
            <a:xfrm>
              <a:off x="1075389" y="1776888"/>
              <a:ext cx="1509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Реализация</a:t>
              </a:r>
              <a:endParaRPr lang="ru-RU" sz="1600" b="1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7" name="Straight Connector 96">
              <a:extLst>
                <a:ext uri="{FF2B5EF4-FFF2-40B4-BE49-F238E27FC236}">
                  <a16:creationId xmlns:a16="http://schemas.microsoft.com/office/drawing/2014/main" id="{BEB3456D-7C06-4E62-B1BD-D709489E2824}"/>
                </a:ext>
              </a:extLst>
            </p:cNvPr>
            <p:cNvCxnSpPr/>
            <p:nvPr/>
          </p:nvCxnSpPr>
          <p:spPr>
            <a:xfrm>
              <a:off x="1136650" y="2155368"/>
              <a:ext cx="14033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97">
              <a:extLst>
                <a:ext uri="{FF2B5EF4-FFF2-40B4-BE49-F238E27FC236}">
                  <a16:creationId xmlns:a16="http://schemas.microsoft.com/office/drawing/2014/main" id="{F26A1962-EE12-4132-A041-4F0A8BDEB54B}"/>
                </a:ext>
              </a:extLst>
            </p:cNvPr>
            <p:cNvSpPr/>
            <p:nvPr/>
          </p:nvSpPr>
          <p:spPr>
            <a:xfrm>
              <a:off x="1075389" y="2198558"/>
              <a:ext cx="1667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Строительство</a:t>
              </a:r>
            </a:p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Платформа</a:t>
              </a:r>
            </a:p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en-US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</a:t>
              </a:r>
              <a:endParaRPr lang="en-US" sz="1200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9" name="Group 94">
            <a:extLst>
              <a:ext uri="{FF2B5EF4-FFF2-40B4-BE49-F238E27FC236}">
                <a16:creationId xmlns:a16="http://schemas.microsoft.com/office/drawing/2014/main" id="{D7706497-24F5-4AB7-8B52-51E46FFD5327}"/>
              </a:ext>
            </a:extLst>
          </p:cNvPr>
          <p:cNvGrpSpPr/>
          <p:nvPr/>
        </p:nvGrpSpPr>
        <p:grpSpPr>
          <a:xfrm>
            <a:off x="8201217" y="4677383"/>
            <a:ext cx="1667317" cy="1621999"/>
            <a:chOff x="1075389" y="1776888"/>
            <a:chExt cx="1667317" cy="162199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798C018-FD79-48B4-A4BF-45283CB6DB28}"/>
                </a:ext>
              </a:extLst>
            </p:cNvPr>
            <p:cNvSpPr txBox="1"/>
            <p:nvPr/>
          </p:nvSpPr>
          <p:spPr>
            <a:xfrm>
              <a:off x="1075389" y="1776888"/>
              <a:ext cx="1509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Завершение</a:t>
              </a:r>
              <a:endParaRPr lang="ru-RU" sz="1600" b="1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1" name="Straight Connector 96">
              <a:extLst>
                <a:ext uri="{FF2B5EF4-FFF2-40B4-BE49-F238E27FC236}">
                  <a16:creationId xmlns:a16="http://schemas.microsoft.com/office/drawing/2014/main" id="{BEB3456D-7C06-4E62-B1BD-D709489E2824}"/>
                </a:ext>
              </a:extLst>
            </p:cNvPr>
            <p:cNvCxnSpPr/>
            <p:nvPr/>
          </p:nvCxnSpPr>
          <p:spPr>
            <a:xfrm>
              <a:off x="1136650" y="2155368"/>
              <a:ext cx="14033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7">
              <a:extLst>
                <a:ext uri="{FF2B5EF4-FFF2-40B4-BE49-F238E27FC236}">
                  <a16:creationId xmlns:a16="http://schemas.microsoft.com/office/drawing/2014/main" id="{F26A1962-EE12-4132-A041-4F0A8BDEB54B}"/>
                </a:ext>
              </a:extLst>
            </p:cNvPr>
            <p:cNvSpPr/>
            <p:nvPr/>
          </p:nvSpPr>
          <p:spPr>
            <a:xfrm>
              <a:off x="1075389" y="2198558"/>
              <a:ext cx="16673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Ввод в эксплауатацию инфраструктуры</a:t>
              </a:r>
            </a:p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Ввод в эксплауатацию </a:t>
              </a: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платформы</a:t>
              </a:r>
              <a:endParaRPr lang="ru-RU" sz="1200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3" name="Group 94">
            <a:extLst>
              <a:ext uri="{FF2B5EF4-FFF2-40B4-BE49-F238E27FC236}">
                <a16:creationId xmlns:a16="http://schemas.microsoft.com/office/drawing/2014/main" id="{D7706497-24F5-4AB7-8B52-51E46FFD5327}"/>
              </a:ext>
            </a:extLst>
          </p:cNvPr>
          <p:cNvGrpSpPr/>
          <p:nvPr/>
        </p:nvGrpSpPr>
        <p:grpSpPr>
          <a:xfrm>
            <a:off x="1227789" y="2288520"/>
            <a:ext cx="1667317" cy="1252667"/>
            <a:chOff x="1075389" y="1776888"/>
            <a:chExt cx="1667317" cy="125266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8C018-FD79-48B4-A4BF-45283CB6DB28}"/>
                </a:ext>
              </a:extLst>
            </p:cNvPr>
            <p:cNvSpPr txBox="1"/>
            <p:nvPr/>
          </p:nvSpPr>
          <p:spPr>
            <a:xfrm>
              <a:off x="1075389" y="1776888"/>
              <a:ext cx="1509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Концепция</a:t>
              </a:r>
              <a:endParaRPr lang="ru-RU" sz="1600" b="1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5" name="Straight Connector 96">
              <a:extLst>
                <a:ext uri="{FF2B5EF4-FFF2-40B4-BE49-F238E27FC236}">
                  <a16:creationId xmlns:a16="http://schemas.microsoft.com/office/drawing/2014/main" id="{BEB3456D-7C06-4E62-B1BD-D709489E2824}"/>
                </a:ext>
              </a:extLst>
            </p:cNvPr>
            <p:cNvCxnSpPr/>
            <p:nvPr/>
          </p:nvCxnSpPr>
          <p:spPr>
            <a:xfrm>
              <a:off x="1136650" y="2155368"/>
              <a:ext cx="14033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7">
              <a:extLst>
                <a:ext uri="{FF2B5EF4-FFF2-40B4-BE49-F238E27FC236}">
                  <a16:creationId xmlns:a16="http://schemas.microsoft.com/office/drawing/2014/main" id="{F26A1962-EE12-4132-A041-4F0A8BDEB54B}"/>
                </a:ext>
              </a:extLst>
            </p:cNvPr>
            <p:cNvSpPr/>
            <p:nvPr/>
          </p:nvSpPr>
          <p:spPr>
            <a:xfrm>
              <a:off x="1075389" y="2198558"/>
              <a:ext cx="1667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Устав</a:t>
              </a:r>
            </a:p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Тех. задание на проектирование</a:t>
              </a:r>
            </a:p>
            <a:p>
              <a:pPr marL="182563" indent="-92075">
                <a:buFont typeface="Arial" panose="020B0604020202020204" pitchFamily="34" charset="0"/>
                <a:buChar char="•"/>
              </a:pPr>
              <a:r>
                <a:rPr lang="ru-RU" sz="1200" noProof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Бизнес-план</a:t>
              </a:r>
              <a:endParaRPr lang="en-US" sz="1200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-889" y="2200656"/>
            <a:ext cx="10842625" cy="3823686"/>
            <a:chOff x="-629939" y="2790597"/>
            <a:chExt cx="10842625" cy="3823686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-629939" y="2790597"/>
              <a:ext cx="10842625" cy="3823686"/>
              <a:chOff x="0" y="1753726"/>
              <a:chExt cx="10842625" cy="3823686"/>
            </a:xfrm>
          </p:grpSpPr>
          <p:grpSp>
            <p:nvGrpSpPr>
              <p:cNvPr id="143" name="Group 17">
                <a:extLst>
                  <a:ext uri="{FF2B5EF4-FFF2-40B4-BE49-F238E27FC236}">
                    <a16:creationId xmlns:a16="http://schemas.microsoft.com/office/drawing/2014/main" id="{19118753-D8BA-49E9-9D33-49BAC72CEE8A}"/>
                  </a:ext>
                </a:extLst>
              </p:cNvPr>
              <p:cNvGrpSpPr/>
              <p:nvPr/>
            </p:nvGrpSpPr>
            <p:grpSpPr>
              <a:xfrm>
                <a:off x="8540226" y="1753726"/>
                <a:ext cx="2302399" cy="2489485"/>
                <a:chOff x="8540226" y="1753726"/>
                <a:chExt cx="2302399" cy="2489485"/>
              </a:xfrm>
            </p:grpSpPr>
            <p:sp>
              <p:nvSpPr>
                <p:cNvPr id="169" name="Arc 33">
                  <a:extLst>
                    <a:ext uri="{FF2B5EF4-FFF2-40B4-BE49-F238E27FC236}">
                      <a16:creationId xmlns:a16="http://schemas.microsoft.com/office/drawing/2014/main" id="{AA760911-A7BE-487D-9804-ED9DEF621C03}"/>
                    </a:ext>
                  </a:extLst>
                </p:cNvPr>
                <p:cNvSpPr/>
                <p:nvPr/>
              </p:nvSpPr>
              <p:spPr>
                <a:xfrm>
                  <a:off x="9666557" y="3067143"/>
                  <a:ext cx="1176068" cy="1176068"/>
                </a:xfrm>
                <a:prstGeom prst="arc">
                  <a:avLst>
                    <a:gd name="adj1" fmla="val 15956854"/>
                    <a:gd name="adj2" fmla="val 10795556"/>
                  </a:avLst>
                </a:prstGeom>
                <a:noFill/>
                <a:ln w="38100" cap="flat" cmpd="sng" algn="ctr">
                  <a:solidFill>
                    <a:srgbClr val="A2B96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0" name="Straight Connector 34">
                  <a:extLst>
                    <a:ext uri="{FF2B5EF4-FFF2-40B4-BE49-F238E27FC236}">
                      <a16:creationId xmlns:a16="http://schemas.microsoft.com/office/drawing/2014/main" id="{F2600DA7-3708-4626-9CB1-5AB1EDF2F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40226" y="3655937"/>
                  <a:ext cx="11430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A2B969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1" name="Straight Connector 35">
                  <a:extLst>
                    <a:ext uri="{FF2B5EF4-FFF2-40B4-BE49-F238E27FC236}">
                      <a16:creationId xmlns:a16="http://schemas.microsoft.com/office/drawing/2014/main" id="{AD21693D-34BD-4808-AEAC-66367B233E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08272" y="1753726"/>
                  <a:ext cx="0" cy="133393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A2B969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72" name="Oval 36">
                  <a:extLst>
                    <a:ext uri="{FF2B5EF4-FFF2-40B4-BE49-F238E27FC236}">
                      <a16:creationId xmlns:a16="http://schemas.microsoft.com/office/drawing/2014/main" id="{E8D5110B-CA99-477C-AD76-A80475657E47}"/>
                    </a:ext>
                  </a:extLst>
                </p:cNvPr>
                <p:cNvSpPr/>
                <p:nvPr/>
              </p:nvSpPr>
              <p:spPr>
                <a:xfrm>
                  <a:off x="9814281" y="3214866"/>
                  <a:ext cx="880621" cy="880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B969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A2B969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A2B969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2B96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16">
                <a:extLst>
                  <a:ext uri="{FF2B5EF4-FFF2-40B4-BE49-F238E27FC236}">
                    <a16:creationId xmlns:a16="http://schemas.microsoft.com/office/drawing/2014/main" id="{2DB02499-4AFF-4271-9833-DCEFCE0DD019}"/>
                  </a:ext>
                </a:extLst>
              </p:cNvPr>
              <p:cNvGrpSpPr/>
              <p:nvPr/>
            </p:nvGrpSpPr>
            <p:grpSpPr>
              <a:xfrm>
                <a:off x="6222608" y="3087927"/>
                <a:ext cx="2317619" cy="2489485"/>
                <a:chOff x="6222608" y="3087927"/>
                <a:chExt cx="2317619" cy="2489485"/>
              </a:xfrm>
            </p:grpSpPr>
            <p:sp>
              <p:nvSpPr>
                <p:cNvPr id="165" name="Arc 40">
                  <a:extLst>
                    <a:ext uri="{FF2B5EF4-FFF2-40B4-BE49-F238E27FC236}">
                      <a16:creationId xmlns:a16="http://schemas.microsoft.com/office/drawing/2014/main" id="{5036E200-1AC1-4BF9-BAE6-01631F771855}"/>
                    </a:ext>
                  </a:extLst>
                </p:cNvPr>
                <p:cNvSpPr/>
                <p:nvPr/>
              </p:nvSpPr>
              <p:spPr>
                <a:xfrm rot="10800000">
                  <a:off x="7364159" y="3087927"/>
                  <a:ext cx="1176068" cy="1176068"/>
                </a:xfrm>
                <a:prstGeom prst="arc">
                  <a:avLst>
                    <a:gd name="adj1" fmla="val 10895"/>
                    <a:gd name="adj2" fmla="val 15969831"/>
                  </a:avLst>
                </a:prstGeom>
                <a:noFill/>
                <a:ln w="38100" cap="flat" cmpd="sng" algn="ctr">
                  <a:solidFill>
                    <a:srgbClr val="C1301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6" name="Straight Connector 41">
                  <a:extLst>
                    <a:ext uri="{FF2B5EF4-FFF2-40B4-BE49-F238E27FC236}">
                      <a16:creationId xmlns:a16="http://schemas.microsoft.com/office/drawing/2014/main" id="{C98923D9-EFC6-4088-A47D-C6025BE70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2608" y="3656199"/>
                  <a:ext cx="114155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13018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7" name="Straight Connector 72">
                  <a:extLst>
                    <a:ext uri="{FF2B5EF4-FFF2-40B4-BE49-F238E27FC236}">
                      <a16:creationId xmlns:a16="http://schemas.microsoft.com/office/drawing/2014/main" id="{0BA6BC1F-AF2A-4B96-A772-42ED6EAB7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98512" y="4243473"/>
                  <a:ext cx="0" cy="133393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13018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68" name="Oval 39">
                  <a:extLst>
                    <a:ext uri="{FF2B5EF4-FFF2-40B4-BE49-F238E27FC236}">
                      <a16:creationId xmlns:a16="http://schemas.microsoft.com/office/drawing/2014/main" id="{D0168A95-B1A9-458A-8900-CEC484107059}"/>
                    </a:ext>
                  </a:extLst>
                </p:cNvPr>
                <p:cNvSpPr/>
                <p:nvPr/>
              </p:nvSpPr>
              <p:spPr>
                <a:xfrm>
                  <a:off x="7511883" y="3235650"/>
                  <a:ext cx="880621" cy="880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13018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C13018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C13018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C1301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5" name="Group 15">
                <a:extLst>
                  <a:ext uri="{FF2B5EF4-FFF2-40B4-BE49-F238E27FC236}">
                    <a16:creationId xmlns:a16="http://schemas.microsoft.com/office/drawing/2014/main" id="{8B4D8747-72CF-4800-9B98-059E04487BAC}"/>
                  </a:ext>
                </a:extLst>
              </p:cNvPr>
              <p:cNvGrpSpPr/>
              <p:nvPr/>
            </p:nvGrpSpPr>
            <p:grpSpPr>
              <a:xfrm>
                <a:off x="3905920" y="1753726"/>
                <a:ext cx="2302399" cy="2489485"/>
                <a:chOff x="3905920" y="1753726"/>
                <a:chExt cx="2302399" cy="2489485"/>
              </a:xfrm>
            </p:grpSpPr>
            <p:sp>
              <p:nvSpPr>
                <p:cNvPr id="161" name="Arc 74">
                  <a:extLst>
                    <a:ext uri="{FF2B5EF4-FFF2-40B4-BE49-F238E27FC236}">
                      <a16:creationId xmlns:a16="http://schemas.microsoft.com/office/drawing/2014/main" id="{AB75F2D9-A6EE-4B9D-87C5-12A636DE8080}"/>
                    </a:ext>
                  </a:extLst>
                </p:cNvPr>
                <p:cNvSpPr/>
                <p:nvPr/>
              </p:nvSpPr>
              <p:spPr>
                <a:xfrm>
                  <a:off x="5032251" y="3067143"/>
                  <a:ext cx="1176068" cy="1176068"/>
                </a:xfrm>
                <a:prstGeom prst="arc">
                  <a:avLst>
                    <a:gd name="adj1" fmla="val 15956854"/>
                    <a:gd name="adj2" fmla="val 10795556"/>
                  </a:avLst>
                </a:prstGeom>
                <a:noFill/>
                <a:ln w="38100" cap="flat" cmpd="sng" algn="ctr">
                  <a:solidFill>
                    <a:srgbClr val="F7931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2" name="Straight Connector 75">
                  <a:extLst>
                    <a:ext uri="{FF2B5EF4-FFF2-40B4-BE49-F238E27FC236}">
                      <a16:creationId xmlns:a16="http://schemas.microsoft.com/office/drawing/2014/main" id="{B29BE4CA-4DE4-46D1-9EA4-713C5A5B8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05920" y="3655937"/>
                  <a:ext cx="11430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7931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Straight Connector 76">
                  <a:extLst>
                    <a:ext uri="{FF2B5EF4-FFF2-40B4-BE49-F238E27FC236}">
                      <a16:creationId xmlns:a16="http://schemas.microsoft.com/office/drawing/2014/main" id="{21B56612-7FE7-423C-A559-D42A5561D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3966" y="1753726"/>
                  <a:ext cx="0" cy="133393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7931F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64" name="Oval 77">
                  <a:extLst>
                    <a:ext uri="{FF2B5EF4-FFF2-40B4-BE49-F238E27FC236}">
                      <a16:creationId xmlns:a16="http://schemas.microsoft.com/office/drawing/2014/main" id="{43819E03-ED4C-46E6-9D3D-83BAB914A6DE}"/>
                    </a:ext>
                  </a:extLst>
                </p:cNvPr>
                <p:cNvSpPr/>
                <p:nvPr/>
              </p:nvSpPr>
              <p:spPr>
                <a:xfrm>
                  <a:off x="5179975" y="3214866"/>
                  <a:ext cx="880621" cy="880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7931F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F7931F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F7931F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F7931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14">
                <a:extLst>
                  <a:ext uri="{FF2B5EF4-FFF2-40B4-BE49-F238E27FC236}">
                    <a16:creationId xmlns:a16="http://schemas.microsoft.com/office/drawing/2014/main" id="{1D4BE9EE-1864-4782-8A5A-015407E47AF3}"/>
                  </a:ext>
                </a:extLst>
              </p:cNvPr>
              <p:cNvGrpSpPr/>
              <p:nvPr/>
            </p:nvGrpSpPr>
            <p:grpSpPr>
              <a:xfrm>
                <a:off x="1601158" y="3087927"/>
                <a:ext cx="2317619" cy="2489485"/>
                <a:chOff x="1601158" y="3087927"/>
                <a:chExt cx="2317619" cy="2489485"/>
              </a:xfrm>
            </p:grpSpPr>
            <p:sp>
              <p:nvSpPr>
                <p:cNvPr id="157" name="Arc 81">
                  <a:extLst>
                    <a:ext uri="{FF2B5EF4-FFF2-40B4-BE49-F238E27FC236}">
                      <a16:creationId xmlns:a16="http://schemas.microsoft.com/office/drawing/2014/main" id="{9FBF79C8-2289-44C2-ADED-80BA32099810}"/>
                    </a:ext>
                  </a:extLst>
                </p:cNvPr>
                <p:cNvSpPr/>
                <p:nvPr/>
              </p:nvSpPr>
              <p:spPr>
                <a:xfrm rot="10800000">
                  <a:off x="2742709" y="3087927"/>
                  <a:ext cx="1176068" cy="1176068"/>
                </a:xfrm>
                <a:prstGeom prst="arc">
                  <a:avLst>
                    <a:gd name="adj1" fmla="val 10895"/>
                    <a:gd name="adj2" fmla="val 15969831"/>
                  </a:avLst>
                </a:prstGeom>
                <a:noFill/>
                <a:ln w="38100" cap="flat" cmpd="sng" algn="ctr">
                  <a:solidFill>
                    <a:srgbClr val="4CC1E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8" name="Straight Connector 82">
                  <a:extLst>
                    <a:ext uri="{FF2B5EF4-FFF2-40B4-BE49-F238E27FC236}">
                      <a16:creationId xmlns:a16="http://schemas.microsoft.com/office/drawing/2014/main" id="{D410735D-61B2-47D9-B47C-ED1F3E1AA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1158" y="3656199"/>
                  <a:ext cx="114155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CC1E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9" name="Straight Connector 83">
                  <a:extLst>
                    <a:ext uri="{FF2B5EF4-FFF2-40B4-BE49-F238E27FC236}">
                      <a16:creationId xmlns:a16="http://schemas.microsoft.com/office/drawing/2014/main" id="{DAE8FEF5-684F-4536-B67F-919BA5DB8A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377062" y="4243473"/>
                  <a:ext cx="0" cy="133393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CC1EF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60" name="Oval 80">
                  <a:extLst>
                    <a:ext uri="{FF2B5EF4-FFF2-40B4-BE49-F238E27FC236}">
                      <a16:creationId xmlns:a16="http://schemas.microsoft.com/office/drawing/2014/main" id="{AE49B4C2-3877-4A69-A85D-CC9955035BFD}"/>
                    </a:ext>
                  </a:extLst>
                </p:cNvPr>
                <p:cNvSpPr/>
                <p:nvPr/>
              </p:nvSpPr>
              <p:spPr>
                <a:xfrm>
                  <a:off x="2890432" y="3235650"/>
                  <a:ext cx="880621" cy="880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1EF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4CC1EF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4CC1EF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4CC1E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A5C8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7" name="Group 13">
                <a:extLst>
                  <a:ext uri="{FF2B5EF4-FFF2-40B4-BE49-F238E27FC236}">
                    <a16:creationId xmlns:a16="http://schemas.microsoft.com/office/drawing/2014/main" id="{6B316CC1-6A21-4FDF-AC74-A91FE9678DA2}"/>
                  </a:ext>
                </a:extLst>
              </p:cNvPr>
              <p:cNvGrpSpPr/>
              <p:nvPr/>
            </p:nvGrpSpPr>
            <p:grpSpPr>
              <a:xfrm>
                <a:off x="0" y="1753726"/>
                <a:ext cx="1600410" cy="2489485"/>
                <a:chOff x="0" y="1753726"/>
                <a:chExt cx="1600410" cy="2489485"/>
              </a:xfrm>
            </p:grpSpPr>
            <p:sp>
              <p:nvSpPr>
                <p:cNvPr id="153" name="Arc 85">
                  <a:extLst>
                    <a:ext uri="{FF2B5EF4-FFF2-40B4-BE49-F238E27FC236}">
                      <a16:creationId xmlns:a16="http://schemas.microsoft.com/office/drawing/2014/main" id="{194216BA-23C7-4B75-9371-8F1E86CC5AF9}"/>
                    </a:ext>
                  </a:extLst>
                </p:cNvPr>
                <p:cNvSpPr/>
                <p:nvPr/>
              </p:nvSpPr>
              <p:spPr>
                <a:xfrm>
                  <a:off x="424342" y="3067143"/>
                  <a:ext cx="1176068" cy="1176068"/>
                </a:xfrm>
                <a:prstGeom prst="arc">
                  <a:avLst>
                    <a:gd name="adj1" fmla="val 15956854"/>
                    <a:gd name="adj2" fmla="val 10891041"/>
                  </a:avLst>
                </a:prstGeom>
                <a:noFill/>
                <a:ln w="38100" cap="flat" cmpd="sng" algn="ctr">
                  <a:solidFill>
                    <a:srgbClr val="3A5C8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4" name="Straight Connector 86">
                  <a:extLst>
                    <a:ext uri="{FF2B5EF4-FFF2-40B4-BE49-F238E27FC236}">
                      <a16:creationId xmlns:a16="http://schemas.microsoft.com/office/drawing/2014/main" id="{5D026D09-7C0B-47CA-B4BA-9C07A19854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0" y="3655937"/>
                  <a:ext cx="438631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3A5C8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Straight Connector 87">
                  <a:extLst>
                    <a:ext uri="{FF2B5EF4-FFF2-40B4-BE49-F238E27FC236}">
                      <a16:creationId xmlns:a16="http://schemas.microsoft.com/office/drawing/2014/main" id="{1A721A02-ECD0-470D-98BD-2BE369FC2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6057" y="1753726"/>
                  <a:ext cx="0" cy="133393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3A5C84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56" name="Oval 88">
                  <a:extLst>
                    <a:ext uri="{FF2B5EF4-FFF2-40B4-BE49-F238E27FC236}">
                      <a16:creationId xmlns:a16="http://schemas.microsoft.com/office/drawing/2014/main" id="{BADE1FCC-E104-4FB8-8940-5F803201BC98}"/>
                    </a:ext>
                  </a:extLst>
                </p:cNvPr>
                <p:cNvSpPr/>
                <p:nvPr/>
              </p:nvSpPr>
              <p:spPr>
                <a:xfrm>
                  <a:off x="572066" y="3214866"/>
                  <a:ext cx="880621" cy="880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A5C8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3A5C8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3A5C8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3A5C8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8" name="Graphic 4" descr="Rocket">
                <a:extLst>
                  <a:ext uri="{FF2B5EF4-FFF2-40B4-BE49-F238E27FC236}">
                    <a16:creationId xmlns:a16="http://schemas.microsoft.com/office/drawing/2014/main" id="{A0323E74-A488-4A5D-9025-290835DB6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7333" y="3330133"/>
                <a:ext cx="650086" cy="6500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9" name="Graphic 6" descr="Head with gears">
                <a:extLst>
                  <a:ext uri="{FF2B5EF4-FFF2-40B4-BE49-F238E27FC236}">
                    <a16:creationId xmlns:a16="http://schemas.microsoft.com/office/drawing/2014/main" id="{F58EA162-A406-4BB5-A570-E636575FE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05699" y="3350917"/>
                <a:ext cx="650086" cy="650086"/>
              </a:xfrm>
              <a:prstGeom prst="rect">
                <a:avLst/>
              </a:prstGeom>
            </p:spPr>
          </p:pic>
          <p:pic>
            <p:nvPicPr>
              <p:cNvPr id="151" name="Graphic 10" descr="Gears">
                <a:extLst>
                  <a:ext uri="{FF2B5EF4-FFF2-40B4-BE49-F238E27FC236}">
                    <a16:creationId xmlns:a16="http://schemas.microsoft.com/office/drawing/2014/main" id="{BC0AB16D-0A42-4CD5-9EC6-F8938F903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295242" y="3330133"/>
                <a:ext cx="650086" cy="650086"/>
              </a:xfrm>
              <a:prstGeom prst="rect">
                <a:avLst/>
              </a:prstGeom>
            </p:spPr>
          </p:pic>
          <p:pic>
            <p:nvPicPr>
              <p:cNvPr id="152" name="Graphic 12" descr="Medal">
                <a:extLst>
                  <a:ext uri="{FF2B5EF4-FFF2-40B4-BE49-F238E27FC236}">
                    <a16:creationId xmlns:a16="http://schemas.microsoft.com/office/drawing/2014/main" id="{2A8EE19A-382E-4D1A-A434-EA5936515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929548" y="3330133"/>
                <a:ext cx="650086" cy="650086"/>
              </a:xfrm>
              <a:prstGeom prst="rect">
                <a:avLst/>
              </a:prstGeom>
            </p:spPr>
          </p:pic>
        </p:grpSp>
        <p:sp>
          <p:nvSpPr>
            <p:cNvPr id="97" name="Freeform: Shape 115">
              <a:extLst>
                <a:ext uri="{FF2B5EF4-FFF2-40B4-BE49-F238E27FC236}">
                  <a16:creationId xmlns:a16="http://schemas.microsoft.com/office/drawing/2014/main" id="{FA21528D-56F5-4723-86D5-E2A5B1AFB0F5}"/>
                </a:ext>
              </a:extLst>
            </p:cNvPr>
            <p:cNvSpPr/>
            <p:nvPr/>
          </p:nvSpPr>
          <p:spPr>
            <a:xfrm>
              <a:off x="7080418" y="4465354"/>
              <a:ext cx="483669" cy="490680"/>
            </a:xfrm>
            <a:custGeom>
              <a:avLst/>
              <a:gdLst>
                <a:gd name="connsiteX0" fmla="*/ 84116 w 483669"/>
                <a:gd name="connsiteY0" fmla="*/ 266369 h 490680"/>
                <a:gd name="connsiteX1" fmla="*/ 189261 w 483669"/>
                <a:gd name="connsiteY1" fmla="*/ 266369 h 490680"/>
                <a:gd name="connsiteX2" fmla="*/ 189261 w 483669"/>
                <a:gd name="connsiteY2" fmla="*/ 406564 h 490680"/>
                <a:gd name="connsiteX3" fmla="*/ 84116 w 483669"/>
                <a:gd name="connsiteY3" fmla="*/ 406564 h 490680"/>
                <a:gd name="connsiteX4" fmla="*/ 231320 w 483669"/>
                <a:gd name="connsiteY4" fmla="*/ 140194 h 490680"/>
                <a:gd name="connsiteX5" fmla="*/ 336465 w 483669"/>
                <a:gd name="connsiteY5" fmla="*/ 140194 h 490680"/>
                <a:gd name="connsiteX6" fmla="*/ 336465 w 483669"/>
                <a:gd name="connsiteY6" fmla="*/ 406564 h 490680"/>
                <a:gd name="connsiteX7" fmla="*/ 231320 w 483669"/>
                <a:gd name="connsiteY7" fmla="*/ 406564 h 490680"/>
                <a:gd name="connsiteX8" fmla="*/ 378523 w 483669"/>
                <a:gd name="connsiteY8" fmla="*/ 0 h 490680"/>
                <a:gd name="connsiteX9" fmla="*/ 483668 w 483669"/>
                <a:gd name="connsiteY9" fmla="*/ 0 h 490680"/>
                <a:gd name="connsiteX10" fmla="*/ 483668 w 483669"/>
                <a:gd name="connsiteY10" fmla="*/ 406562 h 490680"/>
                <a:gd name="connsiteX11" fmla="*/ 378523 w 483669"/>
                <a:gd name="connsiteY11" fmla="*/ 406562 h 490680"/>
                <a:gd name="connsiteX12" fmla="*/ 212113 w 483669"/>
                <a:gd name="connsiteY12" fmla="*/ 0 h 490680"/>
                <a:gd name="connsiteX13" fmla="*/ 308426 w 483669"/>
                <a:gd name="connsiteY13" fmla="*/ 0 h 490680"/>
                <a:gd name="connsiteX14" fmla="*/ 308426 w 483669"/>
                <a:gd name="connsiteY14" fmla="*/ 96313 h 490680"/>
                <a:gd name="connsiteX15" fmla="*/ 270153 w 483669"/>
                <a:gd name="connsiteY15" fmla="*/ 58110 h 490680"/>
                <a:gd name="connsiteX16" fmla="*/ 101009 w 483669"/>
                <a:gd name="connsiteY16" fmla="*/ 227184 h 490680"/>
                <a:gd name="connsiteX17" fmla="*/ 81242 w 483669"/>
                <a:gd name="connsiteY17" fmla="*/ 207417 h 490680"/>
                <a:gd name="connsiteX18" fmla="*/ 250386 w 483669"/>
                <a:gd name="connsiteY18" fmla="*/ 38273 h 490680"/>
                <a:gd name="connsiteX19" fmla="*/ 0 w 483669"/>
                <a:gd name="connsiteY19" fmla="*/ 0 h 490680"/>
                <a:gd name="connsiteX20" fmla="*/ 42058 w 483669"/>
                <a:gd name="connsiteY20" fmla="*/ 0 h 490680"/>
                <a:gd name="connsiteX21" fmla="*/ 42058 w 483669"/>
                <a:gd name="connsiteY21" fmla="*/ 448622 h 490680"/>
                <a:gd name="connsiteX22" fmla="*/ 483669 w 483669"/>
                <a:gd name="connsiteY22" fmla="*/ 448622 h 490680"/>
                <a:gd name="connsiteX23" fmla="*/ 483669 w 483669"/>
                <a:gd name="connsiteY23" fmla="*/ 490680 h 490680"/>
                <a:gd name="connsiteX24" fmla="*/ 0 w 483669"/>
                <a:gd name="connsiteY24" fmla="*/ 490680 h 4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669" h="490680">
                  <a:moveTo>
                    <a:pt x="84116" y="266369"/>
                  </a:moveTo>
                  <a:lnTo>
                    <a:pt x="189261" y="266369"/>
                  </a:lnTo>
                  <a:lnTo>
                    <a:pt x="189261" y="406564"/>
                  </a:lnTo>
                  <a:lnTo>
                    <a:pt x="84116" y="406564"/>
                  </a:lnTo>
                  <a:close/>
                  <a:moveTo>
                    <a:pt x="231320" y="140194"/>
                  </a:moveTo>
                  <a:lnTo>
                    <a:pt x="336465" y="140194"/>
                  </a:lnTo>
                  <a:lnTo>
                    <a:pt x="336465" y="406564"/>
                  </a:lnTo>
                  <a:lnTo>
                    <a:pt x="231320" y="406564"/>
                  </a:lnTo>
                  <a:close/>
                  <a:moveTo>
                    <a:pt x="378523" y="0"/>
                  </a:moveTo>
                  <a:lnTo>
                    <a:pt x="483668" y="0"/>
                  </a:lnTo>
                  <a:lnTo>
                    <a:pt x="483668" y="406562"/>
                  </a:lnTo>
                  <a:lnTo>
                    <a:pt x="378523" y="406562"/>
                  </a:lnTo>
                  <a:close/>
                  <a:moveTo>
                    <a:pt x="212113" y="0"/>
                  </a:moveTo>
                  <a:lnTo>
                    <a:pt x="308426" y="0"/>
                  </a:lnTo>
                  <a:lnTo>
                    <a:pt x="308426" y="96313"/>
                  </a:lnTo>
                  <a:lnTo>
                    <a:pt x="270153" y="58110"/>
                  </a:lnTo>
                  <a:lnTo>
                    <a:pt x="101009" y="227184"/>
                  </a:lnTo>
                  <a:lnTo>
                    <a:pt x="81242" y="207417"/>
                  </a:lnTo>
                  <a:lnTo>
                    <a:pt x="250386" y="38273"/>
                  </a:lnTo>
                  <a:close/>
                  <a:moveTo>
                    <a:pt x="0" y="0"/>
                  </a:moveTo>
                  <a:lnTo>
                    <a:pt x="42058" y="0"/>
                  </a:lnTo>
                  <a:lnTo>
                    <a:pt x="42058" y="448622"/>
                  </a:lnTo>
                  <a:lnTo>
                    <a:pt x="483669" y="448622"/>
                  </a:lnTo>
                  <a:lnTo>
                    <a:pt x="483669" y="490680"/>
                  </a:lnTo>
                  <a:lnTo>
                    <a:pt x="0" y="490680"/>
                  </a:lnTo>
                  <a:close/>
                </a:path>
              </a:pathLst>
            </a:custGeom>
            <a:solidFill>
              <a:schemeClr val="bg1"/>
            </a:solidFill>
            <a:ln w="694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3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5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3069318" y="1236929"/>
            <a:ext cx="60533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График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реализации проекта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753201"/>
            <a:ext cx="11963400" cy="36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753200"/>
            <a:ext cx="12039600" cy="3354891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3069318" y="1236929"/>
            <a:ext cx="60533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График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реализации проекта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672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1" y="1753201"/>
            <a:ext cx="12039600" cy="3288388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3069318" y="1236929"/>
            <a:ext cx="60533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График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реализации проекта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4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14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53200"/>
            <a:ext cx="12115801" cy="2569013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3069318" y="1236929"/>
            <a:ext cx="60533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График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реализации проекта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07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4136119" y="1236929"/>
            <a:ext cx="39197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Команда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проекта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593" y="1753198"/>
            <a:ext cx="8722814" cy="47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3581400" y="1236929"/>
            <a:ext cx="5029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Анализ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эффективности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16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550" y="1753200"/>
            <a:ext cx="5052958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5850"/>
            <a:ext cx="6172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4810125" y="1236929"/>
            <a:ext cx="25717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Результаты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17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48542"/>
            <a:ext cx="1158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работоспособной зарядной инфраструктуры для электромобилей к 2024 году (133 станции)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нетарифной выручки компании на 74 млн руб.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рентабельности оказания нетарифных услуг до 20%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дисконтированной окупаемости проекта за 8 лет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8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/>
          <p:nvPr/>
        </p:nvSpPr>
        <p:spPr>
          <a:xfrm>
            <a:off x="2886018" y="1236929"/>
            <a:ext cx="64199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Значимость </a:t>
            </a:r>
            <a:r>
              <a:rPr lang="ru-RU" sz="2800" b="1" spc="265" dirty="0" smtClean="0">
                <a:solidFill>
                  <a:srgbClr val="84B817"/>
                </a:solidFill>
                <a:latin typeface="Tahoma"/>
                <a:cs typeface="Tahoma"/>
              </a:rPr>
              <a:t>проекта (Россия)</a:t>
            </a:r>
            <a:endParaRPr sz="2800" b="1" spc="215" dirty="0">
              <a:solidFill>
                <a:srgbClr val="84B817"/>
              </a:solidFill>
              <a:latin typeface="Tahoma"/>
              <a:cs typeface="Tahoma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8" y="2022900"/>
            <a:ext cx="3018222" cy="3399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133428"/>
            <a:ext cx="4256121" cy="228600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936682" y="5145899"/>
            <a:ext cx="249231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37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Участие в реализации </a:t>
            </a:r>
            <a:r>
              <a:rPr lang="ru-RU" spc="40" dirty="0">
                <a:solidFill>
                  <a:srgbClr val="555555"/>
                </a:solidFill>
                <a:latin typeface="Tahoma"/>
                <a:cs typeface="Tahoma"/>
              </a:rPr>
              <a:t>НТИ </a:t>
            </a:r>
            <a:r>
              <a:rPr lang="en-US" spc="40" dirty="0" smtClean="0">
                <a:solidFill>
                  <a:srgbClr val="555555"/>
                </a:solidFill>
                <a:latin typeface="Tahoma"/>
                <a:cs typeface="Tahoma"/>
              </a:rPr>
              <a:t>smart </a:t>
            </a:r>
            <a:r>
              <a:rPr lang="en-US" spc="40" dirty="0">
                <a:solidFill>
                  <a:srgbClr val="555555"/>
                </a:solidFill>
                <a:latin typeface="Tahoma"/>
                <a:cs typeface="Tahoma"/>
              </a:rPr>
              <a:t>grid</a:t>
            </a:r>
            <a:endParaRPr lang="ru-RU" spc="40" dirty="0">
              <a:solidFill>
                <a:srgbClr val="555555"/>
              </a:solidFill>
              <a:latin typeface="Tahoma"/>
              <a:cs typeface="Tahoma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8001000" y="5145899"/>
            <a:ext cx="34846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37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Содействие в реализации национальной программы</a:t>
            </a:r>
            <a:endParaRPr lang="ru-RU" spc="40" dirty="0">
              <a:solidFill>
                <a:srgbClr val="555555"/>
              </a:solidFill>
              <a:latin typeface="Tahoma"/>
              <a:cs typeface="Tahom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35" y="1629942"/>
            <a:ext cx="2332131" cy="3077648"/>
          </a:xfrm>
          <a:prstGeom prst="rect">
            <a:avLst/>
          </a:prstGeom>
        </p:spPr>
      </p:pic>
      <p:sp>
        <p:nvSpPr>
          <p:cNvPr id="20" name="object 4"/>
          <p:cNvSpPr txBox="1"/>
          <p:nvPr/>
        </p:nvSpPr>
        <p:spPr>
          <a:xfrm>
            <a:off x="4038600" y="5145899"/>
            <a:ext cx="35946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37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Участие в реализации НТИ </a:t>
            </a:r>
            <a:r>
              <a:rPr lang="ru-RU" spc="40" dirty="0" err="1" smtClean="0">
                <a:solidFill>
                  <a:srgbClr val="555555"/>
                </a:solidFill>
                <a:latin typeface="Tahoma"/>
                <a:cs typeface="Tahoma"/>
              </a:rPr>
              <a:t>Автонет</a:t>
            </a:r>
            <a:r>
              <a:rPr lang="ru-RU" spc="40" dirty="0">
                <a:solidFill>
                  <a:srgbClr val="555555"/>
                </a:solidFill>
                <a:latin typeface="Tahoma"/>
                <a:cs typeface="Tahoma"/>
              </a:rPr>
              <a:t> (Онлайн сервисы и сервисы, основанные на </a:t>
            </a: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данных)</a:t>
            </a:r>
            <a:endParaRPr lang="ru-RU" spc="40" dirty="0">
              <a:solidFill>
                <a:srgbClr val="555555"/>
              </a:solidFill>
              <a:latin typeface="Tahoma"/>
              <a:cs typeface="Tahoma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5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/>
          <p:nvPr/>
        </p:nvSpPr>
        <p:spPr>
          <a:xfrm>
            <a:off x="2886018" y="1236929"/>
            <a:ext cx="648658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Значимость </a:t>
            </a:r>
            <a:r>
              <a:rPr lang="ru-RU" sz="2800" b="1" spc="265" dirty="0" smtClean="0">
                <a:solidFill>
                  <a:srgbClr val="84B817"/>
                </a:solidFill>
                <a:latin typeface="Tahoma"/>
                <a:cs typeface="Tahoma"/>
              </a:rPr>
              <a:t>проекта (регион)</a:t>
            </a:r>
            <a:endParaRPr sz="2800" b="1" spc="215" dirty="0">
              <a:solidFill>
                <a:srgbClr val="84B817"/>
              </a:solidFill>
              <a:latin typeface="Tahoma"/>
              <a:cs typeface="Tahoma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6327"/>
            <a:ext cx="6686550" cy="3924300"/>
          </a:xfrm>
          <a:prstGeom prst="rect">
            <a:avLst/>
          </a:prstGeom>
        </p:spPr>
      </p:pic>
      <p:sp>
        <p:nvSpPr>
          <p:cNvPr id="25" name="object 4"/>
          <p:cNvSpPr txBox="1"/>
          <p:nvPr/>
        </p:nvSpPr>
        <p:spPr>
          <a:xfrm>
            <a:off x="7391400" y="1932984"/>
            <a:ext cx="46482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37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Повышение рейтинга инвестиционной привлекательности региона</a:t>
            </a:r>
            <a:endParaRPr lang="ru-RU" spc="40" dirty="0">
              <a:solidFill>
                <a:srgbClr val="555555"/>
              </a:solidFill>
              <a:latin typeface="Tahoma"/>
              <a:cs typeface="Tahoma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7391400" y="3061383"/>
            <a:ext cx="464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37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Повышение качества жизни в регионе</a:t>
            </a:r>
            <a:endParaRPr lang="ru-RU" spc="40" dirty="0">
              <a:solidFill>
                <a:srgbClr val="555555"/>
              </a:solidFill>
              <a:latin typeface="Tahoma"/>
              <a:cs typeface="Tahoma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7391400" y="4053577"/>
            <a:ext cx="4648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37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Улучшение имиджа региона</a:t>
            </a:r>
            <a:endParaRPr lang="ru-RU" spc="40" dirty="0">
              <a:solidFill>
                <a:srgbClr val="555555"/>
              </a:solidFill>
              <a:latin typeface="Tahoma"/>
              <a:cs typeface="Tahoma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1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6240678" y="2155851"/>
            <a:ext cx="5848503" cy="97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Анализ эффективности инвестиций</a:t>
            </a:r>
          </a:p>
          <a:p>
            <a:pPr marL="46990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Результаты проекта</a:t>
            </a:r>
          </a:p>
          <a:p>
            <a:pPr marL="46990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Значимость проекта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8" y="1241454"/>
            <a:ext cx="408178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0" spc="95" dirty="0" smtClean="0"/>
              <a:t>Содержание</a:t>
            </a:r>
            <a:endParaRPr b="0" spc="9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105" y="2155851"/>
            <a:ext cx="5225695" cy="24923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Об организации</a:t>
            </a:r>
          </a:p>
          <a:p>
            <a:pPr marL="46990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Предпосылки</a:t>
            </a:r>
            <a:r>
              <a:rPr lang="en-US" spc="40" dirty="0" smtClean="0">
                <a:solidFill>
                  <a:srgbClr val="555555"/>
                </a:solidFill>
                <a:latin typeface="Tahoma"/>
                <a:cs typeface="Tahoma"/>
              </a:rPr>
              <a:t> </a:t>
            </a: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создания проекта</a:t>
            </a:r>
          </a:p>
          <a:p>
            <a:pPr marL="89535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z="1400" spc="40" dirty="0" smtClean="0">
                <a:solidFill>
                  <a:srgbClr val="555555"/>
                </a:solidFill>
                <a:latin typeface="Tahoma"/>
                <a:cs typeface="Tahoma"/>
              </a:rPr>
              <a:t>Тренды</a:t>
            </a:r>
          </a:p>
          <a:p>
            <a:pPr marL="89535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z="1400" spc="40" dirty="0" smtClean="0">
                <a:solidFill>
                  <a:srgbClr val="555555"/>
                </a:solidFill>
                <a:latin typeface="Tahoma"/>
                <a:cs typeface="Tahoma"/>
              </a:rPr>
              <a:t>Актуальность проекта</a:t>
            </a:r>
          </a:p>
          <a:p>
            <a:pPr marL="89535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z="1400" spc="40" dirty="0" smtClean="0">
                <a:solidFill>
                  <a:srgbClr val="555555"/>
                </a:solidFill>
                <a:latin typeface="Tahoma"/>
                <a:cs typeface="Tahoma"/>
              </a:rPr>
              <a:t>Портфель проектов</a:t>
            </a:r>
            <a:endParaRPr lang="ru-RU" sz="1400" spc="40" dirty="0">
              <a:solidFill>
                <a:srgbClr val="555555"/>
              </a:solidFill>
              <a:latin typeface="Tahoma"/>
              <a:cs typeface="Tahoma"/>
            </a:endParaRPr>
          </a:p>
          <a:p>
            <a:pPr marL="46990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Цели и описание проекта</a:t>
            </a:r>
          </a:p>
          <a:p>
            <a:pPr marL="46990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Этапы и график реализации проекта</a:t>
            </a:r>
          </a:p>
          <a:p>
            <a:pPr marL="469900" indent="-457200">
              <a:spcBef>
                <a:spcPts val="50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Команда проекта</a:t>
            </a:r>
          </a:p>
        </p:txBody>
      </p:sp>
      <p:sp>
        <p:nvSpPr>
          <p:cNvPr id="6" name="object 6"/>
          <p:cNvSpPr/>
          <p:nvPr/>
        </p:nvSpPr>
        <p:spPr>
          <a:xfrm>
            <a:off x="5798820" y="1379219"/>
            <a:ext cx="0" cy="4973320"/>
          </a:xfrm>
          <a:custGeom>
            <a:avLst/>
            <a:gdLst/>
            <a:ahLst/>
            <a:cxnLst/>
            <a:rect l="l" t="t" r="r" b="b"/>
            <a:pathLst>
              <a:path h="4973320">
                <a:moveTo>
                  <a:pt x="0" y="0"/>
                </a:moveTo>
                <a:lnTo>
                  <a:pt x="0" y="4973053"/>
                </a:lnTo>
              </a:path>
            </a:pathLst>
          </a:custGeom>
          <a:ln w="9144">
            <a:solidFill>
              <a:srgbClr val="9DC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1441" y="1747876"/>
            <a:ext cx="995172" cy="99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70204" y="3586151"/>
            <a:ext cx="1002792" cy="97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10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/>
          <p:nvPr/>
        </p:nvSpPr>
        <p:spPr>
          <a:xfrm>
            <a:off x="2166909" y="1236929"/>
            <a:ext cx="785818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Значимость </a:t>
            </a:r>
            <a:r>
              <a:rPr lang="ru-RU" sz="2800" b="1" spc="265" dirty="0" smtClean="0">
                <a:solidFill>
                  <a:srgbClr val="84B817"/>
                </a:solidFill>
                <a:latin typeface="Tahoma"/>
                <a:cs typeface="Tahoma"/>
              </a:rPr>
              <a:t>проекта (</a:t>
            </a:r>
            <a:r>
              <a:rPr lang="ru-RU" sz="2800" b="1" spc="265" dirty="0" err="1" smtClean="0">
                <a:solidFill>
                  <a:srgbClr val="84B817"/>
                </a:solidFill>
                <a:latin typeface="Tahoma"/>
                <a:cs typeface="Tahoma"/>
              </a:rPr>
              <a:t>Россети</a:t>
            </a:r>
            <a:r>
              <a:rPr lang="ru-RU" sz="2800" b="1" spc="265" dirty="0" smtClean="0">
                <a:solidFill>
                  <a:srgbClr val="84B817"/>
                </a:solidFill>
                <a:latin typeface="Tahoma"/>
                <a:cs typeface="Tahoma"/>
              </a:rPr>
              <a:t> Урал)</a:t>
            </a:r>
            <a:endParaRPr sz="2800" b="1" spc="215" dirty="0">
              <a:solidFill>
                <a:srgbClr val="84B817"/>
              </a:solidFill>
              <a:latin typeface="Tahoma"/>
              <a:cs typeface="Tahoma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29374"/>
            <a:ext cx="6279067" cy="4319025"/>
          </a:xfrm>
          <a:prstGeom prst="rect">
            <a:avLst/>
          </a:prstGeom>
        </p:spPr>
      </p:pic>
      <p:sp>
        <p:nvSpPr>
          <p:cNvPr id="21" name="object 4"/>
          <p:cNvSpPr txBox="1"/>
          <p:nvPr/>
        </p:nvSpPr>
        <p:spPr>
          <a:xfrm>
            <a:off x="7391400" y="1932984"/>
            <a:ext cx="38862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37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Реализация программы развития </a:t>
            </a:r>
            <a:r>
              <a:rPr lang="ru-RU" spc="40" dirty="0" err="1" smtClean="0">
                <a:solidFill>
                  <a:srgbClr val="555555"/>
                </a:solidFill>
                <a:latin typeface="Tahoma"/>
                <a:cs typeface="Tahoma"/>
              </a:rPr>
              <a:t>электромобильности</a:t>
            </a: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   ПАО «</a:t>
            </a:r>
            <a:r>
              <a:rPr lang="ru-RU" spc="40" dirty="0" err="1" smtClean="0">
                <a:solidFill>
                  <a:srgbClr val="555555"/>
                </a:solidFill>
                <a:latin typeface="Tahoma"/>
                <a:cs typeface="Tahoma"/>
              </a:rPr>
              <a:t>Россети</a:t>
            </a: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» «30/30»</a:t>
            </a:r>
            <a:endParaRPr lang="ru-RU" spc="40" dirty="0">
              <a:solidFill>
                <a:srgbClr val="555555"/>
              </a:solidFill>
              <a:latin typeface="Tahoma"/>
              <a:cs typeface="Tahoma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7391400" y="3471050"/>
            <a:ext cx="4038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370"/>
              </a:spcBef>
              <a:buClr>
                <a:srgbClr val="84B81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Реализация стратегии развития доп. </a:t>
            </a:r>
            <a:r>
              <a:rPr lang="ru-RU" spc="40" dirty="0">
                <a:solidFill>
                  <a:srgbClr val="555555"/>
                </a:solidFill>
                <a:latin typeface="Tahoma"/>
                <a:cs typeface="Tahoma"/>
              </a:rPr>
              <a:t>у</a:t>
            </a: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слуг </a:t>
            </a:r>
            <a:r>
              <a:rPr lang="ru-RU" spc="40" dirty="0">
                <a:solidFill>
                  <a:srgbClr val="555555"/>
                </a:solidFill>
                <a:latin typeface="Tahoma"/>
                <a:cs typeface="Tahoma"/>
              </a:rPr>
              <a:t>ПАО «</a:t>
            </a:r>
            <a:r>
              <a:rPr lang="ru-RU" spc="40" dirty="0" err="1">
                <a:solidFill>
                  <a:srgbClr val="555555"/>
                </a:solidFill>
                <a:latin typeface="Tahoma"/>
                <a:cs typeface="Tahoma"/>
              </a:rPr>
              <a:t>Россети</a:t>
            </a:r>
            <a:r>
              <a:rPr lang="ru-RU" spc="40" dirty="0">
                <a:solidFill>
                  <a:srgbClr val="555555"/>
                </a:solidFill>
                <a:latin typeface="Tahoma"/>
                <a:cs typeface="Tahoma"/>
              </a:rPr>
              <a:t>» и </a:t>
            </a:r>
            <a:r>
              <a:rPr lang="ru-RU" spc="40" dirty="0" smtClean="0">
                <a:solidFill>
                  <a:srgbClr val="555555"/>
                </a:solidFill>
                <a:latin typeface="Tahoma"/>
                <a:cs typeface="Tahoma"/>
              </a:rPr>
              <a:t>увеличение «нетарифных» доходов</a:t>
            </a:r>
            <a:endParaRPr lang="ru-RU" spc="40" dirty="0">
              <a:solidFill>
                <a:srgbClr val="555555"/>
              </a:solidFill>
              <a:latin typeface="Tahoma"/>
              <a:cs typeface="Tahoma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5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6095" y="3008376"/>
            <a:ext cx="4565904" cy="347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328" y="2718638"/>
            <a:ext cx="5447472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22985" marR="5080" indent="-1010919">
              <a:lnSpc>
                <a:spcPct val="100400"/>
              </a:lnSpc>
              <a:spcBef>
                <a:spcPts val="90"/>
              </a:spcBef>
            </a:pPr>
            <a:r>
              <a:rPr lang="ru-RU" sz="3200" b="1" spc="-15" dirty="0" smtClean="0">
                <a:solidFill>
                  <a:srgbClr val="5D5D5C"/>
                </a:solidFill>
                <a:latin typeface="Tahoma"/>
                <a:cs typeface="Tahoma"/>
              </a:rPr>
              <a:t>Благодарю</a:t>
            </a:r>
            <a:r>
              <a:rPr sz="3200" b="1" spc="-15" dirty="0" smtClean="0">
                <a:solidFill>
                  <a:srgbClr val="5D5D5C"/>
                </a:solidFill>
                <a:latin typeface="Tahoma"/>
                <a:cs typeface="Tahoma"/>
              </a:rPr>
              <a:t> </a:t>
            </a:r>
            <a:r>
              <a:rPr lang="ru-RU" sz="3200" b="1" spc="55" dirty="0" smtClean="0">
                <a:solidFill>
                  <a:srgbClr val="84B817"/>
                </a:solidFill>
                <a:latin typeface="Tahoma"/>
                <a:cs typeface="Tahoma"/>
              </a:rPr>
              <a:t>за внимание!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919" y="4581144"/>
            <a:ext cx="5085587" cy="4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7129" y="4845514"/>
            <a:ext cx="376428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95"/>
              </a:spcBef>
            </a:pPr>
            <a:r>
              <a:rPr lang="en-US" sz="2200" b="1" spc="-130" dirty="0" err="1" smtClean="0">
                <a:solidFill>
                  <a:srgbClr val="5D5D5C"/>
                </a:solidFill>
                <a:latin typeface="Tahoma"/>
                <a:cs typeface="Tahoma"/>
              </a:rPr>
              <a:t>Latohin</a:t>
            </a:r>
            <a:r>
              <a:rPr lang="ru-RU" sz="2200" b="1" spc="-130" dirty="0" smtClean="0">
                <a:solidFill>
                  <a:srgbClr val="5D5D5C"/>
                </a:solidFill>
                <a:latin typeface="Tahoma"/>
                <a:cs typeface="Tahoma"/>
              </a:rPr>
              <a:t>-</a:t>
            </a:r>
            <a:r>
              <a:rPr lang="en-US" sz="2200" b="1" spc="-130" dirty="0" smtClean="0">
                <a:solidFill>
                  <a:srgbClr val="5D5D5C"/>
                </a:solidFill>
                <a:latin typeface="Tahoma"/>
                <a:cs typeface="Tahoma"/>
              </a:rPr>
              <a:t>av</a:t>
            </a:r>
            <a:r>
              <a:rPr sz="2200" b="1" spc="45" dirty="0" smtClean="0">
                <a:solidFill>
                  <a:srgbClr val="84B817"/>
                </a:solidFill>
                <a:latin typeface="Tahoma"/>
                <a:cs typeface="Tahoma"/>
              </a:rPr>
              <a:t>@</a:t>
            </a:r>
            <a:r>
              <a:rPr lang="en-US" sz="2200" b="1" spc="-70" dirty="0" smtClean="0">
                <a:solidFill>
                  <a:srgbClr val="84B817"/>
                </a:solidFill>
                <a:latin typeface="Tahoma"/>
                <a:cs typeface="Tahoma"/>
              </a:rPr>
              <a:t>rosseti-ural.ru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sp>
        <p:nvSpPr>
          <p:cNvPr id="10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877128" y="5252725"/>
            <a:ext cx="643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Алексей </a:t>
            </a:r>
            <a:r>
              <a:rPr lang="ru-RU" dirty="0" smtClean="0"/>
              <a:t>Владимирович Латохин</a:t>
            </a:r>
            <a:r>
              <a:rPr lang="ru-RU" dirty="0"/>
              <a:t>,</a:t>
            </a:r>
          </a:p>
          <a:p>
            <a:r>
              <a:rPr lang="ru-RU" dirty="0"/>
              <a:t>Заместитель начальника департамента технологического присоединения и перспективного развития ОАО «МРСК Урала»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4684490" y="1236929"/>
            <a:ext cx="28230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Организация</a:t>
            </a:r>
            <a:endParaRPr sz="2800" dirty="0">
              <a:latin typeface="Tahoma"/>
              <a:cs typeface="Tahom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6400" y="4695067"/>
            <a:ext cx="2932333" cy="1629533"/>
            <a:chOff x="0" y="0"/>
            <a:chExt cx="5883839" cy="3182400"/>
          </a:xfrm>
          <a:solidFill>
            <a:schemeClr val="bg1">
              <a:lumMod val="85000"/>
            </a:schemeClr>
          </a:solidFill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5883839" cy="3182400"/>
              <a:chOff x="0" y="0"/>
              <a:chExt cx="5881948" cy="3181986"/>
            </a:xfrm>
            <a:grpFill/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0" y="0"/>
                <a:ext cx="5881948" cy="3181986"/>
                <a:chOff x="0" y="0"/>
                <a:chExt cx="5573187" cy="3014980"/>
              </a:xfrm>
              <a:grpFill/>
            </p:grpSpPr>
            <p:grpSp>
              <p:nvGrpSpPr>
                <p:cNvPr id="13" name="Группа 12"/>
                <p:cNvGrpSpPr>
                  <a:grpSpLocks noChangeAspect="1"/>
                </p:cNvGrpSpPr>
                <p:nvPr/>
              </p:nvGrpSpPr>
              <p:grpSpPr>
                <a:xfrm>
                  <a:off x="103029" y="0"/>
                  <a:ext cx="5470158" cy="3014980"/>
                  <a:chOff x="0" y="0"/>
                  <a:chExt cx="5520622" cy="2798768"/>
                </a:xfrm>
                <a:grpFill/>
              </p:grpSpPr>
              <p:grpSp>
                <p:nvGrpSpPr>
                  <p:cNvPr id="17" name="Group 4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34073" y="121431"/>
                    <a:ext cx="527980" cy="1254248"/>
                    <a:chOff x="4434073" y="121309"/>
                    <a:chExt cx="358" cy="993"/>
                  </a:xfrm>
                  <a:grpFill/>
                </p:grpSpPr>
                <p:sp>
                  <p:nvSpPr>
                    <p:cNvPr id="123" name="Freeform 45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34073" y="121810"/>
                      <a:ext cx="358" cy="492"/>
                    </a:xfrm>
                    <a:custGeom>
                      <a:avLst/>
                      <a:gdLst>
                        <a:gd name="T0" fmla="*/ 0 w 1790"/>
                        <a:gd name="T1" fmla="*/ 0 h 2462"/>
                        <a:gd name="T2" fmla="*/ 0 w 1790"/>
                        <a:gd name="T3" fmla="*/ 0 h 2462"/>
                        <a:gd name="T4" fmla="*/ 0 w 1790"/>
                        <a:gd name="T5" fmla="*/ 0 h 2462"/>
                        <a:gd name="T6" fmla="*/ 0 w 1790"/>
                        <a:gd name="T7" fmla="*/ 0 h 2462"/>
                        <a:gd name="T8" fmla="*/ 0 w 1790"/>
                        <a:gd name="T9" fmla="*/ 0 h 2462"/>
                        <a:gd name="T10" fmla="*/ 0 w 1790"/>
                        <a:gd name="T11" fmla="*/ 0 h 2462"/>
                        <a:gd name="T12" fmla="*/ 0 w 1790"/>
                        <a:gd name="T13" fmla="*/ 0 h 2462"/>
                        <a:gd name="T14" fmla="*/ 0 w 1790"/>
                        <a:gd name="T15" fmla="*/ 0 h 2462"/>
                        <a:gd name="T16" fmla="*/ 0 w 1790"/>
                        <a:gd name="T17" fmla="*/ 0 h 2462"/>
                        <a:gd name="T18" fmla="*/ 0 w 1790"/>
                        <a:gd name="T19" fmla="*/ 0 h 2462"/>
                        <a:gd name="T20" fmla="*/ 0 w 1790"/>
                        <a:gd name="T21" fmla="*/ 0 h 2462"/>
                        <a:gd name="T22" fmla="*/ 0 w 1790"/>
                        <a:gd name="T23" fmla="*/ 0 h 2462"/>
                        <a:gd name="T24" fmla="*/ 0 w 1790"/>
                        <a:gd name="T25" fmla="*/ 0 h 2462"/>
                        <a:gd name="T26" fmla="*/ 0 w 1790"/>
                        <a:gd name="T27" fmla="*/ 0 h 2462"/>
                        <a:gd name="T28" fmla="*/ 0 w 1790"/>
                        <a:gd name="T29" fmla="*/ 0 h 2462"/>
                        <a:gd name="T30" fmla="*/ 0 w 1790"/>
                        <a:gd name="T31" fmla="*/ 0 h 2462"/>
                        <a:gd name="T32" fmla="*/ 0 w 1790"/>
                        <a:gd name="T33" fmla="*/ 0 h 2462"/>
                        <a:gd name="T34" fmla="*/ 0 w 1790"/>
                        <a:gd name="T35" fmla="*/ 0 h 2462"/>
                        <a:gd name="T36" fmla="*/ 0 w 1790"/>
                        <a:gd name="T37" fmla="*/ 0 h 2462"/>
                        <a:gd name="T38" fmla="*/ 0 w 1790"/>
                        <a:gd name="T39" fmla="*/ 0 h 2462"/>
                        <a:gd name="T40" fmla="*/ 0 w 1790"/>
                        <a:gd name="T41" fmla="*/ 0 h 2462"/>
                        <a:gd name="T42" fmla="*/ 0 w 1790"/>
                        <a:gd name="T43" fmla="*/ 0 h 2462"/>
                        <a:gd name="T44" fmla="*/ 0 w 1790"/>
                        <a:gd name="T45" fmla="*/ 0 h 2462"/>
                        <a:gd name="T46" fmla="*/ 0 w 1790"/>
                        <a:gd name="T47" fmla="*/ 0 h 2462"/>
                        <a:gd name="T48" fmla="*/ 0 w 1790"/>
                        <a:gd name="T49" fmla="*/ 0 h 2462"/>
                        <a:gd name="T50" fmla="*/ 0 w 1790"/>
                        <a:gd name="T51" fmla="*/ 0 h 2462"/>
                        <a:gd name="T52" fmla="*/ 0 w 1790"/>
                        <a:gd name="T53" fmla="*/ 0 h 2462"/>
                        <a:gd name="T54" fmla="*/ 0 w 1790"/>
                        <a:gd name="T55" fmla="*/ 0 h 2462"/>
                        <a:gd name="T56" fmla="*/ 0 w 1790"/>
                        <a:gd name="T57" fmla="*/ 0 h 2462"/>
                        <a:gd name="T58" fmla="*/ 0 w 1790"/>
                        <a:gd name="T59" fmla="*/ 0 h 2462"/>
                        <a:gd name="T60" fmla="*/ 0 w 1790"/>
                        <a:gd name="T61" fmla="*/ 0 h 2462"/>
                        <a:gd name="T62" fmla="*/ 0 w 1790"/>
                        <a:gd name="T63" fmla="*/ 0 h 2462"/>
                        <a:gd name="T64" fmla="*/ 0 w 1790"/>
                        <a:gd name="T65" fmla="*/ 0 h 2462"/>
                        <a:gd name="T66" fmla="*/ 0 w 1790"/>
                        <a:gd name="T67" fmla="*/ 0 h 2462"/>
                        <a:gd name="T68" fmla="*/ 0 w 1790"/>
                        <a:gd name="T69" fmla="*/ 0 h 2462"/>
                        <a:gd name="T70" fmla="*/ 0 w 1790"/>
                        <a:gd name="T71" fmla="*/ 0 h 2462"/>
                        <a:gd name="T72" fmla="*/ 0 w 1790"/>
                        <a:gd name="T73" fmla="*/ 0 h 2462"/>
                        <a:gd name="T74" fmla="*/ 0 w 1790"/>
                        <a:gd name="T75" fmla="*/ 0 h 2462"/>
                        <a:gd name="T76" fmla="*/ 0 w 1790"/>
                        <a:gd name="T77" fmla="*/ 0 h 2462"/>
                        <a:gd name="T78" fmla="*/ 0 w 1790"/>
                        <a:gd name="T79" fmla="*/ 0 h 2462"/>
                        <a:gd name="T80" fmla="*/ 0 w 1790"/>
                        <a:gd name="T81" fmla="*/ 0 h 2462"/>
                        <a:gd name="T82" fmla="*/ 0 w 1790"/>
                        <a:gd name="T83" fmla="*/ 0 h 2462"/>
                        <a:gd name="T84" fmla="*/ 0 w 1790"/>
                        <a:gd name="T85" fmla="*/ 0 h 2462"/>
                        <a:gd name="T86" fmla="*/ 0 w 1790"/>
                        <a:gd name="T87" fmla="*/ 0 h 2462"/>
                        <a:gd name="T88" fmla="*/ 0 w 1790"/>
                        <a:gd name="T89" fmla="*/ 0 h 2462"/>
                        <a:gd name="T90" fmla="*/ 0 w 1790"/>
                        <a:gd name="T91" fmla="*/ 0 h 2462"/>
                        <a:gd name="T92" fmla="*/ 0 w 1790"/>
                        <a:gd name="T93" fmla="*/ 0 h 2462"/>
                        <a:gd name="T94" fmla="*/ 0 w 1790"/>
                        <a:gd name="T95" fmla="*/ 0 h 2462"/>
                        <a:gd name="T96" fmla="*/ 0 w 1790"/>
                        <a:gd name="T97" fmla="*/ 0 h 2462"/>
                        <a:gd name="T98" fmla="*/ 0 w 1790"/>
                        <a:gd name="T99" fmla="*/ 0 h 2462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790"/>
                        <a:gd name="T151" fmla="*/ 0 h 2462"/>
                        <a:gd name="T152" fmla="*/ 1790 w 1790"/>
                        <a:gd name="T153" fmla="*/ 2462 h 2462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790" h="2462">
                          <a:moveTo>
                            <a:pt x="1065" y="0"/>
                          </a:moveTo>
                          <a:lnTo>
                            <a:pt x="1167" y="29"/>
                          </a:lnTo>
                          <a:lnTo>
                            <a:pt x="1184" y="109"/>
                          </a:lnTo>
                          <a:lnTo>
                            <a:pt x="1265" y="126"/>
                          </a:lnTo>
                          <a:lnTo>
                            <a:pt x="1355" y="232"/>
                          </a:lnTo>
                          <a:lnTo>
                            <a:pt x="1451" y="313"/>
                          </a:lnTo>
                          <a:lnTo>
                            <a:pt x="1565" y="303"/>
                          </a:lnTo>
                          <a:lnTo>
                            <a:pt x="1726" y="448"/>
                          </a:lnTo>
                          <a:lnTo>
                            <a:pt x="1790" y="836"/>
                          </a:lnTo>
                          <a:lnTo>
                            <a:pt x="1661" y="819"/>
                          </a:lnTo>
                          <a:lnTo>
                            <a:pt x="1517" y="626"/>
                          </a:lnTo>
                          <a:lnTo>
                            <a:pt x="1517" y="755"/>
                          </a:lnTo>
                          <a:lnTo>
                            <a:pt x="1339" y="948"/>
                          </a:lnTo>
                          <a:lnTo>
                            <a:pt x="1404" y="1239"/>
                          </a:lnTo>
                          <a:lnTo>
                            <a:pt x="1532" y="1594"/>
                          </a:lnTo>
                          <a:lnTo>
                            <a:pt x="1710" y="1642"/>
                          </a:lnTo>
                          <a:lnTo>
                            <a:pt x="1661" y="1755"/>
                          </a:lnTo>
                          <a:lnTo>
                            <a:pt x="1549" y="1788"/>
                          </a:lnTo>
                          <a:lnTo>
                            <a:pt x="1597" y="1949"/>
                          </a:lnTo>
                          <a:lnTo>
                            <a:pt x="1419" y="2110"/>
                          </a:lnTo>
                          <a:lnTo>
                            <a:pt x="1436" y="1932"/>
                          </a:lnTo>
                          <a:lnTo>
                            <a:pt x="1258" y="2029"/>
                          </a:lnTo>
                          <a:lnTo>
                            <a:pt x="1114" y="2207"/>
                          </a:lnTo>
                          <a:lnTo>
                            <a:pt x="1194" y="2303"/>
                          </a:lnTo>
                          <a:lnTo>
                            <a:pt x="1065" y="2336"/>
                          </a:lnTo>
                          <a:lnTo>
                            <a:pt x="968" y="2462"/>
                          </a:lnTo>
                          <a:lnTo>
                            <a:pt x="952" y="2352"/>
                          </a:lnTo>
                          <a:lnTo>
                            <a:pt x="775" y="2336"/>
                          </a:lnTo>
                          <a:lnTo>
                            <a:pt x="662" y="2417"/>
                          </a:lnTo>
                          <a:lnTo>
                            <a:pt x="629" y="2159"/>
                          </a:lnTo>
                          <a:lnTo>
                            <a:pt x="420" y="2029"/>
                          </a:lnTo>
                          <a:lnTo>
                            <a:pt x="268" y="2161"/>
                          </a:lnTo>
                          <a:lnTo>
                            <a:pt x="242" y="2046"/>
                          </a:lnTo>
                          <a:lnTo>
                            <a:pt x="16" y="1755"/>
                          </a:lnTo>
                          <a:lnTo>
                            <a:pt x="0" y="1626"/>
                          </a:lnTo>
                          <a:lnTo>
                            <a:pt x="145" y="1497"/>
                          </a:lnTo>
                          <a:lnTo>
                            <a:pt x="65" y="1368"/>
                          </a:lnTo>
                          <a:lnTo>
                            <a:pt x="242" y="1255"/>
                          </a:lnTo>
                          <a:lnTo>
                            <a:pt x="338" y="1239"/>
                          </a:lnTo>
                          <a:lnTo>
                            <a:pt x="436" y="980"/>
                          </a:lnTo>
                          <a:lnTo>
                            <a:pt x="323" y="916"/>
                          </a:lnTo>
                          <a:lnTo>
                            <a:pt x="338" y="787"/>
                          </a:lnTo>
                          <a:lnTo>
                            <a:pt x="242" y="723"/>
                          </a:lnTo>
                          <a:lnTo>
                            <a:pt x="226" y="529"/>
                          </a:lnTo>
                          <a:lnTo>
                            <a:pt x="371" y="352"/>
                          </a:lnTo>
                          <a:lnTo>
                            <a:pt x="404" y="155"/>
                          </a:lnTo>
                          <a:lnTo>
                            <a:pt x="626" y="216"/>
                          </a:lnTo>
                          <a:lnTo>
                            <a:pt x="739" y="158"/>
                          </a:lnTo>
                          <a:lnTo>
                            <a:pt x="974" y="94"/>
                          </a:lnTo>
                          <a:lnTo>
                            <a:pt x="106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 dirty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sp>
                  <p:nvSpPr>
                    <p:cNvPr id="124" name="Freeform 45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34084" y="121309"/>
                      <a:ext cx="40" cy="76"/>
                    </a:xfrm>
                    <a:custGeom>
                      <a:avLst/>
                      <a:gdLst>
                        <a:gd name="T0" fmla="*/ 0 w 199"/>
                        <a:gd name="T1" fmla="*/ 0 h 381"/>
                        <a:gd name="T2" fmla="*/ 0 w 199"/>
                        <a:gd name="T3" fmla="*/ 0 h 381"/>
                        <a:gd name="T4" fmla="*/ 0 w 199"/>
                        <a:gd name="T5" fmla="*/ 0 h 381"/>
                        <a:gd name="T6" fmla="*/ 0 w 199"/>
                        <a:gd name="T7" fmla="*/ 0 h 381"/>
                        <a:gd name="T8" fmla="*/ 0 w 199"/>
                        <a:gd name="T9" fmla="*/ 0 h 381"/>
                        <a:gd name="T10" fmla="*/ 0 w 199"/>
                        <a:gd name="T11" fmla="*/ 0 h 381"/>
                        <a:gd name="T12" fmla="*/ 0 w 199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9"/>
                        <a:gd name="T22" fmla="*/ 0 h 381"/>
                        <a:gd name="T23" fmla="*/ 199 w 199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9" h="381">
                          <a:moveTo>
                            <a:pt x="199" y="97"/>
                          </a:moveTo>
                          <a:lnTo>
                            <a:pt x="155" y="235"/>
                          </a:lnTo>
                          <a:lnTo>
                            <a:pt x="167" y="371"/>
                          </a:lnTo>
                          <a:lnTo>
                            <a:pt x="122" y="381"/>
                          </a:lnTo>
                          <a:lnTo>
                            <a:pt x="0" y="145"/>
                          </a:lnTo>
                          <a:lnTo>
                            <a:pt x="129" y="0"/>
                          </a:lnTo>
                          <a:lnTo>
                            <a:pt x="199" y="97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18" name="Freeform 347"/>
                  <p:cNvSpPr>
                    <a:spLocks noChangeAspect="1"/>
                  </p:cNvSpPr>
                  <p:nvPr/>
                </p:nvSpPr>
                <p:spPr bwMode="gray">
                  <a:xfrm>
                    <a:off x="4873658" y="2144567"/>
                    <a:ext cx="250850" cy="517729"/>
                  </a:xfrm>
                  <a:custGeom>
                    <a:avLst/>
                    <a:gdLst>
                      <a:gd name="T0" fmla="*/ 0 w 839"/>
                      <a:gd name="T1" fmla="*/ 0 h 2046"/>
                      <a:gd name="T2" fmla="*/ 0 w 839"/>
                      <a:gd name="T3" fmla="*/ 0 h 2046"/>
                      <a:gd name="T4" fmla="*/ 0 w 839"/>
                      <a:gd name="T5" fmla="*/ 0 h 2046"/>
                      <a:gd name="T6" fmla="*/ 0 w 839"/>
                      <a:gd name="T7" fmla="*/ 0 h 2046"/>
                      <a:gd name="T8" fmla="*/ 0 w 839"/>
                      <a:gd name="T9" fmla="*/ 0 h 2046"/>
                      <a:gd name="T10" fmla="*/ 0 w 839"/>
                      <a:gd name="T11" fmla="*/ 0 h 2046"/>
                      <a:gd name="T12" fmla="*/ 0 w 839"/>
                      <a:gd name="T13" fmla="*/ 0 h 2046"/>
                      <a:gd name="T14" fmla="*/ 0 w 839"/>
                      <a:gd name="T15" fmla="*/ 0 h 2046"/>
                      <a:gd name="T16" fmla="*/ 0 w 839"/>
                      <a:gd name="T17" fmla="*/ 0 h 2046"/>
                      <a:gd name="T18" fmla="*/ 0 w 839"/>
                      <a:gd name="T19" fmla="*/ 0 h 2046"/>
                      <a:gd name="T20" fmla="*/ 0 w 839"/>
                      <a:gd name="T21" fmla="*/ 0 h 2046"/>
                      <a:gd name="T22" fmla="*/ 0 w 839"/>
                      <a:gd name="T23" fmla="*/ 0 h 2046"/>
                      <a:gd name="T24" fmla="*/ 0 w 839"/>
                      <a:gd name="T25" fmla="*/ 0 h 2046"/>
                      <a:gd name="T26" fmla="*/ 0 w 839"/>
                      <a:gd name="T27" fmla="*/ 0 h 2046"/>
                      <a:gd name="T28" fmla="*/ 0 w 839"/>
                      <a:gd name="T29" fmla="*/ 0 h 2046"/>
                      <a:gd name="T30" fmla="*/ 0 w 839"/>
                      <a:gd name="T31" fmla="*/ 0 h 2046"/>
                      <a:gd name="T32" fmla="*/ 0 w 839"/>
                      <a:gd name="T33" fmla="*/ 0 h 2046"/>
                      <a:gd name="T34" fmla="*/ 0 w 839"/>
                      <a:gd name="T35" fmla="*/ 0 h 2046"/>
                      <a:gd name="T36" fmla="*/ 0 w 839"/>
                      <a:gd name="T37" fmla="*/ 0 h 2046"/>
                      <a:gd name="T38" fmla="*/ 0 w 839"/>
                      <a:gd name="T39" fmla="*/ 0 h 2046"/>
                      <a:gd name="T40" fmla="*/ 0 w 839"/>
                      <a:gd name="T41" fmla="*/ 0 h 2046"/>
                      <a:gd name="T42" fmla="*/ 0 w 839"/>
                      <a:gd name="T43" fmla="*/ 0 h 2046"/>
                      <a:gd name="T44" fmla="*/ 0 w 839"/>
                      <a:gd name="T45" fmla="*/ 0 h 2046"/>
                      <a:gd name="T46" fmla="*/ 0 w 839"/>
                      <a:gd name="T47" fmla="*/ 0 h 2046"/>
                      <a:gd name="T48" fmla="*/ 0 w 839"/>
                      <a:gd name="T49" fmla="*/ 0 h 2046"/>
                      <a:gd name="T50" fmla="*/ 0 w 839"/>
                      <a:gd name="T51" fmla="*/ 0 h 2046"/>
                      <a:gd name="T52" fmla="*/ 0 w 839"/>
                      <a:gd name="T53" fmla="*/ 0 h 2046"/>
                      <a:gd name="T54" fmla="*/ 0 w 839"/>
                      <a:gd name="T55" fmla="*/ 0 h 204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839"/>
                      <a:gd name="T85" fmla="*/ 0 h 2046"/>
                      <a:gd name="T86" fmla="*/ 839 w 839"/>
                      <a:gd name="T87" fmla="*/ 2046 h 204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839" h="2046">
                        <a:moveTo>
                          <a:pt x="106" y="794"/>
                        </a:moveTo>
                        <a:lnTo>
                          <a:pt x="201" y="791"/>
                        </a:lnTo>
                        <a:lnTo>
                          <a:pt x="184" y="640"/>
                        </a:lnTo>
                        <a:lnTo>
                          <a:pt x="313" y="623"/>
                        </a:lnTo>
                        <a:lnTo>
                          <a:pt x="523" y="500"/>
                        </a:lnTo>
                        <a:lnTo>
                          <a:pt x="490" y="371"/>
                        </a:lnTo>
                        <a:lnTo>
                          <a:pt x="587" y="290"/>
                        </a:lnTo>
                        <a:lnTo>
                          <a:pt x="581" y="210"/>
                        </a:lnTo>
                        <a:lnTo>
                          <a:pt x="468" y="171"/>
                        </a:lnTo>
                        <a:lnTo>
                          <a:pt x="403" y="91"/>
                        </a:lnTo>
                        <a:lnTo>
                          <a:pt x="523" y="0"/>
                        </a:lnTo>
                        <a:lnTo>
                          <a:pt x="629" y="129"/>
                        </a:lnTo>
                        <a:lnTo>
                          <a:pt x="727" y="139"/>
                        </a:lnTo>
                        <a:lnTo>
                          <a:pt x="807" y="420"/>
                        </a:lnTo>
                        <a:lnTo>
                          <a:pt x="839" y="646"/>
                        </a:lnTo>
                        <a:lnTo>
                          <a:pt x="807" y="903"/>
                        </a:lnTo>
                        <a:lnTo>
                          <a:pt x="807" y="1581"/>
                        </a:lnTo>
                        <a:lnTo>
                          <a:pt x="517" y="1840"/>
                        </a:lnTo>
                        <a:lnTo>
                          <a:pt x="323" y="1774"/>
                        </a:lnTo>
                        <a:lnTo>
                          <a:pt x="339" y="1969"/>
                        </a:lnTo>
                        <a:lnTo>
                          <a:pt x="229" y="2046"/>
                        </a:lnTo>
                        <a:lnTo>
                          <a:pt x="207" y="2026"/>
                        </a:lnTo>
                        <a:lnTo>
                          <a:pt x="226" y="1823"/>
                        </a:lnTo>
                        <a:lnTo>
                          <a:pt x="0" y="1517"/>
                        </a:lnTo>
                        <a:lnTo>
                          <a:pt x="17" y="1356"/>
                        </a:lnTo>
                        <a:lnTo>
                          <a:pt x="193" y="1307"/>
                        </a:lnTo>
                        <a:lnTo>
                          <a:pt x="178" y="984"/>
                        </a:lnTo>
                        <a:lnTo>
                          <a:pt x="106" y="79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19" name="Freeform 348"/>
                  <p:cNvSpPr>
                    <a:spLocks noChangeAspect="1"/>
                  </p:cNvSpPr>
                  <p:nvPr/>
                </p:nvSpPr>
                <p:spPr bwMode="gray">
                  <a:xfrm>
                    <a:off x="3927595" y="1908448"/>
                    <a:ext cx="752550" cy="428913"/>
                  </a:xfrm>
                  <a:custGeom>
                    <a:avLst/>
                    <a:gdLst>
                      <a:gd name="T0" fmla="*/ 0 w 2559"/>
                      <a:gd name="T1" fmla="*/ 0 h 1703"/>
                      <a:gd name="T2" fmla="*/ 0 w 2559"/>
                      <a:gd name="T3" fmla="*/ 0 h 1703"/>
                      <a:gd name="T4" fmla="*/ 0 w 2559"/>
                      <a:gd name="T5" fmla="*/ 0 h 1703"/>
                      <a:gd name="T6" fmla="*/ 0 w 2559"/>
                      <a:gd name="T7" fmla="*/ 0 h 1703"/>
                      <a:gd name="T8" fmla="*/ 0 w 2559"/>
                      <a:gd name="T9" fmla="*/ 0 h 1703"/>
                      <a:gd name="T10" fmla="*/ 0 w 2559"/>
                      <a:gd name="T11" fmla="*/ 0 h 1703"/>
                      <a:gd name="T12" fmla="*/ 0 w 2559"/>
                      <a:gd name="T13" fmla="*/ 0 h 1703"/>
                      <a:gd name="T14" fmla="*/ 0 w 2559"/>
                      <a:gd name="T15" fmla="*/ 0 h 1703"/>
                      <a:gd name="T16" fmla="*/ 0 w 2559"/>
                      <a:gd name="T17" fmla="*/ 0 h 1703"/>
                      <a:gd name="T18" fmla="*/ 0 w 2559"/>
                      <a:gd name="T19" fmla="*/ 0 h 1703"/>
                      <a:gd name="T20" fmla="*/ 0 w 2559"/>
                      <a:gd name="T21" fmla="*/ 0 h 1703"/>
                      <a:gd name="T22" fmla="*/ 0 w 2559"/>
                      <a:gd name="T23" fmla="*/ 0 h 1703"/>
                      <a:gd name="T24" fmla="*/ 0 w 2559"/>
                      <a:gd name="T25" fmla="*/ 0 h 1703"/>
                      <a:gd name="T26" fmla="*/ 0 w 2559"/>
                      <a:gd name="T27" fmla="*/ 0 h 1703"/>
                      <a:gd name="T28" fmla="*/ 0 w 2559"/>
                      <a:gd name="T29" fmla="*/ 0 h 1703"/>
                      <a:gd name="T30" fmla="*/ 0 w 2559"/>
                      <a:gd name="T31" fmla="*/ 0 h 1703"/>
                      <a:gd name="T32" fmla="*/ 0 w 2559"/>
                      <a:gd name="T33" fmla="*/ 0 h 1703"/>
                      <a:gd name="T34" fmla="*/ 0 w 2559"/>
                      <a:gd name="T35" fmla="*/ 0 h 1703"/>
                      <a:gd name="T36" fmla="*/ 0 w 2559"/>
                      <a:gd name="T37" fmla="*/ 0 h 1703"/>
                      <a:gd name="T38" fmla="*/ 0 w 2559"/>
                      <a:gd name="T39" fmla="*/ 0 h 1703"/>
                      <a:gd name="T40" fmla="*/ 0 w 2559"/>
                      <a:gd name="T41" fmla="*/ 0 h 1703"/>
                      <a:gd name="T42" fmla="*/ 0 w 2559"/>
                      <a:gd name="T43" fmla="*/ 0 h 1703"/>
                      <a:gd name="T44" fmla="*/ 0 w 2559"/>
                      <a:gd name="T45" fmla="*/ 0 h 1703"/>
                      <a:gd name="T46" fmla="*/ 0 w 2559"/>
                      <a:gd name="T47" fmla="*/ 0 h 1703"/>
                      <a:gd name="T48" fmla="*/ 0 w 2559"/>
                      <a:gd name="T49" fmla="*/ 0 h 1703"/>
                      <a:gd name="T50" fmla="*/ 0 w 2559"/>
                      <a:gd name="T51" fmla="*/ 0 h 1703"/>
                      <a:gd name="T52" fmla="*/ 0 w 2559"/>
                      <a:gd name="T53" fmla="*/ 0 h 1703"/>
                      <a:gd name="T54" fmla="*/ 0 w 2559"/>
                      <a:gd name="T55" fmla="*/ 0 h 1703"/>
                      <a:gd name="T56" fmla="*/ 0 w 2559"/>
                      <a:gd name="T57" fmla="*/ 0 h 1703"/>
                      <a:gd name="T58" fmla="*/ 0 w 2559"/>
                      <a:gd name="T59" fmla="*/ 0 h 1703"/>
                      <a:gd name="T60" fmla="*/ 0 w 2559"/>
                      <a:gd name="T61" fmla="*/ 0 h 1703"/>
                      <a:gd name="T62" fmla="*/ 0 w 2559"/>
                      <a:gd name="T63" fmla="*/ 0 h 1703"/>
                      <a:gd name="T64" fmla="*/ 0 w 2559"/>
                      <a:gd name="T65" fmla="*/ 0 h 1703"/>
                      <a:gd name="T66" fmla="*/ 0 w 2559"/>
                      <a:gd name="T67" fmla="*/ 0 h 1703"/>
                      <a:gd name="T68" fmla="*/ 0 w 2559"/>
                      <a:gd name="T69" fmla="*/ 0 h 1703"/>
                      <a:gd name="T70" fmla="*/ 0 w 2559"/>
                      <a:gd name="T71" fmla="*/ 0 h 1703"/>
                      <a:gd name="T72" fmla="*/ 0 w 2559"/>
                      <a:gd name="T73" fmla="*/ 0 h 1703"/>
                      <a:gd name="T74" fmla="*/ 0 w 2559"/>
                      <a:gd name="T75" fmla="*/ 0 h 1703"/>
                      <a:gd name="T76" fmla="*/ 0 w 2559"/>
                      <a:gd name="T77" fmla="*/ 0 h 1703"/>
                      <a:gd name="T78" fmla="*/ 0 w 2559"/>
                      <a:gd name="T79" fmla="*/ 0 h 1703"/>
                      <a:gd name="T80" fmla="*/ 0 w 2559"/>
                      <a:gd name="T81" fmla="*/ 0 h 1703"/>
                      <a:gd name="T82" fmla="*/ 0 w 2559"/>
                      <a:gd name="T83" fmla="*/ 0 h 1703"/>
                      <a:gd name="T84" fmla="*/ 0 w 2559"/>
                      <a:gd name="T85" fmla="*/ 0 h 1703"/>
                      <a:gd name="T86" fmla="*/ 0 w 2559"/>
                      <a:gd name="T87" fmla="*/ 0 h 1703"/>
                      <a:gd name="T88" fmla="*/ 0 w 2559"/>
                      <a:gd name="T89" fmla="*/ 0 h 1703"/>
                      <a:gd name="T90" fmla="*/ 0 w 2559"/>
                      <a:gd name="T91" fmla="*/ 0 h 1703"/>
                      <a:gd name="T92" fmla="*/ 0 w 2559"/>
                      <a:gd name="T93" fmla="*/ 0 h 1703"/>
                      <a:gd name="T94" fmla="*/ 0 w 2559"/>
                      <a:gd name="T95" fmla="*/ 0 h 1703"/>
                      <a:gd name="T96" fmla="*/ 0 w 2559"/>
                      <a:gd name="T97" fmla="*/ 0 h 1703"/>
                      <a:gd name="T98" fmla="*/ 0 w 2559"/>
                      <a:gd name="T99" fmla="*/ 0 h 1703"/>
                      <a:gd name="T100" fmla="*/ 0 w 2559"/>
                      <a:gd name="T101" fmla="*/ 0 h 1703"/>
                      <a:gd name="T102" fmla="*/ 0 w 2559"/>
                      <a:gd name="T103" fmla="*/ 0 h 170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559"/>
                      <a:gd name="T157" fmla="*/ 0 h 1703"/>
                      <a:gd name="T158" fmla="*/ 2559 w 2559"/>
                      <a:gd name="T159" fmla="*/ 1703 h 1703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559" h="1703">
                        <a:moveTo>
                          <a:pt x="1584" y="87"/>
                        </a:moveTo>
                        <a:lnTo>
                          <a:pt x="1749" y="0"/>
                        </a:lnTo>
                        <a:lnTo>
                          <a:pt x="1878" y="48"/>
                        </a:lnTo>
                        <a:lnTo>
                          <a:pt x="1781" y="268"/>
                        </a:lnTo>
                        <a:lnTo>
                          <a:pt x="1800" y="365"/>
                        </a:lnTo>
                        <a:lnTo>
                          <a:pt x="1749" y="429"/>
                        </a:lnTo>
                        <a:lnTo>
                          <a:pt x="1807" y="542"/>
                        </a:lnTo>
                        <a:lnTo>
                          <a:pt x="1904" y="484"/>
                        </a:lnTo>
                        <a:lnTo>
                          <a:pt x="2059" y="590"/>
                        </a:lnTo>
                        <a:lnTo>
                          <a:pt x="2188" y="494"/>
                        </a:lnTo>
                        <a:lnTo>
                          <a:pt x="2233" y="323"/>
                        </a:lnTo>
                        <a:lnTo>
                          <a:pt x="2381" y="323"/>
                        </a:lnTo>
                        <a:lnTo>
                          <a:pt x="2388" y="210"/>
                        </a:lnTo>
                        <a:lnTo>
                          <a:pt x="2510" y="348"/>
                        </a:lnTo>
                        <a:lnTo>
                          <a:pt x="2523" y="510"/>
                        </a:lnTo>
                        <a:lnTo>
                          <a:pt x="2372" y="548"/>
                        </a:lnTo>
                        <a:lnTo>
                          <a:pt x="2436" y="662"/>
                        </a:lnTo>
                        <a:lnTo>
                          <a:pt x="2349" y="719"/>
                        </a:lnTo>
                        <a:lnTo>
                          <a:pt x="2349" y="855"/>
                        </a:lnTo>
                        <a:lnTo>
                          <a:pt x="2233" y="946"/>
                        </a:lnTo>
                        <a:lnTo>
                          <a:pt x="2275" y="993"/>
                        </a:lnTo>
                        <a:lnTo>
                          <a:pt x="2275" y="1220"/>
                        </a:lnTo>
                        <a:lnTo>
                          <a:pt x="2468" y="1243"/>
                        </a:lnTo>
                        <a:lnTo>
                          <a:pt x="2559" y="1468"/>
                        </a:lnTo>
                        <a:lnTo>
                          <a:pt x="2500" y="1623"/>
                        </a:lnTo>
                        <a:lnTo>
                          <a:pt x="1968" y="1703"/>
                        </a:lnTo>
                        <a:lnTo>
                          <a:pt x="1210" y="1090"/>
                        </a:lnTo>
                        <a:lnTo>
                          <a:pt x="1001" y="1123"/>
                        </a:lnTo>
                        <a:lnTo>
                          <a:pt x="674" y="1287"/>
                        </a:lnTo>
                        <a:lnTo>
                          <a:pt x="566" y="1139"/>
                        </a:lnTo>
                        <a:lnTo>
                          <a:pt x="555" y="1016"/>
                        </a:lnTo>
                        <a:lnTo>
                          <a:pt x="477" y="904"/>
                        </a:lnTo>
                        <a:lnTo>
                          <a:pt x="468" y="785"/>
                        </a:lnTo>
                        <a:lnTo>
                          <a:pt x="362" y="806"/>
                        </a:lnTo>
                        <a:lnTo>
                          <a:pt x="316" y="704"/>
                        </a:lnTo>
                        <a:lnTo>
                          <a:pt x="155" y="840"/>
                        </a:lnTo>
                        <a:lnTo>
                          <a:pt x="161" y="655"/>
                        </a:lnTo>
                        <a:lnTo>
                          <a:pt x="0" y="671"/>
                        </a:lnTo>
                        <a:lnTo>
                          <a:pt x="4" y="565"/>
                        </a:lnTo>
                        <a:lnTo>
                          <a:pt x="168" y="501"/>
                        </a:lnTo>
                        <a:lnTo>
                          <a:pt x="265" y="565"/>
                        </a:lnTo>
                        <a:lnTo>
                          <a:pt x="349" y="494"/>
                        </a:lnTo>
                        <a:lnTo>
                          <a:pt x="477" y="533"/>
                        </a:lnTo>
                        <a:lnTo>
                          <a:pt x="607" y="468"/>
                        </a:lnTo>
                        <a:lnTo>
                          <a:pt x="749" y="548"/>
                        </a:lnTo>
                        <a:lnTo>
                          <a:pt x="865" y="494"/>
                        </a:lnTo>
                        <a:lnTo>
                          <a:pt x="1001" y="510"/>
                        </a:lnTo>
                        <a:lnTo>
                          <a:pt x="1065" y="446"/>
                        </a:lnTo>
                        <a:lnTo>
                          <a:pt x="1253" y="338"/>
                        </a:lnTo>
                        <a:lnTo>
                          <a:pt x="1362" y="338"/>
                        </a:lnTo>
                        <a:lnTo>
                          <a:pt x="1414" y="187"/>
                        </a:lnTo>
                        <a:lnTo>
                          <a:pt x="1584" y="8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0" name="Freeform 349"/>
                  <p:cNvSpPr>
                    <a:spLocks noChangeAspect="1"/>
                  </p:cNvSpPr>
                  <p:nvPr/>
                </p:nvSpPr>
                <p:spPr bwMode="gray">
                  <a:xfrm>
                    <a:off x="4305065" y="1265078"/>
                    <a:ext cx="795553" cy="1100444"/>
                  </a:xfrm>
                  <a:custGeom>
                    <a:avLst/>
                    <a:gdLst>
                      <a:gd name="T0" fmla="*/ 0 w 2695"/>
                      <a:gd name="T1" fmla="*/ 0 h 4363"/>
                      <a:gd name="T2" fmla="*/ 0 w 2695"/>
                      <a:gd name="T3" fmla="*/ 0 h 4363"/>
                      <a:gd name="T4" fmla="*/ 0 w 2695"/>
                      <a:gd name="T5" fmla="*/ 0 h 4363"/>
                      <a:gd name="T6" fmla="*/ 0 w 2695"/>
                      <a:gd name="T7" fmla="*/ 0 h 4363"/>
                      <a:gd name="T8" fmla="*/ 0 w 2695"/>
                      <a:gd name="T9" fmla="*/ 0 h 4363"/>
                      <a:gd name="T10" fmla="*/ 0 w 2695"/>
                      <a:gd name="T11" fmla="*/ 0 h 4363"/>
                      <a:gd name="T12" fmla="*/ 0 w 2695"/>
                      <a:gd name="T13" fmla="*/ 0 h 4363"/>
                      <a:gd name="T14" fmla="*/ 0 w 2695"/>
                      <a:gd name="T15" fmla="*/ 0 h 4363"/>
                      <a:gd name="T16" fmla="*/ 0 w 2695"/>
                      <a:gd name="T17" fmla="*/ 0 h 4363"/>
                      <a:gd name="T18" fmla="*/ 0 w 2695"/>
                      <a:gd name="T19" fmla="*/ 0 h 4363"/>
                      <a:gd name="T20" fmla="*/ 0 w 2695"/>
                      <a:gd name="T21" fmla="*/ 0 h 4363"/>
                      <a:gd name="T22" fmla="*/ 0 w 2695"/>
                      <a:gd name="T23" fmla="*/ 0 h 4363"/>
                      <a:gd name="T24" fmla="*/ 0 w 2695"/>
                      <a:gd name="T25" fmla="*/ 0 h 4363"/>
                      <a:gd name="T26" fmla="*/ 0 w 2695"/>
                      <a:gd name="T27" fmla="*/ 0 h 4363"/>
                      <a:gd name="T28" fmla="*/ 0 w 2695"/>
                      <a:gd name="T29" fmla="*/ 0 h 4363"/>
                      <a:gd name="T30" fmla="*/ 0 w 2695"/>
                      <a:gd name="T31" fmla="*/ 0 h 4363"/>
                      <a:gd name="T32" fmla="*/ 0 w 2695"/>
                      <a:gd name="T33" fmla="*/ 0 h 4363"/>
                      <a:gd name="T34" fmla="*/ 0 w 2695"/>
                      <a:gd name="T35" fmla="*/ 0 h 4363"/>
                      <a:gd name="T36" fmla="*/ 0 w 2695"/>
                      <a:gd name="T37" fmla="*/ 0 h 4363"/>
                      <a:gd name="T38" fmla="*/ 0 w 2695"/>
                      <a:gd name="T39" fmla="*/ 0 h 4363"/>
                      <a:gd name="T40" fmla="*/ 0 w 2695"/>
                      <a:gd name="T41" fmla="*/ 0 h 4363"/>
                      <a:gd name="T42" fmla="*/ 0 w 2695"/>
                      <a:gd name="T43" fmla="*/ 0 h 4363"/>
                      <a:gd name="T44" fmla="*/ 0 w 2695"/>
                      <a:gd name="T45" fmla="*/ 0 h 4363"/>
                      <a:gd name="T46" fmla="*/ 0 w 2695"/>
                      <a:gd name="T47" fmla="*/ 0 h 4363"/>
                      <a:gd name="T48" fmla="*/ 0 w 2695"/>
                      <a:gd name="T49" fmla="*/ 0 h 4363"/>
                      <a:gd name="T50" fmla="*/ 0 w 2695"/>
                      <a:gd name="T51" fmla="*/ 0 h 4363"/>
                      <a:gd name="T52" fmla="*/ 0 w 2695"/>
                      <a:gd name="T53" fmla="*/ 0 h 4363"/>
                      <a:gd name="T54" fmla="*/ 0 w 2695"/>
                      <a:gd name="T55" fmla="*/ 0 h 4363"/>
                      <a:gd name="T56" fmla="*/ 0 w 2695"/>
                      <a:gd name="T57" fmla="*/ 0 h 4363"/>
                      <a:gd name="T58" fmla="*/ 0 w 2695"/>
                      <a:gd name="T59" fmla="*/ 0 h 4363"/>
                      <a:gd name="T60" fmla="*/ 0 w 2695"/>
                      <a:gd name="T61" fmla="*/ 0 h 4363"/>
                      <a:gd name="T62" fmla="*/ 0 w 2695"/>
                      <a:gd name="T63" fmla="*/ 0 h 4363"/>
                      <a:gd name="T64" fmla="*/ 0 w 2695"/>
                      <a:gd name="T65" fmla="*/ 0 h 4363"/>
                      <a:gd name="T66" fmla="*/ 0 w 2695"/>
                      <a:gd name="T67" fmla="*/ 0 h 4363"/>
                      <a:gd name="T68" fmla="*/ 0 w 2695"/>
                      <a:gd name="T69" fmla="*/ 0 h 4363"/>
                      <a:gd name="T70" fmla="*/ 0 w 2695"/>
                      <a:gd name="T71" fmla="*/ 0 h 4363"/>
                      <a:gd name="T72" fmla="*/ 0 w 2695"/>
                      <a:gd name="T73" fmla="*/ 0 h 4363"/>
                      <a:gd name="T74" fmla="*/ 0 w 2695"/>
                      <a:gd name="T75" fmla="*/ 0 h 4363"/>
                      <a:gd name="T76" fmla="*/ 0 w 2695"/>
                      <a:gd name="T77" fmla="*/ 0 h 4363"/>
                      <a:gd name="T78" fmla="*/ 0 w 2695"/>
                      <a:gd name="T79" fmla="*/ 0 h 4363"/>
                      <a:gd name="T80" fmla="*/ 0 w 2695"/>
                      <a:gd name="T81" fmla="*/ 0 h 4363"/>
                      <a:gd name="T82" fmla="*/ 0 w 2695"/>
                      <a:gd name="T83" fmla="*/ 0 h 4363"/>
                      <a:gd name="T84" fmla="*/ 0 w 2695"/>
                      <a:gd name="T85" fmla="*/ 0 h 4363"/>
                      <a:gd name="T86" fmla="*/ 0 w 2695"/>
                      <a:gd name="T87" fmla="*/ 0 h 4363"/>
                      <a:gd name="T88" fmla="*/ 0 w 2695"/>
                      <a:gd name="T89" fmla="*/ 0 h 4363"/>
                      <a:gd name="T90" fmla="*/ 0 w 2695"/>
                      <a:gd name="T91" fmla="*/ 0 h 436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695"/>
                      <a:gd name="T139" fmla="*/ 0 h 4363"/>
                      <a:gd name="T140" fmla="*/ 2695 w 2695"/>
                      <a:gd name="T141" fmla="*/ 4363 h 4363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695" h="4363">
                        <a:moveTo>
                          <a:pt x="1959" y="3983"/>
                        </a:moveTo>
                        <a:lnTo>
                          <a:pt x="1904" y="3905"/>
                        </a:lnTo>
                        <a:lnTo>
                          <a:pt x="1711" y="4066"/>
                        </a:lnTo>
                        <a:lnTo>
                          <a:pt x="1694" y="4195"/>
                        </a:lnTo>
                        <a:lnTo>
                          <a:pt x="1469" y="4363"/>
                        </a:lnTo>
                        <a:lnTo>
                          <a:pt x="1213" y="4166"/>
                        </a:lnTo>
                        <a:lnTo>
                          <a:pt x="1272" y="4011"/>
                        </a:lnTo>
                        <a:lnTo>
                          <a:pt x="1181" y="3786"/>
                        </a:lnTo>
                        <a:lnTo>
                          <a:pt x="988" y="3763"/>
                        </a:lnTo>
                        <a:lnTo>
                          <a:pt x="988" y="3536"/>
                        </a:lnTo>
                        <a:lnTo>
                          <a:pt x="946" y="3489"/>
                        </a:lnTo>
                        <a:lnTo>
                          <a:pt x="1062" y="3398"/>
                        </a:lnTo>
                        <a:lnTo>
                          <a:pt x="1062" y="3262"/>
                        </a:lnTo>
                        <a:lnTo>
                          <a:pt x="1149" y="3205"/>
                        </a:lnTo>
                        <a:lnTo>
                          <a:pt x="1085" y="3091"/>
                        </a:lnTo>
                        <a:lnTo>
                          <a:pt x="1236" y="3053"/>
                        </a:lnTo>
                        <a:lnTo>
                          <a:pt x="1223" y="2891"/>
                        </a:lnTo>
                        <a:lnTo>
                          <a:pt x="1101" y="2753"/>
                        </a:lnTo>
                        <a:lnTo>
                          <a:pt x="1094" y="2866"/>
                        </a:lnTo>
                        <a:lnTo>
                          <a:pt x="946" y="2866"/>
                        </a:lnTo>
                        <a:lnTo>
                          <a:pt x="901" y="3037"/>
                        </a:lnTo>
                        <a:lnTo>
                          <a:pt x="772" y="3133"/>
                        </a:lnTo>
                        <a:lnTo>
                          <a:pt x="617" y="3027"/>
                        </a:lnTo>
                        <a:lnTo>
                          <a:pt x="520" y="3085"/>
                        </a:lnTo>
                        <a:lnTo>
                          <a:pt x="462" y="2972"/>
                        </a:lnTo>
                        <a:lnTo>
                          <a:pt x="513" y="2908"/>
                        </a:lnTo>
                        <a:lnTo>
                          <a:pt x="494" y="2811"/>
                        </a:lnTo>
                        <a:lnTo>
                          <a:pt x="591" y="2591"/>
                        </a:lnTo>
                        <a:lnTo>
                          <a:pt x="462" y="2543"/>
                        </a:lnTo>
                        <a:lnTo>
                          <a:pt x="297" y="2630"/>
                        </a:lnTo>
                        <a:lnTo>
                          <a:pt x="227" y="2485"/>
                        </a:lnTo>
                        <a:lnTo>
                          <a:pt x="259" y="2308"/>
                        </a:lnTo>
                        <a:lnTo>
                          <a:pt x="146" y="2308"/>
                        </a:lnTo>
                        <a:lnTo>
                          <a:pt x="146" y="2130"/>
                        </a:lnTo>
                        <a:lnTo>
                          <a:pt x="32" y="2050"/>
                        </a:lnTo>
                        <a:lnTo>
                          <a:pt x="81" y="1936"/>
                        </a:lnTo>
                        <a:lnTo>
                          <a:pt x="0" y="1647"/>
                        </a:lnTo>
                        <a:lnTo>
                          <a:pt x="275" y="1533"/>
                        </a:lnTo>
                        <a:lnTo>
                          <a:pt x="259" y="1388"/>
                        </a:lnTo>
                        <a:lnTo>
                          <a:pt x="371" y="1388"/>
                        </a:lnTo>
                        <a:lnTo>
                          <a:pt x="485" y="1162"/>
                        </a:lnTo>
                        <a:lnTo>
                          <a:pt x="307" y="839"/>
                        </a:lnTo>
                        <a:lnTo>
                          <a:pt x="356" y="613"/>
                        </a:lnTo>
                        <a:lnTo>
                          <a:pt x="242" y="501"/>
                        </a:lnTo>
                        <a:lnTo>
                          <a:pt x="259" y="339"/>
                        </a:lnTo>
                        <a:lnTo>
                          <a:pt x="420" y="388"/>
                        </a:lnTo>
                        <a:lnTo>
                          <a:pt x="549" y="291"/>
                        </a:lnTo>
                        <a:lnTo>
                          <a:pt x="727" y="242"/>
                        </a:lnTo>
                        <a:lnTo>
                          <a:pt x="704" y="132"/>
                        </a:lnTo>
                        <a:lnTo>
                          <a:pt x="856" y="0"/>
                        </a:lnTo>
                        <a:lnTo>
                          <a:pt x="1065" y="130"/>
                        </a:lnTo>
                        <a:lnTo>
                          <a:pt x="1098" y="388"/>
                        </a:lnTo>
                        <a:lnTo>
                          <a:pt x="1211" y="307"/>
                        </a:lnTo>
                        <a:lnTo>
                          <a:pt x="1388" y="323"/>
                        </a:lnTo>
                        <a:lnTo>
                          <a:pt x="1404" y="433"/>
                        </a:lnTo>
                        <a:lnTo>
                          <a:pt x="1372" y="468"/>
                        </a:lnTo>
                        <a:lnTo>
                          <a:pt x="1355" y="566"/>
                        </a:lnTo>
                        <a:lnTo>
                          <a:pt x="1275" y="566"/>
                        </a:lnTo>
                        <a:lnTo>
                          <a:pt x="1017" y="888"/>
                        </a:lnTo>
                        <a:lnTo>
                          <a:pt x="1017" y="1275"/>
                        </a:lnTo>
                        <a:lnTo>
                          <a:pt x="1081" y="1420"/>
                        </a:lnTo>
                        <a:lnTo>
                          <a:pt x="1017" y="2018"/>
                        </a:lnTo>
                        <a:lnTo>
                          <a:pt x="904" y="2421"/>
                        </a:lnTo>
                        <a:lnTo>
                          <a:pt x="1113" y="2421"/>
                        </a:lnTo>
                        <a:lnTo>
                          <a:pt x="1211" y="2340"/>
                        </a:lnTo>
                        <a:lnTo>
                          <a:pt x="1259" y="2518"/>
                        </a:lnTo>
                        <a:lnTo>
                          <a:pt x="1372" y="2485"/>
                        </a:lnTo>
                        <a:lnTo>
                          <a:pt x="1308" y="2356"/>
                        </a:lnTo>
                        <a:lnTo>
                          <a:pt x="1501" y="2436"/>
                        </a:lnTo>
                        <a:lnTo>
                          <a:pt x="1501" y="2291"/>
                        </a:lnTo>
                        <a:lnTo>
                          <a:pt x="1436" y="2211"/>
                        </a:lnTo>
                        <a:lnTo>
                          <a:pt x="1630" y="2082"/>
                        </a:lnTo>
                        <a:lnTo>
                          <a:pt x="1968" y="2194"/>
                        </a:lnTo>
                        <a:lnTo>
                          <a:pt x="2211" y="2485"/>
                        </a:lnTo>
                        <a:lnTo>
                          <a:pt x="2194" y="2614"/>
                        </a:lnTo>
                        <a:lnTo>
                          <a:pt x="2565" y="3131"/>
                        </a:lnTo>
                        <a:lnTo>
                          <a:pt x="2695" y="3307"/>
                        </a:lnTo>
                        <a:lnTo>
                          <a:pt x="2663" y="3624"/>
                        </a:lnTo>
                        <a:lnTo>
                          <a:pt x="2565" y="3614"/>
                        </a:lnTo>
                        <a:lnTo>
                          <a:pt x="2459" y="3485"/>
                        </a:lnTo>
                        <a:lnTo>
                          <a:pt x="2339" y="3576"/>
                        </a:lnTo>
                        <a:lnTo>
                          <a:pt x="2404" y="3656"/>
                        </a:lnTo>
                        <a:lnTo>
                          <a:pt x="2517" y="3695"/>
                        </a:lnTo>
                        <a:lnTo>
                          <a:pt x="2523" y="3775"/>
                        </a:lnTo>
                        <a:lnTo>
                          <a:pt x="2426" y="3856"/>
                        </a:lnTo>
                        <a:lnTo>
                          <a:pt x="2459" y="3985"/>
                        </a:lnTo>
                        <a:lnTo>
                          <a:pt x="2249" y="4108"/>
                        </a:lnTo>
                        <a:lnTo>
                          <a:pt x="2120" y="4125"/>
                        </a:lnTo>
                        <a:lnTo>
                          <a:pt x="2137" y="4276"/>
                        </a:lnTo>
                        <a:lnTo>
                          <a:pt x="2042" y="4279"/>
                        </a:lnTo>
                        <a:lnTo>
                          <a:pt x="1968" y="4131"/>
                        </a:lnTo>
                        <a:lnTo>
                          <a:pt x="2017" y="4066"/>
                        </a:lnTo>
                        <a:lnTo>
                          <a:pt x="1959" y="398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1" name="Freeform 350"/>
                  <p:cNvSpPr>
                    <a:spLocks noChangeAspect="1"/>
                  </p:cNvSpPr>
                  <p:nvPr/>
                </p:nvSpPr>
                <p:spPr bwMode="gray">
                  <a:xfrm>
                    <a:off x="4680145" y="2233382"/>
                    <a:ext cx="207847" cy="45491"/>
                  </a:xfrm>
                  <a:custGeom>
                    <a:avLst/>
                    <a:gdLst>
                      <a:gd name="T0" fmla="*/ 0 w 704"/>
                      <a:gd name="T1" fmla="*/ 0 h 177"/>
                      <a:gd name="T2" fmla="*/ 0 w 704"/>
                      <a:gd name="T3" fmla="*/ 0 h 177"/>
                      <a:gd name="T4" fmla="*/ 0 w 704"/>
                      <a:gd name="T5" fmla="*/ 0 h 177"/>
                      <a:gd name="T6" fmla="*/ 0 w 704"/>
                      <a:gd name="T7" fmla="*/ 0 h 177"/>
                      <a:gd name="T8" fmla="*/ 0 w 704"/>
                      <a:gd name="T9" fmla="*/ 0 h 177"/>
                      <a:gd name="T10" fmla="*/ 0 w 704"/>
                      <a:gd name="T11" fmla="*/ 0 h 177"/>
                      <a:gd name="T12" fmla="*/ 0 w 704"/>
                      <a:gd name="T13" fmla="*/ 0 h 177"/>
                      <a:gd name="T14" fmla="*/ 0 w 704"/>
                      <a:gd name="T15" fmla="*/ 0 h 177"/>
                      <a:gd name="T16" fmla="*/ 0 w 704"/>
                      <a:gd name="T17" fmla="*/ 0 h 17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4"/>
                      <a:gd name="T28" fmla="*/ 0 h 177"/>
                      <a:gd name="T29" fmla="*/ 704 w 704"/>
                      <a:gd name="T30" fmla="*/ 177 h 17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4" h="177">
                        <a:moveTo>
                          <a:pt x="687" y="149"/>
                        </a:moveTo>
                        <a:lnTo>
                          <a:pt x="704" y="103"/>
                        </a:lnTo>
                        <a:lnTo>
                          <a:pt x="655" y="0"/>
                        </a:lnTo>
                        <a:lnTo>
                          <a:pt x="568" y="0"/>
                        </a:lnTo>
                        <a:lnTo>
                          <a:pt x="445" y="54"/>
                        </a:lnTo>
                        <a:lnTo>
                          <a:pt x="284" y="7"/>
                        </a:lnTo>
                        <a:lnTo>
                          <a:pt x="148" y="64"/>
                        </a:lnTo>
                        <a:lnTo>
                          <a:pt x="0" y="177"/>
                        </a:lnTo>
                        <a:lnTo>
                          <a:pt x="687" y="14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2" name="Freeform 351"/>
                  <p:cNvSpPr>
                    <a:spLocks noChangeAspect="1"/>
                  </p:cNvSpPr>
                  <p:nvPr/>
                </p:nvSpPr>
                <p:spPr bwMode="gray">
                  <a:xfrm>
                    <a:off x="3569238" y="1990765"/>
                    <a:ext cx="556648" cy="693193"/>
                  </a:xfrm>
                  <a:custGeom>
                    <a:avLst/>
                    <a:gdLst>
                      <a:gd name="T0" fmla="*/ 0 w 1897"/>
                      <a:gd name="T1" fmla="*/ 0 h 2752"/>
                      <a:gd name="T2" fmla="*/ 0 w 1897"/>
                      <a:gd name="T3" fmla="*/ 0 h 2752"/>
                      <a:gd name="T4" fmla="*/ 0 w 1897"/>
                      <a:gd name="T5" fmla="*/ 0 h 2752"/>
                      <a:gd name="T6" fmla="*/ 0 w 1897"/>
                      <a:gd name="T7" fmla="*/ 0 h 2752"/>
                      <a:gd name="T8" fmla="*/ 0 w 1897"/>
                      <a:gd name="T9" fmla="*/ 0 h 2752"/>
                      <a:gd name="T10" fmla="*/ 0 w 1897"/>
                      <a:gd name="T11" fmla="*/ 0 h 2752"/>
                      <a:gd name="T12" fmla="*/ 0 w 1897"/>
                      <a:gd name="T13" fmla="*/ 0 h 2752"/>
                      <a:gd name="T14" fmla="*/ 0 w 1897"/>
                      <a:gd name="T15" fmla="*/ 0 h 2752"/>
                      <a:gd name="T16" fmla="*/ 0 w 1897"/>
                      <a:gd name="T17" fmla="*/ 0 h 2752"/>
                      <a:gd name="T18" fmla="*/ 0 w 1897"/>
                      <a:gd name="T19" fmla="*/ 0 h 2752"/>
                      <a:gd name="T20" fmla="*/ 0 w 1897"/>
                      <a:gd name="T21" fmla="*/ 0 h 2752"/>
                      <a:gd name="T22" fmla="*/ 0 w 1897"/>
                      <a:gd name="T23" fmla="*/ 0 h 2752"/>
                      <a:gd name="T24" fmla="*/ 0 w 1897"/>
                      <a:gd name="T25" fmla="*/ 0 h 2752"/>
                      <a:gd name="T26" fmla="*/ 0 w 1897"/>
                      <a:gd name="T27" fmla="*/ 0 h 2752"/>
                      <a:gd name="T28" fmla="*/ 0 w 1897"/>
                      <a:gd name="T29" fmla="*/ 0 h 2752"/>
                      <a:gd name="T30" fmla="*/ 0 w 1897"/>
                      <a:gd name="T31" fmla="*/ 0 h 2752"/>
                      <a:gd name="T32" fmla="*/ 0 w 1897"/>
                      <a:gd name="T33" fmla="*/ 0 h 2752"/>
                      <a:gd name="T34" fmla="*/ 0 w 1897"/>
                      <a:gd name="T35" fmla="*/ 0 h 2752"/>
                      <a:gd name="T36" fmla="*/ 0 w 1897"/>
                      <a:gd name="T37" fmla="*/ 0 h 2752"/>
                      <a:gd name="T38" fmla="*/ 0 w 1897"/>
                      <a:gd name="T39" fmla="*/ 0 h 2752"/>
                      <a:gd name="T40" fmla="*/ 0 w 1897"/>
                      <a:gd name="T41" fmla="*/ 0 h 2752"/>
                      <a:gd name="T42" fmla="*/ 0 w 1897"/>
                      <a:gd name="T43" fmla="*/ 0 h 2752"/>
                      <a:gd name="T44" fmla="*/ 0 w 1897"/>
                      <a:gd name="T45" fmla="*/ 0 h 2752"/>
                      <a:gd name="T46" fmla="*/ 0 w 1897"/>
                      <a:gd name="T47" fmla="*/ 0 h 2752"/>
                      <a:gd name="T48" fmla="*/ 0 w 1897"/>
                      <a:gd name="T49" fmla="*/ 0 h 2752"/>
                      <a:gd name="T50" fmla="*/ 0 w 1897"/>
                      <a:gd name="T51" fmla="*/ 0 h 2752"/>
                      <a:gd name="T52" fmla="*/ 0 w 1897"/>
                      <a:gd name="T53" fmla="*/ 0 h 2752"/>
                      <a:gd name="T54" fmla="*/ 0 w 1897"/>
                      <a:gd name="T55" fmla="*/ 0 h 2752"/>
                      <a:gd name="T56" fmla="*/ 0 w 1897"/>
                      <a:gd name="T57" fmla="*/ 0 h 2752"/>
                      <a:gd name="T58" fmla="*/ 0 w 1897"/>
                      <a:gd name="T59" fmla="*/ 0 h 2752"/>
                      <a:gd name="T60" fmla="*/ 0 w 1897"/>
                      <a:gd name="T61" fmla="*/ 0 h 2752"/>
                      <a:gd name="T62" fmla="*/ 0 w 1897"/>
                      <a:gd name="T63" fmla="*/ 0 h 2752"/>
                      <a:gd name="T64" fmla="*/ 0 w 1897"/>
                      <a:gd name="T65" fmla="*/ 0 h 2752"/>
                      <a:gd name="T66" fmla="*/ 0 w 1897"/>
                      <a:gd name="T67" fmla="*/ 0 h 2752"/>
                      <a:gd name="T68" fmla="*/ 0 w 1897"/>
                      <a:gd name="T69" fmla="*/ 0 h 2752"/>
                      <a:gd name="T70" fmla="*/ 0 w 1897"/>
                      <a:gd name="T71" fmla="*/ 0 h 2752"/>
                      <a:gd name="T72" fmla="*/ 0 w 1897"/>
                      <a:gd name="T73" fmla="*/ 0 h 2752"/>
                      <a:gd name="T74" fmla="*/ 0 w 1897"/>
                      <a:gd name="T75" fmla="*/ 0 h 2752"/>
                      <a:gd name="T76" fmla="*/ 0 w 1897"/>
                      <a:gd name="T77" fmla="*/ 0 h 2752"/>
                      <a:gd name="T78" fmla="*/ 0 w 1897"/>
                      <a:gd name="T79" fmla="*/ 0 h 2752"/>
                      <a:gd name="T80" fmla="*/ 0 w 1897"/>
                      <a:gd name="T81" fmla="*/ 0 h 2752"/>
                      <a:gd name="T82" fmla="*/ 0 w 1897"/>
                      <a:gd name="T83" fmla="*/ 0 h 2752"/>
                      <a:gd name="T84" fmla="*/ 0 w 1897"/>
                      <a:gd name="T85" fmla="*/ 0 h 2752"/>
                      <a:gd name="T86" fmla="*/ 0 w 1897"/>
                      <a:gd name="T87" fmla="*/ 0 h 2752"/>
                      <a:gd name="T88" fmla="*/ 0 w 1897"/>
                      <a:gd name="T89" fmla="*/ 0 h 2752"/>
                      <a:gd name="T90" fmla="*/ 0 w 1897"/>
                      <a:gd name="T91" fmla="*/ 0 h 2752"/>
                      <a:gd name="T92" fmla="*/ 0 w 1897"/>
                      <a:gd name="T93" fmla="*/ 0 h 2752"/>
                      <a:gd name="T94" fmla="*/ 0 w 1897"/>
                      <a:gd name="T95" fmla="*/ 0 h 2752"/>
                      <a:gd name="T96" fmla="*/ 0 w 1897"/>
                      <a:gd name="T97" fmla="*/ 0 h 2752"/>
                      <a:gd name="T98" fmla="*/ 0 w 1897"/>
                      <a:gd name="T99" fmla="*/ 0 h 2752"/>
                      <a:gd name="T100" fmla="*/ 0 w 1897"/>
                      <a:gd name="T101" fmla="*/ 0 h 2752"/>
                      <a:gd name="T102" fmla="*/ 0 w 1897"/>
                      <a:gd name="T103" fmla="*/ 0 h 2752"/>
                      <a:gd name="T104" fmla="*/ 0 w 1897"/>
                      <a:gd name="T105" fmla="*/ 0 h 2752"/>
                      <a:gd name="T106" fmla="*/ 0 w 1897"/>
                      <a:gd name="T107" fmla="*/ 0 h 2752"/>
                      <a:gd name="T108" fmla="*/ 0 w 1897"/>
                      <a:gd name="T109" fmla="*/ 0 h 2752"/>
                      <a:gd name="T110" fmla="*/ 0 w 1897"/>
                      <a:gd name="T111" fmla="*/ 0 h 2752"/>
                      <a:gd name="T112" fmla="*/ 0 w 1897"/>
                      <a:gd name="T113" fmla="*/ 0 h 2752"/>
                      <a:gd name="T114" fmla="*/ 0 w 1897"/>
                      <a:gd name="T115" fmla="*/ 0 h 275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897"/>
                      <a:gd name="T175" fmla="*/ 0 h 2752"/>
                      <a:gd name="T176" fmla="*/ 1897 w 1897"/>
                      <a:gd name="T177" fmla="*/ 2752 h 275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897" h="2752">
                        <a:moveTo>
                          <a:pt x="0" y="2630"/>
                        </a:moveTo>
                        <a:lnTo>
                          <a:pt x="74" y="2639"/>
                        </a:lnTo>
                        <a:lnTo>
                          <a:pt x="123" y="2752"/>
                        </a:lnTo>
                        <a:lnTo>
                          <a:pt x="687" y="2639"/>
                        </a:lnTo>
                        <a:lnTo>
                          <a:pt x="897" y="2461"/>
                        </a:lnTo>
                        <a:lnTo>
                          <a:pt x="1123" y="2171"/>
                        </a:lnTo>
                        <a:lnTo>
                          <a:pt x="1316" y="2219"/>
                        </a:lnTo>
                        <a:lnTo>
                          <a:pt x="1490" y="2200"/>
                        </a:lnTo>
                        <a:lnTo>
                          <a:pt x="1736" y="2171"/>
                        </a:lnTo>
                        <a:lnTo>
                          <a:pt x="1881" y="1946"/>
                        </a:lnTo>
                        <a:lnTo>
                          <a:pt x="1832" y="1477"/>
                        </a:lnTo>
                        <a:lnTo>
                          <a:pt x="1897" y="1380"/>
                        </a:lnTo>
                        <a:lnTo>
                          <a:pt x="1832" y="1251"/>
                        </a:lnTo>
                        <a:lnTo>
                          <a:pt x="1751" y="1300"/>
                        </a:lnTo>
                        <a:lnTo>
                          <a:pt x="1704" y="1251"/>
                        </a:lnTo>
                        <a:lnTo>
                          <a:pt x="1893" y="964"/>
                        </a:lnTo>
                        <a:lnTo>
                          <a:pt x="1785" y="816"/>
                        </a:lnTo>
                        <a:lnTo>
                          <a:pt x="1774" y="693"/>
                        </a:lnTo>
                        <a:lnTo>
                          <a:pt x="1696" y="581"/>
                        </a:lnTo>
                        <a:lnTo>
                          <a:pt x="1687" y="462"/>
                        </a:lnTo>
                        <a:lnTo>
                          <a:pt x="1581" y="483"/>
                        </a:lnTo>
                        <a:lnTo>
                          <a:pt x="1535" y="381"/>
                        </a:lnTo>
                        <a:lnTo>
                          <a:pt x="1374" y="517"/>
                        </a:lnTo>
                        <a:lnTo>
                          <a:pt x="1380" y="332"/>
                        </a:lnTo>
                        <a:lnTo>
                          <a:pt x="1219" y="348"/>
                        </a:lnTo>
                        <a:lnTo>
                          <a:pt x="1223" y="242"/>
                        </a:lnTo>
                        <a:lnTo>
                          <a:pt x="1107" y="145"/>
                        </a:lnTo>
                        <a:lnTo>
                          <a:pt x="1000" y="80"/>
                        </a:lnTo>
                        <a:lnTo>
                          <a:pt x="968" y="0"/>
                        </a:lnTo>
                        <a:lnTo>
                          <a:pt x="807" y="64"/>
                        </a:lnTo>
                        <a:lnTo>
                          <a:pt x="793" y="235"/>
                        </a:lnTo>
                        <a:lnTo>
                          <a:pt x="913" y="322"/>
                        </a:lnTo>
                        <a:lnTo>
                          <a:pt x="913" y="435"/>
                        </a:lnTo>
                        <a:lnTo>
                          <a:pt x="801" y="517"/>
                        </a:lnTo>
                        <a:lnTo>
                          <a:pt x="655" y="509"/>
                        </a:lnTo>
                        <a:lnTo>
                          <a:pt x="687" y="606"/>
                        </a:lnTo>
                        <a:lnTo>
                          <a:pt x="801" y="703"/>
                        </a:lnTo>
                        <a:lnTo>
                          <a:pt x="865" y="839"/>
                        </a:lnTo>
                        <a:lnTo>
                          <a:pt x="1000" y="880"/>
                        </a:lnTo>
                        <a:lnTo>
                          <a:pt x="1009" y="1026"/>
                        </a:lnTo>
                        <a:lnTo>
                          <a:pt x="954" y="1041"/>
                        </a:lnTo>
                        <a:lnTo>
                          <a:pt x="826" y="1274"/>
                        </a:lnTo>
                        <a:lnTo>
                          <a:pt x="710" y="1403"/>
                        </a:lnTo>
                        <a:lnTo>
                          <a:pt x="710" y="1494"/>
                        </a:lnTo>
                        <a:lnTo>
                          <a:pt x="839" y="1509"/>
                        </a:lnTo>
                        <a:lnTo>
                          <a:pt x="826" y="1623"/>
                        </a:lnTo>
                        <a:lnTo>
                          <a:pt x="645" y="1823"/>
                        </a:lnTo>
                        <a:lnTo>
                          <a:pt x="581" y="1823"/>
                        </a:lnTo>
                        <a:lnTo>
                          <a:pt x="471" y="1984"/>
                        </a:lnTo>
                        <a:lnTo>
                          <a:pt x="381" y="2130"/>
                        </a:lnTo>
                        <a:lnTo>
                          <a:pt x="252" y="2130"/>
                        </a:lnTo>
                        <a:lnTo>
                          <a:pt x="220" y="2177"/>
                        </a:lnTo>
                        <a:lnTo>
                          <a:pt x="51" y="2171"/>
                        </a:lnTo>
                        <a:lnTo>
                          <a:pt x="42" y="2429"/>
                        </a:lnTo>
                        <a:lnTo>
                          <a:pt x="106" y="2446"/>
                        </a:lnTo>
                        <a:lnTo>
                          <a:pt x="148" y="2510"/>
                        </a:lnTo>
                        <a:lnTo>
                          <a:pt x="10" y="2581"/>
                        </a:lnTo>
                        <a:lnTo>
                          <a:pt x="0" y="263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3" name="Freeform 352"/>
                  <p:cNvSpPr>
                    <a:spLocks noChangeAspect="1"/>
                  </p:cNvSpPr>
                  <p:nvPr/>
                </p:nvSpPr>
                <p:spPr bwMode="gray">
                  <a:xfrm>
                    <a:off x="3110541" y="2088245"/>
                    <a:ext cx="754939" cy="589214"/>
                  </a:xfrm>
                  <a:custGeom>
                    <a:avLst/>
                    <a:gdLst>
                      <a:gd name="T0" fmla="*/ 0 w 2564"/>
                      <a:gd name="T1" fmla="*/ 0 h 2324"/>
                      <a:gd name="T2" fmla="*/ 0 w 2564"/>
                      <a:gd name="T3" fmla="*/ 0 h 2324"/>
                      <a:gd name="T4" fmla="*/ 0 w 2564"/>
                      <a:gd name="T5" fmla="*/ 0 h 2324"/>
                      <a:gd name="T6" fmla="*/ 0 w 2564"/>
                      <a:gd name="T7" fmla="*/ 0 h 2324"/>
                      <a:gd name="T8" fmla="*/ 0 w 2564"/>
                      <a:gd name="T9" fmla="*/ 0 h 2324"/>
                      <a:gd name="T10" fmla="*/ 0 w 2564"/>
                      <a:gd name="T11" fmla="*/ 0 h 2324"/>
                      <a:gd name="T12" fmla="*/ 0 w 2564"/>
                      <a:gd name="T13" fmla="*/ 0 h 2324"/>
                      <a:gd name="T14" fmla="*/ 0 w 2564"/>
                      <a:gd name="T15" fmla="*/ 0 h 2324"/>
                      <a:gd name="T16" fmla="*/ 0 w 2564"/>
                      <a:gd name="T17" fmla="*/ 0 h 2324"/>
                      <a:gd name="T18" fmla="*/ 0 w 2564"/>
                      <a:gd name="T19" fmla="*/ 0 h 2324"/>
                      <a:gd name="T20" fmla="*/ 0 w 2564"/>
                      <a:gd name="T21" fmla="*/ 0 h 2324"/>
                      <a:gd name="T22" fmla="*/ 0 w 2564"/>
                      <a:gd name="T23" fmla="*/ 0 h 2324"/>
                      <a:gd name="T24" fmla="*/ 0 w 2564"/>
                      <a:gd name="T25" fmla="*/ 0 h 2324"/>
                      <a:gd name="T26" fmla="*/ 0 w 2564"/>
                      <a:gd name="T27" fmla="*/ 0 h 2324"/>
                      <a:gd name="T28" fmla="*/ 0 w 2564"/>
                      <a:gd name="T29" fmla="*/ 0 h 2324"/>
                      <a:gd name="T30" fmla="*/ 0 w 2564"/>
                      <a:gd name="T31" fmla="*/ 0 h 2324"/>
                      <a:gd name="T32" fmla="*/ 0 w 2564"/>
                      <a:gd name="T33" fmla="*/ 0 h 2324"/>
                      <a:gd name="T34" fmla="*/ 0 w 2564"/>
                      <a:gd name="T35" fmla="*/ 0 h 2324"/>
                      <a:gd name="T36" fmla="*/ 0 w 2564"/>
                      <a:gd name="T37" fmla="*/ 0 h 2324"/>
                      <a:gd name="T38" fmla="*/ 0 w 2564"/>
                      <a:gd name="T39" fmla="*/ 0 h 2324"/>
                      <a:gd name="T40" fmla="*/ 0 w 2564"/>
                      <a:gd name="T41" fmla="*/ 0 h 2324"/>
                      <a:gd name="T42" fmla="*/ 0 w 2564"/>
                      <a:gd name="T43" fmla="*/ 0 h 2324"/>
                      <a:gd name="T44" fmla="*/ 0 w 2564"/>
                      <a:gd name="T45" fmla="*/ 0 h 2324"/>
                      <a:gd name="T46" fmla="*/ 0 w 2564"/>
                      <a:gd name="T47" fmla="*/ 0 h 2324"/>
                      <a:gd name="T48" fmla="*/ 0 w 2564"/>
                      <a:gd name="T49" fmla="*/ 0 h 2324"/>
                      <a:gd name="T50" fmla="*/ 0 w 2564"/>
                      <a:gd name="T51" fmla="*/ 0 h 2324"/>
                      <a:gd name="T52" fmla="*/ 0 w 2564"/>
                      <a:gd name="T53" fmla="*/ 0 h 2324"/>
                      <a:gd name="T54" fmla="*/ 0 w 2564"/>
                      <a:gd name="T55" fmla="*/ 0 h 2324"/>
                      <a:gd name="T56" fmla="*/ 0 w 2564"/>
                      <a:gd name="T57" fmla="*/ 0 h 2324"/>
                      <a:gd name="T58" fmla="*/ 0 w 2564"/>
                      <a:gd name="T59" fmla="*/ 0 h 2324"/>
                      <a:gd name="T60" fmla="*/ 0 w 2564"/>
                      <a:gd name="T61" fmla="*/ 0 h 2324"/>
                      <a:gd name="T62" fmla="*/ 0 w 2564"/>
                      <a:gd name="T63" fmla="*/ 0 h 2324"/>
                      <a:gd name="T64" fmla="*/ 0 w 2564"/>
                      <a:gd name="T65" fmla="*/ 0 h 2324"/>
                      <a:gd name="T66" fmla="*/ 0 w 2564"/>
                      <a:gd name="T67" fmla="*/ 0 h 2324"/>
                      <a:gd name="T68" fmla="*/ 0 w 2564"/>
                      <a:gd name="T69" fmla="*/ 0 h 2324"/>
                      <a:gd name="T70" fmla="*/ 0 w 2564"/>
                      <a:gd name="T71" fmla="*/ 0 h 2324"/>
                      <a:gd name="T72" fmla="*/ 0 w 2564"/>
                      <a:gd name="T73" fmla="*/ 0 h 2324"/>
                      <a:gd name="T74" fmla="*/ 0 w 2564"/>
                      <a:gd name="T75" fmla="*/ 0 h 2324"/>
                      <a:gd name="T76" fmla="*/ 0 w 2564"/>
                      <a:gd name="T77" fmla="*/ 0 h 2324"/>
                      <a:gd name="T78" fmla="*/ 0 w 2564"/>
                      <a:gd name="T79" fmla="*/ 0 h 2324"/>
                      <a:gd name="T80" fmla="*/ 0 w 2564"/>
                      <a:gd name="T81" fmla="*/ 0 h 2324"/>
                      <a:gd name="T82" fmla="*/ 0 w 2564"/>
                      <a:gd name="T83" fmla="*/ 0 h 2324"/>
                      <a:gd name="T84" fmla="*/ 0 w 2564"/>
                      <a:gd name="T85" fmla="*/ 0 h 2324"/>
                      <a:gd name="T86" fmla="*/ 0 w 2564"/>
                      <a:gd name="T87" fmla="*/ 0 h 2324"/>
                      <a:gd name="T88" fmla="*/ 0 w 2564"/>
                      <a:gd name="T89" fmla="*/ 0 h 2324"/>
                      <a:gd name="T90" fmla="*/ 0 w 2564"/>
                      <a:gd name="T91" fmla="*/ 0 h 2324"/>
                      <a:gd name="T92" fmla="*/ 0 w 2564"/>
                      <a:gd name="T93" fmla="*/ 0 h 2324"/>
                      <a:gd name="T94" fmla="*/ 0 w 2564"/>
                      <a:gd name="T95" fmla="*/ 0 h 2324"/>
                      <a:gd name="T96" fmla="*/ 0 w 2564"/>
                      <a:gd name="T97" fmla="*/ 0 h 2324"/>
                      <a:gd name="T98" fmla="*/ 0 w 2564"/>
                      <a:gd name="T99" fmla="*/ 0 h 2324"/>
                      <a:gd name="T100" fmla="*/ 0 w 2564"/>
                      <a:gd name="T101" fmla="*/ 0 h 2324"/>
                      <a:gd name="T102" fmla="*/ 0 w 2564"/>
                      <a:gd name="T103" fmla="*/ 0 h 2324"/>
                      <a:gd name="T104" fmla="*/ 0 w 2564"/>
                      <a:gd name="T105" fmla="*/ 0 h 2324"/>
                      <a:gd name="T106" fmla="*/ 0 w 2564"/>
                      <a:gd name="T107" fmla="*/ 0 h 2324"/>
                      <a:gd name="T108" fmla="*/ 0 w 2564"/>
                      <a:gd name="T109" fmla="*/ 0 h 2324"/>
                      <a:gd name="T110" fmla="*/ 0 w 2564"/>
                      <a:gd name="T111" fmla="*/ 0 h 2324"/>
                      <a:gd name="T112" fmla="*/ 0 w 2564"/>
                      <a:gd name="T113" fmla="*/ 0 h 2324"/>
                      <a:gd name="T114" fmla="*/ 0 w 2564"/>
                      <a:gd name="T115" fmla="*/ 0 h 2324"/>
                      <a:gd name="T116" fmla="*/ 0 w 2564"/>
                      <a:gd name="T117" fmla="*/ 0 h 2324"/>
                      <a:gd name="T118" fmla="*/ 0 w 2564"/>
                      <a:gd name="T119" fmla="*/ 0 h 2324"/>
                      <a:gd name="T120" fmla="*/ 0 w 2564"/>
                      <a:gd name="T121" fmla="*/ 0 h 2324"/>
                      <a:gd name="T122" fmla="*/ 0 w 2564"/>
                      <a:gd name="T123" fmla="*/ 0 h 232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2564"/>
                      <a:gd name="T187" fmla="*/ 0 h 2324"/>
                      <a:gd name="T188" fmla="*/ 2564 w 2564"/>
                      <a:gd name="T189" fmla="*/ 2324 h 2324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2564" h="2324">
                        <a:moveTo>
                          <a:pt x="2210" y="113"/>
                        </a:moveTo>
                        <a:lnTo>
                          <a:pt x="2242" y="210"/>
                        </a:lnTo>
                        <a:lnTo>
                          <a:pt x="2356" y="307"/>
                        </a:lnTo>
                        <a:lnTo>
                          <a:pt x="2420" y="443"/>
                        </a:lnTo>
                        <a:lnTo>
                          <a:pt x="2555" y="484"/>
                        </a:lnTo>
                        <a:lnTo>
                          <a:pt x="2564" y="630"/>
                        </a:lnTo>
                        <a:lnTo>
                          <a:pt x="2509" y="645"/>
                        </a:lnTo>
                        <a:lnTo>
                          <a:pt x="2381" y="878"/>
                        </a:lnTo>
                        <a:lnTo>
                          <a:pt x="2265" y="1007"/>
                        </a:lnTo>
                        <a:lnTo>
                          <a:pt x="2265" y="1098"/>
                        </a:lnTo>
                        <a:lnTo>
                          <a:pt x="2394" y="1113"/>
                        </a:lnTo>
                        <a:lnTo>
                          <a:pt x="2381" y="1227"/>
                        </a:lnTo>
                        <a:lnTo>
                          <a:pt x="2200" y="1427"/>
                        </a:lnTo>
                        <a:lnTo>
                          <a:pt x="2136" y="1427"/>
                        </a:lnTo>
                        <a:lnTo>
                          <a:pt x="2026" y="1588"/>
                        </a:lnTo>
                        <a:lnTo>
                          <a:pt x="1936" y="1734"/>
                        </a:lnTo>
                        <a:lnTo>
                          <a:pt x="1807" y="1734"/>
                        </a:lnTo>
                        <a:lnTo>
                          <a:pt x="1775" y="1781"/>
                        </a:lnTo>
                        <a:lnTo>
                          <a:pt x="1606" y="1775"/>
                        </a:lnTo>
                        <a:lnTo>
                          <a:pt x="1597" y="2033"/>
                        </a:lnTo>
                        <a:lnTo>
                          <a:pt x="1661" y="2050"/>
                        </a:lnTo>
                        <a:lnTo>
                          <a:pt x="1703" y="2114"/>
                        </a:lnTo>
                        <a:lnTo>
                          <a:pt x="1565" y="2185"/>
                        </a:lnTo>
                        <a:lnTo>
                          <a:pt x="1555" y="2234"/>
                        </a:lnTo>
                        <a:lnTo>
                          <a:pt x="1145" y="2194"/>
                        </a:lnTo>
                        <a:lnTo>
                          <a:pt x="855" y="2324"/>
                        </a:lnTo>
                        <a:lnTo>
                          <a:pt x="677" y="2292"/>
                        </a:lnTo>
                        <a:lnTo>
                          <a:pt x="548" y="2033"/>
                        </a:lnTo>
                        <a:lnTo>
                          <a:pt x="291" y="2050"/>
                        </a:lnTo>
                        <a:lnTo>
                          <a:pt x="0" y="1891"/>
                        </a:lnTo>
                        <a:lnTo>
                          <a:pt x="0" y="1711"/>
                        </a:lnTo>
                        <a:lnTo>
                          <a:pt x="0" y="1717"/>
                        </a:lnTo>
                        <a:lnTo>
                          <a:pt x="58" y="1717"/>
                        </a:lnTo>
                        <a:lnTo>
                          <a:pt x="204" y="1605"/>
                        </a:lnTo>
                        <a:lnTo>
                          <a:pt x="355" y="1766"/>
                        </a:lnTo>
                        <a:lnTo>
                          <a:pt x="526" y="1808"/>
                        </a:lnTo>
                        <a:lnTo>
                          <a:pt x="607" y="1823"/>
                        </a:lnTo>
                        <a:lnTo>
                          <a:pt x="694" y="2008"/>
                        </a:lnTo>
                        <a:lnTo>
                          <a:pt x="887" y="2114"/>
                        </a:lnTo>
                        <a:lnTo>
                          <a:pt x="984" y="2072"/>
                        </a:lnTo>
                        <a:lnTo>
                          <a:pt x="1010" y="1985"/>
                        </a:lnTo>
                        <a:lnTo>
                          <a:pt x="1033" y="1808"/>
                        </a:lnTo>
                        <a:lnTo>
                          <a:pt x="1210" y="1637"/>
                        </a:lnTo>
                        <a:lnTo>
                          <a:pt x="1381" y="1437"/>
                        </a:lnTo>
                        <a:lnTo>
                          <a:pt x="1461" y="1227"/>
                        </a:lnTo>
                        <a:lnTo>
                          <a:pt x="1445" y="1001"/>
                        </a:lnTo>
                        <a:lnTo>
                          <a:pt x="1339" y="992"/>
                        </a:lnTo>
                        <a:lnTo>
                          <a:pt x="1323" y="742"/>
                        </a:lnTo>
                        <a:lnTo>
                          <a:pt x="1436" y="653"/>
                        </a:lnTo>
                        <a:lnTo>
                          <a:pt x="1387" y="613"/>
                        </a:lnTo>
                        <a:lnTo>
                          <a:pt x="1275" y="613"/>
                        </a:lnTo>
                        <a:lnTo>
                          <a:pt x="1268" y="539"/>
                        </a:lnTo>
                        <a:lnTo>
                          <a:pt x="1478" y="339"/>
                        </a:lnTo>
                        <a:lnTo>
                          <a:pt x="1581" y="323"/>
                        </a:lnTo>
                        <a:lnTo>
                          <a:pt x="1614" y="274"/>
                        </a:lnTo>
                        <a:lnTo>
                          <a:pt x="1767" y="233"/>
                        </a:lnTo>
                        <a:lnTo>
                          <a:pt x="1845" y="282"/>
                        </a:lnTo>
                        <a:lnTo>
                          <a:pt x="2104" y="210"/>
                        </a:lnTo>
                        <a:lnTo>
                          <a:pt x="2129" y="55"/>
                        </a:lnTo>
                        <a:lnTo>
                          <a:pt x="2265" y="0"/>
                        </a:lnTo>
                        <a:lnTo>
                          <a:pt x="2274" y="39"/>
                        </a:lnTo>
                        <a:lnTo>
                          <a:pt x="2210" y="11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4" name="Freeform 353"/>
                  <p:cNvSpPr>
                    <a:spLocks noChangeAspect="1"/>
                  </p:cNvSpPr>
                  <p:nvPr/>
                </p:nvSpPr>
                <p:spPr bwMode="gray">
                  <a:xfrm>
                    <a:off x="2950474" y="1737316"/>
                    <a:ext cx="903060" cy="885988"/>
                  </a:xfrm>
                  <a:custGeom>
                    <a:avLst/>
                    <a:gdLst>
                      <a:gd name="T0" fmla="*/ 0 w 3071"/>
                      <a:gd name="T1" fmla="*/ 0 h 3508"/>
                      <a:gd name="T2" fmla="*/ 0 w 3071"/>
                      <a:gd name="T3" fmla="*/ 0 h 3508"/>
                      <a:gd name="T4" fmla="*/ 0 w 3071"/>
                      <a:gd name="T5" fmla="*/ 0 h 3508"/>
                      <a:gd name="T6" fmla="*/ 0 w 3071"/>
                      <a:gd name="T7" fmla="*/ 0 h 3508"/>
                      <a:gd name="T8" fmla="*/ 0 w 3071"/>
                      <a:gd name="T9" fmla="*/ 0 h 3508"/>
                      <a:gd name="T10" fmla="*/ 0 w 3071"/>
                      <a:gd name="T11" fmla="*/ 0 h 3508"/>
                      <a:gd name="T12" fmla="*/ 0 w 3071"/>
                      <a:gd name="T13" fmla="*/ 0 h 3508"/>
                      <a:gd name="T14" fmla="*/ 0 w 3071"/>
                      <a:gd name="T15" fmla="*/ 0 h 3508"/>
                      <a:gd name="T16" fmla="*/ 0 w 3071"/>
                      <a:gd name="T17" fmla="*/ 0 h 3508"/>
                      <a:gd name="T18" fmla="*/ 0 w 3071"/>
                      <a:gd name="T19" fmla="*/ 0 h 3508"/>
                      <a:gd name="T20" fmla="*/ 0 w 3071"/>
                      <a:gd name="T21" fmla="*/ 0 h 3508"/>
                      <a:gd name="T22" fmla="*/ 0 w 3071"/>
                      <a:gd name="T23" fmla="*/ 0 h 3508"/>
                      <a:gd name="T24" fmla="*/ 0 w 3071"/>
                      <a:gd name="T25" fmla="*/ 0 h 3508"/>
                      <a:gd name="T26" fmla="*/ 0 w 3071"/>
                      <a:gd name="T27" fmla="*/ 0 h 3508"/>
                      <a:gd name="T28" fmla="*/ 0 w 3071"/>
                      <a:gd name="T29" fmla="*/ 0 h 3508"/>
                      <a:gd name="T30" fmla="*/ 0 w 3071"/>
                      <a:gd name="T31" fmla="*/ 0 h 3508"/>
                      <a:gd name="T32" fmla="*/ 0 w 3071"/>
                      <a:gd name="T33" fmla="*/ 0 h 3508"/>
                      <a:gd name="T34" fmla="*/ 0 w 3071"/>
                      <a:gd name="T35" fmla="*/ 0 h 3508"/>
                      <a:gd name="T36" fmla="*/ 0 w 3071"/>
                      <a:gd name="T37" fmla="*/ 0 h 3508"/>
                      <a:gd name="T38" fmla="*/ 0 w 3071"/>
                      <a:gd name="T39" fmla="*/ 0 h 3508"/>
                      <a:gd name="T40" fmla="*/ 0 w 3071"/>
                      <a:gd name="T41" fmla="*/ 0 h 3508"/>
                      <a:gd name="T42" fmla="*/ 0 w 3071"/>
                      <a:gd name="T43" fmla="*/ 0 h 3508"/>
                      <a:gd name="T44" fmla="*/ 0 w 3071"/>
                      <a:gd name="T45" fmla="*/ 0 h 3508"/>
                      <a:gd name="T46" fmla="*/ 0 w 3071"/>
                      <a:gd name="T47" fmla="*/ 0 h 3508"/>
                      <a:gd name="T48" fmla="*/ 0 w 3071"/>
                      <a:gd name="T49" fmla="*/ 0 h 3508"/>
                      <a:gd name="T50" fmla="*/ 0 w 3071"/>
                      <a:gd name="T51" fmla="*/ 0 h 3508"/>
                      <a:gd name="T52" fmla="*/ 0 w 3071"/>
                      <a:gd name="T53" fmla="*/ 0 h 3508"/>
                      <a:gd name="T54" fmla="*/ 0 w 3071"/>
                      <a:gd name="T55" fmla="*/ 0 h 3508"/>
                      <a:gd name="T56" fmla="*/ 0 w 3071"/>
                      <a:gd name="T57" fmla="*/ 0 h 3508"/>
                      <a:gd name="T58" fmla="*/ 0 w 3071"/>
                      <a:gd name="T59" fmla="*/ 0 h 3508"/>
                      <a:gd name="T60" fmla="*/ 0 w 3071"/>
                      <a:gd name="T61" fmla="*/ 0 h 3508"/>
                      <a:gd name="T62" fmla="*/ 0 w 3071"/>
                      <a:gd name="T63" fmla="*/ 0 h 3508"/>
                      <a:gd name="T64" fmla="*/ 0 w 3071"/>
                      <a:gd name="T65" fmla="*/ 0 h 3508"/>
                      <a:gd name="T66" fmla="*/ 0 w 3071"/>
                      <a:gd name="T67" fmla="*/ 0 h 3508"/>
                      <a:gd name="T68" fmla="*/ 0 w 3071"/>
                      <a:gd name="T69" fmla="*/ 0 h 3508"/>
                      <a:gd name="T70" fmla="*/ 0 w 3071"/>
                      <a:gd name="T71" fmla="*/ 0 h 3508"/>
                      <a:gd name="T72" fmla="*/ 0 w 3071"/>
                      <a:gd name="T73" fmla="*/ 0 h 3508"/>
                      <a:gd name="T74" fmla="*/ 0 w 3071"/>
                      <a:gd name="T75" fmla="*/ 0 h 3508"/>
                      <a:gd name="T76" fmla="*/ 0 w 3071"/>
                      <a:gd name="T77" fmla="*/ 0 h 3508"/>
                      <a:gd name="T78" fmla="*/ 0 w 3071"/>
                      <a:gd name="T79" fmla="*/ 0 h 3508"/>
                      <a:gd name="T80" fmla="*/ 0 w 3071"/>
                      <a:gd name="T81" fmla="*/ 0 h 3508"/>
                      <a:gd name="T82" fmla="*/ 0 w 3071"/>
                      <a:gd name="T83" fmla="*/ 0 h 3508"/>
                      <a:gd name="T84" fmla="*/ 0 w 3071"/>
                      <a:gd name="T85" fmla="*/ 0 h 3508"/>
                      <a:gd name="T86" fmla="*/ 0 w 3071"/>
                      <a:gd name="T87" fmla="*/ 0 h 3508"/>
                      <a:gd name="T88" fmla="*/ 0 w 3071"/>
                      <a:gd name="T89" fmla="*/ 0 h 3508"/>
                      <a:gd name="T90" fmla="*/ 0 w 3071"/>
                      <a:gd name="T91" fmla="*/ 0 h 3508"/>
                      <a:gd name="T92" fmla="*/ 0 w 3071"/>
                      <a:gd name="T93" fmla="*/ 0 h 3508"/>
                      <a:gd name="T94" fmla="*/ 0 w 3071"/>
                      <a:gd name="T95" fmla="*/ 0 h 3508"/>
                      <a:gd name="T96" fmla="*/ 0 w 3071"/>
                      <a:gd name="T97" fmla="*/ 0 h 35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071"/>
                      <a:gd name="T148" fmla="*/ 0 h 3508"/>
                      <a:gd name="T149" fmla="*/ 3071 w 3071"/>
                      <a:gd name="T150" fmla="*/ 3508 h 350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071" h="3508">
                        <a:moveTo>
                          <a:pt x="1297" y="0"/>
                        </a:moveTo>
                        <a:lnTo>
                          <a:pt x="1339" y="78"/>
                        </a:lnTo>
                        <a:lnTo>
                          <a:pt x="1484" y="214"/>
                        </a:lnTo>
                        <a:lnTo>
                          <a:pt x="1494" y="368"/>
                        </a:lnTo>
                        <a:lnTo>
                          <a:pt x="1606" y="407"/>
                        </a:lnTo>
                        <a:lnTo>
                          <a:pt x="1564" y="498"/>
                        </a:lnTo>
                        <a:lnTo>
                          <a:pt x="1613" y="604"/>
                        </a:lnTo>
                        <a:lnTo>
                          <a:pt x="1758" y="701"/>
                        </a:lnTo>
                        <a:lnTo>
                          <a:pt x="1719" y="1046"/>
                        </a:lnTo>
                        <a:lnTo>
                          <a:pt x="1751" y="1201"/>
                        </a:lnTo>
                        <a:lnTo>
                          <a:pt x="1855" y="1201"/>
                        </a:lnTo>
                        <a:lnTo>
                          <a:pt x="1880" y="1143"/>
                        </a:lnTo>
                        <a:lnTo>
                          <a:pt x="2081" y="1078"/>
                        </a:lnTo>
                        <a:lnTo>
                          <a:pt x="2107" y="1007"/>
                        </a:lnTo>
                        <a:lnTo>
                          <a:pt x="2162" y="1121"/>
                        </a:lnTo>
                        <a:lnTo>
                          <a:pt x="2296" y="949"/>
                        </a:lnTo>
                        <a:lnTo>
                          <a:pt x="2338" y="739"/>
                        </a:lnTo>
                        <a:lnTo>
                          <a:pt x="2490" y="578"/>
                        </a:lnTo>
                        <a:lnTo>
                          <a:pt x="2652" y="675"/>
                        </a:lnTo>
                        <a:lnTo>
                          <a:pt x="2741" y="797"/>
                        </a:lnTo>
                        <a:lnTo>
                          <a:pt x="2839" y="684"/>
                        </a:lnTo>
                        <a:lnTo>
                          <a:pt x="2919" y="718"/>
                        </a:lnTo>
                        <a:lnTo>
                          <a:pt x="2951" y="820"/>
                        </a:lnTo>
                        <a:lnTo>
                          <a:pt x="3071" y="998"/>
                        </a:lnTo>
                        <a:lnTo>
                          <a:pt x="2910" y="1062"/>
                        </a:lnTo>
                        <a:lnTo>
                          <a:pt x="2896" y="1233"/>
                        </a:lnTo>
                        <a:lnTo>
                          <a:pt x="3016" y="1320"/>
                        </a:lnTo>
                        <a:lnTo>
                          <a:pt x="3016" y="1433"/>
                        </a:lnTo>
                        <a:lnTo>
                          <a:pt x="2904" y="1515"/>
                        </a:lnTo>
                        <a:lnTo>
                          <a:pt x="2758" y="1507"/>
                        </a:lnTo>
                        <a:lnTo>
                          <a:pt x="2822" y="1433"/>
                        </a:lnTo>
                        <a:lnTo>
                          <a:pt x="2813" y="1394"/>
                        </a:lnTo>
                        <a:lnTo>
                          <a:pt x="2677" y="1449"/>
                        </a:lnTo>
                        <a:lnTo>
                          <a:pt x="2652" y="1604"/>
                        </a:lnTo>
                        <a:lnTo>
                          <a:pt x="2393" y="1676"/>
                        </a:lnTo>
                        <a:lnTo>
                          <a:pt x="2315" y="1627"/>
                        </a:lnTo>
                        <a:lnTo>
                          <a:pt x="2162" y="1668"/>
                        </a:lnTo>
                        <a:lnTo>
                          <a:pt x="2129" y="1717"/>
                        </a:lnTo>
                        <a:lnTo>
                          <a:pt x="2026" y="1733"/>
                        </a:lnTo>
                        <a:lnTo>
                          <a:pt x="1816" y="1933"/>
                        </a:lnTo>
                        <a:lnTo>
                          <a:pt x="1823" y="2007"/>
                        </a:lnTo>
                        <a:lnTo>
                          <a:pt x="1935" y="2007"/>
                        </a:lnTo>
                        <a:lnTo>
                          <a:pt x="1984" y="2047"/>
                        </a:lnTo>
                        <a:lnTo>
                          <a:pt x="1871" y="2136"/>
                        </a:lnTo>
                        <a:lnTo>
                          <a:pt x="1887" y="2386"/>
                        </a:lnTo>
                        <a:lnTo>
                          <a:pt x="1993" y="2395"/>
                        </a:lnTo>
                        <a:lnTo>
                          <a:pt x="2009" y="2621"/>
                        </a:lnTo>
                        <a:lnTo>
                          <a:pt x="1929" y="2831"/>
                        </a:lnTo>
                        <a:lnTo>
                          <a:pt x="1758" y="3031"/>
                        </a:lnTo>
                        <a:lnTo>
                          <a:pt x="1581" y="3202"/>
                        </a:lnTo>
                        <a:lnTo>
                          <a:pt x="1558" y="3379"/>
                        </a:lnTo>
                        <a:lnTo>
                          <a:pt x="1532" y="3466"/>
                        </a:lnTo>
                        <a:lnTo>
                          <a:pt x="1435" y="3508"/>
                        </a:lnTo>
                        <a:lnTo>
                          <a:pt x="1242" y="3402"/>
                        </a:lnTo>
                        <a:lnTo>
                          <a:pt x="1155" y="3217"/>
                        </a:lnTo>
                        <a:lnTo>
                          <a:pt x="1074" y="3202"/>
                        </a:lnTo>
                        <a:lnTo>
                          <a:pt x="903" y="3160"/>
                        </a:lnTo>
                        <a:lnTo>
                          <a:pt x="752" y="2999"/>
                        </a:lnTo>
                        <a:lnTo>
                          <a:pt x="606" y="3111"/>
                        </a:lnTo>
                        <a:lnTo>
                          <a:pt x="548" y="3111"/>
                        </a:lnTo>
                        <a:lnTo>
                          <a:pt x="548" y="3105"/>
                        </a:lnTo>
                        <a:lnTo>
                          <a:pt x="500" y="3063"/>
                        </a:lnTo>
                        <a:lnTo>
                          <a:pt x="349" y="3056"/>
                        </a:lnTo>
                        <a:lnTo>
                          <a:pt x="252" y="2944"/>
                        </a:lnTo>
                        <a:lnTo>
                          <a:pt x="161" y="2944"/>
                        </a:lnTo>
                        <a:lnTo>
                          <a:pt x="154" y="2944"/>
                        </a:lnTo>
                        <a:lnTo>
                          <a:pt x="10" y="2836"/>
                        </a:lnTo>
                        <a:lnTo>
                          <a:pt x="0" y="2766"/>
                        </a:lnTo>
                        <a:lnTo>
                          <a:pt x="154" y="2734"/>
                        </a:lnTo>
                        <a:lnTo>
                          <a:pt x="161" y="2401"/>
                        </a:lnTo>
                        <a:lnTo>
                          <a:pt x="273" y="2321"/>
                        </a:lnTo>
                        <a:lnTo>
                          <a:pt x="258" y="2159"/>
                        </a:lnTo>
                        <a:lnTo>
                          <a:pt x="154" y="2039"/>
                        </a:lnTo>
                        <a:lnTo>
                          <a:pt x="252" y="1950"/>
                        </a:lnTo>
                        <a:lnTo>
                          <a:pt x="241" y="1863"/>
                        </a:lnTo>
                        <a:lnTo>
                          <a:pt x="445" y="1837"/>
                        </a:lnTo>
                        <a:lnTo>
                          <a:pt x="468" y="1750"/>
                        </a:lnTo>
                        <a:lnTo>
                          <a:pt x="525" y="1756"/>
                        </a:lnTo>
                        <a:lnTo>
                          <a:pt x="612" y="1886"/>
                        </a:lnTo>
                        <a:lnTo>
                          <a:pt x="661" y="1895"/>
                        </a:lnTo>
                        <a:lnTo>
                          <a:pt x="687" y="1740"/>
                        </a:lnTo>
                        <a:lnTo>
                          <a:pt x="854" y="1562"/>
                        </a:lnTo>
                        <a:lnTo>
                          <a:pt x="841" y="1352"/>
                        </a:lnTo>
                        <a:lnTo>
                          <a:pt x="896" y="1352"/>
                        </a:lnTo>
                        <a:lnTo>
                          <a:pt x="994" y="1449"/>
                        </a:lnTo>
                        <a:lnTo>
                          <a:pt x="1170" y="1530"/>
                        </a:lnTo>
                        <a:lnTo>
                          <a:pt x="1210" y="1352"/>
                        </a:lnTo>
                        <a:lnTo>
                          <a:pt x="1138" y="1233"/>
                        </a:lnTo>
                        <a:lnTo>
                          <a:pt x="1203" y="1185"/>
                        </a:lnTo>
                        <a:lnTo>
                          <a:pt x="1178" y="1072"/>
                        </a:lnTo>
                        <a:lnTo>
                          <a:pt x="1042" y="975"/>
                        </a:lnTo>
                        <a:lnTo>
                          <a:pt x="1000" y="830"/>
                        </a:lnTo>
                        <a:lnTo>
                          <a:pt x="1155" y="587"/>
                        </a:lnTo>
                        <a:lnTo>
                          <a:pt x="1187" y="466"/>
                        </a:lnTo>
                        <a:lnTo>
                          <a:pt x="1090" y="311"/>
                        </a:lnTo>
                        <a:lnTo>
                          <a:pt x="1129" y="233"/>
                        </a:lnTo>
                        <a:lnTo>
                          <a:pt x="1161" y="46"/>
                        </a:lnTo>
                        <a:lnTo>
                          <a:pt x="1274" y="46"/>
                        </a:lnTo>
                        <a:lnTo>
                          <a:pt x="1297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5" name="Freeform 354"/>
                  <p:cNvSpPr>
                    <a:spLocks noChangeAspect="1"/>
                  </p:cNvSpPr>
                  <p:nvPr/>
                </p:nvSpPr>
                <p:spPr bwMode="gray">
                  <a:xfrm>
                    <a:off x="2642287" y="2480332"/>
                    <a:ext cx="473032" cy="259947"/>
                  </a:xfrm>
                  <a:custGeom>
                    <a:avLst/>
                    <a:gdLst>
                      <a:gd name="T0" fmla="*/ 0 w 1612"/>
                      <a:gd name="T1" fmla="*/ 0 h 1032"/>
                      <a:gd name="T2" fmla="*/ 0 w 1612"/>
                      <a:gd name="T3" fmla="*/ 0 h 1032"/>
                      <a:gd name="T4" fmla="*/ 0 w 1612"/>
                      <a:gd name="T5" fmla="*/ 0 h 1032"/>
                      <a:gd name="T6" fmla="*/ 0 w 1612"/>
                      <a:gd name="T7" fmla="*/ 0 h 1032"/>
                      <a:gd name="T8" fmla="*/ 0 w 1612"/>
                      <a:gd name="T9" fmla="*/ 0 h 1032"/>
                      <a:gd name="T10" fmla="*/ 0 w 1612"/>
                      <a:gd name="T11" fmla="*/ 0 h 1032"/>
                      <a:gd name="T12" fmla="*/ 0 w 1612"/>
                      <a:gd name="T13" fmla="*/ 0 h 1032"/>
                      <a:gd name="T14" fmla="*/ 0 w 1612"/>
                      <a:gd name="T15" fmla="*/ 0 h 1032"/>
                      <a:gd name="T16" fmla="*/ 0 w 1612"/>
                      <a:gd name="T17" fmla="*/ 0 h 1032"/>
                      <a:gd name="T18" fmla="*/ 0 w 1612"/>
                      <a:gd name="T19" fmla="*/ 0 h 1032"/>
                      <a:gd name="T20" fmla="*/ 0 w 1612"/>
                      <a:gd name="T21" fmla="*/ 0 h 1032"/>
                      <a:gd name="T22" fmla="*/ 0 w 1612"/>
                      <a:gd name="T23" fmla="*/ 0 h 1032"/>
                      <a:gd name="T24" fmla="*/ 0 w 1612"/>
                      <a:gd name="T25" fmla="*/ 0 h 1032"/>
                      <a:gd name="T26" fmla="*/ 0 w 1612"/>
                      <a:gd name="T27" fmla="*/ 0 h 1032"/>
                      <a:gd name="T28" fmla="*/ 0 w 1612"/>
                      <a:gd name="T29" fmla="*/ 0 h 1032"/>
                      <a:gd name="T30" fmla="*/ 0 w 1612"/>
                      <a:gd name="T31" fmla="*/ 0 h 1032"/>
                      <a:gd name="T32" fmla="*/ 0 w 1612"/>
                      <a:gd name="T33" fmla="*/ 0 h 1032"/>
                      <a:gd name="T34" fmla="*/ 0 w 1612"/>
                      <a:gd name="T35" fmla="*/ 0 h 1032"/>
                      <a:gd name="T36" fmla="*/ 0 w 1612"/>
                      <a:gd name="T37" fmla="*/ 0 h 1032"/>
                      <a:gd name="T38" fmla="*/ 0 w 1612"/>
                      <a:gd name="T39" fmla="*/ 0 h 1032"/>
                      <a:gd name="T40" fmla="*/ 0 w 1612"/>
                      <a:gd name="T41" fmla="*/ 0 h 1032"/>
                      <a:gd name="T42" fmla="*/ 0 w 1612"/>
                      <a:gd name="T43" fmla="*/ 0 h 1032"/>
                      <a:gd name="T44" fmla="*/ 0 w 1612"/>
                      <a:gd name="T45" fmla="*/ 0 h 1032"/>
                      <a:gd name="T46" fmla="*/ 0 w 1612"/>
                      <a:gd name="T47" fmla="*/ 0 h 1032"/>
                      <a:gd name="T48" fmla="*/ 0 w 1612"/>
                      <a:gd name="T49" fmla="*/ 0 h 1032"/>
                      <a:gd name="T50" fmla="*/ 0 w 1612"/>
                      <a:gd name="T51" fmla="*/ 0 h 1032"/>
                      <a:gd name="T52" fmla="*/ 0 w 1612"/>
                      <a:gd name="T53" fmla="*/ 0 h 1032"/>
                      <a:gd name="T54" fmla="*/ 0 w 1612"/>
                      <a:gd name="T55" fmla="*/ 0 h 1032"/>
                      <a:gd name="T56" fmla="*/ 0 w 1612"/>
                      <a:gd name="T57" fmla="*/ 0 h 1032"/>
                      <a:gd name="T58" fmla="*/ 0 w 1612"/>
                      <a:gd name="T59" fmla="*/ 0 h 1032"/>
                      <a:gd name="T60" fmla="*/ 0 w 1612"/>
                      <a:gd name="T61" fmla="*/ 0 h 1032"/>
                      <a:gd name="T62" fmla="*/ 0 w 1612"/>
                      <a:gd name="T63" fmla="*/ 0 h 1032"/>
                      <a:gd name="T64" fmla="*/ 0 w 1612"/>
                      <a:gd name="T65" fmla="*/ 0 h 1032"/>
                      <a:gd name="T66" fmla="*/ 0 w 1612"/>
                      <a:gd name="T67" fmla="*/ 0 h 1032"/>
                      <a:gd name="T68" fmla="*/ 0 w 1612"/>
                      <a:gd name="T69" fmla="*/ 0 h 1032"/>
                      <a:gd name="T70" fmla="*/ 0 w 1612"/>
                      <a:gd name="T71" fmla="*/ 0 h 1032"/>
                      <a:gd name="T72" fmla="*/ 0 w 1612"/>
                      <a:gd name="T73" fmla="*/ 0 h 1032"/>
                      <a:gd name="T74" fmla="*/ 0 w 1612"/>
                      <a:gd name="T75" fmla="*/ 0 h 1032"/>
                      <a:gd name="T76" fmla="*/ 0 w 1612"/>
                      <a:gd name="T77" fmla="*/ 0 h 1032"/>
                      <a:gd name="T78" fmla="*/ 0 w 1612"/>
                      <a:gd name="T79" fmla="*/ 0 h 1032"/>
                      <a:gd name="T80" fmla="*/ 0 w 1612"/>
                      <a:gd name="T81" fmla="*/ 0 h 1032"/>
                      <a:gd name="T82" fmla="*/ 0 w 1612"/>
                      <a:gd name="T83" fmla="*/ 0 h 1032"/>
                      <a:gd name="T84" fmla="*/ 0 w 1612"/>
                      <a:gd name="T85" fmla="*/ 0 h 1032"/>
                      <a:gd name="T86" fmla="*/ 0 w 1612"/>
                      <a:gd name="T87" fmla="*/ 0 h 1032"/>
                      <a:gd name="T88" fmla="*/ 0 w 1612"/>
                      <a:gd name="T89" fmla="*/ 0 h 1032"/>
                      <a:gd name="T90" fmla="*/ 0 w 1612"/>
                      <a:gd name="T91" fmla="*/ 0 h 1032"/>
                      <a:gd name="T92" fmla="*/ 0 w 1612"/>
                      <a:gd name="T93" fmla="*/ 0 h 1032"/>
                      <a:gd name="T94" fmla="*/ 0 w 1612"/>
                      <a:gd name="T95" fmla="*/ 0 h 1032"/>
                      <a:gd name="T96" fmla="*/ 0 w 1612"/>
                      <a:gd name="T97" fmla="*/ 0 h 1032"/>
                      <a:gd name="T98" fmla="*/ 0 w 1612"/>
                      <a:gd name="T99" fmla="*/ 0 h 1032"/>
                      <a:gd name="T100" fmla="*/ 0 w 1612"/>
                      <a:gd name="T101" fmla="*/ 0 h 1032"/>
                      <a:gd name="T102" fmla="*/ 0 w 1612"/>
                      <a:gd name="T103" fmla="*/ 0 h 103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612"/>
                      <a:gd name="T157" fmla="*/ 0 h 1032"/>
                      <a:gd name="T158" fmla="*/ 1612 w 1612"/>
                      <a:gd name="T159" fmla="*/ 1032 h 103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612" h="1032">
                        <a:moveTo>
                          <a:pt x="15" y="612"/>
                        </a:moveTo>
                        <a:lnTo>
                          <a:pt x="0" y="758"/>
                        </a:lnTo>
                        <a:lnTo>
                          <a:pt x="5" y="763"/>
                        </a:lnTo>
                        <a:lnTo>
                          <a:pt x="19" y="778"/>
                        </a:lnTo>
                        <a:lnTo>
                          <a:pt x="39" y="799"/>
                        </a:lnTo>
                        <a:lnTo>
                          <a:pt x="63" y="823"/>
                        </a:lnTo>
                        <a:lnTo>
                          <a:pt x="88" y="847"/>
                        </a:lnTo>
                        <a:lnTo>
                          <a:pt x="112" y="870"/>
                        </a:lnTo>
                        <a:lnTo>
                          <a:pt x="123" y="878"/>
                        </a:lnTo>
                        <a:lnTo>
                          <a:pt x="132" y="885"/>
                        </a:lnTo>
                        <a:lnTo>
                          <a:pt x="139" y="891"/>
                        </a:lnTo>
                        <a:lnTo>
                          <a:pt x="144" y="894"/>
                        </a:lnTo>
                        <a:lnTo>
                          <a:pt x="146" y="895"/>
                        </a:lnTo>
                        <a:lnTo>
                          <a:pt x="148" y="896"/>
                        </a:lnTo>
                        <a:lnTo>
                          <a:pt x="149" y="897"/>
                        </a:lnTo>
                        <a:lnTo>
                          <a:pt x="149" y="898"/>
                        </a:lnTo>
                        <a:lnTo>
                          <a:pt x="148" y="902"/>
                        </a:lnTo>
                        <a:lnTo>
                          <a:pt x="144" y="907"/>
                        </a:lnTo>
                        <a:lnTo>
                          <a:pt x="133" y="916"/>
                        </a:lnTo>
                        <a:lnTo>
                          <a:pt x="119" y="926"/>
                        </a:lnTo>
                        <a:lnTo>
                          <a:pt x="102" y="935"/>
                        </a:lnTo>
                        <a:lnTo>
                          <a:pt x="88" y="944"/>
                        </a:lnTo>
                        <a:lnTo>
                          <a:pt x="77" y="950"/>
                        </a:lnTo>
                        <a:lnTo>
                          <a:pt x="74" y="951"/>
                        </a:lnTo>
                        <a:lnTo>
                          <a:pt x="74" y="1015"/>
                        </a:lnTo>
                        <a:lnTo>
                          <a:pt x="99" y="1032"/>
                        </a:lnTo>
                        <a:lnTo>
                          <a:pt x="579" y="822"/>
                        </a:lnTo>
                        <a:lnTo>
                          <a:pt x="709" y="919"/>
                        </a:lnTo>
                        <a:lnTo>
                          <a:pt x="886" y="871"/>
                        </a:lnTo>
                        <a:lnTo>
                          <a:pt x="983" y="1032"/>
                        </a:lnTo>
                        <a:lnTo>
                          <a:pt x="1403" y="1032"/>
                        </a:lnTo>
                        <a:lnTo>
                          <a:pt x="1612" y="871"/>
                        </a:lnTo>
                        <a:lnTo>
                          <a:pt x="1499" y="678"/>
                        </a:lnTo>
                        <a:lnTo>
                          <a:pt x="1596" y="468"/>
                        </a:lnTo>
                        <a:lnTo>
                          <a:pt x="1596" y="341"/>
                        </a:lnTo>
                        <a:lnTo>
                          <a:pt x="1596" y="161"/>
                        </a:lnTo>
                        <a:lnTo>
                          <a:pt x="1548" y="119"/>
                        </a:lnTo>
                        <a:lnTo>
                          <a:pt x="1397" y="112"/>
                        </a:lnTo>
                        <a:lnTo>
                          <a:pt x="1300" y="0"/>
                        </a:lnTo>
                        <a:lnTo>
                          <a:pt x="1209" y="0"/>
                        </a:lnTo>
                        <a:lnTo>
                          <a:pt x="1187" y="48"/>
                        </a:lnTo>
                        <a:lnTo>
                          <a:pt x="1026" y="102"/>
                        </a:lnTo>
                        <a:lnTo>
                          <a:pt x="863" y="264"/>
                        </a:lnTo>
                        <a:lnTo>
                          <a:pt x="774" y="451"/>
                        </a:lnTo>
                        <a:lnTo>
                          <a:pt x="687" y="483"/>
                        </a:lnTo>
                        <a:lnTo>
                          <a:pt x="622" y="570"/>
                        </a:lnTo>
                        <a:lnTo>
                          <a:pt x="331" y="532"/>
                        </a:lnTo>
                        <a:lnTo>
                          <a:pt x="267" y="447"/>
                        </a:lnTo>
                        <a:lnTo>
                          <a:pt x="257" y="458"/>
                        </a:lnTo>
                        <a:lnTo>
                          <a:pt x="193" y="483"/>
                        </a:lnTo>
                        <a:lnTo>
                          <a:pt x="112" y="602"/>
                        </a:lnTo>
                        <a:lnTo>
                          <a:pt x="15" y="61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6" name="Freeform 355"/>
                  <p:cNvSpPr>
                    <a:spLocks noChangeAspect="1"/>
                  </p:cNvSpPr>
                  <p:nvPr/>
                </p:nvSpPr>
                <p:spPr bwMode="gray">
                  <a:xfrm>
                    <a:off x="2448774" y="2285372"/>
                    <a:ext cx="219792" cy="296773"/>
                  </a:xfrm>
                  <a:custGeom>
                    <a:avLst/>
                    <a:gdLst>
                      <a:gd name="T0" fmla="*/ 0 w 748"/>
                      <a:gd name="T1" fmla="*/ 0 h 1177"/>
                      <a:gd name="T2" fmla="*/ 0 w 748"/>
                      <a:gd name="T3" fmla="*/ 0 h 1177"/>
                      <a:gd name="T4" fmla="*/ 0 w 748"/>
                      <a:gd name="T5" fmla="*/ 0 h 1177"/>
                      <a:gd name="T6" fmla="*/ 0 w 748"/>
                      <a:gd name="T7" fmla="*/ 0 h 1177"/>
                      <a:gd name="T8" fmla="*/ 0 w 748"/>
                      <a:gd name="T9" fmla="*/ 0 h 1177"/>
                      <a:gd name="T10" fmla="*/ 0 w 748"/>
                      <a:gd name="T11" fmla="*/ 0 h 1177"/>
                      <a:gd name="T12" fmla="*/ 0 w 748"/>
                      <a:gd name="T13" fmla="*/ 0 h 1177"/>
                      <a:gd name="T14" fmla="*/ 0 w 748"/>
                      <a:gd name="T15" fmla="*/ 0 h 1177"/>
                      <a:gd name="T16" fmla="*/ 0 w 748"/>
                      <a:gd name="T17" fmla="*/ 0 h 1177"/>
                      <a:gd name="T18" fmla="*/ 0 w 748"/>
                      <a:gd name="T19" fmla="*/ 0 h 1177"/>
                      <a:gd name="T20" fmla="*/ 0 w 748"/>
                      <a:gd name="T21" fmla="*/ 0 h 1177"/>
                      <a:gd name="T22" fmla="*/ 0 w 748"/>
                      <a:gd name="T23" fmla="*/ 0 h 1177"/>
                      <a:gd name="T24" fmla="*/ 0 w 748"/>
                      <a:gd name="T25" fmla="*/ 0 h 1177"/>
                      <a:gd name="T26" fmla="*/ 0 w 748"/>
                      <a:gd name="T27" fmla="*/ 0 h 1177"/>
                      <a:gd name="T28" fmla="*/ 0 w 748"/>
                      <a:gd name="T29" fmla="*/ 0 h 1177"/>
                      <a:gd name="T30" fmla="*/ 0 w 748"/>
                      <a:gd name="T31" fmla="*/ 0 h 1177"/>
                      <a:gd name="T32" fmla="*/ 0 w 748"/>
                      <a:gd name="T33" fmla="*/ 0 h 1177"/>
                      <a:gd name="T34" fmla="*/ 0 w 748"/>
                      <a:gd name="T35" fmla="*/ 0 h 1177"/>
                      <a:gd name="T36" fmla="*/ 0 w 748"/>
                      <a:gd name="T37" fmla="*/ 0 h 1177"/>
                      <a:gd name="T38" fmla="*/ 0 w 748"/>
                      <a:gd name="T39" fmla="*/ 0 h 1177"/>
                      <a:gd name="T40" fmla="*/ 0 w 748"/>
                      <a:gd name="T41" fmla="*/ 0 h 1177"/>
                      <a:gd name="T42" fmla="*/ 0 w 748"/>
                      <a:gd name="T43" fmla="*/ 0 h 1177"/>
                      <a:gd name="T44" fmla="*/ 0 w 748"/>
                      <a:gd name="T45" fmla="*/ 0 h 1177"/>
                      <a:gd name="T46" fmla="*/ 0 w 748"/>
                      <a:gd name="T47" fmla="*/ 0 h 1177"/>
                      <a:gd name="T48" fmla="*/ 0 w 748"/>
                      <a:gd name="T49" fmla="*/ 0 h 1177"/>
                      <a:gd name="T50" fmla="*/ 0 w 748"/>
                      <a:gd name="T51" fmla="*/ 0 h 1177"/>
                      <a:gd name="T52" fmla="*/ 0 w 748"/>
                      <a:gd name="T53" fmla="*/ 0 h 117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48"/>
                      <a:gd name="T82" fmla="*/ 0 h 1177"/>
                      <a:gd name="T83" fmla="*/ 748 w 748"/>
                      <a:gd name="T84" fmla="*/ 1177 h 117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48" h="1177">
                        <a:moveTo>
                          <a:pt x="71" y="593"/>
                        </a:moveTo>
                        <a:lnTo>
                          <a:pt x="103" y="579"/>
                        </a:lnTo>
                        <a:lnTo>
                          <a:pt x="174" y="708"/>
                        </a:lnTo>
                        <a:lnTo>
                          <a:pt x="336" y="838"/>
                        </a:lnTo>
                        <a:lnTo>
                          <a:pt x="320" y="967"/>
                        </a:lnTo>
                        <a:lnTo>
                          <a:pt x="384" y="1054"/>
                        </a:lnTo>
                        <a:lnTo>
                          <a:pt x="381" y="1102"/>
                        </a:lnTo>
                        <a:lnTo>
                          <a:pt x="606" y="1177"/>
                        </a:lnTo>
                        <a:lnTo>
                          <a:pt x="716" y="1005"/>
                        </a:lnTo>
                        <a:lnTo>
                          <a:pt x="668" y="861"/>
                        </a:lnTo>
                        <a:lnTo>
                          <a:pt x="701" y="676"/>
                        </a:lnTo>
                        <a:lnTo>
                          <a:pt x="594" y="644"/>
                        </a:lnTo>
                        <a:lnTo>
                          <a:pt x="594" y="596"/>
                        </a:lnTo>
                        <a:lnTo>
                          <a:pt x="659" y="499"/>
                        </a:lnTo>
                        <a:lnTo>
                          <a:pt x="604" y="467"/>
                        </a:lnTo>
                        <a:lnTo>
                          <a:pt x="604" y="377"/>
                        </a:lnTo>
                        <a:lnTo>
                          <a:pt x="652" y="354"/>
                        </a:lnTo>
                        <a:lnTo>
                          <a:pt x="748" y="225"/>
                        </a:lnTo>
                        <a:lnTo>
                          <a:pt x="627" y="70"/>
                        </a:lnTo>
                        <a:lnTo>
                          <a:pt x="619" y="0"/>
                        </a:lnTo>
                        <a:lnTo>
                          <a:pt x="481" y="87"/>
                        </a:lnTo>
                        <a:lnTo>
                          <a:pt x="394" y="32"/>
                        </a:lnTo>
                        <a:lnTo>
                          <a:pt x="281" y="53"/>
                        </a:lnTo>
                        <a:lnTo>
                          <a:pt x="169" y="161"/>
                        </a:lnTo>
                        <a:lnTo>
                          <a:pt x="0" y="161"/>
                        </a:lnTo>
                        <a:lnTo>
                          <a:pt x="71" y="257"/>
                        </a:lnTo>
                        <a:lnTo>
                          <a:pt x="71" y="59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7" name="Freeform 356"/>
                  <p:cNvSpPr>
                    <a:spLocks noChangeAspect="1"/>
                  </p:cNvSpPr>
                  <p:nvPr/>
                </p:nvSpPr>
                <p:spPr bwMode="gray">
                  <a:xfrm>
                    <a:off x="2088028" y="1984266"/>
                    <a:ext cx="578150" cy="366093"/>
                  </a:xfrm>
                  <a:custGeom>
                    <a:avLst/>
                    <a:gdLst>
                      <a:gd name="T0" fmla="*/ 0 w 1961"/>
                      <a:gd name="T1" fmla="*/ 0 h 1446"/>
                      <a:gd name="T2" fmla="*/ 0 w 1961"/>
                      <a:gd name="T3" fmla="*/ 0 h 1446"/>
                      <a:gd name="T4" fmla="*/ 0 w 1961"/>
                      <a:gd name="T5" fmla="*/ 0 h 1446"/>
                      <a:gd name="T6" fmla="*/ 0 w 1961"/>
                      <a:gd name="T7" fmla="*/ 0 h 1446"/>
                      <a:gd name="T8" fmla="*/ 0 w 1961"/>
                      <a:gd name="T9" fmla="*/ 0 h 1446"/>
                      <a:gd name="T10" fmla="*/ 0 w 1961"/>
                      <a:gd name="T11" fmla="*/ 0 h 1446"/>
                      <a:gd name="T12" fmla="*/ 0 w 1961"/>
                      <a:gd name="T13" fmla="*/ 0 h 1446"/>
                      <a:gd name="T14" fmla="*/ 0 w 1961"/>
                      <a:gd name="T15" fmla="*/ 0 h 1446"/>
                      <a:gd name="T16" fmla="*/ 0 w 1961"/>
                      <a:gd name="T17" fmla="*/ 0 h 1446"/>
                      <a:gd name="T18" fmla="*/ 0 w 1961"/>
                      <a:gd name="T19" fmla="*/ 0 h 1446"/>
                      <a:gd name="T20" fmla="*/ 0 w 1961"/>
                      <a:gd name="T21" fmla="*/ 0 h 1446"/>
                      <a:gd name="T22" fmla="*/ 0 w 1961"/>
                      <a:gd name="T23" fmla="*/ 0 h 1446"/>
                      <a:gd name="T24" fmla="*/ 0 w 1961"/>
                      <a:gd name="T25" fmla="*/ 0 h 1446"/>
                      <a:gd name="T26" fmla="*/ 0 w 1961"/>
                      <a:gd name="T27" fmla="*/ 0 h 1446"/>
                      <a:gd name="T28" fmla="*/ 0 w 1961"/>
                      <a:gd name="T29" fmla="*/ 0 h 1446"/>
                      <a:gd name="T30" fmla="*/ 0 w 1961"/>
                      <a:gd name="T31" fmla="*/ 0 h 1446"/>
                      <a:gd name="T32" fmla="*/ 0 w 1961"/>
                      <a:gd name="T33" fmla="*/ 0 h 1446"/>
                      <a:gd name="T34" fmla="*/ 0 w 1961"/>
                      <a:gd name="T35" fmla="*/ 0 h 1446"/>
                      <a:gd name="T36" fmla="*/ 0 w 1961"/>
                      <a:gd name="T37" fmla="*/ 0 h 1446"/>
                      <a:gd name="T38" fmla="*/ 0 w 1961"/>
                      <a:gd name="T39" fmla="*/ 0 h 1446"/>
                      <a:gd name="T40" fmla="*/ 0 w 1961"/>
                      <a:gd name="T41" fmla="*/ 0 h 1446"/>
                      <a:gd name="T42" fmla="*/ 0 w 1961"/>
                      <a:gd name="T43" fmla="*/ 0 h 1446"/>
                      <a:gd name="T44" fmla="*/ 0 w 1961"/>
                      <a:gd name="T45" fmla="*/ 0 h 1446"/>
                      <a:gd name="T46" fmla="*/ 0 w 1961"/>
                      <a:gd name="T47" fmla="*/ 0 h 1446"/>
                      <a:gd name="T48" fmla="*/ 0 w 1961"/>
                      <a:gd name="T49" fmla="*/ 0 h 1446"/>
                      <a:gd name="T50" fmla="*/ 0 w 1961"/>
                      <a:gd name="T51" fmla="*/ 0 h 1446"/>
                      <a:gd name="T52" fmla="*/ 0 w 1961"/>
                      <a:gd name="T53" fmla="*/ 0 h 1446"/>
                      <a:gd name="T54" fmla="*/ 0 w 1961"/>
                      <a:gd name="T55" fmla="*/ 0 h 1446"/>
                      <a:gd name="T56" fmla="*/ 0 w 1961"/>
                      <a:gd name="T57" fmla="*/ 0 h 1446"/>
                      <a:gd name="T58" fmla="*/ 0 w 1961"/>
                      <a:gd name="T59" fmla="*/ 0 h 1446"/>
                      <a:gd name="T60" fmla="*/ 0 w 1961"/>
                      <a:gd name="T61" fmla="*/ 0 h 1446"/>
                      <a:gd name="T62" fmla="*/ 0 w 1961"/>
                      <a:gd name="T63" fmla="*/ 0 h 1446"/>
                      <a:gd name="T64" fmla="*/ 0 w 1961"/>
                      <a:gd name="T65" fmla="*/ 0 h 1446"/>
                      <a:gd name="T66" fmla="*/ 0 w 1961"/>
                      <a:gd name="T67" fmla="*/ 0 h 1446"/>
                      <a:gd name="T68" fmla="*/ 0 w 1961"/>
                      <a:gd name="T69" fmla="*/ 0 h 1446"/>
                      <a:gd name="T70" fmla="*/ 0 w 1961"/>
                      <a:gd name="T71" fmla="*/ 0 h 1446"/>
                      <a:gd name="T72" fmla="*/ 0 w 1961"/>
                      <a:gd name="T73" fmla="*/ 0 h 1446"/>
                      <a:gd name="T74" fmla="*/ 0 w 1961"/>
                      <a:gd name="T75" fmla="*/ 0 h 1446"/>
                      <a:gd name="T76" fmla="*/ 0 w 1961"/>
                      <a:gd name="T77" fmla="*/ 0 h 1446"/>
                      <a:gd name="T78" fmla="*/ 0 w 1961"/>
                      <a:gd name="T79" fmla="*/ 0 h 1446"/>
                      <a:gd name="T80" fmla="*/ 0 w 1961"/>
                      <a:gd name="T81" fmla="*/ 0 h 1446"/>
                      <a:gd name="T82" fmla="*/ 0 w 1961"/>
                      <a:gd name="T83" fmla="*/ 0 h 1446"/>
                      <a:gd name="T84" fmla="*/ 0 w 1961"/>
                      <a:gd name="T85" fmla="*/ 0 h 1446"/>
                      <a:gd name="T86" fmla="*/ 0 w 1961"/>
                      <a:gd name="T87" fmla="*/ 0 h 144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61"/>
                      <a:gd name="T133" fmla="*/ 0 h 1446"/>
                      <a:gd name="T134" fmla="*/ 1961 w 1961"/>
                      <a:gd name="T135" fmla="*/ 1446 h 144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61" h="1446">
                        <a:moveTo>
                          <a:pt x="1332" y="140"/>
                        </a:moveTo>
                        <a:lnTo>
                          <a:pt x="1374" y="210"/>
                        </a:lnTo>
                        <a:lnTo>
                          <a:pt x="1357" y="365"/>
                        </a:lnTo>
                        <a:lnTo>
                          <a:pt x="1574" y="349"/>
                        </a:lnTo>
                        <a:lnTo>
                          <a:pt x="1713" y="420"/>
                        </a:lnTo>
                        <a:lnTo>
                          <a:pt x="1761" y="534"/>
                        </a:lnTo>
                        <a:lnTo>
                          <a:pt x="1906" y="543"/>
                        </a:lnTo>
                        <a:lnTo>
                          <a:pt x="1923" y="598"/>
                        </a:lnTo>
                        <a:lnTo>
                          <a:pt x="1800" y="687"/>
                        </a:lnTo>
                        <a:lnTo>
                          <a:pt x="1761" y="817"/>
                        </a:lnTo>
                        <a:lnTo>
                          <a:pt x="1938" y="897"/>
                        </a:lnTo>
                        <a:lnTo>
                          <a:pt x="1961" y="994"/>
                        </a:lnTo>
                        <a:lnTo>
                          <a:pt x="1841" y="1091"/>
                        </a:lnTo>
                        <a:lnTo>
                          <a:pt x="1841" y="1189"/>
                        </a:lnTo>
                        <a:lnTo>
                          <a:pt x="1703" y="1276"/>
                        </a:lnTo>
                        <a:lnTo>
                          <a:pt x="1616" y="1221"/>
                        </a:lnTo>
                        <a:lnTo>
                          <a:pt x="1503" y="1242"/>
                        </a:lnTo>
                        <a:lnTo>
                          <a:pt x="1391" y="1350"/>
                        </a:lnTo>
                        <a:lnTo>
                          <a:pt x="1222" y="1350"/>
                        </a:lnTo>
                        <a:lnTo>
                          <a:pt x="1084" y="1446"/>
                        </a:lnTo>
                        <a:lnTo>
                          <a:pt x="1003" y="1333"/>
                        </a:lnTo>
                        <a:lnTo>
                          <a:pt x="1090" y="1276"/>
                        </a:lnTo>
                        <a:lnTo>
                          <a:pt x="977" y="1210"/>
                        </a:lnTo>
                        <a:lnTo>
                          <a:pt x="880" y="1268"/>
                        </a:lnTo>
                        <a:lnTo>
                          <a:pt x="783" y="1189"/>
                        </a:lnTo>
                        <a:lnTo>
                          <a:pt x="670" y="1195"/>
                        </a:lnTo>
                        <a:lnTo>
                          <a:pt x="445" y="1001"/>
                        </a:lnTo>
                        <a:lnTo>
                          <a:pt x="202" y="937"/>
                        </a:lnTo>
                        <a:lnTo>
                          <a:pt x="77" y="920"/>
                        </a:lnTo>
                        <a:lnTo>
                          <a:pt x="47" y="752"/>
                        </a:lnTo>
                        <a:lnTo>
                          <a:pt x="0" y="500"/>
                        </a:lnTo>
                        <a:lnTo>
                          <a:pt x="123" y="349"/>
                        </a:lnTo>
                        <a:lnTo>
                          <a:pt x="170" y="284"/>
                        </a:lnTo>
                        <a:lnTo>
                          <a:pt x="322" y="269"/>
                        </a:lnTo>
                        <a:lnTo>
                          <a:pt x="299" y="155"/>
                        </a:lnTo>
                        <a:lnTo>
                          <a:pt x="386" y="0"/>
                        </a:lnTo>
                        <a:lnTo>
                          <a:pt x="628" y="0"/>
                        </a:lnTo>
                        <a:lnTo>
                          <a:pt x="719" y="75"/>
                        </a:lnTo>
                        <a:lnTo>
                          <a:pt x="832" y="49"/>
                        </a:lnTo>
                        <a:lnTo>
                          <a:pt x="912" y="108"/>
                        </a:lnTo>
                        <a:lnTo>
                          <a:pt x="1052" y="155"/>
                        </a:lnTo>
                        <a:lnTo>
                          <a:pt x="1122" y="59"/>
                        </a:lnTo>
                        <a:lnTo>
                          <a:pt x="1196" y="26"/>
                        </a:lnTo>
                        <a:lnTo>
                          <a:pt x="1332" y="14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8" name="Freeform 357"/>
                  <p:cNvSpPr>
                    <a:spLocks noChangeAspect="1"/>
                  </p:cNvSpPr>
                  <p:nvPr/>
                </p:nvSpPr>
                <p:spPr bwMode="gray">
                  <a:xfrm>
                    <a:off x="1605440" y="1538023"/>
                    <a:ext cx="941285" cy="574051"/>
                  </a:xfrm>
                  <a:custGeom>
                    <a:avLst/>
                    <a:gdLst>
                      <a:gd name="T0" fmla="*/ 0 w 3197"/>
                      <a:gd name="T1" fmla="*/ 0 h 2268"/>
                      <a:gd name="T2" fmla="*/ 0 w 3197"/>
                      <a:gd name="T3" fmla="*/ 0 h 2268"/>
                      <a:gd name="T4" fmla="*/ 0 w 3197"/>
                      <a:gd name="T5" fmla="*/ 0 h 2268"/>
                      <a:gd name="T6" fmla="*/ 0 w 3197"/>
                      <a:gd name="T7" fmla="*/ 0 h 2268"/>
                      <a:gd name="T8" fmla="*/ 0 w 3197"/>
                      <a:gd name="T9" fmla="*/ 0 h 2268"/>
                      <a:gd name="T10" fmla="*/ 0 w 3197"/>
                      <a:gd name="T11" fmla="*/ 0 h 2268"/>
                      <a:gd name="T12" fmla="*/ 0 w 3197"/>
                      <a:gd name="T13" fmla="*/ 0 h 2268"/>
                      <a:gd name="T14" fmla="*/ 0 w 3197"/>
                      <a:gd name="T15" fmla="*/ 0 h 2268"/>
                      <a:gd name="T16" fmla="*/ 0 w 3197"/>
                      <a:gd name="T17" fmla="*/ 0 h 2268"/>
                      <a:gd name="T18" fmla="*/ 0 w 3197"/>
                      <a:gd name="T19" fmla="*/ 0 h 2268"/>
                      <a:gd name="T20" fmla="*/ 0 w 3197"/>
                      <a:gd name="T21" fmla="*/ 0 h 2268"/>
                      <a:gd name="T22" fmla="*/ 0 w 3197"/>
                      <a:gd name="T23" fmla="*/ 0 h 2268"/>
                      <a:gd name="T24" fmla="*/ 0 w 3197"/>
                      <a:gd name="T25" fmla="*/ 0 h 2268"/>
                      <a:gd name="T26" fmla="*/ 0 w 3197"/>
                      <a:gd name="T27" fmla="*/ 0 h 2268"/>
                      <a:gd name="T28" fmla="*/ 0 w 3197"/>
                      <a:gd name="T29" fmla="*/ 0 h 2268"/>
                      <a:gd name="T30" fmla="*/ 0 w 3197"/>
                      <a:gd name="T31" fmla="*/ 0 h 2268"/>
                      <a:gd name="T32" fmla="*/ 0 w 3197"/>
                      <a:gd name="T33" fmla="*/ 0 h 2268"/>
                      <a:gd name="T34" fmla="*/ 0 w 3197"/>
                      <a:gd name="T35" fmla="*/ 0 h 2268"/>
                      <a:gd name="T36" fmla="*/ 0 w 3197"/>
                      <a:gd name="T37" fmla="*/ 0 h 2268"/>
                      <a:gd name="T38" fmla="*/ 0 w 3197"/>
                      <a:gd name="T39" fmla="*/ 0 h 2268"/>
                      <a:gd name="T40" fmla="*/ 0 w 3197"/>
                      <a:gd name="T41" fmla="*/ 0 h 2268"/>
                      <a:gd name="T42" fmla="*/ 0 w 3197"/>
                      <a:gd name="T43" fmla="*/ 0 h 2268"/>
                      <a:gd name="T44" fmla="*/ 0 w 3197"/>
                      <a:gd name="T45" fmla="*/ 0 h 2268"/>
                      <a:gd name="T46" fmla="*/ 0 w 3197"/>
                      <a:gd name="T47" fmla="*/ 0 h 2268"/>
                      <a:gd name="T48" fmla="*/ 0 w 3197"/>
                      <a:gd name="T49" fmla="*/ 0 h 2268"/>
                      <a:gd name="T50" fmla="*/ 0 w 3197"/>
                      <a:gd name="T51" fmla="*/ 0 h 2268"/>
                      <a:gd name="T52" fmla="*/ 0 w 3197"/>
                      <a:gd name="T53" fmla="*/ 0 h 2268"/>
                      <a:gd name="T54" fmla="*/ 0 w 3197"/>
                      <a:gd name="T55" fmla="*/ 0 h 2268"/>
                      <a:gd name="T56" fmla="*/ 0 w 3197"/>
                      <a:gd name="T57" fmla="*/ 0 h 2268"/>
                      <a:gd name="T58" fmla="*/ 0 w 3197"/>
                      <a:gd name="T59" fmla="*/ 0 h 2268"/>
                      <a:gd name="T60" fmla="*/ 0 w 3197"/>
                      <a:gd name="T61" fmla="*/ 0 h 2268"/>
                      <a:gd name="T62" fmla="*/ 0 w 3197"/>
                      <a:gd name="T63" fmla="*/ 0 h 2268"/>
                      <a:gd name="T64" fmla="*/ 0 w 3197"/>
                      <a:gd name="T65" fmla="*/ 0 h 2268"/>
                      <a:gd name="T66" fmla="*/ 0 w 3197"/>
                      <a:gd name="T67" fmla="*/ 0 h 2268"/>
                      <a:gd name="T68" fmla="*/ 0 w 3197"/>
                      <a:gd name="T69" fmla="*/ 0 h 2268"/>
                      <a:gd name="T70" fmla="*/ 0 w 3197"/>
                      <a:gd name="T71" fmla="*/ 0 h 226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197"/>
                      <a:gd name="T109" fmla="*/ 0 h 2268"/>
                      <a:gd name="T110" fmla="*/ 3197 w 3197"/>
                      <a:gd name="T111" fmla="*/ 2268 h 226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197" h="2268">
                        <a:moveTo>
                          <a:pt x="420" y="1930"/>
                        </a:moveTo>
                        <a:lnTo>
                          <a:pt x="374" y="1730"/>
                        </a:lnTo>
                        <a:lnTo>
                          <a:pt x="235" y="1601"/>
                        </a:lnTo>
                        <a:lnTo>
                          <a:pt x="261" y="1478"/>
                        </a:lnTo>
                        <a:lnTo>
                          <a:pt x="212" y="1359"/>
                        </a:lnTo>
                        <a:lnTo>
                          <a:pt x="235" y="1155"/>
                        </a:lnTo>
                        <a:lnTo>
                          <a:pt x="170" y="962"/>
                        </a:lnTo>
                        <a:lnTo>
                          <a:pt x="36" y="833"/>
                        </a:lnTo>
                        <a:lnTo>
                          <a:pt x="0" y="762"/>
                        </a:lnTo>
                        <a:lnTo>
                          <a:pt x="19" y="742"/>
                        </a:lnTo>
                        <a:lnTo>
                          <a:pt x="123" y="381"/>
                        </a:lnTo>
                        <a:lnTo>
                          <a:pt x="244" y="284"/>
                        </a:lnTo>
                        <a:lnTo>
                          <a:pt x="261" y="140"/>
                        </a:lnTo>
                        <a:lnTo>
                          <a:pt x="348" y="64"/>
                        </a:lnTo>
                        <a:lnTo>
                          <a:pt x="461" y="85"/>
                        </a:lnTo>
                        <a:lnTo>
                          <a:pt x="519" y="85"/>
                        </a:lnTo>
                        <a:lnTo>
                          <a:pt x="574" y="0"/>
                        </a:lnTo>
                        <a:lnTo>
                          <a:pt x="649" y="0"/>
                        </a:lnTo>
                        <a:lnTo>
                          <a:pt x="704" y="97"/>
                        </a:lnTo>
                        <a:lnTo>
                          <a:pt x="622" y="268"/>
                        </a:lnTo>
                        <a:lnTo>
                          <a:pt x="729" y="407"/>
                        </a:lnTo>
                        <a:lnTo>
                          <a:pt x="944" y="407"/>
                        </a:lnTo>
                        <a:lnTo>
                          <a:pt x="1052" y="462"/>
                        </a:lnTo>
                        <a:lnTo>
                          <a:pt x="1074" y="600"/>
                        </a:lnTo>
                        <a:lnTo>
                          <a:pt x="1228" y="607"/>
                        </a:lnTo>
                        <a:lnTo>
                          <a:pt x="1309" y="543"/>
                        </a:lnTo>
                        <a:lnTo>
                          <a:pt x="1423" y="645"/>
                        </a:lnTo>
                        <a:lnTo>
                          <a:pt x="1423" y="752"/>
                        </a:lnTo>
                        <a:lnTo>
                          <a:pt x="1493" y="817"/>
                        </a:lnTo>
                        <a:lnTo>
                          <a:pt x="1478" y="929"/>
                        </a:lnTo>
                        <a:lnTo>
                          <a:pt x="1648" y="956"/>
                        </a:lnTo>
                        <a:lnTo>
                          <a:pt x="1826" y="1075"/>
                        </a:lnTo>
                        <a:lnTo>
                          <a:pt x="2042" y="1107"/>
                        </a:lnTo>
                        <a:lnTo>
                          <a:pt x="2229" y="1301"/>
                        </a:lnTo>
                        <a:lnTo>
                          <a:pt x="2481" y="1317"/>
                        </a:lnTo>
                        <a:lnTo>
                          <a:pt x="2625" y="1188"/>
                        </a:lnTo>
                        <a:lnTo>
                          <a:pt x="2665" y="1310"/>
                        </a:lnTo>
                        <a:lnTo>
                          <a:pt x="2787" y="1310"/>
                        </a:lnTo>
                        <a:lnTo>
                          <a:pt x="3019" y="1465"/>
                        </a:lnTo>
                        <a:lnTo>
                          <a:pt x="3030" y="1592"/>
                        </a:lnTo>
                        <a:lnTo>
                          <a:pt x="3197" y="1666"/>
                        </a:lnTo>
                        <a:lnTo>
                          <a:pt x="3191" y="1720"/>
                        </a:lnTo>
                        <a:lnTo>
                          <a:pt x="3003" y="1817"/>
                        </a:lnTo>
                        <a:lnTo>
                          <a:pt x="2971" y="1908"/>
                        </a:lnTo>
                        <a:lnTo>
                          <a:pt x="2835" y="1794"/>
                        </a:lnTo>
                        <a:lnTo>
                          <a:pt x="2761" y="1827"/>
                        </a:lnTo>
                        <a:lnTo>
                          <a:pt x="2691" y="1923"/>
                        </a:lnTo>
                        <a:lnTo>
                          <a:pt x="2551" y="1876"/>
                        </a:lnTo>
                        <a:lnTo>
                          <a:pt x="2471" y="1817"/>
                        </a:lnTo>
                        <a:lnTo>
                          <a:pt x="2358" y="1843"/>
                        </a:lnTo>
                        <a:lnTo>
                          <a:pt x="2267" y="1768"/>
                        </a:lnTo>
                        <a:lnTo>
                          <a:pt x="2025" y="1768"/>
                        </a:lnTo>
                        <a:lnTo>
                          <a:pt x="1938" y="1923"/>
                        </a:lnTo>
                        <a:lnTo>
                          <a:pt x="1961" y="2037"/>
                        </a:lnTo>
                        <a:lnTo>
                          <a:pt x="1809" y="2052"/>
                        </a:lnTo>
                        <a:lnTo>
                          <a:pt x="1762" y="2117"/>
                        </a:lnTo>
                        <a:lnTo>
                          <a:pt x="1639" y="2268"/>
                        </a:lnTo>
                        <a:lnTo>
                          <a:pt x="1632" y="2253"/>
                        </a:lnTo>
                        <a:lnTo>
                          <a:pt x="1639" y="2268"/>
                        </a:lnTo>
                        <a:lnTo>
                          <a:pt x="1584" y="2198"/>
                        </a:lnTo>
                        <a:lnTo>
                          <a:pt x="1413" y="2166"/>
                        </a:lnTo>
                        <a:lnTo>
                          <a:pt x="1300" y="1946"/>
                        </a:lnTo>
                        <a:lnTo>
                          <a:pt x="1187" y="1810"/>
                        </a:lnTo>
                        <a:lnTo>
                          <a:pt x="1107" y="1785"/>
                        </a:lnTo>
                        <a:lnTo>
                          <a:pt x="993" y="1704"/>
                        </a:lnTo>
                        <a:lnTo>
                          <a:pt x="944" y="1785"/>
                        </a:lnTo>
                        <a:lnTo>
                          <a:pt x="777" y="1849"/>
                        </a:lnTo>
                        <a:lnTo>
                          <a:pt x="622" y="1859"/>
                        </a:lnTo>
                        <a:lnTo>
                          <a:pt x="558" y="1930"/>
                        </a:lnTo>
                        <a:lnTo>
                          <a:pt x="422" y="1946"/>
                        </a:lnTo>
                        <a:lnTo>
                          <a:pt x="420" y="193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29" name="Freeform 358"/>
                  <p:cNvSpPr>
                    <a:spLocks noChangeAspect="1"/>
                  </p:cNvSpPr>
                  <p:nvPr/>
                </p:nvSpPr>
                <p:spPr bwMode="gray">
                  <a:xfrm>
                    <a:off x="2489388" y="1503363"/>
                    <a:ext cx="236516" cy="67153"/>
                  </a:xfrm>
                  <a:custGeom>
                    <a:avLst/>
                    <a:gdLst>
                      <a:gd name="T0" fmla="*/ 0 w 797"/>
                      <a:gd name="T1" fmla="*/ 0 h 271"/>
                      <a:gd name="T2" fmla="*/ 0 w 797"/>
                      <a:gd name="T3" fmla="*/ 0 h 271"/>
                      <a:gd name="T4" fmla="*/ 0 w 797"/>
                      <a:gd name="T5" fmla="*/ 0 h 271"/>
                      <a:gd name="T6" fmla="*/ 0 w 797"/>
                      <a:gd name="T7" fmla="*/ 0 h 271"/>
                      <a:gd name="T8" fmla="*/ 0 w 797"/>
                      <a:gd name="T9" fmla="*/ 0 h 271"/>
                      <a:gd name="T10" fmla="*/ 0 w 797"/>
                      <a:gd name="T11" fmla="*/ 0 h 271"/>
                      <a:gd name="T12" fmla="*/ 0 w 797"/>
                      <a:gd name="T13" fmla="*/ 0 h 271"/>
                      <a:gd name="T14" fmla="*/ 0 w 797"/>
                      <a:gd name="T15" fmla="*/ 0 h 271"/>
                      <a:gd name="T16" fmla="*/ 0 w 797"/>
                      <a:gd name="T17" fmla="*/ 0 h 271"/>
                      <a:gd name="T18" fmla="*/ 0 w 797"/>
                      <a:gd name="T19" fmla="*/ 0 h 27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97"/>
                      <a:gd name="T31" fmla="*/ 0 h 271"/>
                      <a:gd name="T32" fmla="*/ 797 w 797"/>
                      <a:gd name="T33" fmla="*/ 271 h 27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97" h="271">
                        <a:moveTo>
                          <a:pt x="0" y="0"/>
                        </a:moveTo>
                        <a:lnTo>
                          <a:pt x="65" y="64"/>
                        </a:lnTo>
                        <a:lnTo>
                          <a:pt x="74" y="195"/>
                        </a:lnTo>
                        <a:lnTo>
                          <a:pt x="161" y="239"/>
                        </a:lnTo>
                        <a:lnTo>
                          <a:pt x="252" y="55"/>
                        </a:lnTo>
                        <a:lnTo>
                          <a:pt x="355" y="142"/>
                        </a:lnTo>
                        <a:lnTo>
                          <a:pt x="430" y="259"/>
                        </a:lnTo>
                        <a:lnTo>
                          <a:pt x="623" y="217"/>
                        </a:lnTo>
                        <a:lnTo>
                          <a:pt x="797" y="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0" name="Freeform 359"/>
                  <p:cNvSpPr>
                    <a:spLocks noChangeAspect="1"/>
                  </p:cNvSpPr>
                  <p:nvPr/>
                </p:nvSpPr>
                <p:spPr bwMode="gray">
                  <a:xfrm>
                    <a:off x="2037858" y="2216052"/>
                    <a:ext cx="430029" cy="270779"/>
                  </a:xfrm>
                  <a:custGeom>
                    <a:avLst/>
                    <a:gdLst>
                      <a:gd name="T0" fmla="*/ 0 w 1461"/>
                      <a:gd name="T1" fmla="*/ 0 h 1066"/>
                      <a:gd name="T2" fmla="*/ 0 w 1461"/>
                      <a:gd name="T3" fmla="*/ 0 h 1066"/>
                      <a:gd name="T4" fmla="*/ 0 w 1461"/>
                      <a:gd name="T5" fmla="*/ 0 h 1066"/>
                      <a:gd name="T6" fmla="*/ 0 w 1461"/>
                      <a:gd name="T7" fmla="*/ 0 h 1066"/>
                      <a:gd name="T8" fmla="*/ 0 w 1461"/>
                      <a:gd name="T9" fmla="*/ 0 h 1066"/>
                      <a:gd name="T10" fmla="*/ 0 w 1461"/>
                      <a:gd name="T11" fmla="*/ 0 h 1066"/>
                      <a:gd name="T12" fmla="*/ 0 w 1461"/>
                      <a:gd name="T13" fmla="*/ 0 h 1066"/>
                      <a:gd name="T14" fmla="*/ 0 w 1461"/>
                      <a:gd name="T15" fmla="*/ 0 h 1066"/>
                      <a:gd name="T16" fmla="*/ 0 w 1461"/>
                      <a:gd name="T17" fmla="*/ 0 h 1066"/>
                      <a:gd name="T18" fmla="*/ 0 w 1461"/>
                      <a:gd name="T19" fmla="*/ 0 h 1066"/>
                      <a:gd name="T20" fmla="*/ 0 w 1461"/>
                      <a:gd name="T21" fmla="*/ 0 h 1066"/>
                      <a:gd name="T22" fmla="*/ 0 w 1461"/>
                      <a:gd name="T23" fmla="*/ 0 h 1066"/>
                      <a:gd name="T24" fmla="*/ 0 w 1461"/>
                      <a:gd name="T25" fmla="*/ 0 h 1066"/>
                      <a:gd name="T26" fmla="*/ 0 w 1461"/>
                      <a:gd name="T27" fmla="*/ 0 h 1066"/>
                      <a:gd name="T28" fmla="*/ 0 w 1461"/>
                      <a:gd name="T29" fmla="*/ 0 h 1066"/>
                      <a:gd name="T30" fmla="*/ 0 w 1461"/>
                      <a:gd name="T31" fmla="*/ 0 h 1066"/>
                      <a:gd name="T32" fmla="*/ 0 w 1461"/>
                      <a:gd name="T33" fmla="*/ 0 h 1066"/>
                      <a:gd name="T34" fmla="*/ 0 w 1461"/>
                      <a:gd name="T35" fmla="*/ 0 h 1066"/>
                      <a:gd name="T36" fmla="*/ 0 w 1461"/>
                      <a:gd name="T37" fmla="*/ 0 h 1066"/>
                      <a:gd name="T38" fmla="*/ 0 w 1461"/>
                      <a:gd name="T39" fmla="*/ 0 h 1066"/>
                      <a:gd name="T40" fmla="*/ 0 w 1461"/>
                      <a:gd name="T41" fmla="*/ 0 h 1066"/>
                      <a:gd name="T42" fmla="*/ 0 w 1461"/>
                      <a:gd name="T43" fmla="*/ 0 h 1066"/>
                      <a:gd name="T44" fmla="*/ 0 w 1461"/>
                      <a:gd name="T45" fmla="*/ 0 h 1066"/>
                      <a:gd name="T46" fmla="*/ 0 w 1461"/>
                      <a:gd name="T47" fmla="*/ 0 h 1066"/>
                      <a:gd name="T48" fmla="*/ 0 w 1461"/>
                      <a:gd name="T49" fmla="*/ 0 h 1066"/>
                      <a:gd name="T50" fmla="*/ 0 w 1461"/>
                      <a:gd name="T51" fmla="*/ 0 h 1066"/>
                      <a:gd name="T52" fmla="*/ 0 w 1461"/>
                      <a:gd name="T53" fmla="*/ 0 h 1066"/>
                      <a:gd name="T54" fmla="*/ 0 w 1461"/>
                      <a:gd name="T55" fmla="*/ 0 h 1066"/>
                      <a:gd name="T56" fmla="*/ 0 w 1461"/>
                      <a:gd name="T57" fmla="*/ 0 h 1066"/>
                      <a:gd name="T58" fmla="*/ 0 w 1461"/>
                      <a:gd name="T59" fmla="*/ 0 h 1066"/>
                      <a:gd name="T60" fmla="*/ 0 w 1461"/>
                      <a:gd name="T61" fmla="*/ 0 h 1066"/>
                      <a:gd name="T62" fmla="*/ 0 w 1461"/>
                      <a:gd name="T63" fmla="*/ 0 h 1066"/>
                      <a:gd name="T64" fmla="*/ 0 w 1461"/>
                      <a:gd name="T65" fmla="*/ 0 h 1066"/>
                      <a:gd name="T66" fmla="*/ 0 w 1461"/>
                      <a:gd name="T67" fmla="*/ 0 h 1066"/>
                      <a:gd name="T68" fmla="*/ 0 w 1461"/>
                      <a:gd name="T69" fmla="*/ 0 h 106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461"/>
                      <a:gd name="T106" fmla="*/ 0 h 1066"/>
                      <a:gd name="T107" fmla="*/ 1461 w 1461"/>
                      <a:gd name="T108" fmla="*/ 1066 h 106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461" h="1066">
                        <a:moveTo>
                          <a:pt x="310" y="984"/>
                        </a:moveTo>
                        <a:lnTo>
                          <a:pt x="119" y="816"/>
                        </a:lnTo>
                        <a:lnTo>
                          <a:pt x="232" y="752"/>
                        </a:lnTo>
                        <a:lnTo>
                          <a:pt x="39" y="720"/>
                        </a:lnTo>
                        <a:lnTo>
                          <a:pt x="22" y="723"/>
                        </a:lnTo>
                        <a:lnTo>
                          <a:pt x="22" y="646"/>
                        </a:lnTo>
                        <a:lnTo>
                          <a:pt x="81" y="606"/>
                        </a:lnTo>
                        <a:lnTo>
                          <a:pt x="0" y="462"/>
                        </a:lnTo>
                        <a:lnTo>
                          <a:pt x="22" y="322"/>
                        </a:lnTo>
                        <a:lnTo>
                          <a:pt x="242" y="226"/>
                        </a:lnTo>
                        <a:lnTo>
                          <a:pt x="200" y="146"/>
                        </a:lnTo>
                        <a:lnTo>
                          <a:pt x="248" y="42"/>
                        </a:lnTo>
                        <a:lnTo>
                          <a:pt x="245" y="0"/>
                        </a:lnTo>
                        <a:lnTo>
                          <a:pt x="370" y="17"/>
                        </a:lnTo>
                        <a:lnTo>
                          <a:pt x="613" y="81"/>
                        </a:lnTo>
                        <a:lnTo>
                          <a:pt x="838" y="275"/>
                        </a:lnTo>
                        <a:lnTo>
                          <a:pt x="951" y="269"/>
                        </a:lnTo>
                        <a:lnTo>
                          <a:pt x="1048" y="348"/>
                        </a:lnTo>
                        <a:lnTo>
                          <a:pt x="1145" y="290"/>
                        </a:lnTo>
                        <a:lnTo>
                          <a:pt x="1258" y="356"/>
                        </a:lnTo>
                        <a:lnTo>
                          <a:pt x="1171" y="413"/>
                        </a:lnTo>
                        <a:lnTo>
                          <a:pt x="1252" y="526"/>
                        </a:lnTo>
                        <a:lnTo>
                          <a:pt x="1390" y="430"/>
                        </a:lnTo>
                        <a:lnTo>
                          <a:pt x="1461" y="526"/>
                        </a:lnTo>
                        <a:lnTo>
                          <a:pt x="1461" y="862"/>
                        </a:lnTo>
                        <a:lnTo>
                          <a:pt x="1387" y="903"/>
                        </a:lnTo>
                        <a:lnTo>
                          <a:pt x="1355" y="968"/>
                        </a:lnTo>
                        <a:lnTo>
                          <a:pt x="1161" y="968"/>
                        </a:lnTo>
                        <a:lnTo>
                          <a:pt x="1058" y="1066"/>
                        </a:lnTo>
                        <a:lnTo>
                          <a:pt x="957" y="1011"/>
                        </a:lnTo>
                        <a:lnTo>
                          <a:pt x="925" y="903"/>
                        </a:lnTo>
                        <a:lnTo>
                          <a:pt x="781" y="848"/>
                        </a:lnTo>
                        <a:lnTo>
                          <a:pt x="499" y="994"/>
                        </a:lnTo>
                        <a:lnTo>
                          <a:pt x="387" y="952"/>
                        </a:lnTo>
                        <a:lnTo>
                          <a:pt x="310" y="98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1" name="Freeform 360"/>
                  <p:cNvSpPr>
                    <a:spLocks noChangeAspect="1"/>
                  </p:cNvSpPr>
                  <p:nvPr/>
                </p:nvSpPr>
                <p:spPr bwMode="gray">
                  <a:xfrm>
                    <a:off x="2403382" y="2562649"/>
                    <a:ext cx="279519" cy="236119"/>
                  </a:xfrm>
                  <a:custGeom>
                    <a:avLst/>
                    <a:gdLst>
                      <a:gd name="T0" fmla="*/ 0 w 952"/>
                      <a:gd name="T1" fmla="*/ 0 h 933"/>
                      <a:gd name="T2" fmla="*/ 0 w 952"/>
                      <a:gd name="T3" fmla="*/ 0 h 933"/>
                      <a:gd name="T4" fmla="*/ 0 w 952"/>
                      <a:gd name="T5" fmla="*/ 0 h 933"/>
                      <a:gd name="T6" fmla="*/ 0 w 952"/>
                      <a:gd name="T7" fmla="*/ 0 h 933"/>
                      <a:gd name="T8" fmla="*/ 0 w 952"/>
                      <a:gd name="T9" fmla="*/ 0 h 933"/>
                      <a:gd name="T10" fmla="*/ 0 w 952"/>
                      <a:gd name="T11" fmla="*/ 0 h 933"/>
                      <a:gd name="T12" fmla="*/ 0 w 952"/>
                      <a:gd name="T13" fmla="*/ 0 h 933"/>
                      <a:gd name="T14" fmla="*/ 0 w 952"/>
                      <a:gd name="T15" fmla="*/ 0 h 933"/>
                      <a:gd name="T16" fmla="*/ 0 w 952"/>
                      <a:gd name="T17" fmla="*/ 0 h 933"/>
                      <a:gd name="T18" fmla="*/ 0 w 952"/>
                      <a:gd name="T19" fmla="*/ 0 h 933"/>
                      <a:gd name="T20" fmla="*/ 0 w 952"/>
                      <a:gd name="T21" fmla="*/ 0 h 933"/>
                      <a:gd name="T22" fmla="*/ 0 w 952"/>
                      <a:gd name="T23" fmla="*/ 0 h 933"/>
                      <a:gd name="T24" fmla="*/ 0 w 952"/>
                      <a:gd name="T25" fmla="*/ 0 h 933"/>
                      <a:gd name="T26" fmla="*/ 0 w 952"/>
                      <a:gd name="T27" fmla="*/ 0 h 933"/>
                      <a:gd name="T28" fmla="*/ 0 w 952"/>
                      <a:gd name="T29" fmla="*/ 0 h 933"/>
                      <a:gd name="T30" fmla="*/ 0 w 952"/>
                      <a:gd name="T31" fmla="*/ 0 h 933"/>
                      <a:gd name="T32" fmla="*/ 0 w 952"/>
                      <a:gd name="T33" fmla="*/ 0 h 933"/>
                      <a:gd name="T34" fmla="*/ 0 w 952"/>
                      <a:gd name="T35" fmla="*/ 0 h 933"/>
                      <a:gd name="T36" fmla="*/ 0 w 952"/>
                      <a:gd name="T37" fmla="*/ 0 h 933"/>
                      <a:gd name="T38" fmla="*/ 0 w 952"/>
                      <a:gd name="T39" fmla="*/ 0 h 933"/>
                      <a:gd name="T40" fmla="*/ 0 w 952"/>
                      <a:gd name="T41" fmla="*/ 0 h 933"/>
                      <a:gd name="T42" fmla="*/ 0 w 952"/>
                      <a:gd name="T43" fmla="*/ 0 h 933"/>
                      <a:gd name="T44" fmla="*/ 0 w 952"/>
                      <a:gd name="T45" fmla="*/ 0 h 933"/>
                      <a:gd name="T46" fmla="*/ 0 w 952"/>
                      <a:gd name="T47" fmla="*/ 0 h 933"/>
                      <a:gd name="T48" fmla="*/ 0 w 952"/>
                      <a:gd name="T49" fmla="*/ 0 h 933"/>
                      <a:gd name="T50" fmla="*/ 0 w 952"/>
                      <a:gd name="T51" fmla="*/ 0 h 933"/>
                      <a:gd name="T52" fmla="*/ 0 w 952"/>
                      <a:gd name="T53" fmla="*/ 0 h 933"/>
                      <a:gd name="T54" fmla="*/ 0 w 952"/>
                      <a:gd name="T55" fmla="*/ 0 h 933"/>
                      <a:gd name="T56" fmla="*/ 0 w 952"/>
                      <a:gd name="T57" fmla="*/ 0 h 933"/>
                      <a:gd name="T58" fmla="*/ 0 w 952"/>
                      <a:gd name="T59" fmla="*/ 0 h 93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952"/>
                      <a:gd name="T91" fmla="*/ 0 h 933"/>
                      <a:gd name="T92" fmla="*/ 952 w 952"/>
                      <a:gd name="T93" fmla="*/ 933 h 93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952" h="933">
                        <a:moveTo>
                          <a:pt x="0" y="545"/>
                        </a:moveTo>
                        <a:lnTo>
                          <a:pt x="0" y="545"/>
                        </a:lnTo>
                        <a:lnTo>
                          <a:pt x="74" y="422"/>
                        </a:lnTo>
                        <a:lnTo>
                          <a:pt x="43" y="388"/>
                        </a:lnTo>
                        <a:lnTo>
                          <a:pt x="59" y="316"/>
                        </a:lnTo>
                        <a:lnTo>
                          <a:pt x="210" y="274"/>
                        </a:lnTo>
                        <a:lnTo>
                          <a:pt x="397" y="162"/>
                        </a:lnTo>
                        <a:lnTo>
                          <a:pt x="462" y="43"/>
                        </a:lnTo>
                        <a:lnTo>
                          <a:pt x="526" y="32"/>
                        </a:lnTo>
                        <a:lnTo>
                          <a:pt x="530" y="0"/>
                        </a:lnTo>
                        <a:lnTo>
                          <a:pt x="755" y="75"/>
                        </a:lnTo>
                        <a:lnTo>
                          <a:pt x="613" y="252"/>
                        </a:lnTo>
                        <a:lnTo>
                          <a:pt x="736" y="382"/>
                        </a:lnTo>
                        <a:lnTo>
                          <a:pt x="776" y="291"/>
                        </a:lnTo>
                        <a:lnTo>
                          <a:pt x="823" y="284"/>
                        </a:lnTo>
                        <a:lnTo>
                          <a:pt x="808" y="430"/>
                        </a:lnTo>
                        <a:lnTo>
                          <a:pt x="952" y="566"/>
                        </a:lnTo>
                        <a:lnTo>
                          <a:pt x="882" y="623"/>
                        </a:lnTo>
                        <a:lnTo>
                          <a:pt x="882" y="687"/>
                        </a:lnTo>
                        <a:lnTo>
                          <a:pt x="907" y="704"/>
                        </a:lnTo>
                        <a:lnTo>
                          <a:pt x="855" y="849"/>
                        </a:lnTo>
                        <a:lnTo>
                          <a:pt x="662" y="849"/>
                        </a:lnTo>
                        <a:lnTo>
                          <a:pt x="526" y="933"/>
                        </a:lnTo>
                        <a:lnTo>
                          <a:pt x="437" y="855"/>
                        </a:lnTo>
                        <a:lnTo>
                          <a:pt x="388" y="759"/>
                        </a:lnTo>
                        <a:lnTo>
                          <a:pt x="301" y="823"/>
                        </a:lnTo>
                        <a:lnTo>
                          <a:pt x="146" y="742"/>
                        </a:lnTo>
                        <a:lnTo>
                          <a:pt x="140" y="645"/>
                        </a:lnTo>
                        <a:lnTo>
                          <a:pt x="49" y="623"/>
                        </a:lnTo>
                        <a:lnTo>
                          <a:pt x="0" y="54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2" name="Freeform 361"/>
                  <p:cNvSpPr>
                    <a:spLocks noChangeAspect="1"/>
                  </p:cNvSpPr>
                  <p:nvPr/>
                </p:nvSpPr>
                <p:spPr bwMode="gray">
                  <a:xfrm>
                    <a:off x="1830011" y="2077414"/>
                    <a:ext cx="281908" cy="357428"/>
                  </a:xfrm>
                  <a:custGeom>
                    <a:avLst/>
                    <a:gdLst>
                      <a:gd name="T0" fmla="*/ 0 w 958"/>
                      <a:gd name="T1" fmla="*/ 0 h 1405"/>
                      <a:gd name="T2" fmla="*/ 0 w 958"/>
                      <a:gd name="T3" fmla="*/ 0 h 1405"/>
                      <a:gd name="T4" fmla="*/ 0 w 958"/>
                      <a:gd name="T5" fmla="*/ 0 h 1405"/>
                      <a:gd name="T6" fmla="*/ 0 w 958"/>
                      <a:gd name="T7" fmla="*/ 0 h 1405"/>
                      <a:gd name="T8" fmla="*/ 0 w 958"/>
                      <a:gd name="T9" fmla="*/ 0 h 1405"/>
                      <a:gd name="T10" fmla="*/ 0 w 958"/>
                      <a:gd name="T11" fmla="*/ 0 h 1405"/>
                      <a:gd name="T12" fmla="*/ 0 w 958"/>
                      <a:gd name="T13" fmla="*/ 0 h 1405"/>
                      <a:gd name="T14" fmla="*/ 0 w 958"/>
                      <a:gd name="T15" fmla="*/ 0 h 1405"/>
                      <a:gd name="T16" fmla="*/ 0 w 958"/>
                      <a:gd name="T17" fmla="*/ 0 h 1405"/>
                      <a:gd name="T18" fmla="*/ 0 w 958"/>
                      <a:gd name="T19" fmla="*/ 0 h 1405"/>
                      <a:gd name="T20" fmla="*/ 0 w 958"/>
                      <a:gd name="T21" fmla="*/ 0 h 1405"/>
                      <a:gd name="T22" fmla="*/ 0 w 958"/>
                      <a:gd name="T23" fmla="*/ 0 h 1405"/>
                      <a:gd name="T24" fmla="*/ 0 w 958"/>
                      <a:gd name="T25" fmla="*/ 0 h 1405"/>
                      <a:gd name="T26" fmla="*/ 0 w 958"/>
                      <a:gd name="T27" fmla="*/ 0 h 1405"/>
                      <a:gd name="T28" fmla="*/ 0 w 958"/>
                      <a:gd name="T29" fmla="*/ 0 h 1405"/>
                      <a:gd name="T30" fmla="*/ 0 w 958"/>
                      <a:gd name="T31" fmla="*/ 0 h 1405"/>
                      <a:gd name="T32" fmla="*/ 0 w 958"/>
                      <a:gd name="T33" fmla="*/ 0 h 1405"/>
                      <a:gd name="T34" fmla="*/ 0 w 958"/>
                      <a:gd name="T35" fmla="*/ 0 h 1405"/>
                      <a:gd name="T36" fmla="*/ 0 w 958"/>
                      <a:gd name="T37" fmla="*/ 0 h 1405"/>
                      <a:gd name="T38" fmla="*/ 0 w 958"/>
                      <a:gd name="T39" fmla="*/ 0 h 1405"/>
                      <a:gd name="T40" fmla="*/ 0 w 958"/>
                      <a:gd name="T41" fmla="*/ 0 h 1405"/>
                      <a:gd name="T42" fmla="*/ 0 w 958"/>
                      <a:gd name="T43" fmla="*/ 0 h 1405"/>
                      <a:gd name="T44" fmla="*/ 0 w 958"/>
                      <a:gd name="T45" fmla="*/ 0 h 1405"/>
                      <a:gd name="T46" fmla="*/ 0 w 958"/>
                      <a:gd name="T47" fmla="*/ 0 h 1405"/>
                      <a:gd name="T48" fmla="*/ 0 w 958"/>
                      <a:gd name="T49" fmla="*/ 0 h 1405"/>
                      <a:gd name="T50" fmla="*/ 0 w 958"/>
                      <a:gd name="T51" fmla="*/ 0 h 1405"/>
                      <a:gd name="T52" fmla="*/ 0 w 958"/>
                      <a:gd name="T53" fmla="*/ 0 h 1405"/>
                      <a:gd name="T54" fmla="*/ 0 w 958"/>
                      <a:gd name="T55" fmla="*/ 0 h 1405"/>
                      <a:gd name="T56" fmla="*/ 0 w 958"/>
                      <a:gd name="T57" fmla="*/ 0 h 1405"/>
                      <a:gd name="T58" fmla="*/ 0 w 958"/>
                      <a:gd name="T59" fmla="*/ 0 h 1405"/>
                      <a:gd name="T60" fmla="*/ 0 w 958"/>
                      <a:gd name="T61" fmla="*/ 0 h 1405"/>
                      <a:gd name="T62" fmla="*/ 0 w 958"/>
                      <a:gd name="T63" fmla="*/ 0 h 1405"/>
                      <a:gd name="T64" fmla="*/ 0 w 958"/>
                      <a:gd name="T65" fmla="*/ 0 h 1405"/>
                      <a:gd name="T66" fmla="*/ 0 w 958"/>
                      <a:gd name="T67" fmla="*/ 0 h 1405"/>
                      <a:gd name="T68" fmla="*/ 0 w 958"/>
                      <a:gd name="T69" fmla="*/ 0 h 1405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58"/>
                      <a:gd name="T106" fmla="*/ 0 h 1405"/>
                      <a:gd name="T107" fmla="*/ 958 w 958"/>
                      <a:gd name="T108" fmla="*/ 1405 h 1405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58" h="1405">
                        <a:moveTo>
                          <a:pt x="955" y="549"/>
                        </a:moveTo>
                        <a:lnTo>
                          <a:pt x="958" y="591"/>
                        </a:lnTo>
                        <a:lnTo>
                          <a:pt x="910" y="695"/>
                        </a:lnTo>
                        <a:lnTo>
                          <a:pt x="952" y="775"/>
                        </a:lnTo>
                        <a:lnTo>
                          <a:pt x="732" y="871"/>
                        </a:lnTo>
                        <a:lnTo>
                          <a:pt x="710" y="1011"/>
                        </a:lnTo>
                        <a:lnTo>
                          <a:pt x="791" y="1155"/>
                        </a:lnTo>
                        <a:lnTo>
                          <a:pt x="732" y="1195"/>
                        </a:lnTo>
                        <a:lnTo>
                          <a:pt x="732" y="1272"/>
                        </a:lnTo>
                        <a:lnTo>
                          <a:pt x="458" y="1405"/>
                        </a:lnTo>
                        <a:lnTo>
                          <a:pt x="378" y="1372"/>
                        </a:lnTo>
                        <a:lnTo>
                          <a:pt x="361" y="1285"/>
                        </a:lnTo>
                        <a:lnTo>
                          <a:pt x="452" y="1269"/>
                        </a:lnTo>
                        <a:lnTo>
                          <a:pt x="178" y="1091"/>
                        </a:lnTo>
                        <a:lnTo>
                          <a:pt x="0" y="1107"/>
                        </a:lnTo>
                        <a:lnTo>
                          <a:pt x="96" y="979"/>
                        </a:lnTo>
                        <a:lnTo>
                          <a:pt x="81" y="818"/>
                        </a:lnTo>
                        <a:lnTo>
                          <a:pt x="49" y="804"/>
                        </a:lnTo>
                        <a:lnTo>
                          <a:pt x="71" y="672"/>
                        </a:lnTo>
                        <a:lnTo>
                          <a:pt x="178" y="623"/>
                        </a:lnTo>
                        <a:lnTo>
                          <a:pt x="183" y="534"/>
                        </a:lnTo>
                        <a:lnTo>
                          <a:pt x="291" y="485"/>
                        </a:lnTo>
                        <a:lnTo>
                          <a:pt x="291" y="371"/>
                        </a:lnTo>
                        <a:lnTo>
                          <a:pt x="216" y="284"/>
                        </a:lnTo>
                        <a:lnTo>
                          <a:pt x="216" y="108"/>
                        </a:lnTo>
                        <a:lnTo>
                          <a:pt x="323" y="0"/>
                        </a:lnTo>
                        <a:lnTo>
                          <a:pt x="378" y="59"/>
                        </a:lnTo>
                        <a:lnTo>
                          <a:pt x="361" y="172"/>
                        </a:lnTo>
                        <a:lnTo>
                          <a:pt x="554" y="242"/>
                        </a:lnTo>
                        <a:lnTo>
                          <a:pt x="630" y="178"/>
                        </a:lnTo>
                        <a:lnTo>
                          <a:pt x="726" y="236"/>
                        </a:lnTo>
                        <a:lnTo>
                          <a:pt x="871" y="114"/>
                        </a:lnTo>
                        <a:lnTo>
                          <a:pt x="878" y="129"/>
                        </a:lnTo>
                        <a:lnTo>
                          <a:pt x="925" y="381"/>
                        </a:lnTo>
                        <a:lnTo>
                          <a:pt x="955" y="54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3" name="Freeform 362"/>
                  <p:cNvSpPr>
                    <a:spLocks noChangeAspect="1"/>
                  </p:cNvSpPr>
                  <p:nvPr/>
                </p:nvSpPr>
                <p:spPr bwMode="gray">
                  <a:xfrm>
                    <a:off x="1151521" y="1321400"/>
                    <a:ext cx="833778" cy="437578"/>
                  </a:xfrm>
                  <a:custGeom>
                    <a:avLst/>
                    <a:gdLst>
                      <a:gd name="T0" fmla="*/ 0 w 2832"/>
                      <a:gd name="T1" fmla="*/ 0 h 1726"/>
                      <a:gd name="T2" fmla="*/ 0 w 2832"/>
                      <a:gd name="T3" fmla="*/ 0 h 1726"/>
                      <a:gd name="T4" fmla="*/ 0 w 2832"/>
                      <a:gd name="T5" fmla="*/ 0 h 1726"/>
                      <a:gd name="T6" fmla="*/ 0 w 2832"/>
                      <a:gd name="T7" fmla="*/ 0 h 1726"/>
                      <a:gd name="T8" fmla="*/ 0 w 2832"/>
                      <a:gd name="T9" fmla="*/ 0 h 1726"/>
                      <a:gd name="T10" fmla="*/ 0 w 2832"/>
                      <a:gd name="T11" fmla="*/ 0 h 1726"/>
                      <a:gd name="T12" fmla="*/ 0 w 2832"/>
                      <a:gd name="T13" fmla="*/ 0 h 1726"/>
                      <a:gd name="T14" fmla="*/ 0 w 2832"/>
                      <a:gd name="T15" fmla="*/ 0 h 1726"/>
                      <a:gd name="T16" fmla="*/ 0 w 2832"/>
                      <a:gd name="T17" fmla="*/ 0 h 1726"/>
                      <a:gd name="T18" fmla="*/ 0 w 2832"/>
                      <a:gd name="T19" fmla="*/ 0 h 1726"/>
                      <a:gd name="T20" fmla="*/ 0 w 2832"/>
                      <a:gd name="T21" fmla="*/ 0 h 1726"/>
                      <a:gd name="T22" fmla="*/ 0 w 2832"/>
                      <a:gd name="T23" fmla="*/ 0 h 1726"/>
                      <a:gd name="T24" fmla="*/ 0 w 2832"/>
                      <a:gd name="T25" fmla="*/ 0 h 1726"/>
                      <a:gd name="T26" fmla="*/ 0 w 2832"/>
                      <a:gd name="T27" fmla="*/ 0 h 1726"/>
                      <a:gd name="T28" fmla="*/ 0 w 2832"/>
                      <a:gd name="T29" fmla="*/ 0 h 1726"/>
                      <a:gd name="T30" fmla="*/ 0 w 2832"/>
                      <a:gd name="T31" fmla="*/ 0 h 1726"/>
                      <a:gd name="T32" fmla="*/ 0 w 2832"/>
                      <a:gd name="T33" fmla="*/ 0 h 1726"/>
                      <a:gd name="T34" fmla="*/ 0 w 2832"/>
                      <a:gd name="T35" fmla="*/ 0 h 1726"/>
                      <a:gd name="T36" fmla="*/ 0 w 2832"/>
                      <a:gd name="T37" fmla="*/ 0 h 1726"/>
                      <a:gd name="T38" fmla="*/ 0 w 2832"/>
                      <a:gd name="T39" fmla="*/ 0 h 1726"/>
                      <a:gd name="T40" fmla="*/ 0 w 2832"/>
                      <a:gd name="T41" fmla="*/ 0 h 1726"/>
                      <a:gd name="T42" fmla="*/ 0 w 2832"/>
                      <a:gd name="T43" fmla="*/ 0 h 1726"/>
                      <a:gd name="T44" fmla="*/ 0 w 2832"/>
                      <a:gd name="T45" fmla="*/ 0 h 1726"/>
                      <a:gd name="T46" fmla="*/ 0 w 2832"/>
                      <a:gd name="T47" fmla="*/ 0 h 1726"/>
                      <a:gd name="T48" fmla="*/ 0 w 2832"/>
                      <a:gd name="T49" fmla="*/ 0 h 1726"/>
                      <a:gd name="T50" fmla="*/ 0 w 2832"/>
                      <a:gd name="T51" fmla="*/ 0 h 1726"/>
                      <a:gd name="T52" fmla="*/ 0 w 2832"/>
                      <a:gd name="T53" fmla="*/ 0 h 1726"/>
                      <a:gd name="T54" fmla="*/ 0 w 2832"/>
                      <a:gd name="T55" fmla="*/ 0 h 1726"/>
                      <a:gd name="T56" fmla="*/ 0 w 2832"/>
                      <a:gd name="T57" fmla="*/ 0 h 1726"/>
                      <a:gd name="T58" fmla="*/ 0 w 2832"/>
                      <a:gd name="T59" fmla="*/ 0 h 1726"/>
                      <a:gd name="T60" fmla="*/ 0 w 2832"/>
                      <a:gd name="T61" fmla="*/ 0 h 1726"/>
                      <a:gd name="T62" fmla="*/ 0 w 2832"/>
                      <a:gd name="T63" fmla="*/ 0 h 1726"/>
                      <a:gd name="T64" fmla="*/ 0 w 2832"/>
                      <a:gd name="T65" fmla="*/ 0 h 1726"/>
                      <a:gd name="T66" fmla="*/ 0 w 2832"/>
                      <a:gd name="T67" fmla="*/ 0 h 1726"/>
                      <a:gd name="T68" fmla="*/ 0 w 2832"/>
                      <a:gd name="T69" fmla="*/ 0 h 1726"/>
                      <a:gd name="T70" fmla="*/ 0 w 2832"/>
                      <a:gd name="T71" fmla="*/ 0 h 1726"/>
                      <a:gd name="T72" fmla="*/ 0 w 2832"/>
                      <a:gd name="T73" fmla="*/ 0 h 1726"/>
                      <a:gd name="T74" fmla="*/ 0 w 2832"/>
                      <a:gd name="T75" fmla="*/ 0 h 1726"/>
                      <a:gd name="T76" fmla="*/ 0 w 2832"/>
                      <a:gd name="T77" fmla="*/ 0 h 1726"/>
                      <a:gd name="T78" fmla="*/ 0 w 2832"/>
                      <a:gd name="T79" fmla="*/ 0 h 1726"/>
                      <a:gd name="T80" fmla="*/ 0 w 2832"/>
                      <a:gd name="T81" fmla="*/ 0 h 1726"/>
                      <a:gd name="T82" fmla="*/ 0 w 2832"/>
                      <a:gd name="T83" fmla="*/ 0 h 1726"/>
                      <a:gd name="T84" fmla="*/ 0 w 2832"/>
                      <a:gd name="T85" fmla="*/ 0 h 1726"/>
                      <a:gd name="T86" fmla="*/ 0 w 2832"/>
                      <a:gd name="T87" fmla="*/ 0 h 1726"/>
                      <a:gd name="T88" fmla="*/ 0 w 2832"/>
                      <a:gd name="T89" fmla="*/ 0 h 1726"/>
                      <a:gd name="T90" fmla="*/ 0 w 2832"/>
                      <a:gd name="T91" fmla="*/ 0 h 1726"/>
                      <a:gd name="T92" fmla="*/ 0 w 2832"/>
                      <a:gd name="T93" fmla="*/ 0 h 1726"/>
                      <a:gd name="T94" fmla="*/ 0 w 2832"/>
                      <a:gd name="T95" fmla="*/ 0 h 1726"/>
                      <a:gd name="T96" fmla="*/ 0 w 2832"/>
                      <a:gd name="T97" fmla="*/ 0 h 1726"/>
                      <a:gd name="T98" fmla="*/ 0 w 2832"/>
                      <a:gd name="T99" fmla="*/ 0 h 1726"/>
                      <a:gd name="T100" fmla="*/ 0 w 2832"/>
                      <a:gd name="T101" fmla="*/ 0 h 1726"/>
                      <a:gd name="T102" fmla="*/ 0 w 2832"/>
                      <a:gd name="T103" fmla="*/ 0 h 1726"/>
                      <a:gd name="T104" fmla="*/ 0 w 2832"/>
                      <a:gd name="T105" fmla="*/ 0 h 1726"/>
                      <a:gd name="T106" fmla="*/ 0 w 2832"/>
                      <a:gd name="T107" fmla="*/ 0 h 1726"/>
                      <a:gd name="T108" fmla="*/ 0 w 2832"/>
                      <a:gd name="T109" fmla="*/ 0 h 1726"/>
                      <a:gd name="T110" fmla="*/ 0 w 2832"/>
                      <a:gd name="T111" fmla="*/ 0 h 1726"/>
                      <a:gd name="T112" fmla="*/ 0 w 2832"/>
                      <a:gd name="T113" fmla="*/ 0 h 1726"/>
                      <a:gd name="T114" fmla="*/ 0 w 2832"/>
                      <a:gd name="T115" fmla="*/ 0 h 1726"/>
                      <a:gd name="T116" fmla="*/ 0 w 2832"/>
                      <a:gd name="T117" fmla="*/ 0 h 172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832"/>
                      <a:gd name="T178" fmla="*/ 0 h 1726"/>
                      <a:gd name="T179" fmla="*/ 2832 w 2832"/>
                      <a:gd name="T180" fmla="*/ 1726 h 172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832" h="1726">
                        <a:moveTo>
                          <a:pt x="2790" y="287"/>
                        </a:moveTo>
                        <a:lnTo>
                          <a:pt x="2784" y="403"/>
                        </a:lnTo>
                        <a:lnTo>
                          <a:pt x="2832" y="499"/>
                        </a:lnTo>
                        <a:lnTo>
                          <a:pt x="2597" y="662"/>
                        </a:lnTo>
                        <a:lnTo>
                          <a:pt x="2436" y="694"/>
                        </a:lnTo>
                        <a:lnTo>
                          <a:pt x="2252" y="829"/>
                        </a:lnTo>
                        <a:lnTo>
                          <a:pt x="2188" y="861"/>
                        </a:lnTo>
                        <a:lnTo>
                          <a:pt x="2113" y="861"/>
                        </a:lnTo>
                        <a:lnTo>
                          <a:pt x="2058" y="946"/>
                        </a:lnTo>
                        <a:lnTo>
                          <a:pt x="2000" y="946"/>
                        </a:lnTo>
                        <a:lnTo>
                          <a:pt x="1887" y="925"/>
                        </a:lnTo>
                        <a:lnTo>
                          <a:pt x="1800" y="1001"/>
                        </a:lnTo>
                        <a:lnTo>
                          <a:pt x="1783" y="1145"/>
                        </a:lnTo>
                        <a:lnTo>
                          <a:pt x="1662" y="1242"/>
                        </a:lnTo>
                        <a:lnTo>
                          <a:pt x="1558" y="1603"/>
                        </a:lnTo>
                        <a:lnTo>
                          <a:pt x="1539" y="1623"/>
                        </a:lnTo>
                        <a:lnTo>
                          <a:pt x="1419" y="1726"/>
                        </a:lnTo>
                        <a:lnTo>
                          <a:pt x="1162" y="1580"/>
                        </a:lnTo>
                        <a:lnTo>
                          <a:pt x="887" y="1603"/>
                        </a:lnTo>
                        <a:lnTo>
                          <a:pt x="703" y="1533"/>
                        </a:lnTo>
                        <a:lnTo>
                          <a:pt x="670" y="1436"/>
                        </a:lnTo>
                        <a:lnTo>
                          <a:pt x="484" y="1442"/>
                        </a:lnTo>
                        <a:lnTo>
                          <a:pt x="503" y="1580"/>
                        </a:lnTo>
                        <a:lnTo>
                          <a:pt x="365" y="1603"/>
                        </a:lnTo>
                        <a:lnTo>
                          <a:pt x="322" y="1565"/>
                        </a:lnTo>
                        <a:lnTo>
                          <a:pt x="155" y="1558"/>
                        </a:lnTo>
                        <a:lnTo>
                          <a:pt x="91" y="1629"/>
                        </a:lnTo>
                        <a:lnTo>
                          <a:pt x="10" y="1623"/>
                        </a:lnTo>
                        <a:lnTo>
                          <a:pt x="0" y="1397"/>
                        </a:lnTo>
                        <a:lnTo>
                          <a:pt x="119" y="1219"/>
                        </a:lnTo>
                        <a:lnTo>
                          <a:pt x="193" y="1145"/>
                        </a:lnTo>
                        <a:lnTo>
                          <a:pt x="348" y="1152"/>
                        </a:lnTo>
                        <a:lnTo>
                          <a:pt x="322" y="1001"/>
                        </a:lnTo>
                        <a:lnTo>
                          <a:pt x="574" y="855"/>
                        </a:lnTo>
                        <a:lnTo>
                          <a:pt x="429" y="774"/>
                        </a:lnTo>
                        <a:lnTo>
                          <a:pt x="332" y="848"/>
                        </a:lnTo>
                        <a:lnTo>
                          <a:pt x="252" y="742"/>
                        </a:lnTo>
                        <a:lnTo>
                          <a:pt x="339" y="662"/>
                        </a:lnTo>
                        <a:lnTo>
                          <a:pt x="435" y="429"/>
                        </a:lnTo>
                        <a:lnTo>
                          <a:pt x="339" y="291"/>
                        </a:lnTo>
                        <a:lnTo>
                          <a:pt x="381" y="242"/>
                        </a:lnTo>
                        <a:lnTo>
                          <a:pt x="558" y="323"/>
                        </a:lnTo>
                        <a:lnTo>
                          <a:pt x="670" y="461"/>
                        </a:lnTo>
                        <a:lnTo>
                          <a:pt x="791" y="429"/>
                        </a:lnTo>
                        <a:lnTo>
                          <a:pt x="871" y="499"/>
                        </a:lnTo>
                        <a:lnTo>
                          <a:pt x="935" y="435"/>
                        </a:lnTo>
                        <a:lnTo>
                          <a:pt x="913" y="268"/>
                        </a:lnTo>
                        <a:lnTo>
                          <a:pt x="871" y="193"/>
                        </a:lnTo>
                        <a:lnTo>
                          <a:pt x="984" y="64"/>
                        </a:lnTo>
                        <a:lnTo>
                          <a:pt x="1306" y="54"/>
                        </a:lnTo>
                        <a:lnTo>
                          <a:pt x="1355" y="0"/>
                        </a:lnTo>
                        <a:lnTo>
                          <a:pt x="1446" y="41"/>
                        </a:lnTo>
                        <a:lnTo>
                          <a:pt x="1836" y="270"/>
                        </a:lnTo>
                        <a:lnTo>
                          <a:pt x="2226" y="442"/>
                        </a:lnTo>
                        <a:lnTo>
                          <a:pt x="2404" y="435"/>
                        </a:lnTo>
                        <a:lnTo>
                          <a:pt x="2478" y="371"/>
                        </a:lnTo>
                        <a:lnTo>
                          <a:pt x="2606" y="365"/>
                        </a:lnTo>
                        <a:lnTo>
                          <a:pt x="2655" y="300"/>
                        </a:lnTo>
                        <a:lnTo>
                          <a:pt x="2790" y="28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4" name="Freeform 363"/>
                  <p:cNvSpPr>
                    <a:spLocks noChangeAspect="1"/>
                  </p:cNvSpPr>
                  <p:nvPr/>
                </p:nvSpPr>
                <p:spPr bwMode="gray">
                  <a:xfrm>
                    <a:off x="893504" y="1091780"/>
                    <a:ext cx="1098962" cy="537225"/>
                  </a:xfrm>
                  <a:custGeom>
                    <a:avLst/>
                    <a:gdLst>
                      <a:gd name="T0" fmla="*/ 0 w 3732"/>
                      <a:gd name="T1" fmla="*/ 0 h 2132"/>
                      <a:gd name="T2" fmla="*/ 0 w 3732"/>
                      <a:gd name="T3" fmla="*/ 0 h 2132"/>
                      <a:gd name="T4" fmla="*/ 0 w 3732"/>
                      <a:gd name="T5" fmla="*/ 0 h 2132"/>
                      <a:gd name="T6" fmla="*/ 0 w 3732"/>
                      <a:gd name="T7" fmla="*/ 0 h 2132"/>
                      <a:gd name="T8" fmla="*/ 0 w 3732"/>
                      <a:gd name="T9" fmla="*/ 0 h 2132"/>
                      <a:gd name="T10" fmla="*/ 0 w 3732"/>
                      <a:gd name="T11" fmla="*/ 0 h 2132"/>
                      <a:gd name="T12" fmla="*/ 0 w 3732"/>
                      <a:gd name="T13" fmla="*/ 0 h 2132"/>
                      <a:gd name="T14" fmla="*/ 0 w 3732"/>
                      <a:gd name="T15" fmla="*/ 0 h 2132"/>
                      <a:gd name="T16" fmla="*/ 0 w 3732"/>
                      <a:gd name="T17" fmla="*/ 0 h 2132"/>
                      <a:gd name="T18" fmla="*/ 0 w 3732"/>
                      <a:gd name="T19" fmla="*/ 0 h 2132"/>
                      <a:gd name="T20" fmla="*/ 0 w 3732"/>
                      <a:gd name="T21" fmla="*/ 0 h 2132"/>
                      <a:gd name="T22" fmla="*/ 0 w 3732"/>
                      <a:gd name="T23" fmla="*/ 0 h 2132"/>
                      <a:gd name="T24" fmla="*/ 0 w 3732"/>
                      <a:gd name="T25" fmla="*/ 0 h 2132"/>
                      <a:gd name="T26" fmla="*/ 0 w 3732"/>
                      <a:gd name="T27" fmla="*/ 0 h 2132"/>
                      <a:gd name="T28" fmla="*/ 0 w 3732"/>
                      <a:gd name="T29" fmla="*/ 0 h 2132"/>
                      <a:gd name="T30" fmla="*/ 0 w 3732"/>
                      <a:gd name="T31" fmla="*/ 0 h 2132"/>
                      <a:gd name="T32" fmla="*/ 0 w 3732"/>
                      <a:gd name="T33" fmla="*/ 0 h 2132"/>
                      <a:gd name="T34" fmla="*/ 0 w 3732"/>
                      <a:gd name="T35" fmla="*/ 0 h 2132"/>
                      <a:gd name="T36" fmla="*/ 0 w 3732"/>
                      <a:gd name="T37" fmla="*/ 0 h 2132"/>
                      <a:gd name="T38" fmla="*/ 0 w 3732"/>
                      <a:gd name="T39" fmla="*/ 0 h 2132"/>
                      <a:gd name="T40" fmla="*/ 0 w 3732"/>
                      <a:gd name="T41" fmla="*/ 0 h 2132"/>
                      <a:gd name="T42" fmla="*/ 0 w 3732"/>
                      <a:gd name="T43" fmla="*/ 0 h 2132"/>
                      <a:gd name="T44" fmla="*/ 0 w 3732"/>
                      <a:gd name="T45" fmla="*/ 0 h 2132"/>
                      <a:gd name="T46" fmla="*/ 0 w 3732"/>
                      <a:gd name="T47" fmla="*/ 0 h 2132"/>
                      <a:gd name="T48" fmla="*/ 0 w 3732"/>
                      <a:gd name="T49" fmla="*/ 0 h 2132"/>
                      <a:gd name="T50" fmla="*/ 0 w 3732"/>
                      <a:gd name="T51" fmla="*/ 0 h 2132"/>
                      <a:gd name="T52" fmla="*/ 0 w 3732"/>
                      <a:gd name="T53" fmla="*/ 0 h 2132"/>
                      <a:gd name="T54" fmla="*/ 0 w 3732"/>
                      <a:gd name="T55" fmla="*/ 0 h 2132"/>
                      <a:gd name="T56" fmla="*/ 0 w 3732"/>
                      <a:gd name="T57" fmla="*/ 0 h 2132"/>
                      <a:gd name="T58" fmla="*/ 0 w 3732"/>
                      <a:gd name="T59" fmla="*/ 0 h 2132"/>
                      <a:gd name="T60" fmla="*/ 0 w 3732"/>
                      <a:gd name="T61" fmla="*/ 0 h 2132"/>
                      <a:gd name="T62" fmla="*/ 0 w 3732"/>
                      <a:gd name="T63" fmla="*/ 0 h 2132"/>
                      <a:gd name="T64" fmla="*/ 0 w 3732"/>
                      <a:gd name="T65" fmla="*/ 0 h 2132"/>
                      <a:gd name="T66" fmla="*/ 0 w 3732"/>
                      <a:gd name="T67" fmla="*/ 0 h 2132"/>
                      <a:gd name="T68" fmla="*/ 0 w 3732"/>
                      <a:gd name="T69" fmla="*/ 0 h 2132"/>
                      <a:gd name="T70" fmla="*/ 0 w 3732"/>
                      <a:gd name="T71" fmla="*/ 0 h 2132"/>
                      <a:gd name="T72" fmla="*/ 0 w 3732"/>
                      <a:gd name="T73" fmla="*/ 0 h 2132"/>
                      <a:gd name="T74" fmla="*/ 0 w 3732"/>
                      <a:gd name="T75" fmla="*/ 0 h 2132"/>
                      <a:gd name="T76" fmla="*/ 0 w 3732"/>
                      <a:gd name="T77" fmla="*/ 0 h 2132"/>
                      <a:gd name="T78" fmla="*/ 0 w 3732"/>
                      <a:gd name="T79" fmla="*/ 0 h 2132"/>
                      <a:gd name="T80" fmla="*/ 0 w 3732"/>
                      <a:gd name="T81" fmla="*/ 0 h 2132"/>
                      <a:gd name="T82" fmla="*/ 0 w 3732"/>
                      <a:gd name="T83" fmla="*/ 0 h 2132"/>
                      <a:gd name="T84" fmla="*/ 0 w 3732"/>
                      <a:gd name="T85" fmla="*/ 0 h 2132"/>
                      <a:gd name="T86" fmla="*/ 0 w 3732"/>
                      <a:gd name="T87" fmla="*/ 0 h 2132"/>
                      <a:gd name="T88" fmla="*/ 0 w 3732"/>
                      <a:gd name="T89" fmla="*/ 0 h 2132"/>
                      <a:gd name="T90" fmla="*/ 0 w 3732"/>
                      <a:gd name="T91" fmla="*/ 0 h 2132"/>
                      <a:gd name="T92" fmla="*/ 0 w 3732"/>
                      <a:gd name="T93" fmla="*/ 0 h 213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732"/>
                      <a:gd name="T142" fmla="*/ 0 h 2132"/>
                      <a:gd name="T143" fmla="*/ 3732 w 3732"/>
                      <a:gd name="T144" fmla="*/ 2132 h 213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732" h="2132">
                        <a:moveTo>
                          <a:pt x="1862" y="977"/>
                        </a:moveTo>
                        <a:lnTo>
                          <a:pt x="2184" y="967"/>
                        </a:lnTo>
                        <a:lnTo>
                          <a:pt x="2233" y="913"/>
                        </a:lnTo>
                        <a:lnTo>
                          <a:pt x="2324" y="954"/>
                        </a:lnTo>
                        <a:lnTo>
                          <a:pt x="2714" y="1183"/>
                        </a:lnTo>
                        <a:lnTo>
                          <a:pt x="3104" y="1355"/>
                        </a:lnTo>
                        <a:lnTo>
                          <a:pt x="3282" y="1348"/>
                        </a:lnTo>
                        <a:lnTo>
                          <a:pt x="3356" y="1284"/>
                        </a:lnTo>
                        <a:lnTo>
                          <a:pt x="3484" y="1278"/>
                        </a:lnTo>
                        <a:lnTo>
                          <a:pt x="3533" y="1213"/>
                        </a:lnTo>
                        <a:lnTo>
                          <a:pt x="3668" y="1200"/>
                        </a:lnTo>
                        <a:lnTo>
                          <a:pt x="3694" y="1194"/>
                        </a:lnTo>
                        <a:lnTo>
                          <a:pt x="3732" y="1117"/>
                        </a:lnTo>
                        <a:lnTo>
                          <a:pt x="3662" y="1058"/>
                        </a:lnTo>
                        <a:lnTo>
                          <a:pt x="3732" y="994"/>
                        </a:lnTo>
                        <a:lnTo>
                          <a:pt x="3726" y="987"/>
                        </a:lnTo>
                        <a:lnTo>
                          <a:pt x="3726" y="858"/>
                        </a:lnTo>
                        <a:lnTo>
                          <a:pt x="3501" y="678"/>
                        </a:lnTo>
                        <a:lnTo>
                          <a:pt x="3371" y="678"/>
                        </a:lnTo>
                        <a:lnTo>
                          <a:pt x="3388" y="484"/>
                        </a:lnTo>
                        <a:lnTo>
                          <a:pt x="3259" y="374"/>
                        </a:lnTo>
                        <a:lnTo>
                          <a:pt x="3242" y="503"/>
                        </a:lnTo>
                        <a:lnTo>
                          <a:pt x="3323" y="697"/>
                        </a:lnTo>
                        <a:lnTo>
                          <a:pt x="3323" y="871"/>
                        </a:lnTo>
                        <a:lnTo>
                          <a:pt x="3210" y="922"/>
                        </a:lnTo>
                        <a:lnTo>
                          <a:pt x="3162" y="1032"/>
                        </a:lnTo>
                        <a:lnTo>
                          <a:pt x="3066" y="967"/>
                        </a:lnTo>
                        <a:lnTo>
                          <a:pt x="3146" y="890"/>
                        </a:lnTo>
                        <a:lnTo>
                          <a:pt x="3113" y="774"/>
                        </a:lnTo>
                        <a:lnTo>
                          <a:pt x="2920" y="806"/>
                        </a:lnTo>
                        <a:lnTo>
                          <a:pt x="2775" y="729"/>
                        </a:lnTo>
                        <a:lnTo>
                          <a:pt x="2629" y="793"/>
                        </a:lnTo>
                        <a:lnTo>
                          <a:pt x="2532" y="710"/>
                        </a:lnTo>
                        <a:lnTo>
                          <a:pt x="2727" y="664"/>
                        </a:lnTo>
                        <a:lnTo>
                          <a:pt x="2742" y="568"/>
                        </a:lnTo>
                        <a:lnTo>
                          <a:pt x="2549" y="549"/>
                        </a:lnTo>
                        <a:lnTo>
                          <a:pt x="2485" y="632"/>
                        </a:lnTo>
                        <a:lnTo>
                          <a:pt x="2420" y="568"/>
                        </a:lnTo>
                        <a:lnTo>
                          <a:pt x="2129" y="549"/>
                        </a:lnTo>
                        <a:lnTo>
                          <a:pt x="2065" y="600"/>
                        </a:lnTo>
                        <a:lnTo>
                          <a:pt x="1968" y="549"/>
                        </a:lnTo>
                        <a:lnTo>
                          <a:pt x="1855" y="664"/>
                        </a:lnTo>
                        <a:lnTo>
                          <a:pt x="1711" y="613"/>
                        </a:lnTo>
                        <a:lnTo>
                          <a:pt x="1775" y="407"/>
                        </a:lnTo>
                        <a:lnTo>
                          <a:pt x="1936" y="439"/>
                        </a:lnTo>
                        <a:lnTo>
                          <a:pt x="1952" y="212"/>
                        </a:lnTo>
                        <a:lnTo>
                          <a:pt x="1743" y="0"/>
                        </a:lnTo>
                        <a:lnTo>
                          <a:pt x="1775" y="225"/>
                        </a:lnTo>
                        <a:lnTo>
                          <a:pt x="1565" y="354"/>
                        </a:lnTo>
                        <a:lnTo>
                          <a:pt x="1548" y="536"/>
                        </a:lnTo>
                        <a:lnTo>
                          <a:pt x="1488" y="574"/>
                        </a:lnTo>
                        <a:lnTo>
                          <a:pt x="1452" y="600"/>
                        </a:lnTo>
                        <a:lnTo>
                          <a:pt x="1307" y="419"/>
                        </a:lnTo>
                        <a:lnTo>
                          <a:pt x="1049" y="419"/>
                        </a:lnTo>
                        <a:lnTo>
                          <a:pt x="904" y="516"/>
                        </a:lnTo>
                        <a:lnTo>
                          <a:pt x="839" y="664"/>
                        </a:lnTo>
                        <a:lnTo>
                          <a:pt x="694" y="503"/>
                        </a:lnTo>
                        <a:lnTo>
                          <a:pt x="598" y="310"/>
                        </a:lnTo>
                        <a:lnTo>
                          <a:pt x="517" y="407"/>
                        </a:lnTo>
                        <a:lnTo>
                          <a:pt x="533" y="600"/>
                        </a:lnTo>
                        <a:lnTo>
                          <a:pt x="342" y="568"/>
                        </a:lnTo>
                        <a:lnTo>
                          <a:pt x="282" y="574"/>
                        </a:lnTo>
                        <a:lnTo>
                          <a:pt x="178" y="719"/>
                        </a:lnTo>
                        <a:lnTo>
                          <a:pt x="242" y="833"/>
                        </a:lnTo>
                        <a:lnTo>
                          <a:pt x="178" y="1009"/>
                        </a:lnTo>
                        <a:lnTo>
                          <a:pt x="65" y="1106"/>
                        </a:lnTo>
                        <a:lnTo>
                          <a:pt x="0" y="1161"/>
                        </a:lnTo>
                        <a:lnTo>
                          <a:pt x="23" y="1348"/>
                        </a:lnTo>
                        <a:lnTo>
                          <a:pt x="259" y="1581"/>
                        </a:lnTo>
                        <a:lnTo>
                          <a:pt x="388" y="1575"/>
                        </a:lnTo>
                        <a:lnTo>
                          <a:pt x="410" y="1677"/>
                        </a:lnTo>
                        <a:lnTo>
                          <a:pt x="555" y="1710"/>
                        </a:lnTo>
                        <a:lnTo>
                          <a:pt x="765" y="1838"/>
                        </a:lnTo>
                        <a:lnTo>
                          <a:pt x="839" y="1948"/>
                        </a:lnTo>
                        <a:lnTo>
                          <a:pt x="991" y="1978"/>
                        </a:lnTo>
                        <a:lnTo>
                          <a:pt x="997" y="2132"/>
                        </a:lnTo>
                        <a:lnTo>
                          <a:pt x="1071" y="2058"/>
                        </a:lnTo>
                        <a:lnTo>
                          <a:pt x="1226" y="2065"/>
                        </a:lnTo>
                        <a:lnTo>
                          <a:pt x="1200" y="1914"/>
                        </a:lnTo>
                        <a:lnTo>
                          <a:pt x="1452" y="1768"/>
                        </a:lnTo>
                        <a:lnTo>
                          <a:pt x="1307" y="1687"/>
                        </a:lnTo>
                        <a:lnTo>
                          <a:pt x="1210" y="1761"/>
                        </a:lnTo>
                        <a:lnTo>
                          <a:pt x="1130" y="1655"/>
                        </a:lnTo>
                        <a:lnTo>
                          <a:pt x="1217" y="1575"/>
                        </a:lnTo>
                        <a:lnTo>
                          <a:pt x="1313" y="1342"/>
                        </a:lnTo>
                        <a:lnTo>
                          <a:pt x="1217" y="1204"/>
                        </a:lnTo>
                        <a:lnTo>
                          <a:pt x="1259" y="1155"/>
                        </a:lnTo>
                        <a:lnTo>
                          <a:pt x="1436" y="1236"/>
                        </a:lnTo>
                        <a:lnTo>
                          <a:pt x="1548" y="1374"/>
                        </a:lnTo>
                        <a:lnTo>
                          <a:pt x="1669" y="1342"/>
                        </a:lnTo>
                        <a:lnTo>
                          <a:pt x="1749" y="1412"/>
                        </a:lnTo>
                        <a:lnTo>
                          <a:pt x="1813" y="1348"/>
                        </a:lnTo>
                        <a:lnTo>
                          <a:pt x="1791" y="1181"/>
                        </a:lnTo>
                        <a:lnTo>
                          <a:pt x="1749" y="1106"/>
                        </a:lnTo>
                        <a:lnTo>
                          <a:pt x="1862" y="97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5" name="Freeform 364"/>
                  <p:cNvSpPr>
                    <a:spLocks noChangeAspect="1"/>
                  </p:cNvSpPr>
                  <p:nvPr/>
                </p:nvSpPr>
                <p:spPr bwMode="gray">
                  <a:xfrm>
                    <a:off x="1466875" y="2107741"/>
                    <a:ext cx="291464" cy="181963"/>
                  </a:xfrm>
                  <a:custGeom>
                    <a:avLst/>
                    <a:gdLst>
                      <a:gd name="T0" fmla="*/ 0 w 987"/>
                      <a:gd name="T1" fmla="*/ 0 h 719"/>
                      <a:gd name="T2" fmla="*/ 0 w 987"/>
                      <a:gd name="T3" fmla="*/ 0 h 719"/>
                      <a:gd name="T4" fmla="*/ 0 w 987"/>
                      <a:gd name="T5" fmla="*/ 0 h 719"/>
                      <a:gd name="T6" fmla="*/ 0 w 987"/>
                      <a:gd name="T7" fmla="*/ 0 h 719"/>
                      <a:gd name="T8" fmla="*/ 0 w 987"/>
                      <a:gd name="T9" fmla="*/ 0 h 719"/>
                      <a:gd name="T10" fmla="*/ 0 w 987"/>
                      <a:gd name="T11" fmla="*/ 0 h 719"/>
                      <a:gd name="T12" fmla="*/ 0 w 987"/>
                      <a:gd name="T13" fmla="*/ 0 h 719"/>
                      <a:gd name="T14" fmla="*/ 0 w 987"/>
                      <a:gd name="T15" fmla="*/ 0 h 719"/>
                      <a:gd name="T16" fmla="*/ 0 w 987"/>
                      <a:gd name="T17" fmla="*/ 0 h 719"/>
                      <a:gd name="T18" fmla="*/ 0 w 987"/>
                      <a:gd name="T19" fmla="*/ 0 h 719"/>
                      <a:gd name="T20" fmla="*/ 0 w 987"/>
                      <a:gd name="T21" fmla="*/ 0 h 719"/>
                      <a:gd name="T22" fmla="*/ 0 w 987"/>
                      <a:gd name="T23" fmla="*/ 0 h 719"/>
                      <a:gd name="T24" fmla="*/ 0 w 987"/>
                      <a:gd name="T25" fmla="*/ 0 h 719"/>
                      <a:gd name="T26" fmla="*/ 0 w 987"/>
                      <a:gd name="T27" fmla="*/ 0 h 719"/>
                      <a:gd name="T28" fmla="*/ 0 w 987"/>
                      <a:gd name="T29" fmla="*/ 0 h 719"/>
                      <a:gd name="T30" fmla="*/ 0 w 987"/>
                      <a:gd name="T31" fmla="*/ 0 h 719"/>
                      <a:gd name="T32" fmla="*/ 0 w 987"/>
                      <a:gd name="T33" fmla="*/ 0 h 719"/>
                      <a:gd name="T34" fmla="*/ 0 w 987"/>
                      <a:gd name="T35" fmla="*/ 0 h 719"/>
                      <a:gd name="T36" fmla="*/ 0 w 987"/>
                      <a:gd name="T37" fmla="*/ 0 h 719"/>
                      <a:gd name="T38" fmla="*/ 0 w 987"/>
                      <a:gd name="T39" fmla="*/ 0 h 719"/>
                      <a:gd name="T40" fmla="*/ 0 w 987"/>
                      <a:gd name="T41" fmla="*/ 0 h 719"/>
                      <a:gd name="T42" fmla="*/ 0 w 987"/>
                      <a:gd name="T43" fmla="*/ 0 h 7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987"/>
                      <a:gd name="T67" fmla="*/ 0 h 719"/>
                      <a:gd name="T68" fmla="*/ 987 w 987"/>
                      <a:gd name="T69" fmla="*/ 719 h 71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987" h="719">
                        <a:moveTo>
                          <a:pt x="936" y="484"/>
                        </a:moveTo>
                        <a:lnTo>
                          <a:pt x="845" y="445"/>
                        </a:lnTo>
                        <a:lnTo>
                          <a:pt x="813" y="354"/>
                        </a:lnTo>
                        <a:lnTo>
                          <a:pt x="700" y="354"/>
                        </a:lnTo>
                        <a:lnTo>
                          <a:pt x="620" y="225"/>
                        </a:lnTo>
                        <a:lnTo>
                          <a:pt x="613" y="83"/>
                        </a:lnTo>
                        <a:lnTo>
                          <a:pt x="555" y="64"/>
                        </a:lnTo>
                        <a:lnTo>
                          <a:pt x="436" y="106"/>
                        </a:lnTo>
                        <a:lnTo>
                          <a:pt x="291" y="0"/>
                        </a:lnTo>
                        <a:lnTo>
                          <a:pt x="226" y="9"/>
                        </a:lnTo>
                        <a:lnTo>
                          <a:pt x="149" y="70"/>
                        </a:lnTo>
                        <a:lnTo>
                          <a:pt x="113" y="235"/>
                        </a:lnTo>
                        <a:lnTo>
                          <a:pt x="0" y="332"/>
                        </a:lnTo>
                        <a:lnTo>
                          <a:pt x="33" y="445"/>
                        </a:lnTo>
                        <a:lnTo>
                          <a:pt x="120" y="477"/>
                        </a:lnTo>
                        <a:lnTo>
                          <a:pt x="113" y="606"/>
                        </a:lnTo>
                        <a:lnTo>
                          <a:pt x="274" y="606"/>
                        </a:lnTo>
                        <a:lnTo>
                          <a:pt x="355" y="719"/>
                        </a:lnTo>
                        <a:lnTo>
                          <a:pt x="452" y="622"/>
                        </a:lnTo>
                        <a:lnTo>
                          <a:pt x="807" y="655"/>
                        </a:lnTo>
                        <a:lnTo>
                          <a:pt x="987" y="590"/>
                        </a:lnTo>
                        <a:lnTo>
                          <a:pt x="936" y="48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6" name="Freeform 365"/>
                  <p:cNvSpPr>
                    <a:spLocks noChangeAspect="1"/>
                  </p:cNvSpPr>
                  <p:nvPr/>
                </p:nvSpPr>
                <p:spPr bwMode="gray">
                  <a:xfrm>
                    <a:off x="1261417" y="2066583"/>
                    <a:ext cx="250850" cy="270779"/>
                  </a:xfrm>
                  <a:custGeom>
                    <a:avLst/>
                    <a:gdLst>
                      <a:gd name="T0" fmla="*/ 0 w 852"/>
                      <a:gd name="T1" fmla="*/ 0 h 1073"/>
                      <a:gd name="T2" fmla="*/ 0 w 852"/>
                      <a:gd name="T3" fmla="*/ 0 h 1073"/>
                      <a:gd name="T4" fmla="*/ 0 w 852"/>
                      <a:gd name="T5" fmla="*/ 0 h 1073"/>
                      <a:gd name="T6" fmla="*/ 0 w 852"/>
                      <a:gd name="T7" fmla="*/ 0 h 1073"/>
                      <a:gd name="T8" fmla="*/ 0 w 852"/>
                      <a:gd name="T9" fmla="*/ 0 h 1073"/>
                      <a:gd name="T10" fmla="*/ 0 w 852"/>
                      <a:gd name="T11" fmla="*/ 0 h 1073"/>
                      <a:gd name="T12" fmla="*/ 0 w 852"/>
                      <a:gd name="T13" fmla="*/ 0 h 1073"/>
                      <a:gd name="T14" fmla="*/ 0 w 852"/>
                      <a:gd name="T15" fmla="*/ 0 h 1073"/>
                      <a:gd name="T16" fmla="*/ 0 w 852"/>
                      <a:gd name="T17" fmla="*/ 0 h 1073"/>
                      <a:gd name="T18" fmla="*/ 0 w 852"/>
                      <a:gd name="T19" fmla="*/ 0 h 1073"/>
                      <a:gd name="T20" fmla="*/ 0 w 852"/>
                      <a:gd name="T21" fmla="*/ 0 h 1073"/>
                      <a:gd name="T22" fmla="*/ 0 w 852"/>
                      <a:gd name="T23" fmla="*/ 0 h 1073"/>
                      <a:gd name="T24" fmla="*/ 0 w 852"/>
                      <a:gd name="T25" fmla="*/ 0 h 1073"/>
                      <a:gd name="T26" fmla="*/ 0 w 852"/>
                      <a:gd name="T27" fmla="*/ 0 h 1073"/>
                      <a:gd name="T28" fmla="*/ 0 w 852"/>
                      <a:gd name="T29" fmla="*/ 0 h 1073"/>
                      <a:gd name="T30" fmla="*/ 0 w 852"/>
                      <a:gd name="T31" fmla="*/ 0 h 1073"/>
                      <a:gd name="T32" fmla="*/ 0 w 852"/>
                      <a:gd name="T33" fmla="*/ 0 h 1073"/>
                      <a:gd name="T34" fmla="*/ 0 w 852"/>
                      <a:gd name="T35" fmla="*/ 0 h 1073"/>
                      <a:gd name="T36" fmla="*/ 0 w 852"/>
                      <a:gd name="T37" fmla="*/ 0 h 1073"/>
                      <a:gd name="T38" fmla="*/ 0 w 852"/>
                      <a:gd name="T39" fmla="*/ 0 h 1073"/>
                      <a:gd name="T40" fmla="*/ 0 w 852"/>
                      <a:gd name="T41" fmla="*/ 0 h 1073"/>
                      <a:gd name="T42" fmla="*/ 0 w 852"/>
                      <a:gd name="T43" fmla="*/ 0 h 1073"/>
                      <a:gd name="T44" fmla="*/ 0 w 852"/>
                      <a:gd name="T45" fmla="*/ 0 h 1073"/>
                      <a:gd name="T46" fmla="*/ 0 w 852"/>
                      <a:gd name="T47" fmla="*/ 0 h 1073"/>
                      <a:gd name="T48" fmla="*/ 0 w 852"/>
                      <a:gd name="T49" fmla="*/ 0 h 1073"/>
                      <a:gd name="T50" fmla="*/ 0 w 852"/>
                      <a:gd name="T51" fmla="*/ 0 h 1073"/>
                      <a:gd name="T52" fmla="*/ 0 w 852"/>
                      <a:gd name="T53" fmla="*/ 0 h 1073"/>
                      <a:gd name="T54" fmla="*/ 0 w 852"/>
                      <a:gd name="T55" fmla="*/ 0 h 1073"/>
                      <a:gd name="T56" fmla="*/ 0 w 852"/>
                      <a:gd name="T57" fmla="*/ 0 h 1073"/>
                      <a:gd name="T58" fmla="*/ 0 w 852"/>
                      <a:gd name="T59" fmla="*/ 0 h 1073"/>
                      <a:gd name="T60" fmla="*/ 0 w 852"/>
                      <a:gd name="T61" fmla="*/ 0 h 1073"/>
                      <a:gd name="T62" fmla="*/ 0 w 852"/>
                      <a:gd name="T63" fmla="*/ 0 h 1073"/>
                      <a:gd name="T64" fmla="*/ 0 w 852"/>
                      <a:gd name="T65" fmla="*/ 0 h 107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52"/>
                      <a:gd name="T100" fmla="*/ 0 h 1073"/>
                      <a:gd name="T101" fmla="*/ 852 w 852"/>
                      <a:gd name="T102" fmla="*/ 1073 h 107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52" h="1073">
                        <a:moveTo>
                          <a:pt x="0" y="944"/>
                        </a:moveTo>
                        <a:lnTo>
                          <a:pt x="16" y="799"/>
                        </a:lnTo>
                        <a:lnTo>
                          <a:pt x="178" y="547"/>
                        </a:lnTo>
                        <a:lnTo>
                          <a:pt x="307" y="558"/>
                        </a:lnTo>
                        <a:lnTo>
                          <a:pt x="397" y="412"/>
                        </a:lnTo>
                        <a:lnTo>
                          <a:pt x="106" y="386"/>
                        </a:lnTo>
                        <a:lnTo>
                          <a:pt x="58" y="299"/>
                        </a:lnTo>
                        <a:lnTo>
                          <a:pt x="32" y="187"/>
                        </a:lnTo>
                        <a:lnTo>
                          <a:pt x="113" y="122"/>
                        </a:lnTo>
                        <a:lnTo>
                          <a:pt x="225" y="193"/>
                        </a:lnTo>
                        <a:lnTo>
                          <a:pt x="178" y="242"/>
                        </a:lnTo>
                        <a:lnTo>
                          <a:pt x="290" y="267"/>
                        </a:lnTo>
                        <a:lnTo>
                          <a:pt x="462" y="210"/>
                        </a:lnTo>
                        <a:lnTo>
                          <a:pt x="462" y="47"/>
                        </a:lnTo>
                        <a:lnTo>
                          <a:pt x="500" y="0"/>
                        </a:lnTo>
                        <a:lnTo>
                          <a:pt x="629" y="128"/>
                        </a:lnTo>
                        <a:lnTo>
                          <a:pt x="757" y="128"/>
                        </a:lnTo>
                        <a:lnTo>
                          <a:pt x="852" y="231"/>
                        </a:lnTo>
                        <a:lnTo>
                          <a:pt x="816" y="396"/>
                        </a:lnTo>
                        <a:lnTo>
                          <a:pt x="703" y="493"/>
                        </a:lnTo>
                        <a:lnTo>
                          <a:pt x="736" y="606"/>
                        </a:lnTo>
                        <a:lnTo>
                          <a:pt x="823" y="638"/>
                        </a:lnTo>
                        <a:lnTo>
                          <a:pt x="816" y="767"/>
                        </a:lnTo>
                        <a:lnTo>
                          <a:pt x="623" y="767"/>
                        </a:lnTo>
                        <a:lnTo>
                          <a:pt x="477" y="687"/>
                        </a:lnTo>
                        <a:lnTo>
                          <a:pt x="413" y="848"/>
                        </a:lnTo>
                        <a:lnTo>
                          <a:pt x="494" y="1026"/>
                        </a:lnTo>
                        <a:lnTo>
                          <a:pt x="252" y="977"/>
                        </a:lnTo>
                        <a:lnTo>
                          <a:pt x="267" y="1073"/>
                        </a:lnTo>
                        <a:lnTo>
                          <a:pt x="113" y="1071"/>
                        </a:lnTo>
                        <a:lnTo>
                          <a:pt x="155" y="999"/>
                        </a:lnTo>
                        <a:lnTo>
                          <a:pt x="106" y="944"/>
                        </a:lnTo>
                        <a:lnTo>
                          <a:pt x="0" y="9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7" name="Freeform 366"/>
                  <p:cNvSpPr>
                    <a:spLocks noChangeAspect="1"/>
                  </p:cNvSpPr>
                  <p:nvPr/>
                </p:nvSpPr>
                <p:spPr bwMode="gray">
                  <a:xfrm>
                    <a:off x="1096573" y="1977767"/>
                    <a:ext cx="301020" cy="357428"/>
                  </a:xfrm>
                  <a:custGeom>
                    <a:avLst/>
                    <a:gdLst>
                      <a:gd name="T0" fmla="*/ 0 w 1017"/>
                      <a:gd name="T1" fmla="*/ 0 h 1420"/>
                      <a:gd name="T2" fmla="*/ 0 w 1017"/>
                      <a:gd name="T3" fmla="*/ 0 h 1420"/>
                      <a:gd name="T4" fmla="*/ 0 w 1017"/>
                      <a:gd name="T5" fmla="*/ 0 h 1420"/>
                      <a:gd name="T6" fmla="*/ 0 w 1017"/>
                      <a:gd name="T7" fmla="*/ 0 h 1420"/>
                      <a:gd name="T8" fmla="*/ 0 w 1017"/>
                      <a:gd name="T9" fmla="*/ 0 h 1420"/>
                      <a:gd name="T10" fmla="*/ 0 w 1017"/>
                      <a:gd name="T11" fmla="*/ 0 h 1420"/>
                      <a:gd name="T12" fmla="*/ 0 w 1017"/>
                      <a:gd name="T13" fmla="*/ 0 h 1420"/>
                      <a:gd name="T14" fmla="*/ 0 w 1017"/>
                      <a:gd name="T15" fmla="*/ 0 h 1420"/>
                      <a:gd name="T16" fmla="*/ 0 w 1017"/>
                      <a:gd name="T17" fmla="*/ 0 h 1420"/>
                      <a:gd name="T18" fmla="*/ 0 w 1017"/>
                      <a:gd name="T19" fmla="*/ 0 h 1420"/>
                      <a:gd name="T20" fmla="*/ 0 w 1017"/>
                      <a:gd name="T21" fmla="*/ 0 h 1420"/>
                      <a:gd name="T22" fmla="*/ 0 w 1017"/>
                      <a:gd name="T23" fmla="*/ 0 h 1420"/>
                      <a:gd name="T24" fmla="*/ 0 w 1017"/>
                      <a:gd name="T25" fmla="*/ 0 h 1420"/>
                      <a:gd name="T26" fmla="*/ 0 w 1017"/>
                      <a:gd name="T27" fmla="*/ 0 h 1420"/>
                      <a:gd name="T28" fmla="*/ 0 w 1017"/>
                      <a:gd name="T29" fmla="*/ 0 h 1420"/>
                      <a:gd name="T30" fmla="*/ 0 w 1017"/>
                      <a:gd name="T31" fmla="*/ 0 h 1420"/>
                      <a:gd name="T32" fmla="*/ 0 w 1017"/>
                      <a:gd name="T33" fmla="*/ 0 h 1420"/>
                      <a:gd name="T34" fmla="*/ 0 w 1017"/>
                      <a:gd name="T35" fmla="*/ 0 h 1420"/>
                      <a:gd name="T36" fmla="*/ 0 w 1017"/>
                      <a:gd name="T37" fmla="*/ 0 h 1420"/>
                      <a:gd name="T38" fmla="*/ 0 w 1017"/>
                      <a:gd name="T39" fmla="*/ 0 h 1420"/>
                      <a:gd name="T40" fmla="*/ 0 w 1017"/>
                      <a:gd name="T41" fmla="*/ 0 h 1420"/>
                      <a:gd name="T42" fmla="*/ 0 w 1017"/>
                      <a:gd name="T43" fmla="*/ 0 h 1420"/>
                      <a:gd name="T44" fmla="*/ 0 w 1017"/>
                      <a:gd name="T45" fmla="*/ 0 h 1420"/>
                      <a:gd name="T46" fmla="*/ 0 w 1017"/>
                      <a:gd name="T47" fmla="*/ 0 h 1420"/>
                      <a:gd name="T48" fmla="*/ 0 w 1017"/>
                      <a:gd name="T49" fmla="*/ 0 h 1420"/>
                      <a:gd name="T50" fmla="*/ 0 w 1017"/>
                      <a:gd name="T51" fmla="*/ 0 h 1420"/>
                      <a:gd name="T52" fmla="*/ 0 w 1017"/>
                      <a:gd name="T53" fmla="*/ 0 h 1420"/>
                      <a:gd name="T54" fmla="*/ 0 w 1017"/>
                      <a:gd name="T55" fmla="*/ 0 h 1420"/>
                      <a:gd name="T56" fmla="*/ 0 w 1017"/>
                      <a:gd name="T57" fmla="*/ 0 h 1420"/>
                      <a:gd name="T58" fmla="*/ 0 w 1017"/>
                      <a:gd name="T59" fmla="*/ 0 h 1420"/>
                      <a:gd name="T60" fmla="*/ 0 w 1017"/>
                      <a:gd name="T61" fmla="*/ 0 h 1420"/>
                      <a:gd name="T62" fmla="*/ 0 w 1017"/>
                      <a:gd name="T63" fmla="*/ 0 h 1420"/>
                      <a:gd name="T64" fmla="*/ 0 w 1017"/>
                      <a:gd name="T65" fmla="*/ 0 h 1420"/>
                      <a:gd name="T66" fmla="*/ 0 w 1017"/>
                      <a:gd name="T67" fmla="*/ 0 h 1420"/>
                      <a:gd name="T68" fmla="*/ 0 w 1017"/>
                      <a:gd name="T69" fmla="*/ 0 h 1420"/>
                      <a:gd name="T70" fmla="*/ 0 w 1017"/>
                      <a:gd name="T71" fmla="*/ 0 h 1420"/>
                      <a:gd name="T72" fmla="*/ 0 w 1017"/>
                      <a:gd name="T73" fmla="*/ 0 h 1420"/>
                      <a:gd name="T74" fmla="*/ 0 w 1017"/>
                      <a:gd name="T75" fmla="*/ 0 h 1420"/>
                      <a:gd name="T76" fmla="*/ 0 w 1017"/>
                      <a:gd name="T77" fmla="*/ 0 h 1420"/>
                      <a:gd name="T78" fmla="*/ 0 w 1017"/>
                      <a:gd name="T79" fmla="*/ 0 h 1420"/>
                      <a:gd name="T80" fmla="*/ 0 w 1017"/>
                      <a:gd name="T81" fmla="*/ 0 h 1420"/>
                      <a:gd name="T82" fmla="*/ 0 w 1017"/>
                      <a:gd name="T83" fmla="*/ 0 h 1420"/>
                      <a:gd name="T84" fmla="*/ 0 w 1017"/>
                      <a:gd name="T85" fmla="*/ 0 h 142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17"/>
                      <a:gd name="T130" fmla="*/ 0 h 1420"/>
                      <a:gd name="T131" fmla="*/ 1017 w 1017"/>
                      <a:gd name="T132" fmla="*/ 1420 h 142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17" h="1420">
                        <a:moveTo>
                          <a:pt x="555" y="1306"/>
                        </a:moveTo>
                        <a:lnTo>
                          <a:pt x="523" y="1306"/>
                        </a:lnTo>
                        <a:lnTo>
                          <a:pt x="419" y="1394"/>
                        </a:lnTo>
                        <a:lnTo>
                          <a:pt x="355" y="1420"/>
                        </a:lnTo>
                        <a:lnTo>
                          <a:pt x="339" y="1346"/>
                        </a:lnTo>
                        <a:lnTo>
                          <a:pt x="281" y="1314"/>
                        </a:lnTo>
                        <a:lnTo>
                          <a:pt x="184" y="1371"/>
                        </a:lnTo>
                        <a:lnTo>
                          <a:pt x="145" y="1297"/>
                        </a:lnTo>
                        <a:lnTo>
                          <a:pt x="135" y="1151"/>
                        </a:lnTo>
                        <a:lnTo>
                          <a:pt x="200" y="1087"/>
                        </a:lnTo>
                        <a:lnTo>
                          <a:pt x="135" y="1032"/>
                        </a:lnTo>
                        <a:lnTo>
                          <a:pt x="80" y="1096"/>
                        </a:lnTo>
                        <a:lnTo>
                          <a:pt x="48" y="984"/>
                        </a:lnTo>
                        <a:lnTo>
                          <a:pt x="87" y="839"/>
                        </a:lnTo>
                        <a:lnTo>
                          <a:pt x="0" y="684"/>
                        </a:lnTo>
                        <a:lnTo>
                          <a:pt x="0" y="409"/>
                        </a:lnTo>
                        <a:lnTo>
                          <a:pt x="103" y="339"/>
                        </a:lnTo>
                        <a:lnTo>
                          <a:pt x="87" y="242"/>
                        </a:lnTo>
                        <a:lnTo>
                          <a:pt x="248" y="242"/>
                        </a:lnTo>
                        <a:lnTo>
                          <a:pt x="268" y="106"/>
                        </a:lnTo>
                        <a:lnTo>
                          <a:pt x="419" y="0"/>
                        </a:lnTo>
                        <a:lnTo>
                          <a:pt x="451" y="6"/>
                        </a:lnTo>
                        <a:lnTo>
                          <a:pt x="468" y="70"/>
                        </a:lnTo>
                        <a:lnTo>
                          <a:pt x="523" y="97"/>
                        </a:lnTo>
                        <a:lnTo>
                          <a:pt x="538" y="152"/>
                        </a:lnTo>
                        <a:lnTo>
                          <a:pt x="661" y="152"/>
                        </a:lnTo>
                        <a:lnTo>
                          <a:pt x="668" y="233"/>
                        </a:lnTo>
                        <a:lnTo>
                          <a:pt x="767" y="274"/>
                        </a:lnTo>
                        <a:lnTo>
                          <a:pt x="829" y="354"/>
                        </a:lnTo>
                        <a:lnTo>
                          <a:pt x="1017" y="409"/>
                        </a:lnTo>
                        <a:lnTo>
                          <a:pt x="1017" y="572"/>
                        </a:lnTo>
                        <a:lnTo>
                          <a:pt x="845" y="629"/>
                        </a:lnTo>
                        <a:lnTo>
                          <a:pt x="733" y="604"/>
                        </a:lnTo>
                        <a:lnTo>
                          <a:pt x="780" y="555"/>
                        </a:lnTo>
                        <a:lnTo>
                          <a:pt x="668" y="484"/>
                        </a:lnTo>
                        <a:lnTo>
                          <a:pt x="587" y="549"/>
                        </a:lnTo>
                        <a:lnTo>
                          <a:pt x="613" y="661"/>
                        </a:lnTo>
                        <a:lnTo>
                          <a:pt x="661" y="748"/>
                        </a:lnTo>
                        <a:lnTo>
                          <a:pt x="952" y="774"/>
                        </a:lnTo>
                        <a:lnTo>
                          <a:pt x="862" y="920"/>
                        </a:lnTo>
                        <a:lnTo>
                          <a:pt x="733" y="909"/>
                        </a:lnTo>
                        <a:lnTo>
                          <a:pt x="571" y="1161"/>
                        </a:lnTo>
                        <a:lnTo>
                          <a:pt x="555" y="130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8" name="Freeform 367"/>
                  <p:cNvSpPr>
                    <a:spLocks noChangeAspect="1"/>
                  </p:cNvSpPr>
                  <p:nvPr/>
                </p:nvSpPr>
                <p:spPr bwMode="gray">
                  <a:xfrm>
                    <a:off x="891115" y="2062250"/>
                    <a:ext cx="449141" cy="385589"/>
                  </a:xfrm>
                  <a:custGeom>
                    <a:avLst/>
                    <a:gdLst>
                      <a:gd name="T0" fmla="*/ 0 w 1522"/>
                      <a:gd name="T1" fmla="*/ 0 h 1523"/>
                      <a:gd name="T2" fmla="*/ 0 w 1522"/>
                      <a:gd name="T3" fmla="*/ 0 h 1523"/>
                      <a:gd name="T4" fmla="*/ 0 w 1522"/>
                      <a:gd name="T5" fmla="*/ 0 h 1523"/>
                      <a:gd name="T6" fmla="*/ 0 w 1522"/>
                      <a:gd name="T7" fmla="*/ 0 h 1523"/>
                      <a:gd name="T8" fmla="*/ 0 w 1522"/>
                      <a:gd name="T9" fmla="*/ 0 h 1523"/>
                      <a:gd name="T10" fmla="*/ 0 w 1522"/>
                      <a:gd name="T11" fmla="*/ 0 h 1523"/>
                      <a:gd name="T12" fmla="*/ 0 w 1522"/>
                      <a:gd name="T13" fmla="*/ 0 h 1523"/>
                      <a:gd name="T14" fmla="*/ 0 w 1522"/>
                      <a:gd name="T15" fmla="*/ 0 h 1523"/>
                      <a:gd name="T16" fmla="*/ 0 w 1522"/>
                      <a:gd name="T17" fmla="*/ 0 h 1523"/>
                      <a:gd name="T18" fmla="*/ 0 w 1522"/>
                      <a:gd name="T19" fmla="*/ 0 h 1523"/>
                      <a:gd name="T20" fmla="*/ 0 w 1522"/>
                      <a:gd name="T21" fmla="*/ 0 h 1523"/>
                      <a:gd name="T22" fmla="*/ 0 w 1522"/>
                      <a:gd name="T23" fmla="*/ 0 h 1523"/>
                      <a:gd name="T24" fmla="*/ 0 w 1522"/>
                      <a:gd name="T25" fmla="*/ 0 h 1523"/>
                      <a:gd name="T26" fmla="*/ 0 w 1522"/>
                      <a:gd name="T27" fmla="*/ 0 h 1523"/>
                      <a:gd name="T28" fmla="*/ 0 w 1522"/>
                      <a:gd name="T29" fmla="*/ 0 h 1523"/>
                      <a:gd name="T30" fmla="*/ 0 w 1522"/>
                      <a:gd name="T31" fmla="*/ 0 h 1523"/>
                      <a:gd name="T32" fmla="*/ 0 w 1522"/>
                      <a:gd name="T33" fmla="*/ 0 h 1523"/>
                      <a:gd name="T34" fmla="*/ 0 w 1522"/>
                      <a:gd name="T35" fmla="*/ 0 h 1523"/>
                      <a:gd name="T36" fmla="*/ 0 w 1522"/>
                      <a:gd name="T37" fmla="*/ 0 h 1523"/>
                      <a:gd name="T38" fmla="*/ 0 w 1522"/>
                      <a:gd name="T39" fmla="*/ 0 h 1523"/>
                      <a:gd name="T40" fmla="*/ 0 w 1522"/>
                      <a:gd name="T41" fmla="*/ 0 h 1523"/>
                      <a:gd name="T42" fmla="*/ 0 w 1522"/>
                      <a:gd name="T43" fmla="*/ 0 h 1523"/>
                      <a:gd name="T44" fmla="*/ 0 w 1522"/>
                      <a:gd name="T45" fmla="*/ 0 h 1523"/>
                      <a:gd name="T46" fmla="*/ 0 w 1522"/>
                      <a:gd name="T47" fmla="*/ 0 h 1523"/>
                      <a:gd name="T48" fmla="*/ 0 w 1522"/>
                      <a:gd name="T49" fmla="*/ 0 h 1523"/>
                      <a:gd name="T50" fmla="*/ 0 w 1522"/>
                      <a:gd name="T51" fmla="*/ 0 h 1523"/>
                      <a:gd name="T52" fmla="*/ 0 w 1522"/>
                      <a:gd name="T53" fmla="*/ 0 h 1523"/>
                      <a:gd name="T54" fmla="*/ 0 w 1522"/>
                      <a:gd name="T55" fmla="*/ 0 h 1523"/>
                      <a:gd name="T56" fmla="*/ 0 w 1522"/>
                      <a:gd name="T57" fmla="*/ 0 h 1523"/>
                      <a:gd name="T58" fmla="*/ 0 w 1522"/>
                      <a:gd name="T59" fmla="*/ 0 h 1523"/>
                      <a:gd name="T60" fmla="*/ 0 w 1522"/>
                      <a:gd name="T61" fmla="*/ 0 h 1523"/>
                      <a:gd name="T62" fmla="*/ 0 w 1522"/>
                      <a:gd name="T63" fmla="*/ 0 h 1523"/>
                      <a:gd name="T64" fmla="*/ 0 w 1522"/>
                      <a:gd name="T65" fmla="*/ 0 h 1523"/>
                      <a:gd name="T66" fmla="*/ 0 w 1522"/>
                      <a:gd name="T67" fmla="*/ 0 h 1523"/>
                      <a:gd name="T68" fmla="*/ 0 w 1522"/>
                      <a:gd name="T69" fmla="*/ 0 h 1523"/>
                      <a:gd name="T70" fmla="*/ 0 w 1522"/>
                      <a:gd name="T71" fmla="*/ 0 h 1523"/>
                      <a:gd name="T72" fmla="*/ 0 w 1522"/>
                      <a:gd name="T73" fmla="*/ 0 h 1523"/>
                      <a:gd name="T74" fmla="*/ 0 w 1522"/>
                      <a:gd name="T75" fmla="*/ 0 h 1523"/>
                      <a:gd name="T76" fmla="*/ 0 w 1522"/>
                      <a:gd name="T77" fmla="*/ 0 h 1523"/>
                      <a:gd name="T78" fmla="*/ 0 w 1522"/>
                      <a:gd name="T79" fmla="*/ 0 h 1523"/>
                      <a:gd name="T80" fmla="*/ 0 w 1522"/>
                      <a:gd name="T81" fmla="*/ 0 h 1523"/>
                      <a:gd name="T82" fmla="*/ 0 w 1522"/>
                      <a:gd name="T83" fmla="*/ 0 h 15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22"/>
                      <a:gd name="T127" fmla="*/ 0 h 1523"/>
                      <a:gd name="T128" fmla="*/ 1522 w 1522"/>
                      <a:gd name="T129" fmla="*/ 1523 h 15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22" h="1523">
                        <a:moveTo>
                          <a:pt x="1255" y="958"/>
                        </a:moveTo>
                        <a:lnTo>
                          <a:pt x="1361" y="958"/>
                        </a:lnTo>
                        <a:lnTo>
                          <a:pt x="1410" y="1013"/>
                        </a:lnTo>
                        <a:lnTo>
                          <a:pt x="1368" y="1085"/>
                        </a:lnTo>
                        <a:lnTo>
                          <a:pt x="1346" y="1087"/>
                        </a:lnTo>
                        <a:lnTo>
                          <a:pt x="1522" y="1378"/>
                        </a:lnTo>
                        <a:lnTo>
                          <a:pt x="1393" y="1523"/>
                        </a:lnTo>
                        <a:lnTo>
                          <a:pt x="1232" y="1378"/>
                        </a:lnTo>
                        <a:lnTo>
                          <a:pt x="1087" y="1426"/>
                        </a:lnTo>
                        <a:lnTo>
                          <a:pt x="1007" y="1184"/>
                        </a:lnTo>
                        <a:lnTo>
                          <a:pt x="845" y="1184"/>
                        </a:lnTo>
                        <a:lnTo>
                          <a:pt x="780" y="1104"/>
                        </a:lnTo>
                        <a:lnTo>
                          <a:pt x="490" y="1104"/>
                        </a:lnTo>
                        <a:lnTo>
                          <a:pt x="523" y="1023"/>
                        </a:lnTo>
                        <a:lnTo>
                          <a:pt x="362" y="862"/>
                        </a:lnTo>
                        <a:lnTo>
                          <a:pt x="313" y="701"/>
                        </a:lnTo>
                        <a:lnTo>
                          <a:pt x="201" y="684"/>
                        </a:lnTo>
                        <a:lnTo>
                          <a:pt x="216" y="587"/>
                        </a:lnTo>
                        <a:lnTo>
                          <a:pt x="71" y="572"/>
                        </a:lnTo>
                        <a:lnTo>
                          <a:pt x="0" y="449"/>
                        </a:lnTo>
                        <a:lnTo>
                          <a:pt x="135" y="449"/>
                        </a:lnTo>
                        <a:lnTo>
                          <a:pt x="201" y="345"/>
                        </a:lnTo>
                        <a:lnTo>
                          <a:pt x="352" y="303"/>
                        </a:lnTo>
                        <a:lnTo>
                          <a:pt x="384" y="184"/>
                        </a:lnTo>
                        <a:lnTo>
                          <a:pt x="496" y="142"/>
                        </a:lnTo>
                        <a:lnTo>
                          <a:pt x="591" y="0"/>
                        </a:lnTo>
                        <a:lnTo>
                          <a:pt x="700" y="61"/>
                        </a:lnTo>
                        <a:lnTo>
                          <a:pt x="700" y="336"/>
                        </a:lnTo>
                        <a:lnTo>
                          <a:pt x="787" y="491"/>
                        </a:lnTo>
                        <a:lnTo>
                          <a:pt x="748" y="636"/>
                        </a:lnTo>
                        <a:lnTo>
                          <a:pt x="780" y="748"/>
                        </a:lnTo>
                        <a:lnTo>
                          <a:pt x="835" y="684"/>
                        </a:lnTo>
                        <a:lnTo>
                          <a:pt x="900" y="739"/>
                        </a:lnTo>
                        <a:lnTo>
                          <a:pt x="835" y="803"/>
                        </a:lnTo>
                        <a:lnTo>
                          <a:pt x="845" y="949"/>
                        </a:lnTo>
                        <a:lnTo>
                          <a:pt x="884" y="1023"/>
                        </a:lnTo>
                        <a:lnTo>
                          <a:pt x="981" y="966"/>
                        </a:lnTo>
                        <a:lnTo>
                          <a:pt x="1039" y="998"/>
                        </a:lnTo>
                        <a:lnTo>
                          <a:pt x="1055" y="1072"/>
                        </a:lnTo>
                        <a:lnTo>
                          <a:pt x="1119" y="1046"/>
                        </a:lnTo>
                        <a:lnTo>
                          <a:pt x="1223" y="958"/>
                        </a:lnTo>
                        <a:lnTo>
                          <a:pt x="1255" y="95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39" name="Freeform 368"/>
                  <p:cNvSpPr>
                    <a:spLocks noChangeAspect="1"/>
                  </p:cNvSpPr>
                  <p:nvPr/>
                </p:nvSpPr>
                <p:spPr bwMode="gray">
                  <a:xfrm>
                    <a:off x="695213" y="1332231"/>
                    <a:ext cx="446752" cy="322768"/>
                  </a:xfrm>
                  <a:custGeom>
                    <a:avLst/>
                    <a:gdLst>
                      <a:gd name="T0" fmla="*/ 0 w 1516"/>
                      <a:gd name="T1" fmla="*/ 0 h 1275"/>
                      <a:gd name="T2" fmla="*/ 0 w 1516"/>
                      <a:gd name="T3" fmla="*/ 0 h 1275"/>
                      <a:gd name="T4" fmla="*/ 0 w 1516"/>
                      <a:gd name="T5" fmla="*/ 0 h 1275"/>
                      <a:gd name="T6" fmla="*/ 0 w 1516"/>
                      <a:gd name="T7" fmla="*/ 0 h 1275"/>
                      <a:gd name="T8" fmla="*/ 0 w 1516"/>
                      <a:gd name="T9" fmla="*/ 0 h 1275"/>
                      <a:gd name="T10" fmla="*/ 0 w 1516"/>
                      <a:gd name="T11" fmla="*/ 0 h 1275"/>
                      <a:gd name="T12" fmla="*/ 0 w 1516"/>
                      <a:gd name="T13" fmla="*/ 0 h 1275"/>
                      <a:gd name="T14" fmla="*/ 0 w 1516"/>
                      <a:gd name="T15" fmla="*/ 0 h 1275"/>
                      <a:gd name="T16" fmla="*/ 0 w 1516"/>
                      <a:gd name="T17" fmla="*/ 0 h 1275"/>
                      <a:gd name="T18" fmla="*/ 0 w 1516"/>
                      <a:gd name="T19" fmla="*/ 0 h 1275"/>
                      <a:gd name="T20" fmla="*/ 0 w 1516"/>
                      <a:gd name="T21" fmla="*/ 0 h 1275"/>
                      <a:gd name="T22" fmla="*/ 0 w 1516"/>
                      <a:gd name="T23" fmla="*/ 0 h 1275"/>
                      <a:gd name="T24" fmla="*/ 0 w 1516"/>
                      <a:gd name="T25" fmla="*/ 0 h 1275"/>
                      <a:gd name="T26" fmla="*/ 0 w 1516"/>
                      <a:gd name="T27" fmla="*/ 0 h 1275"/>
                      <a:gd name="T28" fmla="*/ 0 w 1516"/>
                      <a:gd name="T29" fmla="*/ 0 h 1275"/>
                      <a:gd name="T30" fmla="*/ 0 w 1516"/>
                      <a:gd name="T31" fmla="*/ 0 h 1275"/>
                      <a:gd name="T32" fmla="*/ 0 w 1516"/>
                      <a:gd name="T33" fmla="*/ 0 h 1275"/>
                      <a:gd name="T34" fmla="*/ 0 w 1516"/>
                      <a:gd name="T35" fmla="*/ 0 h 1275"/>
                      <a:gd name="T36" fmla="*/ 0 w 1516"/>
                      <a:gd name="T37" fmla="*/ 0 h 1275"/>
                      <a:gd name="T38" fmla="*/ 0 w 1516"/>
                      <a:gd name="T39" fmla="*/ 0 h 1275"/>
                      <a:gd name="T40" fmla="*/ 0 w 1516"/>
                      <a:gd name="T41" fmla="*/ 0 h 1275"/>
                      <a:gd name="T42" fmla="*/ 0 w 1516"/>
                      <a:gd name="T43" fmla="*/ 0 h 1275"/>
                      <a:gd name="T44" fmla="*/ 0 w 1516"/>
                      <a:gd name="T45" fmla="*/ 0 h 1275"/>
                      <a:gd name="T46" fmla="*/ 0 w 1516"/>
                      <a:gd name="T47" fmla="*/ 0 h 1275"/>
                      <a:gd name="T48" fmla="*/ 0 w 1516"/>
                      <a:gd name="T49" fmla="*/ 0 h 1275"/>
                      <a:gd name="T50" fmla="*/ 0 w 1516"/>
                      <a:gd name="T51" fmla="*/ 0 h 1275"/>
                      <a:gd name="T52" fmla="*/ 0 w 1516"/>
                      <a:gd name="T53" fmla="*/ 0 h 1275"/>
                      <a:gd name="T54" fmla="*/ 0 w 1516"/>
                      <a:gd name="T55" fmla="*/ 0 h 1275"/>
                      <a:gd name="T56" fmla="*/ 0 w 1516"/>
                      <a:gd name="T57" fmla="*/ 0 h 1275"/>
                      <a:gd name="T58" fmla="*/ 0 w 1516"/>
                      <a:gd name="T59" fmla="*/ 0 h 1275"/>
                      <a:gd name="T60" fmla="*/ 0 w 1516"/>
                      <a:gd name="T61" fmla="*/ 0 h 127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516"/>
                      <a:gd name="T94" fmla="*/ 0 h 1275"/>
                      <a:gd name="T95" fmla="*/ 1516 w 1516"/>
                      <a:gd name="T96" fmla="*/ 1275 h 1275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516" h="1275">
                        <a:moveTo>
                          <a:pt x="70" y="582"/>
                        </a:moveTo>
                        <a:lnTo>
                          <a:pt x="64" y="517"/>
                        </a:lnTo>
                        <a:lnTo>
                          <a:pt x="0" y="459"/>
                        </a:lnTo>
                        <a:lnTo>
                          <a:pt x="15" y="332"/>
                        </a:lnTo>
                        <a:lnTo>
                          <a:pt x="187" y="317"/>
                        </a:lnTo>
                        <a:lnTo>
                          <a:pt x="203" y="194"/>
                        </a:lnTo>
                        <a:lnTo>
                          <a:pt x="480" y="10"/>
                        </a:lnTo>
                        <a:lnTo>
                          <a:pt x="564" y="0"/>
                        </a:lnTo>
                        <a:lnTo>
                          <a:pt x="735" y="145"/>
                        </a:lnTo>
                        <a:lnTo>
                          <a:pt x="670" y="200"/>
                        </a:lnTo>
                        <a:lnTo>
                          <a:pt x="693" y="387"/>
                        </a:lnTo>
                        <a:lnTo>
                          <a:pt x="929" y="620"/>
                        </a:lnTo>
                        <a:lnTo>
                          <a:pt x="1058" y="614"/>
                        </a:lnTo>
                        <a:lnTo>
                          <a:pt x="1080" y="716"/>
                        </a:lnTo>
                        <a:lnTo>
                          <a:pt x="1225" y="749"/>
                        </a:lnTo>
                        <a:lnTo>
                          <a:pt x="1435" y="877"/>
                        </a:lnTo>
                        <a:lnTo>
                          <a:pt x="1509" y="987"/>
                        </a:lnTo>
                        <a:lnTo>
                          <a:pt x="1516" y="1072"/>
                        </a:lnTo>
                        <a:lnTo>
                          <a:pt x="1397" y="1169"/>
                        </a:lnTo>
                        <a:lnTo>
                          <a:pt x="1370" y="1259"/>
                        </a:lnTo>
                        <a:lnTo>
                          <a:pt x="1364" y="1265"/>
                        </a:lnTo>
                        <a:lnTo>
                          <a:pt x="1113" y="1275"/>
                        </a:lnTo>
                        <a:lnTo>
                          <a:pt x="757" y="953"/>
                        </a:lnTo>
                        <a:lnTo>
                          <a:pt x="532" y="1007"/>
                        </a:lnTo>
                        <a:lnTo>
                          <a:pt x="445" y="968"/>
                        </a:lnTo>
                        <a:lnTo>
                          <a:pt x="445" y="866"/>
                        </a:lnTo>
                        <a:lnTo>
                          <a:pt x="500" y="807"/>
                        </a:lnTo>
                        <a:lnTo>
                          <a:pt x="471" y="735"/>
                        </a:lnTo>
                        <a:lnTo>
                          <a:pt x="161" y="726"/>
                        </a:lnTo>
                        <a:lnTo>
                          <a:pt x="138" y="574"/>
                        </a:lnTo>
                        <a:lnTo>
                          <a:pt x="70" y="58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0" name="Freeform 369"/>
                  <p:cNvSpPr>
                    <a:spLocks noChangeAspect="1"/>
                  </p:cNvSpPr>
                  <p:nvPr/>
                </p:nvSpPr>
                <p:spPr bwMode="gray">
                  <a:xfrm>
                    <a:off x="965175" y="1581347"/>
                    <a:ext cx="370302" cy="359594"/>
                  </a:xfrm>
                  <a:custGeom>
                    <a:avLst/>
                    <a:gdLst>
                      <a:gd name="T0" fmla="*/ 0 w 1259"/>
                      <a:gd name="T1" fmla="*/ 0 h 1418"/>
                      <a:gd name="T2" fmla="*/ 0 w 1259"/>
                      <a:gd name="T3" fmla="*/ 0 h 1418"/>
                      <a:gd name="T4" fmla="*/ 0 w 1259"/>
                      <a:gd name="T5" fmla="*/ 0 h 1418"/>
                      <a:gd name="T6" fmla="*/ 0 w 1259"/>
                      <a:gd name="T7" fmla="*/ 0 h 1418"/>
                      <a:gd name="T8" fmla="*/ 0 w 1259"/>
                      <a:gd name="T9" fmla="*/ 0 h 1418"/>
                      <a:gd name="T10" fmla="*/ 0 w 1259"/>
                      <a:gd name="T11" fmla="*/ 0 h 1418"/>
                      <a:gd name="T12" fmla="*/ 0 w 1259"/>
                      <a:gd name="T13" fmla="*/ 0 h 1418"/>
                      <a:gd name="T14" fmla="*/ 0 w 1259"/>
                      <a:gd name="T15" fmla="*/ 0 h 1418"/>
                      <a:gd name="T16" fmla="*/ 0 w 1259"/>
                      <a:gd name="T17" fmla="*/ 0 h 1418"/>
                      <a:gd name="T18" fmla="*/ 0 w 1259"/>
                      <a:gd name="T19" fmla="*/ 0 h 1418"/>
                      <a:gd name="T20" fmla="*/ 0 w 1259"/>
                      <a:gd name="T21" fmla="*/ 0 h 1418"/>
                      <a:gd name="T22" fmla="*/ 0 w 1259"/>
                      <a:gd name="T23" fmla="*/ 0 h 1418"/>
                      <a:gd name="T24" fmla="*/ 0 w 1259"/>
                      <a:gd name="T25" fmla="*/ 0 h 1418"/>
                      <a:gd name="T26" fmla="*/ 0 w 1259"/>
                      <a:gd name="T27" fmla="*/ 0 h 1418"/>
                      <a:gd name="T28" fmla="*/ 0 w 1259"/>
                      <a:gd name="T29" fmla="*/ 0 h 1418"/>
                      <a:gd name="T30" fmla="*/ 0 w 1259"/>
                      <a:gd name="T31" fmla="*/ 0 h 1418"/>
                      <a:gd name="T32" fmla="*/ 0 w 1259"/>
                      <a:gd name="T33" fmla="*/ 0 h 1418"/>
                      <a:gd name="T34" fmla="*/ 0 w 1259"/>
                      <a:gd name="T35" fmla="*/ 0 h 1418"/>
                      <a:gd name="T36" fmla="*/ 0 w 1259"/>
                      <a:gd name="T37" fmla="*/ 0 h 1418"/>
                      <a:gd name="T38" fmla="*/ 0 w 1259"/>
                      <a:gd name="T39" fmla="*/ 0 h 1418"/>
                      <a:gd name="T40" fmla="*/ 0 w 1259"/>
                      <a:gd name="T41" fmla="*/ 0 h 1418"/>
                      <a:gd name="T42" fmla="*/ 0 w 1259"/>
                      <a:gd name="T43" fmla="*/ 0 h 1418"/>
                      <a:gd name="T44" fmla="*/ 0 w 1259"/>
                      <a:gd name="T45" fmla="*/ 0 h 1418"/>
                      <a:gd name="T46" fmla="*/ 0 w 1259"/>
                      <a:gd name="T47" fmla="*/ 0 h 1418"/>
                      <a:gd name="T48" fmla="*/ 0 w 1259"/>
                      <a:gd name="T49" fmla="*/ 0 h 1418"/>
                      <a:gd name="T50" fmla="*/ 0 w 1259"/>
                      <a:gd name="T51" fmla="*/ 0 h 1418"/>
                      <a:gd name="T52" fmla="*/ 0 w 1259"/>
                      <a:gd name="T53" fmla="*/ 0 h 1418"/>
                      <a:gd name="T54" fmla="*/ 0 w 1259"/>
                      <a:gd name="T55" fmla="*/ 0 h 1418"/>
                      <a:gd name="T56" fmla="*/ 0 w 1259"/>
                      <a:gd name="T57" fmla="*/ 0 h 1418"/>
                      <a:gd name="T58" fmla="*/ 0 w 1259"/>
                      <a:gd name="T59" fmla="*/ 0 h 1418"/>
                      <a:gd name="T60" fmla="*/ 0 w 1259"/>
                      <a:gd name="T61" fmla="*/ 0 h 1418"/>
                      <a:gd name="T62" fmla="*/ 0 w 1259"/>
                      <a:gd name="T63" fmla="*/ 0 h 1418"/>
                      <a:gd name="T64" fmla="*/ 0 w 1259"/>
                      <a:gd name="T65" fmla="*/ 0 h 1418"/>
                      <a:gd name="T66" fmla="*/ 0 w 1259"/>
                      <a:gd name="T67" fmla="*/ 0 h 1418"/>
                      <a:gd name="T68" fmla="*/ 0 w 1259"/>
                      <a:gd name="T69" fmla="*/ 0 h 1418"/>
                      <a:gd name="T70" fmla="*/ 0 w 1259"/>
                      <a:gd name="T71" fmla="*/ 0 h 1418"/>
                      <a:gd name="T72" fmla="*/ 0 w 1259"/>
                      <a:gd name="T73" fmla="*/ 0 h 1418"/>
                      <a:gd name="T74" fmla="*/ 0 w 1259"/>
                      <a:gd name="T75" fmla="*/ 0 h 1418"/>
                      <a:gd name="T76" fmla="*/ 0 w 1259"/>
                      <a:gd name="T77" fmla="*/ 0 h 1418"/>
                      <a:gd name="T78" fmla="*/ 0 w 1259"/>
                      <a:gd name="T79" fmla="*/ 0 h 1418"/>
                      <a:gd name="T80" fmla="*/ 0 w 1259"/>
                      <a:gd name="T81" fmla="*/ 0 h 141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59"/>
                      <a:gd name="T124" fmla="*/ 0 h 1418"/>
                      <a:gd name="T125" fmla="*/ 1259 w 1259"/>
                      <a:gd name="T126" fmla="*/ 1418 h 141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59" h="1418">
                        <a:moveTo>
                          <a:pt x="1104" y="1047"/>
                        </a:moveTo>
                        <a:lnTo>
                          <a:pt x="1023" y="1062"/>
                        </a:lnTo>
                        <a:lnTo>
                          <a:pt x="952" y="1079"/>
                        </a:lnTo>
                        <a:lnTo>
                          <a:pt x="894" y="975"/>
                        </a:lnTo>
                        <a:lnTo>
                          <a:pt x="791" y="949"/>
                        </a:lnTo>
                        <a:lnTo>
                          <a:pt x="717" y="1111"/>
                        </a:lnTo>
                        <a:lnTo>
                          <a:pt x="597" y="1149"/>
                        </a:lnTo>
                        <a:lnTo>
                          <a:pt x="564" y="1265"/>
                        </a:lnTo>
                        <a:lnTo>
                          <a:pt x="436" y="1418"/>
                        </a:lnTo>
                        <a:lnTo>
                          <a:pt x="411" y="1265"/>
                        </a:lnTo>
                        <a:lnTo>
                          <a:pt x="362" y="1249"/>
                        </a:lnTo>
                        <a:lnTo>
                          <a:pt x="356" y="1214"/>
                        </a:lnTo>
                        <a:lnTo>
                          <a:pt x="329" y="1104"/>
                        </a:lnTo>
                        <a:lnTo>
                          <a:pt x="362" y="998"/>
                        </a:lnTo>
                        <a:lnTo>
                          <a:pt x="161" y="981"/>
                        </a:lnTo>
                        <a:lnTo>
                          <a:pt x="0" y="884"/>
                        </a:lnTo>
                        <a:lnTo>
                          <a:pt x="10" y="862"/>
                        </a:lnTo>
                        <a:lnTo>
                          <a:pt x="55" y="755"/>
                        </a:lnTo>
                        <a:lnTo>
                          <a:pt x="194" y="782"/>
                        </a:lnTo>
                        <a:lnTo>
                          <a:pt x="258" y="697"/>
                        </a:lnTo>
                        <a:lnTo>
                          <a:pt x="161" y="572"/>
                        </a:lnTo>
                        <a:lnTo>
                          <a:pt x="258" y="498"/>
                        </a:lnTo>
                        <a:lnTo>
                          <a:pt x="403" y="491"/>
                        </a:lnTo>
                        <a:lnTo>
                          <a:pt x="452" y="278"/>
                        </a:lnTo>
                        <a:lnTo>
                          <a:pt x="458" y="272"/>
                        </a:lnTo>
                        <a:lnTo>
                          <a:pt x="485" y="182"/>
                        </a:lnTo>
                        <a:lnTo>
                          <a:pt x="604" y="85"/>
                        </a:lnTo>
                        <a:lnTo>
                          <a:pt x="597" y="0"/>
                        </a:lnTo>
                        <a:lnTo>
                          <a:pt x="749" y="30"/>
                        </a:lnTo>
                        <a:lnTo>
                          <a:pt x="755" y="184"/>
                        </a:lnTo>
                        <a:lnTo>
                          <a:pt x="636" y="362"/>
                        </a:lnTo>
                        <a:lnTo>
                          <a:pt x="646" y="588"/>
                        </a:lnTo>
                        <a:lnTo>
                          <a:pt x="727" y="594"/>
                        </a:lnTo>
                        <a:lnTo>
                          <a:pt x="791" y="523"/>
                        </a:lnTo>
                        <a:lnTo>
                          <a:pt x="958" y="530"/>
                        </a:lnTo>
                        <a:lnTo>
                          <a:pt x="1001" y="568"/>
                        </a:lnTo>
                        <a:lnTo>
                          <a:pt x="1139" y="545"/>
                        </a:lnTo>
                        <a:lnTo>
                          <a:pt x="1145" y="600"/>
                        </a:lnTo>
                        <a:lnTo>
                          <a:pt x="1259" y="665"/>
                        </a:lnTo>
                        <a:lnTo>
                          <a:pt x="1136" y="795"/>
                        </a:lnTo>
                        <a:lnTo>
                          <a:pt x="1104" y="104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1" name="Freeform 370"/>
                  <p:cNvSpPr>
                    <a:spLocks noChangeAspect="1"/>
                  </p:cNvSpPr>
                  <p:nvPr/>
                </p:nvSpPr>
                <p:spPr bwMode="gray">
                  <a:xfrm>
                    <a:off x="1091795" y="1821799"/>
                    <a:ext cx="179179" cy="184129"/>
                  </a:xfrm>
                  <a:custGeom>
                    <a:avLst/>
                    <a:gdLst>
                      <a:gd name="T0" fmla="*/ 0 w 603"/>
                      <a:gd name="T1" fmla="*/ 0 h 726"/>
                      <a:gd name="T2" fmla="*/ 0 w 603"/>
                      <a:gd name="T3" fmla="*/ 0 h 726"/>
                      <a:gd name="T4" fmla="*/ 0 w 603"/>
                      <a:gd name="T5" fmla="*/ 0 h 726"/>
                      <a:gd name="T6" fmla="*/ 0 w 603"/>
                      <a:gd name="T7" fmla="*/ 0 h 726"/>
                      <a:gd name="T8" fmla="*/ 0 w 603"/>
                      <a:gd name="T9" fmla="*/ 0 h 726"/>
                      <a:gd name="T10" fmla="*/ 0 w 603"/>
                      <a:gd name="T11" fmla="*/ 0 h 726"/>
                      <a:gd name="T12" fmla="*/ 0 w 603"/>
                      <a:gd name="T13" fmla="*/ 0 h 726"/>
                      <a:gd name="T14" fmla="*/ 0 w 603"/>
                      <a:gd name="T15" fmla="*/ 0 h 726"/>
                      <a:gd name="T16" fmla="*/ 0 w 603"/>
                      <a:gd name="T17" fmla="*/ 0 h 726"/>
                      <a:gd name="T18" fmla="*/ 0 w 603"/>
                      <a:gd name="T19" fmla="*/ 0 h 726"/>
                      <a:gd name="T20" fmla="*/ 0 w 603"/>
                      <a:gd name="T21" fmla="*/ 0 h 726"/>
                      <a:gd name="T22" fmla="*/ 0 w 603"/>
                      <a:gd name="T23" fmla="*/ 0 h 726"/>
                      <a:gd name="T24" fmla="*/ 0 w 603"/>
                      <a:gd name="T25" fmla="*/ 0 h 726"/>
                      <a:gd name="T26" fmla="*/ 0 w 603"/>
                      <a:gd name="T27" fmla="*/ 0 h 726"/>
                      <a:gd name="T28" fmla="*/ 0 w 603"/>
                      <a:gd name="T29" fmla="*/ 0 h 726"/>
                      <a:gd name="T30" fmla="*/ 0 w 603"/>
                      <a:gd name="T31" fmla="*/ 0 h 726"/>
                      <a:gd name="T32" fmla="*/ 0 w 603"/>
                      <a:gd name="T33" fmla="*/ 0 h 726"/>
                      <a:gd name="T34" fmla="*/ 0 w 603"/>
                      <a:gd name="T35" fmla="*/ 0 h 726"/>
                      <a:gd name="T36" fmla="*/ 0 w 603"/>
                      <a:gd name="T37" fmla="*/ 0 h 7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03"/>
                      <a:gd name="T58" fmla="*/ 0 h 726"/>
                      <a:gd name="T59" fmla="*/ 603 w 603"/>
                      <a:gd name="T60" fmla="*/ 726 h 7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03" h="726">
                        <a:moveTo>
                          <a:pt x="587" y="113"/>
                        </a:moveTo>
                        <a:lnTo>
                          <a:pt x="603" y="268"/>
                        </a:lnTo>
                        <a:lnTo>
                          <a:pt x="539" y="306"/>
                        </a:lnTo>
                        <a:lnTo>
                          <a:pt x="548" y="461"/>
                        </a:lnTo>
                        <a:lnTo>
                          <a:pt x="355" y="510"/>
                        </a:lnTo>
                        <a:lnTo>
                          <a:pt x="435" y="607"/>
                        </a:lnTo>
                        <a:lnTo>
                          <a:pt x="284" y="713"/>
                        </a:lnTo>
                        <a:lnTo>
                          <a:pt x="264" y="726"/>
                        </a:lnTo>
                        <a:lnTo>
                          <a:pt x="248" y="543"/>
                        </a:lnTo>
                        <a:lnTo>
                          <a:pt x="145" y="533"/>
                        </a:lnTo>
                        <a:lnTo>
                          <a:pt x="136" y="597"/>
                        </a:lnTo>
                        <a:lnTo>
                          <a:pt x="0" y="469"/>
                        </a:lnTo>
                        <a:lnTo>
                          <a:pt x="128" y="316"/>
                        </a:lnTo>
                        <a:lnTo>
                          <a:pt x="161" y="200"/>
                        </a:lnTo>
                        <a:lnTo>
                          <a:pt x="281" y="162"/>
                        </a:lnTo>
                        <a:lnTo>
                          <a:pt x="355" y="0"/>
                        </a:lnTo>
                        <a:lnTo>
                          <a:pt x="458" y="26"/>
                        </a:lnTo>
                        <a:lnTo>
                          <a:pt x="516" y="130"/>
                        </a:lnTo>
                        <a:lnTo>
                          <a:pt x="587" y="11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2" name="Freeform 371"/>
                  <p:cNvSpPr>
                    <a:spLocks noChangeAspect="1"/>
                  </p:cNvSpPr>
                  <p:nvPr/>
                </p:nvSpPr>
                <p:spPr bwMode="gray">
                  <a:xfrm>
                    <a:off x="891115" y="1888952"/>
                    <a:ext cx="286686" cy="188462"/>
                  </a:xfrm>
                  <a:custGeom>
                    <a:avLst/>
                    <a:gdLst>
                      <a:gd name="T0" fmla="*/ 0 w 971"/>
                      <a:gd name="T1" fmla="*/ 0 h 751"/>
                      <a:gd name="T2" fmla="*/ 0 w 971"/>
                      <a:gd name="T3" fmla="*/ 0 h 751"/>
                      <a:gd name="T4" fmla="*/ 0 w 971"/>
                      <a:gd name="T5" fmla="*/ 0 h 751"/>
                      <a:gd name="T6" fmla="*/ 0 w 971"/>
                      <a:gd name="T7" fmla="*/ 0 h 751"/>
                      <a:gd name="T8" fmla="*/ 0 w 971"/>
                      <a:gd name="T9" fmla="*/ 0 h 751"/>
                      <a:gd name="T10" fmla="*/ 0 w 971"/>
                      <a:gd name="T11" fmla="*/ 0 h 751"/>
                      <a:gd name="T12" fmla="*/ 0 w 971"/>
                      <a:gd name="T13" fmla="*/ 0 h 751"/>
                      <a:gd name="T14" fmla="*/ 0 w 971"/>
                      <a:gd name="T15" fmla="*/ 0 h 751"/>
                      <a:gd name="T16" fmla="*/ 0 w 971"/>
                      <a:gd name="T17" fmla="*/ 0 h 751"/>
                      <a:gd name="T18" fmla="*/ 0 w 971"/>
                      <a:gd name="T19" fmla="*/ 0 h 751"/>
                      <a:gd name="T20" fmla="*/ 0 w 971"/>
                      <a:gd name="T21" fmla="*/ 0 h 751"/>
                      <a:gd name="T22" fmla="*/ 0 w 971"/>
                      <a:gd name="T23" fmla="*/ 0 h 751"/>
                      <a:gd name="T24" fmla="*/ 0 w 971"/>
                      <a:gd name="T25" fmla="*/ 0 h 751"/>
                      <a:gd name="T26" fmla="*/ 0 w 971"/>
                      <a:gd name="T27" fmla="*/ 0 h 751"/>
                      <a:gd name="T28" fmla="*/ 0 w 971"/>
                      <a:gd name="T29" fmla="*/ 0 h 751"/>
                      <a:gd name="T30" fmla="*/ 0 w 971"/>
                      <a:gd name="T31" fmla="*/ 0 h 751"/>
                      <a:gd name="T32" fmla="*/ 0 w 971"/>
                      <a:gd name="T33" fmla="*/ 0 h 751"/>
                      <a:gd name="T34" fmla="*/ 0 w 971"/>
                      <a:gd name="T35" fmla="*/ 0 h 751"/>
                      <a:gd name="T36" fmla="*/ 0 w 971"/>
                      <a:gd name="T37" fmla="*/ 0 h 751"/>
                      <a:gd name="T38" fmla="*/ 0 w 971"/>
                      <a:gd name="T39" fmla="*/ 0 h 751"/>
                      <a:gd name="T40" fmla="*/ 0 w 971"/>
                      <a:gd name="T41" fmla="*/ 0 h 751"/>
                      <a:gd name="T42" fmla="*/ 0 w 971"/>
                      <a:gd name="T43" fmla="*/ 0 h 751"/>
                      <a:gd name="T44" fmla="*/ 0 w 971"/>
                      <a:gd name="T45" fmla="*/ 0 h 751"/>
                      <a:gd name="T46" fmla="*/ 0 w 971"/>
                      <a:gd name="T47" fmla="*/ 0 h 75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971"/>
                      <a:gd name="T73" fmla="*/ 0 h 751"/>
                      <a:gd name="T74" fmla="*/ 971 w 971"/>
                      <a:gd name="T75" fmla="*/ 751 h 751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971" h="751">
                        <a:moveTo>
                          <a:pt x="607" y="0"/>
                        </a:moveTo>
                        <a:lnTo>
                          <a:pt x="251" y="26"/>
                        </a:lnTo>
                        <a:lnTo>
                          <a:pt x="128" y="90"/>
                        </a:lnTo>
                        <a:lnTo>
                          <a:pt x="128" y="149"/>
                        </a:lnTo>
                        <a:lnTo>
                          <a:pt x="0" y="213"/>
                        </a:lnTo>
                        <a:lnTo>
                          <a:pt x="96" y="310"/>
                        </a:lnTo>
                        <a:lnTo>
                          <a:pt x="236" y="325"/>
                        </a:lnTo>
                        <a:lnTo>
                          <a:pt x="268" y="455"/>
                        </a:lnTo>
                        <a:lnTo>
                          <a:pt x="306" y="526"/>
                        </a:lnTo>
                        <a:lnTo>
                          <a:pt x="467" y="526"/>
                        </a:lnTo>
                        <a:lnTo>
                          <a:pt x="594" y="690"/>
                        </a:lnTo>
                        <a:lnTo>
                          <a:pt x="703" y="751"/>
                        </a:lnTo>
                        <a:lnTo>
                          <a:pt x="806" y="681"/>
                        </a:lnTo>
                        <a:lnTo>
                          <a:pt x="790" y="584"/>
                        </a:lnTo>
                        <a:lnTo>
                          <a:pt x="951" y="584"/>
                        </a:lnTo>
                        <a:lnTo>
                          <a:pt x="971" y="448"/>
                        </a:lnTo>
                        <a:lnTo>
                          <a:pt x="951" y="461"/>
                        </a:lnTo>
                        <a:lnTo>
                          <a:pt x="935" y="278"/>
                        </a:lnTo>
                        <a:lnTo>
                          <a:pt x="832" y="268"/>
                        </a:lnTo>
                        <a:lnTo>
                          <a:pt x="823" y="332"/>
                        </a:lnTo>
                        <a:lnTo>
                          <a:pt x="687" y="204"/>
                        </a:lnTo>
                        <a:lnTo>
                          <a:pt x="662" y="51"/>
                        </a:lnTo>
                        <a:lnTo>
                          <a:pt x="613" y="35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3" name="Freeform 372"/>
                  <p:cNvSpPr>
                    <a:spLocks noChangeAspect="1"/>
                  </p:cNvSpPr>
                  <p:nvPr/>
                </p:nvSpPr>
                <p:spPr bwMode="gray">
                  <a:xfrm>
                    <a:off x="905449" y="1789305"/>
                    <a:ext cx="164844" cy="106145"/>
                  </a:xfrm>
                  <a:custGeom>
                    <a:avLst/>
                    <a:gdLst>
                      <a:gd name="T0" fmla="*/ 0 w 565"/>
                      <a:gd name="T1" fmla="*/ 0 h 420"/>
                      <a:gd name="T2" fmla="*/ 0 w 565"/>
                      <a:gd name="T3" fmla="*/ 0 h 420"/>
                      <a:gd name="T4" fmla="*/ 0 w 565"/>
                      <a:gd name="T5" fmla="*/ 0 h 420"/>
                      <a:gd name="T6" fmla="*/ 0 w 565"/>
                      <a:gd name="T7" fmla="*/ 0 h 420"/>
                      <a:gd name="T8" fmla="*/ 0 w 565"/>
                      <a:gd name="T9" fmla="*/ 0 h 420"/>
                      <a:gd name="T10" fmla="*/ 0 w 565"/>
                      <a:gd name="T11" fmla="*/ 0 h 420"/>
                      <a:gd name="T12" fmla="*/ 0 w 565"/>
                      <a:gd name="T13" fmla="*/ 0 h 420"/>
                      <a:gd name="T14" fmla="*/ 0 w 565"/>
                      <a:gd name="T15" fmla="*/ 0 h 420"/>
                      <a:gd name="T16" fmla="*/ 0 w 565"/>
                      <a:gd name="T17" fmla="*/ 0 h 420"/>
                      <a:gd name="T18" fmla="*/ 0 w 565"/>
                      <a:gd name="T19" fmla="*/ 0 h 420"/>
                      <a:gd name="T20" fmla="*/ 0 w 565"/>
                      <a:gd name="T21" fmla="*/ 0 h 420"/>
                      <a:gd name="T22" fmla="*/ 0 w 565"/>
                      <a:gd name="T23" fmla="*/ 0 h 420"/>
                      <a:gd name="T24" fmla="*/ 0 w 565"/>
                      <a:gd name="T25" fmla="*/ 0 h 42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65"/>
                      <a:gd name="T40" fmla="*/ 0 h 420"/>
                      <a:gd name="T41" fmla="*/ 565 w 565"/>
                      <a:gd name="T42" fmla="*/ 420 h 42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65" h="420">
                        <a:moveTo>
                          <a:pt x="203" y="420"/>
                        </a:moveTo>
                        <a:lnTo>
                          <a:pt x="120" y="310"/>
                        </a:lnTo>
                        <a:lnTo>
                          <a:pt x="120" y="229"/>
                        </a:lnTo>
                        <a:lnTo>
                          <a:pt x="0" y="219"/>
                        </a:lnTo>
                        <a:lnTo>
                          <a:pt x="0" y="64"/>
                        </a:lnTo>
                        <a:lnTo>
                          <a:pt x="107" y="0"/>
                        </a:lnTo>
                        <a:lnTo>
                          <a:pt x="213" y="42"/>
                        </a:lnTo>
                        <a:lnTo>
                          <a:pt x="203" y="64"/>
                        </a:lnTo>
                        <a:lnTo>
                          <a:pt x="364" y="161"/>
                        </a:lnTo>
                        <a:lnTo>
                          <a:pt x="565" y="178"/>
                        </a:lnTo>
                        <a:lnTo>
                          <a:pt x="532" y="284"/>
                        </a:lnTo>
                        <a:lnTo>
                          <a:pt x="559" y="394"/>
                        </a:lnTo>
                        <a:lnTo>
                          <a:pt x="203" y="42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4" name="Freeform 373"/>
                  <p:cNvSpPr>
                    <a:spLocks noChangeAspect="1"/>
                  </p:cNvSpPr>
                  <p:nvPr/>
                </p:nvSpPr>
                <p:spPr bwMode="gray">
                  <a:xfrm>
                    <a:off x="848112" y="1843461"/>
                    <a:ext cx="117063" cy="99647"/>
                  </a:xfrm>
                  <a:custGeom>
                    <a:avLst/>
                    <a:gdLst>
                      <a:gd name="T0" fmla="*/ 0 w 397"/>
                      <a:gd name="T1" fmla="*/ 0 h 388"/>
                      <a:gd name="T2" fmla="*/ 0 w 397"/>
                      <a:gd name="T3" fmla="*/ 0 h 388"/>
                      <a:gd name="T4" fmla="*/ 0 w 397"/>
                      <a:gd name="T5" fmla="*/ 0 h 388"/>
                      <a:gd name="T6" fmla="*/ 0 w 397"/>
                      <a:gd name="T7" fmla="*/ 0 h 388"/>
                      <a:gd name="T8" fmla="*/ 0 w 397"/>
                      <a:gd name="T9" fmla="*/ 0 h 388"/>
                      <a:gd name="T10" fmla="*/ 0 w 397"/>
                      <a:gd name="T11" fmla="*/ 0 h 388"/>
                      <a:gd name="T12" fmla="*/ 0 w 397"/>
                      <a:gd name="T13" fmla="*/ 0 h 388"/>
                      <a:gd name="T14" fmla="*/ 0 w 397"/>
                      <a:gd name="T15" fmla="*/ 0 h 388"/>
                      <a:gd name="T16" fmla="*/ 0 w 397"/>
                      <a:gd name="T17" fmla="*/ 0 h 388"/>
                      <a:gd name="T18" fmla="*/ 0 w 397"/>
                      <a:gd name="T19" fmla="*/ 0 h 388"/>
                      <a:gd name="T20" fmla="*/ 0 w 397"/>
                      <a:gd name="T21" fmla="*/ 0 h 388"/>
                      <a:gd name="T22" fmla="*/ 0 w 397"/>
                      <a:gd name="T23" fmla="*/ 0 h 388"/>
                      <a:gd name="T24" fmla="*/ 0 w 397"/>
                      <a:gd name="T25" fmla="*/ 0 h 38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97"/>
                      <a:gd name="T40" fmla="*/ 0 h 388"/>
                      <a:gd name="T41" fmla="*/ 397 w 397"/>
                      <a:gd name="T42" fmla="*/ 388 h 38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97" h="388">
                        <a:moveTo>
                          <a:pt x="397" y="201"/>
                        </a:moveTo>
                        <a:lnTo>
                          <a:pt x="274" y="265"/>
                        </a:lnTo>
                        <a:lnTo>
                          <a:pt x="274" y="324"/>
                        </a:lnTo>
                        <a:lnTo>
                          <a:pt x="146" y="388"/>
                        </a:lnTo>
                        <a:lnTo>
                          <a:pt x="13" y="333"/>
                        </a:lnTo>
                        <a:lnTo>
                          <a:pt x="0" y="330"/>
                        </a:lnTo>
                        <a:lnTo>
                          <a:pt x="17" y="184"/>
                        </a:lnTo>
                        <a:lnTo>
                          <a:pt x="107" y="110"/>
                        </a:lnTo>
                        <a:lnTo>
                          <a:pt x="107" y="33"/>
                        </a:lnTo>
                        <a:lnTo>
                          <a:pt x="194" y="0"/>
                        </a:lnTo>
                        <a:lnTo>
                          <a:pt x="314" y="10"/>
                        </a:lnTo>
                        <a:lnTo>
                          <a:pt x="314" y="91"/>
                        </a:lnTo>
                        <a:lnTo>
                          <a:pt x="397" y="20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5" name="Freeform 374"/>
                  <p:cNvSpPr>
                    <a:spLocks noChangeAspect="1"/>
                  </p:cNvSpPr>
                  <p:nvPr/>
                </p:nvSpPr>
                <p:spPr bwMode="gray">
                  <a:xfrm>
                    <a:off x="843334" y="2021092"/>
                    <a:ext cx="222181" cy="155969"/>
                  </a:xfrm>
                  <a:custGeom>
                    <a:avLst/>
                    <a:gdLst>
                      <a:gd name="T0" fmla="*/ 0 w 755"/>
                      <a:gd name="T1" fmla="*/ 0 h 613"/>
                      <a:gd name="T2" fmla="*/ 0 w 755"/>
                      <a:gd name="T3" fmla="*/ 0 h 613"/>
                      <a:gd name="T4" fmla="*/ 0 w 755"/>
                      <a:gd name="T5" fmla="*/ 0 h 613"/>
                      <a:gd name="T6" fmla="*/ 0 w 755"/>
                      <a:gd name="T7" fmla="*/ 0 h 613"/>
                      <a:gd name="T8" fmla="*/ 0 w 755"/>
                      <a:gd name="T9" fmla="*/ 0 h 613"/>
                      <a:gd name="T10" fmla="*/ 0 w 755"/>
                      <a:gd name="T11" fmla="*/ 0 h 613"/>
                      <a:gd name="T12" fmla="*/ 0 w 755"/>
                      <a:gd name="T13" fmla="*/ 0 h 613"/>
                      <a:gd name="T14" fmla="*/ 0 w 755"/>
                      <a:gd name="T15" fmla="*/ 0 h 613"/>
                      <a:gd name="T16" fmla="*/ 0 w 755"/>
                      <a:gd name="T17" fmla="*/ 0 h 613"/>
                      <a:gd name="T18" fmla="*/ 0 w 755"/>
                      <a:gd name="T19" fmla="*/ 0 h 613"/>
                      <a:gd name="T20" fmla="*/ 0 w 755"/>
                      <a:gd name="T21" fmla="*/ 0 h 613"/>
                      <a:gd name="T22" fmla="*/ 0 w 755"/>
                      <a:gd name="T23" fmla="*/ 0 h 613"/>
                      <a:gd name="T24" fmla="*/ 0 w 755"/>
                      <a:gd name="T25" fmla="*/ 0 h 613"/>
                      <a:gd name="T26" fmla="*/ 0 w 755"/>
                      <a:gd name="T27" fmla="*/ 0 h 613"/>
                      <a:gd name="T28" fmla="*/ 0 w 755"/>
                      <a:gd name="T29" fmla="*/ 0 h 613"/>
                      <a:gd name="T30" fmla="*/ 0 w 755"/>
                      <a:gd name="T31" fmla="*/ 0 h 613"/>
                      <a:gd name="T32" fmla="*/ 0 w 755"/>
                      <a:gd name="T33" fmla="*/ 0 h 61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55"/>
                      <a:gd name="T52" fmla="*/ 0 h 613"/>
                      <a:gd name="T53" fmla="*/ 755 w 755"/>
                      <a:gd name="T54" fmla="*/ 613 h 61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55" h="613">
                        <a:moveTo>
                          <a:pt x="467" y="0"/>
                        </a:moveTo>
                        <a:lnTo>
                          <a:pt x="299" y="113"/>
                        </a:lnTo>
                        <a:lnTo>
                          <a:pt x="209" y="26"/>
                        </a:lnTo>
                        <a:lnTo>
                          <a:pt x="26" y="16"/>
                        </a:lnTo>
                        <a:lnTo>
                          <a:pt x="0" y="161"/>
                        </a:lnTo>
                        <a:lnTo>
                          <a:pt x="0" y="242"/>
                        </a:lnTo>
                        <a:lnTo>
                          <a:pt x="74" y="339"/>
                        </a:lnTo>
                        <a:lnTo>
                          <a:pt x="161" y="461"/>
                        </a:lnTo>
                        <a:lnTo>
                          <a:pt x="164" y="613"/>
                        </a:lnTo>
                        <a:lnTo>
                          <a:pt x="299" y="613"/>
                        </a:lnTo>
                        <a:lnTo>
                          <a:pt x="365" y="509"/>
                        </a:lnTo>
                        <a:lnTo>
                          <a:pt x="516" y="467"/>
                        </a:lnTo>
                        <a:lnTo>
                          <a:pt x="548" y="348"/>
                        </a:lnTo>
                        <a:lnTo>
                          <a:pt x="660" y="306"/>
                        </a:lnTo>
                        <a:lnTo>
                          <a:pt x="755" y="164"/>
                        </a:lnTo>
                        <a:lnTo>
                          <a:pt x="628" y="0"/>
                        </a:lnTo>
                        <a:lnTo>
                          <a:pt x="467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6" name="Freeform 375"/>
                  <p:cNvSpPr>
                    <a:spLocks noChangeAspect="1"/>
                  </p:cNvSpPr>
                  <p:nvPr/>
                </p:nvSpPr>
                <p:spPr bwMode="gray">
                  <a:xfrm>
                    <a:off x="559037" y="1960437"/>
                    <a:ext cx="332078" cy="275111"/>
                  </a:xfrm>
                  <a:custGeom>
                    <a:avLst/>
                    <a:gdLst>
                      <a:gd name="T0" fmla="*/ 0 w 1132"/>
                      <a:gd name="T1" fmla="*/ 0 h 1096"/>
                      <a:gd name="T2" fmla="*/ 0 w 1132"/>
                      <a:gd name="T3" fmla="*/ 0 h 1096"/>
                      <a:gd name="T4" fmla="*/ 0 w 1132"/>
                      <a:gd name="T5" fmla="*/ 0 h 1096"/>
                      <a:gd name="T6" fmla="*/ 0 w 1132"/>
                      <a:gd name="T7" fmla="*/ 0 h 1096"/>
                      <a:gd name="T8" fmla="*/ 0 w 1132"/>
                      <a:gd name="T9" fmla="*/ 0 h 1096"/>
                      <a:gd name="T10" fmla="*/ 0 w 1132"/>
                      <a:gd name="T11" fmla="*/ 0 h 1096"/>
                      <a:gd name="T12" fmla="*/ 0 w 1132"/>
                      <a:gd name="T13" fmla="*/ 0 h 1096"/>
                      <a:gd name="T14" fmla="*/ 0 w 1132"/>
                      <a:gd name="T15" fmla="*/ 0 h 1096"/>
                      <a:gd name="T16" fmla="*/ 0 w 1132"/>
                      <a:gd name="T17" fmla="*/ 0 h 1096"/>
                      <a:gd name="T18" fmla="*/ 0 w 1132"/>
                      <a:gd name="T19" fmla="*/ 0 h 1096"/>
                      <a:gd name="T20" fmla="*/ 0 w 1132"/>
                      <a:gd name="T21" fmla="*/ 0 h 1096"/>
                      <a:gd name="T22" fmla="*/ 0 w 1132"/>
                      <a:gd name="T23" fmla="*/ 0 h 1096"/>
                      <a:gd name="T24" fmla="*/ 0 w 1132"/>
                      <a:gd name="T25" fmla="*/ 0 h 1096"/>
                      <a:gd name="T26" fmla="*/ 0 w 1132"/>
                      <a:gd name="T27" fmla="*/ 0 h 1096"/>
                      <a:gd name="T28" fmla="*/ 0 w 1132"/>
                      <a:gd name="T29" fmla="*/ 0 h 1096"/>
                      <a:gd name="T30" fmla="*/ 0 w 1132"/>
                      <a:gd name="T31" fmla="*/ 0 h 1096"/>
                      <a:gd name="T32" fmla="*/ 0 w 1132"/>
                      <a:gd name="T33" fmla="*/ 0 h 1096"/>
                      <a:gd name="T34" fmla="*/ 0 w 1132"/>
                      <a:gd name="T35" fmla="*/ 0 h 1096"/>
                      <a:gd name="T36" fmla="*/ 0 w 1132"/>
                      <a:gd name="T37" fmla="*/ 0 h 1096"/>
                      <a:gd name="T38" fmla="*/ 0 w 1132"/>
                      <a:gd name="T39" fmla="*/ 0 h 1096"/>
                      <a:gd name="T40" fmla="*/ 0 w 1132"/>
                      <a:gd name="T41" fmla="*/ 0 h 1096"/>
                      <a:gd name="T42" fmla="*/ 0 w 1132"/>
                      <a:gd name="T43" fmla="*/ 0 h 1096"/>
                      <a:gd name="T44" fmla="*/ 0 w 1132"/>
                      <a:gd name="T45" fmla="*/ 0 h 1096"/>
                      <a:gd name="T46" fmla="*/ 0 w 1132"/>
                      <a:gd name="T47" fmla="*/ 0 h 1096"/>
                      <a:gd name="T48" fmla="*/ 0 w 1132"/>
                      <a:gd name="T49" fmla="*/ 0 h 1096"/>
                      <a:gd name="T50" fmla="*/ 0 w 1132"/>
                      <a:gd name="T51" fmla="*/ 0 h 1096"/>
                      <a:gd name="T52" fmla="*/ 0 w 1132"/>
                      <a:gd name="T53" fmla="*/ 0 h 1096"/>
                      <a:gd name="T54" fmla="*/ 0 w 1132"/>
                      <a:gd name="T55" fmla="*/ 0 h 1096"/>
                      <a:gd name="T56" fmla="*/ 0 w 1132"/>
                      <a:gd name="T57" fmla="*/ 0 h 1096"/>
                      <a:gd name="T58" fmla="*/ 0 w 1132"/>
                      <a:gd name="T59" fmla="*/ 0 h 1096"/>
                      <a:gd name="T60" fmla="*/ 0 w 1132"/>
                      <a:gd name="T61" fmla="*/ 0 h 109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132"/>
                      <a:gd name="T94" fmla="*/ 0 h 1096"/>
                      <a:gd name="T95" fmla="*/ 1132 w 1132"/>
                      <a:gd name="T96" fmla="*/ 1096 h 109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132" h="1096">
                        <a:moveTo>
                          <a:pt x="493" y="1081"/>
                        </a:moveTo>
                        <a:lnTo>
                          <a:pt x="574" y="1096"/>
                        </a:lnTo>
                        <a:lnTo>
                          <a:pt x="606" y="984"/>
                        </a:lnTo>
                        <a:lnTo>
                          <a:pt x="864" y="903"/>
                        </a:lnTo>
                        <a:lnTo>
                          <a:pt x="1009" y="919"/>
                        </a:lnTo>
                        <a:lnTo>
                          <a:pt x="1132" y="861"/>
                        </a:lnTo>
                        <a:lnTo>
                          <a:pt x="1129" y="709"/>
                        </a:lnTo>
                        <a:lnTo>
                          <a:pt x="1042" y="587"/>
                        </a:lnTo>
                        <a:lnTo>
                          <a:pt x="968" y="490"/>
                        </a:lnTo>
                        <a:lnTo>
                          <a:pt x="968" y="409"/>
                        </a:lnTo>
                        <a:lnTo>
                          <a:pt x="790" y="409"/>
                        </a:lnTo>
                        <a:lnTo>
                          <a:pt x="725" y="338"/>
                        </a:lnTo>
                        <a:lnTo>
                          <a:pt x="638" y="257"/>
                        </a:lnTo>
                        <a:lnTo>
                          <a:pt x="542" y="257"/>
                        </a:lnTo>
                        <a:lnTo>
                          <a:pt x="428" y="119"/>
                        </a:lnTo>
                        <a:lnTo>
                          <a:pt x="348" y="119"/>
                        </a:lnTo>
                        <a:lnTo>
                          <a:pt x="241" y="6"/>
                        </a:lnTo>
                        <a:lnTo>
                          <a:pt x="186" y="0"/>
                        </a:lnTo>
                        <a:lnTo>
                          <a:pt x="90" y="80"/>
                        </a:lnTo>
                        <a:lnTo>
                          <a:pt x="16" y="68"/>
                        </a:lnTo>
                        <a:lnTo>
                          <a:pt x="10" y="216"/>
                        </a:lnTo>
                        <a:lnTo>
                          <a:pt x="0" y="216"/>
                        </a:lnTo>
                        <a:lnTo>
                          <a:pt x="10" y="344"/>
                        </a:lnTo>
                        <a:lnTo>
                          <a:pt x="252" y="441"/>
                        </a:lnTo>
                        <a:lnTo>
                          <a:pt x="258" y="581"/>
                        </a:lnTo>
                        <a:lnTo>
                          <a:pt x="186" y="619"/>
                        </a:lnTo>
                        <a:lnTo>
                          <a:pt x="267" y="661"/>
                        </a:lnTo>
                        <a:lnTo>
                          <a:pt x="413" y="709"/>
                        </a:lnTo>
                        <a:lnTo>
                          <a:pt x="413" y="797"/>
                        </a:lnTo>
                        <a:lnTo>
                          <a:pt x="436" y="857"/>
                        </a:lnTo>
                        <a:lnTo>
                          <a:pt x="493" y="108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7" name="Freeform 376"/>
                  <p:cNvSpPr>
                    <a:spLocks noChangeAspect="1"/>
                  </p:cNvSpPr>
                  <p:nvPr/>
                </p:nvSpPr>
                <p:spPr bwMode="gray">
                  <a:xfrm>
                    <a:off x="771663" y="1930110"/>
                    <a:ext cx="210236" cy="132140"/>
                  </a:xfrm>
                  <a:custGeom>
                    <a:avLst/>
                    <a:gdLst>
                      <a:gd name="T0" fmla="*/ 0 w 710"/>
                      <a:gd name="T1" fmla="*/ 0 h 529"/>
                      <a:gd name="T2" fmla="*/ 0 w 710"/>
                      <a:gd name="T3" fmla="*/ 0 h 529"/>
                      <a:gd name="T4" fmla="*/ 0 w 710"/>
                      <a:gd name="T5" fmla="*/ 0 h 529"/>
                      <a:gd name="T6" fmla="*/ 0 w 710"/>
                      <a:gd name="T7" fmla="*/ 0 h 529"/>
                      <a:gd name="T8" fmla="*/ 0 w 710"/>
                      <a:gd name="T9" fmla="*/ 0 h 529"/>
                      <a:gd name="T10" fmla="*/ 0 w 710"/>
                      <a:gd name="T11" fmla="*/ 0 h 529"/>
                      <a:gd name="T12" fmla="*/ 0 w 710"/>
                      <a:gd name="T13" fmla="*/ 0 h 529"/>
                      <a:gd name="T14" fmla="*/ 0 w 710"/>
                      <a:gd name="T15" fmla="*/ 0 h 529"/>
                      <a:gd name="T16" fmla="*/ 0 w 710"/>
                      <a:gd name="T17" fmla="*/ 0 h 529"/>
                      <a:gd name="T18" fmla="*/ 0 w 710"/>
                      <a:gd name="T19" fmla="*/ 0 h 529"/>
                      <a:gd name="T20" fmla="*/ 0 w 710"/>
                      <a:gd name="T21" fmla="*/ 0 h 529"/>
                      <a:gd name="T22" fmla="*/ 0 w 710"/>
                      <a:gd name="T23" fmla="*/ 0 h 529"/>
                      <a:gd name="T24" fmla="*/ 0 w 710"/>
                      <a:gd name="T25" fmla="*/ 0 h 529"/>
                      <a:gd name="T26" fmla="*/ 0 w 710"/>
                      <a:gd name="T27" fmla="*/ 0 h 529"/>
                      <a:gd name="T28" fmla="*/ 0 w 710"/>
                      <a:gd name="T29" fmla="*/ 0 h 529"/>
                      <a:gd name="T30" fmla="*/ 0 w 710"/>
                      <a:gd name="T31" fmla="*/ 0 h 529"/>
                      <a:gd name="T32" fmla="*/ 0 w 710"/>
                      <a:gd name="T33" fmla="*/ 0 h 529"/>
                      <a:gd name="T34" fmla="*/ 0 w 710"/>
                      <a:gd name="T35" fmla="*/ 0 h 52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10"/>
                      <a:gd name="T55" fmla="*/ 0 h 529"/>
                      <a:gd name="T56" fmla="*/ 710 w 710"/>
                      <a:gd name="T57" fmla="*/ 529 h 52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10" h="529">
                        <a:moveTo>
                          <a:pt x="271" y="0"/>
                        </a:moveTo>
                        <a:lnTo>
                          <a:pt x="404" y="55"/>
                        </a:lnTo>
                        <a:lnTo>
                          <a:pt x="500" y="152"/>
                        </a:lnTo>
                        <a:lnTo>
                          <a:pt x="640" y="167"/>
                        </a:lnTo>
                        <a:lnTo>
                          <a:pt x="672" y="297"/>
                        </a:lnTo>
                        <a:lnTo>
                          <a:pt x="710" y="368"/>
                        </a:lnTo>
                        <a:lnTo>
                          <a:pt x="542" y="481"/>
                        </a:lnTo>
                        <a:lnTo>
                          <a:pt x="452" y="394"/>
                        </a:lnTo>
                        <a:lnTo>
                          <a:pt x="269" y="384"/>
                        </a:lnTo>
                        <a:lnTo>
                          <a:pt x="243" y="529"/>
                        </a:lnTo>
                        <a:lnTo>
                          <a:pt x="65" y="529"/>
                        </a:lnTo>
                        <a:lnTo>
                          <a:pt x="0" y="458"/>
                        </a:lnTo>
                        <a:lnTo>
                          <a:pt x="82" y="319"/>
                        </a:lnTo>
                        <a:lnTo>
                          <a:pt x="59" y="216"/>
                        </a:lnTo>
                        <a:lnTo>
                          <a:pt x="107" y="158"/>
                        </a:lnTo>
                        <a:lnTo>
                          <a:pt x="82" y="61"/>
                        </a:lnTo>
                        <a:lnTo>
                          <a:pt x="188" y="71"/>
                        </a:lnTo>
                        <a:lnTo>
                          <a:pt x="27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8" name="Freeform 377"/>
                  <p:cNvSpPr>
                    <a:spLocks noChangeAspect="1"/>
                  </p:cNvSpPr>
                  <p:nvPr/>
                </p:nvSpPr>
                <p:spPr bwMode="gray">
                  <a:xfrm>
                    <a:off x="360746" y="1992931"/>
                    <a:ext cx="324911" cy="257781"/>
                  </a:xfrm>
                  <a:custGeom>
                    <a:avLst/>
                    <a:gdLst>
                      <a:gd name="T0" fmla="*/ 0 w 1104"/>
                      <a:gd name="T1" fmla="*/ 0 h 1023"/>
                      <a:gd name="T2" fmla="*/ 0 w 1104"/>
                      <a:gd name="T3" fmla="*/ 0 h 1023"/>
                      <a:gd name="T4" fmla="*/ 0 w 1104"/>
                      <a:gd name="T5" fmla="*/ 0 h 1023"/>
                      <a:gd name="T6" fmla="*/ 0 w 1104"/>
                      <a:gd name="T7" fmla="*/ 0 h 1023"/>
                      <a:gd name="T8" fmla="*/ 0 w 1104"/>
                      <a:gd name="T9" fmla="*/ 0 h 1023"/>
                      <a:gd name="T10" fmla="*/ 0 w 1104"/>
                      <a:gd name="T11" fmla="*/ 0 h 1023"/>
                      <a:gd name="T12" fmla="*/ 0 w 1104"/>
                      <a:gd name="T13" fmla="*/ 0 h 1023"/>
                      <a:gd name="T14" fmla="*/ 0 w 1104"/>
                      <a:gd name="T15" fmla="*/ 0 h 1023"/>
                      <a:gd name="T16" fmla="*/ 0 w 1104"/>
                      <a:gd name="T17" fmla="*/ 0 h 1023"/>
                      <a:gd name="T18" fmla="*/ 0 w 1104"/>
                      <a:gd name="T19" fmla="*/ 0 h 1023"/>
                      <a:gd name="T20" fmla="*/ 0 w 1104"/>
                      <a:gd name="T21" fmla="*/ 0 h 1023"/>
                      <a:gd name="T22" fmla="*/ 0 w 1104"/>
                      <a:gd name="T23" fmla="*/ 0 h 1023"/>
                      <a:gd name="T24" fmla="*/ 0 w 1104"/>
                      <a:gd name="T25" fmla="*/ 0 h 1023"/>
                      <a:gd name="T26" fmla="*/ 0 w 1104"/>
                      <a:gd name="T27" fmla="*/ 0 h 1023"/>
                      <a:gd name="T28" fmla="*/ 0 w 1104"/>
                      <a:gd name="T29" fmla="*/ 0 h 1023"/>
                      <a:gd name="T30" fmla="*/ 0 w 1104"/>
                      <a:gd name="T31" fmla="*/ 0 h 1023"/>
                      <a:gd name="T32" fmla="*/ 0 w 1104"/>
                      <a:gd name="T33" fmla="*/ 0 h 1023"/>
                      <a:gd name="T34" fmla="*/ 0 w 1104"/>
                      <a:gd name="T35" fmla="*/ 0 h 1023"/>
                      <a:gd name="T36" fmla="*/ 0 w 1104"/>
                      <a:gd name="T37" fmla="*/ 0 h 1023"/>
                      <a:gd name="T38" fmla="*/ 0 w 1104"/>
                      <a:gd name="T39" fmla="*/ 0 h 1023"/>
                      <a:gd name="T40" fmla="*/ 0 w 1104"/>
                      <a:gd name="T41" fmla="*/ 0 h 1023"/>
                      <a:gd name="T42" fmla="*/ 0 w 1104"/>
                      <a:gd name="T43" fmla="*/ 0 h 1023"/>
                      <a:gd name="T44" fmla="*/ 0 w 1104"/>
                      <a:gd name="T45" fmla="*/ 0 h 1023"/>
                      <a:gd name="T46" fmla="*/ 0 w 1104"/>
                      <a:gd name="T47" fmla="*/ 0 h 1023"/>
                      <a:gd name="T48" fmla="*/ 0 w 1104"/>
                      <a:gd name="T49" fmla="*/ 0 h 1023"/>
                      <a:gd name="T50" fmla="*/ 0 w 1104"/>
                      <a:gd name="T51" fmla="*/ 0 h 1023"/>
                      <a:gd name="T52" fmla="*/ 0 w 1104"/>
                      <a:gd name="T53" fmla="*/ 0 h 1023"/>
                      <a:gd name="T54" fmla="*/ 0 w 1104"/>
                      <a:gd name="T55" fmla="*/ 0 h 1023"/>
                      <a:gd name="T56" fmla="*/ 0 w 1104"/>
                      <a:gd name="T57" fmla="*/ 0 h 1023"/>
                      <a:gd name="T58" fmla="*/ 0 w 1104"/>
                      <a:gd name="T59" fmla="*/ 0 h 1023"/>
                      <a:gd name="T60" fmla="*/ 0 w 1104"/>
                      <a:gd name="T61" fmla="*/ 0 h 1023"/>
                      <a:gd name="T62" fmla="*/ 0 w 1104"/>
                      <a:gd name="T63" fmla="*/ 0 h 1023"/>
                      <a:gd name="T64" fmla="*/ 0 w 1104"/>
                      <a:gd name="T65" fmla="*/ 0 h 1023"/>
                      <a:gd name="T66" fmla="*/ 0 w 1104"/>
                      <a:gd name="T67" fmla="*/ 0 h 102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104"/>
                      <a:gd name="T103" fmla="*/ 0 h 1023"/>
                      <a:gd name="T104" fmla="*/ 1104 w 1104"/>
                      <a:gd name="T105" fmla="*/ 1023 h 102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104" h="1023">
                        <a:moveTo>
                          <a:pt x="145" y="955"/>
                        </a:moveTo>
                        <a:lnTo>
                          <a:pt x="71" y="888"/>
                        </a:lnTo>
                        <a:lnTo>
                          <a:pt x="103" y="749"/>
                        </a:lnTo>
                        <a:lnTo>
                          <a:pt x="0" y="646"/>
                        </a:lnTo>
                        <a:lnTo>
                          <a:pt x="38" y="614"/>
                        </a:lnTo>
                        <a:lnTo>
                          <a:pt x="258" y="597"/>
                        </a:lnTo>
                        <a:lnTo>
                          <a:pt x="226" y="468"/>
                        </a:lnTo>
                        <a:lnTo>
                          <a:pt x="275" y="345"/>
                        </a:lnTo>
                        <a:lnTo>
                          <a:pt x="339" y="323"/>
                        </a:lnTo>
                        <a:lnTo>
                          <a:pt x="290" y="178"/>
                        </a:lnTo>
                        <a:lnTo>
                          <a:pt x="354" y="120"/>
                        </a:lnTo>
                        <a:lnTo>
                          <a:pt x="339" y="23"/>
                        </a:lnTo>
                        <a:lnTo>
                          <a:pt x="523" y="0"/>
                        </a:lnTo>
                        <a:lnTo>
                          <a:pt x="581" y="71"/>
                        </a:lnTo>
                        <a:lnTo>
                          <a:pt x="668" y="88"/>
                        </a:lnTo>
                        <a:lnTo>
                          <a:pt x="678" y="216"/>
                        </a:lnTo>
                        <a:lnTo>
                          <a:pt x="920" y="313"/>
                        </a:lnTo>
                        <a:lnTo>
                          <a:pt x="926" y="453"/>
                        </a:lnTo>
                        <a:lnTo>
                          <a:pt x="854" y="491"/>
                        </a:lnTo>
                        <a:lnTo>
                          <a:pt x="935" y="533"/>
                        </a:lnTo>
                        <a:lnTo>
                          <a:pt x="1081" y="581"/>
                        </a:lnTo>
                        <a:lnTo>
                          <a:pt x="1081" y="669"/>
                        </a:lnTo>
                        <a:lnTo>
                          <a:pt x="1104" y="729"/>
                        </a:lnTo>
                        <a:lnTo>
                          <a:pt x="839" y="871"/>
                        </a:lnTo>
                        <a:lnTo>
                          <a:pt x="822" y="1000"/>
                        </a:lnTo>
                        <a:lnTo>
                          <a:pt x="742" y="1023"/>
                        </a:lnTo>
                        <a:lnTo>
                          <a:pt x="678" y="904"/>
                        </a:lnTo>
                        <a:lnTo>
                          <a:pt x="500" y="943"/>
                        </a:lnTo>
                        <a:lnTo>
                          <a:pt x="496" y="985"/>
                        </a:lnTo>
                        <a:lnTo>
                          <a:pt x="409" y="985"/>
                        </a:lnTo>
                        <a:lnTo>
                          <a:pt x="371" y="845"/>
                        </a:lnTo>
                        <a:lnTo>
                          <a:pt x="329" y="920"/>
                        </a:lnTo>
                        <a:lnTo>
                          <a:pt x="167" y="936"/>
                        </a:lnTo>
                        <a:lnTo>
                          <a:pt x="145" y="95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49" name="Freeform 378"/>
                  <p:cNvSpPr>
                    <a:spLocks noChangeAspect="1"/>
                  </p:cNvSpPr>
                  <p:nvPr/>
                </p:nvSpPr>
                <p:spPr bwMode="gray">
                  <a:xfrm>
                    <a:off x="260406" y="2205221"/>
                    <a:ext cx="289075" cy="257781"/>
                  </a:xfrm>
                  <a:custGeom>
                    <a:avLst/>
                    <a:gdLst>
                      <a:gd name="T0" fmla="*/ 0 w 975"/>
                      <a:gd name="T1" fmla="*/ 0 h 1026"/>
                      <a:gd name="T2" fmla="*/ 0 w 975"/>
                      <a:gd name="T3" fmla="*/ 0 h 1026"/>
                      <a:gd name="T4" fmla="*/ 0 w 975"/>
                      <a:gd name="T5" fmla="*/ 0 h 1026"/>
                      <a:gd name="T6" fmla="*/ 0 w 975"/>
                      <a:gd name="T7" fmla="*/ 0 h 1026"/>
                      <a:gd name="T8" fmla="*/ 0 w 975"/>
                      <a:gd name="T9" fmla="*/ 0 h 1026"/>
                      <a:gd name="T10" fmla="*/ 0 w 975"/>
                      <a:gd name="T11" fmla="*/ 0 h 1026"/>
                      <a:gd name="T12" fmla="*/ 0 w 975"/>
                      <a:gd name="T13" fmla="*/ 0 h 1026"/>
                      <a:gd name="T14" fmla="*/ 0 w 975"/>
                      <a:gd name="T15" fmla="*/ 0 h 1026"/>
                      <a:gd name="T16" fmla="*/ 0 w 975"/>
                      <a:gd name="T17" fmla="*/ 0 h 1026"/>
                      <a:gd name="T18" fmla="*/ 0 w 975"/>
                      <a:gd name="T19" fmla="*/ 0 h 1026"/>
                      <a:gd name="T20" fmla="*/ 0 w 975"/>
                      <a:gd name="T21" fmla="*/ 0 h 1026"/>
                      <a:gd name="T22" fmla="*/ 0 w 975"/>
                      <a:gd name="T23" fmla="*/ 0 h 1026"/>
                      <a:gd name="T24" fmla="*/ 0 w 975"/>
                      <a:gd name="T25" fmla="*/ 0 h 1026"/>
                      <a:gd name="T26" fmla="*/ 0 w 975"/>
                      <a:gd name="T27" fmla="*/ 0 h 1026"/>
                      <a:gd name="T28" fmla="*/ 0 w 975"/>
                      <a:gd name="T29" fmla="*/ 0 h 1026"/>
                      <a:gd name="T30" fmla="*/ 0 w 975"/>
                      <a:gd name="T31" fmla="*/ 0 h 1026"/>
                      <a:gd name="T32" fmla="*/ 0 w 975"/>
                      <a:gd name="T33" fmla="*/ 0 h 1026"/>
                      <a:gd name="T34" fmla="*/ 0 w 975"/>
                      <a:gd name="T35" fmla="*/ 0 h 1026"/>
                      <a:gd name="T36" fmla="*/ 0 w 975"/>
                      <a:gd name="T37" fmla="*/ 0 h 1026"/>
                      <a:gd name="T38" fmla="*/ 0 w 975"/>
                      <a:gd name="T39" fmla="*/ 0 h 1026"/>
                      <a:gd name="T40" fmla="*/ 0 w 975"/>
                      <a:gd name="T41" fmla="*/ 0 h 1026"/>
                      <a:gd name="T42" fmla="*/ 0 w 975"/>
                      <a:gd name="T43" fmla="*/ 0 h 1026"/>
                      <a:gd name="T44" fmla="*/ 0 w 975"/>
                      <a:gd name="T45" fmla="*/ 0 h 1026"/>
                      <a:gd name="T46" fmla="*/ 0 w 975"/>
                      <a:gd name="T47" fmla="*/ 0 h 1026"/>
                      <a:gd name="T48" fmla="*/ 0 w 975"/>
                      <a:gd name="T49" fmla="*/ 0 h 1026"/>
                      <a:gd name="T50" fmla="*/ 0 w 975"/>
                      <a:gd name="T51" fmla="*/ 0 h 1026"/>
                      <a:gd name="T52" fmla="*/ 0 w 975"/>
                      <a:gd name="T53" fmla="*/ 0 h 1026"/>
                      <a:gd name="T54" fmla="*/ 0 w 975"/>
                      <a:gd name="T55" fmla="*/ 0 h 1026"/>
                      <a:gd name="T56" fmla="*/ 0 w 975"/>
                      <a:gd name="T57" fmla="*/ 0 h 1026"/>
                      <a:gd name="T58" fmla="*/ 0 w 975"/>
                      <a:gd name="T59" fmla="*/ 0 h 1026"/>
                      <a:gd name="T60" fmla="*/ 0 w 975"/>
                      <a:gd name="T61" fmla="*/ 0 h 1026"/>
                      <a:gd name="T62" fmla="*/ 0 w 975"/>
                      <a:gd name="T63" fmla="*/ 0 h 1026"/>
                      <a:gd name="T64" fmla="*/ 0 w 975"/>
                      <a:gd name="T65" fmla="*/ 0 h 1026"/>
                      <a:gd name="T66" fmla="*/ 0 w 975"/>
                      <a:gd name="T67" fmla="*/ 0 h 1026"/>
                      <a:gd name="T68" fmla="*/ 0 w 975"/>
                      <a:gd name="T69" fmla="*/ 0 h 1026"/>
                      <a:gd name="T70" fmla="*/ 0 w 975"/>
                      <a:gd name="T71" fmla="*/ 0 h 1026"/>
                      <a:gd name="T72" fmla="*/ 0 w 975"/>
                      <a:gd name="T73" fmla="*/ 0 h 1026"/>
                      <a:gd name="T74" fmla="*/ 0 w 975"/>
                      <a:gd name="T75" fmla="*/ 0 h 1026"/>
                      <a:gd name="T76" fmla="*/ 0 w 975"/>
                      <a:gd name="T77" fmla="*/ 0 h 1026"/>
                      <a:gd name="T78" fmla="*/ 0 w 975"/>
                      <a:gd name="T79" fmla="*/ 0 h 1026"/>
                      <a:gd name="T80" fmla="*/ 0 w 975"/>
                      <a:gd name="T81" fmla="*/ 0 h 102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975"/>
                      <a:gd name="T124" fmla="*/ 0 h 1026"/>
                      <a:gd name="T125" fmla="*/ 975 w 975"/>
                      <a:gd name="T126" fmla="*/ 1026 h 102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975" h="1026">
                        <a:moveTo>
                          <a:pt x="506" y="91"/>
                        </a:moveTo>
                        <a:lnTo>
                          <a:pt x="668" y="75"/>
                        </a:lnTo>
                        <a:lnTo>
                          <a:pt x="710" y="0"/>
                        </a:lnTo>
                        <a:lnTo>
                          <a:pt x="748" y="140"/>
                        </a:lnTo>
                        <a:lnTo>
                          <a:pt x="835" y="140"/>
                        </a:lnTo>
                        <a:lnTo>
                          <a:pt x="829" y="178"/>
                        </a:lnTo>
                        <a:lnTo>
                          <a:pt x="845" y="397"/>
                        </a:lnTo>
                        <a:lnTo>
                          <a:pt x="975" y="469"/>
                        </a:lnTo>
                        <a:lnTo>
                          <a:pt x="887" y="517"/>
                        </a:lnTo>
                        <a:lnTo>
                          <a:pt x="871" y="672"/>
                        </a:lnTo>
                        <a:lnTo>
                          <a:pt x="748" y="678"/>
                        </a:lnTo>
                        <a:lnTo>
                          <a:pt x="781" y="791"/>
                        </a:lnTo>
                        <a:lnTo>
                          <a:pt x="684" y="872"/>
                        </a:lnTo>
                        <a:lnTo>
                          <a:pt x="758" y="911"/>
                        </a:lnTo>
                        <a:lnTo>
                          <a:pt x="526" y="1026"/>
                        </a:lnTo>
                        <a:lnTo>
                          <a:pt x="484" y="920"/>
                        </a:lnTo>
                        <a:lnTo>
                          <a:pt x="400" y="897"/>
                        </a:lnTo>
                        <a:lnTo>
                          <a:pt x="355" y="721"/>
                        </a:lnTo>
                        <a:lnTo>
                          <a:pt x="323" y="607"/>
                        </a:lnTo>
                        <a:lnTo>
                          <a:pt x="252" y="498"/>
                        </a:lnTo>
                        <a:lnTo>
                          <a:pt x="152" y="356"/>
                        </a:lnTo>
                        <a:lnTo>
                          <a:pt x="88" y="318"/>
                        </a:lnTo>
                        <a:lnTo>
                          <a:pt x="0" y="172"/>
                        </a:lnTo>
                        <a:lnTo>
                          <a:pt x="88" y="114"/>
                        </a:lnTo>
                        <a:lnTo>
                          <a:pt x="145" y="220"/>
                        </a:lnTo>
                        <a:lnTo>
                          <a:pt x="194" y="227"/>
                        </a:lnTo>
                        <a:lnTo>
                          <a:pt x="167" y="318"/>
                        </a:lnTo>
                        <a:lnTo>
                          <a:pt x="232" y="307"/>
                        </a:lnTo>
                        <a:lnTo>
                          <a:pt x="330" y="382"/>
                        </a:lnTo>
                        <a:lnTo>
                          <a:pt x="581" y="220"/>
                        </a:lnTo>
                        <a:lnTo>
                          <a:pt x="571" y="155"/>
                        </a:lnTo>
                        <a:lnTo>
                          <a:pt x="567" y="156"/>
                        </a:lnTo>
                        <a:lnTo>
                          <a:pt x="559" y="156"/>
                        </a:lnTo>
                        <a:lnTo>
                          <a:pt x="544" y="158"/>
                        </a:lnTo>
                        <a:lnTo>
                          <a:pt x="528" y="159"/>
                        </a:lnTo>
                        <a:lnTo>
                          <a:pt x="511" y="160"/>
                        </a:lnTo>
                        <a:lnTo>
                          <a:pt x="493" y="161"/>
                        </a:lnTo>
                        <a:lnTo>
                          <a:pt x="479" y="162"/>
                        </a:lnTo>
                        <a:lnTo>
                          <a:pt x="468" y="162"/>
                        </a:lnTo>
                        <a:lnTo>
                          <a:pt x="484" y="110"/>
                        </a:lnTo>
                        <a:lnTo>
                          <a:pt x="506" y="9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0" name="Freeform 379"/>
                  <p:cNvSpPr>
                    <a:spLocks noChangeAspect="1"/>
                  </p:cNvSpPr>
                  <p:nvPr/>
                </p:nvSpPr>
                <p:spPr bwMode="gray">
                  <a:xfrm>
                    <a:off x="678490" y="950975"/>
                    <a:ext cx="401360" cy="420248"/>
                  </a:xfrm>
                  <a:custGeom>
                    <a:avLst/>
                    <a:gdLst>
                      <a:gd name="T0" fmla="*/ 0 w 1362"/>
                      <a:gd name="T1" fmla="*/ 0 h 1665"/>
                      <a:gd name="T2" fmla="*/ 0 w 1362"/>
                      <a:gd name="T3" fmla="*/ 0 h 1665"/>
                      <a:gd name="T4" fmla="*/ 0 w 1362"/>
                      <a:gd name="T5" fmla="*/ 0 h 1665"/>
                      <a:gd name="T6" fmla="*/ 0 w 1362"/>
                      <a:gd name="T7" fmla="*/ 0 h 1665"/>
                      <a:gd name="T8" fmla="*/ 0 w 1362"/>
                      <a:gd name="T9" fmla="*/ 0 h 1665"/>
                      <a:gd name="T10" fmla="*/ 0 w 1362"/>
                      <a:gd name="T11" fmla="*/ 0 h 1665"/>
                      <a:gd name="T12" fmla="*/ 0 w 1362"/>
                      <a:gd name="T13" fmla="*/ 0 h 1665"/>
                      <a:gd name="T14" fmla="*/ 0 w 1362"/>
                      <a:gd name="T15" fmla="*/ 0 h 1665"/>
                      <a:gd name="T16" fmla="*/ 0 w 1362"/>
                      <a:gd name="T17" fmla="*/ 0 h 1665"/>
                      <a:gd name="T18" fmla="*/ 0 w 1362"/>
                      <a:gd name="T19" fmla="*/ 0 h 1665"/>
                      <a:gd name="T20" fmla="*/ 0 w 1362"/>
                      <a:gd name="T21" fmla="*/ 0 h 1665"/>
                      <a:gd name="T22" fmla="*/ 0 w 1362"/>
                      <a:gd name="T23" fmla="*/ 0 h 1665"/>
                      <a:gd name="T24" fmla="*/ 0 w 1362"/>
                      <a:gd name="T25" fmla="*/ 0 h 1665"/>
                      <a:gd name="T26" fmla="*/ 0 w 1362"/>
                      <a:gd name="T27" fmla="*/ 0 h 1665"/>
                      <a:gd name="T28" fmla="*/ 0 w 1362"/>
                      <a:gd name="T29" fmla="*/ 0 h 1665"/>
                      <a:gd name="T30" fmla="*/ 0 w 1362"/>
                      <a:gd name="T31" fmla="*/ 0 h 1665"/>
                      <a:gd name="T32" fmla="*/ 0 w 1362"/>
                      <a:gd name="T33" fmla="*/ 0 h 1665"/>
                      <a:gd name="T34" fmla="*/ 0 w 1362"/>
                      <a:gd name="T35" fmla="*/ 0 h 1665"/>
                      <a:gd name="T36" fmla="*/ 0 w 1362"/>
                      <a:gd name="T37" fmla="*/ 0 h 1665"/>
                      <a:gd name="T38" fmla="*/ 0 w 1362"/>
                      <a:gd name="T39" fmla="*/ 0 h 1665"/>
                      <a:gd name="T40" fmla="*/ 0 w 1362"/>
                      <a:gd name="T41" fmla="*/ 0 h 1665"/>
                      <a:gd name="T42" fmla="*/ 0 w 1362"/>
                      <a:gd name="T43" fmla="*/ 0 h 1665"/>
                      <a:gd name="T44" fmla="*/ 0 w 1362"/>
                      <a:gd name="T45" fmla="*/ 0 h 1665"/>
                      <a:gd name="T46" fmla="*/ 0 w 1362"/>
                      <a:gd name="T47" fmla="*/ 0 h 1665"/>
                      <a:gd name="T48" fmla="*/ 0 w 1362"/>
                      <a:gd name="T49" fmla="*/ 0 h 1665"/>
                      <a:gd name="T50" fmla="*/ 0 w 1362"/>
                      <a:gd name="T51" fmla="*/ 0 h 1665"/>
                      <a:gd name="T52" fmla="*/ 0 w 1362"/>
                      <a:gd name="T53" fmla="*/ 0 h 1665"/>
                      <a:gd name="T54" fmla="*/ 0 w 1362"/>
                      <a:gd name="T55" fmla="*/ 0 h 1665"/>
                      <a:gd name="T56" fmla="*/ 0 w 1362"/>
                      <a:gd name="T57" fmla="*/ 0 h 1665"/>
                      <a:gd name="T58" fmla="*/ 0 w 1362"/>
                      <a:gd name="T59" fmla="*/ 0 h 166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362"/>
                      <a:gd name="T91" fmla="*/ 0 h 1665"/>
                      <a:gd name="T92" fmla="*/ 1362 w 1362"/>
                      <a:gd name="T93" fmla="*/ 1665 h 166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362" h="1665">
                        <a:moveTo>
                          <a:pt x="0" y="917"/>
                        </a:moveTo>
                        <a:lnTo>
                          <a:pt x="426" y="881"/>
                        </a:lnTo>
                        <a:lnTo>
                          <a:pt x="490" y="578"/>
                        </a:lnTo>
                        <a:lnTo>
                          <a:pt x="588" y="559"/>
                        </a:lnTo>
                        <a:lnTo>
                          <a:pt x="717" y="398"/>
                        </a:lnTo>
                        <a:lnTo>
                          <a:pt x="797" y="236"/>
                        </a:lnTo>
                        <a:lnTo>
                          <a:pt x="974" y="171"/>
                        </a:lnTo>
                        <a:lnTo>
                          <a:pt x="1094" y="0"/>
                        </a:lnTo>
                        <a:lnTo>
                          <a:pt x="1222" y="133"/>
                        </a:lnTo>
                        <a:lnTo>
                          <a:pt x="1184" y="256"/>
                        </a:lnTo>
                        <a:lnTo>
                          <a:pt x="1249" y="311"/>
                        </a:lnTo>
                        <a:lnTo>
                          <a:pt x="1287" y="224"/>
                        </a:lnTo>
                        <a:lnTo>
                          <a:pt x="1339" y="256"/>
                        </a:lnTo>
                        <a:lnTo>
                          <a:pt x="1313" y="288"/>
                        </a:lnTo>
                        <a:lnTo>
                          <a:pt x="1362" y="527"/>
                        </a:lnTo>
                        <a:lnTo>
                          <a:pt x="1168" y="675"/>
                        </a:lnTo>
                        <a:lnTo>
                          <a:pt x="1103" y="901"/>
                        </a:lnTo>
                        <a:lnTo>
                          <a:pt x="1184" y="1030"/>
                        </a:lnTo>
                        <a:lnTo>
                          <a:pt x="1074" y="1127"/>
                        </a:lnTo>
                        <a:lnTo>
                          <a:pt x="1014" y="1133"/>
                        </a:lnTo>
                        <a:lnTo>
                          <a:pt x="910" y="1278"/>
                        </a:lnTo>
                        <a:lnTo>
                          <a:pt x="974" y="1392"/>
                        </a:lnTo>
                        <a:lnTo>
                          <a:pt x="910" y="1568"/>
                        </a:lnTo>
                        <a:lnTo>
                          <a:pt x="797" y="1665"/>
                        </a:lnTo>
                        <a:lnTo>
                          <a:pt x="626" y="1520"/>
                        </a:lnTo>
                        <a:lnTo>
                          <a:pt x="542" y="1530"/>
                        </a:lnTo>
                        <a:lnTo>
                          <a:pt x="352" y="1333"/>
                        </a:lnTo>
                        <a:lnTo>
                          <a:pt x="319" y="1392"/>
                        </a:lnTo>
                        <a:lnTo>
                          <a:pt x="168" y="1384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1" name="Freeform 380"/>
                  <p:cNvSpPr>
                    <a:spLocks noChangeAspect="1"/>
                  </p:cNvSpPr>
                  <p:nvPr/>
                </p:nvSpPr>
                <p:spPr bwMode="gray">
                  <a:xfrm>
                    <a:off x="1001011" y="818835"/>
                    <a:ext cx="320132" cy="353095"/>
                  </a:xfrm>
                  <a:custGeom>
                    <a:avLst/>
                    <a:gdLst>
                      <a:gd name="T0" fmla="*/ 0 w 1090"/>
                      <a:gd name="T1" fmla="*/ 0 h 1400"/>
                      <a:gd name="T2" fmla="*/ 0 w 1090"/>
                      <a:gd name="T3" fmla="*/ 0 h 1400"/>
                      <a:gd name="T4" fmla="*/ 0 w 1090"/>
                      <a:gd name="T5" fmla="*/ 0 h 1400"/>
                      <a:gd name="T6" fmla="*/ 0 w 1090"/>
                      <a:gd name="T7" fmla="*/ 0 h 1400"/>
                      <a:gd name="T8" fmla="*/ 0 w 1090"/>
                      <a:gd name="T9" fmla="*/ 0 h 1400"/>
                      <a:gd name="T10" fmla="*/ 0 w 1090"/>
                      <a:gd name="T11" fmla="*/ 0 h 1400"/>
                      <a:gd name="T12" fmla="*/ 0 w 1090"/>
                      <a:gd name="T13" fmla="*/ 0 h 1400"/>
                      <a:gd name="T14" fmla="*/ 0 w 1090"/>
                      <a:gd name="T15" fmla="*/ 0 h 1400"/>
                      <a:gd name="T16" fmla="*/ 0 w 1090"/>
                      <a:gd name="T17" fmla="*/ 0 h 1400"/>
                      <a:gd name="T18" fmla="*/ 0 w 1090"/>
                      <a:gd name="T19" fmla="*/ 0 h 1400"/>
                      <a:gd name="T20" fmla="*/ 0 w 1090"/>
                      <a:gd name="T21" fmla="*/ 0 h 1400"/>
                      <a:gd name="T22" fmla="*/ 0 w 1090"/>
                      <a:gd name="T23" fmla="*/ 0 h 1400"/>
                      <a:gd name="T24" fmla="*/ 0 w 1090"/>
                      <a:gd name="T25" fmla="*/ 0 h 1400"/>
                      <a:gd name="T26" fmla="*/ 0 w 1090"/>
                      <a:gd name="T27" fmla="*/ 0 h 1400"/>
                      <a:gd name="T28" fmla="*/ 0 w 1090"/>
                      <a:gd name="T29" fmla="*/ 0 h 1400"/>
                      <a:gd name="T30" fmla="*/ 0 w 1090"/>
                      <a:gd name="T31" fmla="*/ 0 h 1400"/>
                      <a:gd name="T32" fmla="*/ 0 w 1090"/>
                      <a:gd name="T33" fmla="*/ 0 h 1400"/>
                      <a:gd name="T34" fmla="*/ 0 w 1090"/>
                      <a:gd name="T35" fmla="*/ 0 h 1400"/>
                      <a:gd name="T36" fmla="*/ 0 w 1090"/>
                      <a:gd name="T37" fmla="*/ 0 h 1400"/>
                      <a:gd name="T38" fmla="*/ 0 w 1090"/>
                      <a:gd name="T39" fmla="*/ 0 h 1400"/>
                      <a:gd name="T40" fmla="*/ 0 w 1090"/>
                      <a:gd name="T41" fmla="*/ 0 h 1400"/>
                      <a:gd name="T42" fmla="*/ 0 w 1090"/>
                      <a:gd name="T43" fmla="*/ 0 h 1400"/>
                      <a:gd name="T44" fmla="*/ 0 w 1090"/>
                      <a:gd name="T45" fmla="*/ 0 h 140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90"/>
                      <a:gd name="T70" fmla="*/ 0 h 1400"/>
                      <a:gd name="T71" fmla="*/ 1090 w 1090"/>
                      <a:gd name="T72" fmla="*/ 1400 h 140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90" h="1400">
                        <a:moveTo>
                          <a:pt x="90" y="387"/>
                        </a:moveTo>
                        <a:lnTo>
                          <a:pt x="300" y="319"/>
                        </a:lnTo>
                        <a:lnTo>
                          <a:pt x="251" y="175"/>
                        </a:lnTo>
                        <a:lnTo>
                          <a:pt x="397" y="29"/>
                        </a:lnTo>
                        <a:lnTo>
                          <a:pt x="594" y="0"/>
                        </a:lnTo>
                        <a:lnTo>
                          <a:pt x="687" y="12"/>
                        </a:lnTo>
                        <a:lnTo>
                          <a:pt x="783" y="110"/>
                        </a:lnTo>
                        <a:lnTo>
                          <a:pt x="929" y="239"/>
                        </a:lnTo>
                        <a:lnTo>
                          <a:pt x="800" y="255"/>
                        </a:lnTo>
                        <a:lnTo>
                          <a:pt x="945" y="465"/>
                        </a:lnTo>
                        <a:lnTo>
                          <a:pt x="978" y="775"/>
                        </a:lnTo>
                        <a:lnTo>
                          <a:pt x="1090" y="1142"/>
                        </a:lnTo>
                        <a:lnTo>
                          <a:pt x="832" y="1400"/>
                        </a:lnTo>
                        <a:lnTo>
                          <a:pt x="622" y="1368"/>
                        </a:lnTo>
                        <a:lnTo>
                          <a:pt x="332" y="885"/>
                        </a:lnTo>
                        <a:lnTo>
                          <a:pt x="332" y="690"/>
                        </a:lnTo>
                        <a:lnTo>
                          <a:pt x="245" y="775"/>
                        </a:lnTo>
                        <a:lnTo>
                          <a:pt x="193" y="743"/>
                        </a:lnTo>
                        <a:lnTo>
                          <a:pt x="155" y="830"/>
                        </a:lnTo>
                        <a:lnTo>
                          <a:pt x="90" y="775"/>
                        </a:lnTo>
                        <a:lnTo>
                          <a:pt x="128" y="652"/>
                        </a:lnTo>
                        <a:lnTo>
                          <a:pt x="0" y="519"/>
                        </a:lnTo>
                        <a:lnTo>
                          <a:pt x="90" y="38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2" name="Freeform 381"/>
                  <p:cNvSpPr>
                    <a:spLocks noChangeAspect="1"/>
                  </p:cNvSpPr>
                  <p:nvPr/>
                </p:nvSpPr>
                <p:spPr bwMode="gray">
                  <a:xfrm>
                    <a:off x="501700" y="1180595"/>
                    <a:ext cx="334467" cy="236119"/>
                  </a:xfrm>
                  <a:custGeom>
                    <a:avLst/>
                    <a:gdLst>
                      <a:gd name="T0" fmla="*/ 0 w 1139"/>
                      <a:gd name="T1" fmla="*/ 0 h 935"/>
                      <a:gd name="T2" fmla="*/ 0 w 1139"/>
                      <a:gd name="T3" fmla="*/ 0 h 935"/>
                      <a:gd name="T4" fmla="*/ 0 w 1139"/>
                      <a:gd name="T5" fmla="*/ 0 h 935"/>
                      <a:gd name="T6" fmla="*/ 0 w 1139"/>
                      <a:gd name="T7" fmla="*/ 0 h 935"/>
                      <a:gd name="T8" fmla="*/ 0 w 1139"/>
                      <a:gd name="T9" fmla="*/ 0 h 935"/>
                      <a:gd name="T10" fmla="*/ 0 w 1139"/>
                      <a:gd name="T11" fmla="*/ 0 h 935"/>
                      <a:gd name="T12" fmla="*/ 0 w 1139"/>
                      <a:gd name="T13" fmla="*/ 0 h 935"/>
                      <a:gd name="T14" fmla="*/ 0 w 1139"/>
                      <a:gd name="T15" fmla="*/ 0 h 935"/>
                      <a:gd name="T16" fmla="*/ 0 w 1139"/>
                      <a:gd name="T17" fmla="*/ 0 h 935"/>
                      <a:gd name="T18" fmla="*/ 0 w 1139"/>
                      <a:gd name="T19" fmla="*/ 0 h 935"/>
                      <a:gd name="T20" fmla="*/ 0 w 1139"/>
                      <a:gd name="T21" fmla="*/ 0 h 935"/>
                      <a:gd name="T22" fmla="*/ 0 w 1139"/>
                      <a:gd name="T23" fmla="*/ 0 h 935"/>
                      <a:gd name="T24" fmla="*/ 0 w 1139"/>
                      <a:gd name="T25" fmla="*/ 0 h 935"/>
                      <a:gd name="T26" fmla="*/ 0 w 1139"/>
                      <a:gd name="T27" fmla="*/ 0 h 935"/>
                      <a:gd name="T28" fmla="*/ 0 w 1139"/>
                      <a:gd name="T29" fmla="*/ 0 h 935"/>
                      <a:gd name="T30" fmla="*/ 0 w 1139"/>
                      <a:gd name="T31" fmla="*/ 0 h 935"/>
                      <a:gd name="T32" fmla="*/ 0 w 1139"/>
                      <a:gd name="T33" fmla="*/ 0 h 935"/>
                      <a:gd name="T34" fmla="*/ 0 w 1139"/>
                      <a:gd name="T35" fmla="*/ 0 h 935"/>
                      <a:gd name="T36" fmla="*/ 0 w 1139"/>
                      <a:gd name="T37" fmla="*/ 0 h 935"/>
                      <a:gd name="T38" fmla="*/ 0 w 1139"/>
                      <a:gd name="T39" fmla="*/ 0 h 935"/>
                      <a:gd name="T40" fmla="*/ 0 w 1139"/>
                      <a:gd name="T41" fmla="*/ 0 h 935"/>
                      <a:gd name="T42" fmla="*/ 0 w 1139"/>
                      <a:gd name="T43" fmla="*/ 0 h 9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139"/>
                      <a:gd name="T67" fmla="*/ 0 h 935"/>
                      <a:gd name="T68" fmla="*/ 1139 w 1139"/>
                      <a:gd name="T69" fmla="*/ 935 h 9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139" h="935">
                        <a:moveTo>
                          <a:pt x="1139" y="613"/>
                        </a:moveTo>
                        <a:lnTo>
                          <a:pt x="862" y="797"/>
                        </a:lnTo>
                        <a:lnTo>
                          <a:pt x="846" y="920"/>
                        </a:lnTo>
                        <a:lnTo>
                          <a:pt x="674" y="935"/>
                        </a:lnTo>
                        <a:lnTo>
                          <a:pt x="572" y="855"/>
                        </a:lnTo>
                        <a:lnTo>
                          <a:pt x="562" y="738"/>
                        </a:lnTo>
                        <a:lnTo>
                          <a:pt x="443" y="694"/>
                        </a:lnTo>
                        <a:lnTo>
                          <a:pt x="400" y="571"/>
                        </a:lnTo>
                        <a:lnTo>
                          <a:pt x="233" y="596"/>
                        </a:lnTo>
                        <a:lnTo>
                          <a:pt x="142" y="539"/>
                        </a:lnTo>
                        <a:lnTo>
                          <a:pt x="71" y="532"/>
                        </a:lnTo>
                        <a:lnTo>
                          <a:pt x="0" y="238"/>
                        </a:lnTo>
                        <a:lnTo>
                          <a:pt x="114" y="161"/>
                        </a:lnTo>
                        <a:lnTo>
                          <a:pt x="248" y="191"/>
                        </a:lnTo>
                        <a:lnTo>
                          <a:pt x="362" y="339"/>
                        </a:lnTo>
                        <a:lnTo>
                          <a:pt x="377" y="158"/>
                        </a:lnTo>
                        <a:lnTo>
                          <a:pt x="375" y="16"/>
                        </a:lnTo>
                        <a:lnTo>
                          <a:pt x="597" y="0"/>
                        </a:lnTo>
                        <a:lnTo>
                          <a:pt x="765" y="467"/>
                        </a:lnTo>
                        <a:lnTo>
                          <a:pt x="916" y="475"/>
                        </a:lnTo>
                        <a:lnTo>
                          <a:pt x="949" y="416"/>
                        </a:lnTo>
                        <a:lnTo>
                          <a:pt x="1139" y="61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3" name="Freeform 382"/>
                  <p:cNvSpPr>
                    <a:spLocks noChangeAspect="1"/>
                  </p:cNvSpPr>
                  <p:nvPr/>
                </p:nvSpPr>
                <p:spPr bwMode="gray">
                  <a:xfrm>
                    <a:off x="327300" y="1236917"/>
                    <a:ext cx="195902" cy="244784"/>
                  </a:xfrm>
                  <a:custGeom>
                    <a:avLst/>
                    <a:gdLst>
                      <a:gd name="T0" fmla="*/ 0 w 661"/>
                      <a:gd name="T1" fmla="*/ 0 h 968"/>
                      <a:gd name="T2" fmla="*/ 0 w 661"/>
                      <a:gd name="T3" fmla="*/ 0 h 968"/>
                      <a:gd name="T4" fmla="*/ 0 w 661"/>
                      <a:gd name="T5" fmla="*/ 0 h 968"/>
                      <a:gd name="T6" fmla="*/ 0 w 661"/>
                      <a:gd name="T7" fmla="*/ 0 h 968"/>
                      <a:gd name="T8" fmla="*/ 0 w 661"/>
                      <a:gd name="T9" fmla="*/ 0 h 968"/>
                      <a:gd name="T10" fmla="*/ 0 w 661"/>
                      <a:gd name="T11" fmla="*/ 0 h 968"/>
                      <a:gd name="T12" fmla="*/ 0 w 661"/>
                      <a:gd name="T13" fmla="*/ 0 h 968"/>
                      <a:gd name="T14" fmla="*/ 0 w 661"/>
                      <a:gd name="T15" fmla="*/ 0 h 968"/>
                      <a:gd name="T16" fmla="*/ 0 w 661"/>
                      <a:gd name="T17" fmla="*/ 0 h 968"/>
                      <a:gd name="T18" fmla="*/ 0 w 661"/>
                      <a:gd name="T19" fmla="*/ 0 h 968"/>
                      <a:gd name="T20" fmla="*/ 0 w 661"/>
                      <a:gd name="T21" fmla="*/ 0 h 968"/>
                      <a:gd name="T22" fmla="*/ 0 w 661"/>
                      <a:gd name="T23" fmla="*/ 0 h 968"/>
                      <a:gd name="T24" fmla="*/ 0 w 661"/>
                      <a:gd name="T25" fmla="*/ 0 h 968"/>
                      <a:gd name="T26" fmla="*/ 0 w 661"/>
                      <a:gd name="T27" fmla="*/ 0 h 968"/>
                      <a:gd name="T28" fmla="*/ 0 w 661"/>
                      <a:gd name="T29" fmla="*/ 0 h 968"/>
                      <a:gd name="T30" fmla="*/ 0 w 661"/>
                      <a:gd name="T31" fmla="*/ 0 h 968"/>
                      <a:gd name="T32" fmla="*/ 0 w 661"/>
                      <a:gd name="T33" fmla="*/ 0 h 968"/>
                      <a:gd name="T34" fmla="*/ 0 w 661"/>
                      <a:gd name="T35" fmla="*/ 0 h 968"/>
                      <a:gd name="T36" fmla="*/ 0 w 661"/>
                      <a:gd name="T37" fmla="*/ 0 h 968"/>
                      <a:gd name="T38" fmla="*/ 0 w 661"/>
                      <a:gd name="T39" fmla="*/ 0 h 968"/>
                      <a:gd name="T40" fmla="*/ 0 w 661"/>
                      <a:gd name="T41" fmla="*/ 0 h 96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61"/>
                      <a:gd name="T64" fmla="*/ 0 h 968"/>
                      <a:gd name="T65" fmla="*/ 661 w 661"/>
                      <a:gd name="T66" fmla="*/ 968 h 96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61" h="968">
                        <a:moveTo>
                          <a:pt x="439" y="722"/>
                        </a:moveTo>
                        <a:lnTo>
                          <a:pt x="403" y="774"/>
                        </a:lnTo>
                        <a:lnTo>
                          <a:pt x="388" y="890"/>
                        </a:lnTo>
                        <a:lnTo>
                          <a:pt x="290" y="968"/>
                        </a:lnTo>
                        <a:lnTo>
                          <a:pt x="206" y="948"/>
                        </a:lnTo>
                        <a:lnTo>
                          <a:pt x="145" y="806"/>
                        </a:lnTo>
                        <a:lnTo>
                          <a:pt x="64" y="774"/>
                        </a:lnTo>
                        <a:lnTo>
                          <a:pt x="97" y="697"/>
                        </a:lnTo>
                        <a:lnTo>
                          <a:pt x="0" y="568"/>
                        </a:lnTo>
                        <a:lnTo>
                          <a:pt x="17" y="548"/>
                        </a:lnTo>
                        <a:lnTo>
                          <a:pt x="129" y="451"/>
                        </a:lnTo>
                        <a:lnTo>
                          <a:pt x="145" y="354"/>
                        </a:lnTo>
                        <a:lnTo>
                          <a:pt x="210" y="309"/>
                        </a:lnTo>
                        <a:lnTo>
                          <a:pt x="248" y="209"/>
                        </a:lnTo>
                        <a:lnTo>
                          <a:pt x="339" y="180"/>
                        </a:lnTo>
                        <a:lnTo>
                          <a:pt x="500" y="0"/>
                        </a:lnTo>
                        <a:lnTo>
                          <a:pt x="590" y="15"/>
                        </a:lnTo>
                        <a:lnTo>
                          <a:pt x="661" y="309"/>
                        </a:lnTo>
                        <a:lnTo>
                          <a:pt x="564" y="354"/>
                        </a:lnTo>
                        <a:lnTo>
                          <a:pt x="549" y="548"/>
                        </a:lnTo>
                        <a:lnTo>
                          <a:pt x="439" y="72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4" name="Freeform 383"/>
                  <p:cNvSpPr>
                    <a:spLocks noChangeAspect="1"/>
                  </p:cNvSpPr>
                  <p:nvPr/>
                </p:nvSpPr>
                <p:spPr bwMode="gray">
                  <a:xfrm>
                    <a:off x="456308" y="1317067"/>
                    <a:ext cx="260406" cy="164633"/>
                  </a:xfrm>
                  <a:custGeom>
                    <a:avLst/>
                    <a:gdLst>
                      <a:gd name="T0" fmla="*/ 0 w 880"/>
                      <a:gd name="T1" fmla="*/ 0 h 659"/>
                      <a:gd name="T2" fmla="*/ 0 w 880"/>
                      <a:gd name="T3" fmla="*/ 0 h 659"/>
                      <a:gd name="T4" fmla="*/ 0 w 880"/>
                      <a:gd name="T5" fmla="*/ 0 h 659"/>
                      <a:gd name="T6" fmla="*/ 0 w 880"/>
                      <a:gd name="T7" fmla="*/ 0 h 659"/>
                      <a:gd name="T8" fmla="*/ 0 w 880"/>
                      <a:gd name="T9" fmla="*/ 0 h 659"/>
                      <a:gd name="T10" fmla="*/ 0 w 880"/>
                      <a:gd name="T11" fmla="*/ 0 h 659"/>
                      <a:gd name="T12" fmla="*/ 0 w 880"/>
                      <a:gd name="T13" fmla="*/ 0 h 659"/>
                      <a:gd name="T14" fmla="*/ 0 w 880"/>
                      <a:gd name="T15" fmla="*/ 0 h 659"/>
                      <a:gd name="T16" fmla="*/ 0 w 880"/>
                      <a:gd name="T17" fmla="*/ 0 h 659"/>
                      <a:gd name="T18" fmla="*/ 0 w 880"/>
                      <a:gd name="T19" fmla="*/ 0 h 659"/>
                      <a:gd name="T20" fmla="*/ 0 w 880"/>
                      <a:gd name="T21" fmla="*/ 0 h 659"/>
                      <a:gd name="T22" fmla="*/ 0 w 880"/>
                      <a:gd name="T23" fmla="*/ 0 h 659"/>
                      <a:gd name="T24" fmla="*/ 0 w 880"/>
                      <a:gd name="T25" fmla="*/ 0 h 659"/>
                      <a:gd name="T26" fmla="*/ 0 w 880"/>
                      <a:gd name="T27" fmla="*/ 0 h 659"/>
                      <a:gd name="T28" fmla="*/ 0 w 880"/>
                      <a:gd name="T29" fmla="*/ 0 h 659"/>
                      <a:gd name="T30" fmla="*/ 0 w 880"/>
                      <a:gd name="T31" fmla="*/ 0 h 659"/>
                      <a:gd name="T32" fmla="*/ 0 w 880"/>
                      <a:gd name="T33" fmla="*/ 0 h 659"/>
                      <a:gd name="T34" fmla="*/ 0 w 880"/>
                      <a:gd name="T35" fmla="*/ 0 h 659"/>
                      <a:gd name="T36" fmla="*/ 0 w 880"/>
                      <a:gd name="T37" fmla="*/ 0 h 659"/>
                      <a:gd name="T38" fmla="*/ 0 w 880"/>
                      <a:gd name="T39" fmla="*/ 0 h 65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880"/>
                      <a:gd name="T61" fmla="*/ 0 h 659"/>
                      <a:gd name="T62" fmla="*/ 880 w 880"/>
                      <a:gd name="T63" fmla="*/ 659 h 65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880" h="659">
                        <a:moveTo>
                          <a:pt x="880" y="653"/>
                        </a:moveTo>
                        <a:lnTo>
                          <a:pt x="874" y="588"/>
                        </a:lnTo>
                        <a:lnTo>
                          <a:pt x="810" y="530"/>
                        </a:lnTo>
                        <a:lnTo>
                          <a:pt x="825" y="403"/>
                        </a:lnTo>
                        <a:lnTo>
                          <a:pt x="723" y="323"/>
                        </a:lnTo>
                        <a:lnTo>
                          <a:pt x="713" y="206"/>
                        </a:lnTo>
                        <a:lnTo>
                          <a:pt x="594" y="162"/>
                        </a:lnTo>
                        <a:lnTo>
                          <a:pt x="551" y="39"/>
                        </a:lnTo>
                        <a:lnTo>
                          <a:pt x="384" y="64"/>
                        </a:lnTo>
                        <a:lnTo>
                          <a:pt x="293" y="7"/>
                        </a:lnTo>
                        <a:lnTo>
                          <a:pt x="222" y="0"/>
                        </a:lnTo>
                        <a:lnTo>
                          <a:pt x="125" y="45"/>
                        </a:lnTo>
                        <a:lnTo>
                          <a:pt x="110" y="239"/>
                        </a:lnTo>
                        <a:lnTo>
                          <a:pt x="0" y="413"/>
                        </a:lnTo>
                        <a:lnTo>
                          <a:pt x="325" y="539"/>
                        </a:lnTo>
                        <a:lnTo>
                          <a:pt x="448" y="539"/>
                        </a:lnTo>
                        <a:lnTo>
                          <a:pt x="545" y="507"/>
                        </a:lnTo>
                        <a:lnTo>
                          <a:pt x="642" y="581"/>
                        </a:lnTo>
                        <a:lnTo>
                          <a:pt x="825" y="659"/>
                        </a:lnTo>
                        <a:lnTo>
                          <a:pt x="880" y="65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5" name="Freeform 384"/>
                  <p:cNvSpPr>
                    <a:spLocks noChangeAspect="1"/>
                  </p:cNvSpPr>
                  <p:nvPr/>
                </p:nvSpPr>
                <p:spPr bwMode="gray">
                  <a:xfrm>
                    <a:off x="413305" y="1418880"/>
                    <a:ext cx="332078" cy="188462"/>
                  </a:xfrm>
                  <a:custGeom>
                    <a:avLst/>
                    <a:gdLst>
                      <a:gd name="T0" fmla="*/ 0 w 1120"/>
                      <a:gd name="T1" fmla="*/ 0 h 742"/>
                      <a:gd name="T2" fmla="*/ 0 w 1120"/>
                      <a:gd name="T3" fmla="*/ 0 h 742"/>
                      <a:gd name="T4" fmla="*/ 0 w 1120"/>
                      <a:gd name="T5" fmla="*/ 0 h 742"/>
                      <a:gd name="T6" fmla="*/ 0 w 1120"/>
                      <a:gd name="T7" fmla="*/ 0 h 742"/>
                      <a:gd name="T8" fmla="*/ 0 w 1120"/>
                      <a:gd name="T9" fmla="*/ 0 h 742"/>
                      <a:gd name="T10" fmla="*/ 0 w 1120"/>
                      <a:gd name="T11" fmla="*/ 0 h 742"/>
                      <a:gd name="T12" fmla="*/ 0 w 1120"/>
                      <a:gd name="T13" fmla="*/ 0 h 742"/>
                      <a:gd name="T14" fmla="*/ 0 w 1120"/>
                      <a:gd name="T15" fmla="*/ 0 h 742"/>
                      <a:gd name="T16" fmla="*/ 0 w 1120"/>
                      <a:gd name="T17" fmla="*/ 0 h 742"/>
                      <a:gd name="T18" fmla="*/ 0 w 1120"/>
                      <a:gd name="T19" fmla="*/ 0 h 742"/>
                      <a:gd name="T20" fmla="*/ 0 w 1120"/>
                      <a:gd name="T21" fmla="*/ 0 h 742"/>
                      <a:gd name="T22" fmla="*/ 0 w 1120"/>
                      <a:gd name="T23" fmla="*/ 0 h 742"/>
                      <a:gd name="T24" fmla="*/ 0 w 1120"/>
                      <a:gd name="T25" fmla="*/ 0 h 742"/>
                      <a:gd name="T26" fmla="*/ 0 w 1120"/>
                      <a:gd name="T27" fmla="*/ 0 h 742"/>
                      <a:gd name="T28" fmla="*/ 0 w 1120"/>
                      <a:gd name="T29" fmla="*/ 0 h 742"/>
                      <a:gd name="T30" fmla="*/ 0 w 1120"/>
                      <a:gd name="T31" fmla="*/ 0 h 742"/>
                      <a:gd name="T32" fmla="*/ 0 w 1120"/>
                      <a:gd name="T33" fmla="*/ 0 h 742"/>
                      <a:gd name="T34" fmla="*/ 0 w 1120"/>
                      <a:gd name="T35" fmla="*/ 0 h 742"/>
                      <a:gd name="T36" fmla="*/ 0 w 1120"/>
                      <a:gd name="T37" fmla="*/ 0 h 742"/>
                      <a:gd name="T38" fmla="*/ 0 w 1120"/>
                      <a:gd name="T39" fmla="*/ 0 h 742"/>
                      <a:gd name="T40" fmla="*/ 0 w 1120"/>
                      <a:gd name="T41" fmla="*/ 0 h 742"/>
                      <a:gd name="T42" fmla="*/ 0 w 1120"/>
                      <a:gd name="T43" fmla="*/ 0 h 74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120"/>
                      <a:gd name="T67" fmla="*/ 0 h 742"/>
                      <a:gd name="T68" fmla="*/ 1120 w 1120"/>
                      <a:gd name="T69" fmla="*/ 742 h 74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120" h="742">
                        <a:moveTo>
                          <a:pt x="426" y="611"/>
                        </a:moveTo>
                        <a:lnTo>
                          <a:pt x="507" y="562"/>
                        </a:lnTo>
                        <a:lnTo>
                          <a:pt x="668" y="675"/>
                        </a:lnTo>
                        <a:lnTo>
                          <a:pt x="758" y="675"/>
                        </a:lnTo>
                        <a:lnTo>
                          <a:pt x="839" y="742"/>
                        </a:lnTo>
                        <a:lnTo>
                          <a:pt x="968" y="665"/>
                        </a:lnTo>
                        <a:lnTo>
                          <a:pt x="952" y="524"/>
                        </a:lnTo>
                        <a:lnTo>
                          <a:pt x="1120" y="384"/>
                        </a:lnTo>
                        <a:lnTo>
                          <a:pt x="1097" y="232"/>
                        </a:lnTo>
                        <a:lnTo>
                          <a:pt x="1029" y="240"/>
                        </a:lnTo>
                        <a:lnTo>
                          <a:pt x="974" y="246"/>
                        </a:lnTo>
                        <a:lnTo>
                          <a:pt x="791" y="168"/>
                        </a:lnTo>
                        <a:lnTo>
                          <a:pt x="694" y="94"/>
                        </a:lnTo>
                        <a:lnTo>
                          <a:pt x="597" y="126"/>
                        </a:lnTo>
                        <a:lnTo>
                          <a:pt x="474" y="126"/>
                        </a:lnTo>
                        <a:lnTo>
                          <a:pt x="149" y="0"/>
                        </a:lnTo>
                        <a:lnTo>
                          <a:pt x="113" y="52"/>
                        </a:lnTo>
                        <a:lnTo>
                          <a:pt x="98" y="168"/>
                        </a:lnTo>
                        <a:lnTo>
                          <a:pt x="0" y="246"/>
                        </a:lnTo>
                        <a:lnTo>
                          <a:pt x="152" y="465"/>
                        </a:lnTo>
                        <a:lnTo>
                          <a:pt x="323" y="471"/>
                        </a:lnTo>
                        <a:lnTo>
                          <a:pt x="426" y="61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6" name="Freeform 385"/>
                  <p:cNvSpPr>
                    <a:spLocks noChangeAspect="1"/>
                  </p:cNvSpPr>
                  <p:nvPr/>
                </p:nvSpPr>
                <p:spPr bwMode="gray">
                  <a:xfrm>
                    <a:off x="296242" y="1477368"/>
                    <a:ext cx="243683" cy="149470"/>
                  </a:xfrm>
                  <a:custGeom>
                    <a:avLst/>
                    <a:gdLst>
                      <a:gd name="T0" fmla="*/ 0 w 829"/>
                      <a:gd name="T1" fmla="*/ 0 h 593"/>
                      <a:gd name="T2" fmla="*/ 0 w 829"/>
                      <a:gd name="T3" fmla="*/ 0 h 593"/>
                      <a:gd name="T4" fmla="*/ 0 w 829"/>
                      <a:gd name="T5" fmla="*/ 0 h 593"/>
                      <a:gd name="T6" fmla="*/ 0 w 829"/>
                      <a:gd name="T7" fmla="*/ 0 h 593"/>
                      <a:gd name="T8" fmla="*/ 0 w 829"/>
                      <a:gd name="T9" fmla="*/ 0 h 593"/>
                      <a:gd name="T10" fmla="*/ 0 w 829"/>
                      <a:gd name="T11" fmla="*/ 0 h 593"/>
                      <a:gd name="T12" fmla="*/ 0 w 829"/>
                      <a:gd name="T13" fmla="*/ 0 h 593"/>
                      <a:gd name="T14" fmla="*/ 0 w 829"/>
                      <a:gd name="T15" fmla="*/ 0 h 593"/>
                      <a:gd name="T16" fmla="*/ 0 w 829"/>
                      <a:gd name="T17" fmla="*/ 0 h 593"/>
                      <a:gd name="T18" fmla="*/ 0 w 829"/>
                      <a:gd name="T19" fmla="*/ 0 h 593"/>
                      <a:gd name="T20" fmla="*/ 0 w 829"/>
                      <a:gd name="T21" fmla="*/ 0 h 593"/>
                      <a:gd name="T22" fmla="*/ 0 w 829"/>
                      <a:gd name="T23" fmla="*/ 0 h 593"/>
                      <a:gd name="T24" fmla="*/ 0 w 829"/>
                      <a:gd name="T25" fmla="*/ 0 h 593"/>
                      <a:gd name="T26" fmla="*/ 0 w 829"/>
                      <a:gd name="T27" fmla="*/ 0 h 593"/>
                      <a:gd name="T28" fmla="*/ 0 w 829"/>
                      <a:gd name="T29" fmla="*/ 0 h 593"/>
                      <a:gd name="T30" fmla="*/ 0 w 829"/>
                      <a:gd name="T31" fmla="*/ 0 h 593"/>
                      <a:gd name="T32" fmla="*/ 0 w 829"/>
                      <a:gd name="T33" fmla="*/ 0 h 593"/>
                      <a:gd name="T34" fmla="*/ 0 w 829"/>
                      <a:gd name="T35" fmla="*/ 0 h 59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29"/>
                      <a:gd name="T55" fmla="*/ 0 h 593"/>
                      <a:gd name="T56" fmla="*/ 829 w 829"/>
                      <a:gd name="T57" fmla="*/ 593 h 59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29" h="593">
                        <a:moveTo>
                          <a:pt x="829" y="385"/>
                        </a:moveTo>
                        <a:lnTo>
                          <a:pt x="790" y="407"/>
                        </a:lnTo>
                        <a:lnTo>
                          <a:pt x="716" y="491"/>
                        </a:lnTo>
                        <a:lnTo>
                          <a:pt x="732" y="568"/>
                        </a:lnTo>
                        <a:lnTo>
                          <a:pt x="442" y="587"/>
                        </a:lnTo>
                        <a:lnTo>
                          <a:pt x="345" y="523"/>
                        </a:lnTo>
                        <a:lnTo>
                          <a:pt x="283" y="578"/>
                        </a:lnTo>
                        <a:lnTo>
                          <a:pt x="168" y="593"/>
                        </a:lnTo>
                        <a:lnTo>
                          <a:pt x="64" y="587"/>
                        </a:lnTo>
                        <a:lnTo>
                          <a:pt x="0" y="426"/>
                        </a:lnTo>
                        <a:lnTo>
                          <a:pt x="64" y="362"/>
                        </a:lnTo>
                        <a:lnTo>
                          <a:pt x="81" y="116"/>
                        </a:lnTo>
                        <a:lnTo>
                          <a:pt x="177" y="103"/>
                        </a:lnTo>
                        <a:lnTo>
                          <a:pt x="319" y="0"/>
                        </a:lnTo>
                        <a:lnTo>
                          <a:pt x="403" y="20"/>
                        </a:lnTo>
                        <a:lnTo>
                          <a:pt x="555" y="239"/>
                        </a:lnTo>
                        <a:lnTo>
                          <a:pt x="726" y="245"/>
                        </a:lnTo>
                        <a:lnTo>
                          <a:pt x="829" y="38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7" name="Freeform 386"/>
                  <p:cNvSpPr>
                    <a:spLocks noChangeAspect="1"/>
                  </p:cNvSpPr>
                  <p:nvPr/>
                </p:nvSpPr>
                <p:spPr bwMode="gray">
                  <a:xfrm>
                    <a:off x="200680" y="1600843"/>
                    <a:ext cx="191124" cy="153802"/>
                  </a:xfrm>
                  <a:custGeom>
                    <a:avLst/>
                    <a:gdLst>
                      <a:gd name="T0" fmla="*/ 0 w 651"/>
                      <a:gd name="T1" fmla="*/ 0 h 604"/>
                      <a:gd name="T2" fmla="*/ 0 w 651"/>
                      <a:gd name="T3" fmla="*/ 0 h 604"/>
                      <a:gd name="T4" fmla="*/ 0 w 651"/>
                      <a:gd name="T5" fmla="*/ 0 h 604"/>
                      <a:gd name="T6" fmla="*/ 0 w 651"/>
                      <a:gd name="T7" fmla="*/ 0 h 604"/>
                      <a:gd name="T8" fmla="*/ 0 w 651"/>
                      <a:gd name="T9" fmla="*/ 0 h 604"/>
                      <a:gd name="T10" fmla="*/ 0 w 651"/>
                      <a:gd name="T11" fmla="*/ 0 h 604"/>
                      <a:gd name="T12" fmla="*/ 0 w 651"/>
                      <a:gd name="T13" fmla="*/ 0 h 604"/>
                      <a:gd name="T14" fmla="*/ 0 w 651"/>
                      <a:gd name="T15" fmla="*/ 0 h 604"/>
                      <a:gd name="T16" fmla="*/ 0 w 651"/>
                      <a:gd name="T17" fmla="*/ 0 h 604"/>
                      <a:gd name="T18" fmla="*/ 0 w 651"/>
                      <a:gd name="T19" fmla="*/ 0 h 604"/>
                      <a:gd name="T20" fmla="*/ 0 w 651"/>
                      <a:gd name="T21" fmla="*/ 0 h 604"/>
                      <a:gd name="T22" fmla="*/ 0 w 651"/>
                      <a:gd name="T23" fmla="*/ 0 h 604"/>
                      <a:gd name="T24" fmla="*/ 0 w 651"/>
                      <a:gd name="T25" fmla="*/ 0 h 604"/>
                      <a:gd name="T26" fmla="*/ 0 w 651"/>
                      <a:gd name="T27" fmla="*/ 0 h 604"/>
                      <a:gd name="T28" fmla="*/ 0 w 651"/>
                      <a:gd name="T29" fmla="*/ 0 h 604"/>
                      <a:gd name="T30" fmla="*/ 0 w 651"/>
                      <a:gd name="T31" fmla="*/ 0 h 604"/>
                      <a:gd name="T32" fmla="*/ 0 w 651"/>
                      <a:gd name="T33" fmla="*/ 0 h 604"/>
                      <a:gd name="T34" fmla="*/ 0 w 651"/>
                      <a:gd name="T35" fmla="*/ 0 h 604"/>
                      <a:gd name="T36" fmla="*/ 0 w 651"/>
                      <a:gd name="T37" fmla="*/ 0 h 60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51"/>
                      <a:gd name="T58" fmla="*/ 0 h 604"/>
                      <a:gd name="T59" fmla="*/ 651 w 651"/>
                      <a:gd name="T60" fmla="*/ 604 h 60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51" h="604">
                        <a:moveTo>
                          <a:pt x="386" y="96"/>
                        </a:moveTo>
                        <a:lnTo>
                          <a:pt x="490" y="102"/>
                        </a:lnTo>
                        <a:lnTo>
                          <a:pt x="605" y="87"/>
                        </a:lnTo>
                        <a:lnTo>
                          <a:pt x="651" y="248"/>
                        </a:lnTo>
                        <a:lnTo>
                          <a:pt x="586" y="297"/>
                        </a:lnTo>
                        <a:lnTo>
                          <a:pt x="645" y="409"/>
                        </a:lnTo>
                        <a:lnTo>
                          <a:pt x="516" y="458"/>
                        </a:lnTo>
                        <a:lnTo>
                          <a:pt x="452" y="577"/>
                        </a:lnTo>
                        <a:lnTo>
                          <a:pt x="312" y="604"/>
                        </a:lnTo>
                        <a:lnTo>
                          <a:pt x="225" y="577"/>
                        </a:lnTo>
                        <a:lnTo>
                          <a:pt x="289" y="549"/>
                        </a:lnTo>
                        <a:lnTo>
                          <a:pt x="274" y="451"/>
                        </a:lnTo>
                        <a:lnTo>
                          <a:pt x="257" y="426"/>
                        </a:lnTo>
                        <a:lnTo>
                          <a:pt x="177" y="303"/>
                        </a:lnTo>
                        <a:lnTo>
                          <a:pt x="64" y="303"/>
                        </a:lnTo>
                        <a:lnTo>
                          <a:pt x="0" y="174"/>
                        </a:lnTo>
                        <a:lnTo>
                          <a:pt x="15" y="157"/>
                        </a:lnTo>
                        <a:lnTo>
                          <a:pt x="145" y="0"/>
                        </a:lnTo>
                        <a:lnTo>
                          <a:pt x="386" y="9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8" name="Freeform 387"/>
                  <p:cNvSpPr>
                    <a:spLocks noChangeAspect="1"/>
                  </p:cNvSpPr>
                  <p:nvPr/>
                </p:nvSpPr>
                <p:spPr bwMode="gray">
                  <a:xfrm>
                    <a:off x="88395" y="2335195"/>
                    <a:ext cx="105118" cy="86649"/>
                  </a:xfrm>
                  <a:custGeom>
                    <a:avLst/>
                    <a:gdLst>
                      <a:gd name="T0" fmla="*/ 0 w 350"/>
                      <a:gd name="T1" fmla="*/ 0 h 352"/>
                      <a:gd name="T2" fmla="*/ 0 w 350"/>
                      <a:gd name="T3" fmla="*/ 0 h 352"/>
                      <a:gd name="T4" fmla="*/ 0 w 350"/>
                      <a:gd name="T5" fmla="*/ 0 h 352"/>
                      <a:gd name="T6" fmla="*/ 0 w 350"/>
                      <a:gd name="T7" fmla="*/ 0 h 352"/>
                      <a:gd name="T8" fmla="*/ 0 w 350"/>
                      <a:gd name="T9" fmla="*/ 0 h 352"/>
                      <a:gd name="T10" fmla="*/ 0 w 350"/>
                      <a:gd name="T11" fmla="*/ 0 h 352"/>
                      <a:gd name="T12" fmla="*/ 0 w 350"/>
                      <a:gd name="T13" fmla="*/ 0 h 352"/>
                      <a:gd name="T14" fmla="*/ 0 w 350"/>
                      <a:gd name="T15" fmla="*/ 0 h 352"/>
                      <a:gd name="T16" fmla="*/ 0 w 350"/>
                      <a:gd name="T17" fmla="*/ 0 h 352"/>
                      <a:gd name="T18" fmla="*/ 0 w 350"/>
                      <a:gd name="T19" fmla="*/ 0 h 352"/>
                      <a:gd name="T20" fmla="*/ 0 w 350"/>
                      <a:gd name="T21" fmla="*/ 0 h 352"/>
                      <a:gd name="T22" fmla="*/ 0 w 350"/>
                      <a:gd name="T23" fmla="*/ 0 h 352"/>
                      <a:gd name="T24" fmla="*/ 0 w 350"/>
                      <a:gd name="T25" fmla="*/ 0 h 35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0"/>
                      <a:gd name="T40" fmla="*/ 0 h 352"/>
                      <a:gd name="T41" fmla="*/ 350 w 350"/>
                      <a:gd name="T42" fmla="*/ 352 h 35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0" h="352">
                        <a:moveTo>
                          <a:pt x="263" y="32"/>
                        </a:moveTo>
                        <a:lnTo>
                          <a:pt x="206" y="48"/>
                        </a:lnTo>
                        <a:lnTo>
                          <a:pt x="102" y="0"/>
                        </a:lnTo>
                        <a:lnTo>
                          <a:pt x="0" y="93"/>
                        </a:lnTo>
                        <a:lnTo>
                          <a:pt x="21" y="129"/>
                        </a:lnTo>
                        <a:lnTo>
                          <a:pt x="176" y="352"/>
                        </a:lnTo>
                        <a:lnTo>
                          <a:pt x="183" y="345"/>
                        </a:lnTo>
                        <a:lnTo>
                          <a:pt x="206" y="297"/>
                        </a:lnTo>
                        <a:lnTo>
                          <a:pt x="295" y="274"/>
                        </a:lnTo>
                        <a:lnTo>
                          <a:pt x="303" y="274"/>
                        </a:lnTo>
                        <a:lnTo>
                          <a:pt x="350" y="102"/>
                        </a:lnTo>
                        <a:lnTo>
                          <a:pt x="270" y="32"/>
                        </a:lnTo>
                        <a:lnTo>
                          <a:pt x="263" y="3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59" name="Freeform 388"/>
                  <p:cNvSpPr>
                    <a:spLocks noChangeAspect="1"/>
                  </p:cNvSpPr>
                  <p:nvPr/>
                </p:nvSpPr>
                <p:spPr bwMode="gray">
                  <a:xfrm>
                    <a:off x="167233" y="2246380"/>
                    <a:ext cx="210236" cy="229620"/>
                  </a:xfrm>
                  <a:custGeom>
                    <a:avLst/>
                    <a:gdLst>
                      <a:gd name="T0" fmla="*/ 0 w 723"/>
                      <a:gd name="T1" fmla="*/ 0 h 901"/>
                      <a:gd name="T2" fmla="*/ 0 w 723"/>
                      <a:gd name="T3" fmla="*/ 0 h 901"/>
                      <a:gd name="T4" fmla="*/ 0 w 723"/>
                      <a:gd name="T5" fmla="*/ 0 h 901"/>
                      <a:gd name="T6" fmla="*/ 0 w 723"/>
                      <a:gd name="T7" fmla="*/ 0 h 901"/>
                      <a:gd name="T8" fmla="*/ 0 w 723"/>
                      <a:gd name="T9" fmla="*/ 0 h 901"/>
                      <a:gd name="T10" fmla="*/ 0 w 723"/>
                      <a:gd name="T11" fmla="*/ 0 h 901"/>
                      <a:gd name="T12" fmla="*/ 0 w 723"/>
                      <a:gd name="T13" fmla="*/ 0 h 901"/>
                      <a:gd name="T14" fmla="*/ 0 w 723"/>
                      <a:gd name="T15" fmla="*/ 0 h 901"/>
                      <a:gd name="T16" fmla="*/ 0 w 723"/>
                      <a:gd name="T17" fmla="*/ 0 h 901"/>
                      <a:gd name="T18" fmla="*/ 0 w 723"/>
                      <a:gd name="T19" fmla="*/ 0 h 901"/>
                      <a:gd name="T20" fmla="*/ 0 w 723"/>
                      <a:gd name="T21" fmla="*/ 0 h 901"/>
                      <a:gd name="T22" fmla="*/ 0 w 723"/>
                      <a:gd name="T23" fmla="*/ 0 h 901"/>
                      <a:gd name="T24" fmla="*/ 0 w 723"/>
                      <a:gd name="T25" fmla="*/ 0 h 901"/>
                      <a:gd name="T26" fmla="*/ 0 w 723"/>
                      <a:gd name="T27" fmla="*/ 0 h 901"/>
                      <a:gd name="T28" fmla="*/ 0 w 723"/>
                      <a:gd name="T29" fmla="*/ 0 h 901"/>
                      <a:gd name="T30" fmla="*/ 0 w 723"/>
                      <a:gd name="T31" fmla="*/ 0 h 901"/>
                      <a:gd name="T32" fmla="*/ 0 w 723"/>
                      <a:gd name="T33" fmla="*/ 0 h 901"/>
                      <a:gd name="T34" fmla="*/ 0 w 723"/>
                      <a:gd name="T35" fmla="*/ 0 h 901"/>
                      <a:gd name="T36" fmla="*/ 0 w 723"/>
                      <a:gd name="T37" fmla="*/ 0 h 901"/>
                      <a:gd name="T38" fmla="*/ 0 w 723"/>
                      <a:gd name="T39" fmla="*/ 0 h 901"/>
                      <a:gd name="T40" fmla="*/ 0 w 723"/>
                      <a:gd name="T41" fmla="*/ 0 h 901"/>
                      <a:gd name="T42" fmla="*/ 0 w 723"/>
                      <a:gd name="T43" fmla="*/ 0 h 9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23"/>
                      <a:gd name="T67" fmla="*/ 0 h 901"/>
                      <a:gd name="T68" fmla="*/ 723 w 723"/>
                      <a:gd name="T69" fmla="*/ 901 h 9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23" h="901">
                        <a:moveTo>
                          <a:pt x="343" y="901"/>
                        </a:moveTo>
                        <a:lnTo>
                          <a:pt x="326" y="817"/>
                        </a:lnTo>
                        <a:lnTo>
                          <a:pt x="275" y="732"/>
                        </a:lnTo>
                        <a:lnTo>
                          <a:pt x="104" y="626"/>
                        </a:lnTo>
                        <a:lnTo>
                          <a:pt x="40" y="620"/>
                        </a:lnTo>
                        <a:lnTo>
                          <a:pt x="87" y="448"/>
                        </a:lnTo>
                        <a:lnTo>
                          <a:pt x="7" y="378"/>
                        </a:lnTo>
                        <a:lnTo>
                          <a:pt x="0" y="272"/>
                        </a:lnTo>
                        <a:lnTo>
                          <a:pt x="104" y="240"/>
                        </a:lnTo>
                        <a:lnTo>
                          <a:pt x="49" y="94"/>
                        </a:lnTo>
                        <a:lnTo>
                          <a:pt x="184" y="0"/>
                        </a:lnTo>
                        <a:lnTo>
                          <a:pt x="323" y="7"/>
                        </a:lnTo>
                        <a:lnTo>
                          <a:pt x="411" y="153"/>
                        </a:lnTo>
                        <a:lnTo>
                          <a:pt x="475" y="191"/>
                        </a:lnTo>
                        <a:lnTo>
                          <a:pt x="575" y="333"/>
                        </a:lnTo>
                        <a:lnTo>
                          <a:pt x="646" y="442"/>
                        </a:lnTo>
                        <a:lnTo>
                          <a:pt x="678" y="556"/>
                        </a:lnTo>
                        <a:lnTo>
                          <a:pt x="723" y="732"/>
                        </a:lnTo>
                        <a:lnTo>
                          <a:pt x="549" y="772"/>
                        </a:lnTo>
                        <a:lnTo>
                          <a:pt x="526" y="872"/>
                        </a:lnTo>
                        <a:lnTo>
                          <a:pt x="436" y="878"/>
                        </a:lnTo>
                        <a:lnTo>
                          <a:pt x="343" y="90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0" name="Freeform 389"/>
                  <p:cNvSpPr>
                    <a:spLocks noChangeAspect="1"/>
                  </p:cNvSpPr>
                  <p:nvPr/>
                </p:nvSpPr>
                <p:spPr bwMode="gray">
                  <a:xfrm>
                    <a:off x="140954" y="2402348"/>
                    <a:ext cx="121841" cy="71486"/>
                  </a:xfrm>
                  <a:custGeom>
                    <a:avLst/>
                    <a:gdLst>
                      <a:gd name="T0" fmla="*/ 0 w 413"/>
                      <a:gd name="T1" fmla="*/ 0 h 277"/>
                      <a:gd name="T2" fmla="*/ 0 w 413"/>
                      <a:gd name="T3" fmla="*/ 0 h 277"/>
                      <a:gd name="T4" fmla="*/ 0 w 413"/>
                      <a:gd name="T5" fmla="*/ 0 h 277"/>
                      <a:gd name="T6" fmla="*/ 0 w 413"/>
                      <a:gd name="T7" fmla="*/ 0 h 277"/>
                      <a:gd name="T8" fmla="*/ 0 w 413"/>
                      <a:gd name="T9" fmla="*/ 0 h 277"/>
                      <a:gd name="T10" fmla="*/ 0 w 413"/>
                      <a:gd name="T11" fmla="*/ 0 h 277"/>
                      <a:gd name="T12" fmla="*/ 0 w 413"/>
                      <a:gd name="T13" fmla="*/ 0 h 277"/>
                      <a:gd name="T14" fmla="*/ 0 w 413"/>
                      <a:gd name="T15" fmla="*/ 0 h 277"/>
                      <a:gd name="T16" fmla="*/ 0 w 413"/>
                      <a:gd name="T17" fmla="*/ 0 h 277"/>
                      <a:gd name="T18" fmla="*/ 0 w 413"/>
                      <a:gd name="T19" fmla="*/ 0 h 277"/>
                      <a:gd name="T20" fmla="*/ 0 w 413"/>
                      <a:gd name="T21" fmla="*/ 0 h 277"/>
                      <a:gd name="T22" fmla="*/ 0 w 413"/>
                      <a:gd name="T23" fmla="*/ 0 h 277"/>
                      <a:gd name="T24" fmla="*/ 0 w 413"/>
                      <a:gd name="T25" fmla="*/ 0 h 2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13"/>
                      <a:gd name="T40" fmla="*/ 0 h 277"/>
                      <a:gd name="T41" fmla="*/ 413 w 413"/>
                      <a:gd name="T42" fmla="*/ 277 h 27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13" h="277">
                        <a:moveTo>
                          <a:pt x="333" y="262"/>
                        </a:moveTo>
                        <a:lnTo>
                          <a:pt x="239" y="241"/>
                        </a:lnTo>
                        <a:lnTo>
                          <a:pt x="159" y="277"/>
                        </a:lnTo>
                        <a:lnTo>
                          <a:pt x="23" y="112"/>
                        </a:lnTo>
                        <a:lnTo>
                          <a:pt x="0" y="78"/>
                        </a:lnTo>
                        <a:lnTo>
                          <a:pt x="7" y="71"/>
                        </a:lnTo>
                        <a:lnTo>
                          <a:pt x="30" y="23"/>
                        </a:lnTo>
                        <a:lnTo>
                          <a:pt x="119" y="0"/>
                        </a:lnTo>
                        <a:lnTo>
                          <a:pt x="127" y="0"/>
                        </a:lnTo>
                        <a:lnTo>
                          <a:pt x="191" y="6"/>
                        </a:lnTo>
                        <a:lnTo>
                          <a:pt x="362" y="112"/>
                        </a:lnTo>
                        <a:lnTo>
                          <a:pt x="413" y="197"/>
                        </a:lnTo>
                        <a:lnTo>
                          <a:pt x="333" y="26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1" name="Freeform 390"/>
                  <p:cNvSpPr>
                    <a:spLocks noChangeAspect="1"/>
                  </p:cNvSpPr>
                  <p:nvPr/>
                </p:nvSpPr>
                <p:spPr bwMode="gray">
                  <a:xfrm>
                    <a:off x="210236" y="2467335"/>
                    <a:ext cx="145732" cy="93148"/>
                  </a:xfrm>
                  <a:custGeom>
                    <a:avLst/>
                    <a:gdLst>
                      <a:gd name="T0" fmla="*/ 0 w 497"/>
                      <a:gd name="T1" fmla="*/ 0 h 373"/>
                      <a:gd name="T2" fmla="*/ 0 w 497"/>
                      <a:gd name="T3" fmla="*/ 0 h 373"/>
                      <a:gd name="T4" fmla="*/ 0 w 497"/>
                      <a:gd name="T5" fmla="*/ 0 h 373"/>
                      <a:gd name="T6" fmla="*/ 0 w 497"/>
                      <a:gd name="T7" fmla="*/ 0 h 373"/>
                      <a:gd name="T8" fmla="*/ 0 w 497"/>
                      <a:gd name="T9" fmla="*/ 0 h 373"/>
                      <a:gd name="T10" fmla="*/ 0 w 497"/>
                      <a:gd name="T11" fmla="*/ 0 h 373"/>
                      <a:gd name="T12" fmla="*/ 0 w 497"/>
                      <a:gd name="T13" fmla="*/ 0 h 373"/>
                      <a:gd name="T14" fmla="*/ 0 w 497"/>
                      <a:gd name="T15" fmla="*/ 0 h 373"/>
                      <a:gd name="T16" fmla="*/ 0 w 497"/>
                      <a:gd name="T17" fmla="*/ 0 h 373"/>
                      <a:gd name="T18" fmla="*/ 0 w 497"/>
                      <a:gd name="T19" fmla="*/ 0 h 373"/>
                      <a:gd name="T20" fmla="*/ 0 w 497"/>
                      <a:gd name="T21" fmla="*/ 0 h 373"/>
                      <a:gd name="T22" fmla="*/ 0 w 497"/>
                      <a:gd name="T23" fmla="*/ 0 h 373"/>
                      <a:gd name="T24" fmla="*/ 0 w 497"/>
                      <a:gd name="T25" fmla="*/ 0 h 373"/>
                      <a:gd name="T26" fmla="*/ 0 w 497"/>
                      <a:gd name="T27" fmla="*/ 0 h 373"/>
                      <a:gd name="T28" fmla="*/ 0 w 497"/>
                      <a:gd name="T29" fmla="*/ 0 h 373"/>
                      <a:gd name="T30" fmla="*/ 0 w 497"/>
                      <a:gd name="T31" fmla="*/ 0 h 37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97"/>
                      <a:gd name="T49" fmla="*/ 0 h 373"/>
                      <a:gd name="T50" fmla="*/ 497 w 497"/>
                      <a:gd name="T51" fmla="*/ 373 h 37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97" h="373">
                        <a:moveTo>
                          <a:pt x="188" y="373"/>
                        </a:moveTo>
                        <a:lnTo>
                          <a:pt x="368" y="328"/>
                        </a:lnTo>
                        <a:lnTo>
                          <a:pt x="390" y="239"/>
                        </a:lnTo>
                        <a:lnTo>
                          <a:pt x="487" y="206"/>
                        </a:lnTo>
                        <a:lnTo>
                          <a:pt x="497" y="125"/>
                        </a:lnTo>
                        <a:lnTo>
                          <a:pt x="423" y="93"/>
                        </a:lnTo>
                        <a:lnTo>
                          <a:pt x="377" y="0"/>
                        </a:lnTo>
                        <a:lnTo>
                          <a:pt x="287" y="6"/>
                        </a:lnTo>
                        <a:lnTo>
                          <a:pt x="194" y="29"/>
                        </a:lnTo>
                        <a:lnTo>
                          <a:pt x="116" y="19"/>
                        </a:lnTo>
                        <a:lnTo>
                          <a:pt x="106" y="29"/>
                        </a:lnTo>
                        <a:lnTo>
                          <a:pt x="133" y="70"/>
                        </a:lnTo>
                        <a:lnTo>
                          <a:pt x="126" y="206"/>
                        </a:lnTo>
                        <a:lnTo>
                          <a:pt x="19" y="206"/>
                        </a:lnTo>
                        <a:lnTo>
                          <a:pt x="0" y="206"/>
                        </a:lnTo>
                        <a:lnTo>
                          <a:pt x="188" y="37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2" name="Freeform 391"/>
                  <p:cNvSpPr>
                    <a:spLocks noChangeAspect="1"/>
                  </p:cNvSpPr>
                  <p:nvPr/>
                </p:nvSpPr>
                <p:spPr bwMode="gray">
                  <a:xfrm>
                    <a:off x="172011" y="2452171"/>
                    <a:ext cx="95562" cy="64987"/>
                  </a:xfrm>
                  <a:custGeom>
                    <a:avLst/>
                    <a:gdLst>
                      <a:gd name="T0" fmla="*/ 0 w 326"/>
                      <a:gd name="T1" fmla="*/ 0 h 261"/>
                      <a:gd name="T2" fmla="*/ 0 w 326"/>
                      <a:gd name="T3" fmla="*/ 0 h 261"/>
                      <a:gd name="T4" fmla="*/ 0 w 326"/>
                      <a:gd name="T5" fmla="*/ 0 h 261"/>
                      <a:gd name="T6" fmla="*/ 0 w 326"/>
                      <a:gd name="T7" fmla="*/ 0 h 261"/>
                      <a:gd name="T8" fmla="*/ 0 w 326"/>
                      <a:gd name="T9" fmla="*/ 0 h 261"/>
                      <a:gd name="T10" fmla="*/ 0 w 326"/>
                      <a:gd name="T11" fmla="*/ 0 h 261"/>
                      <a:gd name="T12" fmla="*/ 0 w 326"/>
                      <a:gd name="T13" fmla="*/ 0 h 261"/>
                      <a:gd name="T14" fmla="*/ 0 w 326"/>
                      <a:gd name="T15" fmla="*/ 0 h 261"/>
                      <a:gd name="T16" fmla="*/ 0 w 326"/>
                      <a:gd name="T17" fmla="*/ 0 h 261"/>
                      <a:gd name="T18" fmla="*/ 0 w 326"/>
                      <a:gd name="T19" fmla="*/ 0 h 261"/>
                      <a:gd name="T20" fmla="*/ 0 w 326"/>
                      <a:gd name="T21" fmla="*/ 0 h 261"/>
                      <a:gd name="T22" fmla="*/ 0 w 326"/>
                      <a:gd name="T23" fmla="*/ 0 h 261"/>
                      <a:gd name="T24" fmla="*/ 0 w 326"/>
                      <a:gd name="T25" fmla="*/ 0 h 261"/>
                      <a:gd name="T26" fmla="*/ 0 w 326"/>
                      <a:gd name="T27" fmla="*/ 0 h 26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26"/>
                      <a:gd name="T43" fmla="*/ 0 h 261"/>
                      <a:gd name="T44" fmla="*/ 326 w 326"/>
                      <a:gd name="T45" fmla="*/ 261 h 26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26" h="261">
                        <a:moveTo>
                          <a:pt x="229" y="65"/>
                        </a:moveTo>
                        <a:lnTo>
                          <a:pt x="135" y="44"/>
                        </a:lnTo>
                        <a:lnTo>
                          <a:pt x="55" y="80"/>
                        </a:lnTo>
                        <a:lnTo>
                          <a:pt x="64" y="93"/>
                        </a:lnTo>
                        <a:lnTo>
                          <a:pt x="0" y="142"/>
                        </a:lnTo>
                        <a:lnTo>
                          <a:pt x="132" y="261"/>
                        </a:lnTo>
                        <a:lnTo>
                          <a:pt x="151" y="261"/>
                        </a:lnTo>
                        <a:lnTo>
                          <a:pt x="258" y="261"/>
                        </a:lnTo>
                        <a:lnTo>
                          <a:pt x="265" y="125"/>
                        </a:lnTo>
                        <a:lnTo>
                          <a:pt x="238" y="84"/>
                        </a:lnTo>
                        <a:lnTo>
                          <a:pt x="248" y="74"/>
                        </a:lnTo>
                        <a:lnTo>
                          <a:pt x="326" y="84"/>
                        </a:lnTo>
                        <a:lnTo>
                          <a:pt x="309" y="0"/>
                        </a:lnTo>
                        <a:lnTo>
                          <a:pt x="229" y="6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3" name="Freeform 392"/>
                  <p:cNvSpPr>
                    <a:spLocks noChangeAspect="1"/>
                  </p:cNvSpPr>
                  <p:nvPr/>
                </p:nvSpPr>
                <p:spPr bwMode="gray">
                  <a:xfrm>
                    <a:off x="463475" y="2220385"/>
                    <a:ext cx="150510" cy="227454"/>
                  </a:xfrm>
                  <a:custGeom>
                    <a:avLst/>
                    <a:gdLst>
                      <a:gd name="T0" fmla="*/ 0 w 509"/>
                      <a:gd name="T1" fmla="*/ 0 h 910"/>
                      <a:gd name="T2" fmla="*/ 0 w 509"/>
                      <a:gd name="T3" fmla="*/ 0 h 910"/>
                      <a:gd name="T4" fmla="*/ 0 w 509"/>
                      <a:gd name="T5" fmla="*/ 0 h 910"/>
                      <a:gd name="T6" fmla="*/ 0 w 509"/>
                      <a:gd name="T7" fmla="*/ 0 h 910"/>
                      <a:gd name="T8" fmla="*/ 0 w 509"/>
                      <a:gd name="T9" fmla="*/ 0 h 910"/>
                      <a:gd name="T10" fmla="*/ 0 w 509"/>
                      <a:gd name="T11" fmla="*/ 0 h 910"/>
                      <a:gd name="T12" fmla="*/ 0 w 509"/>
                      <a:gd name="T13" fmla="*/ 0 h 910"/>
                      <a:gd name="T14" fmla="*/ 0 w 509"/>
                      <a:gd name="T15" fmla="*/ 0 h 910"/>
                      <a:gd name="T16" fmla="*/ 0 w 509"/>
                      <a:gd name="T17" fmla="*/ 0 h 910"/>
                      <a:gd name="T18" fmla="*/ 0 w 509"/>
                      <a:gd name="T19" fmla="*/ 0 h 910"/>
                      <a:gd name="T20" fmla="*/ 0 w 509"/>
                      <a:gd name="T21" fmla="*/ 0 h 910"/>
                      <a:gd name="T22" fmla="*/ 0 w 509"/>
                      <a:gd name="T23" fmla="*/ 0 h 910"/>
                      <a:gd name="T24" fmla="*/ 0 w 509"/>
                      <a:gd name="T25" fmla="*/ 0 h 910"/>
                      <a:gd name="T26" fmla="*/ 0 w 509"/>
                      <a:gd name="T27" fmla="*/ 0 h 910"/>
                      <a:gd name="T28" fmla="*/ 0 w 509"/>
                      <a:gd name="T29" fmla="*/ 0 h 910"/>
                      <a:gd name="T30" fmla="*/ 0 w 509"/>
                      <a:gd name="T31" fmla="*/ 0 h 910"/>
                      <a:gd name="T32" fmla="*/ 0 w 509"/>
                      <a:gd name="T33" fmla="*/ 0 h 910"/>
                      <a:gd name="T34" fmla="*/ 0 w 509"/>
                      <a:gd name="T35" fmla="*/ 0 h 910"/>
                      <a:gd name="T36" fmla="*/ 0 w 509"/>
                      <a:gd name="T37" fmla="*/ 0 h 910"/>
                      <a:gd name="T38" fmla="*/ 0 w 509"/>
                      <a:gd name="T39" fmla="*/ 0 h 910"/>
                      <a:gd name="T40" fmla="*/ 0 w 509"/>
                      <a:gd name="T41" fmla="*/ 0 h 910"/>
                      <a:gd name="T42" fmla="*/ 0 w 509"/>
                      <a:gd name="T43" fmla="*/ 0 h 910"/>
                      <a:gd name="T44" fmla="*/ 0 w 509"/>
                      <a:gd name="T45" fmla="*/ 0 h 910"/>
                      <a:gd name="T46" fmla="*/ 0 w 509"/>
                      <a:gd name="T47" fmla="*/ 0 h 91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09"/>
                      <a:gd name="T73" fmla="*/ 0 h 910"/>
                      <a:gd name="T74" fmla="*/ 509 w 509"/>
                      <a:gd name="T75" fmla="*/ 910 h 91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09" h="910">
                        <a:moveTo>
                          <a:pt x="74" y="852"/>
                        </a:moveTo>
                        <a:lnTo>
                          <a:pt x="0" y="813"/>
                        </a:lnTo>
                        <a:lnTo>
                          <a:pt x="97" y="732"/>
                        </a:lnTo>
                        <a:lnTo>
                          <a:pt x="64" y="619"/>
                        </a:lnTo>
                        <a:lnTo>
                          <a:pt x="187" y="613"/>
                        </a:lnTo>
                        <a:lnTo>
                          <a:pt x="203" y="458"/>
                        </a:lnTo>
                        <a:lnTo>
                          <a:pt x="291" y="410"/>
                        </a:lnTo>
                        <a:lnTo>
                          <a:pt x="161" y="338"/>
                        </a:lnTo>
                        <a:lnTo>
                          <a:pt x="145" y="119"/>
                        </a:lnTo>
                        <a:lnTo>
                          <a:pt x="151" y="81"/>
                        </a:lnTo>
                        <a:lnTo>
                          <a:pt x="155" y="39"/>
                        </a:lnTo>
                        <a:lnTo>
                          <a:pt x="333" y="0"/>
                        </a:lnTo>
                        <a:lnTo>
                          <a:pt x="397" y="119"/>
                        </a:lnTo>
                        <a:lnTo>
                          <a:pt x="316" y="145"/>
                        </a:lnTo>
                        <a:lnTo>
                          <a:pt x="413" y="291"/>
                        </a:lnTo>
                        <a:lnTo>
                          <a:pt x="365" y="403"/>
                        </a:lnTo>
                        <a:lnTo>
                          <a:pt x="509" y="500"/>
                        </a:lnTo>
                        <a:lnTo>
                          <a:pt x="413" y="758"/>
                        </a:lnTo>
                        <a:lnTo>
                          <a:pt x="333" y="742"/>
                        </a:lnTo>
                        <a:lnTo>
                          <a:pt x="365" y="878"/>
                        </a:lnTo>
                        <a:lnTo>
                          <a:pt x="361" y="878"/>
                        </a:lnTo>
                        <a:lnTo>
                          <a:pt x="252" y="910"/>
                        </a:lnTo>
                        <a:lnTo>
                          <a:pt x="81" y="846"/>
                        </a:lnTo>
                        <a:lnTo>
                          <a:pt x="74" y="85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4" name="Freeform 393"/>
                  <p:cNvSpPr>
                    <a:spLocks noChangeAspect="1"/>
                  </p:cNvSpPr>
                  <p:nvPr/>
                </p:nvSpPr>
                <p:spPr bwMode="gray">
                  <a:xfrm>
                    <a:off x="248461" y="2432675"/>
                    <a:ext cx="174401" cy="266446"/>
                  </a:xfrm>
                  <a:custGeom>
                    <a:avLst/>
                    <a:gdLst>
                      <a:gd name="T0" fmla="*/ 0 w 590"/>
                      <a:gd name="T1" fmla="*/ 0 h 1059"/>
                      <a:gd name="T2" fmla="*/ 0 w 590"/>
                      <a:gd name="T3" fmla="*/ 0 h 1059"/>
                      <a:gd name="T4" fmla="*/ 0 w 590"/>
                      <a:gd name="T5" fmla="*/ 0 h 1059"/>
                      <a:gd name="T6" fmla="*/ 0 w 590"/>
                      <a:gd name="T7" fmla="*/ 0 h 1059"/>
                      <a:gd name="T8" fmla="*/ 0 w 590"/>
                      <a:gd name="T9" fmla="*/ 0 h 1059"/>
                      <a:gd name="T10" fmla="*/ 0 w 590"/>
                      <a:gd name="T11" fmla="*/ 0 h 1059"/>
                      <a:gd name="T12" fmla="*/ 0 w 590"/>
                      <a:gd name="T13" fmla="*/ 0 h 1059"/>
                      <a:gd name="T14" fmla="*/ 0 w 590"/>
                      <a:gd name="T15" fmla="*/ 0 h 1059"/>
                      <a:gd name="T16" fmla="*/ 0 w 590"/>
                      <a:gd name="T17" fmla="*/ 0 h 1059"/>
                      <a:gd name="T18" fmla="*/ 0 w 590"/>
                      <a:gd name="T19" fmla="*/ 0 h 1059"/>
                      <a:gd name="T20" fmla="*/ 0 w 590"/>
                      <a:gd name="T21" fmla="*/ 0 h 1059"/>
                      <a:gd name="T22" fmla="*/ 0 w 590"/>
                      <a:gd name="T23" fmla="*/ 0 h 1059"/>
                      <a:gd name="T24" fmla="*/ 0 w 590"/>
                      <a:gd name="T25" fmla="*/ 0 h 1059"/>
                      <a:gd name="T26" fmla="*/ 0 w 590"/>
                      <a:gd name="T27" fmla="*/ 0 h 1059"/>
                      <a:gd name="T28" fmla="*/ 0 w 590"/>
                      <a:gd name="T29" fmla="*/ 0 h 1059"/>
                      <a:gd name="T30" fmla="*/ 0 w 590"/>
                      <a:gd name="T31" fmla="*/ 0 h 1059"/>
                      <a:gd name="T32" fmla="*/ 0 w 590"/>
                      <a:gd name="T33" fmla="*/ 0 h 1059"/>
                      <a:gd name="T34" fmla="*/ 0 w 590"/>
                      <a:gd name="T35" fmla="*/ 0 h 1059"/>
                      <a:gd name="T36" fmla="*/ 0 w 590"/>
                      <a:gd name="T37" fmla="*/ 0 h 1059"/>
                      <a:gd name="T38" fmla="*/ 0 w 590"/>
                      <a:gd name="T39" fmla="*/ 0 h 1059"/>
                      <a:gd name="T40" fmla="*/ 0 w 590"/>
                      <a:gd name="T41" fmla="*/ 0 h 1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90"/>
                      <a:gd name="T64" fmla="*/ 0 h 1059"/>
                      <a:gd name="T65" fmla="*/ 590 w 590"/>
                      <a:gd name="T66" fmla="*/ 1059 h 1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90" h="1059">
                        <a:moveTo>
                          <a:pt x="590" y="129"/>
                        </a:moveTo>
                        <a:lnTo>
                          <a:pt x="548" y="23"/>
                        </a:lnTo>
                        <a:lnTo>
                          <a:pt x="464" y="0"/>
                        </a:lnTo>
                        <a:lnTo>
                          <a:pt x="290" y="40"/>
                        </a:lnTo>
                        <a:lnTo>
                          <a:pt x="267" y="140"/>
                        </a:lnTo>
                        <a:lnTo>
                          <a:pt x="313" y="233"/>
                        </a:lnTo>
                        <a:lnTo>
                          <a:pt x="387" y="265"/>
                        </a:lnTo>
                        <a:lnTo>
                          <a:pt x="377" y="346"/>
                        </a:lnTo>
                        <a:lnTo>
                          <a:pt x="280" y="379"/>
                        </a:lnTo>
                        <a:lnTo>
                          <a:pt x="258" y="468"/>
                        </a:lnTo>
                        <a:lnTo>
                          <a:pt x="78" y="513"/>
                        </a:lnTo>
                        <a:lnTo>
                          <a:pt x="0" y="581"/>
                        </a:lnTo>
                        <a:lnTo>
                          <a:pt x="97" y="765"/>
                        </a:lnTo>
                        <a:lnTo>
                          <a:pt x="129" y="824"/>
                        </a:lnTo>
                        <a:lnTo>
                          <a:pt x="129" y="1034"/>
                        </a:lnTo>
                        <a:lnTo>
                          <a:pt x="364" y="1059"/>
                        </a:lnTo>
                        <a:lnTo>
                          <a:pt x="426" y="589"/>
                        </a:lnTo>
                        <a:lnTo>
                          <a:pt x="587" y="379"/>
                        </a:lnTo>
                        <a:lnTo>
                          <a:pt x="522" y="330"/>
                        </a:lnTo>
                        <a:lnTo>
                          <a:pt x="548" y="152"/>
                        </a:lnTo>
                        <a:lnTo>
                          <a:pt x="590" y="12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5" name="Freeform 394"/>
                  <p:cNvSpPr>
                    <a:spLocks noChangeAspect="1"/>
                  </p:cNvSpPr>
                  <p:nvPr/>
                </p:nvSpPr>
                <p:spPr bwMode="gray">
                  <a:xfrm>
                    <a:off x="0" y="2103409"/>
                    <a:ext cx="224571" cy="253449"/>
                  </a:xfrm>
                  <a:custGeom>
                    <a:avLst/>
                    <a:gdLst>
                      <a:gd name="T0" fmla="*/ 0 w 765"/>
                      <a:gd name="T1" fmla="*/ 0 h 1013"/>
                      <a:gd name="T2" fmla="*/ 0 w 765"/>
                      <a:gd name="T3" fmla="*/ 0 h 1013"/>
                      <a:gd name="T4" fmla="*/ 0 w 765"/>
                      <a:gd name="T5" fmla="*/ 0 h 1013"/>
                      <a:gd name="T6" fmla="*/ 0 w 765"/>
                      <a:gd name="T7" fmla="*/ 0 h 1013"/>
                      <a:gd name="T8" fmla="*/ 0 w 765"/>
                      <a:gd name="T9" fmla="*/ 0 h 1013"/>
                      <a:gd name="T10" fmla="*/ 0 w 765"/>
                      <a:gd name="T11" fmla="*/ 0 h 1013"/>
                      <a:gd name="T12" fmla="*/ 0 w 765"/>
                      <a:gd name="T13" fmla="*/ 0 h 1013"/>
                      <a:gd name="T14" fmla="*/ 0 w 765"/>
                      <a:gd name="T15" fmla="*/ 0 h 1013"/>
                      <a:gd name="T16" fmla="*/ 0 w 765"/>
                      <a:gd name="T17" fmla="*/ 0 h 1013"/>
                      <a:gd name="T18" fmla="*/ 0 w 765"/>
                      <a:gd name="T19" fmla="*/ 0 h 1013"/>
                      <a:gd name="T20" fmla="*/ 0 w 765"/>
                      <a:gd name="T21" fmla="*/ 0 h 1013"/>
                      <a:gd name="T22" fmla="*/ 0 w 765"/>
                      <a:gd name="T23" fmla="*/ 0 h 1013"/>
                      <a:gd name="T24" fmla="*/ 0 w 765"/>
                      <a:gd name="T25" fmla="*/ 0 h 1013"/>
                      <a:gd name="T26" fmla="*/ 0 w 765"/>
                      <a:gd name="T27" fmla="*/ 0 h 1013"/>
                      <a:gd name="T28" fmla="*/ 0 w 765"/>
                      <a:gd name="T29" fmla="*/ 0 h 1013"/>
                      <a:gd name="T30" fmla="*/ 0 w 765"/>
                      <a:gd name="T31" fmla="*/ 0 h 1013"/>
                      <a:gd name="T32" fmla="*/ 0 w 765"/>
                      <a:gd name="T33" fmla="*/ 0 h 1013"/>
                      <a:gd name="T34" fmla="*/ 0 w 765"/>
                      <a:gd name="T35" fmla="*/ 0 h 1013"/>
                      <a:gd name="T36" fmla="*/ 0 w 765"/>
                      <a:gd name="T37" fmla="*/ 0 h 1013"/>
                      <a:gd name="T38" fmla="*/ 0 w 765"/>
                      <a:gd name="T39" fmla="*/ 0 h 1013"/>
                      <a:gd name="T40" fmla="*/ 0 w 765"/>
                      <a:gd name="T41" fmla="*/ 0 h 1013"/>
                      <a:gd name="T42" fmla="*/ 0 w 765"/>
                      <a:gd name="T43" fmla="*/ 0 h 1013"/>
                      <a:gd name="T44" fmla="*/ 0 w 765"/>
                      <a:gd name="T45" fmla="*/ 0 h 1013"/>
                      <a:gd name="T46" fmla="*/ 0 w 765"/>
                      <a:gd name="T47" fmla="*/ 0 h 1013"/>
                      <a:gd name="T48" fmla="*/ 0 w 765"/>
                      <a:gd name="T49" fmla="*/ 0 h 1013"/>
                      <a:gd name="T50" fmla="*/ 0 w 765"/>
                      <a:gd name="T51" fmla="*/ 0 h 101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65"/>
                      <a:gd name="T79" fmla="*/ 0 h 1013"/>
                      <a:gd name="T80" fmla="*/ 765 w 765"/>
                      <a:gd name="T81" fmla="*/ 1013 h 101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65" h="1013">
                        <a:moveTo>
                          <a:pt x="748" y="574"/>
                        </a:moveTo>
                        <a:lnTo>
                          <a:pt x="765" y="435"/>
                        </a:lnTo>
                        <a:lnTo>
                          <a:pt x="651" y="371"/>
                        </a:lnTo>
                        <a:lnTo>
                          <a:pt x="668" y="280"/>
                        </a:lnTo>
                        <a:lnTo>
                          <a:pt x="732" y="248"/>
                        </a:lnTo>
                        <a:lnTo>
                          <a:pt x="716" y="161"/>
                        </a:lnTo>
                        <a:lnTo>
                          <a:pt x="564" y="161"/>
                        </a:lnTo>
                        <a:lnTo>
                          <a:pt x="549" y="26"/>
                        </a:lnTo>
                        <a:lnTo>
                          <a:pt x="339" y="0"/>
                        </a:lnTo>
                        <a:lnTo>
                          <a:pt x="388" y="161"/>
                        </a:lnTo>
                        <a:lnTo>
                          <a:pt x="193" y="161"/>
                        </a:lnTo>
                        <a:lnTo>
                          <a:pt x="161" y="210"/>
                        </a:lnTo>
                        <a:lnTo>
                          <a:pt x="32" y="129"/>
                        </a:lnTo>
                        <a:lnTo>
                          <a:pt x="0" y="242"/>
                        </a:lnTo>
                        <a:lnTo>
                          <a:pt x="125" y="920"/>
                        </a:lnTo>
                        <a:lnTo>
                          <a:pt x="129" y="920"/>
                        </a:lnTo>
                        <a:lnTo>
                          <a:pt x="193" y="903"/>
                        </a:lnTo>
                        <a:lnTo>
                          <a:pt x="301" y="1013"/>
                        </a:lnTo>
                        <a:lnTo>
                          <a:pt x="403" y="920"/>
                        </a:lnTo>
                        <a:lnTo>
                          <a:pt x="507" y="968"/>
                        </a:lnTo>
                        <a:lnTo>
                          <a:pt x="564" y="952"/>
                        </a:lnTo>
                        <a:lnTo>
                          <a:pt x="571" y="952"/>
                        </a:lnTo>
                        <a:lnTo>
                          <a:pt x="564" y="846"/>
                        </a:lnTo>
                        <a:lnTo>
                          <a:pt x="668" y="814"/>
                        </a:lnTo>
                        <a:lnTo>
                          <a:pt x="613" y="668"/>
                        </a:lnTo>
                        <a:lnTo>
                          <a:pt x="748" y="57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6" name="Freeform 395"/>
                  <p:cNvSpPr>
                    <a:spLocks noChangeAspect="1"/>
                  </p:cNvSpPr>
                  <p:nvPr/>
                </p:nvSpPr>
                <p:spPr bwMode="gray">
                  <a:xfrm>
                    <a:off x="71671" y="2205221"/>
                    <a:ext cx="64504" cy="127808"/>
                  </a:xfrm>
                  <a:custGeom>
                    <a:avLst/>
                    <a:gdLst>
                      <a:gd name="T0" fmla="*/ 0 w 216"/>
                      <a:gd name="T1" fmla="*/ 0 h 501"/>
                      <a:gd name="T2" fmla="*/ 0 w 216"/>
                      <a:gd name="T3" fmla="*/ 0 h 501"/>
                      <a:gd name="T4" fmla="*/ 0 w 216"/>
                      <a:gd name="T5" fmla="*/ 0 h 501"/>
                      <a:gd name="T6" fmla="*/ 0 w 216"/>
                      <a:gd name="T7" fmla="*/ 0 h 501"/>
                      <a:gd name="T8" fmla="*/ 0 w 216"/>
                      <a:gd name="T9" fmla="*/ 0 h 501"/>
                      <a:gd name="T10" fmla="*/ 0 w 216"/>
                      <a:gd name="T11" fmla="*/ 0 h 501"/>
                      <a:gd name="T12" fmla="*/ 0 w 216"/>
                      <a:gd name="T13" fmla="*/ 0 h 501"/>
                      <a:gd name="T14" fmla="*/ 0 w 216"/>
                      <a:gd name="T15" fmla="*/ 0 h 501"/>
                      <a:gd name="T16" fmla="*/ 0 w 216"/>
                      <a:gd name="T17" fmla="*/ 0 h 501"/>
                      <a:gd name="T18" fmla="*/ 0 w 216"/>
                      <a:gd name="T19" fmla="*/ 0 h 501"/>
                      <a:gd name="T20" fmla="*/ 0 w 216"/>
                      <a:gd name="T21" fmla="*/ 0 h 501"/>
                      <a:gd name="T22" fmla="*/ 0 w 216"/>
                      <a:gd name="T23" fmla="*/ 0 h 50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16"/>
                      <a:gd name="T37" fmla="*/ 0 h 501"/>
                      <a:gd name="T38" fmla="*/ 216 w 216"/>
                      <a:gd name="T39" fmla="*/ 501 h 50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16" h="501">
                        <a:moveTo>
                          <a:pt x="87" y="259"/>
                        </a:moveTo>
                        <a:lnTo>
                          <a:pt x="103" y="178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119" y="98"/>
                        </a:lnTo>
                        <a:lnTo>
                          <a:pt x="201" y="162"/>
                        </a:lnTo>
                        <a:lnTo>
                          <a:pt x="216" y="350"/>
                        </a:lnTo>
                        <a:lnTo>
                          <a:pt x="146" y="318"/>
                        </a:lnTo>
                        <a:lnTo>
                          <a:pt x="103" y="430"/>
                        </a:lnTo>
                        <a:lnTo>
                          <a:pt x="48" y="501"/>
                        </a:lnTo>
                        <a:lnTo>
                          <a:pt x="0" y="388"/>
                        </a:lnTo>
                        <a:lnTo>
                          <a:pt x="87" y="25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7" name="Freeform 396"/>
                  <p:cNvSpPr>
                    <a:spLocks noChangeAspect="1"/>
                  </p:cNvSpPr>
                  <p:nvPr/>
                </p:nvSpPr>
                <p:spPr bwMode="gray">
                  <a:xfrm>
                    <a:off x="671323" y="1826131"/>
                    <a:ext cx="181568" cy="121309"/>
                  </a:xfrm>
                  <a:custGeom>
                    <a:avLst/>
                    <a:gdLst>
                      <a:gd name="T0" fmla="*/ 0 w 619"/>
                      <a:gd name="T1" fmla="*/ 0 h 487"/>
                      <a:gd name="T2" fmla="*/ 0 w 619"/>
                      <a:gd name="T3" fmla="*/ 0 h 487"/>
                      <a:gd name="T4" fmla="*/ 0 w 619"/>
                      <a:gd name="T5" fmla="*/ 0 h 487"/>
                      <a:gd name="T6" fmla="*/ 0 w 619"/>
                      <a:gd name="T7" fmla="*/ 0 h 487"/>
                      <a:gd name="T8" fmla="*/ 0 w 619"/>
                      <a:gd name="T9" fmla="*/ 0 h 487"/>
                      <a:gd name="T10" fmla="*/ 0 w 619"/>
                      <a:gd name="T11" fmla="*/ 0 h 487"/>
                      <a:gd name="T12" fmla="*/ 0 w 619"/>
                      <a:gd name="T13" fmla="*/ 0 h 487"/>
                      <a:gd name="T14" fmla="*/ 0 w 619"/>
                      <a:gd name="T15" fmla="*/ 0 h 487"/>
                      <a:gd name="T16" fmla="*/ 0 w 619"/>
                      <a:gd name="T17" fmla="*/ 0 h 487"/>
                      <a:gd name="T18" fmla="*/ 0 w 619"/>
                      <a:gd name="T19" fmla="*/ 0 h 487"/>
                      <a:gd name="T20" fmla="*/ 0 w 619"/>
                      <a:gd name="T21" fmla="*/ 0 h 487"/>
                      <a:gd name="T22" fmla="*/ 0 w 619"/>
                      <a:gd name="T23" fmla="*/ 0 h 487"/>
                      <a:gd name="T24" fmla="*/ 0 w 619"/>
                      <a:gd name="T25" fmla="*/ 0 h 487"/>
                      <a:gd name="T26" fmla="*/ 0 w 619"/>
                      <a:gd name="T27" fmla="*/ 0 h 487"/>
                      <a:gd name="T28" fmla="*/ 0 w 619"/>
                      <a:gd name="T29" fmla="*/ 0 h 487"/>
                      <a:gd name="T30" fmla="*/ 0 w 619"/>
                      <a:gd name="T31" fmla="*/ 0 h 487"/>
                      <a:gd name="T32" fmla="*/ 0 w 619"/>
                      <a:gd name="T33" fmla="*/ 0 h 48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19"/>
                      <a:gd name="T52" fmla="*/ 0 h 487"/>
                      <a:gd name="T53" fmla="*/ 619 w 619"/>
                      <a:gd name="T54" fmla="*/ 487 h 48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19" h="487">
                        <a:moveTo>
                          <a:pt x="532" y="487"/>
                        </a:moveTo>
                        <a:lnTo>
                          <a:pt x="426" y="477"/>
                        </a:lnTo>
                        <a:lnTo>
                          <a:pt x="290" y="380"/>
                        </a:lnTo>
                        <a:lnTo>
                          <a:pt x="193" y="396"/>
                        </a:lnTo>
                        <a:lnTo>
                          <a:pt x="208" y="284"/>
                        </a:lnTo>
                        <a:lnTo>
                          <a:pt x="119" y="203"/>
                        </a:lnTo>
                        <a:lnTo>
                          <a:pt x="15" y="219"/>
                        </a:lnTo>
                        <a:lnTo>
                          <a:pt x="0" y="132"/>
                        </a:lnTo>
                        <a:lnTo>
                          <a:pt x="151" y="0"/>
                        </a:lnTo>
                        <a:lnTo>
                          <a:pt x="263" y="83"/>
                        </a:lnTo>
                        <a:lnTo>
                          <a:pt x="306" y="203"/>
                        </a:lnTo>
                        <a:lnTo>
                          <a:pt x="393" y="277"/>
                        </a:lnTo>
                        <a:lnTo>
                          <a:pt x="532" y="212"/>
                        </a:lnTo>
                        <a:lnTo>
                          <a:pt x="619" y="267"/>
                        </a:lnTo>
                        <a:lnTo>
                          <a:pt x="602" y="413"/>
                        </a:lnTo>
                        <a:lnTo>
                          <a:pt x="615" y="416"/>
                        </a:lnTo>
                        <a:lnTo>
                          <a:pt x="532" y="48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8" name="Freeform 397"/>
                  <p:cNvSpPr>
                    <a:spLocks noChangeAspect="1"/>
                  </p:cNvSpPr>
                  <p:nvPr/>
                </p:nvSpPr>
                <p:spPr bwMode="gray">
                  <a:xfrm>
                    <a:off x="628320" y="1856458"/>
                    <a:ext cx="176790" cy="188462"/>
                  </a:xfrm>
                  <a:custGeom>
                    <a:avLst/>
                    <a:gdLst>
                      <a:gd name="T0" fmla="*/ 0 w 591"/>
                      <a:gd name="T1" fmla="*/ 0 h 742"/>
                      <a:gd name="T2" fmla="*/ 0 w 591"/>
                      <a:gd name="T3" fmla="*/ 0 h 742"/>
                      <a:gd name="T4" fmla="*/ 0 w 591"/>
                      <a:gd name="T5" fmla="*/ 0 h 742"/>
                      <a:gd name="T6" fmla="*/ 0 w 591"/>
                      <a:gd name="T7" fmla="*/ 0 h 742"/>
                      <a:gd name="T8" fmla="*/ 0 w 591"/>
                      <a:gd name="T9" fmla="*/ 0 h 742"/>
                      <a:gd name="T10" fmla="*/ 0 w 591"/>
                      <a:gd name="T11" fmla="*/ 0 h 742"/>
                      <a:gd name="T12" fmla="*/ 0 w 591"/>
                      <a:gd name="T13" fmla="*/ 0 h 742"/>
                      <a:gd name="T14" fmla="*/ 0 w 591"/>
                      <a:gd name="T15" fmla="*/ 0 h 742"/>
                      <a:gd name="T16" fmla="*/ 0 w 591"/>
                      <a:gd name="T17" fmla="*/ 0 h 742"/>
                      <a:gd name="T18" fmla="*/ 0 w 591"/>
                      <a:gd name="T19" fmla="*/ 0 h 742"/>
                      <a:gd name="T20" fmla="*/ 0 w 591"/>
                      <a:gd name="T21" fmla="*/ 0 h 742"/>
                      <a:gd name="T22" fmla="*/ 0 w 591"/>
                      <a:gd name="T23" fmla="*/ 0 h 742"/>
                      <a:gd name="T24" fmla="*/ 0 w 591"/>
                      <a:gd name="T25" fmla="*/ 0 h 742"/>
                      <a:gd name="T26" fmla="*/ 0 w 591"/>
                      <a:gd name="T27" fmla="*/ 0 h 742"/>
                      <a:gd name="T28" fmla="*/ 0 w 591"/>
                      <a:gd name="T29" fmla="*/ 0 h 742"/>
                      <a:gd name="T30" fmla="*/ 0 w 591"/>
                      <a:gd name="T31" fmla="*/ 0 h 742"/>
                      <a:gd name="T32" fmla="*/ 0 w 591"/>
                      <a:gd name="T33" fmla="*/ 0 h 742"/>
                      <a:gd name="T34" fmla="*/ 0 w 591"/>
                      <a:gd name="T35" fmla="*/ 0 h 74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91"/>
                      <a:gd name="T55" fmla="*/ 0 h 742"/>
                      <a:gd name="T56" fmla="*/ 591 w 591"/>
                      <a:gd name="T57" fmla="*/ 742 h 74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91" h="742">
                        <a:moveTo>
                          <a:pt x="566" y="345"/>
                        </a:moveTo>
                        <a:lnTo>
                          <a:pt x="430" y="248"/>
                        </a:lnTo>
                        <a:lnTo>
                          <a:pt x="333" y="264"/>
                        </a:lnTo>
                        <a:lnTo>
                          <a:pt x="348" y="152"/>
                        </a:lnTo>
                        <a:lnTo>
                          <a:pt x="259" y="71"/>
                        </a:lnTo>
                        <a:lnTo>
                          <a:pt x="155" y="87"/>
                        </a:lnTo>
                        <a:lnTo>
                          <a:pt x="140" y="0"/>
                        </a:lnTo>
                        <a:lnTo>
                          <a:pt x="130" y="16"/>
                        </a:lnTo>
                        <a:lnTo>
                          <a:pt x="0" y="410"/>
                        </a:lnTo>
                        <a:lnTo>
                          <a:pt x="107" y="523"/>
                        </a:lnTo>
                        <a:lnTo>
                          <a:pt x="187" y="523"/>
                        </a:lnTo>
                        <a:lnTo>
                          <a:pt x="301" y="661"/>
                        </a:lnTo>
                        <a:lnTo>
                          <a:pt x="397" y="661"/>
                        </a:lnTo>
                        <a:lnTo>
                          <a:pt x="484" y="742"/>
                        </a:lnTo>
                        <a:lnTo>
                          <a:pt x="566" y="603"/>
                        </a:lnTo>
                        <a:lnTo>
                          <a:pt x="543" y="500"/>
                        </a:lnTo>
                        <a:lnTo>
                          <a:pt x="591" y="442"/>
                        </a:lnTo>
                        <a:lnTo>
                          <a:pt x="566" y="34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69" name="Freeform 398"/>
                  <p:cNvSpPr>
                    <a:spLocks noChangeAspect="1"/>
                  </p:cNvSpPr>
                  <p:nvPr/>
                </p:nvSpPr>
                <p:spPr bwMode="gray">
                  <a:xfrm>
                    <a:off x="530369" y="1739482"/>
                    <a:ext cx="183957" cy="121309"/>
                  </a:xfrm>
                  <a:custGeom>
                    <a:avLst/>
                    <a:gdLst>
                      <a:gd name="T0" fmla="*/ 0 w 626"/>
                      <a:gd name="T1" fmla="*/ 0 h 483"/>
                      <a:gd name="T2" fmla="*/ 0 w 626"/>
                      <a:gd name="T3" fmla="*/ 0 h 483"/>
                      <a:gd name="T4" fmla="*/ 0 w 626"/>
                      <a:gd name="T5" fmla="*/ 0 h 483"/>
                      <a:gd name="T6" fmla="*/ 0 w 626"/>
                      <a:gd name="T7" fmla="*/ 0 h 483"/>
                      <a:gd name="T8" fmla="*/ 0 w 626"/>
                      <a:gd name="T9" fmla="*/ 0 h 483"/>
                      <a:gd name="T10" fmla="*/ 0 w 626"/>
                      <a:gd name="T11" fmla="*/ 0 h 483"/>
                      <a:gd name="T12" fmla="*/ 0 w 626"/>
                      <a:gd name="T13" fmla="*/ 0 h 483"/>
                      <a:gd name="T14" fmla="*/ 0 w 626"/>
                      <a:gd name="T15" fmla="*/ 0 h 483"/>
                      <a:gd name="T16" fmla="*/ 0 w 626"/>
                      <a:gd name="T17" fmla="*/ 0 h 483"/>
                      <a:gd name="T18" fmla="*/ 0 w 626"/>
                      <a:gd name="T19" fmla="*/ 0 h 483"/>
                      <a:gd name="T20" fmla="*/ 0 w 626"/>
                      <a:gd name="T21" fmla="*/ 0 h 483"/>
                      <a:gd name="T22" fmla="*/ 0 w 626"/>
                      <a:gd name="T23" fmla="*/ 0 h 483"/>
                      <a:gd name="T24" fmla="*/ 0 w 626"/>
                      <a:gd name="T25" fmla="*/ 0 h 483"/>
                      <a:gd name="T26" fmla="*/ 0 w 626"/>
                      <a:gd name="T27" fmla="*/ 0 h 483"/>
                      <a:gd name="T28" fmla="*/ 0 w 626"/>
                      <a:gd name="T29" fmla="*/ 0 h 483"/>
                      <a:gd name="T30" fmla="*/ 0 w 626"/>
                      <a:gd name="T31" fmla="*/ 0 h 48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26"/>
                      <a:gd name="T49" fmla="*/ 0 h 483"/>
                      <a:gd name="T50" fmla="*/ 626 w 626"/>
                      <a:gd name="T51" fmla="*/ 483 h 48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26" h="483">
                        <a:moveTo>
                          <a:pt x="617" y="164"/>
                        </a:moveTo>
                        <a:lnTo>
                          <a:pt x="626" y="335"/>
                        </a:lnTo>
                        <a:lnTo>
                          <a:pt x="475" y="467"/>
                        </a:lnTo>
                        <a:lnTo>
                          <a:pt x="465" y="483"/>
                        </a:lnTo>
                        <a:lnTo>
                          <a:pt x="335" y="451"/>
                        </a:lnTo>
                        <a:lnTo>
                          <a:pt x="265" y="473"/>
                        </a:lnTo>
                        <a:lnTo>
                          <a:pt x="216" y="418"/>
                        </a:lnTo>
                        <a:lnTo>
                          <a:pt x="49" y="383"/>
                        </a:lnTo>
                        <a:lnTo>
                          <a:pt x="104" y="312"/>
                        </a:lnTo>
                        <a:lnTo>
                          <a:pt x="13" y="280"/>
                        </a:lnTo>
                        <a:lnTo>
                          <a:pt x="0" y="208"/>
                        </a:lnTo>
                        <a:lnTo>
                          <a:pt x="39" y="134"/>
                        </a:lnTo>
                        <a:lnTo>
                          <a:pt x="126" y="6"/>
                        </a:lnTo>
                        <a:lnTo>
                          <a:pt x="439" y="0"/>
                        </a:lnTo>
                        <a:lnTo>
                          <a:pt x="609" y="142"/>
                        </a:lnTo>
                        <a:lnTo>
                          <a:pt x="617" y="16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0" name="Freeform 399"/>
                  <p:cNvSpPr>
                    <a:spLocks noChangeAspect="1"/>
                  </p:cNvSpPr>
                  <p:nvPr/>
                </p:nvSpPr>
                <p:spPr bwMode="gray">
                  <a:xfrm>
                    <a:off x="711936" y="1709155"/>
                    <a:ext cx="327300" cy="186296"/>
                  </a:xfrm>
                  <a:custGeom>
                    <a:avLst/>
                    <a:gdLst>
                      <a:gd name="T0" fmla="*/ 0 w 1115"/>
                      <a:gd name="T1" fmla="*/ 0 h 735"/>
                      <a:gd name="T2" fmla="*/ 0 w 1115"/>
                      <a:gd name="T3" fmla="*/ 0 h 735"/>
                      <a:gd name="T4" fmla="*/ 0 w 1115"/>
                      <a:gd name="T5" fmla="*/ 0 h 735"/>
                      <a:gd name="T6" fmla="*/ 0 w 1115"/>
                      <a:gd name="T7" fmla="*/ 0 h 735"/>
                      <a:gd name="T8" fmla="*/ 0 w 1115"/>
                      <a:gd name="T9" fmla="*/ 0 h 735"/>
                      <a:gd name="T10" fmla="*/ 0 w 1115"/>
                      <a:gd name="T11" fmla="*/ 0 h 735"/>
                      <a:gd name="T12" fmla="*/ 0 w 1115"/>
                      <a:gd name="T13" fmla="*/ 0 h 735"/>
                      <a:gd name="T14" fmla="*/ 0 w 1115"/>
                      <a:gd name="T15" fmla="*/ 0 h 735"/>
                      <a:gd name="T16" fmla="*/ 0 w 1115"/>
                      <a:gd name="T17" fmla="*/ 0 h 735"/>
                      <a:gd name="T18" fmla="*/ 0 w 1115"/>
                      <a:gd name="T19" fmla="*/ 0 h 735"/>
                      <a:gd name="T20" fmla="*/ 0 w 1115"/>
                      <a:gd name="T21" fmla="*/ 0 h 735"/>
                      <a:gd name="T22" fmla="*/ 0 w 1115"/>
                      <a:gd name="T23" fmla="*/ 0 h 735"/>
                      <a:gd name="T24" fmla="*/ 0 w 1115"/>
                      <a:gd name="T25" fmla="*/ 0 h 735"/>
                      <a:gd name="T26" fmla="*/ 0 w 1115"/>
                      <a:gd name="T27" fmla="*/ 0 h 735"/>
                      <a:gd name="T28" fmla="*/ 0 w 1115"/>
                      <a:gd name="T29" fmla="*/ 0 h 735"/>
                      <a:gd name="T30" fmla="*/ 0 w 1115"/>
                      <a:gd name="T31" fmla="*/ 0 h 735"/>
                      <a:gd name="T32" fmla="*/ 0 w 1115"/>
                      <a:gd name="T33" fmla="*/ 0 h 735"/>
                      <a:gd name="T34" fmla="*/ 0 w 1115"/>
                      <a:gd name="T35" fmla="*/ 0 h 735"/>
                      <a:gd name="T36" fmla="*/ 0 w 1115"/>
                      <a:gd name="T37" fmla="*/ 0 h 735"/>
                      <a:gd name="T38" fmla="*/ 0 w 1115"/>
                      <a:gd name="T39" fmla="*/ 0 h 735"/>
                      <a:gd name="T40" fmla="*/ 0 w 1115"/>
                      <a:gd name="T41" fmla="*/ 0 h 735"/>
                      <a:gd name="T42" fmla="*/ 0 w 1115"/>
                      <a:gd name="T43" fmla="*/ 0 h 735"/>
                      <a:gd name="T44" fmla="*/ 0 w 1115"/>
                      <a:gd name="T45" fmla="*/ 0 h 735"/>
                      <a:gd name="T46" fmla="*/ 0 w 1115"/>
                      <a:gd name="T47" fmla="*/ 0 h 735"/>
                      <a:gd name="T48" fmla="*/ 0 w 1115"/>
                      <a:gd name="T49" fmla="*/ 0 h 735"/>
                      <a:gd name="T50" fmla="*/ 0 w 1115"/>
                      <a:gd name="T51" fmla="*/ 0 h 73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115"/>
                      <a:gd name="T79" fmla="*/ 0 h 735"/>
                      <a:gd name="T80" fmla="*/ 1115 w 1115"/>
                      <a:gd name="T81" fmla="*/ 735 h 73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115" h="735">
                        <a:moveTo>
                          <a:pt x="567" y="574"/>
                        </a:moveTo>
                        <a:lnTo>
                          <a:pt x="567" y="651"/>
                        </a:lnTo>
                        <a:lnTo>
                          <a:pt x="477" y="725"/>
                        </a:lnTo>
                        <a:lnTo>
                          <a:pt x="390" y="670"/>
                        </a:lnTo>
                        <a:lnTo>
                          <a:pt x="251" y="735"/>
                        </a:lnTo>
                        <a:lnTo>
                          <a:pt x="164" y="661"/>
                        </a:lnTo>
                        <a:lnTo>
                          <a:pt x="121" y="541"/>
                        </a:lnTo>
                        <a:lnTo>
                          <a:pt x="9" y="458"/>
                        </a:lnTo>
                        <a:lnTo>
                          <a:pt x="0" y="287"/>
                        </a:lnTo>
                        <a:lnTo>
                          <a:pt x="244" y="193"/>
                        </a:lnTo>
                        <a:lnTo>
                          <a:pt x="331" y="155"/>
                        </a:lnTo>
                        <a:lnTo>
                          <a:pt x="348" y="80"/>
                        </a:lnTo>
                        <a:lnTo>
                          <a:pt x="503" y="123"/>
                        </a:lnTo>
                        <a:lnTo>
                          <a:pt x="551" y="6"/>
                        </a:lnTo>
                        <a:lnTo>
                          <a:pt x="664" y="47"/>
                        </a:lnTo>
                        <a:lnTo>
                          <a:pt x="799" y="0"/>
                        </a:lnTo>
                        <a:lnTo>
                          <a:pt x="922" y="70"/>
                        </a:lnTo>
                        <a:lnTo>
                          <a:pt x="1018" y="74"/>
                        </a:lnTo>
                        <a:lnTo>
                          <a:pt x="1115" y="199"/>
                        </a:lnTo>
                        <a:lnTo>
                          <a:pt x="1051" y="284"/>
                        </a:lnTo>
                        <a:lnTo>
                          <a:pt x="912" y="257"/>
                        </a:lnTo>
                        <a:lnTo>
                          <a:pt x="867" y="364"/>
                        </a:lnTo>
                        <a:lnTo>
                          <a:pt x="761" y="322"/>
                        </a:lnTo>
                        <a:lnTo>
                          <a:pt x="654" y="386"/>
                        </a:lnTo>
                        <a:lnTo>
                          <a:pt x="654" y="541"/>
                        </a:lnTo>
                        <a:lnTo>
                          <a:pt x="567" y="57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1" name="Freeform 400"/>
                  <p:cNvSpPr>
                    <a:spLocks noChangeAspect="1"/>
                  </p:cNvSpPr>
                  <p:nvPr/>
                </p:nvSpPr>
                <p:spPr bwMode="gray">
                  <a:xfrm>
                    <a:off x="781219" y="1574849"/>
                    <a:ext cx="315354" cy="153802"/>
                  </a:xfrm>
                  <a:custGeom>
                    <a:avLst/>
                    <a:gdLst>
                      <a:gd name="T0" fmla="*/ 0 w 1074"/>
                      <a:gd name="T1" fmla="*/ 0 h 606"/>
                      <a:gd name="T2" fmla="*/ 0 w 1074"/>
                      <a:gd name="T3" fmla="*/ 0 h 606"/>
                      <a:gd name="T4" fmla="*/ 0 w 1074"/>
                      <a:gd name="T5" fmla="*/ 0 h 606"/>
                      <a:gd name="T6" fmla="*/ 0 w 1074"/>
                      <a:gd name="T7" fmla="*/ 0 h 606"/>
                      <a:gd name="T8" fmla="*/ 0 w 1074"/>
                      <a:gd name="T9" fmla="*/ 0 h 606"/>
                      <a:gd name="T10" fmla="*/ 0 w 1074"/>
                      <a:gd name="T11" fmla="*/ 0 h 606"/>
                      <a:gd name="T12" fmla="*/ 0 w 1074"/>
                      <a:gd name="T13" fmla="*/ 0 h 606"/>
                      <a:gd name="T14" fmla="*/ 0 w 1074"/>
                      <a:gd name="T15" fmla="*/ 0 h 606"/>
                      <a:gd name="T16" fmla="*/ 0 w 1074"/>
                      <a:gd name="T17" fmla="*/ 0 h 606"/>
                      <a:gd name="T18" fmla="*/ 0 w 1074"/>
                      <a:gd name="T19" fmla="*/ 0 h 606"/>
                      <a:gd name="T20" fmla="*/ 0 w 1074"/>
                      <a:gd name="T21" fmla="*/ 0 h 606"/>
                      <a:gd name="T22" fmla="*/ 0 w 1074"/>
                      <a:gd name="T23" fmla="*/ 0 h 606"/>
                      <a:gd name="T24" fmla="*/ 0 w 1074"/>
                      <a:gd name="T25" fmla="*/ 0 h 606"/>
                      <a:gd name="T26" fmla="*/ 0 w 1074"/>
                      <a:gd name="T27" fmla="*/ 0 h 606"/>
                      <a:gd name="T28" fmla="*/ 0 w 1074"/>
                      <a:gd name="T29" fmla="*/ 0 h 606"/>
                      <a:gd name="T30" fmla="*/ 0 w 1074"/>
                      <a:gd name="T31" fmla="*/ 0 h 60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74"/>
                      <a:gd name="T49" fmla="*/ 0 h 606"/>
                      <a:gd name="T50" fmla="*/ 1074 w 1074"/>
                      <a:gd name="T51" fmla="*/ 606 h 60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74" h="606">
                        <a:moveTo>
                          <a:pt x="316" y="538"/>
                        </a:moveTo>
                        <a:lnTo>
                          <a:pt x="268" y="418"/>
                        </a:lnTo>
                        <a:lnTo>
                          <a:pt x="155" y="306"/>
                        </a:lnTo>
                        <a:lnTo>
                          <a:pt x="41" y="322"/>
                        </a:lnTo>
                        <a:lnTo>
                          <a:pt x="0" y="231"/>
                        </a:lnTo>
                        <a:lnTo>
                          <a:pt x="242" y="54"/>
                        </a:lnTo>
                        <a:lnTo>
                          <a:pt x="467" y="0"/>
                        </a:lnTo>
                        <a:lnTo>
                          <a:pt x="823" y="322"/>
                        </a:lnTo>
                        <a:lnTo>
                          <a:pt x="1074" y="312"/>
                        </a:lnTo>
                        <a:lnTo>
                          <a:pt x="1025" y="525"/>
                        </a:lnTo>
                        <a:lnTo>
                          <a:pt x="880" y="532"/>
                        </a:lnTo>
                        <a:lnTo>
                          <a:pt x="783" y="606"/>
                        </a:lnTo>
                        <a:lnTo>
                          <a:pt x="687" y="602"/>
                        </a:lnTo>
                        <a:lnTo>
                          <a:pt x="564" y="532"/>
                        </a:lnTo>
                        <a:lnTo>
                          <a:pt x="429" y="579"/>
                        </a:lnTo>
                        <a:lnTo>
                          <a:pt x="316" y="53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2" name="Freeform 401"/>
                  <p:cNvSpPr>
                    <a:spLocks noChangeAspect="1"/>
                  </p:cNvSpPr>
                  <p:nvPr/>
                </p:nvSpPr>
                <p:spPr bwMode="gray">
                  <a:xfrm>
                    <a:off x="659377" y="1516360"/>
                    <a:ext cx="193513" cy="142971"/>
                  </a:xfrm>
                  <a:custGeom>
                    <a:avLst/>
                    <a:gdLst>
                      <a:gd name="T0" fmla="*/ 0 w 652"/>
                      <a:gd name="T1" fmla="*/ 0 h 558"/>
                      <a:gd name="T2" fmla="*/ 0 w 652"/>
                      <a:gd name="T3" fmla="*/ 0 h 558"/>
                      <a:gd name="T4" fmla="*/ 0 w 652"/>
                      <a:gd name="T5" fmla="*/ 0 h 558"/>
                      <a:gd name="T6" fmla="*/ 0 w 652"/>
                      <a:gd name="T7" fmla="*/ 0 h 558"/>
                      <a:gd name="T8" fmla="*/ 0 w 652"/>
                      <a:gd name="T9" fmla="*/ 0 h 558"/>
                      <a:gd name="T10" fmla="*/ 0 w 652"/>
                      <a:gd name="T11" fmla="*/ 0 h 558"/>
                      <a:gd name="T12" fmla="*/ 0 w 652"/>
                      <a:gd name="T13" fmla="*/ 0 h 558"/>
                      <a:gd name="T14" fmla="*/ 0 w 652"/>
                      <a:gd name="T15" fmla="*/ 0 h 558"/>
                      <a:gd name="T16" fmla="*/ 0 w 652"/>
                      <a:gd name="T17" fmla="*/ 0 h 558"/>
                      <a:gd name="T18" fmla="*/ 0 w 652"/>
                      <a:gd name="T19" fmla="*/ 0 h 558"/>
                      <a:gd name="T20" fmla="*/ 0 w 652"/>
                      <a:gd name="T21" fmla="*/ 0 h 558"/>
                      <a:gd name="T22" fmla="*/ 0 w 652"/>
                      <a:gd name="T23" fmla="*/ 0 h 558"/>
                      <a:gd name="T24" fmla="*/ 0 w 652"/>
                      <a:gd name="T25" fmla="*/ 0 h 558"/>
                      <a:gd name="T26" fmla="*/ 0 w 652"/>
                      <a:gd name="T27" fmla="*/ 0 h 558"/>
                      <a:gd name="T28" fmla="*/ 0 w 652"/>
                      <a:gd name="T29" fmla="*/ 0 h 558"/>
                      <a:gd name="T30" fmla="*/ 0 w 652"/>
                      <a:gd name="T31" fmla="*/ 0 h 55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2"/>
                      <a:gd name="T49" fmla="*/ 0 h 558"/>
                      <a:gd name="T50" fmla="*/ 652 w 652"/>
                      <a:gd name="T51" fmla="*/ 558 h 55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2" h="558">
                        <a:moveTo>
                          <a:pt x="220" y="481"/>
                        </a:moveTo>
                        <a:lnTo>
                          <a:pt x="249" y="462"/>
                        </a:lnTo>
                        <a:lnTo>
                          <a:pt x="371" y="484"/>
                        </a:lnTo>
                        <a:lnTo>
                          <a:pt x="410" y="458"/>
                        </a:lnTo>
                        <a:lnTo>
                          <a:pt x="652" y="281"/>
                        </a:lnTo>
                        <a:lnTo>
                          <a:pt x="565" y="242"/>
                        </a:lnTo>
                        <a:lnTo>
                          <a:pt x="565" y="140"/>
                        </a:lnTo>
                        <a:lnTo>
                          <a:pt x="620" y="81"/>
                        </a:lnTo>
                        <a:lnTo>
                          <a:pt x="591" y="9"/>
                        </a:lnTo>
                        <a:lnTo>
                          <a:pt x="281" y="0"/>
                        </a:lnTo>
                        <a:lnTo>
                          <a:pt x="113" y="140"/>
                        </a:lnTo>
                        <a:lnTo>
                          <a:pt x="129" y="281"/>
                        </a:lnTo>
                        <a:lnTo>
                          <a:pt x="0" y="358"/>
                        </a:lnTo>
                        <a:lnTo>
                          <a:pt x="23" y="484"/>
                        </a:lnTo>
                        <a:lnTo>
                          <a:pt x="103" y="558"/>
                        </a:lnTo>
                        <a:lnTo>
                          <a:pt x="220" y="48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3" name="Freeform 402"/>
                  <p:cNvSpPr>
                    <a:spLocks noChangeAspect="1"/>
                  </p:cNvSpPr>
                  <p:nvPr/>
                </p:nvSpPr>
                <p:spPr bwMode="gray">
                  <a:xfrm>
                    <a:off x="726271" y="1633337"/>
                    <a:ext cx="150510" cy="114810"/>
                  </a:xfrm>
                  <a:custGeom>
                    <a:avLst/>
                    <a:gdLst>
                      <a:gd name="T0" fmla="*/ 0 w 510"/>
                      <a:gd name="T1" fmla="*/ 0 h 456"/>
                      <a:gd name="T2" fmla="*/ 0 w 510"/>
                      <a:gd name="T3" fmla="*/ 0 h 456"/>
                      <a:gd name="T4" fmla="*/ 0 w 510"/>
                      <a:gd name="T5" fmla="*/ 0 h 456"/>
                      <a:gd name="T6" fmla="*/ 0 w 510"/>
                      <a:gd name="T7" fmla="*/ 0 h 456"/>
                      <a:gd name="T8" fmla="*/ 0 w 510"/>
                      <a:gd name="T9" fmla="*/ 0 h 456"/>
                      <a:gd name="T10" fmla="*/ 0 w 510"/>
                      <a:gd name="T11" fmla="*/ 0 h 456"/>
                      <a:gd name="T12" fmla="*/ 0 w 510"/>
                      <a:gd name="T13" fmla="*/ 0 h 456"/>
                      <a:gd name="T14" fmla="*/ 0 w 510"/>
                      <a:gd name="T15" fmla="*/ 0 h 456"/>
                      <a:gd name="T16" fmla="*/ 0 w 510"/>
                      <a:gd name="T17" fmla="*/ 0 h 456"/>
                      <a:gd name="T18" fmla="*/ 0 w 510"/>
                      <a:gd name="T19" fmla="*/ 0 h 456"/>
                      <a:gd name="T20" fmla="*/ 0 w 510"/>
                      <a:gd name="T21" fmla="*/ 0 h 456"/>
                      <a:gd name="T22" fmla="*/ 0 w 510"/>
                      <a:gd name="T23" fmla="*/ 0 h 456"/>
                      <a:gd name="T24" fmla="*/ 0 w 510"/>
                      <a:gd name="T25" fmla="*/ 0 h 456"/>
                      <a:gd name="T26" fmla="*/ 0 w 510"/>
                      <a:gd name="T27" fmla="*/ 0 h 456"/>
                      <a:gd name="T28" fmla="*/ 0 w 510"/>
                      <a:gd name="T29" fmla="*/ 0 h 45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10"/>
                      <a:gd name="T46" fmla="*/ 0 h 456"/>
                      <a:gd name="T47" fmla="*/ 510 w 510"/>
                      <a:gd name="T48" fmla="*/ 456 h 45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10" h="456">
                        <a:moveTo>
                          <a:pt x="290" y="456"/>
                        </a:moveTo>
                        <a:lnTo>
                          <a:pt x="194" y="365"/>
                        </a:lnTo>
                        <a:lnTo>
                          <a:pt x="161" y="294"/>
                        </a:lnTo>
                        <a:lnTo>
                          <a:pt x="0" y="187"/>
                        </a:lnTo>
                        <a:lnTo>
                          <a:pt x="4" y="23"/>
                        </a:lnTo>
                        <a:lnTo>
                          <a:pt x="33" y="4"/>
                        </a:lnTo>
                        <a:lnTo>
                          <a:pt x="155" y="26"/>
                        </a:lnTo>
                        <a:lnTo>
                          <a:pt x="194" y="0"/>
                        </a:lnTo>
                        <a:lnTo>
                          <a:pt x="235" y="91"/>
                        </a:lnTo>
                        <a:lnTo>
                          <a:pt x="349" y="75"/>
                        </a:lnTo>
                        <a:lnTo>
                          <a:pt x="462" y="187"/>
                        </a:lnTo>
                        <a:lnTo>
                          <a:pt x="510" y="307"/>
                        </a:lnTo>
                        <a:lnTo>
                          <a:pt x="462" y="424"/>
                        </a:lnTo>
                        <a:lnTo>
                          <a:pt x="307" y="381"/>
                        </a:lnTo>
                        <a:lnTo>
                          <a:pt x="290" y="45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4" name="Freeform 403"/>
                  <p:cNvSpPr>
                    <a:spLocks noChangeAspect="1"/>
                  </p:cNvSpPr>
                  <p:nvPr/>
                </p:nvSpPr>
                <p:spPr bwMode="gray">
                  <a:xfrm>
                    <a:off x="645043" y="1637669"/>
                    <a:ext cx="164844" cy="142971"/>
                  </a:xfrm>
                  <a:custGeom>
                    <a:avLst/>
                    <a:gdLst>
                      <a:gd name="T0" fmla="*/ 0 w 564"/>
                      <a:gd name="T1" fmla="*/ 0 h 565"/>
                      <a:gd name="T2" fmla="*/ 0 w 564"/>
                      <a:gd name="T3" fmla="*/ 0 h 565"/>
                      <a:gd name="T4" fmla="*/ 0 w 564"/>
                      <a:gd name="T5" fmla="*/ 0 h 565"/>
                      <a:gd name="T6" fmla="*/ 0 w 564"/>
                      <a:gd name="T7" fmla="*/ 0 h 565"/>
                      <a:gd name="T8" fmla="*/ 0 w 564"/>
                      <a:gd name="T9" fmla="*/ 0 h 565"/>
                      <a:gd name="T10" fmla="*/ 0 w 564"/>
                      <a:gd name="T11" fmla="*/ 0 h 565"/>
                      <a:gd name="T12" fmla="*/ 0 w 564"/>
                      <a:gd name="T13" fmla="*/ 0 h 565"/>
                      <a:gd name="T14" fmla="*/ 0 w 564"/>
                      <a:gd name="T15" fmla="*/ 0 h 565"/>
                      <a:gd name="T16" fmla="*/ 0 w 564"/>
                      <a:gd name="T17" fmla="*/ 0 h 565"/>
                      <a:gd name="T18" fmla="*/ 0 w 564"/>
                      <a:gd name="T19" fmla="*/ 0 h 565"/>
                      <a:gd name="T20" fmla="*/ 0 w 564"/>
                      <a:gd name="T21" fmla="*/ 0 h 565"/>
                      <a:gd name="T22" fmla="*/ 0 w 564"/>
                      <a:gd name="T23" fmla="*/ 0 h 565"/>
                      <a:gd name="T24" fmla="*/ 0 w 564"/>
                      <a:gd name="T25" fmla="*/ 0 h 565"/>
                      <a:gd name="T26" fmla="*/ 0 w 564"/>
                      <a:gd name="T27" fmla="*/ 0 h 565"/>
                      <a:gd name="T28" fmla="*/ 0 w 564"/>
                      <a:gd name="T29" fmla="*/ 0 h 56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64"/>
                      <a:gd name="T46" fmla="*/ 0 h 565"/>
                      <a:gd name="T47" fmla="*/ 564 w 564"/>
                      <a:gd name="T48" fmla="*/ 565 h 56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64" h="565">
                        <a:moveTo>
                          <a:pt x="55" y="401"/>
                        </a:moveTo>
                        <a:lnTo>
                          <a:pt x="225" y="543"/>
                        </a:lnTo>
                        <a:lnTo>
                          <a:pt x="233" y="565"/>
                        </a:lnTo>
                        <a:lnTo>
                          <a:pt x="477" y="471"/>
                        </a:lnTo>
                        <a:lnTo>
                          <a:pt x="564" y="433"/>
                        </a:lnTo>
                        <a:lnTo>
                          <a:pt x="468" y="342"/>
                        </a:lnTo>
                        <a:lnTo>
                          <a:pt x="435" y="271"/>
                        </a:lnTo>
                        <a:lnTo>
                          <a:pt x="274" y="164"/>
                        </a:lnTo>
                        <a:lnTo>
                          <a:pt x="278" y="0"/>
                        </a:lnTo>
                        <a:lnTo>
                          <a:pt x="161" y="77"/>
                        </a:lnTo>
                        <a:lnTo>
                          <a:pt x="81" y="3"/>
                        </a:lnTo>
                        <a:lnTo>
                          <a:pt x="0" y="123"/>
                        </a:lnTo>
                        <a:lnTo>
                          <a:pt x="91" y="238"/>
                        </a:lnTo>
                        <a:lnTo>
                          <a:pt x="81" y="342"/>
                        </a:lnTo>
                        <a:lnTo>
                          <a:pt x="55" y="40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5" name="Freeform 404"/>
                  <p:cNvSpPr>
                    <a:spLocks noChangeAspect="1"/>
                  </p:cNvSpPr>
                  <p:nvPr/>
                </p:nvSpPr>
                <p:spPr bwMode="gray">
                  <a:xfrm>
                    <a:off x="504089" y="1836962"/>
                    <a:ext cx="162455" cy="142971"/>
                  </a:xfrm>
                  <a:custGeom>
                    <a:avLst/>
                    <a:gdLst>
                      <a:gd name="T0" fmla="*/ 0 w 552"/>
                      <a:gd name="T1" fmla="*/ 0 h 568"/>
                      <a:gd name="T2" fmla="*/ 0 w 552"/>
                      <a:gd name="T3" fmla="*/ 0 h 568"/>
                      <a:gd name="T4" fmla="*/ 0 w 552"/>
                      <a:gd name="T5" fmla="*/ 0 h 568"/>
                      <a:gd name="T6" fmla="*/ 0 w 552"/>
                      <a:gd name="T7" fmla="*/ 0 h 568"/>
                      <a:gd name="T8" fmla="*/ 0 w 552"/>
                      <a:gd name="T9" fmla="*/ 0 h 568"/>
                      <a:gd name="T10" fmla="*/ 0 w 552"/>
                      <a:gd name="T11" fmla="*/ 0 h 568"/>
                      <a:gd name="T12" fmla="*/ 0 w 552"/>
                      <a:gd name="T13" fmla="*/ 0 h 568"/>
                      <a:gd name="T14" fmla="*/ 0 w 552"/>
                      <a:gd name="T15" fmla="*/ 0 h 568"/>
                      <a:gd name="T16" fmla="*/ 0 w 552"/>
                      <a:gd name="T17" fmla="*/ 0 h 568"/>
                      <a:gd name="T18" fmla="*/ 0 w 552"/>
                      <a:gd name="T19" fmla="*/ 0 h 568"/>
                      <a:gd name="T20" fmla="*/ 0 w 552"/>
                      <a:gd name="T21" fmla="*/ 0 h 568"/>
                      <a:gd name="T22" fmla="*/ 0 w 552"/>
                      <a:gd name="T23" fmla="*/ 0 h 568"/>
                      <a:gd name="T24" fmla="*/ 0 w 552"/>
                      <a:gd name="T25" fmla="*/ 0 h 568"/>
                      <a:gd name="T26" fmla="*/ 0 w 552"/>
                      <a:gd name="T27" fmla="*/ 0 h 56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52"/>
                      <a:gd name="T43" fmla="*/ 0 h 568"/>
                      <a:gd name="T44" fmla="*/ 552 w 552"/>
                      <a:gd name="T45" fmla="*/ 568 h 56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52" h="568">
                        <a:moveTo>
                          <a:pt x="136" y="0"/>
                        </a:moveTo>
                        <a:lnTo>
                          <a:pt x="36" y="123"/>
                        </a:lnTo>
                        <a:lnTo>
                          <a:pt x="94" y="219"/>
                        </a:lnTo>
                        <a:lnTo>
                          <a:pt x="0" y="291"/>
                        </a:lnTo>
                        <a:lnTo>
                          <a:pt x="19" y="381"/>
                        </a:lnTo>
                        <a:lnTo>
                          <a:pt x="197" y="556"/>
                        </a:lnTo>
                        <a:lnTo>
                          <a:pt x="271" y="568"/>
                        </a:lnTo>
                        <a:lnTo>
                          <a:pt x="367" y="488"/>
                        </a:lnTo>
                        <a:lnTo>
                          <a:pt x="422" y="494"/>
                        </a:lnTo>
                        <a:lnTo>
                          <a:pt x="552" y="100"/>
                        </a:lnTo>
                        <a:lnTo>
                          <a:pt x="422" y="68"/>
                        </a:lnTo>
                        <a:lnTo>
                          <a:pt x="352" y="90"/>
                        </a:lnTo>
                        <a:lnTo>
                          <a:pt x="303" y="35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6" name="Freeform 405"/>
                  <p:cNvSpPr>
                    <a:spLocks noChangeAspect="1"/>
                  </p:cNvSpPr>
                  <p:nvPr/>
                </p:nvSpPr>
                <p:spPr bwMode="gray">
                  <a:xfrm>
                    <a:off x="427640" y="1689659"/>
                    <a:ext cx="140954" cy="121309"/>
                  </a:xfrm>
                  <a:custGeom>
                    <a:avLst/>
                    <a:gdLst>
                      <a:gd name="T0" fmla="*/ 0 w 478"/>
                      <a:gd name="T1" fmla="*/ 0 h 475"/>
                      <a:gd name="T2" fmla="*/ 0 w 478"/>
                      <a:gd name="T3" fmla="*/ 0 h 475"/>
                      <a:gd name="T4" fmla="*/ 0 w 478"/>
                      <a:gd name="T5" fmla="*/ 0 h 475"/>
                      <a:gd name="T6" fmla="*/ 0 w 478"/>
                      <a:gd name="T7" fmla="*/ 0 h 475"/>
                      <a:gd name="T8" fmla="*/ 0 w 478"/>
                      <a:gd name="T9" fmla="*/ 0 h 475"/>
                      <a:gd name="T10" fmla="*/ 0 w 478"/>
                      <a:gd name="T11" fmla="*/ 0 h 475"/>
                      <a:gd name="T12" fmla="*/ 0 w 478"/>
                      <a:gd name="T13" fmla="*/ 0 h 475"/>
                      <a:gd name="T14" fmla="*/ 0 w 478"/>
                      <a:gd name="T15" fmla="*/ 0 h 475"/>
                      <a:gd name="T16" fmla="*/ 0 w 478"/>
                      <a:gd name="T17" fmla="*/ 0 h 475"/>
                      <a:gd name="T18" fmla="*/ 0 w 478"/>
                      <a:gd name="T19" fmla="*/ 0 h 475"/>
                      <a:gd name="T20" fmla="*/ 0 w 478"/>
                      <a:gd name="T21" fmla="*/ 0 h 475"/>
                      <a:gd name="T22" fmla="*/ 0 w 478"/>
                      <a:gd name="T23" fmla="*/ 0 h 475"/>
                      <a:gd name="T24" fmla="*/ 0 w 478"/>
                      <a:gd name="T25" fmla="*/ 0 h 4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78"/>
                      <a:gd name="T40" fmla="*/ 0 h 475"/>
                      <a:gd name="T41" fmla="*/ 478 w 478"/>
                      <a:gd name="T42" fmla="*/ 475 h 4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78" h="475">
                        <a:moveTo>
                          <a:pt x="352" y="403"/>
                        </a:moveTo>
                        <a:lnTo>
                          <a:pt x="391" y="329"/>
                        </a:lnTo>
                        <a:lnTo>
                          <a:pt x="478" y="201"/>
                        </a:lnTo>
                        <a:lnTo>
                          <a:pt x="397" y="0"/>
                        </a:lnTo>
                        <a:lnTo>
                          <a:pt x="229" y="55"/>
                        </a:lnTo>
                        <a:lnTo>
                          <a:pt x="132" y="0"/>
                        </a:lnTo>
                        <a:lnTo>
                          <a:pt x="0" y="78"/>
                        </a:lnTo>
                        <a:lnTo>
                          <a:pt x="36" y="174"/>
                        </a:lnTo>
                        <a:lnTo>
                          <a:pt x="107" y="271"/>
                        </a:lnTo>
                        <a:lnTo>
                          <a:pt x="155" y="420"/>
                        </a:lnTo>
                        <a:lnTo>
                          <a:pt x="204" y="475"/>
                        </a:lnTo>
                        <a:lnTo>
                          <a:pt x="252" y="388"/>
                        </a:lnTo>
                        <a:lnTo>
                          <a:pt x="352" y="40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7" name="Freeform 406"/>
                  <p:cNvSpPr>
                    <a:spLocks noChangeAspect="1"/>
                  </p:cNvSpPr>
                  <p:nvPr/>
                </p:nvSpPr>
                <p:spPr bwMode="gray">
                  <a:xfrm>
                    <a:off x="375081" y="1607342"/>
                    <a:ext cx="169622" cy="101813"/>
                  </a:xfrm>
                  <a:custGeom>
                    <a:avLst/>
                    <a:gdLst>
                      <a:gd name="T0" fmla="*/ 0 w 581"/>
                      <a:gd name="T1" fmla="*/ 0 h 400"/>
                      <a:gd name="T2" fmla="*/ 0 w 581"/>
                      <a:gd name="T3" fmla="*/ 0 h 400"/>
                      <a:gd name="T4" fmla="*/ 0 w 581"/>
                      <a:gd name="T5" fmla="*/ 0 h 400"/>
                      <a:gd name="T6" fmla="*/ 0 w 581"/>
                      <a:gd name="T7" fmla="*/ 0 h 400"/>
                      <a:gd name="T8" fmla="*/ 0 w 581"/>
                      <a:gd name="T9" fmla="*/ 0 h 400"/>
                      <a:gd name="T10" fmla="*/ 0 w 581"/>
                      <a:gd name="T11" fmla="*/ 0 h 400"/>
                      <a:gd name="T12" fmla="*/ 0 w 581"/>
                      <a:gd name="T13" fmla="*/ 0 h 400"/>
                      <a:gd name="T14" fmla="*/ 0 w 581"/>
                      <a:gd name="T15" fmla="*/ 0 h 400"/>
                      <a:gd name="T16" fmla="*/ 0 w 581"/>
                      <a:gd name="T17" fmla="*/ 0 h 400"/>
                      <a:gd name="T18" fmla="*/ 0 w 581"/>
                      <a:gd name="T19" fmla="*/ 0 h 400"/>
                      <a:gd name="T20" fmla="*/ 0 w 581"/>
                      <a:gd name="T21" fmla="*/ 0 h 400"/>
                      <a:gd name="T22" fmla="*/ 0 w 581"/>
                      <a:gd name="T23" fmla="*/ 0 h 400"/>
                      <a:gd name="T24" fmla="*/ 0 w 581"/>
                      <a:gd name="T25" fmla="*/ 0 h 400"/>
                      <a:gd name="T26" fmla="*/ 0 w 581"/>
                      <a:gd name="T27" fmla="*/ 0 h 40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81"/>
                      <a:gd name="T43" fmla="*/ 0 h 400"/>
                      <a:gd name="T44" fmla="*/ 581 w 581"/>
                      <a:gd name="T45" fmla="*/ 400 h 40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81" h="400">
                        <a:moveTo>
                          <a:pt x="59" y="377"/>
                        </a:moveTo>
                        <a:lnTo>
                          <a:pt x="0" y="265"/>
                        </a:lnTo>
                        <a:lnTo>
                          <a:pt x="65" y="216"/>
                        </a:lnTo>
                        <a:lnTo>
                          <a:pt x="19" y="55"/>
                        </a:lnTo>
                        <a:lnTo>
                          <a:pt x="81" y="0"/>
                        </a:lnTo>
                        <a:lnTo>
                          <a:pt x="178" y="64"/>
                        </a:lnTo>
                        <a:lnTo>
                          <a:pt x="468" y="45"/>
                        </a:lnTo>
                        <a:lnTo>
                          <a:pt x="500" y="103"/>
                        </a:lnTo>
                        <a:lnTo>
                          <a:pt x="581" y="161"/>
                        </a:lnTo>
                        <a:lnTo>
                          <a:pt x="581" y="322"/>
                        </a:lnTo>
                        <a:lnTo>
                          <a:pt x="413" y="377"/>
                        </a:lnTo>
                        <a:lnTo>
                          <a:pt x="316" y="322"/>
                        </a:lnTo>
                        <a:lnTo>
                          <a:pt x="184" y="400"/>
                        </a:lnTo>
                        <a:lnTo>
                          <a:pt x="59" y="37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8" name="Freeform 407"/>
                  <p:cNvSpPr>
                    <a:spLocks noChangeAspect="1"/>
                  </p:cNvSpPr>
                  <p:nvPr/>
                </p:nvSpPr>
                <p:spPr bwMode="gray">
                  <a:xfrm>
                    <a:off x="504089" y="1561851"/>
                    <a:ext cx="167233" cy="179797"/>
                  </a:xfrm>
                  <a:custGeom>
                    <a:avLst/>
                    <a:gdLst>
                      <a:gd name="T0" fmla="*/ 0 w 559"/>
                      <a:gd name="T1" fmla="*/ 0 h 710"/>
                      <a:gd name="T2" fmla="*/ 0 w 559"/>
                      <a:gd name="T3" fmla="*/ 0 h 710"/>
                      <a:gd name="T4" fmla="*/ 0 w 559"/>
                      <a:gd name="T5" fmla="*/ 0 h 710"/>
                      <a:gd name="T6" fmla="*/ 0 w 559"/>
                      <a:gd name="T7" fmla="*/ 0 h 710"/>
                      <a:gd name="T8" fmla="*/ 0 w 559"/>
                      <a:gd name="T9" fmla="*/ 0 h 710"/>
                      <a:gd name="T10" fmla="*/ 0 w 559"/>
                      <a:gd name="T11" fmla="*/ 0 h 710"/>
                      <a:gd name="T12" fmla="*/ 0 w 559"/>
                      <a:gd name="T13" fmla="*/ 0 h 710"/>
                      <a:gd name="T14" fmla="*/ 0 w 559"/>
                      <a:gd name="T15" fmla="*/ 0 h 710"/>
                      <a:gd name="T16" fmla="*/ 0 w 559"/>
                      <a:gd name="T17" fmla="*/ 0 h 710"/>
                      <a:gd name="T18" fmla="*/ 0 w 559"/>
                      <a:gd name="T19" fmla="*/ 0 h 710"/>
                      <a:gd name="T20" fmla="*/ 0 w 559"/>
                      <a:gd name="T21" fmla="*/ 0 h 710"/>
                      <a:gd name="T22" fmla="*/ 0 w 559"/>
                      <a:gd name="T23" fmla="*/ 0 h 710"/>
                      <a:gd name="T24" fmla="*/ 0 w 559"/>
                      <a:gd name="T25" fmla="*/ 0 h 710"/>
                      <a:gd name="T26" fmla="*/ 0 w 559"/>
                      <a:gd name="T27" fmla="*/ 0 h 710"/>
                      <a:gd name="T28" fmla="*/ 0 w 559"/>
                      <a:gd name="T29" fmla="*/ 0 h 710"/>
                      <a:gd name="T30" fmla="*/ 0 w 559"/>
                      <a:gd name="T31" fmla="*/ 0 h 710"/>
                      <a:gd name="T32" fmla="*/ 0 w 559"/>
                      <a:gd name="T33" fmla="*/ 0 h 710"/>
                      <a:gd name="T34" fmla="*/ 0 w 559"/>
                      <a:gd name="T35" fmla="*/ 0 h 7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59"/>
                      <a:gd name="T55" fmla="*/ 0 h 710"/>
                      <a:gd name="T56" fmla="*/ 559 w 559"/>
                      <a:gd name="T57" fmla="*/ 710 h 7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59" h="710">
                        <a:moveTo>
                          <a:pt x="210" y="710"/>
                        </a:moveTo>
                        <a:lnTo>
                          <a:pt x="523" y="704"/>
                        </a:lnTo>
                        <a:lnTo>
                          <a:pt x="549" y="645"/>
                        </a:lnTo>
                        <a:lnTo>
                          <a:pt x="559" y="541"/>
                        </a:lnTo>
                        <a:lnTo>
                          <a:pt x="468" y="426"/>
                        </a:lnTo>
                        <a:lnTo>
                          <a:pt x="549" y="306"/>
                        </a:lnTo>
                        <a:lnTo>
                          <a:pt x="526" y="180"/>
                        </a:lnTo>
                        <a:lnTo>
                          <a:pt x="445" y="113"/>
                        </a:lnTo>
                        <a:lnTo>
                          <a:pt x="355" y="113"/>
                        </a:lnTo>
                        <a:lnTo>
                          <a:pt x="194" y="0"/>
                        </a:lnTo>
                        <a:lnTo>
                          <a:pt x="113" y="49"/>
                        </a:lnTo>
                        <a:lnTo>
                          <a:pt x="74" y="71"/>
                        </a:lnTo>
                        <a:lnTo>
                          <a:pt x="0" y="155"/>
                        </a:lnTo>
                        <a:lnTo>
                          <a:pt x="16" y="232"/>
                        </a:lnTo>
                        <a:lnTo>
                          <a:pt x="48" y="290"/>
                        </a:lnTo>
                        <a:lnTo>
                          <a:pt x="129" y="348"/>
                        </a:lnTo>
                        <a:lnTo>
                          <a:pt x="129" y="509"/>
                        </a:lnTo>
                        <a:lnTo>
                          <a:pt x="210" y="71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79" name="Freeform 408"/>
                  <p:cNvSpPr>
                    <a:spLocks noChangeAspect="1"/>
                  </p:cNvSpPr>
                  <p:nvPr/>
                </p:nvSpPr>
                <p:spPr bwMode="gray">
                  <a:xfrm>
                    <a:off x="332078" y="1704822"/>
                    <a:ext cx="140954" cy="132140"/>
                  </a:xfrm>
                  <a:custGeom>
                    <a:avLst/>
                    <a:gdLst>
                      <a:gd name="T0" fmla="*/ 0 w 473"/>
                      <a:gd name="T1" fmla="*/ 0 h 526"/>
                      <a:gd name="T2" fmla="*/ 0 w 473"/>
                      <a:gd name="T3" fmla="*/ 0 h 526"/>
                      <a:gd name="T4" fmla="*/ 0 w 473"/>
                      <a:gd name="T5" fmla="*/ 0 h 526"/>
                      <a:gd name="T6" fmla="*/ 0 w 473"/>
                      <a:gd name="T7" fmla="*/ 0 h 526"/>
                      <a:gd name="T8" fmla="*/ 0 w 473"/>
                      <a:gd name="T9" fmla="*/ 0 h 526"/>
                      <a:gd name="T10" fmla="*/ 0 w 473"/>
                      <a:gd name="T11" fmla="*/ 0 h 526"/>
                      <a:gd name="T12" fmla="*/ 0 w 473"/>
                      <a:gd name="T13" fmla="*/ 0 h 526"/>
                      <a:gd name="T14" fmla="*/ 0 w 473"/>
                      <a:gd name="T15" fmla="*/ 0 h 526"/>
                      <a:gd name="T16" fmla="*/ 0 w 473"/>
                      <a:gd name="T17" fmla="*/ 0 h 526"/>
                      <a:gd name="T18" fmla="*/ 0 w 473"/>
                      <a:gd name="T19" fmla="*/ 0 h 526"/>
                      <a:gd name="T20" fmla="*/ 0 w 473"/>
                      <a:gd name="T21" fmla="*/ 0 h 526"/>
                      <a:gd name="T22" fmla="*/ 0 w 473"/>
                      <a:gd name="T23" fmla="*/ 0 h 526"/>
                      <a:gd name="T24" fmla="*/ 0 w 473"/>
                      <a:gd name="T25" fmla="*/ 0 h 526"/>
                      <a:gd name="T26" fmla="*/ 0 w 473"/>
                      <a:gd name="T27" fmla="*/ 0 h 52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73"/>
                      <a:gd name="T43" fmla="*/ 0 h 526"/>
                      <a:gd name="T44" fmla="*/ 473 w 473"/>
                      <a:gd name="T45" fmla="*/ 526 h 52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73" h="526">
                        <a:moveTo>
                          <a:pt x="318" y="23"/>
                        </a:moveTo>
                        <a:lnTo>
                          <a:pt x="354" y="119"/>
                        </a:lnTo>
                        <a:lnTo>
                          <a:pt x="425" y="216"/>
                        </a:lnTo>
                        <a:lnTo>
                          <a:pt x="473" y="365"/>
                        </a:lnTo>
                        <a:lnTo>
                          <a:pt x="338" y="452"/>
                        </a:lnTo>
                        <a:lnTo>
                          <a:pt x="344" y="500"/>
                        </a:lnTo>
                        <a:lnTo>
                          <a:pt x="257" y="526"/>
                        </a:lnTo>
                        <a:lnTo>
                          <a:pt x="167" y="484"/>
                        </a:lnTo>
                        <a:lnTo>
                          <a:pt x="183" y="346"/>
                        </a:lnTo>
                        <a:lnTo>
                          <a:pt x="87" y="307"/>
                        </a:lnTo>
                        <a:lnTo>
                          <a:pt x="0" y="168"/>
                        </a:lnTo>
                        <a:lnTo>
                          <a:pt x="64" y="49"/>
                        </a:lnTo>
                        <a:lnTo>
                          <a:pt x="193" y="0"/>
                        </a:lnTo>
                        <a:lnTo>
                          <a:pt x="318" y="2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0" name="Freeform 409"/>
                  <p:cNvSpPr>
                    <a:spLocks noChangeAspect="1"/>
                  </p:cNvSpPr>
                  <p:nvPr/>
                </p:nvSpPr>
                <p:spPr bwMode="gray">
                  <a:xfrm>
                    <a:off x="408527" y="1787139"/>
                    <a:ext cx="152899" cy="127808"/>
                  </a:xfrm>
                  <a:custGeom>
                    <a:avLst/>
                    <a:gdLst>
                      <a:gd name="T0" fmla="*/ 0 w 517"/>
                      <a:gd name="T1" fmla="*/ 0 h 500"/>
                      <a:gd name="T2" fmla="*/ 0 w 517"/>
                      <a:gd name="T3" fmla="*/ 0 h 500"/>
                      <a:gd name="T4" fmla="*/ 0 w 517"/>
                      <a:gd name="T5" fmla="*/ 0 h 500"/>
                      <a:gd name="T6" fmla="*/ 0 w 517"/>
                      <a:gd name="T7" fmla="*/ 0 h 500"/>
                      <a:gd name="T8" fmla="*/ 0 w 517"/>
                      <a:gd name="T9" fmla="*/ 0 h 500"/>
                      <a:gd name="T10" fmla="*/ 0 w 517"/>
                      <a:gd name="T11" fmla="*/ 0 h 500"/>
                      <a:gd name="T12" fmla="*/ 0 w 517"/>
                      <a:gd name="T13" fmla="*/ 0 h 500"/>
                      <a:gd name="T14" fmla="*/ 0 w 517"/>
                      <a:gd name="T15" fmla="*/ 0 h 500"/>
                      <a:gd name="T16" fmla="*/ 0 w 517"/>
                      <a:gd name="T17" fmla="*/ 0 h 500"/>
                      <a:gd name="T18" fmla="*/ 0 w 517"/>
                      <a:gd name="T19" fmla="*/ 0 h 500"/>
                      <a:gd name="T20" fmla="*/ 0 w 517"/>
                      <a:gd name="T21" fmla="*/ 0 h 500"/>
                      <a:gd name="T22" fmla="*/ 0 w 517"/>
                      <a:gd name="T23" fmla="*/ 0 h 500"/>
                      <a:gd name="T24" fmla="*/ 0 w 517"/>
                      <a:gd name="T25" fmla="*/ 0 h 500"/>
                      <a:gd name="T26" fmla="*/ 0 w 517"/>
                      <a:gd name="T27" fmla="*/ 0 h 500"/>
                      <a:gd name="T28" fmla="*/ 0 w 517"/>
                      <a:gd name="T29" fmla="*/ 0 h 500"/>
                      <a:gd name="T30" fmla="*/ 0 w 517"/>
                      <a:gd name="T31" fmla="*/ 0 h 500"/>
                      <a:gd name="T32" fmla="*/ 0 w 517"/>
                      <a:gd name="T33" fmla="*/ 0 h 500"/>
                      <a:gd name="T34" fmla="*/ 0 w 517"/>
                      <a:gd name="T35" fmla="*/ 0 h 500"/>
                      <a:gd name="T36" fmla="*/ 0 w 517"/>
                      <a:gd name="T37" fmla="*/ 0 h 500"/>
                      <a:gd name="T38" fmla="*/ 0 w 517"/>
                      <a:gd name="T39" fmla="*/ 0 h 500"/>
                      <a:gd name="T40" fmla="*/ 0 w 517"/>
                      <a:gd name="T41" fmla="*/ 0 h 500"/>
                      <a:gd name="T42" fmla="*/ 0 w 517"/>
                      <a:gd name="T43" fmla="*/ 0 h 500"/>
                      <a:gd name="T44" fmla="*/ 0 w 517"/>
                      <a:gd name="T45" fmla="*/ 0 h 500"/>
                      <a:gd name="T46" fmla="*/ 0 w 517"/>
                      <a:gd name="T47" fmla="*/ 0 h 500"/>
                      <a:gd name="T48" fmla="*/ 0 w 517"/>
                      <a:gd name="T49" fmla="*/ 0 h 50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17"/>
                      <a:gd name="T76" fmla="*/ 0 h 500"/>
                      <a:gd name="T77" fmla="*/ 517 w 517"/>
                      <a:gd name="T78" fmla="*/ 500 h 50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17" h="500">
                        <a:moveTo>
                          <a:pt x="326" y="481"/>
                        </a:moveTo>
                        <a:lnTo>
                          <a:pt x="307" y="500"/>
                        </a:lnTo>
                        <a:lnTo>
                          <a:pt x="161" y="329"/>
                        </a:lnTo>
                        <a:lnTo>
                          <a:pt x="155" y="326"/>
                        </a:lnTo>
                        <a:lnTo>
                          <a:pt x="141" y="318"/>
                        </a:lnTo>
                        <a:lnTo>
                          <a:pt x="120" y="308"/>
                        </a:lnTo>
                        <a:lnTo>
                          <a:pt x="93" y="296"/>
                        </a:lnTo>
                        <a:lnTo>
                          <a:pt x="67" y="283"/>
                        </a:lnTo>
                        <a:lnTo>
                          <a:pt x="42" y="272"/>
                        </a:lnTo>
                        <a:lnTo>
                          <a:pt x="21" y="262"/>
                        </a:lnTo>
                        <a:lnTo>
                          <a:pt x="6" y="258"/>
                        </a:lnTo>
                        <a:lnTo>
                          <a:pt x="4" y="254"/>
                        </a:lnTo>
                        <a:lnTo>
                          <a:pt x="0" y="193"/>
                        </a:lnTo>
                        <a:lnTo>
                          <a:pt x="87" y="167"/>
                        </a:lnTo>
                        <a:lnTo>
                          <a:pt x="81" y="119"/>
                        </a:lnTo>
                        <a:lnTo>
                          <a:pt x="216" y="32"/>
                        </a:lnTo>
                        <a:lnTo>
                          <a:pt x="265" y="87"/>
                        </a:lnTo>
                        <a:lnTo>
                          <a:pt x="313" y="0"/>
                        </a:lnTo>
                        <a:lnTo>
                          <a:pt x="413" y="15"/>
                        </a:lnTo>
                        <a:lnTo>
                          <a:pt x="426" y="87"/>
                        </a:lnTo>
                        <a:lnTo>
                          <a:pt x="517" y="119"/>
                        </a:lnTo>
                        <a:lnTo>
                          <a:pt x="462" y="190"/>
                        </a:lnTo>
                        <a:lnTo>
                          <a:pt x="362" y="313"/>
                        </a:lnTo>
                        <a:lnTo>
                          <a:pt x="420" y="409"/>
                        </a:lnTo>
                        <a:lnTo>
                          <a:pt x="326" y="48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1" name="Freeform 410"/>
                  <p:cNvSpPr>
                    <a:spLocks noChangeAspect="1"/>
                  </p:cNvSpPr>
                  <p:nvPr/>
                </p:nvSpPr>
                <p:spPr bwMode="gray">
                  <a:xfrm>
                    <a:off x="229349" y="1745981"/>
                    <a:ext cx="181568" cy="136472"/>
                  </a:xfrm>
                  <a:custGeom>
                    <a:avLst/>
                    <a:gdLst>
                      <a:gd name="T0" fmla="*/ 0 w 619"/>
                      <a:gd name="T1" fmla="*/ 0 h 542"/>
                      <a:gd name="T2" fmla="*/ 0 w 619"/>
                      <a:gd name="T3" fmla="*/ 0 h 542"/>
                      <a:gd name="T4" fmla="*/ 0 w 619"/>
                      <a:gd name="T5" fmla="*/ 0 h 542"/>
                      <a:gd name="T6" fmla="*/ 0 w 619"/>
                      <a:gd name="T7" fmla="*/ 0 h 542"/>
                      <a:gd name="T8" fmla="*/ 0 w 619"/>
                      <a:gd name="T9" fmla="*/ 0 h 542"/>
                      <a:gd name="T10" fmla="*/ 0 w 619"/>
                      <a:gd name="T11" fmla="*/ 0 h 542"/>
                      <a:gd name="T12" fmla="*/ 0 w 619"/>
                      <a:gd name="T13" fmla="*/ 0 h 542"/>
                      <a:gd name="T14" fmla="*/ 0 w 619"/>
                      <a:gd name="T15" fmla="*/ 0 h 542"/>
                      <a:gd name="T16" fmla="*/ 0 w 619"/>
                      <a:gd name="T17" fmla="*/ 0 h 542"/>
                      <a:gd name="T18" fmla="*/ 0 w 619"/>
                      <a:gd name="T19" fmla="*/ 0 h 542"/>
                      <a:gd name="T20" fmla="*/ 0 w 619"/>
                      <a:gd name="T21" fmla="*/ 0 h 542"/>
                      <a:gd name="T22" fmla="*/ 0 w 619"/>
                      <a:gd name="T23" fmla="*/ 0 h 542"/>
                      <a:gd name="T24" fmla="*/ 0 w 619"/>
                      <a:gd name="T25" fmla="*/ 0 h 542"/>
                      <a:gd name="T26" fmla="*/ 0 w 619"/>
                      <a:gd name="T27" fmla="*/ 0 h 542"/>
                      <a:gd name="T28" fmla="*/ 0 w 619"/>
                      <a:gd name="T29" fmla="*/ 0 h 542"/>
                      <a:gd name="T30" fmla="*/ 0 w 619"/>
                      <a:gd name="T31" fmla="*/ 0 h 54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19"/>
                      <a:gd name="T49" fmla="*/ 0 h 542"/>
                      <a:gd name="T50" fmla="*/ 619 w 619"/>
                      <a:gd name="T51" fmla="*/ 542 h 54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19" h="542">
                        <a:moveTo>
                          <a:pt x="539" y="542"/>
                        </a:moveTo>
                        <a:lnTo>
                          <a:pt x="619" y="500"/>
                        </a:lnTo>
                        <a:lnTo>
                          <a:pt x="617" y="419"/>
                        </a:lnTo>
                        <a:lnTo>
                          <a:pt x="613" y="358"/>
                        </a:lnTo>
                        <a:lnTo>
                          <a:pt x="523" y="316"/>
                        </a:lnTo>
                        <a:lnTo>
                          <a:pt x="539" y="178"/>
                        </a:lnTo>
                        <a:lnTo>
                          <a:pt x="443" y="139"/>
                        </a:lnTo>
                        <a:lnTo>
                          <a:pt x="356" y="0"/>
                        </a:lnTo>
                        <a:lnTo>
                          <a:pt x="216" y="27"/>
                        </a:lnTo>
                        <a:lnTo>
                          <a:pt x="129" y="0"/>
                        </a:lnTo>
                        <a:lnTo>
                          <a:pt x="0" y="68"/>
                        </a:lnTo>
                        <a:lnTo>
                          <a:pt x="97" y="197"/>
                        </a:lnTo>
                        <a:lnTo>
                          <a:pt x="72" y="265"/>
                        </a:lnTo>
                        <a:lnTo>
                          <a:pt x="307" y="413"/>
                        </a:lnTo>
                        <a:lnTo>
                          <a:pt x="443" y="430"/>
                        </a:lnTo>
                        <a:lnTo>
                          <a:pt x="539" y="54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2" name="Freeform 411"/>
                  <p:cNvSpPr>
                    <a:spLocks noChangeAspect="1"/>
                  </p:cNvSpPr>
                  <p:nvPr/>
                </p:nvSpPr>
                <p:spPr bwMode="gray">
                  <a:xfrm>
                    <a:off x="339245" y="1852126"/>
                    <a:ext cx="224571" cy="194961"/>
                  </a:xfrm>
                  <a:custGeom>
                    <a:avLst/>
                    <a:gdLst>
                      <a:gd name="T0" fmla="*/ 0 w 758"/>
                      <a:gd name="T1" fmla="*/ 0 h 772"/>
                      <a:gd name="T2" fmla="*/ 0 w 758"/>
                      <a:gd name="T3" fmla="*/ 0 h 772"/>
                      <a:gd name="T4" fmla="*/ 0 w 758"/>
                      <a:gd name="T5" fmla="*/ 0 h 772"/>
                      <a:gd name="T6" fmla="*/ 0 w 758"/>
                      <a:gd name="T7" fmla="*/ 0 h 772"/>
                      <a:gd name="T8" fmla="*/ 0 w 758"/>
                      <a:gd name="T9" fmla="*/ 0 h 772"/>
                      <a:gd name="T10" fmla="*/ 0 w 758"/>
                      <a:gd name="T11" fmla="*/ 0 h 772"/>
                      <a:gd name="T12" fmla="*/ 0 w 758"/>
                      <a:gd name="T13" fmla="*/ 0 h 772"/>
                      <a:gd name="T14" fmla="*/ 0 w 758"/>
                      <a:gd name="T15" fmla="*/ 0 h 772"/>
                      <a:gd name="T16" fmla="*/ 0 w 758"/>
                      <a:gd name="T17" fmla="*/ 0 h 772"/>
                      <a:gd name="T18" fmla="*/ 0 w 758"/>
                      <a:gd name="T19" fmla="*/ 0 h 772"/>
                      <a:gd name="T20" fmla="*/ 0 w 758"/>
                      <a:gd name="T21" fmla="*/ 0 h 772"/>
                      <a:gd name="T22" fmla="*/ 0 w 758"/>
                      <a:gd name="T23" fmla="*/ 0 h 772"/>
                      <a:gd name="T24" fmla="*/ 0 w 758"/>
                      <a:gd name="T25" fmla="*/ 0 h 772"/>
                      <a:gd name="T26" fmla="*/ 0 w 758"/>
                      <a:gd name="T27" fmla="*/ 0 h 772"/>
                      <a:gd name="T28" fmla="*/ 0 w 758"/>
                      <a:gd name="T29" fmla="*/ 0 h 772"/>
                      <a:gd name="T30" fmla="*/ 0 w 758"/>
                      <a:gd name="T31" fmla="*/ 0 h 772"/>
                      <a:gd name="T32" fmla="*/ 0 w 758"/>
                      <a:gd name="T33" fmla="*/ 0 h 772"/>
                      <a:gd name="T34" fmla="*/ 0 w 758"/>
                      <a:gd name="T35" fmla="*/ 0 h 772"/>
                      <a:gd name="T36" fmla="*/ 0 w 758"/>
                      <a:gd name="T37" fmla="*/ 0 h 772"/>
                      <a:gd name="T38" fmla="*/ 0 w 758"/>
                      <a:gd name="T39" fmla="*/ 0 h 772"/>
                      <a:gd name="T40" fmla="*/ 0 w 758"/>
                      <a:gd name="T41" fmla="*/ 0 h 772"/>
                      <a:gd name="T42" fmla="*/ 0 w 758"/>
                      <a:gd name="T43" fmla="*/ 0 h 772"/>
                      <a:gd name="T44" fmla="*/ 0 w 758"/>
                      <a:gd name="T45" fmla="*/ 0 h 772"/>
                      <a:gd name="T46" fmla="*/ 0 w 758"/>
                      <a:gd name="T47" fmla="*/ 0 h 772"/>
                      <a:gd name="T48" fmla="*/ 0 w 758"/>
                      <a:gd name="T49" fmla="*/ 0 h 772"/>
                      <a:gd name="T50" fmla="*/ 0 w 758"/>
                      <a:gd name="T51" fmla="*/ 0 h 772"/>
                      <a:gd name="T52" fmla="*/ 0 w 758"/>
                      <a:gd name="T53" fmla="*/ 0 h 772"/>
                      <a:gd name="T54" fmla="*/ 0 w 758"/>
                      <a:gd name="T55" fmla="*/ 0 h 772"/>
                      <a:gd name="T56" fmla="*/ 0 w 758"/>
                      <a:gd name="T57" fmla="*/ 0 h 772"/>
                      <a:gd name="T58" fmla="*/ 0 w 758"/>
                      <a:gd name="T59" fmla="*/ 0 h 77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758"/>
                      <a:gd name="T91" fmla="*/ 0 h 772"/>
                      <a:gd name="T92" fmla="*/ 758 w 758"/>
                      <a:gd name="T93" fmla="*/ 772 h 77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758" h="772">
                        <a:moveTo>
                          <a:pt x="239" y="0"/>
                        </a:moveTo>
                        <a:lnTo>
                          <a:pt x="241" y="81"/>
                        </a:lnTo>
                        <a:lnTo>
                          <a:pt x="161" y="123"/>
                        </a:lnTo>
                        <a:lnTo>
                          <a:pt x="171" y="132"/>
                        </a:lnTo>
                        <a:lnTo>
                          <a:pt x="139" y="375"/>
                        </a:lnTo>
                        <a:lnTo>
                          <a:pt x="0" y="524"/>
                        </a:lnTo>
                        <a:lnTo>
                          <a:pt x="74" y="681"/>
                        </a:lnTo>
                        <a:lnTo>
                          <a:pt x="145" y="675"/>
                        </a:lnTo>
                        <a:lnTo>
                          <a:pt x="226" y="772"/>
                        </a:lnTo>
                        <a:lnTo>
                          <a:pt x="364" y="730"/>
                        </a:lnTo>
                        <a:lnTo>
                          <a:pt x="428" y="672"/>
                        </a:lnTo>
                        <a:lnTo>
                          <a:pt x="413" y="575"/>
                        </a:lnTo>
                        <a:lnTo>
                          <a:pt x="597" y="552"/>
                        </a:lnTo>
                        <a:lnTo>
                          <a:pt x="655" y="623"/>
                        </a:lnTo>
                        <a:lnTo>
                          <a:pt x="742" y="640"/>
                        </a:lnTo>
                        <a:lnTo>
                          <a:pt x="752" y="640"/>
                        </a:lnTo>
                        <a:lnTo>
                          <a:pt x="758" y="492"/>
                        </a:lnTo>
                        <a:lnTo>
                          <a:pt x="580" y="317"/>
                        </a:lnTo>
                        <a:lnTo>
                          <a:pt x="561" y="227"/>
                        </a:lnTo>
                        <a:lnTo>
                          <a:pt x="542" y="246"/>
                        </a:lnTo>
                        <a:lnTo>
                          <a:pt x="396" y="75"/>
                        </a:lnTo>
                        <a:lnTo>
                          <a:pt x="390" y="72"/>
                        </a:lnTo>
                        <a:lnTo>
                          <a:pt x="376" y="64"/>
                        </a:lnTo>
                        <a:lnTo>
                          <a:pt x="355" y="54"/>
                        </a:lnTo>
                        <a:lnTo>
                          <a:pt x="328" y="42"/>
                        </a:lnTo>
                        <a:lnTo>
                          <a:pt x="302" y="29"/>
                        </a:lnTo>
                        <a:lnTo>
                          <a:pt x="277" y="18"/>
                        </a:lnTo>
                        <a:lnTo>
                          <a:pt x="256" y="8"/>
                        </a:lnTo>
                        <a:lnTo>
                          <a:pt x="241" y="4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3" name="Freeform 412"/>
                  <p:cNvSpPr>
                    <a:spLocks noChangeAspect="1"/>
                  </p:cNvSpPr>
                  <p:nvPr/>
                </p:nvSpPr>
                <p:spPr bwMode="gray">
                  <a:xfrm>
                    <a:off x="160066" y="2021092"/>
                    <a:ext cx="301020" cy="279444"/>
                  </a:xfrm>
                  <a:custGeom>
                    <a:avLst/>
                    <a:gdLst>
                      <a:gd name="T0" fmla="*/ 0 w 1026"/>
                      <a:gd name="T1" fmla="*/ 0 h 1104"/>
                      <a:gd name="T2" fmla="*/ 0 w 1026"/>
                      <a:gd name="T3" fmla="*/ 0 h 1104"/>
                      <a:gd name="T4" fmla="*/ 0 w 1026"/>
                      <a:gd name="T5" fmla="*/ 0 h 1104"/>
                      <a:gd name="T6" fmla="*/ 0 w 1026"/>
                      <a:gd name="T7" fmla="*/ 0 h 1104"/>
                      <a:gd name="T8" fmla="*/ 0 w 1026"/>
                      <a:gd name="T9" fmla="*/ 0 h 1104"/>
                      <a:gd name="T10" fmla="*/ 0 w 1026"/>
                      <a:gd name="T11" fmla="*/ 0 h 1104"/>
                      <a:gd name="T12" fmla="*/ 0 w 1026"/>
                      <a:gd name="T13" fmla="*/ 0 h 1104"/>
                      <a:gd name="T14" fmla="*/ 0 w 1026"/>
                      <a:gd name="T15" fmla="*/ 0 h 1104"/>
                      <a:gd name="T16" fmla="*/ 0 w 1026"/>
                      <a:gd name="T17" fmla="*/ 0 h 1104"/>
                      <a:gd name="T18" fmla="*/ 0 w 1026"/>
                      <a:gd name="T19" fmla="*/ 0 h 1104"/>
                      <a:gd name="T20" fmla="*/ 0 w 1026"/>
                      <a:gd name="T21" fmla="*/ 0 h 1104"/>
                      <a:gd name="T22" fmla="*/ 0 w 1026"/>
                      <a:gd name="T23" fmla="*/ 0 h 1104"/>
                      <a:gd name="T24" fmla="*/ 0 w 1026"/>
                      <a:gd name="T25" fmla="*/ 0 h 1104"/>
                      <a:gd name="T26" fmla="*/ 0 w 1026"/>
                      <a:gd name="T27" fmla="*/ 0 h 1104"/>
                      <a:gd name="T28" fmla="*/ 0 w 1026"/>
                      <a:gd name="T29" fmla="*/ 0 h 1104"/>
                      <a:gd name="T30" fmla="*/ 0 w 1026"/>
                      <a:gd name="T31" fmla="*/ 0 h 1104"/>
                      <a:gd name="T32" fmla="*/ 0 w 1026"/>
                      <a:gd name="T33" fmla="*/ 0 h 1104"/>
                      <a:gd name="T34" fmla="*/ 0 w 1026"/>
                      <a:gd name="T35" fmla="*/ 0 h 1104"/>
                      <a:gd name="T36" fmla="*/ 0 w 1026"/>
                      <a:gd name="T37" fmla="*/ 0 h 1104"/>
                      <a:gd name="T38" fmla="*/ 0 w 1026"/>
                      <a:gd name="T39" fmla="*/ 0 h 1104"/>
                      <a:gd name="T40" fmla="*/ 0 w 1026"/>
                      <a:gd name="T41" fmla="*/ 0 h 1104"/>
                      <a:gd name="T42" fmla="*/ 0 w 1026"/>
                      <a:gd name="T43" fmla="*/ 0 h 1104"/>
                      <a:gd name="T44" fmla="*/ 0 w 1026"/>
                      <a:gd name="T45" fmla="*/ 0 h 1104"/>
                      <a:gd name="T46" fmla="*/ 0 w 1026"/>
                      <a:gd name="T47" fmla="*/ 0 h 1104"/>
                      <a:gd name="T48" fmla="*/ 0 w 1026"/>
                      <a:gd name="T49" fmla="*/ 0 h 1104"/>
                      <a:gd name="T50" fmla="*/ 0 w 1026"/>
                      <a:gd name="T51" fmla="*/ 0 h 1104"/>
                      <a:gd name="T52" fmla="*/ 0 w 1026"/>
                      <a:gd name="T53" fmla="*/ 0 h 1104"/>
                      <a:gd name="T54" fmla="*/ 0 w 1026"/>
                      <a:gd name="T55" fmla="*/ 0 h 1104"/>
                      <a:gd name="T56" fmla="*/ 0 w 1026"/>
                      <a:gd name="T57" fmla="*/ 0 h 1104"/>
                      <a:gd name="T58" fmla="*/ 0 w 1026"/>
                      <a:gd name="T59" fmla="*/ 0 h 1104"/>
                      <a:gd name="T60" fmla="*/ 0 w 1026"/>
                      <a:gd name="T61" fmla="*/ 0 h 1104"/>
                      <a:gd name="T62" fmla="*/ 0 w 1026"/>
                      <a:gd name="T63" fmla="*/ 0 h 1104"/>
                      <a:gd name="T64" fmla="*/ 0 w 1026"/>
                      <a:gd name="T65" fmla="*/ 0 h 1104"/>
                      <a:gd name="T66" fmla="*/ 0 w 1026"/>
                      <a:gd name="T67" fmla="*/ 0 h 1104"/>
                      <a:gd name="T68" fmla="*/ 0 w 1026"/>
                      <a:gd name="T69" fmla="*/ 0 h 1104"/>
                      <a:gd name="T70" fmla="*/ 0 w 1026"/>
                      <a:gd name="T71" fmla="*/ 0 h 1104"/>
                      <a:gd name="T72" fmla="*/ 0 w 1026"/>
                      <a:gd name="T73" fmla="*/ 0 h 1104"/>
                      <a:gd name="T74" fmla="*/ 0 w 1026"/>
                      <a:gd name="T75" fmla="*/ 0 h 1104"/>
                      <a:gd name="T76" fmla="*/ 0 w 1026"/>
                      <a:gd name="T77" fmla="*/ 0 h 1104"/>
                      <a:gd name="T78" fmla="*/ 0 w 1026"/>
                      <a:gd name="T79" fmla="*/ 0 h 1104"/>
                      <a:gd name="T80" fmla="*/ 0 w 1026"/>
                      <a:gd name="T81" fmla="*/ 0 h 1104"/>
                      <a:gd name="T82" fmla="*/ 0 w 1026"/>
                      <a:gd name="T83" fmla="*/ 0 h 1104"/>
                      <a:gd name="T84" fmla="*/ 0 w 1026"/>
                      <a:gd name="T85" fmla="*/ 0 h 1104"/>
                      <a:gd name="T86" fmla="*/ 0 w 1026"/>
                      <a:gd name="T87" fmla="*/ 0 h 1104"/>
                      <a:gd name="T88" fmla="*/ 0 w 1026"/>
                      <a:gd name="T89" fmla="*/ 0 h 1104"/>
                      <a:gd name="T90" fmla="*/ 0 w 1026"/>
                      <a:gd name="T91" fmla="*/ 0 h 1104"/>
                      <a:gd name="T92" fmla="*/ 0 w 1026"/>
                      <a:gd name="T93" fmla="*/ 0 h 110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026"/>
                      <a:gd name="T142" fmla="*/ 0 h 1104"/>
                      <a:gd name="T143" fmla="*/ 1026 w 1026"/>
                      <a:gd name="T144" fmla="*/ 1104 h 110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026" h="1104">
                        <a:moveTo>
                          <a:pt x="832" y="832"/>
                        </a:moveTo>
                        <a:lnTo>
                          <a:pt x="758" y="765"/>
                        </a:lnTo>
                        <a:lnTo>
                          <a:pt x="790" y="626"/>
                        </a:lnTo>
                        <a:lnTo>
                          <a:pt x="687" y="523"/>
                        </a:lnTo>
                        <a:lnTo>
                          <a:pt x="725" y="491"/>
                        </a:lnTo>
                        <a:lnTo>
                          <a:pt x="945" y="474"/>
                        </a:lnTo>
                        <a:lnTo>
                          <a:pt x="913" y="345"/>
                        </a:lnTo>
                        <a:lnTo>
                          <a:pt x="962" y="222"/>
                        </a:lnTo>
                        <a:lnTo>
                          <a:pt x="1026" y="200"/>
                        </a:lnTo>
                        <a:lnTo>
                          <a:pt x="977" y="55"/>
                        </a:lnTo>
                        <a:lnTo>
                          <a:pt x="839" y="97"/>
                        </a:lnTo>
                        <a:lnTo>
                          <a:pt x="758" y="0"/>
                        </a:lnTo>
                        <a:lnTo>
                          <a:pt x="687" y="6"/>
                        </a:lnTo>
                        <a:lnTo>
                          <a:pt x="509" y="87"/>
                        </a:lnTo>
                        <a:lnTo>
                          <a:pt x="525" y="152"/>
                        </a:lnTo>
                        <a:lnTo>
                          <a:pt x="348" y="313"/>
                        </a:lnTo>
                        <a:lnTo>
                          <a:pt x="235" y="232"/>
                        </a:lnTo>
                        <a:lnTo>
                          <a:pt x="220" y="226"/>
                        </a:lnTo>
                        <a:lnTo>
                          <a:pt x="74" y="200"/>
                        </a:lnTo>
                        <a:lnTo>
                          <a:pt x="0" y="258"/>
                        </a:lnTo>
                        <a:lnTo>
                          <a:pt x="90" y="345"/>
                        </a:lnTo>
                        <a:lnTo>
                          <a:pt x="10" y="339"/>
                        </a:lnTo>
                        <a:lnTo>
                          <a:pt x="25" y="474"/>
                        </a:lnTo>
                        <a:lnTo>
                          <a:pt x="177" y="474"/>
                        </a:lnTo>
                        <a:lnTo>
                          <a:pt x="193" y="561"/>
                        </a:lnTo>
                        <a:lnTo>
                          <a:pt x="129" y="593"/>
                        </a:lnTo>
                        <a:lnTo>
                          <a:pt x="112" y="684"/>
                        </a:lnTo>
                        <a:lnTo>
                          <a:pt x="226" y="748"/>
                        </a:lnTo>
                        <a:lnTo>
                          <a:pt x="209" y="887"/>
                        </a:lnTo>
                        <a:lnTo>
                          <a:pt x="348" y="894"/>
                        </a:lnTo>
                        <a:lnTo>
                          <a:pt x="436" y="836"/>
                        </a:lnTo>
                        <a:lnTo>
                          <a:pt x="493" y="942"/>
                        </a:lnTo>
                        <a:lnTo>
                          <a:pt x="542" y="949"/>
                        </a:lnTo>
                        <a:lnTo>
                          <a:pt x="515" y="1040"/>
                        </a:lnTo>
                        <a:lnTo>
                          <a:pt x="580" y="1029"/>
                        </a:lnTo>
                        <a:lnTo>
                          <a:pt x="678" y="1104"/>
                        </a:lnTo>
                        <a:lnTo>
                          <a:pt x="929" y="942"/>
                        </a:lnTo>
                        <a:lnTo>
                          <a:pt x="919" y="877"/>
                        </a:lnTo>
                        <a:lnTo>
                          <a:pt x="915" y="878"/>
                        </a:lnTo>
                        <a:lnTo>
                          <a:pt x="907" y="878"/>
                        </a:lnTo>
                        <a:lnTo>
                          <a:pt x="892" y="880"/>
                        </a:lnTo>
                        <a:lnTo>
                          <a:pt x="876" y="881"/>
                        </a:lnTo>
                        <a:lnTo>
                          <a:pt x="859" y="882"/>
                        </a:lnTo>
                        <a:lnTo>
                          <a:pt x="841" y="883"/>
                        </a:lnTo>
                        <a:lnTo>
                          <a:pt x="827" y="884"/>
                        </a:lnTo>
                        <a:lnTo>
                          <a:pt x="816" y="884"/>
                        </a:lnTo>
                        <a:lnTo>
                          <a:pt x="832" y="83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4" name="Freeform 413"/>
                  <p:cNvSpPr>
                    <a:spLocks noChangeAspect="1"/>
                  </p:cNvSpPr>
                  <p:nvPr/>
                </p:nvSpPr>
                <p:spPr bwMode="gray">
                  <a:xfrm>
                    <a:off x="234127" y="1813134"/>
                    <a:ext cx="157677" cy="171132"/>
                  </a:xfrm>
                  <a:custGeom>
                    <a:avLst/>
                    <a:gdLst>
                      <a:gd name="T0" fmla="*/ 0 w 532"/>
                      <a:gd name="T1" fmla="*/ 0 h 678"/>
                      <a:gd name="T2" fmla="*/ 0 w 532"/>
                      <a:gd name="T3" fmla="*/ 0 h 678"/>
                      <a:gd name="T4" fmla="*/ 0 w 532"/>
                      <a:gd name="T5" fmla="*/ 0 h 678"/>
                      <a:gd name="T6" fmla="*/ 0 w 532"/>
                      <a:gd name="T7" fmla="*/ 0 h 678"/>
                      <a:gd name="T8" fmla="*/ 0 w 532"/>
                      <a:gd name="T9" fmla="*/ 0 h 678"/>
                      <a:gd name="T10" fmla="*/ 0 w 532"/>
                      <a:gd name="T11" fmla="*/ 0 h 678"/>
                      <a:gd name="T12" fmla="*/ 0 w 532"/>
                      <a:gd name="T13" fmla="*/ 0 h 678"/>
                      <a:gd name="T14" fmla="*/ 0 w 532"/>
                      <a:gd name="T15" fmla="*/ 0 h 678"/>
                      <a:gd name="T16" fmla="*/ 0 w 532"/>
                      <a:gd name="T17" fmla="*/ 0 h 678"/>
                      <a:gd name="T18" fmla="*/ 0 w 532"/>
                      <a:gd name="T19" fmla="*/ 0 h 678"/>
                      <a:gd name="T20" fmla="*/ 0 w 532"/>
                      <a:gd name="T21" fmla="*/ 0 h 678"/>
                      <a:gd name="T22" fmla="*/ 0 w 532"/>
                      <a:gd name="T23" fmla="*/ 0 h 678"/>
                      <a:gd name="T24" fmla="*/ 0 w 532"/>
                      <a:gd name="T25" fmla="*/ 0 h 67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2"/>
                      <a:gd name="T40" fmla="*/ 0 h 678"/>
                      <a:gd name="T41" fmla="*/ 532 w 532"/>
                      <a:gd name="T42" fmla="*/ 678 h 67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2" h="678">
                        <a:moveTo>
                          <a:pt x="532" y="286"/>
                        </a:moveTo>
                        <a:lnTo>
                          <a:pt x="522" y="277"/>
                        </a:lnTo>
                        <a:lnTo>
                          <a:pt x="426" y="165"/>
                        </a:lnTo>
                        <a:lnTo>
                          <a:pt x="290" y="148"/>
                        </a:lnTo>
                        <a:lnTo>
                          <a:pt x="55" y="0"/>
                        </a:lnTo>
                        <a:lnTo>
                          <a:pt x="0" y="129"/>
                        </a:lnTo>
                        <a:lnTo>
                          <a:pt x="80" y="286"/>
                        </a:lnTo>
                        <a:lnTo>
                          <a:pt x="193" y="351"/>
                        </a:lnTo>
                        <a:lnTo>
                          <a:pt x="222" y="542"/>
                        </a:lnTo>
                        <a:lnTo>
                          <a:pt x="306" y="578"/>
                        </a:lnTo>
                        <a:lnTo>
                          <a:pt x="361" y="678"/>
                        </a:lnTo>
                        <a:lnTo>
                          <a:pt x="500" y="529"/>
                        </a:lnTo>
                        <a:lnTo>
                          <a:pt x="532" y="28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5" name="Freeform 414"/>
                  <p:cNvSpPr>
                    <a:spLocks noChangeAspect="1"/>
                  </p:cNvSpPr>
                  <p:nvPr/>
                </p:nvSpPr>
                <p:spPr bwMode="gray">
                  <a:xfrm>
                    <a:off x="1323533" y="1730817"/>
                    <a:ext cx="406138" cy="402919"/>
                  </a:xfrm>
                  <a:custGeom>
                    <a:avLst/>
                    <a:gdLst>
                      <a:gd name="T0" fmla="*/ 0 w 1378"/>
                      <a:gd name="T1" fmla="*/ 0 h 1597"/>
                      <a:gd name="T2" fmla="*/ 0 w 1378"/>
                      <a:gd name="T3" fmla="*/ 0 h 1597"/>
                      <a:gd name="T4" fmla="*/ 0 w 1378"/>
                      <a:gd name="T5" fmla="*/ 0 h 1597"/>
                      <a:gd name="T6" fmla="*/ 0 w 1378"/>
                      <a:gd name="T7" fmla="*/ 0 h 1597"/>
                      <a:gd name="T8" fmla="*/ 0 w 1378"/>
                      <a:gd name="T9" fmla="*/ 0 h 1597"/>
                      <a:gd name="T10" fmla="*/ 0 w 1378"/>
                      <a:gd name="T11" fmla="*/ 0 h 1597"/>
                      <a:gd name="T12" fmla="*/ 0 w 1378"/>
                      <a:gd name="T13" fmla="*/ 0 h 1597"/>
                      <a:gd name="T14" fmla="*/ 0 w 1378"/>
                      <a:gd name="T15" fmla="*/ 0 h 1597"/>
                      <a:gd name="T16" fmla="*/ 0 w 1378"/>
                      <a:gd name="T17" fmla="*/ 0 h 1597"/>
                      <a:gd name="T18" fmla="*/ 0 w 1378"/>
                      <a:gd name="T19" fmla="*/ 0 h 1597"/>
                      <a:gd name="T20" fmla="*/ 0 w 1378"/>
                      <a:gd name="T21" fmla="*/ 0 h 1597"/>
                      <a:gd name="T22" fmla="*/ 0 w 1378"/>
                      <a:gd name="T23" fmla="*/ 0 h 1597"/>
                      <a:gd name="T24" fmla="*/ 0 w 1378"/>
                      <a:gd name="T25" fmla="*/ 0 h 1597"/>
                      <a:gd name="T26" fmla="*/ 0 w 1378"/>
                      <a:gd name="T27" fmla="*/ 0 h 1597"/>
                      <a:gd name="T28" fmla="*/ 0 w 1378"/>
                      <a:gd name="T29" fmla="*/ 0 h 1597"/>
                      <a:gd name="T30" fmla="*/ 0 w 1378"/>
                      <a:gd name="T31" fmla="*/ 0 h 1597"/>
                      <a:gd name="T32" fmla="*/ 0 w 1378"/>
                      <a:gd name="T33" fmla="*/ 0 h 1597"/>
                      <a:gd name="T34" fmla="*/ 0 w 1378"/>
                      <a:gd name="T35" fmla="*/ 0 h 1597"/>
                      <a:gd name="T36" fmla="*/ 0 w 1378"/>
                      <a:gd name="T37" fmla="*/ 0 h 1597"/>
                      <a:gd name="T38" fmla="*/ 0 w 1378"/>
                      <a:gd name="T39" fmla="*/ 0 h 1597"/>
                      <a:gd name="T40" fmla="*/ 0 w 1378"/>
                      <a:gd name="T41" fmla="*/ 0 h 1597"/>
                      <a:gd name="T42" fmla="*/ 0 w 1378"/>
                      <a:gd name="T43" fmla="*/ 0 h 1597"/>
                      <a:gd name="T44" fmla="*/ 0 w 1378"/>
                      <a:gd name="T45" fmla="*/ 0 h 1597"/>
                      <a:gd name="T46" fmla="*/ 0 w 1378"/>
                      <a:gd name="T47" fmla="*/ 0 h 1597"/>
                      <a:gd name="T48" fmla="*/ 0 w 1378"/>
                      <a:gd name="T49" fmla="*/ 0 h 1597"/>
                      <a:gd name="T50" fmla="*/ 0 w 1378"/>
                      <a:gd name="T51" fmla="*/ 0 h 1597"/>
                      <a:gd name="T52" fmla="*/ 0 w 1378"/>
                      <a:gd name="T53" fmla="*/ 0 h 1597"/>
                      <a:gd name="T54" fmla="*/ 0 w 1378"/>
                      <a:gd name="T55" fmla="*/ 0 h 1597"/>
                      <a:gd name="T56" fmla="*/ 0 w 1378"/>
                      <a:gd name="T57" fmla="*/ 0 h 1597"/>
                      <a:gd name="T58" fmla="*/ 0 w 1378"/>
                      <a:gd name="T59" fmla="*/ 0 h 1597"/>
                      <a:gd name="T60" fmla="*/ 0 w 1378"/>
                      <a:gd name="T61" fmla="*/ 0 h 1597"/>
                      <a:gd name="T62" fmla="*/ 0 w 1378"/>
                      <a:gd name="T63" fmla="*/ 0 h 1597"/>
                      <a:gd name="T64" fmla="*/ 0 w 1378"/>
                      <a:gd name="T65" fmla="*/ 0 h 1597"/>
                      <a:gd name="T66" fmla="*/ 0 w 1378"/>
                      <a:gd name="T67" fmla="*/ 0 h 1597"/>
                      <a:gd name="T68" fmla="*/ 0 w 1378"/>
                      <a:gd name="T69" fmla="*/ 0 h 1597"/>
                      <a:gd name="T70" fmla="*/ 0 w 1378"/>
                      <a:gd name="T71" fmla="*/ 0 h 1597"/>
                      <a:gd name="T72" fmla="*/ 0 w 1378"/>
                      <a:gd name="T73" fmla="*/ 0 h 1597"/>
                      <a:gd name="T74" fmla="*/ 0 w 1378"/>
                      <a:gd name="T75" fmla="*/ 0 h 1597"/>
                      <a:gd name="T76" fmla="*/ 0 w 1378"/>
                      <a:gd name="T77" fmla="*/ 0 h 1597"/>
                      <a:gd name="T78" fmla="*/ 0 w 1378"/>
                      <a:gd name="T79" fmla="*/ 0 h 1597"/>
                      <a:gd name="T80" fmla="*/ 0 w 1378"/>
                      <a:gd name="T81" fmla="*/ 0 h 1597"/>
                      <a:gd name="T82" fmla="*/ 0 w 1378"/>
                      <a:gd name="T83" fmla="*/ 0 h 159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378"/>
                      <a:gd name="T127" fmla="*/ 0 h 1597"/>
                      <a:gd name="T128" fmla="*/ 1378 w 1378"/>
                      <a:gd name="T129" fmla="*/ 1597 h 159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378" h="1597">
                        <a:moveTo>
                          <a:pt x="0" y="1242"/>
                        </a:moveTo>
                        <a:lnTo>
                          <a:pt x="87" y="1087"/>
                        </a:lnTo>
                        <a:lnTo>
                          <a:pt x="201" y="1081"/>
                        </a:lnTo>
                        <a:lnTo>
                          <a:pt x="233" y="984"/>
                        </a:lnTo>
                        <a:lnTo>
                          <a:pt x="288" y="958"/>
                        </a:lnTo>
                        <a:lnTo>
                          <a:pt x="378" y="968"/>
                        </a:lnTo>
                        <a:lnTo>
                          <a:pt x="401" y="877"/>
                        </a:lnTo>
                        <a:lnTo>
                          <a:pt x="539" y="839"/>
                        </a:lnTo>
                        <a:lnTo>
                          <a:pt x="572" y="775"/>
                        </a:lnTo>
                        <a:lnTo>
                          <a:pt x="513" y="743"/>
                        </a:lnTo>
                        <a:lnTo>
                          <a:pt x="545" y="700"/>
                        </a:lnTo>
                        <a:lnTo>
                          <a:pt x="545" y="612"/>
                        </a:lnTo>
                        <a:lnTo>
                          <a:pt x="498" y="548"/>
                        </a:lnTo>
                        <a:lnTo>
                          <a:pt x="530" y="497"/>
                        </a:lnTo>
                        <a:lnTo>
                          <a:pt x="643" y="432"/>
                        </a:lnTo>
                        <a:lnTo>
                          <a:pt x="814" y="296"/>
                        </a:lnTo>
                        <a:lnTo>
                          <a:pt x="836" y="103"/>
                        </a:lnTo>
                        <a:lnTo>
                          <a:pt x="956" y="0"/>
                        </a:lnTo>
                        <a:lnTo>
                          <a:pt x="992" y="71"/>
                        </a:lnTo>
                        <a:lnTo>
                          <a:pt x="1126" y="200"/>
                        </a:lnTo>
                        <a:lnTo>
                          <a:pt x="1191" y="393"/>
                        </a:lnTo>
                        <a:lnTo>
                          <a:pt x="1168" y="597"/>
                        </a:lnTo>
                        <a:lnTo>
                          <a:pt x="1217" y="716"/>
                        </a:lnTo>
                        <a:lnTo>
                          <a:pt x="1191" y="839"/>
                        </a:lnTo>
                        <a:lnTo>
                          <a:pt x="1330" y="968"/>
                        </a:lnTo>
                        <a:lnTo>
                          <a:pt x="1376" y="1168"/>
                        </a:lnTo>
                        <a:lnTo>
                          <a:pt x="1378" y="1184"/>
                        </a:lnTo>
                        <a:lnTo>
                          <a:pt x="1289" y="1330"/>
                        </a:lnTo>
                        <a:lnTo>
                          <a:pt x="1185" y="1322"/>
                        </a:lnTo>
                        <a:lnTo>
                          <a:pt x="1120" y="1581"/>
                        </a:lnTo>
                        <a:lnTo>
                          <a:pt x="1104" y="1574"/>
                        </a:lnTo>
                        <a:lnTo>
                          <a:pt x="1046" y="1555"/>
                        </a:lnTo>
                        <a:lnTo>
                          <a:pt x="927" y="1597"/>
                        </a:lnTo>
                        <a:lnTo>
                          <a:pt x="782" y="1491"/>
                        </a:lnTo>
                        <a:lnTo>
                          <a:pt x="717" y="1500"/>
                        </a:lnTo>
                        <a:lnTo>
                          <a:pt x="640" y="1561"/>
                        </a:lnTo>
                        <a:lnTo>
                          <a:pt x="545" y="1458"/>
                        </a:lnTo>
                        <a:lnTo>
                          <a:pt x="417" y="1458"/>
                        </a:lnTo>
                        <a:lnTo>
                          <a:pt x="288" y="1330"/>
                        </a:lnTo>
                        <a:lnTo>
                          <a:pt x="250" y="1377"/>
                        </a:lnTo>
                        <a:lnTo>
                          <a:pt x="62" y="1322"/>
                        </a:lnTo>
                        <a:lnTo>
                          <a:pt x="0" y="124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6" name="Freeform 415"/>
                  <p:cNvSpPr>
                    <a:spLocks noChangeAspect="1"/>
                  </p:cNvSpPr>
                  <p:nvPr/>
                </p:nvSpPr>
                <p:spPr bwMode="gray">
                  <a:xfrm>
                    <a:off x="1290086" y="1685326"/>
                    <a:ext cx="121841" cy="168966"/>
                  </a:xfrm>
                  <a:custGeom>
                    <a:avLst/>
                    <a:gdLst>
                      <a:gd name="T0" fmla="*/ 0 w 419"/>
                      <a:gd name="T1" fmla="*/ 0 h 678"/>
                      <a:gd name="T2" fmla="*/ 0 w 419"/>
                      <a:gd name="T3" fmla="*/ 0 h 678"/>
                      <a:gd name="T4" fmla="*/ 0 w 419"/>
                      <a:gd name="T5" fmla="*/ 0 h 678"/>
                      <a:gd name="T6" fmla="*/ 0 w 419"/>
                      <a:gd name="T7" fmla="*/ 0 h 678"/>
                      <a:gd name="T8" fmla="*/ 0 w 419"/>
                      <a:gd name="T9" fmla="*/ 0 h 678"/>
                      <a:gd name="T10" fmla="*/ 0 w 419"/>
                      <a:gd name="T11" fmla="*/ 0 h 678"/>
                      <a:gd name="T12" fmla="*/ 0 w 419"/>
                      <a:gd name="T13" fmla="*/ 0 h 678"/>
                      <a:gd name="T14" fmla="*/ 0 w 419"/>
                      <a:gd name="T15" fmla="*/ 0 h 678"/>
                      <a:gd name="T16" fmla="*/ 0 w 419"/>
                      <a:gd name="T17" fmla="*/ 0 h 678"/>
                      <a:gd name="T18" fmla="*/ 0 w 419"/>
                      <a:gd name="T19" fmla="*/ 0 h 678"/>
                      <a:gd name="T20" fmla="*/ 0 w 419"/>
                      <a:gd name="T21" fmla="*/ 0 h 67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19"/>
                      <a:gd name="T34" fmla="*/ 0 h 678"/>
                      <a:gd name="T35" fmla="*/ 419 w 419"/>
                      <a:gd name="T36" fmla="*/ 678 h 67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19" h="678">
                        <a:moveTo>
                          <a:pt x="0" y="646"/>
                        </a:moveTo>
                        <a:lnTo>
                          <a:pt x="193" y="678"/>
                        </a:lnTo>
                        <a:lnTo>
                          <a:pt x="289" y="678"/>
                        </a:lnTo>
                        <a:lnTo>
                          <a:pt x="419" y="167"/>
                        </a:lnTo>
                        <a:lnTo>
                          <a:pt x="235" y="97"/>
                        </a:lnTo>
                        <a:lnTo>
                          <a:pt x="202" y="0"/>
                        </a:lnTo>
                        <a:lnTo>
                          <a:pt x="16" y="6"/>
                        </a:lnTo>
                        <a:lnTo>
                          <a:pt x="27" y="199"/>
                        </a:lnTo>
                        <a:lnTo>
                          <a:pt x="155" y="264"/>
                        </a:lnTo>
                        <a:lnTo>
                          <a:pt x="32" y="394"/>
                        </a:lnTo>
                        <a:lnTo>
                          <a:pt x="0" y="64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7" name="Freeform 417"/>
                  <p:cNvSpPr>
                    <a:spLocks noChangeAspect="1"/>
                  </p:cNvSpPr>
                  <p:nvPr/>
                </p:nvSpPr>
                <p:spPr bwMode="gray">
                  <a:xfrm>
                    <a:off x="4735093" y="513396"/>
                    <a:ext cx="496922" cy="771178"/>
                  </a:xfrm>
                  <a:custGeom>
                    <a:avLst/>
                    <a:gdLst>
                      <a:gd name="T0" fmla="*/ 0 w 1696"/>
                      <a:gd name="T1" fmla="*/ 0 h 3060"/>
                      <a:gd name="T2" fmla="*/ 0 w 1696"/>
                      <a:gd name="T3" fmla="*/ 0 h 3060"/>
                      <a:gd name="T4" fmla="*/ 0 w 1696"/>
                      <a:gd name="T5" fmla="*/ 0 h 3060"/>
                      <a:gd name="T6" fmla="*/ 0 w 1696"/>
                      <a:gd name="T7" fmla="*/ 0 h 3060"/>
                      <a:gd name="T8" fmla="*/ 0 w 1696"/>
                      <a:gd name="T9" fmla="*/ 0 h 3060"/>
                      <a:gd name="T10" fmla="*/ 0 w 1696"/>
                      <a:gd name="T11" fmla="*/ 0 h 3060"/>
                      <a:gd name="T12" fmla="*/ 0 w 1696"/>
                      <a:gd name="T13" fmla="*/ 0 h 3060"/>
                      <a:gd name="T14" fmla="*/ 0 w 1696"/>
                      <a:gd name="T15" fmla="*/ 0 h 3060"/>
                      <a:gd name="T16" fmla="*/ 0 w 1696"/>
                      <a:gd name="T17" fmla="*/ 0 h 3060"/>
                      <a:gd name="T18" fmla="*/ 0 w 1696"/>
                      <a:gd name="T19" fmla="*/ 0 h 3060"/>
                      <a:gd name="T20" fmla="*/ 0 w 1696"/>
                      <a:gd name="T21" fmla="*/ 0 h 3060"/>
                      <a:gd name="T22" fmla="*/ 0 w 1696"/>
                      <a:gd name="T23" fmla="*/ 0 h 3060"/>
                      <a:gd name="T24" fmla="*/ 0 w 1696"/>
                      <a:gd name="T25" fmla="*/ 0 h 3060"/>
                      <a:gd name="T26" fmla="*/ 0 w 1696"/>
                      <a:gd name="T27" fmla="*/ 0 h 3060"/>
                      <a:gd name="T28" fmla="*/ 0 w 1696"/>
                      <a:gd name="T29" fmla="*/ 0 h 3060"/>
                      <a:gd name="T30" fmla="*/ 0 w 1696"/>
                      <a:gd name="T31" fmla="*/ 0 h 3060"/>
                      <a:gd name="T32" fmla="*/ 0 w 1696"/>
                      <a:gd name="T33" fmla="*/ 0 h 3060"/>
                      <a:gd name="T34" fmla="*/ 0 w 1696"/>
                      <a:gd name="T35" fmla="*/ 0 h 3060"/>
                      <a:gd name="T36" fmla="*/ 0 w 1696"/>
                      <a:gd name="T37" fmla="*/ 0 h 3060"/>
                      <a:gd name="T38" fmla="*/ 0 w 1696"/>
                      <a:gd name="T39" fmla="*/ 0 h 3060"/>
                      <a:gd name="T40" fmla="*/ 0 w 1696"/>
                      <a:gd name="T41" fmla="*/ 0 h 3060"/>
                      <a:gd name="T42" fmla="*/ 0 w 1696"/>
                      <a:gd name="T43" fmla="*/ 0 h 3060"/>
                      <a:gd name="T44" fmla="*/ 0 w 1696"/>
                      <a:gd name="T45" fmla="*/ 0 h 3060"/>
                      <a:gd name="T46" fmla="*/ 0 w 1696"/>
                      <a:gd name="T47" fmla="*/ 0 h 3060"/>
                      <a:gd name="T48" fmla="*/ 0 w 1696"/>
                      <a:gd name="T49" fmla="*/ 0 h 3060"/>
                      <a:gd name="T50" fmla="*/ 0 w 1696"/>
                      <a:gd name="T51" fmla="*/ 0 h 3060"/>
                      <a:gd name="T52" fmla="*/ 0 w 1696"/>
                      <a:gd name="T53" fmla="*/ 0 h 3060"/>
                      <a:gd name="T54" fmla="*/ 0 w 1696"/>
                      <a:gd name="T55" fmla="*/ 0 h 3060"/>
                      <a:gd name="T56" fmla="*/ 0 w 1696"/>
                      <a:gd name="T57" fmla="*/ 0 h 3060"/>
                      <a:gd name="T58" fmla="*/ 0 w 1696"/>
                      <a:gd name="T59" fmla="*/ 0 h 3060"/>
                      <a:gd name="T60" fmla="*/ 0 w 1696"/>
                      <a:gd name="T61" fmla="*/ 0 h 3060"/>
                      <a:gd name="T62" fmla="*/ 0 w 1696"/>
                      <a:gd name="T63" fmla="*/ 0 h 3060"/>
                      <a:gd name="T64" fmla="*/ 0 w 1696"/>
                      <a:gd name="T65" fmla="*/ 0 h 3060"/>
                      <a:gd name="T66" fmla="*/ 0 w 1696"/>
                      <a:gd name="T67" fmla="*/ 0 h 3060"/>
                      <a:gd name="T68" fmla="*/ 0 w 1696"/>
                      <a:gd name="T69" fmla="*/ 0 h 3060"/>
                      <a:gd name="T70" fmla="*/ 0 w 1696"/>
                      <a:gd name="T71" fmla="*/ 0 h 3060"/>
                      <a:gd name="T72" fmla="*/ 0 w 1696"/>
                      <a:gd name="T73" fmla="*/ 0 h 3060"/>
                      <a:gd name="T74" fmla="*/ 0 w 1696"/>
                      <a:gd name="T75" fmla="*/ 0 h 3060"/>
                      <a:gd name="T76" fmla="*/ 0 w 1696"/>
                      <a:gd name="T77" fmla="*/ 0 h 3060"/>
                      <a:gd name="T78" fmla="*/ 0 w 1696"/>
                      <a:gd name="T79" fmla="*/ 0 h 3060"/>
                      <a:gd name="T80" fmla="*/ 0 w 1696"/>
                      <a:gd name="T81" fmla="*/ 0 h 3060"/>
                      <a:gd name="T82" fmla="*/ 0 w 1696"/>
                      <a:gd name="T83" fmla="*/ 0 h 3060"/>
                      <a:gd name="T84" fmla="*/ 0 w 1696"/>
                      <a:gd name="T85" fmla="*/ 0 h 3060"/>
                      <a:gd name="T86" fmla="*/ 0 w 1696"/>
                      <a:gd name="T87" fmla="*/ 0 h 3060"/>
                      <a:gd name="T88" fmla="*/ 0 w 1696"/>
                      <a:gd name="T89" fmla="*/ 0 h 3060"/>
                      <a:gd name="T90" fmla="*/ 0 w 1696"/>
                      <a:gd name="T91" fmla="*/ 0 h 3060"/>
                      <a:gd name="T92" fmla="*/ 0 w 1696"/>
                      <a:gd name="T93" fmla="*/ 0 h 30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96"/>
                      <a:gd name="T142" fmla="*/ 0 h 3060"/>
                      <a:gd name="T143" fmla="*/ 1696 w 1696"/>
                      <a:gd name="T144" fmla="*/ 3060 h 30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96" h="3060">
                        <a:moveTo>
                          <a:pt x="1497" y="3060"/>
                        </a:moveTo>
                        <a:lnTo>
                          <a:pt x="1307" y="2779"/>
                        </a:lnTo>
                        <a:lnTo>
                          <a:pt x="1194" y="2666"/>
                        </a:lnTo>
                        <a:lnTo>
                          <a:pt x="1211" y="2343"/>
                        </a:lnTo>
                        <a:lnTo>
                          <a:pt x="1016" y="1795"/>
                        </a:lnTo>
                        <a:lnTo>
                          <a:pt x="984" y="1407"/>
                        </a:lnTo>
                        <a:lnTo>
                          <a:pt x="694" y="1182"/>
                        </a:lnTo>
                        <a:lnTo>
                          <a:pt x="662" y="1036"/>
                        </a:lnTo>
                        <a:lnTo>
                          <a:pt x="516" y="1085"/>
                        </a:lnTo>
                        <a:lnTo>
                          <a:pt x="533" y="1246"/>
                        </a:lnTo>
                        <a:lnTo>
                          <a:pt x="549" y="1262"/>
                        </a:lnTo>
                        <a:lnTo>
                          <a:pt x="435" y="1272"/>
                        </a:lnTo>
                        <a:lnTo>
                          <a:pt x="339" y="1191"/>
                        </a:lnTo>
                        <a:lnTo>
                          <a:pt x="249" y="1085"/>
                        </a:lnTo>
                        <a:lnTo>
                          <a:pt x="168" y="1068"/>
                        </a:lnTo>
                        <a:lnTo>
                          <a:pt x="151" y="988"/>
                        </a:lnTo>
                        <a:lnTo>
                          <a:pt x="49" y="959"/>
                        </a:lnTo>
                        <a:lnTo>
                          <a:pt x="0" y="858"/>
                        </a:lnTo>
                        <a:lnTo>
                          <a:pt x="104" y="794"/>
                        </a:lnTo>
                        <a:lnTo>
                          <a:pt x="151" y="691"/>
                        </a:lnTo>
                        <a:lnTo>
                          <a:pt x="378" y="519"/>
                        </a:lnTo>
                        <a:lnTo>
                          <a:pt x="475" y="440"/>
                        </a:lnTo>
                        <a:lnTo>
                          <a:pt x="652" y="400"/>
                        </a:lnTo>
                        <a:lnTo>
                          <a:pt x="717" y="585"/>
                        </a:lnTo>
                        <a:lnTo>
                          <a:pt x="855" y="498"/>
                        </a:lnTo>
                        <a:lnTo>
                          <a:pt x="1007" y="481"/>
                        </a:lnTo>
                        <a:lnTo>
                          <a:pt x="1135" y="78"/>
                        </a:lnTo>
                        <a:lnTo>
                          <a:pt x="1294" y="0"/>
                        </a:lnTo>
                        <a:lnTo>
                          <a:pt x="1500" y="601"/>
                        </a:lnTo>
                        <a:lnTo>
                          <a:pt x="1582" y="729"/>
                        </a:lnTo>
                        <a:lnTo>
                          <a:pt x="1339" y="811"/>
                        </a:lnTo>
                        <a:lnTo>
                          <a:pt x="1275" y="1053"/>
                        </a:lnTo>
                        <a:lnTo>
                          <a:pt x="1339" y="1197"/>
                        </a:lnTo>
                        <a:lnTo>
                          <a:pt x="1226" y="1229"/>
                        </a:lnTo>
                        <a:lnTo>
                          <a:pt x="1323" y="1392"/>
                        </a:lnTo>
                        <a:lnTo>
                          <a:pt x="1211" y="1504"/>
                        </a:lnTo>
                        <a:lnTo>
                          <a:pt x="1533" y="1956"/>
                        </a:lnTo>
                        <a:lnTo>
                          <a:pt x="1646" y="1843"/>
                        </a:lnTo>
                        <a:lnTo>
                          <a:pt x="1696" y="1914"/>
                        </a:lnTo>
                        <a:lnTo>
                          <a:pt x="1465" y="2213"/>
                        </a:lnTo>
                        <a:lnTo>
                          <a:pt x="1580" y="2461"/>
                        </a:lnTo>
                        <a:lnTo>
                          <a:pt x="1531" y="2560"/>
                        </a:lnTo>
                        <a:lnTo>
                          <a:pt x="1416" y="2593"/>
                        </a:lnTo>
                        <a:lnTo>
                          <a:pt x="1431" y="2741"/>
                        </a:lnTo>
                        <a:lnTo>
                          <a:pt x="1614" y="2741"/>
                        </a:lnTo>
                        <a:lnTo>
                          <a:pt x="1630" y="2890"/>
                        </a:lnTo>
                        <a:lnTo>
                          <a:pt x="1497" y="306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8" name="Freeform 418"/>
                  <p:cNvSpPr>
                    <a:spLocks noChangeAspect="1" noEditPoints="1"/>
                  </p:cNvSpPr>
                  <p:nvPr/>
                </p:nvSpPr>
                <p:spPr bwMode="gray">
                  <a:xfrm>
                    <a:off x="2445601" y="1503394"/>
                    <a:ext cx="750161" cy="1122107"/>
                  </a:xfrm>
                  <a:custGeom>
                    <a:avLst/>
                    <a:gdLst>
                      <a:gd name="T0" fmla="*/ 0 w 2548"/>
                      <a:gd name="T1" fmla="*/ 0 h 4443"/>
                      <a:gd name="T2" fmla="*/ 0 w 2548"/>
                      <a:gd name="T3" fmla="*/ 0 h 4443"/>
                      <a:gd name="T4" fmla="*/ 0 w 2548"/>
                      <a:gd name="T5" fmla="*/ 0 h 4443"/>
                      <a:gd name="T6" fmla="*/ 0 w 2548"/>
                      <a:gd name="T7" fmla="*/ 0 h 4443"/>
                      <a:gd name="T8" fmla="*/ 0 w 2548"/>
                      <a:gd name="T9" fmla="*/ 0 h 4443"/>
                      <a:gd name="T10" fmla="*/ 0 w 2548"/>
                      <a:gd name="T11" fmla="*/ 0 h 4443"/>
                      <a:gd name="T12" fmla="*/ 0 w 2548"/>
                      <a:gd name="T13" fmla="*/ 0 h 4443"/>
                      <a:gd name="T14" fmla="*/ 0 w 2548"/>
                      <a:gd name="T15" fmla="*/ 0 h 4443"/>
                      <a:gd name="T16" fmla="*/ 0 w 2548"/>
                      <a:gd name="T17" fmla="*/ 0 h 4443"/>
                      <a:gd name="T18" fmla="*/ 0 w 2548"/>
                      <a:gd name="T19" fmla="*/ 0 h 4443"/>
                      <a:gd name="T20" fmla="*/ 0 w 2548"/>
                      <a:gd name="T21" fmla="*/ 0 h 4443"/>
                      <a:gd name="T22" fmla="*/ 0 w 2548"/>
                      <a:gd name="T23" fmla="*/ 0 h 4443"/>
                      <a:gd name="T24" fmla="*/ 0 w 2548"/>
                      <a:gd name="T25" fmla="*/ 0 h 4443"/>
                      <a:gd name="T26" fmla="*/ 0 w 2548"/>
                      <a:gd name="T27" fmla="*/ 0 h 4443"/>
                      <a:gd name="T28" fmla="*/ 0 w 2548"/>
                      <a:gd name="T29" fmla="*/ 0 h 4443"/>
                      <a:gd name="T30" fmla="*/ 0 w 2548"/>
                      <a:gd name="T31" fmla="*/ 0 h 4443"/>
                      <a:gd name="T32" fmla="*/ 0 w 2548"/>
                      <a:gd name="T33" fmla="*/ 0 h 4443"/>
                      <a:gd name="T34" fmla="*/ 0 w 2548"/>
                      <a:gd name="T35" fmla="*/ 0 h 4443"/>
                      <a:gd name="T36" fmla="*/ 0 w 2548"/>
                      <a:gd name="T37" fmla="*/ 0 h 4443"/>
                      <a:gd name="T38" fmla="*/ 0 w 2548"/>
                      <a:gd name="T39" fmla="*/ 0 h 4443"/>
                      <a:gd name="T40" fmla="*/ 0 w 2548"/>
                      <a:gd name="T41" fmla="*/ 0 h 4443"/>
                      <a:gd name="T42" fmla="*/ 0 w 2548"/>
                      <a:gd name="T43" fmla="*/ 0 h 4443"/>
                      <a:gd name="T44" fmla="*/ 0 w 2548"/>
                      <a:gd name="T45" fmla="*/ 0 h 4443"/>
                      <a:gd name="T46" fmla="*/ 0 w 2548"/>
                      <a:gd name="T47" fmla="*/ 0 h 4443"/>
                      <a:gd name="T48" fmla="*/ 0 w 2548"/>
                      <a:gd name="T49" fmla="*/ 0 h 4443"/>
                      <a:gd name="T50" fmla="*/ 0 w 2548"/>
                      <a:gd name="T51" fmla="*/ 0 h 4443"/>
                      <a:gd name="T52" fmla="*/ 0 w 2548"/>
                      <a:gd name="T53" fmla="*/ 0 h 4443"/>
                      <a:gd name="T54" fmla="*/ 0 w 2548"/>
                      <a:gd name="T55" fmla="*/ 0 h 4443"/>
                      <a:gd name="T56" fmla="*/ 0 w 2548"/>
                      <a:gd name="T57" fmla="*/ 0 h 4443"/>
                      <a:gd name="T58" fmla="*/ 0 w 2548"/>
                      <a:gd name="T59" fmla="*/ 0 h 4443"/>
                      <a:gd name="T60" fmla="*/ 0 w 2548"/>
                      <a:gd name="T61" fmla="*/ 0 h 4443"/>
                      <a:gd name="T62" fmla="*/ 0 w 2548"/>
                      <a:gd name="T63" fmla="*/ 0 h 4443"/>
                      <a:gd name="T64" fmla="*/ 0 w 2548"/>
                      <a:gd name="T65" fmla="*/ 0 h 4443"/>
                      <a:gd name="T66" fmla="*/ 0 w 2548"/>
                      <a:gd name="T67" fmla="*/ 0 h 4443"/>
                      <a:gd name="T68" fmla="*/ 0 w 2548"/>
                      <a:gd name="T69" fmla="*/ 0 h 4443"/>
                      <a:gd name="T70" fmla="*/ 0 w 2548"/>
                      <a:gd name="T71" fmla="*/ 0 h 4443"/>
                      <a:gd name="T72" fmla="*/ 0 w 2548"/>
                      <a:gd name="T73" fmla="*/ 0 h 4443"/>
                      <a:gd name="T74" fmla="*/ 0 w 2548"/>
                      <a:gd name="T75" fmla="*/ 0 h 4443"/>
                      <a:gd name="T76" fmla="*/ 0 w 2548"/>
                      <a:gd name="T77" fmla="*/ 0 h 4443"/>
                      <a:gd name="T78" fmla="*/ 0 w 2548"/>
                      <a:gd name="T79" fmla="*/ 0 h 4443"/>
                      <a:gd name="T80" fmla="*/ 0 w 2548"/>
                      <a:gd name="T81" fmla="*/ 0 h 4443"/>
                      <a:gd name="T82" fmla="*/ 0 w 2548"/>
                      <a:gd name="T83" fmla="*/ 0 h 4443"/>
                      <a:gd name="T84" fmla="*/ 0 w 2548"/>
                      <a:gd name="T85" fmla="*/ 0 h 4443"/>
                      <a:gd name="T86" fmla="*/ 0 w 2548"/>
                      <a:gd name="T87" fmla="*/ 0 h 4443"/>
                      <a:gd name="T88" fmla="*/ 0 w 2548"/>
                      <a:gd name="T89" fmla="*/ 0 h 4443"/>
                      <a:gd name="T90" fmla="*/ 0 w 2548"/>
                      <a:gd name="T91" fmla="*/ 0 h 4443"/>
                      <a:gd name="T92" fmla="*/ 0 w 2548"/>
                      <a:gd name="T93" fmla="*/ 0 h 4443"/>
                      <a:gd name="T94" fmla="*/ 0 w 2548"/>
                      <a:gd name="T95" fmla="*/ 0 h 4443"/>
                      <a:gd name="T96" fmla="*/ 0 w 2548"/>
                      <a:gd name="T97" fmla="*/ 0 h 4443"/>
                      <a:gd name="T98" fmla="*/ 0 w 2548"/>
                      <a:gd name="T99" fmla="*/ 0 h 4443"/>
                      <a:gd name="T100" fmla="*/ 0 w 2548"/>
                      <a:gd name="T101" fmla="*/ 0 h 4443"/>
                      <a:gd name="T102" fmla="*/ 0 w 2548"/>
                      <a:gd name="T103" fmla="*/ 0 h 4443"/>
                      <a:gd name="T104" fmla="*/ 0 w 2548"/>
                      <a:gd name="T105" fmla="*/ 0 h 4443"/>
                      <a:gd name="T106" fmla="*/ 0 w 2548"/>
                      <a:gd name="T107" fmla="*/ 0 h 4443"/>
                      <a:gd name="T108" fmla="*/ 0 w 2548"/>
                      <a:gd name="T109" fmla="*/ 0 h 4443"/>
                      <a:gd name="T110" fmla="*/ 0 w 2548"/>
                      <a:gd name="T111" fmla="*/ 0 h 4443"/>
                      <a:gd name="T112" fmla="*/ 0 w 2548"/>
                      <a:gd name="T113" fmla="*/ 0 h 4443"/>
                      <a:gd name="T114" fmla="*/ 0 w 2548"/>
                      <a:gd name="T115" fmla="*/ 0 h 4443"/>
                      <a:gd name="T116" fmla="*/ 0 w 2548"/>
                      <a:gd name="T117" fmla="*/ 0 h 444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548"/>
                      <a:gd name="T178" fmla="*/ 0 h 4443"/>
                      <a:gd name="T179" fmla="*/ 2548 w 2548"/>
                      <a:gd name="T180" fmla="*/ 4443 h 4443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548" h="4443">
                        <a:moveTo>
                          <a:pt x="903" y="4331"/>
                        </a:moveTo>
                        <a:lnTo>
                          <a:pt x="839" y="4356"/>
                        </a:lnTo>
                        <a:lnTo>
                          <a:pt x="985" y="4218"/>
                        </a:lnTo>
                        <a:lnTo>
                          <a:pt x="1091" y="4163"/>
                        </a:lnTo>
                        <a:lnTo>
                          <a:pt x="1074" y="4066"/>
                        </a:lnTo>
                        <a:lnTo>
                          <a:pt x="1146" y="4049"/>
                        </a:lnTo>
                        <a:lnTo>
                          <a:pt x="1064" y="3879"/>
                        </a:lnTo>
                        <a:lnTo>
                          <a:pt x="1032" y="3701"/>
                        </a:lnTo>
                        <a:lnTo>
                          <a:pt x="854" y="3550"/>
                        </a:lnTo>
                        <a:lnTo>
                          <a:pt x="720" y="3566"/>
                        </a:lnTo>
                        <a:lnTo>
                          <a:pt x="639" y="3453"/>
                        </a:lnTo>
                        <a:lnTo>
                          <a:pt x="591" y="3476"/>
                        </a:lnTo>
                        <a:lnTo>
                          <a:pt x="639" y="3453"/>
                        </a:lnTo>
                        <a:lnTo>
                          <a:pt x="735" y="3324"/>
                        </a:lnTo>
                        <a:lnTo>
                          <a:pt x="614" y="3169"/>
                        </a:lnTo>
                        <a:lnTo>
                          <a:pt x="606" y="3099"/>
                        </a:lnTo>
                        <a:lnTo>
                          <a:pt x="606" y="3001"/>
                        </a:lnTo>
                        <a:lnTo>
                          <a:pt x="726" y="2904"/>
                        </a:lnTo>
                        <a:lnTo>
                          <a:pt x="703" y="2807"/>
                        </a:lnTo>
                        <a:lnTo>
                          <a:pt x="526" y="2727"/>
                        </a:lnTo>
                        <a:lnTo>
                          <a:pt x="565" y="2597"/>
                        </a:lnTo>
                        <a:lnTo>
                          <a:pt x="688" y="2508"/>
                        </a:lnTo>
                        <a:lnTo>
                          <a:pt x="671" y="2453"/>
                        </a:lnTo>
                        <a:lnTo>
                          <a:pt x="526" y="2444"/>
                        </a:lnTo>
                        <a:lnTo>
                          <a:pt x="478" y="2330"/>
                        </a:lnTo>
                        <a:lnTo>
                          <a:pt x="339" y="2259"/>
                        </a:lnTo>
                        <a:lnTo>
                          <a:pt x="122" y="2275"/>
                        </a:lnTo>
                        <a:lnTo>
                          <a:pt x="139" y="2120"/>
                        </a:lnTo>
                        <a:lnTo>
                          <a:pt x="97" y="2050"/>
                        </a:lnTo>
                        <a:lnTo>
                          <a:pt x="129" y="1959"/>
                        </a:lnTo>
                        <a:lnTo>
                          <a:pt x="317" y="1862"/>
                        </a:lnTo>
                        <a:lnTo>
                          <a:pt x="323" y="1808"/>
                        </a:lnTo>
                        <a:lnTo>
                          <a:pt x="156" y="1734"/>
                        </a:lnTo>
                        <a:lnTo>
                          <a:pt x="145" y="1607"/>
                        </a:lnTo>
                        <a:lnTo>
                          <a:pt x="188" y="1501"/>
                        </a:lnTo>
                        <a:lnTo>
                          <a:pt x="317" y="1410"/>
                        </a:lnTo>
                        <a:lnTo>
                          <a:pt x="235" y="1249"/>
                        </a:lnTo>
                        <a:lnTo>
                          <a:pt x="371" y="1120"/>
                        </a:lnTo>
                        <a:lnTo>
                          <a:pt x="339" y="969"/>
                        </a:lnTo>
                        <a:lnTo>
                          <a:pt x="194" y="904"/>
                        </a:lnTo>
                        <a:lnTo>
                          <a:pt x="203" y="742"/>
                        </a:lnTo>
                        <a:lnTo>
                          <a:pt x="80" y="620"/>
                        </a:lnTo>
                        <a:lnTo>
                          <a:pt x="107" y="443"/>
                        </a:lnTo>
                        <a:lnTo>
                          <a:pt x="10" y="297"/>
                        </a:lnTo>
                        <a:lnTo>
                          <a:pt x="65" y="200"/>
                        </a:lnTo>
                        <a:lnTo>
                          <a:pt x="0" y="97"/>
                        </a:lnTo>
                        <a:lnTo>
                          <a:pt x="129" y="0"/>
                        </a:lnTo>
                        <a:lnTo>
                          <a:pt x="140" y="57"/>
                        </a:lnTo>
                        <a:lnTo>
                          <a:pt x="150" y="187"/>
                        </a:lnTo>
                        <a:lnTo>
                          <a:pt x="239" y="233"/>
                        </a:lnTo>
                        <a:lnTo>
                          <a:pt x="331" y="48"/>
                        </a:lnTo>
                        <a:lnTo>
                          <a:pt x="437" y="136"/>
                        </a:lnTo>
                        <a:lnTo>
                          <a:pt x="513" y="253"/>
                        </a:lnTo>
                        <a:lnTo>
                          <a:pt x="713" y="210"/>
                        </a:lnTo>
                        <a:lnTo>
                          <a:pt x="890" y="265"/>
                        </a:lnTo>
                        <a:lnTo>
                          <a:pt x="894" y="340"/>
                        </a:lnTo>
                        <a:lnTo>
                          <a:pt x="778" y="525"/>
                        </a:lnTo>
                        <a:lnTo>
                          <a:pt x="668" y="551"/>
                        </a:lnTo>
                        <a:lnTo>
                          <a:pt x="702" y="687"/>
                        </a:lnTo>
                        <a:lnTo>
                          <a:pt x="629" y="772"/>
                        </a:lnTo>
                        <a:lnTo>
                          <a:pt x="702" y="836"/>
                        </a:lnTo>
                        <a:lnTo>
                          <a:pt x="668" y="980"/>
                        </a:lnTo>
                        <a:lnTo>
                          <a:pt x="983" y="1095"/>
                        </a:lnTo>
                        <a:lnTo>
                          <a:pt x="1109" y="1280"/>
                        </a:lnTo>
                        <a:lnTo>
                          <a:pt x="1010" y="1329"/>
                        </a:lnTo>
                        <a:lnTo>
                          <a:pt x="961" y="1556"/>
                        </a:lnTo>
                        <a:lnTo>
                          <a:pt x="877" y="1582"/>
                        </a:lnTo>
                        <a:lnTo>
                          <a:pt x="785" y="1680"/>
                        </a:lnTo>
                        <a:lnTo>
                          <a:pt x="927" y="1784"/>
                        </a:lnTo>
                        <a:lnTo>
                          <a:pt x="868" y="1865"/>
                        </a:lnTo>
                        <a:lnTo>
                          <a:pt x="967" y="2069"/>
                        </a:lnTo>
                        <a:lnTo>
                          <a:pt x="1132" y="1988"/>
                        </a:lnTo>
                        <a:lnTo>
                          <a:pt x="1192" y="1890"/>
                        </a:lnTo>
                        <a:lnTo>
                          <a:pt x="1282" y="1956"/>
                        </a:lnTo>
                        <a:lnTo>
                          <a:pt x="1480" y="1962"/>
                        </a:lnTo>
                        <a:lnTo>
                          <a:pt x="1480" y="2237"/>
                        </a:lnTo>
                        <a:lnTo>
                          <a:pt x="1563" y="2335"/>
                        </a:lnTo>
                        <a:lnTo>
                          <a:pt x="1787" y="2318"/>
                        </a:lnTo>
                        <a:lnTo>
                          <a:pt x="2043" y="2249"/>
                        </a:lnTo>
                        <a:lnTo>
                          <a:pt x="2134" y="2156"/>
                        </a:lnTo>
                        <a:lnTo>
                          <a:pt x="2251" y="2217"/>
                        </a:lnTo>
                        <a:lnTo>
                          <a:pt x="2456" y="2199"/>
                        </a:lnTo>
                        <a:lnTo>
                          <a:pt x="2535" y="2281"/>
                        </a:lnTo>
                        <a:lnTo>
                          <a:pt x="2548" y="2491"/>
                        </a:lnTo>
                        <a:lnTo>
                          <a:pt x="2381" y="2669"/>
                        </a:lnTo>
                        <a:lnTo>
                          <a:pt x="2355" y="2824"/>
                        </a:lnTo>
                        <a:lnTo>
                          <a:pt x="2306" y="2815"/>
                        </a:lnTo>
                        <a:lnTo>
                          <a:pt x="2219" y="2685"/>
                        </a:lnTo>
                        <a:lnTo>
                          <a:pt x="2162" y="2679"/>
                        </a:lnTo>
                        <a:lnTo>
                          <a:pt x="2139" y="2766"/>
                        </a:lnTo>
                        <a:lnTo>
                          <a:pt x="1935" y="2792"/>
                        </a:lnTo>
                        <a:lnTo>
                          <a:pt x="1946" y="2879"/>
                        </a:lnTo>
                        <a:lnTo>
                          <a:pt x="1848" y="2968"/>
                        </a:lnTo>
                        <a:lnTo>
                          <a:pt x="1952" y="3088"/>
                        </a:lnTo>
                        <a:lnTo>
                          <a:pt x="1967" y="3250"/>
                        </a:lnTo>
                        <a:lnTo>
                          <a:pt x="1855" y="3330"/>
                        </a:lnTo>
                        <a:lnTo>
                          <a:pt x="1848" y="3663"/>
                        </a:lnTo>
                        <a:lnTo>
                          <a:pt x="1694" y="3695"/>
                        </a:lnTo>
                        <a:lnTo>
                          <a:pt x="1704" y="3765"/>
                        </a:lnTo>
                        <a:lnTo>
                          <a:pt x="1848" y="3873"/>
                        </a:lnTo>
                        <a:lnTo>
                          <a:pt x="1855" y="3873"/>
                        </a:lnTo>
                        <a:lnTo>
                          <a:pt x="1833" y="3921"/>
                        </a:lnTo>
                        <a:lnTo>
                          <a:pt x="1672" y="3975"/>
                        </a:lnTo>
                        <a:lnTo>
                          <a:pt x="1509" y="4137"/>
                        </a:lnTo>
                        <a:lnTo>
                          <a:pt x="1420" y="4324"/>
                        </a:lnTo>
                        <a:lnTo>
                          <a:pt x="1333" y="4356"/>
                        </a:lnTo>
                        <a:lnTo>
                          <a:pt x="1268" y="4443"/>
                        </a:lnTo>
                        <a:lnTo>
                          <a:pt x="977" y="4405"/>
                        </a:lnTo>
                        <a:lnTo>
                          <a:pt x="903" y="4331"/>
                        </a:lnTo>
                        <a:close/>
                        <a:moveTo>
                          <a:pt x="662" y="3768"/>
                        </a:moveTo>
                        <a:lnTo>
                          <a:pt x="581" y="3743"/>
                        </a:lnTo>
                        <a:lnTo>
                          <a:pt x="662" y="3768"/>
                        </a:lnTo>
                        <a:close/>
                        <a:moveTo>
                          <a:pt x="646" y="3598"/>
                        </a:moveTo>
                        <a:lnTo>
                          <a:pt x="591" y="3566"/>
                        </a:lnTo>
                        <a:lnTo>
                          <a:pt x="646" y="359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89" name="Freeform 419"/>
                  <p:cNvSpPr>
                    <a:spLocks noChangeAspect="1"/>
                  </p:cNvSpPr>
                  <p:nvPr/>
                </p:nvSpPr>
                <p:spPr bwMode="gray">
                  <a:xfrm>
                    <a:off x="1196913" y="1696157"/>
                    <a:ext cx="372691" cy="348763"/>
                  </a:xfrm>
                  <a:custGeom>
                    <a:avLst/>
                    <a:gdLst>
                      <a:gd name="T0" fmla="*/ 0 w 1264"/>
                      <a:gd name="T1" fmla="*/ 0 h 1381"/>
                      <a:gd name="T2" fmla="*/ 0 w 1264"/>
                      <a:gd name="T3" fmla="*/ 0 h 1381"/>
                      <a:gd name="T4" fmla="*/ 0 w 1264"/>
                      <a:gd name="T5" fmla="*/ 0 h 1381"/>
                      <a:gd name="T6" fmla="*/ 0 w 1264"/>
                      <a:gd name="T7" fmla="*/ 0 h 1381"/>
                      <a:gd name="T8" fmla="*/ 0 w 1264"/>
                      <a:gd name="T9" fmla="*/ 0 h 1381"/>
                      <a:gd name="T10" fmla="*/ 0 w 1264"/>
                      <a:gd name="T11" fmla="*/ 0 h 1381"/>
                      <a:gd name="T12" fmla="*/ 0 w 1264"/>
                      <a:gd name="T13" fmla="*/ 0 h 1381"/>
                      <a:gd name="T14" fmla="*/ 0 w 1264"/>
                      <a:gd name="T15" fmla="*/ 0 h 1381"/>
                      <a:gd name="T16" fmla="*/ 0 w 1264"/>
                      <a:gd name="T17" fmla="*/ 0 h 1381"/>
                      <a:gd name="T18" fmla="*/ 0 w 1264"/>
                      <a:gd name="T19" fmla="*/ 0 h 1381"/>
                      <a:gd name="T20" fmla="*/ 0 w 1264"/>
                      <a:gd name="T21" fmla="*/ 0 h 1381"/>
                      <a:gd name="T22" fmla="*/ 0 w 1264"/>
                      <a:gd name="T23" fmla="*/ 0 h 1381"/>
                      <a:gd name="T24" fmla="*/ 0 w 1264"/>
                      <a:gd name="T25" fmla="*/ 0 h 1381"/>
                      <a:gd name="T26" fmla="*/ 0 w 1264"/>
                      <a:gd name="T27" fmla="*/ 0 h 1381"/>
                      <a:gd name="T28" fmla="*/ 0 w 1264"/>
                      <a:gd name="T29" fmla="*/ 0 h 1381"/>
                      <a:gd name="T30" fmla="*/ 0 w 1264"/>
                      <a:gd name="T31" fmla="*/ 0 h 1381"/>
                      <a:gd name="T32" fmla="*/ 0 w 1264"/>
                      <a:gd name="T33" fmla="*/ 0 h 1381"/>
                      <a:gd name="T34" fmla="*/ 0 w 1264"/>
                      <a:gd name="T35" fmla="*/ 0 h 1381"/>
                      <a:gd name="T36" fmla="*/ 0 w 1264"/>
                      <a:gd name="T37" fmla="*/ 0 h 1381"/>
                      <a:gd name="T38" fmla="*/ 0 w 1264"/>
                      <a:gd name="T39" fmla="*/ 0 h 1381"/>
                      <a:gd name="T40" fmla="*/ 0 w 1264"/>
                      <a:gd name="T41" fmla="*/ 0 h 1381"/>
                      <a:gd name="T42" fmla="*/ 0 w 1264"/>
                      <a:gd name="T43" fmla="*/ 0 h 1381"/>
                      <a:gd name="T44" fmla="*/ 0 w 1264"/>
                      <a:gd name="T45" fmla="*/ 0 h 1381"/>
                      <a:gd name="T46" fmla="*/ 0 w 1264"/>
                      <a:gd name="T47" fmla="*/ 0 h 1381"/>
                      <a:gd name="T48" fmla="*/ 0 w 1264"/>
                      <a:gd name="T49" fmla="*/ 0 h 1381"/>
                      <a:gd name="T50" fmla="*/ 0 w 1264"/>
                      <a:gd name="T51" fmla="*/ 0 h 1381"/>
                      <a:gd name="T52" fmla="*/ 0 w 1264"/>
                      <a:gd name="T53" fmla="*/ 0 h 1381"/>
                      <a:gd name="T54" fmla="*/ 0 w 1264"/>
                      <a:gd name="T55" fmla="*/ 0 h 1381"/>
                      <a:gd name="T56" fmla="*/ 0 w 1264"/>
                      <a:gd name="T57" fmla="*/ 0 h 1381"/>
                      <a:gd name="T58" fmla="*/ 0 w 1264"/>
                      <a:gd name="T59" fmla="*/ 0 h 1381"/>
                      <a:gd name="T60" fmla="*/ 0 w 1264"/>
                      <a:gd name="T61" fmla="*/ 0 h 1381"/>
                      <a:gd name="T62" fmla="*/ 0 w 1264"/>
                      <a:gd name="T63" fmla="*/ 0 h 1381"/>
                      <a:gd name="T64" fmla="*/ 0 w 1264"/>
                      <a:gd name="T65" fmla="*/ 0 h 1381"/>
                      <a:gd name="T66" fmla="*/ 0 w 1264"/>
                      <a:gd name="T67" fmla="*/ 0 h 1381"/>
                      <a:gd name="T68" fmla="*/ 0 w 1264"/>
                      <a:gd name="T69" fmla="*/ 0 h 1381"/>
                      <a:gd name="T70" fmla="*/ 0 w 1264"/>
                      <a:gd name="T71" fmla="*/ 0 h 1381"/>
                      <a:gd name="T72" fmla="*/ 0 w 1264"/>
                      <a:gd name="T73" fmla="*/ 0 h 1381"/>
                      <a:gd name="T74" fmla="*/ 0 w 1264"/>
                      <a:gd name="T75" fmla="*/ 0 h 1381"/>
                      <a:gd name="T76" fmla="*/ 0 w 1264"/>
                      <a:gd name="T77" fmla="*/ 0 h 1381"/>
                      <a:gd name="T78" fmla="*/ 0 w 1264"/>
                      <a:gd name="T79" fmla="*/ 0 h 1381"/>
                      <a:gd name="T80" fmla="*/ 0 w 1264"/>
                      <a:gd name="T81" fmla="*/ 0 h 138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64"/>
                      <a:gd name="T124" fmla="*/ 0 h 1381"/>
                      <a:gd name="T125" fmla="*/ 1264 w 1264"/>
                      <a:gd name="T126" fmla="*/ 1381 h 138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64" h="1381">
                        <a:moveTo>
                          <a:pt x="313" y="598"/>
                        </a:moveTo>
                        <a:lnTo>
                          <a:pt x="345" y="346"/>
                        </a:lnTo>
                        <a:lnTo>
                          <a:pt x="313" y="598"/>
                        </a:lnTo>
                        <a:lnTo>
                          <a:pt x="506" y="630"/>
                        </a:lnTo>
                        <a:lnTo>
                          <a:pt x="602" y="630"/>
                        </a:lnTo>
                        <a:lnTo>
                          <a:pt x="732" y="119"/>
                        </a:lnTo>
                        <a:lnTo>
                          <a:pt x="548" y="49"/>
                        </a:lnTo>
                        <a:lnTo>
                          <a:pt x="532" y="0"/>
                        </a:lnTo>
                        <a:lnTo>
                          <a:pt x="548" y="49"/>
                        </a:lnTo>
                        <a:lnTo>
                          <a:pt x="732" y="119"/>
                        </a:lnTo>
                        <a:lnTo>
                          <a:pt x="1007" y="96"/>
                        </a:lnTo>
                        <a:lnTo>
                          <a:pt x="1264" y="242"/>
                        </a:lnTo>
                        <a:lnTo>
                          <a:pt x="1242" y="435"/>
                        </a:lnTo>
                        <a:lnTo>
                          <a:pt x="1071" y="571"/>
                        </a:lnTo>
                        <a:lnTo>
                          <a:pt x="958" y="636"/>
                        </a:lnTo>
                        <a:lnTo>
                          <a:pt x="926" y="687"/>
                        </a:lnTo>
                        <a:lnTo>
                          <a:pt x="973" y="751"/>
                        </a:lnTo>
                        <a:lnTo>
                          <a:pt x="973" y="839"/>
                        </a:lnTo>
                        <a:lnTo>
                          <a:pt x="941" y="882"/>
                        </a:lnTo>
                        <a:lnTo>
                          <a:pt x="1000" y="914"/>
                        </a:lnTo>
                        <a:lnTo>
                          <a:pt x="967" y="978"/>
                        </a:lnTo>
                        <a:lnTo>
                          <a:pt x="829" y="1016"/>
                        </a:lnTo>
                        <a:lnTo>
                          <a:pt x="806" y="1107"/>
                        </a:lnTo>
                        <a:lnTo>
                          <a:pt x="716" y="1097"/>
                        </a:lnTo>
                        <a:lnTo>
                          <a:pt x="661" y="1123"/>
                        </a:lnTo>
                        <a:lnTo>
                          <a:pt x="629" y="1220"/>
                        </a:lnTo>
                        <a:lnTo>
                          <a:pt x="515" y="1226"/>
                        </a:lnTo>
                        <a:lnTo>
                          <a:pt x="428" y="1381"/>
                        </a:lnTo>
                        <a:lnTo>
                          <a:pt x="329" y="1340"/>
                        </a:lnTo>
                        <a:lnTo>
                          <a:pt x="322" y="1259"/>
                        </a:lnTo>
                        <a:lnTo>
                          <a:pt x="199" y="1259"/>
                        </a:lnTo>
                        <a:lnTo>
                          <a:pt x="184" y="1204"/>
                        </a:lnTo>
                        <a:lnTo>
                          <a:pt x="129" y="1177"/>
                        </a:lnTo>
                        <a:lnTo>
                          <a:pt x="112" y="1113"/>
                        </a:lnTo>
                        <a:lnTo>
                          <a:pt x="80" y="1107"/>
                        </a:lnTo>
                        <a:lnTo>
                          <a:pt x="0" y="1010"/>
                        </a:lnTo>
                        <a:lnTo>
                          <a:pt x="193" y="961"/>
                        </a:lnTo>
                        <a:lnTo>
                          <a:pt x="184" y="806"/>
                        </a:lnTo>
                        <a:lnTo>
                          <a:pt x="248" y="768"/>
                        </a:lnTo>
                        <a:lnTo>
                          <a:pt x="232" y="613"/>
                        </a:lnTo>
                        <a:lnTo>
                          <a:pt x="313" y="59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90" name="Freeform 420"/>
                  <p:cNvSpPr>
                    <a:spLocks noChangeAspect="1"/>
                  </p:cNvSpPr>
                  <p:nvPr/>
                </p:nvSpPr>
                <p:spPr bwMode="gray">
                  <a:xfrm>
                    <a:off x="2582561" y="2376353"/>
                    <a:ext cx="205458" cy="283776"/>
                  </a:xfrm>
                  <a:custGeom>
                    <a:avLst/>
                    <a:gdLst>
                      <a:gd name="T0" fmla="*/ 0 w 695"/>
                      <a:gd name="T1" fmla="*/ 0 h 1130"/>
                      <a:gd name="T2" fmla="*/ 0 w 695"/>
                      <a:gd name="T3" fmla="*/ 0 h 1130"/>
                      <a:gd name="T4" fmla="*/ 0 w 695"/>
                      <a:gd name="T5" fmla="*/ 0 h 1130"/>
                      <a:gd name="T6" fmla="*/ 0 w 695"/>
                      <a:gd name="T7" fmla="*/ 0 h 1130"/>
                      <a:gd name="T8" fmla="*/ 0 w 695"/>
                      <a:gd name="T9" fmla="*/ 0 h 1130"/>
                      <a:gd name="T10" fmla="*/ 0 w 695"/>
                      <a:gd name="T11" fmla="*/ 0 h 1130"/>
                      <a:gd name="T12" fmla="*/ 0 w 695"/>
                      <a:gd name="T13" fmla="*/ 0 h 1130"/>
                      <a:gd name="T14" fmla="*/ 0 w 695"/>
                      <a:gd name="T15" fmla="*/ 0 h 1130"/>
                      <a:gd name="T16" fmla="*/ 0 w 695"/>
                      <a:gd name="T17" fmla="*/ 0 h 1130"/>
                      <a:gd name="T18" fmla="*/ 0 w 695"/>
                      <a:gd name="T19" fmla="*/ 0 h 1130"/>
                      <a:gd name="T20" fmla="*/ 0 w 695"/>
                      <a:gd name="T21" fmla="*/ 0 h 1130"/>
                      <a:gd name="T22" fmla="*/ 0 w 695"/>
                      <a:gd name="T23" fmla="*/ 0 h 1130"/>
                      <a:gd name="T24" fmla="*/ 0 w 695"/>
                      <a:gd name="T25" fmla="*/ 0 h 1130"/>
                      <a:gd name="T26" fmla="*/ 0 w 695"/>
                      <a:gd name="T27" fmla="*/ 0 h 1130"/>
                      <a:gd name="T28" fmla="*/ 0 w 695"/>
                      <a:gd name="T29" fmla="*/ 0 h 1130"/>
                      <a:gd name="T30" fmla="*/ 0 w 695"/>
                      <a:gd name="T31" fmla="*/ 0 h 1130"/>
                      <a:gd name="T32" fmla="*/ 0 w 695"/>
                      <a:gd name="T33" fmla="*/ 0 h 1130"/>
                      <a:gd name="T34" fmla="*/ 0 w 695"/>
                      <a:gd name="T35" fmla="*/ 0 h 1130"/>
                      <a:gd name="T36" fmla="*/ 0 w 695"/>
                      <a:gd name="T37" fmla="*/ 0 h 1130"/>
                      <a:gd name="T38" fmla="*/ 0 w 695"/>
                      <a:gd name="T39" fmla="*/ 0 h 1130"/>
                      <a:gd name="T40" fmla="*/ 0 w 695"/>
                      <a:gd name="T41" fmla="*/ 0 h 1130"/>
                      <a:gd name="T42" fmla="*/ 0 w 695"/>
                      <a:gd name="T43" fmla="*/ 0 h 1130"/>
                      <a:gd name="T44" fmla="*/ 0 w 695"/>
                      <a:gd name="T45" fmla="*/ 0 h 1130"/>
                      <a:gd name="T46" fmla="*/ 0 w 695"/>
                      <a:gd name="T47" fmla="*/ 0 h 113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95"/>
                      <a:gd name="T73" fmla="*/ 0 h 1130"/>
                      <a:gd name="T74" fmla="*/ 695 w 695"/>
                      <a:gd name="T75" fmla="*/ 1130 h 113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95" h="1130">
                        <a:moveTo>
                          <a:pt x="462" y="867"/>
                        </a:moveTo>
                        <a:lnTo>
                          <a:pt x="534" y="765"/>
                        </a:lnTo>
                        <a:lnTo>
                          <a:pt x="640" y="710"/>
                        </a:lnTo>
                        <a:lnTo>
                          <a:pt x="623" y="613"/>
                        </a:lnTo>
                        <a:lnTo>
                          <a:pt x="695" y="596"/>
                        </a:lnTo>
                        <a:lnTo>
                          <a:pt x="613" y="426"/>
                        </a:lnTo>
                        <a:lnTo>
                          <a:pt x="581" y="248"/>
                        </a:lnTo>
                        <a:lnTo>
                          <a:pt x="403" y="97"/>
                        </a:lnTo>
                        <a:lnTo>
                          <a:pt x="269" y="113"/>
                        </a:lnTo>
                        <a:lnTo>
                          <a:pt x="188" y="0"/>
                        </a:lnTo>
                        <a:lnTo>
                          <a:pt x="140" y="23"/>
                        </a:lnTo>
                        <a:lnTo>
                          <a:pt x="140" y="113"/>
                        </a:lnTo>
                        <a:lnTo>
                          <a:pt x="195" y="145"/>
                        </a:lnTo>
                        <a:lnTo>
                          <a:pt x="130" y="242"/>
                        </a:lnTo>
                        <a:lnTo>
                          <a:pt x="130" y="290"/>
                        </a:lnTo>
                        <a:lnTo>
                          <a:pt x="237" y="322"/>
                        </a:lnTo>
                        <a:lnTo>
                          <a:pt x="204" y="507"/>
                        </a:lnTo>
                        <a:lnTo>
                          <a:pt x="252" y="651"/>
                        </a:lnTo>
                        <a:lnTo>
                          <a:pt x="0" y="1000"/>
                        </a:lnTo>
                        <a:lnTo>
                          <a:pt x="123" y="1130"/>
                        </a:lnTo>
                        <a:lnTo>
                          <a:pt x="163" y="1039"/>
                        </a:lnTo>
                        <a:lnTo>
                          <a:pt x="307" y="1022"/>
                        </a:lnTo>
                        <a:lnTo>
                          <a:pt x="388" y="903"/>
                        </a:lnTo>
                        <a:lnTo>
                          <a:pt x="462" y="86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91" name="Freeform 421"/>
                  <p:cNvSpPr>
                    <a:spLocks noChangeAspect="1" noEditPoints="1"/>
                  </p:cNvSpPr>
                  <p:nvPr/>
                </p:nvSpPr>
                <p:spPr bwMode="gray">
                  <a:xfrm>
                    <a:off x="2128642" y="2432675"/>
                    <a:ext cx="556648" cy="288108"/>
                  </a:xfrm>
                  <a:custGeom>
                    <a:avLst/>
                    <a:gdLst>
                      <a:gd name="T0" fmla="*/ 0 w 1888"/>
                      <a:gd name="T1" fmla="*/ 0 h 1146"/>
                      <a:gd name="T2" fmla="*/ 0 w 1888"/>
                      <a:gd name="T3" fmla="*/ 0 h 1146"/>
                      <a:gd name="T4" fmla="*/ 0 w 1888"/>
                      <a:gd name="T5" fmla="*/ 0 h 1146"/>
                      <a:gd name="T6" fmla="*/ 0 w 1888"/>
                      <a:gd name="T7" fmla="*/ 0 h 1146"/>
                      <a:gd name="T8" fmla="*/ 0 w 1888"/>
                      <a:gd name="T9" fmla="*/ 0 h 1146"/>
                      <a:gd name="T10" fmla="*/ 0 w 1888"/>
                      <a:gd name="T11" fmla="*/ 0 h 1146"/>
                      <a:gd name="T12" fmla="*/ 0 w 1888"/>
                      <a:gd name="T13" fmla="*/ 0 h 1146"/>
                      <a:gd name="T14" fmla="*/ 0 w 1888"/>
                      <a:gd name="T15" fmla="*/ 0 h 1146"/>
                      <a:gd name="T16" fmla="*/ 0 w 1888"/>
                      <a:gd name="T17" fmla="*/ 0 h 1146"/>
                      <a:gd name="T18" fmla="*/ 0 w 1888"/>
                      <a:gd name="T19" fmla="*/ 0 h 1146"/>
                      <a:gd name="T20" fmla="*/ 0 w 1888"/>
                      <a:gd name="T21" fmla="*/ 0 h 1146"/>
                      <a:gd name="T22" fmla="*/ 0 w 1888"/>
                      <a:gd name="T23" fmla="*/ 0 h 1146"/>
                      <a:gd name="T24" fmla="*/ 0 w 1888"/>
                      <a:gd name="T25" fmla="*/ 0 h 1146"/>
                      <a:gd name="T26" fmla="*/ 0 w 1888"/>
                      <a:gd name="T27" fmla="*/ 0 h 1146"/>
                      <a:gd name="T28" fmla="*/ 0 w 1888"/>
                      <a:gd name="T29" fmla="*/ 0 h 1146"/>
                      <a:gd name="T30" fmla="*/ 0 w 1888"/>
                      <a:gd name="T31" fmla="*/ 0 h 1146"/>
                      <a:gd name="T32" fmla="*/ 0 w 1888"/>
                      <a:gd name="T33" fmla="*/ 0 h 1146"/>
                      <a:gd name="T34" fmla="*/ 0 w 1888"/>
                      <a:gd name="T35" fmla="*/ 0 h 1146"/>
                      <a:gd name="T36" fmla="*/ 0 w 1888"/>
                      <a:gd name="T37" fmla="*/ 0 h 1146"/>
                      <a:gd name="T38" fmla="*/ 0 w 1888"/>
                      <a:gd name="T39" fmla="*/ 0 h 1146"/>
                      <a:gd name="T40" fmla="*/ 0 w 1888"/>
                      <a:gd name="T41" fmla="*/ 0 h 1146"/>
                      <a:gd name="T42" fmla="*/ 0 w 1888"/>
                      <a:gd name="T43" fmla="*/ 0 h 1146"/>
                      <a:gd name="T44" fmla="*/ 0 w 1888"/>
                      <a:gd name="T45" fmla="*/ 0 h 1146"/>
                      <a:gd name="T46" fmla="*/ 0 w 1888"/>
                      <a:gd name="T47" fmla="*/ 0 h 1146"/>
                      <a:gd name="T48" fmla="*/ 0 w 1888"/>
                      <a:gd name="T49" fmla="*/ 0 h 1146"/>
                      <a:gd name="T50" fmla="*/ 0 w 1888"/>
                      <a:gd name="T51" fmla="*/ 0 h 1146"/>
                      <a:gd name="T52" fmla="*/ 0 w 1888"/>
                      <a:gd name="T53" fmla="*/ 0 h 1146"/>
                      <a:gd name="T54" fmla="*/ 0 w 1888"/>
                      <a:gd name="T55" fmla="*/ 0 h 1146"/>
                      <a:gd name="T56" fmla="*/ 0 w 1888"/>
                      <a:gd name="T57" fmla="*/ 0 h 1146"/>
                      <a:gd name="T58" fmla="*/ 0 w 1888"/>
                      <a:gd name="T59" fmla="*/ 0 h 1146"/>
                      <a:gd name="T60" fmla="*/ 0 w 1888"/>
                      <a:gd name="T61" fmla="*/ 0 h 1146"/>
                      <a:gd name="T62" fmla="*/ 0 w 1888"/>
                      <a:gd name="T63" fmla="*/ 0 h 1146"/>
                      <a:gd name="T64" fmla="*/ 0 w 1888"/>
                      <a:gd name="T65" fmla="*/ 0 h 1146"/>
                      <a:gd name="T66" fmla="*/ 0 w 1888"/>
                      <a:gd name="T67" fmla="*/ 0 h 1146"/>
                      <a:gd name="T68" fmla="*/ 0 w 1888"/>
                      <a:gd name="T69" fmla="*/ 0 h 1146"/>
                      <a:gd name="T70" fmla="*/ 0 w 1888"/>
                      <a:gd name="T71" fmla="*/ 0 h 1146"/>
                      <a:gd name="T72" fmla="*/ 0 w 1888"/>
                      <a:gd name="T73" fmla="*/ 0 h 1146"/>
                      <a:gd name="T74" fmla="*/ 0 w 1888"/>
                      <a:gd name="T75" fmla="*/ 0 h 1146"/>
                      <a:gd name="T76" fmla="*/ 0 w 1888"/>
                      <a:gd name="T77" fmla="*/ 0 h 1146"/>
                      <a:gd name="T78" fmla="*/ 0 w 1888"/>
                      <a:gd name="T79" fmla="*/ 0 h 1146"/>
                      <a:gd name="T80" fmla="*/ 0 w 1888"/>
                      <a:gd name="T81" fmla="*/ 0 h 1146"/>
                      <a:gd name="T82" fmla="*/ 0 w 1888"/>
                      <a:gd name="T83" fmla="*/ 0 h 1146"/>
                      <a:gd name="T84" fmla="*/ 0 w 1888"/>
                      <a:gd name="T85" fmla="*/ 0 h 1146"/>
                      <a:gd name="T86" fmla="*/ 0 w 1888"/>
                      <a:gd name="T87" fmla="*/ 0 h 1146"/>
                      <a:gd name="T88" fmla="*/ 0 w 1888"/>
                      <a:gd name="T89" fmla="*/ 0 h 11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888"/>
                      <a:gd name="T136" fmla="*/ 0 h 1146"/>
                      <a:gd name="T137" fmla="*/ 1888 w 1888"/>
                      <a:gd name="T138" fmla="*/ 1146 h 114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888" h="1146">
                        <a:moveTo>
                          <a:pt x="931" y="1068"/>
                        </a:moveTo>
                        <a:lnTo>
                          <a:pt x="861" y="937"/>
                        </a:lnTo>
                        <a:lnTo>
                          <a:pt x="755" y="926"/>
                        </a:lnTo>
                        <a:lnTo>
                          <a:pt x="513" y="953"/>
                        </a:lnTo>
                        <a:lnTo>
                          <a:pt x="448" y="807"/>
                        </a:lnTo>
                        <a:lnTo>
                          <a:pt x="374" y="782"/>
                        </a:lnTo>
                        <a:lnTo>
                          <a:pt x="309" y="846"/>
                        </a:lnTo>
                        <a:lnTo>
                          <a:pt x="229" y="856"/>
                        </a:lnTo>
                        <a:lnTo>
                          <a:pt x="0" y="136"/>
                        </a:lnTo>
                        <a:lnTo>
                          <a:pt x="77" y="104"/>
                        </a:lnTo>
                        <a:lnTo>
                          <a:pt x="189" y="146"/>
                        </a:lnTo>
                        <a:lnTo>
                          <a:pt x="471" y="0"/>
                        </a:lnTo>
                        <a:lnTo>
                          <a:pt x="615" y="55"/>
                        </a:lnTo>
                        <a:lnTo>
                          <a:pt x="647" y="163"/>
                        </a:lnTo>
                        <a:lnTo>
                          <a:pt x="748" y="218"/>
                        </a:lnTo>
                        <a:lnTo>
                          <a:pt x="851" y="120"/>
                        </a:lnTo>
                        <a:lnTo>
                          <a:pt x="1045" y="120"/>
                        </a:lnTo>
                        <a:lnTo>
                          <a:pt x="1077" y="55"/>
                        </a:lnTo>
                        <a:lnTo>
                          <a:pt x="1151" y="14"/>
                        </a:lnTo>
                        <a:lnTo>
                          <a:pt x="1183" y="0"/>
                        </a:lnTo>
                        <a:lnTo>
                          <a:pt x="1254" y="129"/>
                        </a:lnTo>
                        <a:lnTo>
                          <a:pt x="1416" y="259"/>
                        </a:lnTo>
                        <a:lnTo>
                          <a:pt x="1400" y="388"/>
                        </a:lnTo>
                        <a:lnTo>
                          <a:pt x="1464" y="475"/>
                        </a:lnTo>
                        <a:lnTo>
                          <a:pt x="1461" y="523"/>
                        </a:lnTo>
                        <a:lnTo>
                          <a:pt x="1457" y="555"/>
                        </a:lnTo>
                        <a:lnTo>
                          <a:pt x="1393" y="566"/>
                        </a:lnTo>
                        <a:lnTo>
                          <a:pt x="1328" y="685"/>
                        </a:lnTo>
                        <a:lnTo>
                          <a:pt x="1141" y="797"/>
                        </a:lnTo>
                        <a:lnTo>
                          <a:pt x="990" y="839"/>
                        </a:lnTo>
                        <a:lnTo>
                          <a:pt x="974" y="911"/>
                        </a:lnTo>
                        <a:lnTo>
                          <a:pt x="1005" y="945"/>
                        </a:lnTo>
                        <a:lnTo>
                          <a:pt x="931" y="1068"/>
                        </a:lnTo>
                        <a:close/>
                        <a:moveTo>
                          <a:pt x="1883" y="1089"/>
                        </a:moveTo>
                        <a:lnTo>
                          <a:pt x="1887" y="1091"/>
                        </a:lnTo>
                        <a:lnTo>
                          <a:pt x="1888" y="1093"/>
                        </a:lnTo>
                        <a:lnTo>
                          <a:pt x="1887" y="1097"/>
                        </a:lnTo>
                        <a:lnTo>
                          <a:pt x="1883" y="1102"/>
                        </a:lnTo>
                        <a:lnTo>
                          <a:pt x="1872" y="1110"/>
                        </a:lnTo>
                        <a:lnTo>
                          <a:pt x="1858" y="1121"/>
                        </a:lnTo>
                        <a:lnTo>
                          <a:pt x="1843" y="1130"/>
                        </a:lnTo>
                        <a:lnTo>
                          <a:pt x="1828" y="1137"/>
                        </a:lnTo>
                        <a:lnTo>
                          <a:pt x="1817" y="1143"/>
                        </a:lnTo>
                        <a:lnTo>
                          <a:pt x="1813" y="1146"/>
                        </a:lnTo>
                        <a:lnTo>
                          <a:pt x="1883" y="108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92" name="Freeform 422"/>
                  <p:cNvSpPr>
                    <a:spLocks noChangeAspect="1"/>
                  </p:cNvSpPr>
                  <p:nvPr/>
                </p:nvSpPr>
                <p:spPr bwMode="gray">
                  <a:xfrm>
                    <a:off x="1789397" y="1122107"/>
                    <a:ext cx="771663" cy="788507"/>
                  </a:xfrm>
                  <a:custGeom>
                    <a:avLst/>
                    <a:gdLst>
                      <a:gd name="T0" fmla="*/ 0 w 2623"/>
                      <a:gd name="T1" fmla="*/ 0 h 3123"/>
                      <a:gd name="T2" fmla="*/ 0 w 2623"/>
                      <a:gd name="T3" fmla="*/ 0 h 3123"/>
                      <a:gd name="T4" fmla="*/ 0 w 2623"/>
                      <a:gd name="T5" fmla="*/ 0 h 3123"/>
                      <a:gd name="T6" fmla="*/ 0 w 2623"/>
                      <a:gd name="T7" fmla="*/ 0 h 3123"/>
                      <a:gd name="T8" fmla="*/ 0 w 2623"/>
                      <a:gd name="T9" fmla="*/ 0 h 3123"/>
                      <a:gd name="T10" fmla="*/ 0 w 2623"/>
                      <a:gd name="T11" fmla="*/ 0 h 3123"/>
                      <a:gd name="T12" fmla="*/ 0 w 2623"/>
                      <a:gd name="T13" fmla="*/ 0 h 3123"/>
                      <a:gd name="T14" fmla="*/ 0 w 2623"/>
                      <a:gd name="T15" fmla="*/ 0 h 3123"/>
                      <a:gd name="T16" fmla="*/ 0 w 2623"/>
                      <a:gd name="T17" fmla="*/ 0 h 3123"/>
                      <a:gd name="T18" fmla="*/ 0 w 2623"/>
                      <a:gd name="T19" fmla="*/ 0 h 3123"/>
                      <a:gd name="T20" fmla="*/ 0 w 2623"/>
                      <a:gd name="T21" fmla="*/ 0 h 3123"/>
                      <a:gd name="T22" fmla="*/ 0 w 2623"/>
                      <a:gd name="T23" fmla="*/ 0 h 3123"/>
                      <a:gd name="T24" fmla="*/ 0 w 2623"/>
                      <a:gd name="T25" fmla="*/ 0 h 3123"/>
                      <a:gd name="T26" fmla="*/ 0 w 2623"/>
                      <a:gd name="T27" fmla="*/ 0 h 3123"/>
                      <a:gd name="T28" fmla="*/ 0 w 2623"/>
                      <a:gd name="T29" fmla="*/ 0 h 3123"/>
                      <a:gd name="T30" fmla="*/ 0 w 2623"/>
                      <a:gd name="T31" fmla="*/ 0 h 3123"/>
                      <a:gd name="T32" fmla="*/ 0 w 2623"/>
                      <a:gd name="T33" fmla="*/ 0 h 3123"/>
                      <a:gd name="T34" fmla="*/ 0 w 2623"/>
                      <a:gd name="T35" fmla="*/ 0 h 3123"/>
                      <a:gd name="T36" fmla="*/ 0 w 2623"/>
                      <a:gd name="T37" fmla="*/ 0 h 3123"/>
                      <a:gd name="T38" fmla="*/ 0 w 2623"/>
                      <a:gd name="T39" fmla="*/ 0 h 3123"/>
                      <a:gd name="T40" fmla="*/ 0 w 2623"/>
                      <a:gd name="T41" fmla="*/ 0 h 3123"/>
                      <a:gd name="T42" fmla="*/ 0 w 2623"/>
                      <a:gd name="T43" fmla="*/ 0 h 3123"/>
                      <a:gd name="T44" fmla="*/ 0 w 2623"/>
                      <a:gd name="T45" fmla="*/ 0 h 3123"/>
                      <a:gd name="T46" fmla="*/ 0 w 2623"/>
                      <a:gd name="T47" fmla="*/ 0 h 3123"/>
                      <a:gd name="T48" fmla="*/ 0 w 2623"/>
                      <a:gd name="T49" fmla="*/ 0 h 3123"/>
                      <a:gd name="T50" fmla="*/ 0 w 2623"/>
                      <a:gd name="T51" fmla="*/ 0 h 3123"/>
                      <a:gd name="T52" fmla="*/ 0 w 2623"/>
                      <a:gd name="T53" fmla="*/ 0 h 3123"/>
                      <a:gd name="T54" fmla="*/ 0 w 2623"/>
                      <a:gd name="T55" fmla="*/ 0 h 3123"/>
                      <a:gd name="T56" fmla="*/ 0 w 2623"/>
                      <a:gd name="T57" fmla="*/ 0 h 3123"/>
                      <a:gd name="T58" fmla="*/ 0 w 2623"/>
                      <a:gd name="T59" fmla="*/ 0 h 3123"/>
                      <a:gd name="T60" fmla="*/ 0 w 2623"/>
                      <a:gd name="T61" fmla="*/ 0 h 3123"/>
                      <a:gd name="T62" fmla="*/ 0 w 2623"/>
                      <a:gd name="T63" fmla="*/ 0 h 3123"/>
                      <a:gd name="T64" fmla="*/ 0 w 2623"/>
                      <a:gd name="T65" fmla="*/ 0 h 3123"/>
                      <a:gd name="T66" fmla="*/ 0 w 2623"/>
                      <a:gd name="T67" fmla="*/ 0 h 3123"/>
                      <a:gd name="T68" fmla="*/ 0 w 2623"/>
                      <a:gd name="T69" fmla="*/ 0 h 3123"/>
                      <a:gd name="T70" fmla="*/ 0 w 2623"/>
                      <a:gd name="T71" fmla="*/ 0 h 3123"/>
                      <a:gd name="T72" fmla="*/ 0 w 2623"/>
                      <a:gd name="T73" fmla="*/ 0 h 3123"/>
                      <a:gd name="T74" fmla="*/ 0 w 2623"/>
                      <a:gd name="T75" fmla="*/ 0 h 3123"/>
                      <a:gd name="T76" fmla="*/ 0 w 2623"/>
                      <a:gd name="T77" fmla="*/ 0 h 3123"/>
                      <a:gd name="T78" fmla="*/ 0 w 2623"/>
                      <a:gd name="T79" fmla="*/ 0 h 3123"/>
                      <a:gd name="T80" fmla="*/ 0 w 2623"/>
                      <a:gd name="T81" fmla="*/ 0 h 3123"/>
                      <a:gd name="T82" fmla="*/ 0 w 2623"/>
                      <a:gd name="T83" fmla="*/ 0 h 3123"/>
                      <a:gd name="T84" fmla="*/ 0 w 2623"/>
                      <a:gd name="T85" fmla="*/ 0 h 3123"/>
                      <a:gd name="T86" fmla="*/ 0 w 2623"/>
                      <a:gd name="T87" fmla="*/ 0 h 3123"/>
                      <a:gd name="T88" fmla="*/ 0 w 2623"/>
                      <a:gd name="T89" fmla="*/ 0 h 3123"/>
                      <a:gd name="T90" fmla="*/ 0 w 2623"/>
                      <a:gd name="T91" fmla="*/ 0 h 3123"/>
                      <a:gd name="T92" fmla="*/ 0 w 2623"/>
                      <a:gd name="T93" fmla="*/ 0 h 3123"/>
                      <a:gd name="T94" fmla="*/ 0 w 2623"/>
                      <a:gd name="T95" fmla="*/ 0 h 3123"/>
                      <a:gd name="T96" fmla="*/ 0 w 2623"/>
                      <a:gd name="T97" fmla="*/ 0 h 3123"/>
                      <a:gd name="T98" fmla="*/ 0 w 2623"/>
                      <a:gd name="T99" fmla="*/ 0 h 312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623"/>
                      <a:gd name="T151" fmla="*/ 0 h 3123"/>
                      <a:gd name="T152" fmla="*/ 2623 w 2623"/>
                      <a:gd name="T153" fmla="*/ 3123 h 3123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623" h="3123">
                        <a:moveTo>
                          <a:pt x="27" y="1658"/>
                        </a:moveTo>
                        <a:lnTo>
                          <a:pt x="91" y="1626"/>
                        </a:lnTo>
                        <a:lnTo>
                          <a:pt x="275" y="1491"/>
                        </a:lnTo>
                        <a:lnTo>
                          <a:pt x="436" y="1459"/>
                        </a:lnTo>
                        <a:lnTo>
                          <a:pt x="671" y="1296"/>
                        </a:lnTo>
                        <a:lnTo>
                          <a:pt x="623" y="1200"/>
                        </a:lnTo>
                        <a:lnTo>
                          <a:pt x="629" y="1084"/>
                        </a:lnTo>
                        <a:lnTo>
                          <a:pt x="655" y="1078"/>
                        </a:lnTo>
                        <a:lnTo>
                          <a:pt x="693" y="1001"/>
                        </a:lnTo>
                        <a:lnTo>
                          <a:pt x="623" y="942"/>
                        </a:lnTo>
                        <a:lnTo>
                          <a:pt x="693" y="878"/>
                        </a:lnTo>
                        <a:lnTo>
                          <a:pt x="897" y="1175"/>
                        </a:lnTo>
                        <a:lnTo>
                          <a:pt x="1026" y="1097"/>
                        </a:lnTo>
                        <a:lnTo>
                          <a:pt x="881" y="806"/>
                        </a:lnTo>
                        <a:lnTo>
                          <a:pt x="865" y="690"/>
                        </a:lnTo>
                        <a:lnTo>
                          <a:pt x="994" y="690"/>
                        </a:lnTo>
                        <a:lnTo>
                          <a:pt x="977" y="368"/>
                        </a:lnTo>
                        <a:lnTo>
                          <a:pt x="1140" y="323"/>
                        </a:lnTo>
                        <a:lnTo>
                          <a:pt x="1397" y="0"/>
                        </a:lnTo>
                        <a:lnTo>
                          <a:pt x="1462" y="64"/>
                        </a:lnTo>
                        <a:lnTo>
                          <a:pt x="1607" y="77"/>
                        </a:lnTo>
                        <a:lnTo>
                          <a:pt x="1672" y="206"/>
                        </a:lnTo>
                        <a:lnTo>
                          <a:pt x="1494" y="387"/>
                        </a:lnTo>
                        <a:lnTo>
                          <a:pt x="1511" y="690"/>
                        </a:lnTo>
                        <a:lnTo>
                          <a:pt x="1365" y="1065"/>
                        </a:lnTo>
                        <a:lnTo>
                          <a:pt x="1462" y="1323"/>
                        </a:lnTo>
                        <a:lnTo>
                          <a:pt x="1236" y="1548"/>
                        </a:lnTo>
                        <a:lnTo>
                          <a:pt x="1058" y="1690"/>
                        </a:lnTo>
                        <a:lnTo>
                          <a:pt x="881" y="1594"/>
                        </a:lnTo>
                        <a:lnTo>
                          <a:pt x="881" y="1690"/>
                        </a:lnTo>
                        <a:lnTo>
                          <a:pt x="1075" y="1839"/>
                        </a:lnTo>
                        <a:lnTo>
                          <a:pt x="1333" y="1711"/>
                        </a:lnTo>
                        <a:lnTo>
                          <a:pt x="1558" y="1452"/>
                        </a:lnTo>
                        <a:lnTo>
                          <a:pt x="1526" y="1258"/>
                        </a:lnTo>
                        <a:lnTo>
                          <a:pt x="1655" y="1226"/>
                        </a:lnTo>
                        <a:lnTo>
                          <a:pt x="1751" y="1419"/>
                        </a:lnTo>
                        <a:lnTo>
                          <a:pt x="1719" y="1529"/>
                        </a:lnTo>
                        <a:lnTo>
                          <a:pt x="1849" y="1690"/>
                        </a:lnTo>
                        <a:lnTo>
                          <a:pt x="1961" y="1645"/>
                        </a:lnTo>
                        <a:lnTo>
                          <a:pt x="1817" y="1516"/>
                        </a:lnTo>
                        <a:lnTo>
                          <a:pt x="1881" y="1323"/>
                        </a:lnTo>
                        <a:lnTo>
                          <a:pt x="1768" y="1129"/>
                        </a:lnTo>
                        <a:lnTo>
                          <a:pt x="1526" y="1110"/>
                        </a:lnTo>
                        <a:lnTo>
                          <a:pt x="1526" y="980"/>
                        </a:lnTo>
                        <a:lnTo>
                          <a:pt x="1672" y="690"/>
                        </a:lnTo>
                        <a:lnTo>
                          <a:pt x="1639" y="465"/>
                        </a:lnTo>
                        <a:lnTo>
                          <a:pt x="1751" y="355"/>
                        </a:lnTo>
                        <a:lnTo>
                          <a:pt x="1800" y="142"/>
                        </a:lnTo>
                        <a:lnTo>
                          <a:pt x="1833" y="420"/>
                        </a:lnTo>
                        <a:lnTo>
                          <a:pt x="1817" y="594"/>
                        </a:lnTo>
                        <a:lnTo>
                          <a:pt x="1961" y="658"/>
                        </a:lnTo>
                        <a:lnTo>
                          <a:pt x="1978" y="594"/>
                        </a:lnTo>
                        <a:lnTo>
                          <a:pt x="1897" y="433"/>
                        </a:lnTo>
                        <a:lnTo>
                          <a:pt x="2026" y="484"/>
                        </a:lnTo>
                        <a:lnTo>
                          <a:pt x="2010" y="270"/>
                        </a:lnTo>
                        <a:lnTo>
                          <a:pt x="2084" y="238"/>
                        </a:lnTo>
                        <a:lnTo>
                          <a:pt x="2084" y="378"/>
                        </a:lnTo>
                        <a:lnTo>
                          <a:pt x="2230" y="529"/>
                        </a:lnTo>
                        <a:lnTo>
                          <a:pt x="2124" y="587"/>
                        </a:lnTo>
                        <a:lnTo>
                          <a:pt x="2230" y="749"/>
                        </a:lnTo>
                        <a:lnTo>
                          <a:pt x="2262" y="871"/>
                        </a:lnTo>
                        <a:lnTo>
                          <a:pt x="2052" y="974"/>
                        </a:lnTo>
                        <a:lnTo>
                          <a:pt x="2069" y="1088"/>
                        </a:lnTo>
                        <a:lnTo>
                          <a:pt x="2165" y="1232"/>
                        </a:lnTo>
                        <a:lnTo>
                          <a:pt x="2332" y="1239"/>
                        </a:lnTo>
                        <a:lnTo>
                          <a:pt x="2381" y="1516"/>
                        </a:lnTo>
                        <a:lnTo>
                          <a:pt x="2252" y="1613"/>
                        </a:lnTo>
                        <a:lnTo>
                          <a:pt x="2317" y="1716"/>
                        </a:lnTo>
                        <a:lnTo>
                          <a:pt x="2262" y="1813"/>
                        </a:lnTo>
                        <a:lnTo>
                          <a:pt x="2359" y="1959"/>
                        </a:lnTo>
                        <a:lnTo>
                          <a:pt x="2332" y="2136"/>
                        </a:lnTo>
                        <a:lnTo>
                          <a:pt x="2455" y="2258"/>
                        </a:lnTo>
                        <a:lnTo>
                          <a:pt x="2446" y="2420"/>
                        </a:lnTo>
                        <a:lnTo>
                          <a:pt x="2591" y="2485"/>
                        </a:lnTo>
                        <a:lnTo>
                          <a:pt x="2623" y="2636"/>
                        </a:lnTo>
                        <a:lnTo>
                          <a:pt x="2487" y="2765"/>
                        </a:lnTo>
                        <a:lnTo>
                          <a:pt x="2569" y="2926"/>
                        </a:lnTo>
                        <a:lnTo>
                          <a:pt x="2440" y="3017"/>
                        </a:lnTo>
                        <a:lnTo>
                          <a:pt x="2397" y="3123"/>
                        </a:lnTo>
                        <a:lnTo>
                          <a:pt x="2165" y="2968"/>
                        </a:lnTo>
                        <a:lnTo>
                          <a:pt x="2043" y="2968"/>
                        </a:lnTo>
                        <a:lnTo>
                          <a:pt x="2003" y="2846"/>
                        </a:lnTo>
                        <a:lnTo>
                          <a:pt x="1859" y="2975"/>
                        </a:lnTo>
                        <a:lnTo>
                          <a:pt x="1607" y="2959"/>
                        </a:lnTo>
                        <a:lnTo>
                          <a:pt x="1420" y="2765"/>
                        </a:lnTo>
                        <a:lnTo>
                          <a:pt x="1204" y="2733"/>
                        </a:lnTo>
                        <a:lnTo>
                          <a:pt x="1026" y="2614"/>
                        </a:lnTo>
                        <a:lnTo>
                          <a:pt x="856" y="2587"/>
                        </a:lnTo>
                        <a:lnTo>
                          <a:pt x="871" y="2475"/>
                        </a:lnTo>
                        <a:lnTo>
                          <a:pt x="801" y="2410"/>
                        </a:lnTo>
                        <a:lnTo>
                          <a:pt x="801" y="2303"/>
                        </a:lnTo>
                        <a:lnTo>
                          <a:pt x="687" y="2201"/>
                        </a:lnTo>
                        <a:lnTo>
                          <a:pt x="606" y="2265"/>
                        </a:lnTo>
                        <a:lnTo>
                          <a:pt x="452" y="2258"/>
                        </a:lnTo>
                        <a:lnTo>
                          <a:pt x="430" y="2120"/>
                        </a:lnTo>
                        <a:lnTo>
                          <a:pt x="322" y="2065"/>
                        </a:lnTo>
                        <a:lnTo>
                          <a:pt x="107" y="2065"/>
                        </a:lnTo>
                        <a:lnTo>
                          <a:pt x="0" y="1926"/>
                        </a:lnTo>
                        <a:lnTo>
                          <a:pt x="82" y="1755"/>
                        </a:lnTo>
                        <a:lnTo>
                          <a:pt x="27" y="165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93" name="Freeform 423"/>
                  <p:cNvSpPr>
                    <a:spLocks noChangeAspect="1"/>
                  </p:cNvSpPr>
                  <p:nvPr/>
                </p:nvSpPr>
                <p:spPr bwMode="gray">
                  <a:xfrm>
                    <a:off x="1648443" y="1966936"/>
                    <a:ext cx="434807" cy="316269"/>
                  </a:xfrm>
                  <a:custGeom>
                    <a:avLst/>
                    <a:gdLst>
                      <a:gd name="T0" fmla="*/ 0 w 1480"/>
                      <a:gd name="T1" fmla="*/ 0 h 1239"/>
                      <a:gd name="T2" fmla="*/ 0 w 1480"/>
                      <a:gd name="T3" fmla="*/ 0 h 1239"/>
                      <a:gd name="T4" fmla="*/ 0 w 1480"/>
                      <a:gd name="T5" fmla="*/ 0 h 1239"/>
                      <a:gd name="T6" fmla="*/ 0 w 1480"/>
                      <a:gd name="T7" fmla="*/ 0 h 1239"/>
                      <a:gd name="T8" fmla="*/ 0 w 1480"/>
                      <a:gd name="T9" fmla="*/ 0 h 1239"/>
                      <a:gd name="T10" fmla="*/ 0 w 1480"/>
                      <a:gd name="T11" fmla="*/ 0 h 1239"/>
                      <a:gd name="T12" fmla="*/ 0 w 1480"/>
                      <a:gd name="T13" fmla="*/ 0 h 1239"/>
                      <a:gd name="T14" fmla="*/ 0 w 1480"/>
                      <a:gd name="T15" fmla="*/ 0 h 1239"/>
                      <a:gd name="T16" fmla="*/ 0 w 1480"/>
                      <a:gd name="T17" fmla="*/ 0 h 1239"/>
                      <a:gd name="T18" fmla="*/ 0 w 1480"/>
                      <a:gd name="T19" fmla="*/ 0 h 1239"/>
                      <a:gd name="T20" fmla="*/ 0 w 1480"/>
                      <a:gd name="T21" fmla="*/ 0 h 1239"/>
                      <a:gd name="T22" fmla="*/ 0 w 1480"/>
                      <a:gd name="T23" fmla="*/ 0 h 1239"/>
                      <a:gd name="T24" fmla="*/ 0 w 1480"/>
                      <a:gd name="T25" fmla="*/ 0 h 1239"/>
                      <a:gd name="T26" fmla="*/ 0 w 1480"/>
                      <a:gd name="T27" fmla="*/ 0 h 1239"/>
                      <a:gd name="T28" fmla="*/ 0 w 1480"/>
                      <a:gd name="T29" fmla="*/ 0 h 1239"/>
                      <a:gd name="T30" fmla="*/ 0 w 1480"/>
                      <a:gd name="T31" fmla="*/ 0 h 1239"/>
                      <a:gd name="T32" fmla="*/ 0 w 1480"/>
                      <a:gd name="T33" fmla="*/ 0 h 1239"/>
                      <a:gd name="T34" fmla="*/ 0 w 1480"/>
                      <a:gd name="T35" fmla="*/ 0 h 1239"/>
                      <a:gd name="T36" fmla="*/ 0 w 1480"/>
                      <a:gd name="T37" fmla="*/ 0 h 1239"/>
                      <a:gd name="T38" fmla="*/ 0 w 1480"/>
                      <a:gd name="T39" fmla="*/ 0 h 1239"/>
                      <a:gd name="T40" fmla="*/ 0 w 1480"/>
                      <a:gd name="T41" fmla="*/ 0 h 1239"/>
                      <a:gd name="T42" fmla="*/ 0 w 1480"/>
                      <a:gd name="T43" fmla="*/ 0 h 1239"/>
                      <a:gd name="T44" fmla="*/ 0 w 1480"/>
                      <a:gd name="T45" fmla="*/ 0 h 1239"/>
                      <a:gd name="T46" fmla="*/ 0 w 1480"/>
                      <a:gd name="T47" fmla="*/ 0 h 1239"/>
                      <a:gd name="T48" fmla="*/ 0 w 1480"/>
                      <a:gd name="T49" fmla="*/ 0 h 1239"/>
                      <a:gd name="T50" fmla="*/ 0 w 1480"/>
                      <a:gd name="T51" fmla="*/ 0 h 1239"/>
                      <a:gd name="T52" fmla="*/ 0 w 1480"/>
                      <a:gd name="T53" fmla="*/ 0 h 1239"/>
                      <a:gd name="T54" fmla="*/ 0 w 1480"/>
                      <a:gd name="T55" fmla="*/ 0 h 1239"/>
                      <a:gd name="T56" fmla="*/ 0 w 1480"/>
                      <a:gd name="T57" fmla="*/ 0 h 1239"/>
                      <a:gd name="T58" fmla="*/ 0 w 1480"/>
                      <a:gd name="T59" fmla="*/ 0 h 1239"/>
                      <a:gd name="T60" fmla="*/ 0 w 1480"/>
                      <a:gd name="T61" fmla="*/ 0 h 1239"/>
                      <a:gd name="T62" fmla="*/ 0 w 1480"/>
                      <a:gd name="T63" fmla="*/ 0 h 1239"/>
                      <a:gd name="T64" fmla="*/ 0 w 1480"/>
                      <a:gd name="T65" fmla="*/ 0 h 1239"/>
                      <a:gd name="T66" fmla="*/ 0 w 1480"/>
                      <a:gd name="T67" fmla="*/ 0 h 1239"/>
                      <a:gd name="T68" fmla="*/ 0 w 1480"/>
                      <a:gd name="T69" fmla="*/ 0 h 1239"/>
                      <a:gd name="T70" fmla="*/ 0 w 1480"/>
                      <a:gd name="T71" fmla="*/ 0 h 1239"/>
                      <a:gd name="T72" fmla="*/ 0 w 1480"/>
                      <a:gd name="T73" fmla="*/ 0 h 1239"/>
                      <a:gd name="T74" fmla="*/ 0 w 1480"/>
                      <a:gd name="T75" fmla="*/ 0 h 1239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480"/>
                      <a:gd name="T115" fmla="*/ 0 h 1239"/>
                      <a:gd name="T116" fmla="*/ 1480 w 1480"/>
                      <a:gd name="T117" fmla="*/ 1239 h 1239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480" h="1239">
                        <a:moveTo>
                          <a:pt x="1480" y="552"/>
                        </a:moveTo>
                        <a:lnTo>
                          <a:pt x="1339" y="671"/>
                        </a:lnTo>
                        <a:lnTo>
                          <a:pt x="1243" y="613"/>
                        </a:lnTo>
                        <a:lnTo>
                          <a:pt x="1167" y="677"/>
                        </a:lnTo>
                        <a:lnTo>
                          <a:pt x="974" y="607"/>
                        </a:lnTo>
                        <a:lnTo>
                          <a:pt x="991" y="494"/>
                        </a:lnTo>
                        <a:lnTo>
                          <a:pt x="936" y="435"/>
                        </a:lnTo>
                        <a:lnTo>
                          <a:pt x="829" y="543"/>
                        </a:lnTo>
                        <a:lnTo>
                          <a:pt x="829" y="719"/>
                        </a:lnTo>
                        <a:lnTo>
                          <a:pt x="904" y="806"/>
                        </a:lnTo>
                        <a:lnTo>
                          <a:pt x="904" y="920"/>
                        </a:lnTo>
                        <a:lnTo>
                          <a:pt x="796" y="969"/>
                        </a:lnTo>
                        <a:lnTo>
                          <a:pt x="791" y="1058"/>
                        </a:lnTo>
                        <a:lnTo>
                          <a:pt x="684" y="1107"/>
                        </a:lnTo>
                        <a:lnTo>
                          <a:pt x="662" y="1239"/>
                        </a:lnTo>
                        <a:lnTo>
                          <a:pt x="374" y="1139"/>
                        </a:lnTo>
                        <a:lnTo>
                          <a:pt x="323" y="1033"/>
                        </a:lnTo>
                        <a:lnTo>
                          <a:pt x="232" y="994"/>
                        </a:lnTo>
                        <a:lnTo>
                          <a:pt x="200" y="903"/>
                        </a:lnTo>
                        <a:lnTo>
                          <a:pt x="87" y="903"/>
                        </a:lnTo>
                        <a:lnTo>
                          <a:pt x="7" y="774"/>
                        </a:lnTo>
                        <a:lnTo>
                          <a:pt x="0" y="632"/>
                        </a:lnTo>
                        <a:lnTo>
                          <a:pt x="16" y="639"/>
                        </a:lnTo>
                        <a:lnTo>
                          <a:pt x="81" y="380"/>
                        </a:lnTo>
                        <a:lnTo>
                          <a:pt x="185" y="388"/>
                        </a:lnTo>
                        <a:lnTo>
                          <a:pt x="274" y="242"/>
                        </a:lnTo>
                        <a:lnTo>
                          <a:pt x="410" y="226"/>
                        </a:lnTo>
                        <a:lnTo>
                          <a:pt x="474" y="155"/>
                        </a:lnTo>
                        <a:lnTo>
                          <a:pt x="629" y="145"/>
                        </a:lnTo>
                        <a:lnTo>
                          <a:pt x="796" y="81"/>
                        </a:lnTo>
                        <a:lnTo>
                          <a:pt x="845" y="0"/>
                        </a:lnTo>
                        <a:lnTo>
                          <a:pt x="959" y="81"/>
                        </a:lnTo>
                        <a:lnTo>
                          <a:pt x="1039" y="106"/>
                        </a:lnTo>
                        <a:lnTo>
                          <a:pt x="1152" y="242"/>
                        </a:lnTo>
                        <a:lnTo>
                          <a:pt x="1265" y="462"/>
                        </a:lnTo>
                        <a:lnTo>
                          <a:pt x="1436" y="494"/>
                        </a:lnTo>
                        <a:lnTo>
                          <a:pt x="1480" y="55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 dirty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94" name="Freeform 424"/>
                  <p:cNvSpPr>
                    <a:spLocks noChangeAspect="1"/>
                  </p:cNvSpPr>
                  <p:nvPr/>
                </p:nvSpPr>
                <p:spPr bwMode="gray">
                  <a:xfrm>
                    <a:off x="2393826" y="814502"/>
                    <a:ext cx="888726" cy="753848"/>
                  </a:xfrm>
                  <a:custGeom>
                    <a:avLst/>
                    <a:gdLst>
                      <a:gd name="T0" fmla="*/ 0 w 3032"/>
                      <a:gd name="T1" fmla="*/ 0 h 2995"/>
                      <a:gd name="T2" fmla="*/ 0 w 3032"/>
                      <a:gd name="T3" fmla="*/ 0 h 2995"/>
                      <a:gd name="T4" fmla="*/ 0 w 3032"/>
                      <a:gd name="T5" fmla="*/ 0 h 2995"/>
                      <a:gd name="T6" fmla="*/ 0 w 3032"/>
                      <a:gd name="T7" fmla="*/ 0 h 2995"/>
                      <a:gd name="T8" fmla="*/ 0 w 3032"/>
                      <a:gd name="T9" fmla="*/ 0 h 2995"/>
                      <a:gd name="T10" fmla="*/ 0 w 3032"/>
                      <a:gd name="T11" fmla="*/ 0 h 2995"/>
                      <a:gd name="T12" fmla="*/ 0 w 3032"/>
                      <a:gd name="T13" fmla="*/ 0 h 2995"/>
                      <a:gd name="T14" fmla="*/ 0 w 3032"/>
                      <a:gd name="T15" fmla="*/ 0 h 2995"/>
                      <a:gd name="T16" fmla="*/ 0 w 3032"/>
                      <a:gd name="T17" fmla="*/ 0 h 2995"/>
                      <a:gd name="T18" fmla="*/ 0 w 3032"/>
                      <a:gd name="T19" fmla="*/ 0 h 2995"/>
                      <a:gd name="T20" fmla="*/ 0 w 3032"/>
                      <a:gd name="T21" fmla="*/ 0 h 2995"/>
                      <a:gd name="T22" fmla="*/ 0 w 3032"/>
                      <a:gd name="T23" fmla="*/ 0 h 2995"/>
                      <a:gd name="T24" fmla="*/ 0 w 3032"/>
                      <a:gd name="T25" fmla="*/ 0 h 2995"/>
                      <a:gd name="T26" fmla="*/ 0 w 3032"/>
                      <a:gd name="T27" fmla="*/ 0 h 2995"/>
                      <a:gd name="T28" fmla="*/ 0 w 3032"/>
                      <a:gd name="T29" fmla="*/ 0 h 2995"/>
                      <a:gd name="T30" fmla="*/ 0 w 3032"/>
                      <a:gd name="T31" fmla="*/ 0 h 2995"/>
                      <a:gd name="T32" fmla="*/ 0 w 3032"/>
                      <a:gd name="T33" fmla="*/ 0 h 2995"/>
                      <a:gd name="T34" fmla="*/ 0 w 3032"/>
                      <a:gd name="T35" fmla="*/ 0 h 2995"/>
                      <a:gd name="T36" fmla="*/ 0 w 3032"/>
                      <a:gd name="T37" fmla="*/ 0 h 2995"/>
                      <a:gd name="T38" fmla="*/ 0 w 3032"/>
                      <a:gd name="T39" fmla="*/ 0 h 2995"/>
                      <a:gd name="T40" fmla="*/ 0 w 3032"/>
                      <a:gd name="T41" fmla="*/ 0 h 2995"/>
                      <a:gd name="T42" fmla="*/ 0 w 3032"/>
                      <a:gd name="T43" fmla="*/ 0 h 2995"/>
                      <a:gd name="T44" fmla="*/ 0 w 3032"/>
                      <a:gd name="T45" fmla="*/ 0 h 2995"/>
                      <a:gd name="T46" fmla="*/ 0 w 3032"/>
                      <a:gd name="T47" fmla="*/ 0 h 2995"/>
                      <a:gd name="T48" fmla="*/ 0 w 3032"/>
                      <a:gd name="T49" fmla="*/ 0 h 2995"/>
                      <a:gd name="T50" fmla="*/ 0 w 3032"/>
                      <a:gd name="T51" fmla="*/ 0 h 2995"/>
                      <a:gd name="T52" fmla="*/ 0 w 3032"/>
                      <a:gd name="T53" fmla="*/ 0 h 2995"/>
                      <a:gd name="T54" fmla="*/ 0 w 3032"/>
                      <a:gd name="T55" fmla="*/ 0 h 2995"/>
                      <a:gd name="T56" fmla="*/ 0 w 3032"/>
                      <a:gd name="T57" fmla="*/ 0 h 2995"/>
                      <a:gd name="T58" fmla="*/ 0 w 3032"/>
                      <a:gd name="T59" fmla="*/ 0 h 2995"/>
                      <a:gd name="T60" fmla="*/ 0 w 3032"/>
                      <a:gd name="T61" fmla="*/ 0 h 2995"/>
                      <a:gd name="T62" fmla="*/ 0 w 3032"/>
                      <a:gd name="T63" fmla="*/ 0 h 2995"/>
                      <a:gd name="T64" fmla="*/ 0 w 3032"/>
                      <a:gd name="T65" fmla="*/ 0 h 2995"/>
                      <a:gd name="T66" fmla="*/ 0 w 3032"/>
                      <a:gd name="T67" fmla="*/ 0 h 2995"/>
                      <a:gd name="T68" fmla="*/ 0 w 3032"/>
                      <a:gd name="T69" fmla="*/ 0 h 2995"/>
                      <a:gd name="T70" fmla="*/ 0 w 3032"/>
                      <a:gd name="T71" fmla="*/ 0 h 2995"/>
                      <a:gd name="T72" fmla="*/ 0 w 3032"/>
                      <a:gd name="T73" fmla="*/ 0 h 2995"/>
                      <a:gd name="T74" fmla="*/ 0 w 3032"/>
                      <a:gd name="T75" fmla="*/ 0 h 299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032"/>
                      <a:gd name="T115" fmla="*/ 0 h 2995"/>
                      <a:gd name="T116" fmla="*/ 3032 w 3032"/>
                      <a:gd name="T117" fmla="*/ 2995 h 299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032" h="2995">
                        <a:moveTo>
                          <a:pt x="329" y="2730"/>
                        </a:moveTo>
                        <a:lnTo>
                          <a:pt x="280" y="2453"/>
                        </a:lnTo>
                        <a:lnTo>
                          <a:pt x="113" y="2446"/>
                        </a:lnTo>
                        <a:lnTo>
                          <a:pt x="17" y="2302"/>
                        </a:lnTo>
                        <a:lnTo>
                          <a:pt x="0" y="2188"/>
                        </a:lnTo>
                        <a:lnTo>
                          <a:pt x="210" y="2085"/>
                        </a:lnTo>
                        <a:lnTo>
                          <a:pt x="178" y="1963"/>
                        </a:lnTo>
                        <a:lnTo>
                          <a:pt x="72" y="1801"/>
                        </a:lnTo>
                        <a:lnTo>
                          <a:pt x="178" y="1743"/>
                        </a:lnTo>
                        <a:lnTo>
                          <a:pt x="32" y="1592"/>
                        </a:lnTo>
                        <a:lnTo>
                          <a:pt x="32" y="1452"/>
                        </a:lnTo>
                        <a:lnTo>
                          <a:pt x="119" y="1408"/>
                        </a:lnTo>
                        <a:lnTo>
                          <a:pt x="136" y="1517"/>
                        </a:lnTo>
                        <a:lnTo>
                          <a:pt x="216" y="1666"/>
                        </a:lnTo>
                        <a:lnTo>
                          <a:pt x="377" y="1808"/>
                        </a:lnTo>
                        <a:lnTo>
                          <a:pt x="329" y="2001"/>
                        </a:lnTo>
                        <a:lnTo>
                          <a:pt x="394" y="2085"/>
                        </a:lnTo>
                        <a:lnTo>
                          <a:pt x="297" y="2182"/>
                        </a:lnTo>
                        <a:lnTo>
                          <a:pt x="426" y="2162"/>
                        </a:lnTo>
                        <a:lnTo>
                          <a:pt x="443" y="1762"/>
                        </a:lnTo>
                        <a:lnTo>
                          <a:pt x="280" y="1517"/>
                        </a:lnTo>
                        <a:lnTo>
                          <a:pt x="200" y="1246"/>
                        </a:lnTo>
                        <a:lnTo>
                          <a:pt x="716" y="1246"/>
                        </a:lnTo>
                        <a:lnTo>
                          <a:pt x="700" y="956"/>
                        </a:lnTo>
                        <a:lnTo>
                          <a:pt x="975" y="698"/>
                        </a:lnTo>
                        <a:lnTo>
                          <a:pt x="1264" y="633"/>
                        </a:lnTo>
                        <a:lnTo>
                          <a:pt x="1313" y="536"/>
                        </a:lnTo>
                        <a:lnTo>
                          <a:pt x="1458" y="536"/>
                        </a:lnTo>
                        <a:lnTo>
                          <a:pt x="1458" y="633"/>
                        </a:lnTo>
                        <a:lnTo>
                          <a:pt x="1652" y="471"/>
                        </a:lnTo>
                        <a:lnTo>
                          <a:pt x="1652" y="388"/>
                        </a:lnTo>
                        <a:lnTo>
                          <a:pt x="1845" y="388"/>
                        </a:lnTo>
                        <a:lnTo>
                          <a:pt x="1749" y="195"/>
                        </a:lnTo>
                        <a:lnTo>
                          <a:pt x="1845" y="0"/>
                        </a:lnTo>
                        <a:lnTo>
                          <a:pt x="2103" y="32"/>
                        </a:lnTo>
                        <a:lnTo>
                          <a:pt x="2006" y="162"/>
                        </a:lnTo>
                        <a:lnTo>
                          <a:pt x="2152" y="146"/>
                        </a:lnTo>
                        <a:lnTo>
                          <a:pt x="2135" y="307"/>
                        </a:lnTo>
                        <a:lnTo>
                          <a:pt x="2313" y="210"/>
                        </a:lnTo>
                        <a:lnTo>
                          <a:pt x="2636" y="259"/>
                        </a:lnTo>
                        <a:lnTo>
                          <a:pt x="2668" y="420"/>
                        </a:lnTo>
                        <a:lnTo>
                          <a:pt x="2748" y="568"/>
                        </a:lnTo>
                        <a:lnTo>
                          <a:pt x="2491" y="956"/>
                        </a:lnTo>
                        <a:lnTo>
                          <a:pt x="2281" y="1310"/>
                        </a:lnTo>
                        <a:lnTo>
                          <a:pt x="2684" y="1053"/>
                        </a:lnTo>
                        <a:lnTo>
                          <a:pt x="2587" y="988"/>
                        </a:lnTo>
                        <a:lnTo>
                          <a:pt x="2716" y="872"/>
                        </a:lnTo>
                        <a:lnTo>
                          <a:pt x="2748" y="952"/>
                        </a:lnTo>
                        <a:lnTo>
                          <a:pt x="2716" y="1124"/>
                        </a:lnTo>
                        <a:lnTo>
                          <a:pt x="2775" y="1317"/>
                        </a:lnTo>
                        <a:lnTo>
                          <a:pt x="2943" y="1446"/>
                        </a:lnTo>
                        <a:lnTo>
                          <a:pt x="2952" y="1560"/>
                        </a:lnTo>
                        <a:lnTo>
                          <a:pt x="3032" y="1679"/>
                        </a:lnTo>
                        <a:lnTo>
                          <a:pt x="2856" y="1923"/>
                        </a:lnTo>
                        <a:lnTo>
                          <a:pt x="2856" y="2124"/>
                        </a:lnTo>
                        <a:lnTo>
                          <a:pt x="2726" y="2139"/>
                        </a:lnTo>
                        <a:lnTo>
                          <a:pt x="2581" y="2292"/>
                        </a:lnTo>
                        <a:lnTo>
                          <a:pt x="2584" y="2281"/>
                        </a:lnTo>
                        <a:lnTo>
                          <a:pt x="2483" y="2324"/>
                        </a:lnTo>
                        <a:lnTo>
                          <a:pt x="2276" y="2347"/>
                        </a:lnTo>
                        <a:lnTo>
                          <a:pt x="2033" y="2302"/>
                        </a:lnTo>
                        <a:lnTo>
                          <a:pt x="1938" y="2227"/>
                        </a:lnTo>
                        <a:lnTo>
                          <a:pt x="1838" y="2308"/>
                        </a:lnTo>
                        <a:lnTo>
                          <a:pt x="1514" y="2487"/>
                        </a:lnTo>
                        <a:lnTo>
                          <a:pt x="1431" y="2697"/>
                        </a:lnTo>
                        <a:lnTo>
                          <a:pt x="1325" y="2723"/>
                        </a:lnTo>
                        <a:lnTo>
                          <a:pt x="1200" y="2908"/>
                        </a:lnTo>
                        <a:lnTo>
                          <a:pt x="1101" y="2950"/>
                        </a:lnTo>
                        <a:lnTo>
                          <a:pt x="1090" y="2995"/>
                        </a:lnTo>
                        <a:lnTo>
                          <a:pt x="913" y="2940"/>
                        </a:lnTo>
                        <a:lnTo>
                          <a:pt x="713" y="2983"/>
                        </a:lnTo>
                        <a:lnTo>
                          <a:pt x="637" y="2866"/>
                        </a:lnTo>
                        <a:lnTo>
                          <a:pt x="531" y="2778"/>
                        </a:lnTo>
                        <a:lnTo>
                          <a:pt x="439" y="2963"/>
                        </a:lnTo>
                        <a:lnTo>
                          <a:pt x="350" y="2917"/>
                        </a:lnTo>
                        <a:lnTo>
                          <a:pt x="340" y="2787"/>
                        </a:lnTo>
                        <a:lnTo>
                          <a:pt x="329" y="273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95" name="Freeform 425"/>
                  <p:cNvSpPr>
                    <a:spLocks noChangeAspect="1"/>
                  </p:cNvSpPr>
                  <p:nvPr/>
                </p:nvSpPr>
                <p:spPr bwMode="gray">
                  <a:xfrm>
                    <a:off x="2635120" y="1375556"/>
                    <a:ext cx="697602" cy="747349"/>
                  </a:xfrm>
                  <a:custGeom>
                    <a:avLst/>
                    <a:gdLst>
                      <a:gd name="T0" fmla="*/ 0 w 2362"/>
                      <a:gd name="T1" fmla="*/ 0 h 2962"/>
                      <a:gd name="T2" fmla="*/ 0 w 2362"/>
                      <a:gd name="T3" fmla="*/ 0 h 2962"/>
                      <a:gd name="T4" fmla="*/ 0 w 2362"/>
                      <a:gd name="T5" fmla="*/ 0 h 2962"/>
                      <a:gd name="T6" fmla="*/ 0 w 2362"/>
                      <a:gd name="T7" fmla="*/ 0 h 2962"/>
                      <a:gd name="T8" fmla="*/ 0 w 2362"/>
                      <a:gd name="T9" fmla="*/ 0 h 2962"/>
                      <a:gd name="T10" fmla="*/ 0 w 2362"/>
                      <a:gd name="T11" fmla="*/ 0 h 2962"/>
                      <a:gd name="T12" fmla="*/ 0 w 2362"/>
                      <a:gd name="T13" fmla="*/ 0 h 2962"/>
                      <a:gd name="T14" fmla="*/ 0 w 2362"/>
                      <a:gd name="T15" fmla="*/ 0 h 2962"/>
                      <a:gd name="T16" fmla="*/ 0 w 2362"/>
                      <a:gd name="T17" fmla="*/ 0 h 2962"/>
                      <a:gd name="T18" fmla="*/ 0 w 2362"/>
                      <a:gd name="T19" fmla="*/ 0 h 2962"/>
                      <a:gd name="T20" fmla="*/ 0 w 2362"/>
                      <a:gd name="T21" fmla="*/ 0 h 2962"/>
                      <a:gd name="T22" fmla="*/ 0 w 2362"/>
                      <a:gd name="T23" fmla="*/ 0 h 2962"/>
                      <a:gd name="T24" fmla="*/ 0 w 2362"/>
                      <a:gd name="T25" fmla="*/ 0 h 2962"/>
                      <a:gd name="T26" fmla="*/ 0 w 2362"/>
                      <a:gd name="T27" fmla="*/ 0 h 2962"/>
                      <a:gd name="T28" fmla="*/ 0 w 2362"/>
                      <a:gd name="T29" fmla="*/ 0 h 2962"/>
                      <a:gd name="T30" fmla="*/ 0 w 2362"/>
                      <a:gd name="T31" fmla="*/ 0 h 2962"/>
                      <a:gd name="T32" fmla="*/ 0 w 2362"/>
                      <a:gd name="T33" fmla="*/ 0 h 2962"/>
                      <a:gd name="T34" fmla="*/ 0 w 2362"/>
                      <a:gd name="T35" fmla="*/ 0 h 2962"/>
                      <a:gd name="T36" fmla="*/ 0 w 2362"/>
                      <a:gd name="T37" fmla="*/ 0 h 2962"/>
                      <a:gd name="T38" fmla="*/ 0 w 2362"/>
                      <a:gd name="T39" fmla="*/ 0 h 2962"/>
                      <a:gd name="T40" fmla="*/ 0 w 2362"/>
                      <a:gd name="T41" fmla="*/ 0 h 2962"/>
                      <a:gd name="T42" fmla="*/ 0 w 2362"/>
                      <a:gd name="T43" fmla="*/ 0 h 2962"/>
                      <a:gd name="T44" fmla="*/ 0 w 2362"/>
                      <a:gd name="T45" fmla="*/ 0 h 2962"/>
                      <a:gd name="T46" fmla="*/ 0 w 2362"/>
                      <a:gd name="T47" fmla="*/ 0 h 2962"/>
                      <a:gd name="T48" fmla="*/ 0 w 2362"/>
                      <a:gd name="T49" fmla="*/ 0 h 2962"/>
                      <a:gd name="T50" fmla="*/ 0 w 2362"/>
                      <a:gd name="T51" fmla="*/ 0 h 2962"/>
                      <a:gd name="T52" fmla="*/ 0 w 2362"/>
                      <a:gd name="T53" fmla="*/ 0 h 2962"/>
                      <a:gd name="T54" fmla="*/ 0 w 2362"/>
                      <a:gd name="T55" fmla="*/ 0 h 2962"/>
                      <a:gd name="T56" fmla="*/ 0 w 2362"/>
                      <a:gd name="T57" fmla="*/ 0 h 2962"/>
                      <a:gd name="T58" fmla="*/ 0 w 2362"/>
                      <a:gd name="T59" fmla="*/ 0 h 2962"/>
                      <a:gd name="T60" fmla="*/ 0 w 2362"/>
                      <a:gd name="T61" fmla="*/ 0 h 2962"/>
                      <a:gd name="T62" fmla="*/ 0 w 2362"/>
                      <a:gd name="T63" fmla="*/ 0 h 2962"/>
                      <a:gd name="T64" fmla="*/ 0 w 2362"/>
                      <a:gd name="T65" fmla="*/ 0 h 2962"/>
                      <a:gd name="T66" fmla="*/ 0 w 2362"/>
                      <a:gd name="T67" fmla="*/ 0 h 296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62"/>
                      <a:gd name="T103" fmla="*/ 0 h 2962"/>
                      <a:gd name="T104" fmla="*/ 2362 w 2362"/>
                      <a:gd name="T105" fmla="*/ 2962 h 296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62" h="2962">
                        <a:moveTo>
                          <a:pt x="261" y="768"/>
                        </a:moveTo>
                        <a:lnTo>
                          <a:pt x="272" y="723"/>
                        </a:lnTo>
                        <a:lnTo>
                          <a:pt x="371" y="681"/>
                        </a:lnTo>
                        <a:lnTo>
                          <a:pt x="496" y="496"/>
                        </a:lnTo>
                        <a:lnTo>
                          <a:pt x="602" y="470"/>
                        </a:lnTo>
                        <a:lnTo>
                          <a:pt x="685" y="260"/>
                        </a:lnTo>
                        <a:lnTo>
                          <a:pt x="1009" y="81"/>
                        </a:lnTo>
                        <a:lnTo>
                          <a:pt x="1109" y="0"/>
                        </a:lnTo>
                        <a:lnTo>
                          <a:pt x="1204" y="75"/>
                        </a:lnTo>
                        <a:lnTo>
                          <a:pt x="1447" y="120"/>
                        </a:lnTo>
                        <a:lnTo>
                          <a:pt x="1654" y="97"/>
                        </a:lnTo>
                        <a:lnTo>
                          <a:pt x="1755" y="54"/>
                        </a:lnTo>
                        <a:lnTo>
                          <a:pt x="1752" y="65"/>
                        </a:lnTo>
                        <a:lnTo>
                          <a:pt x="1849" y="181"/>
                        </a:lnTo>
                        <a:lnTo>
                          <a:pt x="1919" y="342"/>
                        </a:lnTo>
                        <a:lnTo>
                          <a:pt x="1913" y="471"/>
                        </a:lnTo>
                        <a:lnTo>
                          <a:pt x="1968" y="581"/>
                        </a:lnTo>
                        <a:lnTo>
                          <a:pt x="1864" y="730"/>
                        </a:lnTo>
                        <a:lnTo>
                          <a:pt x="1936" y="768"/>
                        </a:lnTo>
                        <a:lnTo>
                          <a:pt x="1968" y="936"/>
                        </a:lnTo>
                        <a:lnTo>
                          <a:pt x="2074" y="1042"/>
                        </a:lnTo>
                        <a:lnTo>
                          <a:pt x="2010" y="1188"/>
                        </a:lnTo>
                        <a:lnTo>
                          <a:pt x="2059" y="1355"/>
                        </a:lnTo>
                        <a:lnTo>
                          <a:pt x="2322" y="1355"/>
                        </a:lnTo>
                        <a:lnTo>
                          <a:pt x="2362" y="1432"/>
                        </a:lnTo>
                        <a:lnTo>
                          <a:pt x="2339" y="1478"/>
                        </a:lnTo>
                        <a:lnTo>
                          <a:pt x="2226" y="1478"/>
                        </a:lnTo>
                        <a:lnTo>
                          <a:pt x="2194" y="1665"/>
                        </a:lnTo>
                        <a:lnTo>
                          <a:pt x="2155" y="1743"/>
                        </a:lnTo>
                        <a:lnTo>
                          <a:pt x="2252" y="1898"/>
                        </a:lnTo>
                        <a:lnTo>
                          <a:pt x="2220" y="2019"/>
                        </a:lnTo>
                        <a:lnTo>
                          <a:pt x="2065" y="2262"/>
                        </a:lnTo>
                        <a:lnTo>
                          <a:pt x="2107" y="2407"/>
                        </a:lnTo>
                        <a:lnTo>
                          <a:pt x="2243" y="2504"/>
                        </a:lnTo>
                        <a:lnTo>
                          <a:pt x="2268" y="2617"/>
                        </a:lnTo>
                        <a:lnTo>
                          <a:pt x="2203" y="2665"/>
                        </a:lnTo>
                        <a:lnTo>
                          <a:pt x="2275" y="2784"/>
                        </a:lnTo>
                        <a:lnTo>
                          <a:pt x="2235" y="2962"/>
                        </a:lnTo>
                        <a:lnTo>
                          <a:pt x="2059" y="2881"/>
                        </a:lnTo>
                        <a:lnTo>
                          <a:pt x="1961" y="2784"/>
                        </a:lnTo>
                        <a:lnTo>
                          <a:pt x="1906" y="2784"/>
                        </a:lnTo>
                        <a:lnTo>
                          <a:pt x="1827" y="2702"/>
                        </a:lnTo>
                        <a:lnTo>
                          <a:pt x="1622" y="2720"/>
                        </a:lnTo>
                        <a:lnTo>
                          <a:pt x="1505" y="2659"/>
                        </a:lnTo>
                        <a:lnTo>
                          <a:pt x="1414" y="2752"/>
                        </a:lnTo>
                        <a:lnTo>
                          <a:pt x="1158" y="2821"/>
                        </a:lnTo>
                        <a:lnTo>
                          <a:pt x="934" y="2838"/>
                        </a:lnTo>
                        <a:lnTo>
                          <a:pt x="851" y="2740"/>
                        </a:lnTo>
                        <a:lnTo>
                          <a:pt x="851" y="2465"/>
                        </a:lnTo>
                        <a:lnTo>
                          <a:pt x="653" y="2459"/>
                        </a:lnTo>
                        <a:lnTo>
                          <a:pt x="563" y="2393"/>
                        </a:lnTo>
                        <a:lnTo>
                          <a:pt x="503" y="2491"/>
                        </a:lnTo>
                        <a:lnTo>
                          <a:pt x="338" y="2572"/>
                        </a:lnTo>
                        <a:lnTo>
                          <a:pt x="239" y="2368"/>
                        </a:lnTo>
                        <a:lnTo>
                          <a:pt x="298" y="2287"/>
                        </a:lnTo>
                        <a:lnTo>
                          <a:pt x="156" y="2183"/>
                        </a:lnTo>
                        <a:lnTo>
                          <a:pt x="248" y="2085"/>
                        </a:lnTo>
                        <a:lnTo>
                          <a:pt x="332" y="2059"/>
                        </a:lnTo>
                        <a:lnTo>
                          <a:pt x="381" y="1832"/>
                        </a:lnTo>
                        <a:lnTo>
                          <a:pt x="480" y="1783"/>
                        </a:lnTo>
                        <a:lnTo>
                          <a:pt x="354" y="1598"/>
                        </a:lnTo>
                        <a:lnTo>
                          <a:pt x="39" y="1483"/>
                        </a:lnTo>
                        <a:lnTo>
                          <a:pt x="73" y="1339"/>
                        </a:lnTo>
                        <a:lnTo>
                          <a:pt x="0" y="1275"/>
                        </a:lnTo>
                        <a:lnTo>
                          <a:pt x="73" y="1190"/>
                        </a:lnTo>
                        <a:lnTo>
                          <a:pt x="39" y="1054"/>
                        </a:lnTo>
                        <a:lnTo>
                          <a:pt x="149" y="1028"/>
                        </a:lnTo>
                        <a:lnTo>
                          <a:pt x="265" y="843"/>
                        </a:lnTo>
                        <a:lnTo>
                          <a:pt x="261" y="76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sp>
                <p:nvSpPr>
                  <p:cNvPr id="96" name="Freeform 427"/>
                  <p:cNvSpPr>
                    <a:spLocks noChangeAspect="1"/>
                  </p:cNvSpPr>
                  <p:nvPr/>
                </p:nvSpPr>
                <p:spPr bwMode="gray">
                  <a:xfrm>
                    <a:off x="4873658" y="1719986"/>
                    <a:ext cx="475421" cy="439745"/>
                  </a:xfrm>
                  <a:custGeom>
                    <a:avLst/>
                    <a:gdLst>
                      <a:gd name="T0" fmla="*/ 0 w 1612"/>
                      <a:gd name="T1" fmla="*/ 0 h 1744"/>
                      <a:gd name="T2" fmla="*/ 0 w 1612"/>
                      <a:gd name="T3" fmla="*/ 0 h 1744"/>
                      <a:gd name="T4" fmla="*/ 0 w 1612"/>
                      <a:gd name="T5" fmla="*/ 0 h 1744"/>
                      <a:gd name="T6" fmla="*/ 0 w 1612"/>
                      <a:gd name="T7" fmla="*/ 0 h 1744"/>
                      <a:gd name="T8" fmla="*/ 0 w 1612"/>
                      <a:gd name="T9" fmla="*/ 0 h 1744"/>
                      <a:gd name="T10" fmla="*/ 0 w 1612"/>
                      <a:gd name="T11" fmla="*/ 0 h 1744"/>
                      <a:gd name="T12" fmla="*/ 0 w 1612"/>
                      <a:gd name="T13" fmla="*/ 0 h 1744"/>
                      <a:gd name="T14" fmla="*/ 0 w 1612"/>
                      <a:gd name="T15" fmla="*/ 0 h 1744"/>
                      <a:gd name="T16" fmla="*/ 0 w 1612"/>
                      <a:gd name="T17" fmla="*/ 0 h 1744"/>
                      <a:gd name="T18" fmla="*/ 0 w 1612"/>
                      <a:gd name="T19" fmla="*/ 0 h 1744"/>
                      <a:gd name="T20" fmla="*/ 0 w 1612"/>
                      <a:gd name="T21" fmla="*/ 0 h 1744"/>
                      <a:gd name="T22" fmla="*/ 0 w 1612"/>
                      <a:gd name="T23" fmla="*/ 0 h 1744"/>
                      <a:gd name="T24" fmla="*/ 0 w 1612"/>
                      <a:gd name="T25" fmla="*/ 0 h 1744"/>
                      <a:gd name="T26" fmla="*/ 0 w 1612"/>
                      <a:gd name="T27" fmla="*/ 0 h 1744"/>
                      <a:gd name="T28" fmla="*/ 0 w 1612"/>
                      <a:gd name="T29" fmla="*/ 0 h 1744"/>
                      <a:gd name="T30" fmla="*/ 0 w 1612"/>
                      <a:gd name="T31" fmla="*/ 0 h 1744"/>
                      <a:gd name="T32" fmla="*/ 0 w 1612"/>
                      <a:gd name="T33" fmla="*/ 0 h 1744"/>
                      <a:gd name="T34" fmla="*/ 0 w 1612"/>
                      <a:gd name="T35" fmla="*/ 0 h 1744"/>
                      <a:gd name="T36" fmla="*/ 0 w 1612"/>
                      <a:gd name="T37" fmla="*/ 0 h 1744"/>
                      <a:gd name="T38" fmla="*/ 0 w 1612"/>
                      <a:gd name="T39" fmla="*/ 0 h 1744"/>
                      <a:gd name="T40" fmla="*/ 0 w 1612"/>
                      <a:gd name="T41" fmla="*/ 0 h 1744"/>
                      <a:gd name="T42" fmla="*/ 0 w 1612"/>
                      <a:gd name="T43" fmla="*/ 0 h 1744"/>
                      <a:gd name="T44" fmla="*/ 0 w 1612"/>
                      <a:gd name="T45" fmla="*/ 0 h 1744"/>
                      <a:gd name="T46" fmla="*/ 0 w 1612"/>
                      <a:gd name="T47" fmla="*/ 0 h 1744"/>
                      <a:gd name="T48" fmla="*/ 0 w 1612"/>
                      <a:gd name="T49" fmla="*/ 0 h 1744"/>
                      <a:gd name="T50" fmla="*/ 0 w 1612"/>
                      <a:gd name="T51" fmla="*/ 0 h 1744"/>
                      <a:gd name="T52" fmla="*/ 0 w 1612"/>
                      <a:gd name="T53" fmla="*/ 0 h 1744"/>
                      <a:gd name="T54" fmla="*/ 0 w 1612"/>
                      <a:gd name="T55" fmla="*/ 0 h 1744"/>
                      <a:gd name="T56" fmla="*/ 0 w 1612"/>
                      <a:gd name="T57" fmla="*/ 0 h 1744"/>
                      <a:gd name="T58" fmla="*/ 0 w 1612"/>
                      <a:gd name="T59" fmla="*/ 0 h 1744"/>
                      <a:gd name="T60" fmla="*/ 0 w 1612"/>
                      <a:gd name="T61" fmla="*/ 0 h 1744"/>
                      <a:gd name="T62" fmla="*/ 0 w 1612"/>
                      <a:gd name="T63" fmla="*/ 0 h 1744"/>
                      <a:gd name="T64" fmla="*/ 0 w 1612"/>
                      <a:gd name="T65" fmla="*/ 0 h 1744"/>
                      <a:gd name="T66" fmla="*/ 0 w 1612"/>
                      <a:gd name="T67" fmla="*/ 0 h 1744"/>
                      <a:gd name="T68" fmla="*/ 0 w 1612"/>
                      <a:gd name="T69" fmla="*/ 0 h 1744"/>
                      <a:gd name="T70" fmla="*/ 0 w 1612"/>
                      <a:gd name="T71" fmla="*/ 0 h 174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12"/>
                      <a:gd name="T109" fmla="*/ 0 h 1744"/>
                      <a:gd name="T110" fmla="*/ 1612 w 1612"/>
                      <a:gd name="T111" fmla="*/ 1744 h 174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12" h="1744">
                        <a:moveTo>
                          <a:pt x="397" y="282"/>
                        </a:moveTo>
                        <a:lnTo>
                          <a:pt x="242" y="120"/>
                        </a:lnTo>
                        <a:lnTo>
                          <a:pt x="177" y="136"/>
                        </a:lnTo>
                        <a:lnTo>
                          <a:pt x="49" y="0"/>
                        </a:lnTo>
                        <a:lnTo>
                          <a:pt x="0" y="82"/>
                        </a:lnTo>
                        <a:lnTo>
                          <a:pt x="96" y="136"/>
                        </a:lnTo>
                        <a:lnTo>
                          <a:pt x="138" y="227"/>
                        </a:lnTo>
                        <a:lnTo>
                          <a:pt x="58" y="243"/>
                        </a:lnTo>
                        <a:lnTo>
                          <a:pt x="81" y="346"/>
                        </a:lnTo>
                        <a:lnTo>
                          <a:pt x="193" y="443"/>
                        </a:lnTo>
                        <a:lnTo>
                          <a:pt x="322" y="614"/>
                        </a:lnTo>
                        <a:lnTo>
                          <a:pt x="429" y="630"/>
                        </a:lnTo>
                        <a:lnTo>
                          <a:pt x="573" y="775"/>
                        </a:lnTo>
                        <a:lnTo>
                          <a:pt x="622" y="920"/>
                        </a:lnTo>
                        <a:lnTo>
                          <a:pt x="768" y="985"/>
                        </a:lnTo>
                        <a:lnTo>
                          <a:pt x="870" y="1185"/>
                        </a:lnTo>
                        <a:lnTo>
                          <a:pt x="1074" y="1324"/>
                        </a:lnTo>
                        <a:lnTo>
                          <a:pt x="1090" y="1452"/>
                        </a:lnTo>
                        <a:lnTo>
                          <a:pt x="1315" y="1679"/>
                        </a:lnTo>
                        <a:lnTo>
                          <a:pt x="1468" y="1744"/>
                        </a:lnTo>
                        <a:lnTo>
                          <a:pt x="1370" y="1566"/>
                        </a:lnTo>
                        <a:lnTo>
                          <a:pt x="1419" y="1517"/>
                        </a:lnTo>
                        <a:lnTo>
                          <a:pt x="1510" y="1507"/>
                        </a:lnTo>
                        <a:lnTo>
                          <a:pt x="1557" y="1556"/>
                        </a:lnTo>
                        <a:lnTo>
                          <a:pt x="1612" y="1475"/>
                        </a:lnTo>
                        <a:lnTo>
                          <a:pt x="1493" y="1379"/>
                        </a:lnTo>
                        <a:lnTo>
                          <a:pt x="1241" y="1314"/>
                        </a:lnTo>
                        <a:lnTo>
                          <a:pt x="1154" y="1282"/>
                        </a:lnTo>
                        <a:lnTo>
                          <a:pt x="1041" y="1056"/>
                        </a:lnTo>
                        <a:lnTo>
                          <a:pt x="984" y="969"/>
                        </a:lnTo>
                        <a:lnTo>
                          <a:pt x="1074" y="879"/>
                        </a:lnTo>
                        <a:lnTo>
                          <a:pt x="1187" y="856"/>
                        </a:lnTo>
                        <a:lnTo>
                          <a:pt x="984" y="718"/>
                        </a:lnTo>
                        <a:lnTo>
                          <a:pt x="719" y="517"/>
                        </a:lnTo>
                        <a:lnTo>
                          <a:pt x="596" y="475"/>
                        </a:lnTo>
                        <a:lnTo>
                          <a:pt x="397" y="28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  <p:grpSp>
                <p:nvGrpSpPr>
                  <p:cNvPr id="97" name="Group 4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48105" y="432524"/>
                    <a:ext cx="817054" cy="756013"/>
                    <a:chOff x="1548103" y="433246"/>
                    <a:chExt cx="554" cy="600"/>
                  </a:xfrm>
                  <a:grpFill/>
                </p:grpSpPr>
                <p:sp>
                  <p:nvSpPr>
                    <p:cNvPr id="112" name="Freeform 42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548240" y="433562"/>
                      <a:ext cx="363" cy="264"/>
                    </a:xfrm>
                    <a:custGeom>
                      <a:avLst/>
                      <a:gdLst>
                        <a:gd name="T0" fmla="*/ 0 w 1815"/>
                        <a:gd name="T1" fmla="*/ 0 h 1317"/>
                        <a:gd name="T2" fmla="*/ 0 w 1815"/>
                        <a:gd name="T3" fmla="*/ 0 h 1317"/>
                        <a:gd name="T4" fmla="*/ 0 w 1815"/>
                        <a:gd name="T5" fmla="*/ 0 h 1317"/>
                        <a:gd name="T6" fmla="*/ 0 w 1815"/>
                        <a:gd name="T7" fmla="*/ 0 h 1317"/>
                        <a:gd name="T8" fmla="*/ 0 w 1815"/>
                        <a:gd name="T9" fmla="*/ 0 h 1317"/>
                        <a:gd name="T10" fmla="*/ 0 w 1815"/>
                        <a:gd name="T11" fmla="*/ 0 h 1317"/>
                        <a:gd name="T12" fmla="*/ 0 w 1815"/>
                        <a:gd name="T13" fmla="*/ 0 h 1317"/>
                        <a:gd name="T14" fmla="*/ 0 w 1815"/>
                        <a:gd name="T15" fmla="*/ 0 h 1317"/>
                        <a:gd name="T16" fmla="*/ 0 w 1815"/>
                        <a:gd name="T17" fmla="*/ 0 h 1317"/>
                        <a:gd name="T18" fmla="*/ 0 w 1815"/>
                        <a:gd name="T19" fmla="*/ 0 h 1317"/>
                        <a:gd name="T20" fmla="*/ 0 w 1815"/>
                        <a:gd name="T21" fmla="*/ 0 h 1317"/>
                        <a:gd name="T22" fmla="*/ 0 w 1815"/>
                        <a:gd name="T23" fmla="*/ 0 h 1317"/>
                        <a:gd name="T24" fmla="*/ 0 w 1815"/>
                        <a:gd name="T25" fmla="*/ 0 h 1317"/>
                        <a:gd name="T26" fmla="*/ 0 w 1815"/>
                        <a:gd name="T27" fmla="*/ 0 h 1317"/>
                        <a:gd name="T28" fmla="*/ 0 w 1815"/>
                        <a:gd name="T29" fmla="*/ 0 h 1317"/>
                        <a:gd name="T30" fmla="*/ 0 w 1815"/>
                        <a:gd name="T31" fmla="*/ 0 h 1317"/>
                        <a:gd name="T32" fmla="*/ 0 w 1815"/>
                        <a:gd name="T33" fmla="*/ 0 h 1317"/>
                        <a:gd name="T34" fmla="*/ 0 w 1815"/>
                        <a:gd name="T35" fmla="*/ 0 h 1317"/>
                        <a:gd name="T36" fmla="*/ 0 w 1815"/>
                        <a:gd name="T37" fmla="*/ 0 h 1317"/>
                        <a:gd name="T38" fmla="*/ 0 w 1815"/>
                        <a:gd name="T39" fmla="*/ 0 h 1317"/>
                        <a:gd name="T40" fmla="*/ 0 w 1815"/>
                        <a:gd name="T41" fmla="*/ 0 h 1317"/>
                        <a:gd name="T42" fmla="*/ 0 w 1815"/>
                        <a:gd name="T43" fmla="*/ 0 h 1317"/>
                        <a:gd name="T44" fmla="*/ 0 w 1815"/>
                        <a:gd name="T45" fmla="*/ 0 h 1317"/>
                        <a:gd name="T46" fmla="*/ 0 w 1815"/>
                        <a:gd name="T47" fmla="*/ 0 h 1317"/>
                        <a:gd name="T48" fmla="*/ 0 w 1815"/>
                        <a:gd name="T49" fmla="*/ 0 h 1317"/>
                        <a:gd name="T50" fmla="*/ 0 w 1815"/>
                        <a:gd name="T51" fmla="*/ 0 h 1317"/>
                        <a:gd name="T52" fmla="*/ 0 w 1815"/>
                        <a:gd name="T53" fmla="*/ 0 h 1317"/>
                        <a:gd name="T54" fmla="*/ 0 w 1815"/>
                        <a:gd name="T55" fmla="*/ 0 h 1317"/>
                        <a:gd name="T56" fmla="*/ 0 w 1815"/>
                        <a:gd name="T57" fmla="*/ 0 h 1317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815"/>
                        <a:gd name="T88" fmla="*/ 0 h 1317"/>
                        <a:gd name="T89" fmla="*/ 1815 w 1815"/>
                        <a:gd name="T90" fmla="*/ 1317 h 1317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815" h="1317">
                          <a:moveTo>
                            <a:pt x="283" y="1317"/>
                          </a:moveTo>
                          <a:lnTo>
                            <a:pt x="316" y="929"/>
                          </a:lnTo>
                          <a:lnTo>
                            <a:pt x="558" y="704"/>
                          </a:lnTo>
                          <a:lnTo>
                            <a:pt x="919" y="406"/>
                          </a:lnTo>
                          <a:lnTo>
                            <a:pt x="1347" y="274"/>
                          </a:lnTo>
                          <a:lnTo>
                            <a:pt x="1767" y="187"/>
                          </a:lnTo>
                          <a:lnTo>
                            <a:pt x="1815" y="16"/>
                          </a:lnTo>
                          <a:lnTo>
                            <a:pt x="1686" y="0"/>
                          </a:lnTo>
                          <a:lnTo>
                            <a:pt x="1451" y="90"/>
                          </a:lnTo>
                          <a:lnTo>
                            <a:pt x="1300" y="49"/>
                          </a:lnTo>
                          <a:lnTo>
                            <a:pt x="1177" y="33"/>
                          </a:lnTo>
                          <a:lnTo>
                            <a:pt x="1073" y="123"/>
                          </a:lnTo>
                          <a:lnTo>
                            <a:pt x="912" y="107"/>
                          </a:lnTo>
                          <a:lnTo>
                            <a:pt x="783" y="177"/>
                          </a:lnTo>
                          <a:lnTo>
                            <a:pt x="757" y="259"/>
                          </a:lnTo>
                          <a:lnTo>
                            <a:pt x="590" y="381"/>
                          </a:lnTo>
                          <a:lnTo>
                            <a:pt x="467" y="387"/>
                          </a:lnTo>
                          <a:lnTo>
                            <a:pt x="445" y="484"/>
                          </a:lnTo>
                          <a:lnTo>
                            <a:pt x="532" y="613"/>
                          </a:lnTo>
                          <a:lnTo>
                            <a:pt x="493" y="622"/>
                          </a:lnTo>
                          <a:lnTo>
                            <a:pt x="348" y="542"/>
                          </a:lnTo>
                          <a:lnTo>
                            <a:pt x="210" y="613"/>
                          </a:lnTo>
                          <a:lnTo>
                            <a:pt x="155" y="730"/>
                          </a:lnTo>
                          <a:lnTo>
                            <a:pt x="25" y="720"/>
                          </a:lnTo>
                          <a:lnTo>
                            <a:pt x="0" y="914"/>
                          </a:lnTo>
                          <a:lnTo>
                            <a:pt x="106" y="988"/>
                          </a:lnTo>
                          <a:lnTo>
                            <a:pt x="47" y="1203"/>
                          </a:lnTo>
                          <a:lnTo>
                            <a:pt x="187" y="1317"/>
                          </a:lnTo>
                          <a:lnTo>
                            <a:pt x="283" y="1317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grpSp>
                  <p:nvGrpSpPr>
                    <p:cNvPr id="113" name="Group 4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48454" y="433246"/>
                      <a:ext cx="203" cy="109"/>
                      <a:chOff x="1548454" y="433246"/>
                      <a:chExt cx="203" cy="109"/>
                    </a:xfrm>
                    <a:grpFill/>
                  </p:grpSpPr>
                  <p:sp>
                    <p:nvSpPr>
                      <p:cNvPr id="115" name="Freeform 431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1548619" y="433306"/>
                        <a:ext cx="38" cy="33"/>
                      </a:xfrm>
                      <a:custGeom>
                        <a:avLst/>
                        <a:gdLst>
                          <a:gd name="T0" fmla="*/ 0 w 193"/>
                          <a:gd name="T1" fmla="*/ 0 h 167"/>
                          <a:gd name="T2" fmla="*/ 0 w 193"/>
                          <a:gd name="T3" fmla="*/ 0 h 167"/>
                          <a:gd name="T4" fmla="*/ 0 w 193"/>
                          <a:gd name="T5" fmla="*/ 0 h 167"/>
                          <a:gd name="T6" fmla="*/ 0 w 193"/>
                          <a:gd name="T7" fmla="*/ 0 h 167"/>
                          <a:gd name="T8" fmla="*/ 0 w 193"/>
                          <a:gd name="T9" fmla="*/ 0 h 167"/>
                          <a:gd name="T10" fmla="*/ 0 w 193"/>
                          <a:gd name="T11" fmla="*/ 0 h 16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93"/>
                          <a:gd name="T19" fmla="*/ 0 h 167"/>
                          <a:gd name="T20" fmla="*/ 193 w 193"/>
                          <a:gd name="T21" fmla="*/ 167 h 16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93" h="167">
                            <a:moveTo>
                              <a:pt x="0" y="87"/>
                            </a:moveTo>
                            <a:lnTo>
                              <a:pt x="72" y="55"/>
                            </a:lnTo>
                            <a:lnTo>
                              <a:pt x="113" y="0"/>
                            </a:lnTo>
                            <a:lnTo>
                              <a:pt x="193" y="80"/>
                            </a:lnTo>
                            <a:lnTo>
                              <a:pt x="65" y="167"/>
                            </a:lnTo>
                            <a:lnTo>
                              <a:pt x="0" y="87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just" hangingPunct="0">
                          <a:spcBef>
                            <a:spcPts val="600"/>
                          </a:spcBef>
                          <a:defRPr/>
                        </a:pPr>
                        <a:r>
                          <a:rPr lang="ru-RU" sz="1100" kern="0">
                            <a:solidFill>
                              <a:srgbClr val="262626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Calibri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16" name="Freeform 432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1548587" y="433309"/>
                        <a:ext cx="27" cy="24"/>
                      </a:xfrm>
                      <a:custGeom>
                        <a:avLst/>
                        <a:gdLst>
                          <a:gd name="T0" fmla="*/ 0 w 135"/>
                          <a:gd name="T1" fmla="*/ 0 h 119"/>
                          <a:gd name="T2" fmla="*/ 0 w 135"/>
                          <a:gd name="T3" fmla="*/ 0 h 119"/>
                          <a:gd name="T4" fmla="*/ 0 w 135"/>
                          <a:gd name="T5" fmla="*/ 0 h 119"/>
                          <a:gd name="T6" fmla="*/ 0 w 135"/>
                          <a:gd name="T7" fmla="*/ 0 h 119"/>
                          <a:gd name="T8" fmla="*/ 0 w 135"/>
                          <a:gd name="T9" fmla="*/ 0 h 1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5"/>
                          <a:gd name="T16" fmla="*/ 0 h 119"/>
                          <a:gd name="T17" fmla="*/ 135 w 135"/>
                          <a:gd name="T18" fmla="*/ 119 h 1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5" h="119">
                            <a:moveTo>
                              <a:pt x="32" y="0"/>
                            </a:moveTo>
                            <a:lnTo>
                              <a:pt x="135" y="17"/>
                            </a:lnTo>
                            <a:lnTo>
                              <a:pt x="112" y="119"/>
                            </a:lnTo>
                            <a:lnTo>
                              <a:pt x="0" y="104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just" hangingPunct="0">
                          <a:spcBef>
                            <a:spcPts val="600"/>
                          </a:spcBef>
                          <a:defRPr/>
                        </a:pPr>
                        <a:r>
                          <a:rPr lang="ru-RU" sz="1100" kern="0">
                            <a:solidFill>
                              <a:srgbClr val="262626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Calibri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17" name="Freeform 433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1548562" y="433317"/>
                        <a:ext cx="19" cy="19"/>
                      </a:xfrm>
                      <a:custGeom>
                        <a:avLst/>
                        <a:gdLst>
                          <a:gd name="T0" fmla="*/ 0 w 97"/>
                          <a:gd name="T1" fmla="*/ 0 h 97"/>
                          <a:gd name="T2" fmla="*/ 0 w 97"/>
                          <a:gd name="T3" fmla="*/ 0 h 97"/>
                          <a:gd name="T4" fmla="*/ 0 w 97"/>
                          <a:gd name="T5" fmla="*/ 0 h 97"/>
                          <a:gd name="T6" fmla="*/ 0 w 97"/>
                          <a:gd name="T7" fmla="*/ 0 h 97"/>
                          <a:gd name="T8" fmla="*/ 0 w 97"/>
                          <a:gd name="T9" fmla="*/ 0 h 9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7"/>
                          <a:gd name="T16" fmla="*/ 0 h 97"/>
                          <a:gd name="T17" fmla="*/ 97 w 97"/>
                          <a:gd name="T18" fmla="*/ 97 h 9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7" h="97">
                            <a:moveTo>
                              <a:pt x="0" y="32"/>
                            </a:moveTo>
                            <a:lnTo>
                              <a:pt x="27" y="97"/>
                            </a:lnTo>
                            <a:lnTo>
                              <a:pt x="97" y="74"/>
                            </a:lnTo>
                            <a:lnTo>
                              <a:pt x="65" y="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just" hangingPunct="0">
                          <a:spcBef>
                            <a:spcPts val="600"/>
                          </a:spcBef>
                          <a:defRPr/>
                        </a:pPr>
                        <a:r>
                          <a:rPr lang="ru-RU" sz="1100" kern="0" dirty="0">
                            <a:solidFill>
                              <a:srgbClr val="262626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Calibri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18" name="Freeform 434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1548538" y="433322"/>
                        <a:ext cx="20" cy="33"/>
                      </a:xfrm>
                      <a:custGeom>
                        <a:avLst/>
                        <a:gdLst>
                          <a:gd name="T0" fmla="*/ 0 w 97"/>
                          <a:gd name="T1" fmla="*/ 0 h 163"/>
                          <a:gd name="T2" fmla="*/ 0 w 97"/>
                          <a:gd name="T3" fmla="*/ 0 h 163"/>
                          <a:gd name="T4" fmla="*/ 0 w 97"/>
                          <a:gd name="T5" fmla="*/ 0 h 163"/>
                          <a:gd name="T6" fmla="*/ 0 w 97"/>
                          <a:gd name="T7" fmla="*/ 0 h 163"/>
                          <a:gd name="T8" fmla="*/ 0 w 97"/>
                          <a:gd name="T9" fmla="*/ 0 h 16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7"/>
                          <a:gd name="T16" fmla="*/ 0 h 163"/>
                          <a:gd name="T17" fmla="*/ 97 w 97"/>
                          <a:gd name="T18" fmla="*/ 163 h 16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7" h="163">
                            <a:moveTo>
                              <a:pt x="97" y="40"/>
                            </a:moveTo>
                            <a:lnTo>
                              <a:pt x="49" y="0"/>
                            </a:lnTo>
                            <a:lnTo>
                              <a:pt x="0" y="49"/>
                            </a:lnTo>
                            <a:lnTo>
                              <a:pt x="70" y="163"/>
                            </a:lnTo>
                            <a:lnTo>
                              <a:pt x="97" y="4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just" hangingPunct="0">
                          <a:spcBef>
                            <a:spcPts val="600"/>
                          </a:spcBef>
                          <a:defRPr/>
                        </a:pPr>
                        <a:r>
                          <a:rPr lang="ru-RU" sz="1100" kern="0">
                            <a:solidFill>
                              <a:srgbClr val="262626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Calibri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19" name="Freeform 435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1548539" y="433282"/>
                        <a:ext cx="39" cy="25"/>
                      </a:xfrm>
                      <a:custGeom>
                        <a:avLst/>
                        <a:gdLst>
                          <a:gd name="T0" fmla="*/ 0 w 194"/>
                          <a:gd name="T1" fmla="*/ 0 h 128"/>
                          <a:gd name="T2" fmla="*/ 0 w 194"/>
                          <a:gd name="T3" fmla="*/ 0 h 128"/>
                          <a:gd name="T4" fmla="*/ 0 w 194"/>
                          <a:gd name="T5" fmla="*/ 0 h 128"/>
                          <a:gd name="T6" fmla="*/ 0 w 194"/>
                          <a:gd name="T7" fmla="*/ 0 h 128"/>
                          <a:gd name="T8" fmla="*/ 0 w 194"/>
                          <a:gd name="T9" fmla="*/ 0 h 128"/>
                          <a:gd name="T10" fmla="*/ 0 w 194"/>
                          <a:gd name="T11" fmla="*/ 0 h 12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94"/>
                          <a:gd name="T19" fmla="*/ 0 h 128"/>
                          <a:gd name="T20" fmla="*/ 194 w 194"/>
                          <a:gd name="T21" fmla="*/ 128 h 12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94" h="128">
                            <a:moveTo>
                              <a:pt x="0" y="48"/>
                            </a:moveTo>
                            <a:lnTo>
                              <a:pt x="64" y="0"/>
                            </a:lnTo>
                            <a:lnTo>
                              <a:pt x="187" y="16"/>
                            </a:lnTo>
                            <a:lnTo>
                              <a:pt x="194" y="96"/>
                            </a:lnTo>
                            <a:lnTo>
                              <a:pt x="91" y="128"/>
                            </a:lnTo>
                            <a:lnTo>
                              <a:pt x="0" y="4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just" hangingPunct="0">
                          <a:spcBef>
                            <a:spcPts val="600"/>
                          </a:spcBef>
                          <a:defRPr/>
                        </a:pPr>
                        <a:r>
                          <a:rPr lang="ru-RU" sz="1100" kern="0" dirty="0">
                            <a:solidFill>
                              <a:srgbClr val="262626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Calibri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20" name="Freeform 436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1548490" y="433265"/>
                        <a:ext cx="26" cy="22"/>
                      </a:xfrm>
                      <a:custGeom>
                        <a:avLst/>
                        <a:gdLst>
                          <a:gd name="T0" fmla="*/ 0 w 129"/>
                          <a:gd name="T1" fmla="*/ 0 h 108"/>
                          <a:gd name="T2" fmla="*/ 0 w 129"/>
                          <a:gd name="T3" fmla="*/ 0 h 108"/>
                          <a:gd name="T4" fmla="*/ 0 w 129"/>
                          <a:gd name="T5" fmla="*/ 0 h 108"/>
                          <a:gd name="T6" fmla="*/ 0 w 129"/>
                          <a:gd name="T7" fmla="*/ 0 h 108"/>
                          <a:gd name="T8" fmla="*/ 0 w 129"/>
                          <a:gd name="T9" fmla="*/ 0 h 1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9"/>
                          <a:gd name="T16" fmla="*/ 0 h 108"/>
                          <a:gd name="T17" fmla="*/ 129 w 129"/>
                          <a:gd name="T18" fmla="*/ 108 h 1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9" h="108">
                            <a:moveTo>
                              <a:pt x="0" y="11"/>
                            </a:moveTo>
                            <a:lnTo>
                              <a:pt x="32" y="108"/>
                            </a:lnTo>
                            <a:lnTo>
                              <a:pt x="129" y="76"/>
                            </a:lnTo>
                            <a:lnTo>
                              <a:pt x="96" y="0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just" hangingPunct="0">
                          <a:spcBef>
                            <a:spcPts val="600"/>
                          </a:spcBef>
                          <a:defRPr/>
                        </a:pPr>
                        <a:r>
                          <a:rPr lang="ru-RU" sz="1100" kern="0">
                            <a:solidFill>
                              <a:srgbClr val="262626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Calibri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21" name="Freeform 437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1548456" y="433278"/>
                        <a:ext cx="29" cy="20"/>
                      </a:xfrm>
                      <a:custGeom>
                        <a:avLst/>
                        <a:gdLst>
                          <a:gd name="T0" fmla="*/ 0 w 145"/>
                          <a:gd name="T1" fmla="*/ 0 h 97"/>
                          <a:gd name="T2" fmla="*/ 0 w 145"/>
                          <a:gd name="T3" fmla="*/ 0 h 97"/>
                          <a:gd name="T4" fmla="*/ 0 w 145"/>
                          <a:gd name="T5" fmla="*/ 0 h 97"/>
                          <a:gd name="T6" fmla="*/ 0 w 145"/>
                          <a:gd name="T7" fmla="*/ 0 h 9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5"/>
                          <a:gd name="T13" fmla="*/ 0 h 97"/>
                          <a:gd name="T14" fmla="*/ 145 w 145"/>
                          <a:gd name="T15" fmla="*/ 97 h 97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5" h="97">
                            <a:moveTo>
                              <a:pt x="0" y="0"/>
                            </a:moveTo>
                            <a:lnTo>
                              <a:pt x="25" y="97"/>
                            </a:lnTo>
                            <a:lnTo>
                              <a:pt x="145" y="3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just" hangingPunct="0">
                          <a:spcBef>
                            <a:spcPts val="600"/>
                          </a:spcBef>
                          <a:defRPr/>
                        </a:pPr>
                        <a:r>
                          <a:rPr lang="ru-RU" sz="1100" kern="0">
                            <a:solidFill>
                              <a:srgbClr val="262626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Calibri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22" name="Freeform 438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1548454" y="433246"/>
                        <a:ext cx="31" cy="21"/>
                      </a:xfrm>
                      <a:custGeom>
                        <a:avLst/>
                        <a:gdLst>
                          <a:gd name="T0" fmla="*/ 0 w 152"/>
                          <a:gd name="T1" fmla="*/ 0 h 107"/>
                          <a:gd name="T2" fmla="*/ 0 w 152"/>
                          <a:gd name="T3" fmla="*/ 0 h 107"/>
                          <a:gd name="T4" fmla="*/ 0 w 152"/>
                          <a:gd name="T5" fmla="*/ 0 h 107"/>
                          <a:gd name="T6" fmla="*/ 0 w 152"/>
                          <a:gd name="T7" fmla="*/ 0 h 107"/>
                          <a:gd name="T8" fmla="*/ 0 w 152"/>
                          <a:gd name="T9" fmla="*/ 0 h 1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2"/>
                          <a:gd name="T16" fmla="*/ 0 h 107"/>
                          <a:gd name="T17" fmla="*/ 152 w 152"/>
                          <a:gd name="T18" fmla="*/ 107 h 1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2" h="107">
                            <a:moveTo>
                              <a:pt x="0" y="0"/>
                            </a:moveTo>
                            <a:lnTo>
                              <a:pt x="136" y="0"/>
                            </a:lnTo>
                            <a:lnTo>
                              <a:pt x="152" y="64"/>
                            </a:lnTo>
                            <a:lnTo>
                              <a:pt x="23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just" hangingPunct="0">
                          <a:spcBef>
                            <a:spcPts val="600"/>
                          </a:spcBef>
                          <a:defRPr/>
                        </a:pPr>
                        <a:r>
                          <a:rPr lang="ru-RU" sz="1100" kern="0">
                            <a:solidFill>
                              <a:srgbClr val="262626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Calibri"/>
                          </a:rPr>
                          <a:t> </a:t>
                        </a:r>
                      </a:p>
                    </p:txBody>
                  </p:sp>
                </p:grpSp>
                <p:sp>
                  <p:nvSpPr>
                    <p:cNvPr id="114" name="Freeform 43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548103" y="433807"/>
                      <a:ext cx="38" cy="39"/>
                    </a:xfrm>
                    <a:custGeom>
                      <a:avLst/>
                      <a:gdLst>
                        <a:gd name="T0" fmla="*/ 0 w 194"/>
                        <a:gd name="T1" fmla="*/ 0 h 193"/>
                        <a:gd name="T2" fmla="*/ 0 w 194"/>
                        <a:gd name="T3" fmla="*/ 0 h 193"/>
                        <a:gd name="T4" fmla="*/ 0 w 194"/>
                        <a:gd name="T5" fmla="*/ 0 h 193"/>
                        <a:gd name="T6" fmla="*/ 0 w 194"/>
                        <a:gd name="T7" fmla="*/ 0 h 193"/>
                        <a:gd name="T8" fmla="*/ 0 w 194"/>
                        <a:gd name="T9" fmla="*/ 0 h 193"/>
                        <a:gd name="T10" fmla="*/ 0 w 194"/>
                        <a:gd name="T11" fmla="*/ 0 h 19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4"/>
                        <a:gd name="T19" fmla="*/ 0 h 193"/>
                        <a:gd name="T20" fmla="*/ 194 w 194"/>
                        <a:gd name="T21" fmla="*/ 193 h 19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4" h="193">
                          <a:moveTo>
                            <a:pt x="0" y="155"/>
                          </a:moveTo>
                          <a:lnTo>
                            <a:pt x="145" y="193"/>
                          </a:lnTo>
                          <a:lnTo>
                            <a:pt x="194" y="106"/>
                          </a:lnTo>
                          <a:lnTo>
                            <a:pt x="87" y="0"/>
                          </a:lnTo>
                          <a:lnTo>
                            <a:pt x="23" y="19"/>
                          </a:lnTo>
                          <a:lnTo>
                            <a:pt x="0" y="155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 dirty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</p:grpSp>
              <p:grpSp>
                <p:nvGrpSpPr>
                  <p:cNvPr id="98" name="Group 4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45911" y="885032"/>
                    <a:ext cx="374711" cy="557107"/>
                    <a:chOff x="5143609" y="883822"/>
                    <a:chExt cx="256" cy="442"/>
                  </a:xfrm>
                  <a:grpFill/>
                </p:grpSpPr>
                <p:sp>
                  <p:nvSpPr>
                    <p:cNvPr id="109" name="Freeform 44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43609" y="883896"/>
                      <a:ext cx="246" cy="368"/>
                    </a:xfrm>
                    <a:custGeom>
                      <a:avLst/>
                      <a:gdLst>
                        <a:gd name="T0" fmla="*/ 0 w 1230"/>
                        <a:gd name="T1" fmla="*/ 0 h 1839"/>
                        <a:gd name="T2" fmla="*/ 0 w 1230"/>
                        <a:gd name="T3" fmla="*/ 0 h 1839"/>
                        <a:gd name="T4" fmla="*/ 0 w 1230"/>
                        <a:gd name="T5" fmla="*/ 0 h 1839"/>
                        <a:gd name="T6" fmla="*/ 0 w 1230"/>
                        <a:gd name="T7" fmla="*/ 0 h 1839"/>
                        <a:gd name="T8" fmla="*/ 0 w 1230"/>
                        <a:gd name="T9" fmla="*/ 0 h 1839"/>
                        <a:gd name="T10" fmla="*/ 0 w 1230"/>
                        <a:gd name="T11" fmla="*/ 0 h 1839"/>
                        <a:gd name="T12" fmla="*/ 0 w 1230"/>
                        <a:gd name="T13" fmla="*/ 0 h 1839"/>
                        <a:gd name="T14" fmla="*/ 0 w 1230"/>
                        <a:gd name="T15" fmla="*/ 0 h 1839"/>
                        <a:gd name="T16" fmla="*/ 0 w 1230"/>
                        <a:gd name="T17" fmla="*/ 0 h 1839"/>
                        <a:gd name="T18" fmla="*/ 0 w 1230"/>
                        <a:gd name="T19" fmla="*/ 0 h 1839"/>
                        <a:gd name="T20" fmla="*/ 0 w 1230"/>
                        <a:gd name="T21" fmla="*/ 0 h 1839"/>
                        <a:gd name="T22" fmla="*/ 0 w 1230"/>
                        <a:gd name="T23" fmla="*/ 0 h 1839"/>
                        <a:gd name="T24" fmla="*/ 0 w 1230"/>
                        <a:gd name="T25" fmla="*/ 0 h 1839"/>
                        <a:gd name="T26" fmla="*/ 0 w 1230"/>
                        <a:gd name="T27" fmla="*/ 0 h 1839"/>
                        <a:gd name="T28" fmla="*/ 0 w 1230"/>
                        <a:gd name="T29" fmla="*/ 0 h 1839"/>
                        <a:gd name="T30" fmla="*/ 0 w 1230"/>
                        <a:gd name="T31" fmla="*/ 0 h 1839"/>
                        <a:gd name="T32" fmla="*/ 0 w 1230"/>
                        <a:gd name="T33" fmla="*/ 0 h 1839"/>
                        <a:gd name="T34" fmla="*/ 0 w 1230"/>
                        <a:gd name="T35" fmla="*/ 0 h 1839"/>
                        <a:gd name="T36" fmla="*/ 0 w 1230"/>
                        <a:gd name="T37" fmla="*/ 0 h 1839"/>
                        <a:gd name="T38" fmla="*/ 0 w 1230"/>
                        <a:gd name="T39" fmla="*/ 0 h 1839"/>
                        <a:gd name="T40" fmla="*/ 0 w 1230"/>
                        <a:gd name="T41" fmla="*/ 0 h 1839"/>
                        <a:gd name="T42" fmla="*/ 0 w 1230"/>
                        <a:gd name="T43" fmla="*/ 0 h 1839"/>
                        <a:gd name="T44" fmla="*/ 0 w 1230"/>
                        <a:gd name="T45" fmla="*/ 0 h 1839"/>
                        <a:gd name="T46" fmla="*/ 0 w 1230"/>
                        <a:gd name="T47" fmla="*/ 0 h 1839"/>
                        <a:gd name="T48" fmla="*/ 0 w 1230"/>
                        <a:gd name="T49" fmla="*/ 0 h 1839"/>
                        <a:gd name="T50" fmla="*/ 0 w 1230"/>
                        <a:gd name="T51" fmla="*/ 0 h 1839"/>
                        <a:gd name="T52" fmla="*/ 0 w 1230"/>
                        <a:gd name="T53" fmla="*/ 0 h 1839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230"/>
                        <a:gd name="T82" fmla="*/ 0 h 1839"/>
                        <a:gd name="T83" fmla="*/ 1230 w 1230"/>
                        <a:gd name="T84" fmla="*/ 1839 h 1839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230" h="1839">
                          <a:moveTo>
                            <a:pt x="230" y="0"/>
                          </a:moveTo>
                          <a:lnTo>
                            <a:pt x="327" y="113"/>
                          </a:lnTo>
                          <a:lnTo>
                            <a:pt x="374" y="161"/>
                          </a:lnTo>
                          <a:lnTo>
                            <a:pt x="504" y="129"/>
                          </a:lnTo>
                          <a:lnTo>
                            <a:pt x="584" y="242"/>
                          </a:lnTo>
                          <a:lnTo>
                            <a:pt x="488" y="274"/>
                          </a:lnTo>
                          <a:lnTo>
                            <a:pt x="601" y="467"/>
                          </a:lnTo>
                          <a:lnTo>
                            <a:pt x="875" y="613"/>
                          </a:lnTo>
                          <a:lnTo>
                            <a:pt x="762" y="758"/>
                          </a:lnTo>
                          <a:lnTo>
                            <a:pt x="859" y="968"/>
                          </a:lnTo>
                          <a:lnTo>
                            <a:pt x="1020" y="1065"/>
                          </a:lnTo>
                          <a:lnTo>
                            <a:pt x="972" y="1242"/>
                          </a:lnTo>
                          <a:lnTo>
                            <a:pt x="1133" y="1484"/>
                          </a:lnTo>
                          <a:lnTo>
                            <a:pt x="1230" y="1839"/>
                          </a:lnTo>
                          <a:lnTo>
                            <a:pt x="1133" y="1839"/>
                          </a:lnTo>
                          <a:lnTo>
                            <a:pt x="923" y="1694"/>
                          </a:lnTo>
                          <a:lnTo>
                            <a:pt x="166" y="1355"/>
                          </a:lnTo>
                          <a:lnTo>
                            <a:pt x="81" y="1217"/>
                          </a:lnTo>
                          <a:lnTo>
                            <a:pt x="214" y="1047"/>
                          </a:lnTo>
                          <a:lnTo>
                            <a:pt x="198" y="898"/>
                          </a:lnTo>
                          <a:lnTo>
                            <a:pt x="15" y="898"/>
                          </a:lnTo>
                          <a:lnTo>
                            <a:pt x="0" y="750"/>
                          </a:lnTo>
                          <a:lnTo>
                            <a:pt x="115" y="717"/>
                          </a:lnTo>
                          <a:lnTo>
                            <a:pt x="164" y="618"/>
                          </a:lnTo>
                          <a:lnTo>
                            <a:pt x="49" y="370"/>
                          </a:lnTo>
                          <a:lnTo>
                            <a:pt x="280" y="71"/>
                          </a:lnTo>
                          <a:lnTo>
                            <a:pt x="230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sp>
                  <p:nvSpPr>
                    <p:cNvPr id="110" name="Freeform 44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43823" y="883883"/>
                      <a:ext cx="42" cy="20"/>
                    </a:xfrm>
                    <a:custGeom>
                      <a:avLst/>
                      <a:gdLst>
                        <a:gd name="T0" fmla="*/ 0 w 210"/>
                        <a:gd name="T1" fmla="*/ 0 h 97"/>
                        <a:gd name="T2" fmla="*/ 0 w 210"/>
                        <a:gd name="T3" fmla="*/ 0 h 97"/>
                        <a:gd name="T4" fmla="*/ 0 w 210"/>
                        <a:gd name="T5" fmla="*/ 0 h 97"/>
                        <a:gd name="T6" fmla="*/ 0 w 210"/>
                        <a:gd name="T7" fmla="*/ 0 h 97"/>
                        <a:gd name="T8" fmla="*/ 0 w 210"/>
                        <a:gd name="T9" fmla="*/ 0 h 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0"/>
                        <a:gd name="T16" fmla="*/ 0 h 97"/>
                        <a:gd name="T17" fmla="*/ 210 w 210"/>
                        <a:gd name="T18" fmla="*/ 97 h 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0" h="97">
                          <a:moveTo>
                            <a:pt x="0" y="49"/>
                          </a:moveTo>
                          <a:lnTo>
                            <a:pt x="114" y="0"/>
                          </a:lnTo>
                          <a:lnTo>
                            <a:pt x="210" y="65"/>
                          </a:lnTo>
                          <a:lnTo>
                            <a:pt x="82" y="97"/>
                          </a:lnTo>
                          <a:lnTo>
                            <a:pt x="0" y="49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sp>
                  <p:nvSpPr>
                    <p:cNvPr id="111" name="Freeform 44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43620" y="883822"/>
                      <a:ext cx="29" cy="61"/>
                    </a:xfrm>
                    <a:custGeom>
                      <a:avLst/>
                      <a:gdLst>
                        <a:gd name="T0" fmla="*/ 0 w 146"/>
                        <a:gd name="T1" fmla="*/ 0 h 306"/>
                        <a:gd name="T2" fmla="*/ 0 w 146"/>
                        <a:gd name="T3" fmla="*/ 0 h 306"/>
                        <a:gd name="T4" fmla="*/ 0 w 146"/>
                        <a:gd name="T5" fmla="*/ 0 h 306"/>
                        <a:gd name="T6" fmla="*/ 0 w 146"/>
                        <a:gd name="T7" fmla="*/ 0 h 306"/>
                        <a:gd name="T8" fmla="*/ 0 w 146"/>
                        <a:gd name="T9" fmla="*/ 0 h 306"/>
                        <a:gd name="T10" fmla="*/ 0 w 146"/>
                        <a:gd name="T11" fmla="*/ 0 h 30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6"/>
                        <a:gd name="T19" fmla="*/ 0 h 306"/>
                        <a:gd name="T20" fmla="*/ 146 w 146"/>
                        <a:gd name="T21" fmla="*/ 306 h 30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6" h="306">
                          <a:moveTo>
                            <a:pt x="130" y="177"/>
                          </a:moveTo>
                          <a:lnTo>
                            <a:pt x="146" y="49"/>
                          </a:lnTo>
                          <a:lnTo>
                            <a:pt x="65" y="0"/>
                          </a:lnTo>
                          <a:lnTo>
                            <a:pt x="0" y="128"/>
                          </a:lnTo>
                          <a:lnTo>
                            <a:pt x="130" y="306"/>
                          </a:lnTo>
                          <a:lnTo>
                            <a:pt x="130" y="177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</p:grpSp>
              <p:grpSp>
                <p:nvGrpSpPr>
                  <p:cNvPr id="99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53543" y="574051"/>
                    <a:ext cx="1409538" cy="1475202"/>
                    <a:chOff x="3153543" y="574051"/>
                    <a:chExt cx="959" cy="1170"/>
                  </a:xfrm>
                  <a:grpFill/>
                </p:grpSpPr>
                <p:sp>
                  <p:nvSpPr>
                    <p:cNvPr id="105" name="Freeform 45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53543" y="574067"/>
                      <a:ext cx="959" cy="1154"/>
                    </a:xfrm>
                    <a:custGeom>
                      <a:avLst/>
                      <a:gdLst>
                        <a:gd name="T0" fmla="*/ 0 w 4794"/>
                        <a:gd name="T1" fmla="*/ 0 h 5770"/>
                        <a:gd name="T2" fmla="*/ 0 w 4794"/>
                        <a:gd name="T3" fmla="*/ 0 h 5770"/>
                        <a:gd name="T4" fmla="*/ 0 w 4794"/>
                        <a:gd name="T5" fmla="*/ 0 h 5770"/>
                        <a:gd name="T6" fmla="*/ 0 w 4794"/>
                        <a:gd name="T7" fmla="*/ 0 h 5770"/>
                        <a:gd name="T8" fmla="*/ 0 w 4794"/>
                        <a:gd name="T9" fmla="*/ 0 h 5770"/>
                        <a:gd name="T10" fmla="*/ 0 w 4794"/>
                        <a:gd name="T11" fmla="*/ 0 h 5770"/>
                        <a:gd name="T12" fmla="*/ 0 w 4794"/>
                        <a:gd name="T13" fmla="*/ 0 h 5770"/>
                        <a:gd name="T14" fmla="*/ 0 w 4794"/>
                        <a:gd name="T15" fmla="*/ 0 h 5770"/>
                        <a:gd name="T16" fmla="*/ 0 w 4794"/>
                        <a:gd name="T17" fmla="*/ 0 h 5770"/>
                        <a:gd name="T18" fmla="*/ 0 w 4794"/>
                        <a:gd name="T19" fmla="*/ 0 h 5770"/>
                        <a:gd name="T20" fmla="*/ 0 w 4794"/>
                        <a:gd name="T21" fmla="*/ 0 h 5770"/>
                        <a:gd name="T22" fmla="*/ 0 w 4794"/>
                        <a:gd name="T23" fmla="*/ 0 h 5770"/>
                        <a:gd name="T24" fmla="*/ 0 w 4794"/>
                        <a:gd name="T25" fmla="*/ 0 h 5770"/>
                        <a:gd name="T26" fmla="*/ 0 w 4794"/>
                        <a:gd name="T27" fmla="*/ 0 h 5770"/>
                        <a:gd name="T28" fmla="*/ 0 w 4794"/>
                        <a:gd name="T29" fmla="*/ 0 h 5770"/>
                        <a:gd name="T30" fmla="*/ 0 w 4794"/>
                        <a:gd name="T31" fmla="*/ 0 h 5770"/>
                        <a:gd name="T32" fmla="*/ 0 w 4794"/>
                        <a:gd name="T33" fmla="*/ 0 h 5770"/>
                        <a:gd name="T34" fmla="*/ 0 w 4794"/>
                        <a:gd name="T35" fmla="*/ 0 h 5770"/>
                        <a:gd name="T36" fmla="*/ 0 w 4794"/>
                        <a:gd name="T37" fmla="*/ 0 h 5770"/>
                        <a:gd name="T38" fmla="*/ 0 w 4794"/>
                        <a:gd name="T39" fmla="*/ 0 h 5770"/>
                        <a:gd name="T40" fmla="*/ 0 w 4794"/>
                        <a:gd name="T41" fmla="*/ 0 h 5770"/>
                        <a:gd name="T42" fmla="*/ 0 w 4794"/>
                        <a:gd name="T43" fmla="*/ 0 h 5770"/>
                        <a:gd name="T44" fmla="*/ 0 w 4794"/>
                        <a:gd name="T45" fmla="*/ 0 h 5770"/>
                        <a:gd name="T46" fmla="*/ 0 w 4794"/>
                        <a:gd name="T47" fmla="*/ 0 h 5770"/>
                        <a:gd name="T48" fmla="*/ 0 w 4794"/>
                        <a:gd name="T49" fmla="*/ 0 h 5770"/>
                        <a:gd name="T50" fmla="*/ 0 w 4794"/>
                        <a:gd name="T51" fmla="*/ 0 h 5770"/>
                        <a:gd name="T52" fmla="*/ 0 w 4794"/>
                        <a:gd name="T53" fmla="*/ 0 h 5770"/>
                        <a:gd name="T54" fmla="*/ 0 w 4794"/>
                        <a:gd name="T55" fmla="*/ 0 h 5770"/>
                        <a:gd name="T56" fmla="*/ 0 w 4794"/>
                        <a:gd name="T57" fmla="*/ 0 h 5770"/>
                        <a:gd name="T58" fmla="*/ 0 w 4794"/>
                        <a:gd name="T59" fmla="*/ 0 h 5770"/>
                        <a:gd name="T60" fmla="*/ 0 w 4794"/>
                        <a:gd name="T61" fmla="*/ 0 h 5770"/>
                        <a:gd name="T62" fmla="*/ 0 w 4794"/>
                        <a:gd name="T63" fmla="*/ 0 h 5770"/>
                        <a:gd name="T64" fmla="*/ 0 w 4794"/>
                        <a:gd name="T65" fmla="*/ 0 h 5770"/>
                        <a:gd name="T66" fmla="*/ 0 w 4794"/>
                        <a:gd name="T67" fmla="*/ 0 h 5770"/>
                        <a:gd name="T68" fmla="*/ 0 w 4794"/>
                        <a:gd name="T69" fmla="*/ 0 h 5770"/>
                        <a:gd name="T70" fmla="*/ 0 w 4794"/>
                        <a:gd name="T71" fmla="*/ 0 h 5770"/>
                        <a:gd name="T72" fmla="*/ 0 w 4794"/>
                        <a:gd name="T73" fmla="*/ 0 h 5770"/>
                        <a:gd name="T74" fmla="*/ 0 w 4794"/>
                        <a:gd name="T75" fmla="*/ 0 h 5770"/>
                        <a:gd name="T76" fmla="*/ 0 w 4794"/>
                        <a:gd name="T77" fmla="*/ 0 h 5770"/>
                        <a:gd name="T78" fmla="*/ 0 w 4794"/>
                        <a:gd name="T79" fmla="*/ 0 h 5770"/>
                        <a:gd name="T80" fmla="*/ 0 w 4794"/>
                        <a:gd name="T81" fmla="*/ 0 h 5770"/>
                        <a:gd name="T82" fmla="*/ 0 w 4794"/>
                        <a:gd name="T83" fmla="*/ 0 h 5770"/>
                        <a:gd name="T84" fmla="*/ 0 w 4794"/>
                        <a:gd name="T85" fmla="*/ 0 h 5770"/>
                        <a:gd name="T86" fmla="*/ 0 w 4794"/>
                        <a:gd name="T87" fmla="*/ 0 h 5770"/>
                        <a:gd name="T88" fmla="*/ 0 w 4794"/>
                        <a:gd name="T89" fmla="*/ 0 h 577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4794"/>
                        <a:gd name="T136" fmla="*/ 0 h 5770"/>
                        <a:gd name="T137" fmla="*/ 4794 w 4794"/>
                        <a:gd name="T138" fmla="*/ 5770 h 5770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4794" h="5770">
                          <a:moveTo>
                            <a:pt x="1083" y="1743"/>
                          </a:moveTo>
                          <a:lnTo>
                            <a:pt x="1019" y="1566"/>
                          </a:lnTo>
                          <a:lnTo>
                            <a:pt x="1019" y="1405"/>
                          </a:lnTo>
                          <a:lnTo>
                            <a:pt x="1197" y="1437"/>
                          </a:lnTo>
                          <a:lnTo>
                            <a:pt x="1310" y="1388"/>
                          </a:lnTo>
                          <a:lnTo>
                            <a:pt x="1503" y="1405"/>
                          </a:lnTo>
                          <a:lnTo>
                            <a:pt x="1407" y="1646"/>
                          </a:lnTo>
                          <a:lnTo>
                            <a:pt x="1617" y="1727"/>
                          </a:lnTo>
                          <a:lnTo>
                            <a:pt x="1988" y="1904"/>
                          </a:lnTo>
                          <a:lnTo>
                            <a:pt x="1955" y="1598"/>
                          </a:lnTo>
                          <a:lnTo>
                            <a:pt x="2149" y="1566"/>
                          </a:lnTo>
                          <a:lnTo>
                            <a:pt x="2196" y="1452"/>
                          </a:lnTo>
                          <a:lnTo>
                            <a:pt x="2503" y="1242"/>
                          </a:lnTo>
                          <a:lnTo>
                            <a:pt x="2277" y="1081"/>
                          </a:lnTo>
                          <a:lnTo>
                            <a:pt x="2342" y="920"/>
                          </a:lnTo>
                          <a:lnTo>
                            <a:pt x="2616" y="710"/>
                          </a:lnTo>
                          <a:lnTo>
                            <a:pt x="2729" y="759"/>
                          </a:lnTo>
                          <a:lnTo>
                            <a:pt x="2794" y="613"/>
                          </a:lnTo>
                          <a:lnTo>
                            <a:pt x="3019" y="485"/>
                          </a:lnTo>
                          <a:lnTo>
                            <a:pt x="3036" y="613"/>
                          </a:lnTo>
                          <a:lnTo>
                            <a:pt x="3165" y="613"/>
                          </a:lnTo>
                          <a:lnTo>
                            <a:pt x="3229" y="532"/>
                          </a:lnTo>
                          <a:lnTo>
                            <a:pt x="3536" y="532"/>
                          </a:lnTo>
                          <a:lnTo>
                            <a:pt x="3536" y="307"/>
                          </a:lnTo>
                          <a:lnTo>
                            <a:pt x="3810" y="49"/>
                          </a:lnTo>
                          <a:lnTo>
                            <a:pt x="4019" y="161"/>
                          </a:lnTo>
                          <a:lnTo>
                            <a:pt x="4132" y="129"/>
                          </a:lnTo>
                          <a:lnTo>
                            <a:pt x="4293" y="146"/>
                          </a:lnTo>
                          <a:lnTo>
                            <a:pt x="4268" y="0"/>
                          </a:lnTo>
                          <a:lnTo>
                            <a:pt x="4374" y="42"/>
                          </a:lnTo>
                          <a:lnTo>
                            <a:pt x="4526" y="172"/>
                          </a:lnTo>
                          <a:lnTo>
                            <a:pt x="4397" y="445"/>
                          </a:lnTo>
                          <a:lnTo>
                            <a:pt x="4348" y="543"/>
                          </a:lnTo>
                          <a:lnTo>
                            <a:pt x="4455" y="710"/>
                          </a:lnTo>
                          <a:lnTo>
                            <a:pt x="4622" y="710"/>
                          </a:lnTo>
                          <a:lnTo>
                            <a:pt x="4664" y="695"/>
                          </a:lnTo>
                          <a:lnTo>
                            <a:pt x="4762" y="788"/>
                          </a:lnTo>
                          <a:lnTo>
                            <a:pt x="4729" y="985"/>
                          </a:lnTo>
                          <a:lnTo>
                            <a:pt x="4584" y="1162"/>
                          </a:lnTo>
                          <a:lnTo>
                            <a:pt x="4600" y="1356"/>
                          </a:lnTo>
                          <a:lnTo>
                            <a:pt x="4696" y="1420"/>
                          </a:lnTo>
                          <a:lnTo>
                            <a:pt x="4681" y="1549"/>
                          </a:lnTo>
                          <a:lnTo>
                            <a:pt x="4794" y="1613"/>
                          </a:lnTo>
                          <a:lnTo>
                            <a:pt x="4696" y="1872"/>
                          </a:lnTo>
                          <a:lnTo>
                            <a:pt x="4600" y="1888"/>
                          </a:lnTo>
                          <a:lnTo>
                            <a:pt x="4423" y="2001"/>
                          </a:lnTo>
                          <a:lnTo>
                            <a:pt x="4503" y="2130"/>
                          </a:lnTo>
                          <a:lnTo>
                            <a:pt x="4358" y="2259"/>
                          </a:lnTo>
                          <a:lnTo>
                            <a:pt x="4374" y="2388"/>
                          </a:lnTo>
                          <a:lnTo>
                            <a:pt x="4600" y="2679"/>
                          </a:lnTo>
                          <a:lnTo>
                            <a:pt x="4626" y="2794"/>
                          </a:lnTo>
                          <a:lnTo>
                            <a:pt x="4649" y="2904"/>
                          </a:lnTo>
                          <a:lnTo>
                            <a:pt x="4471" y="2953"/>
                          </a:lnTo>
                          <a:lnTo>
                            <a:pt x="4342" y="3050"/>
                          </a:lnTo>
                          <a:lnTo>
                            <a:pt x="4181" y="3001"/>
                          </a:lnTo>
                          <a:lnTo>
                            <a:pt x="4164" y="3163"/>
                          </a:lnTo>
                          <a:lnTo>
                            <a:pt x="4278" y="3275"/>
                          </a:lnTo>
                          <a:lnTo>
                            <a:pt x="4229" y="3501"/>
                          </a:lnTo>
                          <a:lnTo>
                            <a:pt x="4407" y="3824"/>
                          </a:lnTo>
                          <a:lnTo>
                            <a:pt x="4293" y="4050"/>
                          </a:lnTo>
                          <a:lnTo>
                            <a:pt x="4181" y="4050"/>
                          </a:lnTo>
                          <a:lnTo>
                            <a:pt x="4197" y="4195"/>
                          </a:lnTo>
                          <a:lnTo>
                            <a:pt x="3922" y="4309"/>
                          </a:lnTo>
                          <a:lnTo>
                            <a:pt x="4003" y="4598"/>
                          </a:lnTo>
                          <a:lnTo>
                            <a:pt x="3954" y="4712"/>
                          </a:lnTo>
                          <a:lnTo>
                            <a:pt x="4068" y="4792"/>
                          </a:lnTo>
                          <a:lnTo>
                            <a:pt x="4068" y="4970"/>
                          </a:lnTo>
                          <a:lnTo>
                            <a:pt x="4181" y="4970"/>
                          </a:lnTo>
                          <a:lnTo>
                            <a:pt x="4149" y="5147"/>
                          </a:lnTo>
                          <a:lnTo>
                            <a:pt x="4219" y="5292"/>
                          </a:lnTo>
                          <a:lnTo>
                            <a:pt x="4049" y="5392"/>
                          </a:lnTo>
                          <a:lnTo>
                            <a:pt x="3997" y="5543"/>
                          </a:lnTo>
                          <a:lnTo>
                            <a:pt x="3888" y="5543"/>
                          </a:lnTo>
                          <a:lnTo>
                            <a:pt x="3700" y="5651"/>
                          </a:lnTo>
                          <a:lnTo>
                            <a:pt x="3636" y="5715"/>
                          </a:lnTo>
                          <a:lnTo>
                            <a:pt x="3500" y="5699"/>
                          </a:lnTo>
                          <a:lnTo>
                            <a:pt x="3384" y="5753"/>
                          </a:lnTo>
                          <a:lnTo>
                            <a:pt x="3242" y="5673"/>
                          </a:lnTo>
                          <a:lnTo>
                            <a:pt x="3112" y="5738"/>
                          </a:lnTo>
                          <a:lnTo>
                            <a:pt x="2984" y="5699"/>
                          </a:lnTo>
                          <a:lnTo>
                            <a:pt x="2900" y="5770"/>
                          </a:lnTo>
                          <a:lnTo>
                            <a:pt x="2803" y="5706"/>
                          </a:lnTo>
                          <a:lnTo>
                            <a:pt x="2639" y="5770"/>
                          </a:lnTo>
                          <a:lnTo>
                            <a:pt x="2523" y="5673"/>
                          </a:lnTo>
                          <a:lnTo>
                            <a:pt x="2416" y="5608"/>
                          </a:lnTo>
                          <a:lnTo>
                            <a:pt x="2384" y="5528"/>
                          </a:lnTo>
                          <a:lnTo>
                            <a:pt x="2264" y="5350"/>
                          </a:lnTo>
                          <a:lnTo>
                            <a:pt x="2232" y="5248"/>
                          </a:lnTo>
                          <a:lnTo>
                            <a:pt x="2152" y="5214"/>
                          </a:lnTo>
                          <a:lnTo>
                            <a:pt x="2054" y="5327"/>
                          </a:lnTo>
                          <a:lnTo>
                            <a:pt x="1965" y="5205"/>
                          </a:lnTo>
                          <a:lnTo>
                            <a:pt x="1803" y="5108"/>
                          </a:lnTo>
                          <a:lnTo>
                            <a:pt x="1651" y="5269"/>
                          </a:lnTo>
                          <a:lnTo>
                            <a:pt x="1609" y="5479"/>
                          </a:lnTo>
                          <a:lnTo>
                            <a:pt x="1475" y="5651"/>
                          </a:lnTo>
                          <a:lnTo>
                            <a:pt x="1420" y="5537"/>
                          </a:lnTo>
                          <a:lnTo>
                            <a:pt x="1394" y="5608"/>
                          </a:lnTo>
                          <a:lnTo>
                            <a:pt x="1193" y="5673"/>
                          </a:lnTo>
                          <a:lnTo>
                            <a:pt x="1168" y="5731"/>
                          </a:lnTo>
                          <a:lnTo>
                            <a:pt x="1064" y="5731"/>
                          </a:lnTo>
                          <a:lnTo>
                            <a:pt x="1032" y="5576"/>
                          </a:lnTo>
                          <a:lnTo>
                            <a:pt x="1071" y="5231"/>
                          </a:lnTo>
                          <a:lnTo>
                            <a:pt x="926" y="5134"/>
                          </a:lnTo>
                          <a:lnTo>
                            <a:pt x="877" y="5028"/>
                          </a:lnTo>
                          <a:lnTo>
                            <a:pt x="919" y="4937"/>
                          </a:lnTo>
                          <a:lnTo>
                            <a:pt x="807" y="4898"/>
                          </a:lnTo>
                          <a:lnTo>
                            <a:pt x="797" y="4744"/>
                          </a:lnTo>
                          <a:lnTo>
                            <a:pt x="652" y="4608"/>
                          </a:lnTo>
                          <a:lnTo>
                            <a:pt x="610" y="4530"/>
                          </a:lnTo>
                          <a:lnTo>
                            <a:pt x="570" y="4453"/>
                          </a:lnTo>
                          <a:lnTo>
                            <a:pt x="307" y="4453"/>
                          </a:lnTo>
                          <a:lnTo>
                            <a:pt x="258" y="4286"/>
                          </a:lnTo>
                          <a:lnTo>
                            <a:pt x="322" y="4140"/>
                          </a:lnTo>
                          <a:lnTo>
                            <a:pt x="216" y="4034"/>
                          </a:lnTo>
                          <a:lnTo>
                            <a:pt x="184" y="3866"/>
                          </a:lnTo>
                          <a:lnTo>
                            <a:pt x="112" y="3828"/>
                          </a:lnTo>
                          <a:lnTo>
                            <a:pt x="216" y="3679"/>
                          </a:lnTo>
                          <a:lnTo>
                            <a:pt x="161" y="3569"/>
                          </a:lnTo>
                          <a:lnTo>
                            <a:pt x="167" y="3440"/>
                          </a:lnTo>
                          <a:lnTo>
                            <a:pt x="97" y="3279"/>
                          </a:lnTo>
                          <a:lnTo>
                            <a:pt x="0" y="3163"/>
                          </a:lnTo>
                          <a:lnTo>
                            <a:pt x="145" y="3010"/>
                          </a:lnTo>
                          <a:lnTo>
                            <a:pt x="275" y="2995"/>
                          </a:lnTo>
                          <a:lnTo>
                            <a:pt x="275" y="2794"/>
                          </a:lnTo>
                          <a:lnTo>
                            <a:pt x="451" y="2550"/>
                          </a:lnTo>
                          <a:lnTo>
                            <a:pt x="371" y="2431"/>
                          </a:lnTo>
                          <a:lnTo>
                            <a:pt x="362" y="2317"/>
                          </a:lnTo>
                          <a:lnTo>
                            <a:pt x="194" y="2188"/>
                          </a:lnTo>
                          <a:lnTo>
                            <a:pt x="135" y="1995"/>
                          </a:lnTo>
                          <a:lnTo>
                            <a:pt x="167" y="1823"/>
                          </a:lnTo>
                          <a:lnTo>
                            <a:pt x="184" y="1872"/>
                          </a:lnTo>
                          <a:lnTo>
                            <a:pt x="264" y="1762"/>
                          </a:lnTo>
                          <a:lnTo>
                            <a:pt x="345" y="1859"/>
                          </a:lnTo>
                          <a:lnTo>
                            <a:pt x="684" y="1678"/>
                          </a:lnTo>
                          <a:lnTo>
                            <a:pt x="716" y="1795"/>
                          </a:lnTo>
                          <a:lnTo>
                            <a:pt x="1083" y="1743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sp>
                  <p:nvSpPr>
                    <p:cNvPr id="106" name="Freeform 45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53978" y="574193"/>
                      <a:ext cx="47" cy="42"/>
                    </a:xfrm>
                    <a:custGeom>
                      <a:avLst/>
                      <a:gdLst>
                        <a:gd name="T0" fmla="*/ 0 w 233"/>
                        <a:gd name="T1" fmla="*/ 0 h 209"/>
                        <a:gd name="T2" fmla="*/ 0 w 233"/>
                        <a:gd name="T3" fmla="*/ 0 h 209"/>
                        <a:gd name="T4" fmla="*/ 0 w 233"/>
                        <a:gd name="T5" fmla="*/ 0 h 209"/>
                        <a:gd name="T6" fmla="*/ 0 w 233"/>
                        <a:gd name="T7" fmla="*/ 0 h 209"/>
                        <a:gd name="T8" fmla="*/ 0 w 233"/>
                        <a:gd name="T9" fmla="*/ 0 h 2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3"/>
                        <a:gd name="T16" fmla="*/ 0 h 209"/>
                        <a:gd name="T17" fmla="*/ 233 w 233"/>
                        <a:gd name="T18" fmla="*/ 209 h 2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3" h="209">
                          <a:moveTo>
                            <a:pt x="0" y="209"/>
                          </a:moveTo>
                          <a:lnTo>
                            <a:pt x="233" y="74"/>
                          </a:lnTo>
                          <a:lnTo>
                            <a:pt x="184" y="0"/>
                          </a:lnTo>
                          <a:lnTo>
                            <a:pt x="7" y="0"/>
                          </a:lnTo>
                          <a:lnTo>
                            <a:pt x="0" y="209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sp>
                  <p:nvSpPr>
                    <p:cNvPr id="107" name="Freeform 45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53857" y="574096"/>
                      <a:ext cx="102" cy="99"/>
                    </a:xfrm>
                    <a:custGeom>
                      <a:avLst/>
                      <a:gdLst>
                        <a:gd name="T0" fmla="*/ 0 w 510"/>
                        <a:gd name="T1" fmla="*/ 0 h 494"/>
                        <a:gd name="T2" fmla="*/ 0 w 510"/>
                        <a:gd name="T3" fmla="*/ 0 h 494"/>
                        <a:gd name="T4" fmla="*/ 0 w 510"/>
                        <a:gd name="T5" fmla="*/ 0 h 494"/>
                        <a:gd name="T6" fmla="*/ 0 w 510"/>
                        <a:gd name="T7" fmla="*/ 0 h 494"/>
                        <a:gd name="T8" fmla="*/ 0 w 510"/>
                        <a:gd name="T9" fmla="*/ 0 h 494"/>
                        <a:gd name="T10" fmla="*/ 0 w 510"/>
                        <a:gd name="T11" fmla="*/ 0 h 494"/>
                        <a:gd name="T12" fmla="*/ 0 w 510"/>
                        <a:gd name="T13" fmla="*/ 0 h 494"/>
                        <a:gd name="T14" fmla="*/ 0 w 510"/>
                        <a:gd name="T15" fmla="*/ 0 h 494"/>
                        <a:gd name="T16" fmla="*/ 0 w 510"/>
                        <a:gd name="T17" fmla="*/ 0 h 494"/>
                        <a:gd name="T18" fmla="*/ 0 w 510"/>
                        <a:gd name="T19" fmla="*/ 0 h 494"/>
                        <a:gd name="T20" fmla="*/ 0 w 510"/>
                        <a:gd name="T21" fmla="*/ 0 h 4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10"/>
                        <a:gd name="T34" fmla="*/ 0 h 494"/>
                        <a:gd name="T35" fmla="*/ 510 w 510"/>
                        <a:gd name="T36" fmla="*/ 494 h 4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10" h="494">
                          <a:moveTo>
                            <a:pt x="0" y="274"/>
                          </a:moveTo>
                          <a:lnTo>
                            <a:pt x="6" y="364"/>
                          </a:lnTo>
                          <a:lnTo>
                            <a:pt x="188" y="494"/>
                          </a:lnTo>
                          <a:lnTo>
                            <a:pt x="284" y="494"/>
                          </a:lnTo>
                          <a:lnTo>
                            <a:pt x="510" y="203"/>
                          </a:lnTo>
                          <a:lnTo>
                            <a:pt x="510" y="0"/>
                          </a:lnTo>
                          <a:lnTo>
                            <a:pt x="188" y="9"/>
                          </a:lnTo>
                          <a:lnTo>
                            <a:pt x="155" y="96"/>
                          </a:lnTo>
                          <a:lnTo>
                            <a:pt x="177" y="170"/>
                          </a:lnTo>
                          <a:lnTo>
                            <a:pt x="80" y="155"/>
                          </a:lnTo>
                          <a:lnTo>
                            <a:pt x="0" y="274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 dirty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sp>
                  <p:nvSpPr>
                    <p:cNvPr id="108" name="Freeform 45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53965" y="574051"/>
                      <a:ext cx="73" cy="44"/>
                    </a:xfrm>
                    <a:custGeom>
                      <a:avLst/>
                      <a:gdLst>
                        <a:gd name="T0" fmla="*/ 0 w 361"/>
                        <a:gd name="T1" fmla="*/ 0 h 219"/>
                        <a:gd name="T2" fmla="*/ 0 w 361"/>
                        <a:gd name="T3" fmla="*/ 0 h 219"/>
                        <a:gd name="T4" fmla="*/ 0 w 361"/>
                        <a:gd name="T5" fmla="*/ 0 h 219"/>
                        <a:gd name="T6" fmla="*/ 0 w 361"/>
                        <a:gd name="T7" fmla="*/ 0 h 219"/>
                        <a:gd name="T8" fmla="*/ 0 w 361"/>
                        <a:gd name="T9" fmla="*/ 0 h 219"/>
                        <a:gd name="T10" fmla="*/ 0 w 361"/>
                        <a:gd name="T11" fmla="*/ 0 h 219"/>
                        <a:gd name="T12" fmla="*/ 0 w 361"/>
                        <a:gd name="T13" fmla="*/ 0 h 21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1"/>
                        <a:gd name="T22" fmla="*/ 0 h 219"/>
                        <a:gd name="T23" fmla="*/ 361 w 361"/>
                        <a:gd name="T24" fmla="*/ 219 h 21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1" h="219">
                          <a:moveTo>
                            <a:pt x="0" y="112"/>
                          </a:moveTo>
                          <a:lnTo>
                            <a:pt x="129" y="97"/>
                          </a:lnTo>
                          <a:lnTo>
                            <a:pt x="265" y="0"/>
                          </a:lnTo>
                          <a:lnTo>
                            <a:pt x="361" y="58"/>
                          </a:lnTo>
                          <a:lnTo>
                            <a:pt x="183" y="219"/>
                          </a:lnTo>
                          <a:lnTo>
                            <a:pt x="55" y="219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 dirty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</p:grpSp>
              <p:grpSp>
                <p:nvGrpSpPr>
                  <p:cNvPr id="100" name="Group 4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11451" y="556721"/>
                    <a:ext cx="238904" cy="249116"/>
                    <a:chOff x="2728293" y="556721"/>
                    <a:chExt cx="162" cy="197"/>
                  </a:xfrm>
                  <a:grpFill/>
                </p:grpSpPr>
                <p:sp>
                  <p:nvSpPr>
                    <p:cNvPr id="102" name="Freeform 46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28391" y="556829"/>
                      <a:ext cx="64" cy="89"/>
                    </a:xfrm>
                    <a:custGeom>
                      <a:avLst/>
                      <a:gdLst>
                        <a:gd name="T0" fmla="*/ 0 w 324"/>
                        <a:gd name="T1" fmla="*/ 0 h 445"/>
                        <a:gd name="T2" fmla="*/ 0 w 324"/>
                        <a:gd name="T3" fmla="*/ 0 h 445"/>
                        <a:gd name="T4" fmla="*/ 0 w 324"/>
                        <a:gd name="T5" fmla="*/ 0 h 445"/>
                        <a:gd name="T6" fmla="*/ 0 w 324"/>
                        <a:gd name="T7" fmla="*/ 0 h 445"/>
                        <a:gd name="T8" fmla="*/ 0 w 324"/>
                        <a:gd name="T9" fmla="*/ 0 h 445"/>
                        <a:gd name="T10" fmla="*/ 0 w 324"/>
                        <a:gd name="T11" fmla="*/ 0 h 445"/>
                        <a:gd name="T12" fmla="*/ 0 w 324"/>
                        <a:gd name="T13" fmla="*/ 0 h 4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4"/>
                        <a:gd name="T22" fmla="*/ 0 h 445"/>
                        <a:gd name="T23" fmla="*/ 324 w 324"/>
                        <a:gd name="T24" fmla="*/ 445 h 4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4" h="445">
                          <a:moveTo>
                            <a:pt x="0" y="74"/>
                          </a:moveTo>
                          <a:lnTo>
                            <a:pt x="123" y="0"/>
                          </a:lnTo>
                          <a:lnTo>
                            <a:pt x="129" y="129"/>
                          </a:lnTo>
                          <a:lnTo>
                            <a:pt x="210" y="80"/>
                          </a:lnTo>
                          <a:lnTo>
                            <a:pt x="324" y="235"/>
                          </a:lnTo>
                          <a:lnTo>
                            <a:pt x="0" y="445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sp>
                  <p:nvSpPr>
                    <p:cNvPr id="103" name="Freeform 46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28313" y="556798"/>
                      <a:ext cx="60" cy="76"/>
                    </a:xfrm>
                    <a:custGeom>
                      <a:avLst/>
                      <a:gdLst>
                        <a:gd name="T0" fmla="*/ 0 w 299"/>
                        <a:gd name="T1" fmla="*/ 0 h 377"/>
                        <a:gd name="T2" fmla="*/ 0 w 299"/>
                        <a:gd name="T3" fmla="*/ 0 h 377"/>
                        <a:gd name="T4" fmla="*/ 0 w 299"/>
                        <a:gd name="T5" fmla="*/ 0 h 377"/>
                        <a:gd name="T6" fmla="*/ 0 w 299"/>
                        <a:gd name="T7" fmla="*/ 0 h 377"/>
                        <a:gd name="T8" fmla="*/ 0 w 299"/>
                        <a:gd name="T9" fmla="*/ 0 h 377"/>
                        <a:gd name="T10" fmla="*/ 0 w 299"/>
                        <a:gd name="T11" fmla="*/ 0 h 377"/>
                        <a:gd name="T12" fmla="*/ 0 w 299"/>
                        <a:gd name="T13" fmla="*/ 0 h 377"/>
                        <a:gd name="T14" fmla="*/ 0 w 299"/>
                        <a:gd name="T15" fmla="*/ 0 h 37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99"/>
                        <a:gd name="T25" fmla="*/ 0 h 377"/>
                        <a:gd name="T26" fmla="*/ 299 w 299"/>
                        <a:gd name="T27" fmla="*/ 377 h 37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99" h="377">
                          <a:moveTo>
                            <a:pt x="0" y="200"/>
                          </a:moveTo>
                          <a:lnTo>
                            <a:pt x="32" y="88"/>
                          </a:lnTo>
                          <a:lnTo>
                            <a:pt x="171" y="0"/>
                          </a:lnTo>
                          <a:lnTo>
                            <a:pt x="176" y="97"/>
                          </a:lnTo>
                          <a:lnTo>
                            <a:pt x="284" y="23"/>
                          </a:lnTo>
                          <a:lnTo>
                            <a:pt x="299" y="241"/>
                          </a:lnTo>
                          <a:lnTo>
                            <a:pt x="284" y="377"/>
                          </a:lnTo>
                          <a:lnTo>
                            <a:pt x="0" y="20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  <p:sp>
                  <p:nvSpPr>
                    <p:cNvPr id="104" name="Freeform 46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28293" y="556721"/>
                      <a:ext cx="53" cy="80"/>
                    </a:xfrm>
                    <a:custGeom>
                      <a:avLst/>
                      <a:gdLst>
                        <a:gd name="T0" fmla="*/ 0 w 265"/>
                        <a:gd name="T1" fmla="*/ 0 h 403"/>
                        <a:gd name="T2" fmla="*/ 0 w 265"/>
                        <a:gd name="T3" fmla="*/ 0 h 403"/>
                        <a:gd name="T4" fmla="*/ 0 w 265"/>
                        <a:gd name="T5" fmla="*/ 0 h 403"/>
                        <a:gd name="T6" fmla="*/ 0 w 265"/>
                        <a:gd name="T7" fmla="*/ 0 h 403"/>
                        <a:gd name="T8" fmla="*/ 0 w 265"/>
                        <a:gd name="T9" fmla="*/ 0 h 403"/>
                        <a:gd name="T10" fmla="*/ 0 w 265"/>
                        <a:gd name="T11" fmla="*/ 0 h 403"/>
                        <a:gd name="T12" fmla="*/ 0 w 265"/>
                        <a:gd name="T13" fmla="*/ 0 h 40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65"/>
                        <a:gd name="T22" fmla="*/ 0 h 403"/>
                        <a:gd name="T23" fmla="*/ 265 w 265"/>
                        <a:gd name="T24" fmla="*/ 403 h 40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65" h="403">
                          <a:moveTo>
                            <a:pt x="0" y="344"/>
                          </a:moveTo>
                          <a:lnTo>
                            <a:pt x="87" y="403"/>
                          </a:lnTo>
                          <a:lnTo>
                            <a:pt x="265" y="306"/>
                          </a:lnTo>
                          <a:lnTo>
                            <a:pt x="265" y="119"/>
                          </a:lnTo>
                          <a:lnTo>
                            <a:pt x="161" y="0"/>
                          </a:lnTo>
                          <a:lnTo>
                            <a:pt x="23" y="103"/>
                          </a:lnTo>
                          <a:lnTo>
                            <a:pt x="0" y="344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defRPr/>
                      </a:pPr>
                      <a:r>
                        <a:rPr lang="ru-RU" sz="1100" kern="0">
                          <a:solidFill>
                            <a:srgbClr val="26262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101" name="Freeform 416"/>
                  <p:cNvSpPr>
                    <a:spLocks noChangeAspect="1"/>
                  </p:cNvSpPr>
                  <p:nvPr/>
                </p:nvSpPr>
                <p:spPr bwMode="gray">
                  <a:xfrm>
                    <a:off x="4400626" y="0"/>
                    <a:ext cx="735827" cy="808003"/>
                  </a:xfrm>
                  <a:custGeom>
                    <a:avLst/>
                    <a:gdLst>
                      <a:gd name="T0" fmla="*/ 0 w 2500"/>
                      <a:gd name="T1" fmla="*/ 0 h 3204"/>
                      <a:gd name="T2" fmla="*/ 0 w 2500"/>
                      <a:gd name="T3" fmla="*/ 0 h 3204"/>
                      <a:gd name="T4" fmla="*/ 0 w 2500"/>
                      <a:gd name="T5" fmla="*/ 0 h 3204"/>
                      <a:gd name="T6" fmla="*/ 0 w 2500"/>
                      <a:gd name="T7" fmla="*/ 0 h 3204"/>
                      <a:gd name="T8" fmla="*/ 0 w 2500"/>
                      <a:gd name="T9" fmla="*/ 0 h 3204"/>
                      <a:gd name="T10" fmla="*/ 0 w 2500"/>
                      <a:gd name="T11" fmla="*/ 0 h 3204"/>
                      <a:gd name="T12" fmla="*/ 0 w 2500"/>
                      <a:gd name="T13" fmla="*/ 0 h 3204"/>
                      <a:gd name="T14" fmla="*/ 0 w 2500"/>
                      <a:gd name="T15" fmla="*/ 0 h 3204"/>
                      <a:gd name="T16" fmla="*/ 0 w 2500"/>
                      <a:gd name="T17" fmla="*/ 0 h 3204"/>
                      <a:gd name="T18" fmla="*/ 0 w 2500"/>
                      <a:gd name="T19" fmla="*/ 0 h 3204"/>
                      <a:gd name="T20" fmla="*/ 0 w 2500"/>
                      <a:gd name="T21" fmla="*/ 0 h 3204"/>
                      <a:gd name="T22" fmla="*/ 0 w 2500"/>
                      <a:gd name="T23" fmla="*/ 0 h 3204"/>
                      <a:gd name="T24" fmla="*/ 0 w 2500"/>
                      <a:gd name="T25" fmla="*/ 0 h 3204"/>
                      <a:gd name="T26" fmla="*/ 0 w 2500"/>
                      <a:gd name="T27" fmla="*/ 0 h 3204"/>
                      <a:gd name="T28" fmla="*/ 0 w 2500"/>
                      <a:gd name="T29" fmla="*/ 0 h 3204"/>
                      <a:gd name="T30" fmla="*/ 0 w 2500"/>
                      <a:gd name="T31" fmla="*/ 0 h 3204"/>
                      <a:gd name="T32" fmla="*/ 0 w 2500"/>
                      <a:gd name="T33" fmla="*/ 0 h 3204"/>
                      <a:gd name="T34" fmla="*/ 0 w 2500"/>
                      <a:gd name="T35" fmla="*/ 0 h 3204"/>
                      <a:gd name="T36" fmla="*/ 0 w 2500"/>
                      <a:gd name="T37" fmla="*/ 0 h 3204"/>
                      <a:gd name="T38" fmla="*/ 0 w 2500"/>
                      <a:gd name="T39" fmla="*/ 0 h 3204"/>
                      <a:gd name="T40" fmla="*/ 0 w 2500"/>
                      <a:gd name="T41" fmla="*/ 0 h 3204"/>
                      <a:gd name="T42" fmla="*/ 0 w 2500"/>
                      <a:gd name="T43" fmla="*/ 0 h 3204"/>
                      <a:gd name="T44" fmla="*/ 0 w 2500"/>
                      <a:gd name="T45" fmla="*/ 0 h 3204"/>
                      <a:gd name="T46" fmla="*/ 0 w 2500"/>
                      <a:gd name="T47" fmla="*/ 0 h 3204"/>
                      <a:gd name="T48" fmla="*/ 0 w 2500"/>
                      <a:gd name="T49" fmla="*/ 0 h 3204"/>
                      <a:gd name="T50" fmla="*/ 0 w 2500"/>
                      <a:gd name="T51" fmla="*/ 0 h 3204"/>
                      <a:gd name="T52" fmla="*/ 0 w 2500"/>
                      <a:gd name="T53" fmla="*/ 0 h 3204"/>
                      <a:gd name="T54" fmla="*/ 0 w 2500"/>
                      <a:gd name="T55" fmla="*/ 0 h 3204"/>
                      <a:gd name="T56" fmla="*/ 0 w 2500"/>
                      <a:gd name="T57" fmla="*/ 0 h 3204"/>
                      <a:gd name="T58" fmla="*/ 0 w 2500"/>
                      <a:gd name="T59" fmla="*/ 0 h 3204"/>
                      <a:gd name="T60" fmla="*/ 0 w 2500"/>
                      <a:gd name="T61" fmla="*/ 0 h 3204"/>
                      <a:gd name="T62" fmla="*/ 0 w 2500"/>
                      <a:gd name="T63" fmla="*/ 0 h 3204"/>
                      <a:gd name="T64" fmla="*/ 0 w 2500"/>
                      <a:gd name="T65" fmla="*/ 0 h 3204"/>
                      <a:gd name="T66" fmla="*/ 0 w 2500"/>
                      <a:gd name="T67" fmla="*/ 0 h 3204"/>
                      <a:gd name="T68" fmla="*/ 0 w 2500"/>
                      <a:gd name="T69" fmla="*/ 0 h 3204"/>
                      <a:gd name="T70" fmla="*/ 0 w 2500"/>
                      <a:gd name="T71" fmla="*/ 0 h 3204"/>
                      <a:gd name="T72" fmla="*/ 0 w 2500"/>
                      <a:gd name="T73" fmla="*/ 0 h 3204"/>
                      <a:gd name="T74" fmla="*/ 0 w 2500"/>
                      <a:gd name="T75" fmla="*/ 0 h 3204"/>
                      <a:gd name="T76" fmla="*/ 0 w 2500"/>
                      <a:gd name="T77" fmla="*/ 0 h 3204"/>
                      <a:gd name="T78" fmla="*/ 0 w 2500"/>
                      <a:gd name="T79" fmla="*/ 0 h 3204"/>
                      <a:gd name="T80" fmla="*/ 0 w 2500"/>
                      <a:gd name="T81" fmla="*/ 0 h 3204"/>
                      <a:gd name="T82" fmla="*/ 0 w 2500"/>
                      <a:gd name="T83" fmla="*/ 0 h 3204"/>
                      <a:gd name="T84" fmla="*/ 0 w 2500"/>
                      <a:gd name="T85" fmla="*/ 0 h 3204"/>
                      <a:gd name="T86" fmla="*/ 0 w 2500"/>
                      <a:gd name="T87" fmla="*/ 0 h 3204"/>
                      <a:gd name="T88" fmla="*/ 0 w 2500"/>
                      <a:gd name="T89" fmla="*/ 0 h 3204"/>
                      <a:gd name="T90" fmla="*/ 0 w 2500"/>
                      <a:gd name="T91" fmla="*/ 0 h 3204"/>
                      <a:gd name="T92" fmla="*/ 0 w 2500"/>
                      <a:gd name="T93" fmla="*/ 0 h 3204"/>
                      <a:gd name="T94" fmla="*/ 0 w 2500"/>
                      <a:gd name="T95" fmla="*/ 0 h 3204"/>
                      <a:gd name="T96" fmla="*/ 0 w 2500"/>
                      <a:gd name="T97" fmla="*/ 0 h 3204"/>
                      <a:gd name="T98" fmla="*/ 0 w 2500"/>
                      <a:gd name="T99" fmla="*/ 0 h 3204"/>
                      <a:gd name="T100" fmla="*/ 0 w 2500"/>
                      <a:gd name="T101" fmla="*/ 0 h 3204"/>
                      <a:gd name="T102" fmla="*/ 0 w 2500"/>
                      <a:gd name="T103" fmla="*/ 0 h 3204"/>
                      <a:gd name="T104" fmla="*/ 0 w 2500"/>
                      <a:gd name="T105" fmla="*/ 0 h 3204"/>
                      <a:gd name="T106" fmla="*/ 0 w 2500"/>
                      <a:gd name="T107" fmla="*/ 0 h 3204"/>
                      <a:gd name="T108" fmla="*/ 0 w 2500"/>
                      <a:gd name="T109" fmla="*/ 0 h 3204"/>
                      <a:gd name="T110" fmla="*/ 0 w 2500"/>
                      <a:gd name="T111" fmla="*/ 0 h 3204"/>
                      <a:gd name="T112" fmla="*/ 0 w 2500"/>
                      <a:gd name="T113" fmla="*/ 0 h 3204"/>
                      <a:gd name="T114" fmla="*/ 0 w 2500"/>
                      <a:gd name="T115" fmla="*/ 0 h 3204"/>
                      <a:gd name="T116" fmla="*/ 0 w 2500"/>
                      <a:gd name="T117" fmla="*/ 0 h 3204"/>
                      <a:gd name="T118" fmla="*/ 0 w 2500"/>
                      <a:gd name="T119" fmla="*/ 0 h 3204"/>
                      <a:gd name="T120" fmla="*/ 0 w 2500"/>
                      <a:gd name="T121" fmla="*/ 0 h 3204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500"/>
                      <a:gd name="T184" fmla="*/ 0 h 3204"/>
                      <a:gd name="T185" fmla="*/ 2500 w 2500"/>
                      <a:gd name="T186" fmla="*/ 3204 h 3204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500" h="3204">
                        <a:moveTo>
                          <a:pt x="516" y="3143"/>
                        </a:moveTo>
                        <a:lnTo>
                          <a:pt x="418" y="3050"/>
                        </a:lnTo>
                        <a:lnTo>
                          <a:pt x="376" y="3065"/>
                        </a:lnTo>
                        <a:lnTo>
                          <a:pt x="209" y="3065"/>
                        </a:lnTo>
                        <a:lnTo>
                          <a:pt x="102" y="2898"/>
                        </a:lnTo>
                        <a:lnTo>
                          <a:pt x="151" y="2800"/>
                        </a:lnTo>
                        <a:lnTo>
                          <a:pt x="280" y="2527"/>
                        </a:lnTo>
                        <a:lnTo>
                          <a:pt x="128" y="2397"/>
                        </a:lnTo>
                        <a:lnTo>
                          <a:pt x="22" y="2355"/>
                        </a:lnTo>
                        <a:lnTo>
                          <a:pt x="0" y="2243"/>
                        </a:lnTo>
                        <a:lnTo>
                          <a:pt x="177" y="2033"/>
                        </a:lnTo>
                        <a:lnTo>
                          <a:pt x="225" y="1904"/>
                        </a:lnTo>
                        <a:lnTo>
                          <a:pt x="435" y="1872"/>
                        </a:lnTo>
                        <a:lnTo>
                          <a:pt x="532" y="1710"/>
                        </a:lnTo>
                        <a:lnTo>
                          <a:pt x="338" y="1662"/>
                        </a:lnTo>
                        <a:lnTo>
                          <a:pt x="225" y="1549"/>
                        </a:lnTo>
                        <a:lnTo>
                          <a:pt x="450" y="1306"/>
                        </a:lnTo>
                        <a:lnTo>
                          <a:pt x="450" y="1113"/>
                        </a:lnTo>
                        <a:lnTo>
                          <a:pt x="967" y="759"/>
                        </a:lnTo>
                        <a:lnTo>
                          <a:pt x="1290" y="484"/>
                        </a:lnTo>
                        <a:lnTo>
                          <a:pt x="1612" y="468"/>
                        </a:lnTo>
                        <a:lnTo>
                          <a:pt x="1629" y="354"/>
                        </a:lnTo>
                        <a:lnTo>
                          <a:pt x="1499" y="354"/>
                        </a:lnTo>
                        <a:lnTo>
                          <a:pt x="1790" y="0"/>
                        </a:lnTo>
                        <a:lnTo>
                          <a:pt x="1968" y="210"/>
                        </a:lnTo>
                        <a:lnTo>
                          <a:pt x="1887" y="307"/>
                        </a:lnTo>
                        <a:lnTo>
                          <a:pt x="2048" y="307"/>
                        </a:lnTo>
                        <a:lnTo>
                          <a:pt x="2064" y="371"/>
                        </a:lnTo>
                        <a:lnTo>
                          <a:pt x="2273" y="371"/>
                        </a:lnTo>
                        <a:lnTo>
                          <a:pt x="2064" y="613"/>
                        </a:lnTo>
                        <a:lnTo>
                          <a:pt x="2015" y="710"/>
                        </a:lnTo>
                        <a:lnTo>
                          <a:pt x="1854" y="710"/>
                        </a:lnTo>
                        <a:lnTo>
                          <a:pt x="1773" y="968"/>
                        </a:lnTo>
                        <a:lnTo>
                          <a:pt x="1563" y="952"/>
                        </a:lnTo>
                        <a:lnTo>
                          <a:pt x="1563" y="1064"/>
                        </a:lnTo>
                        <a:lnTo>
                          <a:pt x="1773" y="1113"/>
                        </a:lnTo>
                        <a:lnTo>
                          <a:pt x="1870" y="1259"/>
                        </a:lnTo>
                        <a:lnTo>
                          <a:pt x="1741" y="1549"/>
                        </a:lnTo>
                        <a:lnTo>
                          <a:pt x="1805" y="1630"/>
                        </a:lnTo>
                        <a:lnTo>
                          <a:pt x="2000" y="1403"/>
                        </a:lnTo>
                        <a:lnTo>
                          <a:pt x="2176" y="1468"/>
                        </a:lnTo>
                        <a:lnTo>
                          <a:pt x="2339" y="1371"/>
                        </a:lnTo>
                        <a:lnTo>
                          <a:pt x="2483" y="1388"/>
                        </a:lnTo>
                        <a:lnTo>
                          <a:pt x="2500" y="1516"/>
                        </a:lnTo>
                        <a:lnTo>
                          <a:pt x="2419" y="1630"/>
                        </a:lnTo>
                        <a:lnTo>
                          <a:pt x="2422" y="2029"/>
                        </a:lnTo>
                        <a:lnTo>
                          <a:pt x="2263" y="2107"/>
                        </a:lnTo>
                        <a:lnTo>
                          <a:pt x="2135" y="2510"/>
                        </a:lnTo>
                        <a:lnTo>
                          <a:pt x="1983" y="2527"/>
                        </a:lnTo>
                        <a:lnTo>
                          <a:pt x="1845" y="2614"/>
                        </a:lnTo>
                        <a:lnTo>
                          <a:pt x="1780" y="2429"/>
                        </a:lnTo>
                        <a:lnTo>
                          <a:pt x="1603" y="2469"/>
                        </a:lnTo>
                        <a:lnTo>
                          <a:pt x="1506" y="2548"/>
                        </a:lnTo>
                        <a:lnTo>
                          <a:pt x="1279" y="2720"/>
                        </a:lnTo>
                        <a:lnTo>
                          <a:pt x="1232" y="2823"/>
                        </a:lnTo>
                        <a:lnTo>
                          <a:pt x="1128" y="2887"/>
                        </a:lnTo>
                        <a:lnTo>
                          <a:pt x="1177" y="2988"/>
                        </a:lnTo>
                        <a:lnTo>
                          <a:pt x="1086" y="3082"/>
                        </a:lnTo>
                        <a:lnTo>
                          <a:pt x="851" y="3146"/>
                        </a:lnTo>
                        <a:lnTo>
                          <a:pt x="738" y="3204"/>
                        </a:lnTo>
                        <a:lnTo>
                          <a:pt x="516" y="314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hangingPunct="0">
                      <a:spcBef>
                        <a:spcPts val="600"/>
                      </a:spcBef>
                      <a:defRPr/>
                    </a:pPr>
                    <a:r>
                      <a:rPr lang="ru-RU" sz="1100" kern="0">
                        <a:solidFill>
                          <a:srgbClr val="26262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rPr>
                      <a:t> </a:t>
                    </a:r>
                  </a:p>
                </p:txBody>
              </p:sp>
            </p:grpSp>
            <p:sp>
              <p:nvSpPr>
                <p:cNvPr id="16" name="Freeform 90"/>
                <p:cNvSpPr>
                  <a:spLocks/>
                </p:cNvSpPr>
                <p:nvPr/>
              </p:nvSpPr>
              <p:spPr bwMode="auto">
                <a:xfrm>
                  <a:off x="0" y="2176529"/>
                  <a:ext cx="121920" cy="157480"/>
                </a:xfrm>
                <a:custGeom>
                  <a:avLst/>
                  <a:gdLst>
                    <a:gd name="connsiteX0" fmla="*/ 10000 w 10000"/>
                    <a:gd name="connsiteY0" fmla="*/ 6652 h 10811"/>
                    <a:gd name="connsiteX1" fmla="*/ 10000 w 10000"/>
                    <a:gd name="connsiteY1" fmla="*/ 6652 h 10811"/>
                    <a:gd name="connsiteX2" fmla="*/ 10000 w 10000"/>
                    <a:gd name="connsiteY2" fmla="*/ 7014 h 10811"/>
                    <a:gd name="connsiteX3" fmla="*/ 9892 w 10000"/>
                    <a:gd name="connsiteY3" fmla="*/ 7376 h 10811"/>
                    <a:gd name="connsiteX4" fmla="*/ 9730 w 10000"/>
                    <a:gd name="connsiteY4" fmla="*/ 7647 h 10811"/>
                    <a:gd name="connsiteX5" fmla="*/ 9568 w 10000"/>
                    <a:gd name="connsiteY5" fmla="*/ 7919 h 10811"/>
                    <a:gd name="connsiteX6" fmla="*/ 9405 w 10000"/>
                    <a:gd name="connsiteY6" fmla="*/ 8145 h 10811"/>
                    <a:gd name="connsiteX7" fmla="*/ 9135 w 10000"/>
                    <a:gd name="connsiteY7" fmla="*/ 8326 h 10811"/>
                    <a:gd name="connsiteX8" fmla="*/ 8595 w 10000"/>
                    <a:gd name="connsiteY8" fmla="*/ 8643 h 10811"/>
                    <a:gd name="connsiteX9" fmla="*/ 8000 w 10000"/>
                    <a:gd name="connsiteY9" fmla="*/ 8869 h 10811"/>
                    <a:gd name="connsiteX10" fmla="*/ 8912 w 10000"/>
                    <a:gd name="connsiteY10" fmla="*/ 10811 h 10811"/>
                    <a:gd name="connsiteX11" fmla="*/ 6811 w 10000"/>
                    <a:gd name="connsiteY11" fmla="*/ 9367 h 10811"/>
                    <a:gd name="connsiteX12" fmla="*/ 6378 w 10000"/>
                    <a:gd name="connsiteY12" fmla="*/ 9683 h 10811"/>
                    <a:gd name="connsiteX13" fmla="*/ 6378 w 10000"/>
                    <a:gd name="connsiteY13" fmla="*/ 9683 h 10811"/>
                    <a:gd name="connsiteX14" fmla="*/ 6000 w 10000"/>
                    <a:gd name="connsiteY14" fmla="*/ 10000 h 10811"/>
                    <a:gd name="connsiteX15" fmla="*/ 6000 w 10000"/>
                    <a:gd name="connsiteY15" fmla="*/ 10000 h 10811"/>
                    <a:gd name="connsiteX16" fmla="*/ 6000 w 10000"/>
                    <a:gd name="connsiteY16" fmla="*/ 10000 h 10811"/>
                    <a:gd name="connsiteX17" fmla="*/ 5405 w 10000"/>
                    <a:gd name="connsiteY17" fmla="*/ 9095 h 10811"/>
                    <a:gd name="connsiteX18" fmla="*/ 4649 w 10000"/>
                    <a:gd name="connsiteY18" fmla="*/ 8190 h 10811"/>
                    <a:gd name="connsiteX19" fmla="*/ 3081 w 10000"/>
                    <a:gd name="connsiteY19" fmla="*/ 6380 h 10811"/>
                    <a:gd name="connsiteX20" fmla="*/ 2270 w 10000"/>
                    <a:gd name="connsiteY20" fmla="*/ 5430 h 10811"/>
                    <a:gd name="connsiteX21" fmla="*/ 1568 w 10000"/>
                    <a:gd name="connsiteY21" fmla="*/ 4480 h 10811"/>
                    <a:gd name="connsiteX22" fmla="*/ 865 w 10000"/>
                    <a:gd name="connsiteY22" fmla="*/ 3439 h 10811"/>
                    <a:gd name="connsiteX23" fmla="*/ 216 w 10000"/>
                    <a:gd name="connsiteY23" fmla="*/ 2308 h 10811"/>
                    <a:gd name="connsiteX24" fmla="*/ 216 w 10000"/>
                    <a:gd name="connsiteY24" fmla="*/ 2308 h 10811"/>
                    <a:gd name="connsiteX25" fmla="*/ 54 w 10000"/>
                    <a:gd name="connsiteY25" fmla="*/ 1765 h 10811"/>
                    <a:gd name="connsiteX26" fmla="*/ 0 w 10000"/>
                    <a:gd name="connsiteY26" fmla="*/ 1403 h 10811"/>
                    <a:gd name="connsiteX27" fmla="*/ 54 w 10000"/>
                    <a:gd name="connsiteY27" fmla="*/ 1222 h 10811"/>
                    <a:gd name="connsiteX28" fmla="*/ 108 w 10000"/>
                    <a:gd name="connsiteY28" fmla="*/ 1086 h 10811"/>
                    <a:gd name="connsiteX29" fmla="*/ 324 w 10000"/>
                    <a:gd name="connsiteY29" fmla="*/ 860 h 10811"/>
                    <a:gd name="connsiteX30" fmla="*/ 541 w 10000"/>
                    <a:gd name="connsiteY30" fmla="*/ 769 h 10811"/>
                    <a:gd name="connsiteX31" fmla="*/ 919 w 10000"/>
                    <a:gd name="connsiteY31" fmla="*/ 588 h 10811"/>
                    <a:gd name="connsiteX32" fmla="*/ 1297 w 10000"/>
                    <a:gd name="connsiteY32" fmla="*/ 498 h 10811"/>
                    <a:gd name="connsiteX33" fmla="*/ 1676 w 10000"/>
                    <a:gd name="connsiteY33" fmla="*/ 362 h 10811"/>
                    <a:gd name="connsiteX34" fmla="*/ 1676 w 10000"/>
                    <a:gd name="connsiteY34" fmla="*/ 362 h 10811"/>
                    <a:gd name="connsiteX35" fmla="*/ 2000 w 10000"/>
                    <a:gd name="connsiteY35" fmla="*/ 181 h 10811"/>
                    <a:gd name="connsiteX36" fmla="*/ 2270 w 10000"/>
                    <a:gd name="connsiteY36" fmla="*/ 90 h 10811"/>
                    <a:gd name="connsiteX37" fmla="*/ 2595 w 10000"/>
                    <a:gd name="connsiteY37" fmla="*/ 45 h 10811"/>
                    <a:gd name="connsiteX38" fmla="*/ 2811 w 10000"/>
                    <a:gd name="connsiteY38" fmla="*/ 0 h 10811"/>
                    <a:gd name="connsiteX39" fmla="*/ 3027 w 10000"/>
                    <a:gd name="connsiteY39" fmla="*/ 45 h 10811"/>
                    <a:gd name="connsiteX40" fmla="*/ 3243 w 10000"/>
                    <a:gd name="connsiteY40" fmla="*/ 90 h 10811"/>
                    <a:gd name="connsiteX41" fmla="*/ 3730 w 10000"/>
                    <a:gd name="connsiteY41" fmla="*/ 317 h 10811"/>
                    <a:gd name="connsiteX42" fmla="*/ 4216 w 10000"/>
                    <a:gd name="connsiteY42" fmla="*/ 498 h 10811"/>
                    <a:gd name="connsiteX43" fmla="*/ 4973 w 10000"/>
                    <a:gd name="connsiteY43" fmla="*/ 769 h 10811"/>
                    <a:gd name="connsiteX44" fmla="*/ 5405 w 10000"/>
                    <a:gd name="connsiteY44" fmla="*/ 860 h 10811"/>
                    <a:gd name="connsiteX45" fmla="*/ 5892 w 10000"/>
                    <a:gd name="connsiteY45" fmla="*/ 905 h 10811"/>
                    <a:gd name="connsiteX46" fmla="*/ 6541 w 10000"/>
                    <a:gd name="connsiteY46" fmla="*/ 995 h 10811"/>
                    <a:gd name="connsiteX47" fmla="*/ 7189 w 10000"/>
                    <a:gd name="connsiteY47" fmla="*/ 995 h 10811"/>
                    <a:gd name="connsiteX48" fmla="*/ 7189 w 10000"/>
                    <a:gd name="connsiteY48" fmla="*/ 995 h 10811"/>
                    <a:gd name="connsiteX49" fmla="*/ 8649 w 10000"/>
                    <a:gd name="connsiteY49" fmla="*/ 2986 h 10811"/>
                    <a:gd name="connsiteX50" fmla="*/ 8649 w 10000"/>
                    <a:gd name="connsiteY50" fmla="*/ 2986 h 10811"/>
                    <a:gd name="connsiteX51" fmla="*/ 9081 w 10000"/>
                    <a:gd name="connsiteY51" fmla="*/ 3801 h 10811"/>
                    <a:gd name="connsiteX52" fmla="*/ 9459 w 10000"/>
                    <a:gd name="connsiteY52" fmla="*/ 4615 h 10811"/>
                    <a:gd name="connsiteX53" fmla="*/ 9838 w 10000"/>
                    <a:gd name="connsiteY53" fmla="*/ 5566 h 10811"/>
                    <a:gd name="connsiteX54" fmla="*/ 10000 w 10000"/>
                    <a:gd name="connsiteY54" fmla="*/ 6652 h 10811"/>
                    <a:gd name="connsiteX55" fmla="*/ 10000 w 10000"/>
                    <a:gd name="connsiteY55" fmla="*/ 6652 h 10811"/>
                    <a:gd name="connsiteX56" fmla="*/ 10000 w 10000"/>
                    <a:gd name="connsiteY56" fmla="*/ 6652 h 10811"/>
                    <a:gd name="connsiteX0" fmla="*/ 10000 w 10000"/>
                    <a:gd name="connsiteY0" fmla="*/ 6652 h 10811"/>
                    <a:gd name="connsiteX1" fmla="*/ 10000 w 10000"/>
                    <a:gd name="connsiteY1" fmla="*/ 6652 h 10811"/>
                    <a:gd name="connsiteX2" fmla="*/ 10000 w 10000"/>
                    <a:gd name="connsiteY2" fmla="*/ 7014 h 10811"/>
                    <a:gd name="connsiteX3" fmla="*/ 9892 w 10000"/>
                    <a:gd name="connsiteY3" fmla="*/ 7376 h 10811"/>
                    <a:gd name="connsiteX4" fmla="*/ 9730 w 10000"/>
                    <a:gd name="connsiteY4" fmla="*/ 7647 h 10811"/>
                    <a:gd name="connsiteX5" fmla="*/ 9568 w 10000"/>
                    <a:gd name="connsiteY5" fmla="*/ 7919 h 10811"/>
                    <a:gd name="connsiteX6" fmla="*/ 9405 w 10000"/>
                    <a:gd name="connsiteY6" fmla="*/ 8145 h 10811"/>
                    <a:gd name="connsiteX7" fmla="*/ 9135 w 10000"/>
                    <a:gd name="connsiteY7" fmla="*/ 8326 h 10811"/>
                    <a:gd name="connsiteX8" fmla="*/ 8595 w 10000"/>
                    <a:gd name="connsiteY8" fmla="*/ 8643 h 10811"/>
                    <a:gd name="connsiteX9" fmla="*/ 8000 w 10000"/>
                    <a:gd name="connsiteY9" fmla="*/ 8869 h 10811"/>
                    <a:gd name="connsiteX10" fmla="*/ 8912 w 10000"/>
                    <a:gd name="connsiteY10" fmla="*/ 10811 h 10811"/>
                    <a:gd name="connsiteX11" fmla="*/ 6811 w 10000"/>
                    <a:gd name="connsiteY11" fmla="*/ 9367 h 10811"/>
                    <a:gd name="connsiteX12" fmla="*/ 6378 w 10000"/>
                    <a:gd name="connsiteY12" fmla="*/ 9683 h 10811"/>
                    <a:gd name="connsiteX13" fmla="*/ 6378 w 10000"/>
                    <a:gd name="connsiteY13" fmla="*/ 9683 h 10811"/>
                    <a:gd name="connsiteX14" fmla="*/ 6000 w 10000"/>
                    <a:gd name="connsiteY14" fmla="*/ 10000 h 10811"/>
                    <a:gd name="connsiteX15" fmla="*/ 6000 w 10000"/>
                    <a:gd name="connsiteY15" fmla="*/ 10000 h 10811"/>
                    <a:gd name="connsiteX16" fmla="*/ 6000 w 10000"/>
                    <a:gd name="connsiteY16" fmla="*/ 10000 h 10811"/>
                    <a:gd name="connsiteX17" fmla="*/ 5405 w 10000"/>
                    <a:gd name="connsiteY17" fmla="*/ 9095 h 10811"/>
                    <a:gd name="connsiteX18" fmla="*/ 4649 w 10000"/>
                    <a:gd name="connsiteY18" fmla="*/ 8190 h 10811"/>
                    <a:gd name="connsiteX19" fmla="*/ 3081 w 10000"/>
                    <a:gd name="connsiteY19" fmla="*/ 6380 h 10811"/>
                    <a:gd name="connsiteX20" fmla="*/ 0 w 10000"/>
                    <a:gd name="connsiteY20" fmla="*/ 8198 h 10811"/>
                    <a:gd name="connsiteX21" fmla="*/ 1568 w 10000"/>
                    <a:gd name="connsiteY21" fmla="*/ 4480 h 10811"/>
                    <a:gd name="connsiteX22" fmla="*/ 865 w 10000"/>
                    <a:gd name="connsiteY22" fmla="*/ 3439 h 10811"/>
                    <a:gd name="connsiteX23" fmla="*/ 216 w 10000"/>
                    <a:gd name="connsiteY23" fmla="*/ 2308 h 10811"/>
                    <a:gd name="connsiteX24" fmla="*/ 216 w 10000"/>
                    <a:gd name="connsiteY24" fmla="*/ 2308 h 10811"/>
                    <a:gd name="connsiteX25" fmla="*/ 54 w 10000"/>
                    <a:gd name="connsiteY25" fmla="*/ 1765 h 10811"/>
                    <a:gd name="connsiteX26" fmla="*/ 0 w 10000"/>
                    <a:gd name="connsiteY26" fmla="*/ 1403 h 10811"/>
                    <a:gd name="connsiteX27" fmla="*/ 54 w 10000"/>
                    <a:gd name="connsiteY27" fmla="*/ 1222 h 10811"/>
                    <a:gd name="connsiteX28" fmla="*/ 108 w 10000"/>
                    <a:gd name="connsiteY28" fmla="*/ 1086 h 10811"/>
                    <a:gd name="connsiteX29" fmla="*/ 324 w 10000"/>
                    <a:gd name="connsiteY29" fmla="*/ 860 h 10811"/>
                    <a:gd name="connsiteX30" fmla="*/ 541 w 10000"/>
                    <a:gd name="connsiteY30" fmla="*/ 769 h 10811"/>
                    <a:gd name="connsiteX31" fmla="*/ 919 w 10000"/>
                    <a:gd name="connsiteY31" fmla="*/ 588 h 10811"/>
                    <a:gd name="connsiteX32" fmla="*/ 1297 w 10000"/>
                    <a:gd name="connsiteY32" fmla="*/ 498 h 10811"/>
                    <a:gd name="connsiteX33" fmla="*/ 1676 w 10000"/>
                    <a:gd name="connsiteY33" fmla="*/ 362 h 10811"/>
                    <a:gd name="connsiteX34" fmla="*/ 1676 w 10000"/>
                    <a:gd name="connsiteY34" fmla="*/ 362 h 10811"/>
                    <a:gd name="connsiteX35" fmla="*/ 2000 w 10000"/>
                    <a:gd name="connsiteY35" fmla="*/ 181 h 10811"/>
                    <a:gd name="connsiteX36" fmla="*/ 2270 w 10000"/>
                    <a:gd name="connsiteY36" fmla="*/ 90 h 10811"/>
                    <a:gd name="connsiteX37" fmla="*/ 2595 w 10000"/>
                    <a:gd name="connsiteY37" fmla="*/ 45 h 10811"/>
                    <a:gd name="connsiteX38" fmla="*/ 2811 w 10000"/>
                    <a:gd name="connsiteY38" fmla="*/ 0 h 10811"/>
                    <a:gd name="connsiteX39" fmla="*/ 3027 w 10000"/>
                    <a:gd name="connsiteY39" fmla="*/ 45 h 10811"/>
                    <a:gd name="connsiteX40" fmla="*/ 3243 w 10000"/>
                    <a:gd name="connsiteY40" fmla="*/ 90 h 10811"/>
                    <a:gd name="connsiteX41" fmla="*/ 3730 w 10000"/>
                    <a:gd name="connsiteY41" fmla="*/ 317 h 10811"/>
                    <a:gd name="connsiteX42" fmla="*/ 4216 w 10000"/>
                    <a:gd name="connsiteY42" fmla="*/ 498 h 10811"/>
                    <a:gd name="connsiteX43" fmla="*/ 4973 w 10000"/>
                    <a:gd name="connsiteY43" fmla="*/ 769 h 10811"/>
                    <a:gd name="connsiteX44" fmla="*/ 5405 w 10000"/>
                    <a:gd name="connsiteY44" fmla="*/ 860 h 10811"/>
                    <a:gd name="connsiteX45" fmla="*/ 5892 w 10000"/>
                    <a:gd name="connsiteY45" fmla="*/ 905 h 10811"/>
                    <a:gd name="connsiteX46" fmla="*/ 6541 w 10000"/>
                    <a:gd name="connsiteY46" fmla="*/ 995 h 10811"/>
                    <a:gd name="connsiteX47" fmla="*/ 7189 w 10000"/>
                    <a:gd name="connsiteY47" fmla="*/ 995 h 10811"/>
                    <a:gd name="connsiteX48" fmla="*/ 7189 w 10000"/>
                    <a:gd name="connsiteY48" fmla="*/ 995 h 10811"/>
                    <a:gd name="connsiteX49" fmla="*/ 8649 w 10000"/>
                    <a:gd name="connsiteY49" fmla="*/ 2986 h 10811"/>
                    <a:gd name="connsiteX50" fmla="*/ 8649 w 10000"/>
                    <a:gd name="connsiteY50" fmla="*/ 2986 h 10811"/>
                    <a:gd name="connsiteX51" fmla="*/ 9081 w 10000"/>
                    <a:gd name="connsiteY51" fmla="*/ 3801 h 10811"/>
                    <a:gd name="connsiteX52" fmla="*/ 9459 w 10000"/>
                    <a:gd name="connsiteY52" fmla="*/ 4615 h 10811"/>
                    <a:gd name="connsiteX53" fmla="*/ 9838 w 10000"/>
                    <a:gd name="connsiteY53" fmla="*/ 5566 h 10811"/>
                    <a:gd name="connsiteX54" fmla="*/ 10000 w 10000"/>
                    <a:gd name="connsiteY54" fmla="*/ 6652 h 10811"/>
                    <a:gd name="connsiteX55" fmla="*/ 10000 w 10000"/>
                    <a:gd name="connsiteY55" fmla="*/ 6652 h 10811"/>
                    <a:gd name="connsiteX56" fmla="*/ 10000 w 10000"/>
                    <a:gd name="connsiteY56" fmla="*/ 6652 h 10811"/>
                    <a:gd name="connsiteX0" fmla="*/ 10000 w 10000"/>
                    <a:gd name="connsiteY0" fmla="*/ 6652 h 10811"/>
                    <a:gd name="connsiteX1" fmla="*/ 10000 w 10000"/>
                    <a:gd name="connsiteY1" fmla="*/ 6652 h 10811"/>
                    <a:gd name="connsiteX2" fmla="*/ 10000 w 10000"/>
                    <a:gd name="connsiteY2" fmla="*/ 7014 h 10811"/>
                    <a:gd name="connsiteX3" fmla="*/ 9892 w 10000"/>
                    <a:gd name="connsiteY3" fmla="*/ 7376 h 10811"/>
                    <a:gd name="connsiteX4" fmla="*/ 9730 w 10000"/>
                    <a:gd name="connsiteY4" fmla="*/ 7647 h 10811"/>
                    <a:gd name="connsiteX5" fmla="*/ 9568 w 10000"/>
                    <a:gd name="connsiteY5" fmla="*/ 7919 h 10811"/>
                    <a:gd name="connsiteX6" fmla="*/ 9405 w 10000"/>
                    <a:gd name="connsiteY6" fmla="*/ 8145 h 10811"/>
                    <a:gd name="connsiteX7" fmla="*/ 9135 w 10000"/>
                    <a:gd name="connsiteY7" fmla="*/ 8326 h 10811"/>
                    <a:gd name="connsiteX8" fmla="*/ 8595 w 10000"/>
                    <a:gd name="connsiteY8" fmla="*/ 8643 h 10811"/>
                    <a:gd name="connsiteX9" fmla="*/ 8000 w 10000"/>
                    <a:gd name="connsiteY9" fmla="*/ 8869 h 10811"/>
                    <a:gd name="connsiteX10" fmla="*/ 8912 w 10000"/>
                    <a:gd name="connsiteY10" fmla="*/ 10811 h 10811"/>
                    <a:gd name="connsiteX11" fmla="*/ 6811 w 10000"/>
                    <a:gd name="connsiteY11" fmla="*/ 9367 h 10811"/>
                    <a:gd name="connsiteX12" fmla="*/ 6378 w 10000"/>
                    <a:gd name="connsiteY12" fmla="*/ 9683 h 10811"/>
                    <a:gd name="connsiteX13" fmla="*/ 6378 w 10000"/>
                    <a:gd name="connsiteY13" fmla="*/ 9683 h 10811"/>
                    <a:gd name="connsiteX14" fmla="*/ 6000 w 10000"/>
                    <a:gd name="connsiteY14" fmla="*/ 10000 h 10811"/>
                    <a:gd name="connsiteX15" fmla="*/ 6000 w 10000"/>
                    <a:gd name="connsiteY15" fmla="*/ 10000 h 10811"/>
                    <a:gd name="connsiteX16" fmla="*/ 6000 w 10000"/>
                    <a:gd name="connsiteY16" fmla="*/ 10000 h 10811"/>
                    <a:gd name="connsiteX17" fmla="*/ 5405 w 10000"/>
                    <a:gd name="connsiteY17" fmla="*/ 9095 h 10811"/>
                    <a:gd name="connsiteX18" fmla="*/ 4649 w 10000"/>
                    <a:gd name="connsiteY18" fmla="*/ 8190 h 10811"/>
                    <a:gd name="connsiteX19" fmla="*/ 1317 w 10000"/>
                    <a:gd name="connsiteY19" fmla="*/ 10000 h 10811"/>
                    <a:gd name="connsiteX20" fmla="*/ 0 w 10000"/>
                    <a:gd name="connsiteY20" fmla="*/ 8198 h 10811"/>
                    <a:gd name="connsiteX21" fmla="*/ 1568 w 10000"/>
                    <a:gd name="connsiteY21" fmla="*/ 4480 h 10811"/>
                    <a:gd name="connsiteX22" fmla="*/ 865 w 10000"/>
                    <a:gd name="connsiteY22" fmla="*/ 3439 h 10811"/>
                    <a:gd name="connsiteX23" fmla="*/ 216 w 10000"/>
                    <a:gd name="connsiteY23" fmla="*/ 2308 h 10811"/>
                    <a:gd name="connsiteX24" fmla="*/ 216 w 10000"/>
                    <a:gd name="connsiteY24" fmla="*/ 2308 h 10811"/>
                    <a:gd name="connsiteX25" fmla="*/ 54 w 10000"/>
                    <a:gd name="connsiteY25" fmla="*/ 1765 h 10811"/>
                    <a:gd name="connsiteX26" fmla="*/ 0 w 10000"/>
                    <a:gd name="connsiteY26" fmla="*/ 1403 h 10811"/>
                    <a:gd name="connsiteX27" fmla="*/ 54 w 10000"/>
                    <a:gd name="connsiteY27" fmla="*/ 1222 h 10811"/>
                    <a:gd name="connsiteX28" fmla="*/ 108 w 10000"/>
                    <a:gd name="connsiteY28" fmla="*/ 1086 h 10811"/>
                    <a:gd name="connsiteX29" fmla="*/ 324 w 10000"/>
                    <a:gd name="connsiteY29" fmla="*/ 860 h 10811"/>
                    <a:gd name="connsiteX30" fmla="*/ 541 w 10000"/>
                    <a:gd name="connsiteY30" fmla="*/ 769 h 10811"/>
                    <a:gd name="connsiteX31" fmla="*/ 919 w 10000"/>
                    <a:gd name="connsiteY31" fmla="*/ 588 h 10811"/>
                    <a:gd name="connsiteX32" fmla="*/ 1297 w 10000"/>
                    <a:gd name="connsiteY32" fmla="*/ 498 h 10811"/>
                    <a:gd name="connsiteX33" fmla="*/ 1676 w 10000"/>
                    <a:gd name="connsiteY33" fmla="*/ 362 h 10811"/>
                    <a:gd name="connsiteX34" fmla="*/ 1676 w 10000"/>
                    <a:gd name="connsiteY34" fmla="*/ 362 h 10811"/>
                    <a:gd name="connsiteX35" fmla="*/ 2000 w 10000"/>
                    <a:gd name="connsiteY35" fmla="*/ 181 h 10811"/>
                    <a:gd name="connsiteX36" fmla="*/ 2270 w 10000"/>
                    <a:gd name="connsiteY36" fmla="*/ 90 h 10811"/>
                    <a:gd name="connsiteX37" fmla="*/ 2595 w 10000"/>
                    <a:gd name="connsiteY37" fmla="*/ 45 h 10811"/>
                    <a:gd name="connsiteX38" fmla="*/ 2811 w 10000"/>
                    <a:gd name="connsiteY38" fmla="*/ 0 h 10811"/>
                    <a:gd name="connsiteX39" fmla="*/ 3027 w 10000"/>
                    <a:gd name="connsiteY39" fmla="*/ 45 h 10811"/>
                    <a:gd name="connsiteX40" fmla="*/ 3243 w 10000"/>
                    <a:gd name="connsiteY40" fmla="*/ 90 h 10811"/>
                    <a:gd name="connsiteX41" fmla="*/ 3730 w 10000"/>
                    <a:gd name="connsiteY41" fmla="*/ 317 h 10811"/>
                    <a:gd name="connsiteX42" fmla="*/ 4216 w 10000"/>
                    <a:gd name="connsiteY42" fmla="*/ 498 h 10811"/>
                    <a:gd name="connsiteX43" fmla="*/ 4973 w 10000"/>
                    <a:gd name="connsiteY43" fmla="*/ 769 h 10811"/>
                    <a:gd name="connsiteX44" fmla="*/ 5405 w 10000"/>
                    <a:gd name="connsiteY44" fmla="*/ 860 h 10811"/>
                    <a:gd name="connsiteX45" fmla="*/ 5892 w 10000"/>
                    <a:gd name="connsiteY45" fmla="*/ 905 h 10811"/>
                    <a:gd name="connsiteX46" fmla="*/ 6541 w 10000"/>
                    <a:gd name="connsiteY46" fmla="*/ 995 h 10811"/>
                    <a:gd name="connsiteX47" fmla="*/ 7189 w 10000"/>
                    <a:gd name="connsiteY47" fmla="*/ 995 h 10811"/>
                    <a:gd name="connsiteX48" fmla="*/ 7189 w 10000"/>
                    <a:gd name="connsiteY48" fmla="*/ 995 h 10811"/>
                    <a:gd name="connsiteX49" fmla="*/ 8649 w 10000"/>
                    <a:gd name="connsiteY49" fmla="*/ 2986 h 10811"/>
                    <a:gd name="connsiteX50" fmla="*/ 8649 w 10000"/>
                    <a:gd name="connsiteY50" fmla="*/ 2986 h 10811"/>
                    <a:gd name="connsiteX51" fmla="*/ 9081 w 10000"/>
                    <a:gd name="connsiteY51" fmla="*/ 3801 h 10811"/>
                    <a:gd name="connsiteX52" fmla="*/ 9459 w 10000"/>
                    <a:gd name="connsiteY52" fmla="*/ 4615 h 10811"/>
                    <a:gd name="connsiteX53" fmla="*/ 9838 w 10000"/>
                    <a:gd name="connsiteY53" fmla="*/ 5566 h 10811"/>
                    <a:gd name="connsiteX54" fmla="*/ 10000 w 10000"/>
                    <a:gd name="connsiteY54" fmla="*/ 6652 h 10811"/>
                    <a:gd name="connsiteX55" fmla="*/ 10000 w 10000"/>
                    <a:gd name="connsiteY55" fmla="*/ 6652 h 10811"/>
                    <a:gd name="connsiteX56" fmla="*/ 10000 w 10000"/>
                    <a:gd name="connsiteY56" fmla="*/ 6652 h 10811"/>
                    <a:gd name="connsiteX0" fmla="*/ 10000 w 10000"/>
                    <a:gd name="connsiteY0" fmla="*/ 6652 h 10811"/>
                    <a:gd name="connsiteX1" fmla="*/ 10000 w 10000"/>
                    <a:gd name="connsiteY1" fmla="*/ 6652 h 10811"/>
                    <a:gd name="connsiteX2" fmla="*/ 10000 w 10000"/>
                    <a:gd name="connsiteY2" fmla="*/ 7014 h 10811"/>
                    <a:gd name="connsiteX3" fmla="*/ 9892 w 10000"/>
                    <a:gd name="connsiteY3" fmla="*/ 7376 h 10811"/>
                    <a:gd name="connsiteX4" fmla="*/ 9730 w 10000"/>
                    <a:gd name="connsiteY4" fmla="*/ 7647 h 10811"/>
                    <a:gd name="connsiteX5" fmla="*/ 9568 w 10000"/>
                    <a:gd name="connsiteY5" fmla="*/ 7919 h 10811"/>
                    <a:gd name="connsiteX6" fmla="*/ 9405 w 10000"/>
                    <a:gd name="connsiteY6" fmla="*/ 8145 h 10811"/>
                    <a:gd name="connsiteX7" fmla="*/ 9135 w 10000"/>
                    <a:gd name="connsiteY7" fmla="*/ 8326 h 10811"/>
                    <a:gd name="connsiteX8" fmla="*/ 8595 w 10000"/>
                    <a:gd name="connsiteY8" fmla="*/ 8643 h 10811"/>
                    <a:gd name="connsiteX9" fmla="*/ 8000 w 10000"/>
                    <a:gd name="connsiteY9" fmla="*/ 8869 h 10811"/>
                    <a:gd name="connsiteX10" fmla="*/ 8912 w 10000"/>
                    <a:gd name="connsiteY10" fmla="*/ 10811 h 10811"/>
                    <a:gd name="connsiteX11" fmla="*/ 6811 w 10000"/>
                    <a:gd name="connsiteY11" fmla="*/ 9367 h 10811"/>
                    <a:gd name="connsiteX12" fmla="*/ 6378 w 10000"/>
                    <a:gd name="connsiteY12" fmla="*/ 9683 h 10811"/>
                    <a:gd name="connsiteX13" fmla="*/ 6378 w 10000"/>
                    <a:gd name="connsiteY13" fmla="*/ 9683 h 10811"/>
                    <a:gd name="connsiteX14" fmla="*/ 6000 w 10000"/>
                    <a:gd name="connsiteY14" fmla="*/ 10000 h 10811"/>
                    <a:gd name="connsiteX15" fmla="*/ 6000 w 10000"/>
                    <a:gd name="connsiteY15" fmla="*/ 10000 h 10811"/>
                    <a:gd name="connsiteX16" fmla="*/ 6000 w 10000"/>
                    <a:gd name="connsiteY16" fmla="*/ 10000 h 10811"/>
                    <a:gd name="connsiteX17" fmla="*/ 5405 w 10000"/>
                    <a:gd name="connsiteY17" fmla="*/ 9095 h 10811"/>
                    <a:gd name="connsiteX18" fmla="*/ 2128 w 10000"/>
                    <a:gd name="connsiteY18" fmla="*/ 10811 h 10811"/>
                    <a:gd name="connsiteX19" fmla="*/ 1317 w 10000"/>
                    <a:gd name="connsiteY19" fmla="*/ 10000 h 10811"/>
                    <a:gd name="connsiteX20" fmla="*/ 0 w 10000"/>
                    <a:gd name="connsiteY20" fmla="*/ 8198 h 10811"/>
                    <a:gd name="connsiteX21" fmla="*/ 1568 w 10000"/>
                    <a:gd name="connsiteY21" fmla="*/ 4480 h 10811"/>
                    <a:gd name="connsiteX22" fmla="*/ 865 w 10000"/>
                    <a:gd name="connsiteY22" fmla="*/ 3439 h 10811"/>
                    <a:gd name="connsiteX23" fmla="*/ 216 w 10000"/>
                    <a:gd name="connsiteY23" fmla="*/ 2308 h 10811"/>
                    <a:gd name="connsiteX24" fmla="*/ 216 w 10000"/>
                    <a:gd name="connsiteY24" fmla="*/ 2308 h 10811"/>
                    <a:gd name="connsiteX25" fmla="*/ 54 w 10000"/>
                    <a:gd name="connsiteY25" fmla="*/ 1765 h 10811"/>
                    <a:gd name="connsiteX26" fmla="*/ 0 w 10000"/>
                    <a:gd name="connsiteY26" fmla="*/ 1403 h 10811"/>
                    <a:gd name="connsiteX27" fmla="*/ 54 w 10000"/>
                    <a:gd name="connsiteY27" fmla="*/ 1222 h 10811"/>
                    <a:gd name="connsiteX28" fmla="*/ 108 w 10000"/>
                    <a:gd name="connsiteY28" fmla="*/ 1086 h 10811"/>
                    <a:gd name="connsiteX29" fmla="*/ 324 w 10000"/>
                    <a:gd name="connsiteY29" fmla="*/ 860 h 10811"/>
                    <a:gd name="connsiteX30" fmla="*/ 541 w 10000"/>
                    <a:gd name="connsiteY30" fmla="*/ 769 h 10811"/>
                    <a:gd name="connsiteX31" fmla="*/ 919 w 10000"/>
                    <a:gd name="connsiteY31" fmla="*/ 588 h 10811"/>
                    <a:gd name="connsiteX32" fmla="*/ 1297 w 10000"/>
                    <a:gd name="connsiteY32" fmla="*/ 498 h 10811"/>
                    <a:gd name="connsiteX33" fmla="*/ 1676 w 10000"/>
                    <a:gd name="connsiteY33" fmla="*/ 362 h 10811"/>
                    <a:gd name="connsiteX34" fmla="*/ 1676 w 10000"/>
                    <a:gd name="connsiteY34" fmla="*/ 362 h 10811"/>
                    <a:gd name="connsiteX35" fmla="*/ 2000 w 10000"/>
                    <a:gd name="connsiteY35" fmla="*/ 181 h 10811"/>
                    <a:gd name="connsiteX36" fmla="*/ 2270 w 10000"/>
                    <a:gd name="connsiteY36" fmla="*/ 90 h 10811"/>
                    <a:gd name="connsiteX37" fmla="*/ 2595 w 10000"/>
                    <a:gd name="connsiteY37" fmla="*/ 45 h 10811"/>
                    <a:gd name="connsiteX38" fmla="*/ 2811 w 10000"/>
                    <a:gd name="connsiteY38" fmla="*/ 0 h 10811"/>
                    <a:gd name="connsiteX39" fmla="*/ 3027 w 10000"/>
                    <a:gd name="connsiteY39" fmla="*/ 45 h 10811"/>
                    <a:gd name="connsiteX40" fmla="*/ 3243 w 10000"/>
                    <a:gd name="connsiteY40" fmla="*/ 90 h 10811"/>
                    <a:gd name="connsiteX41" fmla="*/ 3730 w 10000"/>
                    <a:gd name="connsiteY41" fmla="*/ 317 h 10811"/>
                    <a:gd name="connsiteX42" fmla="*/ 4216 w 10000"/>
                    <a:gd name="connsiteY42" fmla="*/ 498 h 10811"/>
                    <a:gd name="connsiteX43" fmla="*/ 4973 w 10000"/>
                    <a:gd name="connsiteY43" fmla="*/ 769 h 10811"/>
                    <a:gd name="connsiteX44" fmla="*/ 5405 w 10000"/>
                    <a:gd name="connsiteY44" fmla="*/ 860 h 10811"/>
                    <a:gd name="connsiteX45" fmla="*/ 5892 w 10000"/>
                    <a:gd name="connsiteY45" fmla="*/ 905 h 10811"/>
                    <a:gd name="connsiteX46" fmla="*/ 6541 w 10000"/>
                    <a:gd name="connsiteY46" fmla="*/ 995 h 10811"/>
                    <a:gd name="connsiteX47" fmla="*/ 7189 w 10000"/>
                    <a:gd name="connsiteY47" fmla="*/ 995 h 10811"/>
                    <a:gd name="connsiteX48" fmla="*/ 7189 w 10000"/>
                    <a:gd name="connsiteY48" fmla="*/ 995 h 10811"/>
                    <a:gd name="connsiteX49" fmla="*/ 8649 w 10000"/>
                    <a:gd name="connsiteY49" fmla="*/ 2986 h 10811"/>
                    <a:gd name="connsiteX50" fmla="*/ 8649 w 10000"/>
                    <a:gd name="connsiteY50" fmla="*/ 2986 h 10811"/>
                    <a:gd name="connsiteX51" fmla="*/ 9081 w 10000"/>
                    <a:gd name="connsiteY51" fmla="*/ 3801 h 10811"/>
                    <a:gd name="connsiteX52" fmla="*/ 9459 w 10000"/>
                    <a:gd name="connsiteY52" fmla="*/ 4615 h 10811"/>
                    <a:gd name="connsiteX53" fmla="*/ 9838 w 10000"/>
                    <a:gd name="connsiteY53" fmla="*/ 5566 h 10811"/>
                    <a:gd name="connsiteX54" fmla="*/ 10000 w 10000"/>
                    <a:gd name="connsiteY54" fmla="*/ 6652 h 10811"/>
                    <a:gd name="connsiteX55" fmla="*/ 10000 w 10000"/>
                    <a:gd name="connsiteY55" fmla="*/ 6652 h 10811"/>
                    <a:gd name="connsiteX56" fmla="*/ 10000 w 10000"/>
                    <a:gd name="connsiteY56" fmla="*/ 6652 h 10811"/>
                    <a:gd name="connsiteX0" fmla="*/ 10000 w 10539"/>
                    <a:gd name="connsiteY0" fmla="*/ 6652 h 10811"/>
                    <a:gd name="connsiteX1" fmla="*/ 10000 w 10539"/>
                    <a:gd name="connsiteY1" fmla="*/ 6652 h 10811"/>
                    <a:gd name="connsiteX2" fmla="*/ 10000 w 10539"/>
                    <a:gd name="connsiteY2" fmla="*/ 7014 h 10811"/>
                    <a:gd name="connsiteX3" fmla="*/ 9892 w 10539"/>
                    <a:gd name="connsiteY3" fmla="*/ 7376 h 10811"/>
                    <a:gd name="connsiteX4" fmla="*/ 9730 w 10539"/>
                    <a:gd name="connsiteY4" fmla="*/ 7647 h 10811"/>
                    <a:gd name="connsiteX5" fmla="*/ 9568 w 10539"/>
                    <a:gd name="connsiteY5" fmla="*/ 7919 h 10811"/>
                    <a:gd name="connsiteX6" fmla="*/ 9405 w 10539"/>
                    <a:gd name="connsiteY6" fmla="*/ 8145 h 10811"/>
                    <a:gd name="connsiteX7" fmla="*/ 9135 w 10539"/>
                    <a:gd name="connsiteY7" fmla="*/ 8326 h 10811"/>
                    <a:gd name="connsiteX8" fmla="*/ 8595 w 10539"/>
                    <a:gd name="connsiteY8" fmla="*/ 8643 h 10811"/>
                    <a:gd name="connsiteX9" fmla="*/ 8000 w 10539"/>
                    <a:gd name="connsiteY9" fmla="*/ 8869 h 10811"/>
                    <a:gd name="connsiteX10" fmla="*/ 8912 w 10539"/>
                    <a:gd name="connsiteY10" fmla="*/ 10811 h 10811"/>
                    <a:gd name="connsiteX11" fmla="*/ 6811 w 10539"/>
                    <a:gd name="connsiteY11" fmla="*/ 9367 h 10811"/>
                    <a:gd name="connsiteX12" fmla="*/ 6378 w 10539"/>
                    <a:gd name="connsiteY12" fmla="*/ 9683 h 10811"/>
                    <a:gd name="connsiteX13" fmla="*/ 6378 w 10539"/>
                    <a:gd name="connsiteY13" fmla="*/ 9683 h 10811"/>
                    <a:gd name="connsiteX14" fmla="*/ 6000 w 10539"/>
                    <a:gd name="connsiteY14" fmla="*/ 10000 h 10811"/>
                    <a:gd name="connsiteX15" fmla="*/ 6000 w 10539"/>
                    <a:gd name="connsiteY15" fmla="*/ 10000 h 10811"/>
                    <a:gd name="connsiteX16" fmla="*/ 6000 w 10539"/>
                    <a:gd name="connsiteY16" fmla="*/ 10000 h 10811"/>
                    <a:gd name="connsiteX17" fmla="*/ 5405 w 10539"/>
                    <a:gd name="connsiteY17" fmla="*/ 9095 h 10811"/>
                    <a:gd name="connsiteX18" fmla="*/ 2128 w 10539"/>
                    <a:gd name="connsiteY18" fmla="*/ 10811 h 10811"/>
                    <a:gd name="connsiteX19" fmla="*/ 1317 w 10539"/>
                    <a:gd name="connsiteY19" fmla="*/ 10000 h 10811"/>
                    <a:gd name="connsiteX20" fmla="*/ 0 w 10539"/>
                    <a:gd name="connsiteY20" fmla="*/ 8198 h 10811"/>
                    <a:gd name="connsiteX21" fmla="*/ 1568 w 10539"/>
                    <a:gd name="connsiteY21" fmla="*/ 4480 h 10811"/>
                    <a:gd name="connsiteX22" fmla="*/ 865 w 10539"/>
                    <a:gd name="connsiteY22" fmla="*/ 3439 h 10811"/>
                    <a:gd name="connsiteX23" fmla="*/ 216 w 10539"/>
                    <a:gd name="connsiteY23" fmla="*/ 2308 h 10811"/>
                    <a:gd name="connsiteX24" fmla="*/ 216 w 10539"/>
                    <a:gd name="connsiteY24" fmla="*/ 2308 h 10811"/>
                    <a:gd name="connsiteX25" fmla="*/ 54 w 10539"/>
                    <a:gd name="connsiteY25" fmla="*/ 1765 h 10811"/>
                    <a:gd name="connsiteX26" fmla="*/ 0 w 10539"/>
                    <a:gd name="connsiteY26" fmla="*/ 1403 h 10811"/>
                    <a:gd name="connsiteX27" fmla="*/ 54 w 10539"/>
                    <a:gd name="connsiteY27" fmla="*/ 1222 h 10811"/>
                    <a:gd name="connsiteX28" fmla="*/ 108 w 10539"/>
                    <a:gd name="connsiteY28" fmla="*/ 1086 h 10811"/>
                    <a:gd name="connsiteX29" fmla="*/ 324 w 10539"/>
                    <a:gd name="connsiteY29" fmla="*/ 860 h 10811"/>
                    <a:gd name="connsiteX30" fmla="*/ 541 w 10539"/>
                    <a:gd name="connsiteY30" fmla="*/ 769 h 10811"/>
                    <a:gd name="connsiteX31" fmla="*/ 919 w 10539"/>
                    <a:gd name="connsiteY31" fmla="*/ 588 h 10811"/>
                    <a:gd name="connsiteX32" fmla="*/ 1297 w 10539"/>
                    <a:gd name="connsiteY32" fmla="*/ 498 h 10811"/>
                    <a:gd name="connsiteX33" fmla="*/ 1676 w 10539"/>
                    <a:gd name="connsiteY33" fmla="*/ 362 h 10811"/>
                    <a:gd name="connsiteX34" fmla="*/ 1676 w 10539"/>
                    <a:gd name="connsiteY34" fmla="*/ 362 h 10811"/>
                    <a:gd name="connsiteX35" fmla="*/ 2000 w 10539"/>
                    <a:gd name="connsiteY35" fmla="*/ 181 h 10811"/>
                    <a:gd name="connsiteX36" fmla="*/ 2270 w 10539"/>
                    <a:gd name="connsiteY36" fmla="*/ 90 h 10811"/>
                    <a:gd name="connsiteX37" fmla="*/ 2595 w 10539"/>
                    <a:gd name="connsiteY37" fmla="*/ 45 h 10811"/>
                    <a:gd name="connsiteX38" fmla="*/ 2811 w 10539"/>
                    <a:gd name="connsiteY38" fmla="*/ 0 h 10811"/>
                    <a:gd name="connsiteX39" fmla="*/ 3027 w 10539"/>
                    <a:gd name="connsiteY39" fmla="*/ 45 h 10811"/>
                    <a:gd name="connsiteX40" fmla="*/ 3243 w 10539"/>
                    <a:gd name="connsiteY40" fmla="*/ 90 h 10811"/>
                    <a:gd name="connsiteX41" fmla="*/ 3730 w 10539"/>
                    <a:gd name="connsiteY41" fmla="*/ 317 h 10811"/>
                    <a:gd name="connsiteX42" fmla="*/ 4216 w 10539"/>
                    <a:gd name="connsiteY42" fmla="*/ 498 h 10811"/>
                    <a:gd name="connsiteX43" fmla="*/ 4973 w 10539"/>
                    <a:gd name="connsiteY43" fmla="*/ 769 h 10811"/>
                    <a:gd name="connsiteX44" fmla="*/ 5405 w 10539"/>
                    <a:gd name="connsiteY44" fmla="*/ 860 h 10811"/>
                    <a:gd name="connsiteX45" fmla="*/ 5892 w 10539"/>
                    <a:gd name="connsiteY45" fmla="*/ 905 h 10811"/>
                    <a:gd name="connsiteX46" fmla="*/ 6541 w 10539"/>
                    <a:gd name="connsiteY46" fmla="*/ 995 h 10811"/>
                    <a:gd name="connsiteX47" fmla="*/ 7189 w 10539"/>
                    <a:gd name="connsiteY47" fmla="*/ 995 h 10811"/>
                    <a:gd name="connsiteX48" fmla="*/ 7189 w 10539"/>
                    <a:gd name="connsiteY48" fmla="*/ 995 h 10811"/>
                    <a:gd name="connsiteX49" fmla="*/ 8649 w 10539"/>
                    <a:gd name="connsiteY49" fmla="*/ 2986 h 10811"/>
                    <a:gd name="connsiteX50" fmla="*/ 10539 w 10539"/>
                    <a:gd name="connsiteY50" fmla="*/ 721 h 10811"/>
                    <a:gd name="connsiteX51" fmla="*/ 9081 w 10539"/>
                    <a:gd name="connsiteY51" fmla="*/ 3801 h 10811"/>
                    <a:gd name="connsiteX52" fmla="*/ 9459 w 10539"/>
                    <a:gd name="connsiteY52" fmla="*/ 4615 h 10811"/>
                    <a:gd name="connsiteX53" fmla="*/ 9838 w 10539"/>
                    <a:gd name="connsiteY53" fmla="*/ 5566 h 10811"/>
                    <a:gd name="connsiteX54" fmla="*/ 10000 w 10539"/>
                    <a:gd name="connsiteY54" fmla="*/ 6652 h 10811"/>
                    <a:gd name="connsiteX55" fmla="*/ 10000 w 10539"/>
                    <a:gd name="connsiteY55" fmla="*/ 6652 h 10811"/>
                    <a:gd name="connsiteX56" fmla="*/ 10000 w 10539"/>
                    <a:gd name="connsiteY56" fmla="*/ 6652 h 10811"/>
                    <a:gd name="connsiteX0" fmla="*/ 10000 w 10539"/>
                    <a:gd name="connsiteY0" fmla="*/ 6652 h 10811"/>
                    <a:gd name="connsiteX1" fmla="*/ 10000 w 10539"/>
                    <a:gd name="connsiteY1" fmla="*/ 6652 h 10811"/>
                    <a:gd name="connsiteX2" fmla="*/ 10000 w 10539"/>
                    <a:gd name="connsiteY2" fmla="*/ 7014 h 10811"/>
                    <a:gd name="connsiteX3" fmla="*/ 9892 w 10539"/>
                    <a:gd name="connsiteY3" fmla="*/ 7376 h 10811"/>
                    <a:gd name="connsiteX4" fmla="*/ 9730 w 10539"/>
                    <a:gd name="connsiteY4" fmla="*/ 7647 h 10811"/>
                    <a:gd name="connsiteX5" fmla="*/ 9568 w 10539"/>
                    <a:gd name="connsiteY5" fmla="*/ 7919 h 10811"/>
                    <a:gd name="connsiteX6" fmla="*/ 9405 w 10539"/>
                    <a:gd name="connsiteY6" fmla="*/ 8145 h 10811"/>
                    <a:gd name="connsiteX7" fmla="*/ 9135 w 10539"/>
                    <a:gd name="connsiteY7" fmla="*/ 8326 h 10811"/>
                    <a:gd name="connsiteX8" fmla="*/ 8595 w 10539"/>
                    <a:gd name="connsiteY8" fmla="*/ 8643 h 10811"/>
                    <a:gd name="connsiteX9" fmla="*/ 8000 w 10539"/>
                    <a:gd name="connsiteY9" fmla="*/ 8869 h 10811"/>
                    <a:gd name="connsiteX10" fmla="*/ 8912 w 10539"/>
                    <a:gd name="connsiteY10" fmla="*/ 10811 h 10811"/>
                    <a:gd name="connsiteX11" fmla="*/ 6811 w 10539"/>
                    <a:gd name="connsiteY11" fmla="*/ 9367 h 10811"/>
                    <a:gd name="connsiteX12" fmla="*/ 6378 w 10539"/>
                    <a:gd name="connsiteY12" fmla="*/ 9683 h 10811"/>
                    <a:gd name="connsiteX13" fmla="*/ 6378 w 10539"/>
                    <a:gd name="connsiteY13" fmla="*/ 9683 h 10811"/>
                    <a:gd name="connsiteX14" fmla="*/ 6000 w 10539"/>
                    <a:gd name="connsiteY14" fmla="*/ 10000 h 10811"/>
                    <a:gd name="connsiteX15" fmla="*/ 6000 w 10539"/>
                    <a:gd name="connsiteY15" fmla="*/ 10000 h 10811"/>
                    <a:gd name="connsiteX16" fmla="*/ 6000 w 10539"/>
                    <a:gd name="connsiteY16" fmla="*/ 10000 h 10811"/>
                    <a:gd name="connsiteX17" fmla="*/ 5405 w 10539"/>
                    <a:gd name="connsiteY17" fmla="*/ 9095 h 10811"/>
                    <a:gd name="connsiteX18" fmla="*/ 2128 w 10539"/>
                    <a:gd name="connsiteY18" fmla="*/ 10811 h 10811"/>
                    <a:gd name="connsiteX19" fmla="*/ 1317 w 10539"/>
                    <a:gd name="connsiteY19" fmla="*/ 10000 h 10811"/>
                    <a:gd name="connsiteX20" fmla="*/ 0 w 10539"/>
                    <a:gd name="connsiteY20" fmla="*/ 8198 h 10811"/>
                    <a:gd name="connsiteX21" fmla="*/ 1568 w 10539"/>
                    <a:gd name="connsiteY21" fmla="*/ 4480 h 10811"/>
                    <a:gd name="connsiteX22" fmla="*/ 865 w 10539"/>
                    <a:gd name="connsiteY22" fmla="*/ 3439 h 10811"/>
                    <a:gd name="connsiteX23" fmla="*/ 216 w 10539"/>
                    <a:gd name="connsiteY23" fmla="*/ 2308 h 10811"/>
                    <a:gd name="connsiteX24" fmla="*/ 216 w 10539"/>
                    <a:gd name="connsiteY24" fmla="*/ 2308 h 10811"/>
                    <a:gd name="connsiteX25" fmla="*/ 54 w 10539"/>
                    <a:gd name="connsiteY25" fmla="*/ 1765 h 10811"/>
                    <a:gd name="connsiteX26" fmla="*/ 0 w 10539"/>
                    <a:gd name="connsiteY26" fmla="*/ 1403 h 10811"/>
                    <a:gd name="connsiteX27" fmla="*/ 54 w 10539"/>
                    <a:gd name="connsiteY27" fmla="*/ 1222 h 10811"/>
                    <a:gd name="connsiteX28" fmla="*/ 108 w 10539"/>
                    <a:gd name="connsiteY28" fmla="*/ 1086 h 10811"/>
                    <a:gd name="connsiteX29" fmla="*/ 324 w 10539"/>
                    <a:gd name="connsiteY29" fmla="*/ 860 h 10811"/>
                    <a:gd name="connsiteX30" fmla="*/ 541 w 10539"/>
                    <a:gd name="connsiteY30" fmla="*/ 769 h 10811"/>
                    <a:gd name="connsiteX31" fmla="*/ 919 w 10539"/>
                    <a:gd name="connsiteY31" fmla="*/ 588 h 10811"/>
                    <a:gd name="connsiteX32" fmla="*/ 1297 w 10539"/>
                    <a:gd name="connsiteY32" fmla="*/ 498 h 10811"/>
                    <a:gd name="connsiteX33" fmla="*/ 1676 w 10539"/>
                    <a:gd name="connsiteY33" fmla="*/ 362 h 10811"/>
                    <a:gd name="connsiteX34" fmla="*/ 1676 w 10539"/>
                    <a:gd name="connsiteY34" fmla="*/ 362 h 10811"/>
                    <a:gd name="connsiteX35" fmla="*/ 2000 w 10539"/>
                    <a:gd name="connsiteY35" fmla="*/ 181 h 10811"/>
                    <a:gd name="connsiteX36" fmla="*/ 2270 w 10539"/>
                    <a:gd name="connsiteY36" fmla="*/ 90 h 10811"/>
                    <a:gd name="connsiteX37" fmla="*/ 2595 w 10539"/>
                    <a:gd name="connsiteY37" fmla="*/ 45 h 10811"/>
                    <a:gd name="connsiteX38" fmla="*/ 2811 w 10539"/>
                    <a:gd name="connsiteY38" fmla="*/ 0 h 10811"/>
                    <a:gd name="connsiteX39" fmla="*/ 3027 w 10539"/>
                    <a:gd name="connsiteY39" fmla="*/ 45 h 10811"/>
                    <a:gd name="connsiteX40" fmla="*/ 3243 w 10539"/>
                    <a:gd name="connsiteY40" fmla="*/ 90 h 10811"/>
                    <a:gd name="connsiteX41" fmla="*/ 3730 w 10539"/>
                    <a:gd name="connsiteY41" fmla="*/ 317 h 10811"/>
                    <a:gd name="connsiteX42" fmla="*/ 4216 w 10539"/>
                    <a:gd name="connsiteY42" fmla="*/ 498 h 10811"/>
                    <a:gd name="connsiteX43" fmla="*/ 4973 w 10539"/>
                    <a:gd name="connsiteY43" fmla="*/ 769 h 10811"/>
                    <a:gd name="connsiteX44" fmla="*/ 5405 w 10539"/>
                    <a:gd name="connsiteY44" fmla="*/ 860 h 10811"/>
                    <a:gd name="connsiteX45" fmla="*/ 5892 w 10539"/>
                    <a:gd name="connsiteY45" fmla="*/ 905 h 10811"/>
                    <a:gd name="connsiteX46" fmla="*/ 6541 w 10539"/>
                    <a:gd name="connsiteY46" fmla="*/ 995 h 10811"/>
                    <a:gd name="connsiteX47" fmla="*/ 7189 w 10539"/>
                    <a:gd name="connsiteY47" fmla="*/ 995 h 10811"/>
                    <a:gd name="connsiteX48" fmla="*/ 7189 w 10539"/>
                    <a:gd name="connsiteY48" fmla="*/ 995 h 10811"/>
                    <a:gd name="connsiteX49" fmla="*/ 8649 w 10539"/>
                    <a:gd name="connsiteY49" fmla="*/ 2986 h 10811"/>
                    <a:gd name="connsiteX50" fmla="*/ 10539 w 10539"/>
                    <a:gd name="connsiteY50" fmla="*/ 721 h 10811"/>
                    <a:gd name="connsiteX51" fmla="*/ 10539 w 10539"/>
                    <a:gd name="connsiteY51" fmla="*/ 1441 h 10811"/>
                    <a:gd name="connsiteX52" fmla="*/ 9459 w 10539"/>
                    <a:gd name="connsiteY52" fmla="*/ 4615 h 10811"/>
                    <a:gd name="connsiteX53" fmla="*/ 9838 w 10539"/>
                    <a:gd name="connsiteY53" fmla="*/ 5566 h 10811"/>
                    <a:gd name="connsiteX54" fmla="*/ 10000 w 10539"/>
                    <a:gd name="connsiteY54" fmla="*/ 6652 h 10811"/>
                    <a:gd name="connsiteX55" fmla="*/ 10000 w 10539"/>
                    <a:gd name="connsiteY55" fmla="*/ 6652 h 10811"/>
                    <a:gd name="connsiteX56" fmla="*/ 10000 w 10539"/>
                    <a:gd name="connsiteY56" fmla="*/ 6652 h 10811"/>
                    <a:gd name="connsiteX0" fmla="*/ 10000 w 10539"/>
                    <a:gd name="connsiteY0" fmla="*/ 6688 h 10847"/>
                    <a:gd name="connsiteX1" fmla="*/ 10000 w 10539"/>
                    <a:gd name="connsiteY1" fmla="*/ 6688 h 10847"/>
                    <a:gd name="connsiteX2" fmla="*/ 10000 w 10539"/>
                    <a:gd name="connsiteY2" fmla="*/ 7050 h 10847"/>
                    <a:gd name="connsiteX3" fmla="*/ 9892 w 10539"/>
                    <a:gd name="connsiteY3" fmla="*/ 7412 h 10847"/>
                    <a:gd name="connsiteX4" fmla="*/ 9730 w 10539"/>
                    <a:gd name="connsiteY4" fmla="*/ 7683 h 10847"/>
                    <a:gd name="connsiteX5" fmla="*/ 9568 w 10539"/>
                    <a:gd name="connsiteY5" fmla="*/ 7955 h 10847"/>
                    <a:gd name="connsiteX6" fmla="*/ 9405 w 10539"/>
                    <a:gd name="connsiteY6" fmla="*/ 8181 h 10847"/>
                    <a:gd name="connsiteX7" fmla="*/ 9135 w 10539"/>
                    <a:gd name="connsiteY7" fmla="*/ 8362 h 10847"/>
                    <a:gd name="connsiteX8" fmla="*/ 8595 w 10539"/>
                    <a:gd name="connsiteY8" fmla="*/ 8679 h 10847"/>
                    <a:gd name="connsiteX9" fmla="*/ 8000 w 10539"/>
                    <a:gd name="connsiteY9" fmla="*/ 8905 h 10847"/>
                    <a:gd name="connsiteX10" fmla="*/ 8912 w 10539"/>
                    <a:gd name="connsiteY10" fmla="*/ 10847 h 10847"/>
                    <a:gd name="connsiteX11" fmla="*/ 6811 w 10539"/>
                    <a:gd name="connsiteY11" fmla="*/ 9403 h 10847"/>
                    <a:gd name="connsiteX12" fmla="*/ 6378 w 10539"/>
                    <a:gd name="connsiteY12" fmla="*/ 9719 h 10847"/>
                    <a:gd name="connsiteX13" fmla="*/ 6378 w 10539"/>
                    <a:gd name="connsiteY13" fmla="*/ 9719 h 10847"/>
                    <a:gd name="connsiteX14" fmla="*/ 6000 w 10539"/>
                    <a:gd name="connsiteY14" fmla="*/ 10036 h 10847"/>
                    <a:gd name="connsiteX15" fmla="*/ 6000 w 10539"/>
                    <a:gd name="connsiteY15" fmla="*/ 10036 h 10847"/>
                    <a:gd name="connsiteX16" fmla="*/ 6000 w 10539"/>
                    <a:gd name="connsiteY16" fmla="*/ 10036 h 10847"/>
                    <a:gd name="connsiteX17" fmla="*/ 5405 w 10539"/>
                    <a:gd name="connsiteY17" fmla="*/ 9131 h 10847"/>
                    <a:gd name="connsiteX18" fmla="*/ 2128 w 10539"/>
                    <a:gd name="connsiteY18" fmla="*/ 10847 h 10847"/>
                    <a:gd name="connsiteX19" fmla="*/ 1317 w 10539"/>
                    <a:gd name="connsiteY19" fmla="*/ 10036 h 10847"/>
                    <a:gd name="connsiteX20" fmla="*/ 0 w 10539"/>
                    <a:gd name="connsiteY20" fmla="*/ 8234 h 10847"/>
                    <a:gd name="connsiteX21" fmla="*/ 1568 w 10539"/>
                    <a:gd name="connsiteY21" fmla="*/ 4516 h 10847"/>
                    <a:gd name="connsiteX22" fmla="*/ 865 w 10539"/>
                    <a:gd name="connsiteY22" fmla="*/ 3475 h 10847"/>
                    <a:gd name="connsiteX23" fmla="*/ 216 w 10539"/>
                    <a:gd name="connsiteY23" fmla="*/ 2344 h 10847"/>
                    <a:gd name="connsiteX24" fmla="*/ 216 w 10539"/>
                    <a:gd name="connsiteY24" fmla="*/ 2344 h 10847"/>
                    <a:gd name="connsiteX25" fmla="*/ 54 w 10539"/>
                    <a:gd name="connsiteY25" fmla="*/ 1801 h 10847"/>
                    <a:gd name="connsiteX26" fmla="*/ 0 w 10539"/>
                    <a:gd name="connsiteY26" fmla="*/ 1439 h 10847"/>
                    <a:gd name="connsiteX27" fmla="*/ 54 w 10539"/>
                    <a:gd name="connsiteY27" fmla="*/ 1258 h 10847"/>
                    <a:gd name="connsiteX28" fmla="*/ 108 w 10539"/>
                    <a:gd name="connsiteY28" fmla="*/ 1122 h 10847"/>
                    <a:gd name="connsiteX29" fmla="*/ 324 w 10539"/>
                    <a:gd name="connsiteY29" fmla="*/ 896 h 10847"/>
                    <a:gd name="connsiteX30" fmla="*/ 541 w 10539"/>
                    <a:gd name="connsiteY30" fmla="*/ 805 h 10847"/>
                    <a:gd name="connsiteX31" fmla="*/ 919 w 10539"/>
                    <a:gd name="connsiteY31" fmla="*/ 624 h 10847"/>
                    <a:gd name="connsiteX32" fmla="*/ 1297 w 10539"/>
                    <a:gd name="connsiteY32" fmla="*/ 534 h 10847"/>
                    <a:gd name="connsiteX33" fmla="*/ 1676 w 10539"/>
                    <a:gd name="connsiteY33" fmla="*/ 398 h 10847"/>
                    <a:gd name="connsiteX34" fmla="*/ 1676 w 10539"/>
                    <a:gd name="connsiteY34" fmla="*/ 398 h 10847"/>
                    <a:gd name="connsiteX35" fmla="*/ 2000 w 10539"/>
                    <a:gd name="connsiteY35" fmla="*/ 217 h 10847"/>
                    <a:gd name="connsiteX36" fmla="*/ 2270 w 10539"/>
                    <a:gd name="connsiteY36" fmla="*/ 126 h 10847"/>
                    <a:gd name="connsiteX37" fmla="*/ 2595 w 10539"/>
                    <a:gd name="connsiteY37" fmla="*/ 81 h 10847"/>
                    <a:gd name="connsiteX38" fmla="*/ 2811 w 10539"/>
                    <a:gd name="connsiteY38" fmla="*/ 36 h 10847"/>
                    <a:gd name="connsiteX39" fmla="*/ 3027 w 10539"/>
                    <a:gd name="connsiteY39" fmla="*/ 81 h 10847"/>
                    <a:gd name="connsiteX40" fmla="*/ 3243 w 10539"/>
                    <a:gd name="connsiteY40" fmla="*/ 126 h 10847"/>
                    <a:gd name="connsiteX41" fmla="*/ 3730 w 10539"/>
                    <a:gd name="connsiteY41" fmla="*/ 353 h 10847"/>
                    <a:gd name="connsiteX42" fmla="*/ 4216 w 10539"/>
                    <a:gd name="connsiteY42" fmla="*/ 534 h 10847"/>
                    <a:gd name="connsiteX43" fmla="*/ 4973 w 10539"/>
                    <a:gd name="connsiteY43" fmla="*/ 805 h 10847"/>
                    <a:gd name="connsiteX44" fmla="*/ 5405 w 10539"/>
                    <a:gd name="connsiteY44" fmla="*/ 896 h 10847"/>
                    <a:gd name="connsiteX45" fmla="*/ 5892 w 10539"/>
                    <a:gd name="connsiteY45" fmla="*/ 941 h 10847"/>
                    <a:gd name="connsiteX46" fmla="*/ 6541 w 10539"/>
                    <a:gd name="connsiteY46" fmla="*/ 1031 h 10847"/>
                    <a:gd name="connsiteX47" fmla="*/ 7189 w 10539"/>
                    <a:gd name="connsiteY47" fmla="*/ 1031 h 10847"/>
                    <a:gd name="connsiteX48" fmla="*/ 7189 w 10539"/>
                    <a:gd name="connsiteY48" fmla="*/ 1031 h 10847"/>
                    <a:gd name="connsiteX49" fmla="*/ 10539 w 10539"/>
                    <a:gd name="connsiteY49" fmla="*/ 36 h 10847"/>
                    <a:gd name="connsiteX50" fmla="*/ 8649 w 10539"/>
                    <a:gd name="connsiteY50" fmla="*/ 3022 h 10847"/>
                    <a:gd name="connsiteX51" fmla="*/ 10539 w 10539"/>
                    <a:gd name="connsiteY51" fmla="*/ 757 h 10847"/>
                    <a:gd name="connsiteX52" fmla="*/ 10539 w 10539"/>
                    <a:gd name="connsiteY52" fmla="*/ 1477 h 10847"/>
                    <a:gd name="connsiteX53" fmla="*/ 9459 w 10539"/>
                    <a:gd name="connsiteY53" fmla="*/ 4651 h 10847"/>
                    <a:gd name="connsiteX54" fmla="*/ 9838 w 10539"/>
                    <a:gd name="connsiteY54" fmla="*/ 5602 h 10847"/>
                    <a:gd name="connsiteX55" fmla="*/ 10000 w 10539"/>
                    <a:gd name="connsiteY55" fmla="*/ 6688 h 10847"/>
                    <a:gd name="connsiteX56" fmla="*/ 10000 w 10539"/>
                    <a:gd name="connsiteY56" fmla="*/ 6688 h 10847"/>
                    <a:gd name="connsiteX57" fmla="*/ 10000 w 10539"/>
                    <a:gd name="connsiteY57" fmla="*/ 6688 h 10847"/>
                    <a:gd name="connsiteX0" fmla="*/ 10000 w 10550"/>
                    <a:gd name="connsiteY0" fmla="*/ 7553 h 11712"/>
                    <a:gd name="connsiteX1" fmla="*/ 10000 w 10550"/>
                    <a:gd name="connsiteY1" fmla="*/ 7553 h 11712"/>
                    <a:gd name="connsiteX2" fmla="*/ 10000 w 10550"/>
                    <a:gd name="connsiteY2" fmla="*/ 7915 h 11712"/>
                    <a:gd name="connsiteX3" fmla="*/ 9892 w 10550"/>
                    <a:gd name="connsiteY3" fmla="*/ 8277 h 11712"/>
                    <a:gd name="connsiteX4" fmla="*/ 9730 w 10550"/>
                    <a:gd name="connsiteY4" fmla="*/ 8548 h 11712"/>
                    <a:gd name="connsiteX5" fmla="*/ 9568 w 10550"/>
                    <a:gd name="connsiteY5" fmla="*/ 8820 h 11712"/>
                    <a:gd name="connsiteX6" fmla="*/ 9405 w 10550"/>
                    <a:gd name="connsiteY6" fmla="*/ 9046 h 11712"/>
                    <a:gd name="connsiteX7" fmla="*/ 9135 w 10550"/>
                    <a:gd name="connsiteY7" fmla="*/ 9227 h 11712"/>
                    <a:gd name="connsiteX8" fmla="*/ 8595 w 10550"/>
                    <a:gd name="connsiteY8" fmla="*/ 9544 h 11712"/>
                    <a:gd name="connsiteX9" fmla="*/ 8000 w 10550"/>
                    <a:gd name="connsiteY9" fmla="*/ 9770 h 11712"/>
                    <a:gd name="connsiteX10" fmla="*/ 8912 w 10550"/>
                    <a:gd name="connsiteY10" fmla="*/ 11712 h 11712"/>
                    <a:gd name="connsiteX11" fmla="*/ 6811 w 10550"/>
                    <a:gd name="connsiteY11" fmla="*/ 10268 h 11712"/>
                    <a:gd name="connsiteX12" fmla="*/ 6378 w 10550"/>
                    <a:gd name="connsiteY12" fmla="*/ 10584 h 11712"/>
                    <a:gd name="connsiteX13" fmla="*/ 6378 w 10550"/>
                    <a:gd name="connsiteY13" fmla="*/ 10584 h 11712"/>
                    <a:gd name="connsiteX14" fmla="*/ 6000 w 10550"/>
                    <a:gd name="connsiteY14" fmla="*/ 10901 h 11712"/>
                    <a:gd name="connsiteX15" fmla="*/ 6000 w 10550"/>
                    <a:gd name="connsiteY15" fmla="*/ 10901 h 11712"/>
                    <a:gd name="connsiteX16" fmla="*/ 6000 w 10550"/>
                    <a:gd name="connsiteY16" fmla="*/ 10901 h 11712"/>
                    <a:gd name="connsiteX17" fmla="*/ 5405 w 10550"/>
                    <a:gd name="connsiteY17" fmla="*/ 9996 h 11712"/>
                    <a:gd name="connsiteX18" fmla="*/ 2128 w 10550"/>
                    <a:gd name="connsiteY18" fmla="*/ 11712 h 11712"/>
                    <a:gd name="connsiteX19" fmla="*/ 1317 w 10550"/>
                    <a:gd name="connsiteY19" fmla="*/ 10901 h 11712"/>
                    <a:gd name="connsiteX20" fmla="*/ 0 w 10550"/>
                    <a:gd name="connsiteY20" fmla="*/ 9099 h 11712"/>
                    <a:gd name="connsiteX21" fmla="*/ 1568 w 10550"/>
                    <a:gd name="connsiteY21" fmla="*/ 5381 h 11712"/>
                    <a:gd name="connsiteX22" fmla="*/ 865 w 10550"/>
                    <a:gd name="connsiteY22" fmla="*/ 4340 h 11712"/>
                    <a:gd name="connsiteX23" fmla="*/ 216 w 10550"/>
                    <a:gd name="connsiteY23" fmla="*/ 3209 h 11712"/>
                    <a:gd name="connsiteX24" fmla="*/ 216 w 10550"/>
                    <a:gd name="connsiteY24" fmla="*/ 3209 h 11712"/>
                    <a:gd name="connsiteX25" fmla="*/ 54 w 10550"/>
                    <a:gd name="connsiteY25" fmla="*/ 2666 h 11712"/>
                    <a:gd name="connsiteX26" fmla="*/ 0 w 10550"/>
                    <a:gd name="connsiteY26" fmla="*/ 2304 h 11712"/>
                    <a:gd name="connsiteX27" fmla="*/ 54 w 10550"/>
                    <a:gd name="connsiteY27" fmla="*/ 2123 h 11712"/>
                    <a:gd name="connsiteX28" fmla="*/ 108 w 10550"/>
                    <a:gd name="connsiteY28" fmla="*/ 1987 h 11712"/>
                    <a:gd name="connsiteX29" fmla="*/ 324 w 10550"/>
                    <a:gd name="connsiteY29" fmla="*/ 1761 h 11712"/>
                    <a:gd name="connsiteX30" fmla="*/ 541 w 10550"/>
                    <a:gd name="connsiteY30" fmla="*/ 1670 h 11712"/>
                    <a:gd name="connsiteX31" fmla="*/ 919 w 10550"/>
                    <a:gd name="connsiteY31" fmla="*/ 1489 h 11712"/>
                    <a:gd name="connsiteX32" fmla="*/ 1297 w 10550"/>
                    <a:gd name="connsiteY32" fmla="*/ 1399 h 11712"/>
                    <a:gd name="connsiteX33" fmla="*/ 1676 w 10550"/>
                    <a:gd name="connsiteY33" fmla="*/ 1263 h 11712"/>
                    <a:gd name="connsiteX34" fmla="*/ 1676 w 10550"/>
                    <a:gd name="connsiteY34" fmla="*/ 1263 h 11712"/>
                    <a:gd name="connsiteX35" fmla="*/ 2000 w 10550"/>
                    <a:gd name="connsiteY35" fmla="*/ 1082 h 11712"/>
                    <a:gd name="connsiteX36" fmla="*/ 2270 w 10550"/>
                    <a:gd name="connsiteY36" fmla="*/ 991 h 11712"/>
                    <a:gd name="connsiteX37" fmla="*/ 2595 w 10550"/>
                    <a:gd name="connsiteY37" fmla="*/ 946 h 11712"/>
                    <a:gd name="connsiteX38" fmla="*/ 2811 w 10550"/>
                    <a:gd name="connsiteY38" fmla="*/ 901 h 11712"/>
                    <a:gd name="connsiteX39" fmla="*/ 3027 w 10550"/>
                    <a:gd name="connsiteY39" fmla="*/ 946 h 11712"/>
                    <a:gd name="connsiteX40" fmla="*/ 3243 w 10550"/>
                    <a:gd name="connsiteY40" fmla="*/ 991 h 11712"/>
                    <a:gd name="connsiteX41" fmla="*/ 3730 w 10550"/>
                    <a:gd name="connsiteY41" fmla="*/ 1218 h 11712"/>
                    <a:gd name="connsiteX42" fmla="*/ 4216 w 10550"/>
                    <a:gd name="connsiteY42" fmla="*/ 1399 h 11712"/>
                    <a:gd name="connsiteX43" fmla="*/ 4973 w 10550"/>
                    <a:gd name="connsiteY43" fmla="*/ 1670 h 11712"/>
                    <a:gd name="connsiteX44" fmla="*/ 5405 w 10550"/>
                    <a:gd name="connsiteY44" fmla="*/ 1761 h 11712"/>
                    <a:gd name="connsiteX45" fmla="*/ 5892 w 10550"/>
                    <a:gd name="connsiteY45" fmla="*/ 1806 h 11712"/>
                    <a:gd name="connsiteX46" fmla="*/ 6541 w 10550"/>
                    <a:gd name="connsiteY46" fmla="*/ 1896 h 11712"/>
                    <a:gd name="connsiteX47" fmla="*/ 7189 w 10550"/>
                    <a:gd name="connsiteY47" fmla="*/ 1896 h 11712"/>
                    <a:gd name="connsiteX48" fmla="*/ 10539 w 10550"/>
                    <a:gd name="connsiteY48" fmla="*/ 0 h 11712"/>
                    <a:gd name="connsiteX49" fmla="*/ 10539 w 10550"/>
                    <a:gd name="connsiteY49" fmla="*/ 901 h 11712"/>
                    <a:gd name="connsiteX50" fmla="*/ 8649 w 10550"/>
                    <a:gd name="connsiteY50" fmla="*/ 3887 h 11712"/>
                    <a:gd name="connsiteX51" fmla="*/ 10539 w 10550"/>
                    <a:gd name="connsiteY51" fmla="*/ 1622 h 11712"/>
                    <a:gd name="connsiteX52" fmla="*/ 10539 w 10550"/>
                    <a:gd name="connsiteY52" fmla="*/ 2342 h 11712"/>
                    <a:gd name="connsiteX53" fmla="*/ 9459 w 10550"/>
                    <a:gd name="connsiteY53" fmla="*/ 5516 h 11712"/>
                    <a:gd name="connsiteX54" fmla="*/ 9838 w 10550"/>
                    <a:gd name="connsiteY54" fmla="*/ 6467 h 11712"/>
                    <a:gd name="connsiteX55" fmla="*/ 10000 w 10550"/>
                    <a:gd name="connsiteY55" fmla="*/ 7553 h 11712"/>
                    <a:gd name="connsiteX56" fmla="*/ 10000 w 10550"/>
                    <a:gd name="connsiteY56" fmla="*/ 7553 h 11712"/>
                    <a:gd name="connsiteX57" fmla="*/ 10000 w 10550"/>
                    <a:gd name="connsiteY57" fmla="*/ 7553 h 11712"/>
                    <a:gd name="connsiteX0" fmla="*/ 10000 w 10641"/>
                    <a:gd name="connsiteY0" fmla="*/ 7553 h 11712"/>
                    <a:gd name="connsiteX1" fmla="*/ 10000 w 10641"/>
                    <a:gd name="connsiteY1" fmla="*/ 7553 h 11712"/>
                    <a:gd name="connsiteX2" fmla="*/ 10000 w 10641"/>
                    <a:gd name="connsiteY2" fmla="*/ 7915 h 11712"/>
                    <a:gd name="connsiteX3" fmla="*/ 9892 w 10641"/>
                    <a:gd name="connsiteY3" fmla="*/ 8277 h 11712"/>
                    <a:gd name="connsiteX4" fmla="*/ 9730 w 10641"/>
                    <a:gd name="connsiteY4" fmla="*/ 8548 h 11712"/>
                    <a:gd name="connsiteX5" fmla="*/ 9568 w 10641"/>
                    <a:gd name="connsiteY5" fmla="*/ 8820 h 11712"/>
                    <a:gd name="connsiteX6" fmla="*/ 9405 w 10641"/>
                    <a:gd name="connsiteY6" fmla="*/ 9046 h 11712"/>
                    <a:gd name="connsiteX7" fmla="*/ 9135 w 10641"/>
                    <a:gd name="connsiteY7" fmla="*/ 9227 h 11712"/>
                    <a:gd name="connsiteX8" fmla="*/ 8595 w 10641"/>
                    <a:gd name="connsiteY8" fmla="*/ 9544 h 11712"/>
                    <a:gd name="connsiteX9" fmla="*/ 8000 w 10641"/>
                    <a:gd name="connsiteY9" fmla="*/ 9770 h 11712"/>
                    <a:gd name="connsiteX10" fmla="*/ 8912 w 10641"/>
                    <a:gd name="connsiteY10" fmla="*/ 11712 h 11712"/>
                    <a:gd name="connsiteX11" fmla="*/ 6811 w 10641"/>
                    <a:gd name="connsiteY11" fmla="*/ 10268 h 11712"/>
                    <a:gd name="connsiteX12" fmla="*/ 6378 w 10641"/>
                    <a:gd name="connsiteY12" fmla="*/ 10584 h 11712"/>
                    <a:gd name="connsiteX13" fmla="*/ 6378 w 10641"/>
                    <a:gd name="connsiteY13" fmla="*/ 10584 h 11712"/>
                    <a:gd name="connsiteX14" fmla="*/ 6000 w 10641"/>
                    <a:gd name="connsiteY14" fmla="*/ 10901 h 11712"/>
                    <a:gd name="connsiteX15" fmla="*/ 6000 w 10641"/>
                    <a:gd name="connsiteY15" fmla="*/ 10901 h 11712"/>
                    <a:gd name="connsiteX16" fmla="*/ 6000 w 10641"/>
                    <a:gd name="connsiteY16" fmla="*/ 10901 h 11712"/>
                    <a:gd name="connsiteX17" fmla="*/ 5405 w 10641"/>
                    <a:gd name="connsiteY17" fmla="*/ 9996 h 11712"/>
                    <a:gd name="connsiteX18" fmla="*/ 2128 w 10641"/>
                    <a:gd name="connsiteY18" fmla="*/ 11712 h 11712"/>
                    <a:gd name="connsiteX19" fmla="*/ 1317 w 10641"/>
                    <a:gd name="connsiteY19" fmla="*/ 10901 h 11712"/>
                    <a:gd name="connsiteX20" fmla="*/ 0 w 10641"/>
                    <a:gd name="connsiteY20" fmla="*/ 9099 h 11712"/>
                    <a:gd name="connsiteX21" fmla="*/ 1568 w 10641"/>
                    <a:gd name="connsiteY21" fmla="*/ 5381 h 11712"/>
                    <a:gd name="connsiteX22" fmla="*/ 865 w 10641"/>
                    <a:gd name="connsiteY22" fmla="*/ 4340 h 11712"/>
                    <a:gd name="connsiteX23" fmla="*/ 216 w 10641"/>
                    <a:gd name="connsiteY23" fmla="*/ 3209 h 11712"/>
                    <a:gd name="connsiteX24" fmla="*/ 216 w 10641"/>
                    <a:gd name="connsiteY24" fmla="*/ 3209 h 11712"/>
                    <a:gd name="connsiteX25" fmla="*/ 54 w 10641"/>
                    <a:gd name="connsiteY25" fmla="*/ 2666 h 11712"/>
                    <a:gd name="connsiteX26" fmla="*/ 0 w 10641"/>
                    <a:gd name="connsiteY26" fmla="*/ 2304 h 11712"/>
                    <a:gd name="connsiteX27" fmla="*/ 54 w 10641"/>
                    <a:gd name="connsiteY27" fmla="*/ 2123 h 11712"/>
                    <a:gd name="connsiteX28" fmla="*/ 108 w 10641"/>
                    <a:gd name="connsiteY28" fmla="*/ 1987 h 11712"/>
                    <a:gd name="connsiteX29" fmla="*/ 324 w 10641"/>
                    <a:gd name="connsiteY29" fmla="*/ 1761 h 11712"/>
                    <a:gd name="connsiteX30" fmla="*/ 541 w 10641"/>
                    <a:gd name="connsiteY30" fmla="*/ 1670 h 11712"/>
                    <a:gd name="connsiteX31" fmla="*/ 919 w 10641"/>
                    <a:gd name="connsiteY31" fmla="*/ 1489 h 11712"/>
                    <a:gd name="connsiteX32" fmla="*/ 1297 w 10641"/>
                    <a:gd name="connsiteY32" fmla="*/ 1399 h 11712"/>
                    <a:gd name="connsiteX33" fmla="*/ 1676 w 10641"/>
                    <a:gd name="connsiteY33" fmla="*/ 1263 h 11712"/>
                    <a:gd name="connsiteX34" fmla="*/ 1676 w 10641"/>
                    <a:gd name="connsiteY34" fmla="*/ 1263 h 11712"/>
                    <a:gd name="connsiteX35" fmla="*/ 2000 w 10641"/>
                    <a:gd name="connsiteY35" fmla="*/ 1082 h 11712"/>
                    <a:gd name="connsiteX36" fmla="*/ 2270 w 10641"/>
                    <a:gd name="connsiteY36" fmla="*/ 991 h 11712"/>
                    <a:gd name="connsiteX37" fmla="*/ 2595 w 10641"/>
                    <a:gd name="connsiteY37" fmla="*/ 946 h 11712"/>
                    <a:gd name="connsiteX38" fmla="*/ 2811 w 10641"/>
                    <a:gd name="connsiteY38" fmla="*/ 901 h 11712"/>
                    <a:gd name="connsiteX39" fmla="*/ 3027 w 10641"/>
                    <a:gd name="connsiteY39" fmla="*/ 946 h 11712"/>
                    <a:gd name="connsiteX40" fmla="*/ 3243 w 10641"/>
                    <a:gd name="connsiteY40" fmla="*/ 991 h 11712"/>
                    <a:gd name="connsiteX41" fmla="*/ 3730 w 10641"/>
                    <a:gd name="connsiteY41" fmla="*/ 1218 h 11712"/>
                    <a:gd name="connsiteX42" fmla="*/ 4216 w 10641"/>
                    <a:gd name="connsiteY42" fmla="*/ 1399 h 11712"/>
                    <a:gd name="connsiteX43" fmla="*/ 4973 w 10641"/>
                    <a:gd name="connsiteY43" fmla="*/ 1670 h 11712"/>
                    <a:gd name="connsiteX44" fmla="*/ 5405 w 10641"/>
                    <a:gd name="connsiteY44" fmla="*/ 1761 h 11712"/>
                    <a:gd name="connsiteX45" fmla="*/ 5892 w 10641"/>
                    <a:gd name="connsiteY45" fmla="*/ 1806 h 11712"/>
                    <a:gd name="connsiteX46" fmla="*/ 6541 w 10641"/>
                    <a:gd name="connsiteY46" fmla="*/ 1896 h 11712"/>
                    <a:gd name="connsiteX47" fmla="*/ 7189 w 10641"/>
                    <a:gd name="connsiteY47" fmla="*/ 1896 h 11712"/>
                    <a:gd name="connsiteX48" fmla="*/ 10539 w 10641"/>
                    <a:gd name="connsiteY48" fmla="*/ 0 h 11712"/>
                    <a:gd name="connsiteX49" fmla="*/ 10539 w 10641"/>
                    <a:gd name="connsiteY49" fmla="*/ 901 h 11712"/>
                    <a:gd name="connsiteX50" fmla="*/ 8649 w 10641"/>
                    <a:gd name="connsiteY50" fmla="*/ 3887 h 11712"/>
                    <a:gd name="connsiteX51" fmla="*/ 10539 w 10641"/>
                    <a:gd name="connsiteY51" fmla="*/ 1622 h 11712"/>
                    <a:gd name="connsiteX52" fmla="*/ 10539 w 10641"/>
                    <a:gd name="connsiteY52" fmla="*/ 2342 h 11712"/>
                    <a:gd name="connsiteX53" fmla="*/ 10550 w 10641"/>
                    <a:gd name="connsiteY53" fmla="*/ 2342 h 11712"/>
                    <a:gd name="connsiteX54" fmla="*/ 9459 w 10641"/>
                    <a:gd name="connsiteY54" fmla="*/ 5516 h 11712"/>
                    <a:gd name="connsiteX55" fmla="*/ 9838 w 10641"/>
                    <a:gd name="connsiteY55" fmla="*/ 6467 h 11712"/>
                    <a:gd name="connsiteX56" fmla="*/ 10000 w 10641"/>
                    <a:gd name="connsiteY56" fmla="*/ 7553 h 11712"/>
                    <a:gd name="connsiteX57" fmla="*/ 10000 w 10641"/>
                    <a:gd name="connsiteY57" fmla="*/ 7553 h 11712"/>
                    <a:gd name="connsiteX58" fmla="*/ 10000 w 10641"/>
                    <a:gd name="connsiteY58" fmla="*/ 7553 h 11712"/>
                    <a:gd name="connsiteX0" fmla="*/ 10000 w 10641"/>
                    <a:gd name="connsiteY0" fmla="*/ 7553 h 11712"/>
                    <a:gd name="connsiteX1" fmla="*/ 10000 w 10641"/>
                    <a:gd name="connsiteY1" fmla="*/ 7553 h 11712"/>
                    <a:gd name="connsiteX2" fmla="*/ 10000 w 10641"/>
                    <a:gd name="connsiteY2" fmla="*/ 7915 h 11712"/>
                    <a:gd name="connsiteX3" fmla="*/ 9892 w 10641"/>
                    <a:gd name="connsiteY3" fmla="*/ 8277 h 11712"/>
                    <a:gd name="connsiteX4" fmla="*/ 9730 w 10641"/>
                    <a:gd name="connsiteY4" fmla="*/ 8548 h 11712"/>
                    <a:gd name="connsiteX5" fmla="*/ 9568 w 10641"/>
                    <a:gd name="connsiteY5" fmla="*/ 8820 h 11712"/>
                    <a:gd name="connsiteX6" fmla="*/ 9405 w 10641"/>
                    <a:gd name="connsiteY6" fmla="*/ 9046 h 11712"/>
                    <a:gd name="connsiteX7" fmla="*/ 9135 w 10641"/>
                    <a:gd name="connsiteY7" fmla="*/ 9227 h 11712"/>
                    <a:gd name="connsiteX8" fmla="*/ 8595 w 10641"/>
                    <a:gd name="connsiteY8" fmla="*/ 9544 h 11712"/>
                    <a:gd name="connsiteX9" fmla="*/ 8000 w 10641"/>
                    <a:gd name="connsiteY9" fmla="*/ 9770 h 11712"/>
                    <a:gd name="connsiteX10" fmla="*/ 8912 w 10641"/>
                    <a:gd name="connsiteY10" fmla="*/ 11712 h 11712"/>
                    <a:gd name="connsiteX11" fmla="*/ 6811 w 10641"/>
                    <a:gd name="connsiteY11" fmla="*/ 10268 h 11712"/>
                    <a:gd name="connsiteX12" fmla="*/ 6378 w 10641"/>
                    <a:gd name="connsiteY12" fmla="*/ 10584 h 11712"/>
                    <a:gd name="connsiteX13" fmla="*/ 6378 w 10641"/>
                    <a:gd name="connsiteY13" fmla="*/ 10584 h 11712"/>
                    <a:gd name="connsiteX14" fmla="*/ 6000 w 10641"/>
                    <a:gd name="connsiteY14" fmla="*/ 10901 h 11712"/>
                    <a:gd name="connsiteX15" fmla="*/ 6000 w 10641"/>
                    <a:gd name="connsiteY15" fmla="*/ 10901 h 11712"/>
                    <a:gd name="connsiteX16" fmla="*/ 6000 w 10641"/>
                    <a:gd name="connsiteY16" fmla="*/ 10901 h 11712"/>
                    <a:gd name="connsiteX17" fmla="*/ 5405 w 10641"/>
                    <a:gd name="connsiteY17" fmla="*/ 9996 h 11712"/>
                    <a:gd name="connsiteX18" fmla="*/ 2128 w 10641"/>
                    <a:gd name="connsiteY18" fmla="*/ 11712 h 11712"/>
                    <a:gd name="connsiteX19" fmla="*/ 1317 w 10641"/>
                    <a:gd name="connsiteY19" fmla="*/ 10901 h 11712"/>
                    <a:gd name="connsiteX20" fmla="*/ 0 w 10641"/>
                    <a:gd name="connsiteY20" fmla="*/ 9099 h 11712"/>
                    <a:gd name="connsiteX21" fmla="*/ 1568 w 10641"/>
                    <a:gd name="connsiteY21" fmla="*/ 5381 h 11712"/>
                    <a:gd name="connsiteX22" fmla="*/ 865 w 10641"/>
                    <a:gd name="connsiteY22" fmla="*/ 4340 h 11712"/>
                    <a:gd name="connsiteX23" fmla="*/ 216 w 10641"/>
                    <a:gd name="connsiteY23" fmla="*/ 3209 h 11712"/>
                    <a:gd name="connsiteX24" fmla="*/ 216 w 10641"/>
                    <a:gd name="connsiteY24" fmla="*/ 3209 h 11712"/>
                    <a:gd name="connsiteX25" fmla="*/ 54 w 10641"/>
                    <a:gd name="connsiteY25" fmla="*/ 2666 h 11712"/>
                    <a:gd name="connsiteX26" fmla="*/ 0 w 10641"/>
                    <a:gd name="connsiteY26" fmla="*/ 2304 h 11712"/>
                    <a:gd name="connsiteX27" fmla="*/ 54 w 10641"/>
                    <a:gd name="connsiteY27" fmla="*/ 2123 h 11712"/>
                    <a:gd name="connsiteX28" fmla="*/ 108 w 10641"/>
                    <a:gd name="connsiteY28" fmla="*/ 1987 h 11712"/>
                    <a:gd name="connsiteX29" fmla="*/ 324 w 10641"/>
                    <a:gd name="connsiteY29" fmla="*/ 1761 h 11712"/>
                    <a:gd name="connsiteX30" fmla="*/ 541 w 10641"/>
                    <a:gd name="connsiteY30" fmla="*/ 1670 h 11712"/>
                    <a:gd name="connsiteX31" fmla="*/ 919 w 10641"/>
                    <a:gd name="connsiteY31" fmla="*/ 1489 h 11712"/>
                    <a:gd name="connsiteX32" fmla="*/ 1297 w 10641"/>
                    <a:gd name="connsiteY32" fmla="*/ 1399 h 11712"/>
                    <a:gd name="connsiteX33" fmla="*/ 1676 w 10641"/>
                    <a:gd name="connsiteY33" fmla="*/ 1263 h 11712"/>
                    <a:gd name="connsiteX34" fmla="*/ 1676 w 10641"/>
                    <a:gd name="connsiteY34" fmla="*/ 1263 h 11712"/>
                    <a:gd name="connsiteX35" fmla="*/ 2000 w 10641"/>
                    <a:gd name="connsiteY35" fmla="*/ 1082 h 11712"/>
                    <a:gd name="connsiteX36" fmla="*/ 2270 w 10641"/>
                    <a:gd name="connsiteY36" fmla="*/ 991 h 11712"/>
                    <a:gd name="connsiteX37" fmla="*/ 2595 w 10641"/>
                    <a:gd name="connsiteY37" fmla="*/ 946 h 11712"/>
                    <a:gd name="connsiteX38" fmla="*/ 2811 w 10641"/>
                    <a:gd name="connsiteY38" fmla="*/ 901 h 11712"/>
                    <a:gd name="connsiteX39" fmla="*/ 3027 w 10641"/>
                    <a:gd name="connsiteY39" fmla="*/ 946 h 11712"/>
                    <a:gd name="connsiteX40" fmla="*/ 3243 w 10641"/>
                    <a:gd name="connsiteY40" fmla="*/ 991 h 11712"/>
                    <a:gd name="connsiteX41" fmla="*/ 3730 w 10641"/>
                    <a:gd name="connsiteY41" fmla="*/ 1218 h 11712"/>
                    <a:gd name="connsiteX42" fmla="*/ 4216 w 10641"/>
                    <a:gd name="connsiteY42" fmla="*/ 1399 h 11712"/>
                    <a:gd name="connsiteX43" fmla="*/ 4973 w 10641"/>
                    <a:gd name="connsiteY43" fmla="*/ 1670 h 11712"/>
                    <a:gd name="connsiteX44" fmla="*/ 5405 w 10641"/>
                    <a:gd name="connsiteY44" fmla="*/ 1761 h 11712"/>
                    <a:gd name="connsiteX45" fmla="*/ 5892 w 10641"/>
                    <a:gd name="connsiteY45" fmla="*/ 1806 h 11712"/>
                    <a:gd name="connsiteX46" fmla="*/ 6541 w 10641"/>
                    <a:gd name="connsiteY46" fmla="*/ 1896 h 11712"/>
                    <a:gd name="connsiteX47" fmla="*/ 7189 w 10641"/>
                    <a:gd name="connsiteY47" fmla="*/ 1896 h 11712"/>
                    <a:gd name="connsiteX48" fmla="*/ 10539 w 10641"/>
                    <a:gd name="connsiteY48" fmla="*/ 0 h 11712"/>
                    <a:gd name="connsiteX49" fmla="*/ 10539 w 10641"/>
                    <a:gd name="connsiteY49" fmla="*/ 901 h 11712"/>
                    <a:gd name="connsiteX50" fmla="*/ 8649 w 10641"/>
                    <a:gd name="connsiteY50" fmla="*/ 3887 h 11712"/>
                    <a:gd name="connsiteX51" fmla="*/ 10539 w 10641"/>
                    <a:gd name="connsiteY51" fmla="*/ 1622 h 11712"/>
                    <a:gd name="connsiteX52" fmla="*/ 10539 w 10641"/>
                    <a:gd name="connsiteY52" fmla="*/ 2342 h 11712"/>
                    <a:gd name="connsiteX53" fmla="*/ 10550 w 10641"/>
                    <a:gd name="connsiteY53" fmla="*/ 2342 h 11712"/>
                    <a:gd name="connsiteX54" fmla="*/ 10641 w 10641"/>
                    <a:gd name="connsiteY54" fmla="*/ 3619 h 11712"/>
                    <a:gd name="connsiteX55" fmla="*/ 9838 w 10641"/>
                    <a:gd name="connsiteY55" fmla="*/ 6467 h 11712"/>
                    <a:gd name="connsiteX56" fmla="*/ 10000 w 10641"/>
                    <a:gd name="connsiteY56" fmla="*/ 7553 h 11712"/>
                    <a:gd name="connsiteX57" fmla="*/ 10000 w 10641"/>
                    <a:gd name="connsiteY57" fmla="*/ 7553 h 11712"/>
                    <a:gd name="connsiteX58" fmla="*/ 10000 w 10641"/>
                    <a:gd name="connsiteY58" fmla="*/ 7553 h 11712"/>
                    <a:gd name="connsiteX0" fmla="*/ 10000 w 10641"/>
                    <a:gd name="connsiteY0" fmla="*/ 7553 h 12876"/>
                    <a:gd name="connsiteX1" fmla="*/ 10000 w 10641"/>
                    <a:gd name="connsiteY1" fmla="*/ 7553 h 12876"/>
                    <a:gd name="connsiteX2" fmla="*/ 10000 w 10641"/>
                    <a:gd name="connsiteY2" fmla="*/ 7915 h 12876"/>
                    <a:gd name="connsiteX3" fmla="*/ 9892 w 10641"/>
                    <a:gd name="connsiteY3" fmla="*/ 8277 h 12876"/>
                    <a:gd name="connsiteX4" fmla="*/ 9730 w 10641"/>
                    <a:gd name="connsiteY4" fmla="*/ 8548 h 12876"/>
                    <a:gd name="connsiteX5" fmla="*/ 9568 w 10641"/>
                    <a:gd name="connsiteY5" fmla="*/ 8820 h 12876"/>
                    <a:gd name="connsiteX6" fmla="*/ 9405 w 10641"/>
                    <a:gd name="connsiteY6" fmla="*/ 9046 h 12876"/>
                    <a:gd name="connsiteX7" fmla="*/ 9135 w 10641"/>
                    <a:gd name="connsiteY7" fmla="*/ 9227 h 12876"/>
                    <a:gd name="connsiteX8" fmla="*/ 8595 w 10641"/>
                    <a:gd name="connsiteY8" fmla="*/ 9544 h 12876"/>
                    <a:gd name="connsiteX9" fmla="*/ 8000 w 10641"/>
                    <a:gd name="connsiteY9" fmla="*/ 9770 h 12876"/>
                    <a:gd name="connsiteX10" fmla="*/ 8912 w 10641"/>
                    <a:gd name="connsiteY10" fmla="*/ 11712 h 12876"/>
                    <a:gd name="connsiteX11" fmla="*/ 6811 w 10641"/>
                    <a:gd name="connsiteY11" fmla="*/ 10268 h 12876"/>
                    <a:gd name="connsiteX12" fmla="*/ 6378 w 10641"/>
                    <a:gd name="connsiteY12" fmla="*/ 10584 h 12876"/>
                    <a:gd name="connsiteX13" fmla="*/ 6378 w 10641"/>
                    <a:gd name="connsiteY13" fmla="*/ 10584 h 12876"/>
                    <a:gd name="connsiteX14" fmla="*/ 6000 w 10641"/>
                    <a:gd name="connsiteY14" fmla="*/ 10901 h 12876"/>
                    <a:gd name="connsiteX15" fmla="*/ 6000 w 10641"/>
                    <a:gd name="connsiteY15" fmla="*/ 10901 h 12876"/>
                    <a:gd name="connsiteX16" fmla="*/ 6000 w 10641"/>
                    <a:gd name="connsiteY16" fmla="*/ 10901 h 12876"/>
                    <a:gd name="connsiteX17" fmla="*/ 8912 w 10641"/>
                    <a:gd name="connsiteY17" fmla="*/ 12876 h 12876"/>
                    <a:gd name="connsiteX18" fmla="*/ 2128 w 10641"/>
                    <a:gd name="connsiteY18" fmla="*/ 11712 h 12876"/>
                    <a:gd name="connsiteX19" fmla="*/ 1317 w 10641"/>
                    <a:gd name="connsiteY19" fmla="*/ 10901 h 12876"/>
                    <a:gd name="connsiteX20" fmla="*/ 0 w 10641"/>
                    <a:gd name="connsiteY20" fmla="*/ 9099 h 12876"/>
                    <a:gd name="connsiteX21" fmla="*/ 1568 w 10641"/>
                    <a:gd name="connsiteY21" fmla="*/ 5381 h 12876"/>
                    <a:gd name="connsiteX22" fmla="*/ 865 w 10641"/>
                    <a:gd name="connsiteY22" fmla="*/ 4340 h 12876"/>
                    <a:gd name="connsiteX23" fmla="*/ 216 w 10641"/>
                    <a:gd name="connsiteY23" fmla="*/ 3209 h 12876"/>
                    <a:gd name="connsiteX24" fmla="*/ 216 w 10641"/>
                    <a:gd name="connsiteY24" fmla="*/ 3209 h 12876"/>
                    <a:gd name="connsiteX25" fmla="*/ 54 w 10641"/>
                    <a:gd name="connsiteY25" fmla="*/ 2666 h 12876"/>
                    <a:gd name="connsiteX26" fmla="*/ 0 w 10641"/>
                    <a:gd name="connsiteY26" fmla="*/ 2304 h 12876"/>
                    <a:gd name="connsiteX27" fmla="*/ 54 w 10641"/>
                    <a:gd name="connsiteY27" fmla="*/ 2123 h 12876"/>
                    <a:gd name="connsiteX28" fmla="*/ 108 w 10641"/>
                    <a:gd name="connsiteY28" fmla="*/ 1987 h 12876"/>
                    <a:gd name="connsiteX29" fmla="*/ 324 w 10641"/>
                    <a:gd name="connsiteY29" fmla="*/ 1761 h 12876"/>
                    <a:gd name="connsiteX30" fmla="*/ 541 w 10641"/>
                    <a:gd name="connsiteY30" fmla="*/ 1670 h 12876"/>
                    <a:gd name="connsiteX31" fmla="*/ 919 w 10641"/>
                    <a:gd name="connsiteY31" fmla="*/ 1489 h 12876"/>
                    <a:gd name="connsiteX32" fmla="*/ 1297 w 10641"/>
                    <a:gd name="connsiteY32" fmla="*/ 1399 h 12876"/>
                    <a:gd name="connsiteX33" fmla="*/ 1676 w 10641"/>
                    <a:gd name="connsiteY33" fmla="*/ 1263 h 12876"/>
                    <a:gd name="connsiteX34" fmla="*/ 1676 w 10641"/>
                    <a:gd name="connsiteY34" fmla="*/ 1263 h 12876"/>
                    <a:gd name="connsiteX35" fmla="*/ 2000 w 10641"/>
                    <a:gd name="connsiteY35" fmla="*/ 1082 h 12876"/>
                    <a:gd name="connsiteX36" fmla="*/ 2270 w 10641"/>
                    <a:gd name="connsiteY36" fmla="*/ 991 h 12876"/>
                    <a:gd name="connsiteX37" fmla="*/ 2595 w 10641"/>
                    <a:gd name="connsiteY37" fmla="*/ 946 h 12876"/>
                    <a:gd name="connsiteX38" fmla="*/ 2811 w 10641"/>
                    <a:gd name="connsiteY38" fmla="*/ 901 h 12876"/>
                    <a:gd name="connsiteX39" fmla="*/ 3027 w 10641"/>
                    <a:gd name="connsiteY39" fmla="*/ 946 h 12876"/>
                    <a:gd name="connsiteX40" fmla="*/ 3243 w 10641"/>
                    <a:gd name="connsiteY40" fmla="*/ 991 h 12876"/>
                    <a:gd name="connsiteX41" fmla="*/ 3730 w 10641"/>
                    <a:gd name="connsiteY41" fmla="*/ 1218 h 12876"/>
                    <a:gd name="connsiteX42" fmla="*/ 4216 w 10641"/>
                    <a:gd name="connsiteY42" fmla="*/ 1399 h 12876"/>
                    <a:gd name="connsiteX43" fmla="*/ 4973 w 10641"/>
                    <a:gd name="connsiteY43" fmla="*/ 1670 h 12876"/>
                    <a:gd name="connsiteX44" fmla="*/ 5405 w 10641"/>
                    <a:gd name="connsiteY44" fmla="*/ 1761 h 12876"/>
                    <a:gd name="connsiteX45" fmla="*/ 5892 w 10641"/>
                    <a:gd name="connsiteY45" fmla="*/ 1806 h 12876"/>
                    <a:gd name="connsiteX46" fmla="*/ 6541 w 10641"/>
                    <a:gd name="connsiteY46" fmla="*/ 1896 h 12876"/>
                    <a:gd name="connsiteX47" fmla="*/ 7189 w 10641"/>
                    <a:gd name="connsiteY47" fmla="*/ 1896 h 12876"/>
                    <a:gd name="connsiteX48" fmla="*/ 10539 w 10641"/>
                    <a:gd name="connsiteY48" fmla="*/ 0 h 12876"/>
                    <a:gd name="connsiteX49" fmla="*/ 10539 w 10641"/>
                    <a:gd name="connsiteY49" fmla="*/ 901 h 12876"/>
                    <a:gd name="connsiteX50" fmla="*/ 8649 w 10641"/>
                    <a:gd name="connsiteY50" fmla="*/ 3887 h 12876"/>
                    <a:gd name="connsiteX51" fmla="*/ 10539 w 10641"/>
                    <a:gd name="connsiteY51" fmla="*/ 1622 h 12876"/>
                    <a:gd name="connsiteX52" fmla="*/ 10539 w 10641"/>
                    <a:gd name="connsiteY52" fmla="*/ 2342 h 12876"/>
                    <a:gd name="connsiteX53" fmla="*/ 10550 w 10641"/>
                    <a:gd name="connsiteY53" fmla="*/ 2342 h 12876"/>
                    <a:gd name="connsiteX54" fmla="*/ 10641 w 10641"/>
                    <a:gd name="connsiteY54" fmla="*/ 3619 h 12876"/>
                    <a:gd name="connsiteX55" fmla="*/ 9838 w 10641"/>
                    <a:gd name="connsiteY55" fmla="*/ 6467 h 12876"/>
                    <a:gd name="connsiteX56" fmla="*/ 10000 w 10641"/>
                    <a:gd name="connsiteY56" fmla="*/ 7553 h 12876"/>
                    <a:gd name="connsiteX57" fmla="*/ 10000 w 10641"/>
                    <a:gd name="connsiteY57" fmla="*/ 7553 h 12876"/>
                    <a:gd name="connsiteX58" fmla="*/ 10000 w 10641"/>
                    <a:gd name="connsiteY58" fmla="*/ 7553 h 12876"/>
                    <a:gd name="connsiteX0" fmla="*/ 10000 w 10641"/>
                    <a:gd name="connsiteY0" fmla="*/ 7553 h 12876"/>
                    <a:gd name="connsiteX1" fmla="*/ 10000 w 10641"/>
                    <a:gd name="connsiteY1" fmla="*/ 7553 h 12876"/>
                    <a:gd name="connsiteX2" fmla="*/ 10000 w 10641"/>
                    <a:gd name="connsiteY2" fmla="*/ 7915 h 12876"/>
                    <a:gd name="connsiteX3" fmla="*/ 9892 w 10641"/>
                    <a:gd name="connsiteY3" fmla="*/ 8277 h 12876"/>
                    <a:gd name="connsiteX4" fmla="*/ 9730 w 10641"/>
                    <a:gd name="connsiteY4" fmla="*/ 8548 h 12876"/>
                    <a:gd name="connsiteX5" fmla="*/ 9568 w 10641"/>
                    <a:gd name="connsiteY5" fmla="*/ 8820 h 12876"/>
                    <a:gd name="connsiteX6" fmla="*/ 9405 w 10641"/>
                    <a:gd name="connsiteY6" fmla="*/ 9046 h 12876"/>
                    <a:gd name="connsiteX7" fmla="*/ 9135 w 10641"/>
                    <a:gd name="connsiteY7" fmla="*/ 9227 h 12876"/>
                    <a:gd name="connsiteX8" fmla="*/ 10641 w 10641"/>
                    <a:gd name="connsiteY8" fmla="*/ 12876 h 12876"/>
                    <a:gd name="connsiteX9" fmla="*/ 8000 w 10641"/>
                    <a:gd name="connsiteY9" fmla="*/ 9770 h 12876"/>
                    <a:gd name="connsiteX10" fmla="*/ 8912 w 10641"/>
                    <a:gd name="connsiteY10" fmla="*/ 11712 h 12876"/>
                    <a:gd name="connsiteX11" fmla="*/ 6811 w 10641"/>
                    <a:gd name="connsiteY11" fmla="*/ 10268 h 12876"/>
                    <a:gd name="connsiteX12" fmla="*/ 6378 w 10641"/>
                    <a:gd name="connsiteY12" fmla="*/ 10584 h 12876"/>
                    <a:gd name="connsiteX13" fmla="*/ 6378 w 10641"/>
                    <a:gd name="connsiteY13" fmla="*/ 10584 h 12876"/>
                    <a:gd name="connsiteX14" fmla="*/ 6000 w 10641"/>
                    <a:gd name="connsiteY14" fmla="*/ 10901 h 12876"/>
                    <a:gd name="connsiteX15" fmla="*/ 6000 w 10641"/>
                    <a:gd name="connsiteY15" fmla="*/ 10901 h 12876"/>
                    <a:gd name="connsiteX16" fmla="*/ 6000 w 10641"/>
                    <a:gd name="connsiteY16" fmla="*/ 10901 h 12876"/>
                    <a:gd name="connsiteX17" fmla="*/ 8912 w 10641"/>
                    <a:gd name="connsiteY17" fmla="*/ 12876 h 12876"/>
                    <a:gd name="connsiteX18" fmla="*/ 2128 w 10641"/>
                    <a:gd name="connsiteY18" fmla="*/ 11712 h 12876"/>
                    <a:gd name="connsiteX19" fmla="*/ 1317 w 10641"/>
                    <a:gd name="connsiteY19" fmla="*/ 10901 h 12876"/>
                    <a:gd name="connsiteX20" fmla="*/ 0 w 10641"/>
                    <a:gd name="connsiteY20" fmla="*/ 9099 h 12876"/>
                    <a:gd name="connsiteX21" fmla="*/ 1568 w 10641"/>
                    <a:gd name="connsiteY21" fmla="*/ 5381 h 12876"/>
                    <a:gd name="connsiteX22" fmla="*/ 865 w 10641"/>
                    <a:gd name="connsiteY22" fmla="*/ 4340 h 12876"/>
                    <a:gd name="connsiteX23" fmla="*/ 216 w 10641"/>
                    <a:gd name="connsiteY23" fmla="*/ 3209 h 12876"/>
                    <a:gd name="connsiteX24" fmla="*/ 216 w 10641"/>
                    <a:gd name="connsiteY24" fmla="*/ 3209 h 12876"/>
                    <a:gd name="connsiteX25" fmla="*/ 54 w 10641"/>
                    <a:gd name="connsiteY25" fmla="*/ 2666 h 12876"/>
                    <a:gd name="connsiteX26" fmla="*/ 0 w 10641"/>
                    <a:gd name="connsiteY26" fmla="*/ 2304 h 12876"/>
                    <a:gd name="connsiteX27" fmla="*/ 54 w 10641"/>
                    <a:gd name="connsiteY27" fmla="*/ 2123 h 12876"/>
                    <a:gd name="connsiteX28" fmla="*/ 108 w 10641"/>
                    <a:gd name="connsiteY28" fmla="*/ 1987 h 12876"/>
                    <a:gd name="connsiteX29" fmla="*/ 324 w 10641"/>
                    <a:gd name="connsiteY29" fmla="*/ 1761 h 12876"/>
                    <a:gd name="connsiteX30" fmla="*/ 541 w 10641"/>
                    <a:gd name="connsiteY30" fmla="*/ 1670 h 12876"/>
                    <a:gd name="connsiteX31" fmla="*/ 919 w 10641"/>
                    <a:gd name="connsiteY31" fmla="*/ 1489 h 12876"/>
                    <a:gd name="connsiteX32" fmla="*/ 1297 w 10641"/>
                    <a:gd name="connsiteY32" fmla="*/ 1399 h 12876"/>
                    <a:gd name="connsiteX33" fmla="*/ 1676 w 10641"/>
                    <a:gd name="connsiteY33" fmla="*/ 1263 h 12876"/>
                    <a:gd name="connsiteX34" fmla="*/ 1676 w 10641"/>
                    <a:gd name="connsiteY34" fmla="*/ 1263 h 12876"/>
                    <a:gd name="connsiteX35" fmla="*/ 2000 w 10641"/>
                    <a:gd name="connsiteY35" fmla="*/ 1082 h 12876"/>
                    <a:gd name="connsiteX36" fmla="*/ 2270 w 10641"/>
                    <a:gd name="connsiteY36" fmla="*/ 991 h 12876"/>
                    <a:gd name="connsiteX37" fmla="*/ 2595 w 10641"/>
                    <a:gd name="connsiteY37" fmla="*/ 946 h 12876"/>
                    <a:gd name="connsiteX38" fmla="*/ 2811 w 10641"/>
                    <a:gd name="connsiteY38" fmla="*/ 901 h 12876"/>
                    <a:gd name="connsiteX39" fmla="*/ 3027 w 10641"/>
                    <a:gd name="connsiteY39" fmla="*/ 946 h 12876"/>
                    <a:gd name="connsiteX40" fmla="*/ 3243 w 10641"/>
                    <a:gd name="connsiteY40" fmla="*/ 991 h 12876"/>
                    <a:gd name="connsiteX41" fmla="*/ 3730 w 10641"/>
                    <a:gd name="connsiteY41" fmla="*/ 1218 h 12876"/>
                    <a:gd name="connsiteX42" fmla="*/ 4216 w 10641"/>
                    <a:gd name="connsiteY42" fmla="*/ 1399 h 12876"/>
                    <a:gd name="connsiteX43" fmla="*/ 4973 w 10641"/>
                    <a:gd name="connsiteY43" fmla="*/ 1670 h 12876"/>
                    <a:gd name="connsiteX44" fmla="*/ 5405 w 10641"/>
                    <a:gd name="connsiteY44" fmla="*/ 1761 h 12876"/>
                    <a:gd name="connsiteX45" fmla="*/ 5892 w 10641"/>
                    <a:gd name="connsiteY45" fmla="*/ 1806 h 12876"/>
                    <a:gd name="connsiteX46" fmla="*/ 6541 w 10641"/>
                    <a:gd name="connsiteY46" fmla="*/ 1896 h 12876"/>
                    <a:gd name="connsiteX47" fmla="*/ 7189 w 10641"/>
                    <a:gd name="connsiteY47" fmla="*/ 1896 h 12876"/>
                    <a:gd name="connsiteX48" fmla="*/ 10539 w 10641"/>
                    <a:gd name="connsiteY48" fmla="*/ 0 h 12876"/>
                    <a:gd name="connsiteX49" fmla="*/ 10539 w 10641"/>
                    <a:gd name="connsiteY49" fmla="*/ 901 h 12876"/>
                    <a:gd name="connsiteX50" fmla="*/ 8649 w 10641"/>
                    <a:gd name="connsiteY50" fmla="*/ 3887 h 12876"/>
                    <a:gd name="connsiteX51" fmla="*/ 10539 w 10641"/>
                    <a:gd name="connsiteY51" fmla="*/ 1622 h 12876"/>
                    <a:gd name="connsiteX52" fmla="*/ 10539 w 10641"/>
                    <a:gd name="connsiteY52" fmla="*/ 2342 h 12876"/>
                    <a:gd name="connsiteX53" fmla="*/ 10550 w 10641"/>
                    <a:gd name="connsiteY53" fmla="*/ 2342 h 12876"/>
                    <a:gd name="connsiteX54" fmla="*/ 10641 w 10641"/>
                    <a:gd name="connsiteY54" fmla="*/ 3619 h 12876"/>
                    <a:gd name="connsiteX55" fmla="*/ 9838 w 10641"/>
                    <a:gd name="connsiteY55" fmla="*/ 6467 h 12876"/>
                    <a:gd name="connsiteX56" fmla="*/ 10000 w 10641"/>
                    <a:gd name="connsiteY56" fmla="*/ 7553 h 12876"/>
                    <a:gd name="connsiteX57" fmla="*/ 10000 w 10641"/>
                    <a:gd name="connsiteY57" fmla="*/ 7553 h 12876"/>
                    <a:gd name="connsiteX58" fmla="*/ 10000 w 10641"/>
                    <a:gd name="connsiteY58" fmla="*/ 7553 h 12876"/>
                    <a:gd name="connsiteX0" fmla="*/ 10000 w 10641"/>
                    <a:gd name="connsiteY0" fmla="*/ 7553 h 12876"/>
                    <a:gd name="connsiteX1" fmla="*/ 10000 w 10641"/>
                    <a:gd name="connsiteY1" fmla="*/ 7553 h 12876"/>
                    <a:gd name="connsiteX2" fmla="*/ 10000 w 10641"/>
                    <a:gd name="connsiteY2" fmla="*/ 7915 h 12876"/>
                    <a:gd name="connsiteX3" fmla="*/ 9892 w 10641"/>
                    <a:gd name="connsiteY3" fmla="*/ 8277 h 12876"/>
                    <a:gd name="connsiteX4" fmla="*/ 9730 w 10641"/>
                    <a:gd name="connsiteY4" fmla="*/ 8548 h 12876"/>
                    <a:gd name="connsiteX5" fmla="*/ 9568 w 10641"/>
                    <a:gd name="connsiteY5" fmla="*/ 8820 h 12876"/>
                    <a:gd name="connsiteX6" fmla="*/ 9405 w 10641"/>
                    <a:gd name="connsiteY6" fmla="*/ 9046 h 12876"/>
                    <a:gd name="connsiteX7" fmla="*/ 10539 w 10641"/>
                    <a:gd name="connsiteY7" fmla="*/ 10901 h 12876"/>
                    <a:gd name="connsiteX8" fmla="*/ 10641 w 10641"/>
                    <a:gd name="connsiteY8" fmla="*/ 12876 h 12876"/>
                    <a:gd name="connsiteX9" fmla="*/ 8000 w 10641"/>
                    <a:gd name="connsiteY9" fmla="*/ 9770 h 12876"/>
                    <a:gd name="connsiteX10" fmla="*/ 8912 w 10641"/>
                    <a:gd name="connsiteY10" fmla="*/ 11712 h 12876"/>
                    <a:gd name="connsiteX11" fmla="*/ 6811 w 10641"/>
                    <a:gd name="connsiteY11" fmla="*/ 10268 h 12876"/>
                    <a:gd name="connsiteX12" fmla="*/ 6378 w 10641"/>
                    <a:gd name="connsiteY12" fmla="*/ 10584 h 12876"/>
                    <a:gd name="connsiteX13" fmla="*/ 6378 w 10641"/>
                    <a:gd name="connsiteY13" fmla="*/ 10584 h 12876"/>
                    <a:gd name="connsiteX14" fmla="*/ 6000 w 10641"/>
                    <a:gd name="connsiteY14" fmla="*/ 10901 h 12876"/>
                    <a:gd name="connsiteX15" fmla="*/ 6000 w 10641"/>
                    <a:gd name="connsiteY15" fmla="*/ 10901 h 12876"/>
                    <a:gd name="connsiteX16" fmla="*/ 6000 w 10641"/>
                    <a:gd name="connsiteY16" fmla="*/ 10901 h 12876"/>
                    <a:gd name="connsiteX17" fmla="*/ 8912 w 10641"/>
                    <a:gd name="connsiteY17" fmla="*/ 12876 h 12876"/>
                    <a:gd name="connsiteX18" fmla="*/ 2128 w 10641"/>
                    <a:gd name="connsiteY18" fmla="*/ 11712 h 12876"/>
                    <a:gd name="connsiteX19" fmla="*/ 1317 w 10641"/>
                    <a:gd name="connsiteY19" fmla="*/ 10901 h 12876"/>
                    <a:gd name="connsiteX20" fmla="*/ 0 w 10641"/>
                    <a:gd name="connsiteY20" fmla="*/ 9099 h 12876"/>
                    <a:gd name="connsiteX21" fmla="*/ 1568 w 10641"/>
                    <a:gd name="connsiteY21" fmla="*/ 5381 h 12876"/>
                    <a:gd name="connsiteX22" fmla="*/ 865 w 10641"/>
                    <a:gd name="connsiteY22" fmla="*/ 4340 h 12876"/>
                    <a:gd name="connsiteX23" fmla="*/ 216 w 10641"/>
                    <a:gd name="connsiteY23" fmla="*/ 3209 h 12876"/>
                    <a:gd name="connsiteX24" fmla="*/ 216 w 10641"/>
                    <a:gd name="connsiteY24" fmla="*/ 3209 h 12876"/>
                    <a:gd name="connsiteX25" fmla="*/ 54 w 10641"/>
                    <a:gd name="connsiteY25" fmla="*/ 2666 h 12876"/>
                    <a:gd name="connsiteX26" fmla="*/ 0 w 10641"/>
                    <a:gd name="connsiteY26" fmla="*/ 2304 h 12876"/>
                    <a:gd name="connsiteX27" fmla="*/ 54 w 10641"/>
                    <a:gd name="connsiteY27" fmla="*/ 2123 h 12876"/>
                    <a:gd name="connsiteX28" fmla="*/ 108 w 10641"/>
                    <a:gd name="connsiteY28" fmla="*/ 1987 h 12876"/>
                    <a:gd name="connsiteX29" fmla="*/ 324 w 10641"/>
                    <a:gd name="connsiteY29" fmla="*/ 1761 h 12876"/>
                    <a:gd name="connsiteX30" fmla="*/ 541 w 10641"/>
                    <a:gd name="connsiteY30" fmla="*/ 1670 h 12876"/>
                    <a:gd name="connsiteX31" fmla="*/ 919 w 10641"/>
                    <a:gd name="connsiteY31" fmla="*/ 1489 h 12876"/>
                    <a:gd name="connsiteX32" fmla="*/ 1297 w 10641"/>
                    <a:gd name="connsiteY32" fmla="*/ 1399 h 12876"/>
                    <a:gd name="connsiteX33" fmla="*/ 1676 w 10641"/>
                    <a:gd name="connsiteY33" fmla="*/ 1263 h 12876"/>
                    <a:gd name="connsiteX34" fmla="*/ 1676 w 10641"/>
                    <a:gd name="connsiteY34" fmla="*/ 1263 h 12876"/>
                    <a:gd name="connsiteX35" fmla="*/ 2000 w 10641"/>
                    <a:gd name="connsiteY35" fmla="*/ 1082 h 12876"/>
                    <a:gd name="connsiteX36" fmla="*/ 2270 w 10641"/>
                    <a:gd name="connsiteY36" fmla="*/ 991 h 12876"/>
                    <a:gd name="connsiteX37" fmla="*/ 2595 w 10641"/>
                    <a:gd name="connsiteY37" fmla="*/ 946 h 12876"/>
                    <a:gd name="connsiteX38" fmla="*/ 2811 w 10641"/>
                    <a:gd name="connsiteY38" fmla="*/ 901 h 12876"/>
                    <a:gd name="connsiteX39" fmla="*/ 3027 w 10641"/>
                    <a:gd name="connsiteY39" fmla="*/ 946 h 12876"/>
                    <a:gd name="connsiteX40" fmla="*/ 3243 w 10641"/>
                    <a:gd name="connsiteY40" fmla="*/ 991 h 12876"/>
                    <a:gd name="connsiteX41" fmla="*/ 3730 w 10641"/>
                    <a:gd name="connsiteY41" fmla="*/ 1218 h 12876"/>
                    <a:gd name="connsiteX42" fmla="*/ 4216 w 10641"/>
                    <a:gd name="connsiteY42" fmla="*/ 1399 h 12876"/>
                    <a:gd name="connsiteX43" fmla="*/ 4973 w 10641"/>
                    <a:gd name="connsiteY43" fmla="*/ 1670 h 12876"/>
                    <a:gd name="connsiteX44" fmla="*/ 5405 w 10641"/>
                    <a:gd name="connsiteY44" fmla="*/ 1761 h 12876"/>
                    <a:gd name="connsiteX45" fmla="*/ 5892 w 10641"/>
                    <a:gd name="connsiteY45" fmla="*/ 1806 h 12876"/>
                    <a:gd name="connsiteX46" fmla="*/ 6541 w 10641"/>
                    <a:gd name="connsiteY46" fmla="*/ 1896 h 12876"/>
                    <a:gd name="connsiteX47" fmla="*/ 7189 w 10641"/>
                    <a:gd name="connsiteY47" fmla="*/ 1896 h 12876"/>
                    <a:gd name="connsiteX48" fmla="*/ 10539 w 10641"/>
                    <a:gd name="connsiteY48" fmla="*/ 0 h 12876"/>
                    <a:gd name="connsiteX49" fmla="*/ 10539 w 10641"/>
                    <a:gd name="connsiteY49" fmla="*/ 901 h 12876"/>
                    <a:gd name="connsiteX50" fmla="*/ 8649 w 10641"/>
                    <a:gd name="connsiteY50" fmla="*/ 3887 h 12876"/>
                    <a:gd name="connsiteX51" fmla="*/ 10539 w 10641"/>
                    <a:gd name="connsiteY51" fmla="*/ 1622 h 12876"/>
                    <a:gd name="connsiteX52" fmla="*/ 10539 w 10641"/>
                    <a:gd name="connsiteY52" fmla="*/ 2342 h 12876"/>
                    <a:gd name="connsiteX53" fmla="*/ 10550 w 10641"/>
                    <a:gd name="connsiteY53" fmla="*/ 2342 h 12876"/>
                    <a:gd name="connsiteX54" fmla="*/ 10641 w 10641"/>
                    <a:gd name="connsiteY54" fmla="*/ 3619 h 12876"/>
                    <a:gd name="connsiteX55" fmla="*/ 9838 w 10641"/>
                    <a:gd name="connsiteY55" fmla="*/ 6467 h 12876"/>
                    <a:gd name="connsiteX56" fmla="*/ 10000 w 10641"/>
                    <a:gd name="connsiteY56" fmla="*/ 7553 h 12876"/>
                    <a:gd name="connsiteX57" fmla="*/ 10000 w 10641"/>
                    <a:gd name="connsiteY57" fmla="*/ 7553 h 12876"/>
                    <a:gd name="connsiteX58" fmla="*/ 10000 w 10641"/>
                    <a:gd name="connsiteY58" fmla="*/ 7553 h 12876"/>
                    <a:gd name="connsiteX0" fmla="*/ 10000 w 10641"/>
                    <a:gd name="connsiteY0" fmla="*/ 7553 h 12876"/>
                    <a:gd name="connsiteX1" fmla="*/ 10000 w 10641"/>
                    <a:gd name="connsiteY1" fmla="*/ 7553 h 12876"/>
                    <a:gd name="connsiteX2" fmla="*/ 10000 w 10641"/>
                    <a:gd name="connsiteY2" fmla="*/ 7915 h 12876"/>
                    <a:gd name="connsiteX3" fmla="*/ 9892 w 10641"/>
                    <a:gd name="connsiteY3" fmla="*/ 8277 h 12876"/>
                    <a:gd name="connsiteX4" fmla="*/ 9730 w 10641"/>
                    <a:gd name="connsiteY4" fmla="*/ 8548 h 12876"/>
                    <a:gd name="connsiteX5" fmla="*/ 9568 w 10641"/>
                    <a:gd name="connsiteY5" fmla="*/ 8820 h 12876"/>
                    <a:gd name="connsiteX6" fmla="*/ 9405 w 10641"/>
                    <a:gd name="connsiteY6" fmla="*/ 9046 h 12876"/>
                    <a:gd name="connsiteX7" fmla="*/ 10539 w 10641"/>
                    <a:gd name="connsiteY7" fmla="*/ 10901 h 12876"/>
                    <a:gd name="connsiteX8" fmla="*/ 10641 w 10641"/>
                    <a:gd name="connsiteY8" fmla="*/ 12876 h 12876"/>
                    <a:gd name="connsiteX9" fmla="*/ 8000 w 10641"/>
                    <a:gd name="connsiteY9" fmla="*/ 9770 h 12876"/>
                    <a:gd name="connsiteX10" fmla="*/ 8912 w 10641"/>
                    <a:gd name="connsiteY10" fmla="*/ 11712 h 12876"/>
                    <a:gd name="connsiteX11" fmla="*/ 8912 w 10641"/>
                    <a:gd name="connsiteY11" fmla="*/ 11712 h 12876"/>
                    <a:gd name="connsiteX12" fmla="*/ 6378 w 10641"/>
                    <a:gd name="connsiteY12" fmla="*/ 10584 h 12876"/>
                    <a:gd name="connsiteX13" fmla="*/ 6378 w 10641"/>
                    <a:gd name="connsiteY13" fmla="*/ 10584 h 12876"/>
                    <a:gd name="connsiteX14" fmla="*/ 6000 w 10641"/>
                    <a:gd name="connsiteY14" fmla="*/ 10901 h 12876"/>
                    <a:gd name="connsiteX15" fmla="*/ 6000 w 10641"/>
                    <a:gd name="connsiteY15" fmla="*/ 10901 h 12876"/>
                    <a:gd name="connsiteX16" fmla="*/ 6000 w 10641"/>
                    <a:gd name="connsiteY16" fmla="*/ 10901 h 12876"/>
                    <a:gd name="connsiteX17" fmla="*/ 8912 w 10641"/>
                    <a:gd name="connsiteY17" fmla="*/ 12876 h 12876"/>
                    <a:gd name="connsiteX18" fmla="*/ 2128 w 10641"/>
                    <a:gd name="connsiteY18" fmla="*/ 11712 h 12876"/>
                    <a:gd name="connsiteX19" fmla="*/ 1317 w 10641"/>
                    <a:gd name="connsiteY19" fmla="*/ 10901 h 12876"/>
                    <a:gd name="connsiteX20" fmla="*/ 0 w 10641"/>
                    <a:gd name="connsiteY20" fmla="*/ 9099 h 12876"/>
                    <a:gd name="connsiteX21" fmla="*/ 1568 w 10641"/>
                    <a:gd name="connsiteY21" fmla="*/ 5381 h 12876"/>
                    <a:gd name="connsiteX22" fmla="*/ 865 w 10641"/>
                    <a:gd name="connsiteY22" fmla="*/ 4340 h 12876"/>
                    <a:gd name="connsiteX23" fmla="*/ 216 w 10641"/>
                    <a:gd name="connsiteY23" fmla="*/ 3209 h 12876"/>
                    <a:gd name="connsiteX24" fmla="*/ 216 w 10641"/>
                    <a:gd name="connsiteY24" fmla="*/ 3209 h 12876"/>
                    <a:gd name="connsiteX25" fmla="*/ 54 w 10641"/>
                    <a:gd name="connsiteY25" fmla="*/ 2666 h 12876"/>
                    <a:gd name="connsiteX26" fmla="*/ 0 w 10641"/>
                    <a:gd name="connsiteY26" fmla="*/ 2304 h 12876"/>
                    <a:gd name="connsiteX27" fmla="*/ 54 w 10641"/>
                    <a:gd name="connsiteY27" fmla="*/ 2123 h 12876"/>
                    <a:gd name="connsiteX28" fmla="*/ 108 w 10641"/>
                    <a:gd name="connsiteY28" fmla="*/ 1987 h 12876"/>
                    <a:gd name="connsiteX29" fmla="*/ 324 w 10641"/>
                    <a:gd name="connsiteY29" fmla="*/ 1761 h 12876"/>
                    <a:gd name="connsiteX30" fmla="*/ 541 w 10641"/>
                    <a:gd name="connsiteY30" fmla="*/ 1670 h 12876"/>
                    <a:gd name="connsiteX31" fmla="*/ 919 w 10641"/>
                    <a:gd name="connsiteY31" fmla="*/ 1489 h 12876"/>
                    <a:gd name="connsiteX32" fmla="*/ 1297 w 10641"/>
                    <a:gd name="connsiteY32" fmla="*/ 1399 h 12876"/>
                    <a:gd name="connsiteX33" fmla="*/ 1676 w 10641"/>
                    <a:gd name="connsiteY33" fmla="*/ 1263 h 12876"/>
                    <a:gd name="connsiteX34" fmla="*/ 1676 w 10641"/>
                    <a:gd name="connsiteY34" fmla="*/ 1263 h 12876"/>
                    <a:gd name="connsiteX35" fmla="*/ 2000 w 10641"/>
                    <a:gd name="connsiteY35" fmla="*/ 1082 h 12876"/>
                    <a:gd name="connsiteX36" fmla="*/ 2270 w 10641"/>
                    <a:gd name="connsiteY36" fmla="*/ 991 h 12876"/>
                    <a:gd name="connsiteX37" fmla="*/ 2595 w 10641"/>
                    <a:gd name="connsiteY37" fmla="*/ 946 h 12876"/>
                    <a:gd name="connsiteX38" fmla="*/ 2811 w 10641"/>
                    <a:gd name="connsiteY38" fmla="*/ 901 h 12876"/>
                    <a:gd name="connsiteX39" fmla="*/ 3027 w 10641"/>
                    <a:gd name="connsiteY39" fmla="*/ 946 h 12876"/>
                    <a:gd name="connsiteX40" fmla="*/ 3243 w 10641"/>
                    <a:gd name="connsiteY40" fmla="*/ 991 h 12876"/>
                    <a:gd name="connsiteX41" fmla="*/ 3730 w 10641"/>
                    <a:gd name="connsiteY41" fmla="*/ 1218 h 12876"/>
                    <a:gd name="connsiteX42" fmla="*/ 4216 w 10641"/>
                    <a:gd name="connsiteY42" fmla="*/ 1399 h 12876"/>
                    <a:gd name="connsiteX43" fmla="*/ 4973 w 10641"/>
                    <a:gd name="connsiteY43" fmla="*/ 1670 h 12876"/>
                    <a:gd name="connsiteX44" fmla="*/ 5405 w 10641"/>
                    <a:gd name="connsiteY44" fmla="*/ 1761 h 12876"/>
                    <a:gd name="connsiteX45" fmla="*/ 5892 w 10641"/>
                    <a:gd name="connsiteY45" fmla="*/ 1806 h 12876"/>
                    <a:gd name="connsiteX46" fmla="*/ 6541 w 10641"/>
                    <a:gd name="connsiteY46" fmla="*/ 1896 h 12876"/>
                    <a:gd name="connsiteX47" fmla="*/ 7189 w 10641"/>
                    <a:gd name="connsiteY47" fmla="*/ 1896 h 12876"/>
                    <a:gd name="connsiteX48" fmla="*/ 10539 w 10641"/>
                    <a:gd name="connsiteY48" fmla="*/ 0 h 12876"/>
                    <a:gd name="connsiteX49" fmla="*/ 10539 w 10641"/>
                    <a:gd name="connsiteY49" fmla="*/ 901 h 12876"/>
                    <a:gd name="connsiteX50" fmla="*/ 8649 w 10641"/>
                    <a:gd name="connsiteY50" fmla="*/ 3887 h 12876"/>
                    <a:gd name="connsiteX51" fmla="*/ 10539 w 10641"/>
                    <a:gd name="connsiteY51" fmla="*/ 1622 h 12876"/>
                    <a:gd name="connsiteX52" fmla="*/ 10539 w 10641"/>
                    <a:gd name="connsiteY52" fmla="*/ 2342 h 12876"/>
                    <a:gd name="connsiteX53" fmla="*/ 10550 w 10641"/>
                    <a:gd name="connsiteY53" fmla="*/ 2342 h 12876"/>
                    <a:gd name="connsiteX54" fmla="*/ 10641 w 10641"/>
                    <a:gd name="connsiteY54" fmla="*/ 3619 h 12876"/>
                    <a:gd name="connsiteX55" fmla="*/ 9838 w 10641"/>
                    <a:gd name="connsiteY55" fmla="*/ 6467 h 12876"/>
                    <a:gd name="connsiteX56" fmla="*/ 10000 w 10641"/>
                    <a:gd name="connsiteY56" fmla="*/ 7553 h 12876"/>
                    <a:gd name="connsiteX57" fmla="*/ 10000 w 10641"/>
                    <a:gd name="connsiteY57" fmla="*/ 7553 h 12876"/>
                    <a:gd name="connsiteX58" fmla="*/ 10000 w 10641"/>
                    <a:gd name="connsiteY58" fmla="*/ 7553 h 12876"/>
                    <a:gd name="connsiteX0" fmla="*/ 10000 w 10641"/>
                    <a:gd name="connsiteY0" fmla="*/ 7553 h 12876"/>
                    <a:gd name="connsiteX1" fmla="*/ 10000 w 10641"/>
                    <a:gd name="connsiteY1" fmla="*/ 7553 h 12876"/>
                    <a:gd name="connsiteX2" fmla="*/ 10000 w 10641"/>
                    <a:gd name="connsiteY2" fmla="*/ 7915 h 12876"/>
                    <a:gd name="connsiteX3" fmla="*/ 9892 w 10641"/>
                    <a:gd name="connsiteY3" fmla="*/ 8277 h 12876"/>
                    <a:gd name="connsiteX4" fmla="*/ 9730 w 10641"/>
                    <a:gd name="connsiteY4" fmla="*/ 8548 h 12876"/>
                    <a:gd name="connsiteX5" fmla="*/ 9568 w 10641"/>
                    <a:gd name="connsiteY5" fmla="*/ 8820 h 12876"/>
                    <a:gd name="connsiteX6" fmla="*/ 9405 w 10641"/>
                    <a:gd name="connsiteY6" fmla="*/ 9046 h 12876"/>
                    <a:gd name="connsiteX7" fmla="*/ 10539 w 10641"/>
                    <a:gd name="connsiteY7" fmla="*/ 10901 h 12876"/>
                    <a:gd name="connsiteX8" fmla="*/ 10641 w 10641"/>
                    <a:gd name="connsiteY8" fmla="*/ 12876 h 12876"/>
                    <a:gd name="connsiteX9" fmla="*/ 8000 w 10641"/>
                    <a:gd name="connsiteY9" fmla="*/ 9770 h 12876"/>
                    <a:gd name="connsiteX10" fmla="*/ 8912 w 10641"/>
                    <a:gd name="connsiteY10" fmla="*/ 11712 h 12876"/>
                    <a:gd name="connsiteX11" fmla="*/ 8912 w 10641"/>
                    <a:gd name="connsiteY11" fmla="*/ 11712 h 12876"/>
                    <a:gd name="connsiteX12" fmla="*/ 6378 w 10641"/>
                    <a:gd name="connsiteY12" fmla="*/ 10584 h 12876"/>
                    <a:gd name="connsiteX13" fmla="*/ 6378 w 10641"/>
                    <a:gd name="connsiteY13" fmla="*/ 10584 h 12876"/>
                    <a:gd name="connsiteX14" fmla="*/ 6000 w 10641"/>
                    <a:gd name="connsiteY14" fmla="*/ 10901 h 12876"/>
                    <a:gd name="connsiteX15" fmla="*/ 6000 w 10641"/>
                    <a:gd name="connsiteY15" fmla="*/ 10901 h 12876"/>
                    <a:gd name="connsiteX16" fmla="*/ 6000 w 10641"/>
                    <a:gd name="connsiteY16" fmla="*/ 10901 h 12876"/>
                    <a:gd name="connsiteX17" fmla="*/ 5887 w 10641"/>
                    <a:gd name="connsiteY17" fmla="*/ 10901 h 12876"/>
                    <a:gd name="connsiteX18" fmla="*/ 2128 w 10641"/>
                    <a:gd name="connsiteY18" fmla="*/ 11712 h 12876"/>
                    <a:gd name="connsiteX19" fmla="*/ 1317 w 10641"/>
                    <a:gd name="connsiteY19" fmla="*/ 10901 h 12876"/>
                    <a:gd name="connsiteX20" fmla="*/ 0 w 10641"/>
                    <a:gd name="connsiteY20" fmla="*/ 9099 h 12876"/>
                    <a:gd name="connsiteX21" fmla="*/ 1568 w 10641"/>
                    <a:gd name="connsiteY21" fmla="*/ 5381 h 12876"/>
                    <a:gd name="connsiteX22" fmla="*/ 865 w 10641"/>
                    <a:gd name="connsiteY22" fmla="*/ 4340 h 12876"/>
                    <a:gd name="connsiteX23" fmla="*/ 216 w 10641"/>
                    <a:gd name="connsiteY23" fmla="*/ 3209 h 12876"/>
                    <a:gd name="connsiteX24" fmla="*/ 216 w 10641"/>
                    <a:gd name="connsiteY24" fmla="*/ 3209 h 12876"/>
                    <a:gd name="connsiteX25" fmla="*/ 54 w 10641"/>
                    <a:gd name="connsiteY25" fmla="*/ 2666 h 12876"/>
                    <a:gd name="connsiteX26" fmla="*/ 0 w 10641"/>
                    <a:gd name="connsiteY26" fmla="*/ 2304 h 12876"/>
                    <a:gd name="connsiteX27" fmla="*/ 54 w 10641"/>
                    <a:gd name="connsiteY27" fmla="*/ 2123 h 12876"/>
                    <a:gd name="connsiteX28" fmla="*/ 108 w 10641"/>
                    <a:gd name="connsiteY28" fmla="*/ 1987 h 12876"/>
                    <a:gd name="connsiteX29" fmla="*/ 324 w 10641"/>
                    <a:gd name="connsiteY29" fmla="*/ 1761 h 12876"/>
                    <a:gd name="connsiteX30" fmla="*/ 541 w 10641"/>
                    <a:gd name="connsiteY30" fmla="*/ 1670 h 12876"/>
                    <a:gd name="connsiteX31" fmla="*/ 919 w 10641"/>
                    <a:gd name="connsiteY31" fmla="*/ 1489 h 12876"/>
                    <a:gd name="connsiteX32" fmla="*/ 1297 w 10641"/>
                    <a:gd name="connsiteY32" fmla="*/ 1399 h 12876"/>
                    <a:gd name="connsiteX33" fmla="*/ 1676 w 10641"/>
                    <a:gd name="connsiteY33" fmla="*/ 1263 h 12876"/>
                    <a:gd name="connsiteX34" fmla="*/ 1676 w 10641"/>
                    <a:gd name="connsiteY34" fmla="*/ 1263 h 12876"/>
                    <a:gd name="connsiteX35" fmla="*/ 2000 w 10641"/>
                    <a:gd name="connsiteY35" fmla="*/ 1082 h 12876"/>
                    <a:gd name="connsiteX36" fmla="*/ 2270 w 10641"/>
                    <a:gd name="connsiteY36" fmla="*/ 991 h 12876"/>
                    <a:gd name="connsiteX37" fmla="*/ 2595 w 10641"/>
                    <a:gd name="connsiteY37" fmla="*/ 946 h 12876"/>
                    <a:gd name="connsiteX38" fmla="*/ 2811 w 10641"/>
                    <a:gd name="connsiteY38" fmla="*/ 901 h 12876"/>
                    <a:gd name="connsiteX39" fmla="*/ 3027 w 10641"/>
                    <a:gd name="connsiteY39" fmla="*/ 946 h 12876"/>
                    <a:gd name="connsiteX40" fmla="*/ 3243 w 10641"/>
                    <a:gd name="connsiteY40" fmla="*/ 991 h 12876"/>
                    <a:gd name="connsiteX41" fmla="*/ 3730 w 10641"/>
                    <a:gd name="connsiteY41" fmla="*/ 1218 h 12876"/>
                    <a:gd name="connsiteX42" fmla="*/ 4216 w 10641"/>
                    <a:gd name="connsiteY42" fmla="*/ 1399 h 12876"/>
                    <a:gd name="connsiteX43" fmla="*/ 4973 w 10641"/>
                    <a:gd name="connsiteY43" fmla="*/ 1670 h 12876"/>
                    <a:gd name="connsiteX44" fmla="*/ 5405 w 10641"/>
                    <a:gd name="connsiteY44" fmla="*/ 1761 h 12876"/>
                    <a:gd name="connsiteX45" fmla="*/ 5892 w 10641"/>
                    <a:gd name="connsiteY45" fmla="*/ 1806 h 12876"/>
                    <a:gd name="connsiteX46" fmla="*/ 6541 w 10641"/>
                    <a:gd name="connsiteY46" fmla="*/ 1896 h 12876"/>
                    <a:gd name="connsiteX47" fmla="*/ 7189 w 10641"/>
                    <a:gd name="connsiteY47" fmla="*/ 1896 h 12876"/>
                    <a:gd name="connsiteX48" fmla="*/ 10539 w 10641"/>
                    <a:gd name="connsiteY48" fmla="*/ 0 h 12876"/>
                    <a:gd name="connsiteX49" fmla="*/ 10539 w 10641"/>
                    <a:gd name="connsiteY49" fmla="*/ 901 h 12876"/>
                    <a:gd name="connsiteX50" fmla="*/ 8649 w 10641"/>
                    <a:gd name="connsiteY50" fmla="*/ 3887 h 12876"/>
                    <a:gd name="connsiteX51" fmla="*/ 10539 w 10641"/>
                    <a:gd name="connsiteY51" fmla="*/ 1622 h 12876"/>
                    <a:gd name="connsiteX52" fmla="*/ 10539 w 10641"/>
                    <a:gd name="connsiteY52" fmla="*/ 2342 h 12876"/>
                    <a:gd name="connsiteX53" fmla="*/ 10550 w 10641"/>
                    <a:gd name="connsiteY53" fmla="*/ 2342 h 12876"/>
                    <a:gd name="connsiteX54" fmla="*/ 10641 w 10641"/>
                    <a:gd name="connsiteY54" fmla="*/ 3619 h 12876"/>
                    <a:gd name="connsiteX55" fmla="*/ 9838 w 10641"/>
                    <a:gd name="connsiteY55" fmla="*/ 6467 h 12876"/>
                    <a:gd name="connsiteX56" fmla="*/ 10000 w 10641"/>
                    <a:gd name="connsiteY56" fmla="*/ 7553 h 12876"/>
                    <a:gd name="connsiteX57" fmla="*/ 10000 w 10641"/>
                    <a:gd name="connsiteY57" fmla="*/ 7553 h 12876"/>
                    <a:gd name="connsiteX58" fmla="*/ 10000 w 10641"/>
                    <a:gd name="connsiteY58" fmla="*/ 7553 h 12876"/>
                    <a:gd name="connsiteX0" fmla="*/ 10000 w 11926"/>
                    <a:gd name="connsiteY0" fmla="*/ 7553 h 12876"/>
                    <a:gd name="connsiteX1" fmla="*/ 10000 w 11926"/>
                    <a:gd name="connsiteY1" fmla="*/ 7553 h 12876"/>
                    <a:gd name="connsiteX2" fmla="*/ 10000 w 11926"/>
                    <a:gd name="connsiteY2" fmla="*/ 7915 h 12876"/>
                    <a:gd name="connsiteX3" fmla="*/ 9892 w 11926"/>
                    <a:gd name="connsiteY3" fmla="*/ 8277 h 12876"/>
                    <a:gd name="connsiteX4" fmla="*/ 9730 w 11926"/>
                    <a:gd name="connsiteY4" fmla="*/ 8548 h 12876"/>
                    <a:gd name="connsiteX5" fmla="*/ 9568 w 11926"/>
                    <a:gd name="connsiteY5" fmla="*/ 8820 h 12876"/>
                    <a:gd name="connsiteX6" fmla="*/ 9405 w 11926"/>
                    <a:gd name="connsiteY6" fmla="*/ 9046 h 12876"/>
                    <a:gd name="connsiteX7" fmla="*/ 10539 w 11926"/>
                    <a:gd name="connsiteY7" fmla="*/ 10901 h 12876"/>
                    <a:gd name="connsiteX8" fmla="*/ 10641 w 11926"/>
                    <a:gd name="connsiteY8" fmla="*/ 12876 h 12876"/>
                    <a:gd name="connsiteX9" fmla="*/ 8000 w 11926"/>
                    <a:gd name="connsiteY9" fmla="*/ 9770 h 12876"/>
                    <a:gd name="connsiteX10" fmla="*/ 8912 w 11926"/>
                    <a:gd name="connsiteY10" fmla="*/ 11712 h 12876"/>
                    <a:gd name="connsiteX11" fmla="*/ 8912 w 11926"/>
                    <a:gd name="connsiteY11" fmla="*/ 11712 h 12876"/>
                    <a:gd name="connsiteX12" fmla="*/ 6378 w 11926"/>
                    <a:gd name="connsiteY12" fmla="*/ 10584 h 12876"/>
                    <a:gd name="connsiteX13" fmla="*/ 6378 w 11926"/>
                    <a:gd name="connsiteY13" fmla="*/ 10584 h 12876"/>
                    <a:gd name="connsiteX14" fmla="*/ 6000 w 11926"/>
                    <a:gd name="connsiteY14" fmla="*/ 10901 h 12876"/>
                    <a:gd name="connsiteX15" fmla="*/ 6000 w 11926"/>
                    <a:gd name="connsiteY15" fmla="*/ 10901 h 12876"/>
                    <a:gd name="connsiteX16" fmla="*/ 6000 w 11926"/>
                    <a:gd name="connsiteY16" fmla="*/ 10901 h 12876"/>
                    <a:gd name="connsiteX17" fmla="*/ 5887 w 11926"/>
                    <a:gd name="connsiteY17" fmla="*/ 10901 h 12876"/>
                    <a:gd name="connsiteX18" fmla="*/ 2128 w 11926"/>
                    <a:gd name="connsiteY18" fmla="*/ 11712 h 12876"/>
                    <a:gd name="connsiteX19" fmla="*/ 1317 w 11926"/>
                    <a:gd name="connsiteY19" fmla="*/ 10901 h 12876"/>
                    <a:gd name="connsiteX20" fmla="*/ 0 w 11926"/>
                    <a:gd name="connsiteY20" fmla="*/ 9099 h 12876"/>
                    <a:gd name="connsiteX21" fmla="*/ 1568 w 11926"/>
                    <a:gd name="connsiteY21" fmla="*/ 5381 h 12876"/>
                    <a:gd name="connsiteX22" fmla="*/ 865 w 11926"/>
                    <a:gd name="connsiteY22" fmla="*/ 4340 h 12876"/>
                    <a:gd name="connsiteX23" fmla="*/ 216 w 11926"/>
                    <a:gd name="connsiteY23" fmla="*/ 3209 h 12876"/>
                    <a:gd name="connsiteX24" fmla="*/ 216 w 11926"/>
                    <a:gd name="connsiteY24" fmla="*/ 3209 h 12876"/>
                    <a:gd name="connsiteX25" fmla="*/ 54 w 11926"/>
                    <a:gd name="connsiteY25" fmla="*/ 2666 h 12876"/>
                    <a:gd name="connsiteX26" fmla="*/ 0 w 11926"/>
                    <a:gd name="connsiteY26" fmla="*/ 2304 h 12876"/>
                    <a:gd name="connsiteX27" fmla="*/ 54 w 11926"/>
                    <a:gd name="connsiteY27" fmla="*/ 2123 h 12876"/>
                    <a:gd name="connsiteX28" fmla="*/ 108 w 11926"/>
                    <a:gd name="connsiteY28" fmla="*/ 1987 h 12876"/>
                    <a:gd name="connsiteX29" fmla="*/ 324 w 11926"/>
                    <a:gd name="connsiteY29" fmla="*/ 1761 h 12876"/>
                    <a:gd name="connsiteX30" fmla="*/ 541 w 11926"/>
                    <a:gd name="connsiteY30" fmla="*/ 1670 h 12876"/>
                    <a:gd name="connsiteX31" fmla="*/ 919 w 11926"/>
                    <a:gd name="connsiteY31" fmla="*/ 1489 h 12876"/>
                    <a:gd name="connsiteX32" fmla="*/ 1297 w 11926"/>
                    <a:gd name="connsiteY32" fmla="*/ 1399 h 12876"/>
                    <a:gd name="connsiteX33" fmla="*/ 1676 w 11926"/>
                    <a:gd name="connsiteY33" fmla="*/ 1263 h 12876"/>
                    <a:gd name="connsiteX34" fmla="*/ 1676 w 11926"/>
                    <a:gd name="connsiteY34" fmla="*/ 1263 h 12876"/>
                    <a:gd name="connsiteX35" fmla="*/ 2000 w 11926"/>
                    <a:gd name="connsiteY35" fmla="*/ 1082 h 12876"/>
                    <a:gd name="connsiteX36" fmla="*/ 2270 w 11926"/>
                    <a:gd name="connsiteY36" fmla="*/ 991 h 12876"/>
                    <a:gd name="connsiteX37" fmla="*/ 2595 w 11926"/>
                    <a:gd name="connsiteY37" fmla="*/ 946 h 12876"/>
                    <a:gd name="connsiteX38" fmla="*/ 2811 w 11926"/>
                    <a:gd name="connsiteY38" fmla="*/ 901 h 12876"/>
                    <a:gd name="connsiteX39" fmla="*/ 3027 w 11926"/>
                    <a:gd name="connsiteY39" fmla="*/ 946 h 12876"/>
                    <a:gd name="connsiteX40" fmla="*/ 3243 w 11926"/>
                    <a:gd name="connsiteY40" fmla="*/ 991 h 12876"/>
                    <a:gd name="connsiteX41" fmla="*/ 3730 w 11926"/>
                    <a:gd name="connsiteY41" fmla="*/ 1218 h 12876"/>
                    <a:gd name="connsiteX42" fmla="*/ 4216 w 11926"/>
                    <a:gd name="connsiteY42" fmla="*/ 1399 h 12876"/>
                    <a:gd name="connsiteX43" fmla="*/ 4973 w 11926"/>
                    <a:gd name="connsiteY43" fmla="*/ 1670 h 12876"/>
                    <a:gd name="connsiteX44" fmla="*/ 5405 w 11926"/>
                    <a:gd name="connsiteY44" fmla="*/ 1761 h 12876"/>
                    <a:gd name="connsiteX45" fmla="*/ 5892 w 11926"/>
                    <a:gd name="connsiteY45" fmla="*/ 1806 h 12876"/>
                    <a:gd name="connsiteX46" fmla="*/ 6541 w 11926"/>
                    <a:gd name="connsiteY46" fmla="*/ 1896 h 12876"/>
                    <a:gd name="connsiteX47" fmla="*/ 7189 w 11926"/>
                    <a:gd name="connsiteY47" fmla="*/ 1896 h 12876"/>
                    <a:gd name="connsiteX48" fmla="*/ 10539 w 11926"/>
                    <a:gd name="connsiteY48" fmla="*/ 0 h 12876"/>
                    <a:gd name="connsiteX49" fmla="*/ 10539 w 11926"/>
                    <a:gd name="connsiteY49" fmla="*/ 901 h 12876"/>
                    <a:gd name="connsiteX50" fmla="*/ 11926 w 11926"/>
                    <a:gd name="connsiteY50" fmla="*/ 1622 h 12876"/>
                    <a:gd name="connsiteX51" fmla="*/ 10539 w 11926"/>
                    <a:gd name="connsiteY51" fmla="*/ 1622 h 12876"/>
                    <a:gd name="connsiteX52" fmla="*/ 10539 w 11926"/>
                    <a:gd name="connsiteY52" fmla="*/ 2342 h 12876"/>
                    <a:gd name="connsiteX53" fmla="*/ 10550 w 11926"/>
                    <a:gd name="connsiteY53" fmla="*/ 2342 h 12876"/>
                    <a:gd name="connsiteX54" fmla="*/ 10641 w 11926"/>
                    <a:gd name="connsiteY54" fmla="*/ 3619 h 12876"/>
                    <a:gd name="connsiteX55" fmla="*/ 9838 w 11926"/>
                    <a:gd name="connsiteY55" fmla="*/ 6467 h 12876"/>
                    <a:gd name="connsiteX56" fmla="*/ 10000 w 11926"/>
                    <a:gd name="connsiteY56" fmla="*/ 7553 h 12876"/>
                    <a:gd name="connsiteX57" fmla="*/ 10000 w 11926"/>
                    <a:gd name="connsiteY57" fmla="*/ 7553 h 12876"/>
                    <a:gd name="connsiteX58" fmla="*/ 10000 w 11926"/>
                    <a:gd name="connsiteY58" fmla="*/ 7553 h 12876"/>
                    <a:gd name="connsiteX0" fmla="*/ 10000 w 11926"/>
                    <a:gd name="connsiteY0" fmla="*/ 7553 h 12876"/>
                    <a:gd name="connsiteX1" fmla="*/ 10000 w 11926"/>
                    <a:gd name="connsiteY1" fmla="*/ 7553 h 12876"/>
                    <a:gd name="connsiteX2" fmla="*/ 10000 w 11926"/>
                    <a:gd name="connsiteY2" fmla="*/ 7915 h 12876"/>
                    <a:gd name="connsiteX3" fmla="*/ 9892 w 11926"/>
                    <a:gd name="connsiteY3" fmla="*/ 8277 h 12876"/>
                    <a:gd name="connsiteX4" fmla="*/ 9730 w 11926"/>
                    <a:gd name="connsiteY4" fmla="*/ 8548 h 12876"/>
                    <a:gd name="connsiteX5" fmla="*/ 9568 w 11926"/>
                    <a:gd name="connsiteY5" fmla="*/ 8820 h 12876"/>
                    <a:gd name="connsiteX6" fmla="*/ 9405 w 11926"/>
                    <a:gd name="connsiteY6" fmla="*/ 9046 h 12876"/>
                    <a:gd name="connsiteX7" fmla="*/ 10539 w 11926"/>
                    <a:gd name="connsiteY7" fmla="*/ 10901 h 12876"/>
                    <a:gd name="connsiteX8" fmla="*/ 10641 w 11926"/>
                    <a:gd name="connsiteY8" fmla="*/ 12876 h 12876"/>
                    <a:gd name="connsiteX9" fmla="*/ 8000 w 11926"/>
                    <a:gd name="connsiteY9" fmla="*/ 9770 h 12876"/>
                    <a:gd name="connsiteX10" fmla="*/ 8912 w 11926"/>
                    <a:gd name="connsiteY10" fmla="*/ 11712 h 12876"/>
                    <a:gd name="connsiteX11" fmla="*/ 8912 w 11926"/>
                    <a:gd name="connsiteY11" fmla="*/ 11712 h 12876"/>
                    <a:gd name="connsiteX12" fmla="*/ 6378 w 11926"/>
                    <a:gd name="connsiteY12" fmla="*/ 10584 h 12876"/>
                    <a:gd name="connsiteX13" fmla="*/ 6378 w 11926"/>
                    <a:gd name="connsiteY13" fmla="*/ 10584 h 12876"/>
                    <a:gd name="connsiteX14" fmla="*/ 6000 w 11926"/>
                    <a:gd name="connsiteY14" fmla="*/ 10901 h 12876"/>
                    <a:gd name="connsiteX15" fmla="*/ 6000 w 11926"/>
                    <a:gd name="connsiteY15" fmla="*/ 10901 h 12876"/>
                    <a:gd name="connsiteX16" fmla="*/ 6000 w 11926"/>
                    <a:gd name="connsiteY16" fmla="*/ 10901 h 12876"/>
                    <a:gd name="connsiteX17" fmla="*/ 5887 w 11926"/>
                    <a:gd name="connsiteY17" fmla="*/ 10901 h 12876"/>
                    <a:gd name="connsiteX18" fmla="*/ 0 w 11926"/>
                    <a:gd name="connsiteY18" fmla="*/ 10901 h 12876"/>
                    <a:gd name="connsiteX19" fmla="*/ 1317 w 11926"/>
                    <a:gd name="connsiteY19" fmla="*/ 10901 h 12876"/>
                    <a:gd name="connsiteX20" fmla="*/ 0 w 11926"/>
                    <a:gd name="connsiteY20" fmla="*/ 9099 h 12876"/>
                    <a:gd name="connsiteX21" fmla="*/ 1568 w 11926"/>
                    <a:gd name="connsiteY21" fmla="*/ 5381 h 12876"/>
                    <a:gd name="connsiteX22" fmla="*/ 865 w 11926"/>
                    <a:gd name="connsiteY22" fmla="*/ 4340 h 12876"/>
                    <a:gd name="connsiteX23" fmla="*/ 216 w 11926"/>
                    <a:gd name="connsiteY23" fmla="*/ 3209 h 12876"/>
                    <a:gd name="connsiteX24" fmla="*/ 216 w 11926"/>
                    <a:gd name="connsiteY24" fmla="*/ 3209 h 12876"/>
                    <a:gd name="connsiteX25" fmla="*/ 54 w 11926"/>
                    <a:gd name="connsiteY25" fmla="*/ 2666 h 12876"/>
                    <a:gd name="connsiteX26" fmla="*/ 0 w 11926"/>
                    <a:gd name="connsiteY26" fmla="*/ 2304 h 12876"/>
                    <a:gd name="connsiteX27" fmla="*/ 54 w 11926"/>
                    <a:gd name="connsiteY27" fmla="*/ 2123 h 12876"/>
                    <a:gd name="connsiteX28" fmla="*/ 108 w 11926"/>
                    <a:gd name="connsiteY28" fmla="*/ 1987 h 12876"/>
                    <a:gd name="connsiteX29" fmla="*/ 324 w 11926"/>
                    <a:gd name="connsiteY29" fmla="*/ 1761 h 12876"/>
                    <a:gd name="connsiteX30" fmla="*/ 541 w 11926"/>
                    <a:gd name="connsiteY30" fmla="*/ 1670 h 12876"/>
                    <a:gd name="connsiteX31" fmla="*/ 919 w 11926"/>
                    <a:gd name="connsiteY31" fmla="*/ 1489 h 12876"/>
                    <a:gd name="connsiteX32" fmla="*/ 1297 w 11926"/>
                    <a:gd name="connsiteY32" fmla="*/ 1399 h 12876"/>
                    <a:gd name="connsiteX33" fmla="*/ 1676 w 11926"/>
                    <a:gd name="connsiteY33" fmla="*/ 1263 h 12876"/>
                    <a:gd name="connsiteX34" fmla="*/ 1676 w 11926"/>
                    <a:gd name="connsiteY34" fmla="*/ 1263 h 12876"/>
                    <a:gd name="connsiteX35" fmla="*/ 2000 w 11926"/>
                    <a:gd name="connsiteY35" fmla="*/ 1082 h 12876"/>
                    <a:gd name="connsiteX36" fmla="*/ 2270 w 11926"/>
                    <a:gd name="connsiteY36" fmla="*/ 991 h 12876"/>
                    <a:gd name="connsiteX37" fmla="*/ 2595 w 11926"/>
                    <a:gd name="connsiteY37" fmla="*/ 946 h 12876"/>
                    <a:gd name="connsiteX38" fmla="*/ 2811 w 11926"/>
                    <a:gd name="connsiteY38" fmla="*/ 901 h 12876"/>
                    <a:gd name="connsiteX39" fmla="*/ 3027 w 11926"/>
                    <a:gd name="connsiteY39" fmla="*/ 946 h 12876"/>
                    <a:gd name="connsiteX40" fmla="*/ 3243 w 11926"/>
                    <a:gd name="connsiteY40" fmla="*/ 991 h 12876"/>
                    <a:gd name="connsiteX41" fmla="*/ 3730 w 11926"/>
                    <a:gd name="connsiteY41" fmla="*/ 1218 h 12876"/>
                    <a:gd name="connsiteX42" fmla="*/ 4216 w 11926"/>
                    <a:gd name="connsiteY42" fmla="*/ 1399 h 12876"/>
                    <a:gd name="connsiteX43" fmla="*/ 4973 w 11926"/>
                    <a:gd name="connsiteY43" fmla="*/ 1670 h 12876"/>
                    <a:gd name="connsiteX44" fmla="*/ 5405 w 11926"/>
                    <a:gd name="connsiteY44" fmla="*/ 1761 h 12876"/>
                    <a:gd name="connsiteX45" fmla="*/ 5892 w 11926"/>
                    <a:gd name="connsiteY45" fmla="*/ 1806 h 12876"/>
                    <a:gd name="connsiteX46" fmla="*/ 6541 w 11926"/>
                    <a:gd name="connsiteY46" fmla="*/ 1896 h 12876"/>
                    <a:gd name="connsiteX47" fmla="*/ 7189 w 11926"/>
                    <a:gd name="connsiteY47" fmla="*/ 1896 h 12876"/>
                    <a:gd name="connsiteX48" fmla="*/ 10539 w 11926"/>
                    <a:gd name="connsiteY48" fmla="*/ 0 h 12876"/>
                    <a:gd name="connsiteX49" fmla="*/ 10539 w 11926"/>
                    <a:gd name="connsiteY49" fmla="*/ 901 h 12876"/>
                    <a:gd name="connsiteX50" fmla="*/ 11926 w 11926"/>
                    <a:gd name="connsiteY50" fmla="*/ 1622 h 12876"/>
                    <a:gd name="connsiteX51" fmla="*/ 10539 w 11926"/>
                    <a:gd name="connsiteY51" fmla="*/ 1622 h 12876"/>
                    <a:gd name="connsiteX52" fmla="*/ 10539 w 11926"/>
                    <a:gd name="connsiteY52" fmla="*/ 2342 h 12876"/>
                    <a:gd name="connsiteX53" fmla="*/ 10550 w 11926"/>
                    <a:gd name="connsiteY53" fmla="*/ 2342 h 12876"/>
                    <a:gd name="connsiteX54" fmla="*/ 10641 w 11926"/>
                    <a:gd name="connsiteY54" fmla="*/ 3619 h 12876"/>
                    <a:gd name="connsiteX55" fmla="*/ 9838 w 11926"/>
                    <a:gd name="connsiteY55" fmla="*/ 6467 h 12876"/>
                    <a:gd name="connsiteX56" fmla="*/ 10000 w 11926"/>
                    <a:gd name="connsiteY56" fmla="*/ 7553 h 12876"/>
                    <a:gd name="connsiteX57" fmla="*/ 10000 w 11926"/>
                    <a:gd name="connsiteY57" fmla="*/ 7553 h 12876"/>
                    <a:gd name="connsiteX58" fmla="*/ 10000 w 11926"/>
                    <a:gd name="connsiteY58" fmla="*/ 7553 h 12876"/>
                    <a:gd name="connsiteX0" fmla="*/ 10000 w 11926"/>
                    <a:gd name="connsiteY0" fmla="*/ 7553 h 12876"/>
                    <a:gd name="connsiteX1" fmla="*/ 10000 w 11926"/>
                    <a:gd name="connsiteY1" fmla="*/ 7553 h 12876"/>
                    <a:gd name="connsiteX2" fmla="*/ 10000 w 11926"/>
                    <a:gd name="connsiteY2" fmla="*/ 7915 h 12876"/>
                    <a:gd name="connsiteX3" fmla="*/ 9892 w 11926"/>
                    <a:gd name="connsiteY3" fmla="*/ 8277 h 12876"/>
                    <a:gd name="connsiteX4" fmla="*/ 9730 w 11926"/>
                    <a:gd name="connsiteY4" fmla="*/ 8548 h 12876"/>
                    <a:gd name="connsiteX5" fmla="*/ 9568 w 11926"/>
                    <a:gd name="connsiteY5" fmla="*/ 8820 h 12876"/>
                    <a:gd name="connsiteX6" fmla="*/ 9405 w 11926"/>
                    <a:gd name="connsiteY6" fmla="*/ 9046 h 12876"/>
                    <a:gd name="connsiteX7" fmla="*/ 10539 w 11926"/>
                    <a:gd name="connsiteY7" fmla="*/ 10901 h 12876"/>
                    <a:gd name="connsiteX8" fmla="*/ 10641 w 11926"/>
                    <a:gd name="connsiteY8" fmla="*/ 12876 h 12876"/>
                    <a:gd name="connsiteX9" fmla="*/ 8000 w 11926"/>
                    <a:gd name="connsiteY9" fmla="*/ 9770 h 12876"/>
                    <a:gd name="connsiteX10" fmla="*/ 8912 w 11926"/>
                    <a:gd name="connsiteY10" fmla="*/ 11712 h 12876"/>
                    <a:gd name="connsiteX11" fmla="*/ 8912 w 11926"/>
                    <a:gd name="connsiteY11" fmla="*/ 11712 h 12876"/>
                    <a:gd name="connsiteX12" fmla="*/ 6378 w 11926"/>
                    <a:gd name="connsiteY12" fmla="*/ 10584 h 12876"/>
                    <a:gd name="connsiteX13" fmla="*/ 6378 w 11926"/>
                    <a:gd name="connsiteY13" fmla="*/ 10584 h 12876"/>
                    <a:gd name="connsiteX14" fmla="*/ 6000 w 11926"/>
                    <a:gd name="connsiteY14" fmla="*/ 10901 h 12876"/>
                    <a:gd name="connsiteX15" fmla="*/ 6000 w 11926"/>
                    <a:gd name="connsiteY15" fmla="*/ 10901 h 12876"/>
                    <a:gd name="connsiteX16" fmla="*/ 6000 w 11926"/>
                    <a:gd name="connsiteY16" fmla="*/ 10901 h 12876"/>
                    <a:gd name="connsiteX17" fmla="*/ 5887 w 11926"/>
                    <a:gd name="connsiteY17" fmla="*/ 10901 h 12876"/>
                    <a:gd name="connsiteX18" fmla="*/ 0 w 11926"/>
                    <a:gd name="connsiteY18" fmla="*/ 10901 h 12876"/>
                    <a:gd name="connsiteX19" fmla="*/ 1317 w 11926"/>
                    <a:gd name="connsiteY19" fmla="*/ 10901 h 12876"/>
                    <a:gd name="connsiteX20" fmla="*/ 0 w 11926"/>
                    <a:gd name="connsiteY20" fmla="*/ 9099 h 12876"/>
                    <a:gd name="connsiteX21" fmla="*/ 1568 w 11926"/>
                    <a:gd name="connsiteY21" fmla="*/ 5381 h 12876"/>
                    <a:gd name="connsiteX22" fmla="*/ 865 w 11926"/>
                    <a:gd name="connsiteY22" fmla="*/ 4340 h 12876"/>
                    <a:gd name="connsiteX23" fmla="*/ 216 w 11926"/>
                    <a:gd name="connsiteY23" fmla="*/ 3209 h 12876"/>
                    <a:gd name="connsiteX24" fmla="*/ 216 w 11926"/>
                    <a:gd name="connsiteY24" fmla="*/ 3209 h 12876"/>
                    <a:gd name="connsiteX25" fmla="*/ 54 w 11926"/>
                    <a:gd name="connsiteY25" fmla="*/ 2666 h 12876"/>
                    <a:gd name="connsiteX26" fmla="*/ 0 w 11926"/>
                    <a:gd name="connsiteY26" fmla="*/ 2304 h 12876"/>
                    <a:gd name="connsiteX27" fmla="*/ 54 w 11926"/>
                    <a:gd name="connsiteY27" fmla="*/ 2123 h 12876"/>
                    <a:gd name="connsiteX28" fmla="*/ 108 w 11926"/>
                    <a:gd name="connsiteY28" fmla="*/ 1987 h 12876"/>
                    <a:gd name="connsiteX29" fmla="*/ 324 w 11926"/>
                    <a:gd name="connsiteY29" fmla="*/ 1761 h 12876"/>
                    <a:gd name="connsiteX30" fmla="*/ 541 w 11926"/>
                    <a:gd name="connsiteY30" fmla="*/ 1670 h 12876"/>
                    <a:gd name="connsiteX31" fmla="*/ 919 w 11926"/>
                    <a:gd name="connsiteY31" fmla="*/ 1489 h 12876"/>
                    <a:gd name="connsiteX32" fmla="*/ 1297 w 11926"/>
                    <a:gd name="connsiteY32" fmla="*/ 1399 h 12876"/>
                    <a:gd name="connsiteX33" fmla="*/ 1676 w 11926"/>
                    <a:gd name="connsiteY33" fmla="*/ 1263 h 12876"/>
                    <a:gd name="connsiteX34" fmla="*/ 1676 w 11926"/>
                    <a:gd name="connsiteY34" fmla="*/ 1263 h 12876"/>
                    <a:gd name="connsiteX35" fmla="*/ 2000 w 11926"/>
                    <a:gd name="connsiteY35" fmla="*/ 1082 h 12876"/>
                    <a:gd name="connsiteX36" fmla="*/ 2270 w 11926"/>
                    <a:gd name="connsiteY36" fmla="*/ 991 h 12876"/>
                    <a:gd name="connsiteX37" fmla="*/ 2595 w 11926"/>
                    <a:gd name="connsiteY37" fmla="*/ 946 h 12876"/>
                    <a:gd name="connsiteX38" fmla="*/ 2811 w 11926"/>
                    <a:gd name="connsiteY38" fmla="*/ 901 h 12876"/>
                    <a:gd name="connsiteX39" fmla="*/ 3027 w 11926"/>
                    <a:gd name="connsiteY39" fmla="*/ 946 h 12876"/>
                    <a:gd name="connsiteX40" fmla="*/ 3243 w 11926"/>
                    <a:gd name="connsiteY40" fmla="*/ 991 h 12876"/>
                    <a:gd name="connsiteX41" fmla="*/ 3730 w 11926"/>
                    <a:gd name="connsiteY41" fmla="*/ 1218 h 12876"/>
                    <a:gd name="connsiteX42" fmla="*/ 4216 w 11926"/>
                    <a:gd name="connsiteY42" fmla="*/ 1399 h 12876"/>
                    <a:gd name="connsiteX43" fmla="*/ 4973 w 11926"/>
                    <a:gd name="connsiteY43" fmla="*/ 1670 h 12876"/>
                    <a:gd name="connsiteX44" fmla="*/ 5405 w 11926"/>
                    <a:gd name="connsiteY44" fmla="*/ 1761 h 12876"/>
                    <a:gd name="connsiteX45" fmla="*/ 5892 w 11926"/>
                    <a:gd name="connsiteY45" fmla="*/ 1806 h 12876"/>
                    <a:gd name="connsiteX46" fmla="*/ 6541 w 11926"/>
                    <a:gd name="connsiteY46" fmla="*/ 1896 h 12876"/>
                    <a:gd name="connsiteX47" fmla="*/ 7189 w 11926"/>
                    <a:gd name="connsiteY47" fmla="*/ 1896 h 12876"/>
                    <a:gd name="connsiteX48" fmla="*/ 10539 w 11926"/>
                    <a:gd name="connsiteY48" fmla="*/ 0 h 12876"/>
                    <a:gd name="connsiteX49" fmla="*/ 10539 w 11926"/>
                    <a:gd name="connsiteY49" fmla="*/ 901 h 12876"/>
                    <a:gd name="connsiteX50" fmla="*/ 11926 w 11926"/>
                    <a:gd name="connsiteY50" fmla="*/ 1622 h 12876"/>
                    <a:gd name="connsiteX51" fmla="*/ 10539 w 11926"/>
                    <a:gd name="connsiteY51" fmla="*/ 1622 h 12876"/>
                    <a:gd name="connsiteX52" fmla="*/ 10539 w 11926"/>
                    <a:gd name="connsiteY52" fmla="*/ 2342 h 12876"/>
                    <a:gd name="connsiteX53" fmla="*/ 10550 w 11926"/>
                    <a:gd name="connsiteY53" fmla="*/ 2342 h 12876"/>
                    <a:gd name="connsiteX54" fmla="*/ 10641 w 11926"/>
                    <a:gd name="connsiteY54" fmla="*/ 3619 h 12876"/>
                    <a:gd name="connsiteX55" fmla="*/ 9838 w 11926"/>
                    <a:gd name="connsiteY55" fmla="*/ 6467 h 12876"/>
                    <a:gd name="connsiteX56" fmla="*/ 10000 w 11926"/>
                    <a:gd name="connsiteY56" fmla="*/ 7553 h 12876"/>
                    <a:gd name="connsiteX57" fmla="*/ 10000 w 11926"/>
                    <a:gd name="connsiteY57" fmla="*/ 7553 h 12876"/>
                    <a:gd name="connsiteX58" fmla="*/ 10000 w 11926"/>
                    <a:gd name="connsiteY58" fmla="*/ 7553 h 12876"/>
                    <a:gd name="connsiteX0" fmla="*/ 10000 w 11926"/>
                    <a:gd name="connsiteY0" fmla="*/ 7553 h 12876"/>
                    <a:gd name="connsiteX1" fmla="*/ 10000 w 11926"/>
                    <a:gd name="connsiteY1" fmla="*/ 7553 h 12876"/>
                    <a:gd name="connsiteX2" fmla="*/ 10000 w 11926"/>
                    <a:gd name="connsiteY2" fmla="*/ 7915 h 12876"/>
                    <a:gd name="connsiteX3" fmla="*/ 9892 w 11926"/>
                    <a:gd name="connsiteY3" fmla="*/ 8277 h 12876"/>
                    <a:gd name="connsiteX4" fmla="*/ 9730 w 11926"/>
                    <a:gd name="connsiteY4" fmla="*/ 8548 h 12876"/>
                    <a:gd name="connsiteX5" fmla="*/ 9568 w 11926"/>
                    <a:gd name="connsiteY5" fmla="*/ 8820 h 12876"/>
                    <a:gd name="connsiteX6" fmla="*/ 9405 w 11926"/>
                    <a:gd name="connsiteY6" fmla="*/ 9046 h 12876"/>
                    <a:gd name="connsiteX7" fmla="*/ 10539 w 11926"/>
                    <a:gd name="connsiteY7" fmla="*/ 10901 h 12876"/>
                    <a:gd name="connsiteX8" fmla="*/ 10641 w 11926"/>
                    <a:gd name="connsiteY8" fmla="*/ 12876 h 12876"/>
                    <a:gd name="connsiteX9" fmla="*/ 8000 w 11926"/>
                    <a:gd name="connsiteY9" fmla="*/ 9770 h 12876"/>
                    <a:gd name="connsiteX10" fmla="*/ 8912 w 11926"/>
                    <a:gd name="connsiteY10" fmla="*/ 11712 h 12876"/>
                    <a:gd name="connsiteX11" fmla="*/ 8912 w 11926"/>
                    <a:gd name="connsiteY11" fmla="*/ 11712 h 12876"/>
                    <a:gd name="connsiteX12" fmla="*/ 6378 w 11926"/>
                    <a:gd name="connsiteY12" fmla="*/ 10584 h 12876"/>
                    <a:gd name="connsiteX13" fmla="*/ 6378 w 11926"/>
                    <a:gd name="connsiteY13" fmla="*/ 10584 h 12876"/>
                    <a:gd name="connsiteX14" fmla="*/ 6000 w 11926"/>
                    <a:gd name="connsiteY14" fmla="*/ 10901 h 12876"/>
                    <a:gd name="connsiteX15" fmla="*/ 6000 w 11926"/>
                    <a:gd name="connsiteY15" fmla="*/ 10901 h 12876"/>
                    <a:gd name="connsiteX16" fmla="*/ 6000 w 11926"/>
                    <a:gd name="connsiteY16" fmla="*/ 10901 h 12876"/>
                    <a:gd name="connsiteX17" fmla="*/ 5383 w 11926"/>
                    <a:gd name="connsiteY17" fmla="*/ 9099 h 12876"/>
                    <a:gd name="connsiteX18" fmla="*/ 0 w 11926"/>
                    <a:gd name="connsiteY18" fmla="*/ 10901 h 12876"/>
                    <a:gd name="connsiteX19" fmla="*/ 1317 w 11926"/>
                    <a:gd name="connsiteY19" fmla="*/ 10901 h 12876"/>
                    <a:gd name="connsiteX20" fmla="*/ 0 w 11926"/>
                    <a:gd name="connsiteY20" fmla="*/ 9099 h 12876"/>
                    <a:gd name="connsiteX21" fmla="*/ 1568 w 11926"/>
                    <a:gd name="connsiteY21" fmla="*/ 5381 h 12876"/>
                    <a:gd name="connsiteX22" fmla="*/ 865 w 11926"/>
                    <a:gd name="connsiteY22" fmla="*/ 4340 h 12876"/>
                    <a:gd name="connsiteX23" fmla="*/ 216 w 11926"/>
                    <a:gd name="connsiteY23" fmla="*/ 3209 h 12876"/>
                    <a:gd name="connsiteX24" fmla="*/ 216 w 11926"/>
                    <a:gd name="connsiteY24" fmla="*/ 3209 h 12876"/>
                    <a:gd name="connsiteX25" fmla="*/ 54 w 11926"/>
                    <a:gd name="connsiteY25" fmla="*/ 2666 h 12876"/>
                    <a:gd name="connsiteX26" fmla="*/ 0 w 11926"/>
                    <a:gd name="connsiteY26" fmla="*/ 2304 h 12876"/>
                    <a:gd name="connsiteX27" fmla="*/ 54 w 11926"/>
                    <a:gd name="connsiteY27" fmla="*/ 2123 h 12876"/>
                    <a:gd name="connsiteX28" fmla="*/ 108 w 11926"/>
                    <a:gd name="connsiteY28" fmla="*/ 1987 h 12876"/>
                    <a:gd name="connsiteX29" fmla="*/ 324 w 11926"/>
                    <a:gd name="connsiteY29" fmla="*/ 1761 h 12876"/>
                    <a:gd name="connsiteX30" fmla="*/ 541 w 11926"/>
                    <a:gd name="connsiteY30" fmla="*/ 1670 h 12876"/>
                    <a:gd name="connsiteX31" fmla="*/ 919 w 11926"/>
                    <a:gd name="connsiteY31" fmla="*/ 1489 h 12876"/>
                    <a:gd name="connsiteX32" fmla="*/ 1297 w 11926"/>
                    <a:gd name="connsiteY32" fmla="*/ 1399 h 12876"/>
                    <a:gd name="connsiteX33" fmla="*/ 1676 w 11926"/>
                    <a:gd name="connsiteY33" fmla="*/ 1263 h 12876"/>
                    <a:gd name="connsiteX34" fmla="*/ 1676 w 11926"/>
                    <a:gd name="connsiteY34" fmla="*/ 1263 h 12876"/>
                    <a:gd name="connsiteX35" fmla="*/ 2000 w 11926"/>
                    <a:gd name="connsiteY35" fmla="*/ 1082 h 12876"/>
                    <a:gd name="connsiteX36" fmla="*/ 2270 w 11926"/>
                    <a:gd name="connsiteY36" fmla="*/ 991 h 12876"/>
                    <a:gd name="connsiteX37" fmla="*/ 2595 w 11926"/>
                    <a:gd name="connsiteY37" fmla="*/ 946 h 12876"/>
                    <a:gd name="connsiteX38" fmla="*/ 2811 w 11926"/>
                    <a:gd name="connsiteY38" fmla="*/ 901 h 12876"/>
                    <a:gd name="connsiteX39" fmla="*/ 3027 w 11926"/>
                    <a:gd name="connsiteY39" fmla="*/ 946 h 12876"/>
                    <a:gd name="connsiteX40" fmla="*/ 3243 w 11926"/>
                    <a:gd name="connsiteY40" fmla="*/ 991 h 12876"/>
                    <a:gd name="connsiteX41" fmla="*/ 3730 w 11926"/>
                    <a:gd name="connsiteY41" fmla="*/ 1218 h 12876"/>
                    <a:gd name="connsiteX42" fmla="*/ 4216 w 11926"/>
                    <a:gd name="connsiteY42" fmla="*/ 1399 h 12876"/>
                    <a:gd name="connsiteX43" fmla="*/ 4973 w 11926"/>
                    <a:gd name="connsiteY43" fmla="*/ 1670 h 12876"/>
                    <a:gd name="connsiteX44" fmla="*/ 5405 w 11926"/>
                    <a:gd name="connsiteY44" fmla="*/ 1761 h 12876"/>
                    <a:gd name="connsiteX45" fmla="*/ 5892 w 11926"/>
                    <a:gd name="connsiteY45" fmla="*/ 1806 h 12876"/>
                    <a:gd name="connsiteX46" fmla="*/ 6541 w 11926"/>
                    <a:gd name="connsiteY46" fmla="*/ 1896 h 12876"/>
                    <a:gd name="connsiteX47" fmla="*/ 7189 w 11926"/>
                    <a:gd name="connsiteY47" fmla="*/ 1896 h 12876"/>
                    <a:gd name="connsiteX48" fmla="*/ 10539 w 11926"/>
                    <a:gd name="connsiteY48" fmla="*/ 0 h 12876"/>
                    <a:gd name="connsiteX49" fmla="*/ 10539 w 11926"/>
                    <a:gd name="connsiteY49" fmla="*/ 901 h 12876"/>
                    <a:gd name="connsiteX50" fmla="*/ 11926 w 11926"/>
                    <a:gd name="connsiteY50" fmla="*/ 1622 h 12876"/>
                    <a:gd name="connsiteX51" fmla="*/ 10539 w 11926"/>
                    <a:gd name="connsiteY51" fmla="*/ 1622 h 12876"/>
                    <a:gd name="connsiteX52" fmla="*/ 10539 w 11926"/>
                    <a:gd name="connsiteY52" fmla="*/ 2342 h 12876"/>
                    <a:gd name="connsiteX53" fmla="*/ 10550 w 11926"/>
                    <a:gd name="connsiteY53" fmla="*/ 2342 h 12876"/>
                    <a:gd name="connsiteX54" fmla="*/ 10641 w 11926"/>
                    <a:gd name="connsiteY54" fmla="*/ 3619 h 12876"/>
                    <a:gd name="connsiteX55" fmla="*/ 9838 w 11926"/>
                    <a:gd name="connsiteY55" fmla="*/ 6467 h 12876"/>
                    <a:gd name="connsiteX56" fmla="*/ 10000 w 11926"/>
                    <a:gd name="connsiteY56" fmla="*/ 7553 h 12876"/>
                    <a:gd name="connsiteX57" fmla="*/ 10000 w 11926"/>
                    <a:gd name="connsiteY57" fmla="*/ 7553 h 12876"/>
                    <a:gd name="connsiteX58" fmla="*/ 10000 w 11926"/>
                    <a:gd name="connsiteY58" fmla="*/ 7553 h 12876"/>
                    <a:gd name="connsiteX0" fmla="*/ 10000 w 11926"/>
                    <a:gd name="connsiteY0" fmla="*/ 7553 h 12876"/>
                    <a:gd name="connsiteX1" fmla="*/ 10000 w 11926"/>
                    <a:gd name="connsiteY1" fmla="*/ 7553 h 12876"/>
                    <a:gd name="connsiteX2" fmla="*/ 10000 w 11926"/>
                    <a:gd name="connsiteY2" fmla="*/ 7915 h 12876"/>
                    <a:gd name="connsiteX3" fmla="*/ 9892 w 11926"/>
                    <a:gd name="connsiteY3" fmla="*/ 8277 h 12876"/>
                    <a:gd name="connsiteX4" fmla="*/ 9730 w 11926"/>
                    <a:gd name="connsiteY4" fmla="*/ 8548 h 12876"/>
                    <a:gd name="connsiteX5" fmla="*/ 9568 w 11926"/>
                    <a:gd name="connsiteY5" fmla="*/ 8820 h 12876"/>
                    <a:gd name="connsiteX6" fmla="*/ 9405 w 11926"/>
                    <a:gd name="connsiteY6" fmla="*/ 9046 h 12876"/>
                    <a:gd name="connsiteX7" fmla="*/ 10539 w 11926"/>
                    <a:gd name="connsiteY7" fmla="*/ 10901 h 12876"/>
                    <a:gd name="connsiteX8" fmla="*/ 10641 w 11926"/>
                    <a:gd name="connsiteY8" fmla="*/ 12876 h 12876"/>
                    <a:gd name="connsiteX9" fmla="*/ 8000 w 11926"/>
                    <a:gd name="connsiteY9" fmla="*/ 9770 h 12876"/>
                    <a:gd name="connsiteX10" fmla="*/ 8912 w 11926"/>
                    <a:gd name="connsiteY10" fmla="*/ 11712 h 12876"/>
                    <a:gd name="connsiteX11" fmla="*/ 8912 w 11926"/>
                    <a:gd name="connsiteY11" fmla="*/ 11712 h 12876"/>
                    <a:gd name="connsiteX12" fmla="*/ 6378 w 11926"/>
                    <a:gd name="connsiteY12" fmla="*/ 10584 h 12876"/>
                    <a:gd name="connsiteX13" fmla="*/ 6378 w 11926"/>
                    <a:gd name="connsiteY13" fmla="*/ 10584 h 12876"/>
                    <a:gd name="connsiteX14" fmla="*/ 6000 w 11926"/>
                    <a:gd name="connsiteY14" fmla="*/ 10901 h 12876"/>
                    <a:gd name="connsiteX15" fmla="*/ 6000 w 11926"/>
                    <a:gd name="connsiteY15" fmla="*/ 10901 h 12876"/>
                    <a:gd name="connsiteX16" fmla="*/ 6000 w 11926"/>
                    <a:gd name="connsiteY16" fmla="*/ 10901 h 12876"/>
                    <a:gd name="connsiteX17" fmla="*/ 5383 w 11926"/>
                    <a:gd name="connsiteY17" fmla="*/ 9099 h 12876"/>
                    <a:gd name="connsiteX18" fmla="*/ 0 w 11926"/>
                    <a:gd name="connsiteY18" fmla="*/ 10901 h 12876"/>
                    <a:gd name="connsiteX19" fmla="*/ 1317 w 11926"/>
                    <a:gd name="connsiteY19" fmla="*/ 10901 h 12876"/>
                    <a:gd name="connsiteX20" fmla="*/ 0 w 11926"/>
                    <a:gd name="connsiteY20" fmla="*/ 9099 h 12876"/>
                    <a:gd name="connsiteX21" fmla="*/ 2324 w 11926"/>
                    <a:gd name="connsiteY21" fmla="*/ 5766 h 12876"/>
                    <a:gd name="connsiteX22" fmla="*/ 865 w 11926"/>
                    <a:gd name="connsiteY22" fmla="*/ 4340 h 12876"/>
                    <a:gd name="connsiteX23" fmla="*/ 216 w 11926"/>
                    <a:gd name="connsiteY23" fmla="*/ 3209 h 12876"/>
                    <a:gd name="connsiteX24" fmla="*/ 216 w 11926"/>
                    <a:gd name="connsiteY24" fmla="*/ 3209 h 12876"/>
                    <a:gd name="connsiteX25" fmla="*/ 54 w 11926"/>
                    <a:gd name="connsiteY25" fmla="*/ 2666 h 12876"/>
                    <a:gd name="connsiteX26" fmla="*/ 0 w 11926"/>
                    <a:gd name="connsiteY26" fmla="*/ 2304 h 12876"/>
                    <a:gd name="connsiteX27" fmla="*/ 54 w 11926"/>
                    <a:gd name="connsiteY27" fmla="*/ 2123 h 12876"/>
                    <a:gd name="connsiteX28" fmla="*/ 108 w 11926"/>
                    <a:gd name="connsiteY28" fmla="*/ 1987 h 12876"/>
                    <a:gd name="connsiteX29" fmla="*/ 324 w 11926"/>
                    <a:gd name="connsiteY29" fmla="*/ 1761 h 12876"/>
                    <a:gd name="connsiteX30" fmla="*/ 541 w 11926"/>
                    <a:gd name="connsiteY30" fmla="*/ 1670 h 12876"/>
                    <a:gd name="connsiteX31" fmla="*/ 919 w 11926"/>
                    <a:gd name="connsiteY31" fmla="*/ 1489 h 12876"/>
                    <a:gd name="connsiteX32" fmla="*/ 1297 w 11926"/>
                    <a:gd name="connsiteY32" fmla="*/ 1399 h 12876"/>
                    <a:gd name="connsiteX33" fmla="*/ 1676 w 11926"/>
                    <a:gd name="connsiteY33" fmla="*/ 1263 h 12876"/>
                    <a:gd name="connsiteX34" fmla="*/ 1676 w 11926"/>
                    <a:gd name="connsiteY34" fmla="*/ 1263 h 12876"/>
                    <a:gd name="connsiteX35" fmla="*/ 2000 w 11926"/>
                    <a:gd name="connsiteY35" fmla="*/ 1082 h 12876"/>
                    <a:gd name="connsiteX36" fmla="*/ 2270 w 11926"/>
                    <a:gd name="connsiteY36" fmla="*/ 991 h 12876"/>
                    <a:gd name="connsiteX37" fmla="*/ 2595 w 11926"/>
                    <a:gd name="connsiteY37" fmla="*/ 946 h 12876"/>
                    <a:gd name="connsiteX38" fmla="*/ 2811 w 11926"/>
                    <a:gd name="connsiteY38" fmla="*/ 901 h 12876"/>
                    <a:gd name="connsiteX39" fmla="*/ 3027 w 11926"/>
                    <a:gd name="connsiteY39" fmla="*/ 946 h 12876"/>
                    <a:gd name="connsiteX40" fmla="*/ 3243 w 11926"/>
                    <a:gd name="connsiteY40" fmla="*/ 991 h 12876"/>
                    <a:gd name="connsiteX41" fmla="*/ 3730 w 11926"/>
                    <a:gd name="connsiteY41" fmla="*/ 1218 h 12876"/>
                    <a:gd name="connsiteX42" fmla="*/ 4216 w 11926"/>
                    <a:gd name="connsiteY42" fmla="*/ 1399 h 12876"/>
                    <a:gd name="connsiteX43" fmla="*/ 4973 w 11926"/>
                    <a:gd name="connsiteY43" fmla="*/ 1670 h 12876"/>
                    <a:gd name="connsiteX44" fmla="*/ 5405 w 11926"/>
                    <a:gd name="connsiteY44" fmla="*/ 1761 h 12876"/>
                    <a:gd name="connsiteX45" fmla="*/ 5892 w 11926"/>
                    <a:gd name="connsiteY45" fmla="*/ 1806 h 12876"/>
                    <a:gd name="connsiteX46" fmla="*/ 6541 w 11926"/>
                    <a:gd name="connsiteY46" fmla="*/ 1896 h 12876"/>
                    <a:gd name="connsiteX47" fmla="*/ 7189 w 11926"/>
                    <a:gd name="connsiteY47" fmla="*/ 1896 h 12876"/>
                    <a:gd name="connsiteX48" fmla="*/ 10539 w 11926"/>
                    <a:gd name="connsiteY48" fmla="*/ 0 h 12876"/>
                    <a:gd name="connsiteX49" fmla="*/ 10539 w 11926"/>
                    <a:gd name="connsiteY49" fmla="*/ 901 h 12876"/>
                    <a:gd name="connsiteX50" fmla="*/ 11926 w 11926"/>
                    <a:gd name="connsiteY50" fmla="*/ 1622 h 12876"/>
                    <a:gd name="connsiteX51" fmla="*/ 10539 w 11926"/>
                    <a:gd name="connsiteY51" fmla="*/ 1622 h 12876"/>
                    <a:gd name="connsiteX52" fmla="*/ 10539 w 11926"/>
                    <a:gd name="connsiteY52" fmla="*/ 2342 h 12876"/>
                    <a:gd name="connsiteX53" fmla="*/ 10550 w 11926"/>
                    <a:gd name="connsiteY53" fmla="*/ 2342 h 12876"/>
                    <a:gd name="connsiteX54" fmla="*/ 10641 w 11926"/>
                    <a:gd name="connsiteY54" fmla="*/ 3619 h 12876"/>
                    <a:gd name="connsiteX55" fmla="*/ 9838 w 11926"/>
                    <a:gd name="connsiteY55" fmla="*/ 6467 h 12876"/>
                    <a:gd name="connsiteX56" fmla="*/ 10000 w 11926"/>
                    <a:gd name="connsiteY56" fmla="*/ 7553 h 12876"/>
                    <a:gd name="connsiteX57" fmla="*/ 10000 w 11926"/>
                    <a:gd name="connsiteY57" fmla="*/ 7553 h 12876"/>
                    <a:gd name="connsiteX58" fmla="*/ 10000 w 11926"/>
                    <a:gd name="connsiteY58" fmla="*/ 7553 h 12876"/>
                    <a:gd name="connsiteX0" fmla="*/ 10000 w 11926"/>
                    <a:gd name="connsiteY0" fmla="*/ 7553 h 12876"/>
                    <a:gd name="connsiteX1" fmla="*/ 10000 w 11926"/>
                    <a:gd name="connsiteY1" fmla="*/ 7553 h 12876"/>
                    <a:gd name="connsiteX2" fmla="*/ 10000 w 11926"/>
                    <a:gd name="connsiteY2" fmla="*/ 7915 h 12876"/>
                    <a:gd name="connsiteX3" fmla="*/ 9892 w 11926"/>
                    <a:gd name="connsiteY3" fmla="*/ 8277 h 12876"/>
                    <a:gd name="connsiteX4" fmla="*/ 9730 w 11926"/>
                    <a:gd name="connsiteY4" fmla="*/ 8548 h 12876"/>
                    <a:gd name="connsiteX5" fmla="*/ 9568 w 11926"/>
                    <a:gd name="connsiteY5" fmla="*/ 8820 h 12876"/>
                    <a:gd name="connsiteX6" fmla="*/ 9405 w 11926"/>
                    <a:gd name="connsiteY6" fmla="*/ 9046 h 12876"/>
                    <a:gd name="connsiteX7" fmla="*/ 10539 w 11926"/>
                    <a:gd name="connsiteY7" fmla="*/ 10901 h 12876"/>
                    <a:gd name="connsiteX8" fmla="*/ 10641 w 11926"/>
                    <a:gd name="connsiteY8" fmla="*/ 12876 h 12876"/>
                    <a:gd name="connsiteX9" fmla="*/ 8000 w 11926"/>
                    <a:gd name="connsiteY9" fmla="*/ 9770 h 12876"/>
                    <a:gd name="connsiteX10" fmla="*/ 8912 w 11926"/>
                    <a:gd name="connsiteY10" fmla="*/ 11712 h 12876"/>
                    <a:gd name="connsiteX11" fmla="*/ 8912 w 11926"/>
                    <a:gd name="connsiteY11" fmla="*/ 11712 h 12876"/>
                    <a:gd name="connsiteX12" fmla="*/ 6378 w 11926"/>
                    <a:gd name="connsiteY12" fmla="*/ 10584 h 12876"/>
                    <a:gd name="connsiteX13" fmla="*/ 6378 w 11926"/>
                    <a:gd name="connsiteY13" fmla="*/ 10584 h 12876"/>
                    <a:gd name="connsiteX14" fmla="*/ 6000 w 11926"/>
                    <a:gd name="connsiteY14" fmla="*/ 10901 h 12876"/>
                    <a:gd name="connsiteX15" fmla="*/ 6000 w 11926"/>
                    <a:gd name="connsiteY15" fmla="*/ 10901 h 12876"/>
                    <a:gd name="connsiteX16" fmla="*/ 6000 w 11926"/>
                    <a:gd name="connsiteY16" fmla="*/ 10901 h 12876"/>
                    <a:gd name="connsiteX17" fmla="*/ 5383 w 11926"/>
                    <a:gd name="connsiteY17" fmla="*/ 9099 h 12876"/>
                    <a:gd name="connsiteX18" fmla="*/ 0 w 11926"/>
                    <a:gd name="connsiteY18" fmla="*/ 10901 h 12876"/>
                    <a:gd name="connsiteX19" fmla="*/ 1317 w 11926"/>
                    <a:gd name="connsiteY19" fmla="*/ 10901 h 12876"/>
                    <a:gd name="connsiteX20" fmla="*/ 0 w 11926"/>
                    <a:gd name="connsiteY20" fmla="*/ 9099 h 12876"/>
                    <a:gd name="connsiteX21" fmla="*/ 1568 w 11926"/>
                    <a:gd name="connsiteY21" fmla="*/ 5766 h 12876"/>
                    <a:gd name="connsiteX22" fmla="*/ 865 w 11926"/>
                    <a:gd name="connsiteY22" fmla="*/ 4340 h 12876"/>
                    <a:gd name="connsiteX23" fmla="*/ 216 w 11926"/>
                    <a:gd name="connsiteY23" fmla="*/ 3209 h 12876"/>
                    <a:gd name="connsiteX24" fmla="*/ 216 w 11926"/>
                    <a:gd name="connsiteY24" fmla="*/ 3209 h 12876"/>
                    <a:gd name="connsiteX25" fmla="*/ 54 w 11926"/>
                    <a:gd name="connsiteY25" fmla="*/ 2666 h 12876"/>
                    <a:gd name="connsiteX26" fmla="*/ 0 w 11926"/>
                    <a:gd name="connsiteY26" fmla="*/ 2304 h 12876"/>
                    <a:gd name="connsiteX27" fmla="*/ 54 w 11926"/>
                    <a:gd name="connsiteY27" fmla="*/ 2123 h 12876"/>
                    <a:gd name="connsiteX28" fmla="*/ 108 w 11926"/>
                    <a:gd name="connsiteY28" fmla="*/ 1987 h 12876"/>
                    <a:gd name="connsiteX29" fmla="*/ 324 w 11926"/>
                    <a:gd name="connsiteY29" fmla="*/ 1761 h 12876"/>
                    <a:gd name="connsiteX30" fmla="*/ 541 w 11926"/>
                    <a:gd name="connsiteY30" fmla="*/ 1670 h 12876"/>
                    <a:gd name="connsiteX31" fmla="*/ 919 w 11926"/>
                    <a:gd name="connsiteY31" fmla="*/ 1489 h 12876"/>
                    <a:gd name="connsiteX32" fmla="*/ 1297 w 11926"/>
                    <a:gd name="connsiteY32" fmla="*/ 1399 h 12876"/>
                    <a:gd name="connsiteX33" fmla="*/ 1676 w 11926"/>
                    <a:gd name="connsiteY33" fmla="*/ 1263 h 12876"/>
                    <a:gd name="connsiteX34" fmla="*/ 1676 w 11926"/>
                    <a:gd name="connsiteY34" fmla="*/ 1263 h 12876"/>
                    <a:gd name="connsiteX35" fmla="*/ 2000 w 11926"/>
                    <a:gd name="connsiteY35" fmla="*/ 1082 h 12876"/>
                    <a:gd name="connsiteX36" fmla="*/ 2270 w 11926"/>
                    <a:gd name="connsiteY36" fmla="*/ 991 h 12876"/>
                    <a:gd name="connsiteX37" fmla="*/ 2595 w 11926"/>
                    <a:gd name="connsiteY37" fmla="*/ 946 h 12876"/>
                    <a:gd name="connsiteX38" fmla="*/ 2811 w 11926"/>
                    <a:gd name="connsiteY38" fmla="*/ 901 h 12876"/>
                    <a:gd name="connsiteX39" fmla="*/ 3027 w 11926"/>
                    <a:gd name="connsiteY39" fmla="*/ 946 h 12876"/>
                    <a:gd name="connsiteX40" fmla="*/ 3243 w 11926"/>
                    <a:gd name="connsiteY40" fmla="*/ 991 h 12876"/>
                    <a:gd name="connsiteX41" fmla="*/ 3730 w 11926"/>
                    <a:gd name="connsiteY41" fmla="*/ 1218 h 12876"/>
                    <a:gd name="connsiteX42" fmla="*/ 4216 w 11926"/>
                    <a:gd name="connsiteY42" fmla="*/ 1399 h 12876"/>
                    <a:gd name="connsiteX43" fmla="*/ 4973 w 11926"/>
                    <a:gd name="connsiteY43" fmla="*/ 1670 h 12876"/>
                    <a:gd name="connsiteX44" fmla="*/ 5405 w 11926"/>
                    <a:gd name="connsiteY44" fmla="*/ 1761 h 12876"/>
                    <a:gd name="connsiteX45" fmla="*/ 5892 w 11926"/>
                    <a:gd name="connsiteY45" fmla="*/ 1806 h 12876"/>
                    <a:gd name="connsiteX46" fmla="*/ 6541 w 11926"/>
                    <a:gd name="connsiteY46" fmla="*/ 1896 h 12876"/>
                    <a:gd name="connsiteX47" fmla="*/ 7189 w 11926"/>
                    <a:gd name="connsiteY47" fmla="*/ 1896 h 12876"/>
                    <a:gd name="connsiteX48" fmla="*/ 10539 w 11926"/>
                    <a:gd name="connsiteY48" fmla="*/ 0 h 12876"/>
                    <a:gd name="connsiteX49" fmla="*/ 10539 w 11926"/>
                    <a:gd name="connsiteY49" fmla="*/ 901 h 12876"/>
                    <a:gd name="connsiteX50" fmla="*/ 11926 w 11926"/>
                    <a:gd name="connsiteY50" fmla="*/ 1622 h 12876"/>
                    <a:gd name="connsiteX51" fmla="*/ 10539 w 11926"/>
                    <a:gd name="connsiteY51" fmla="*/ 1622 h 12876"/>
                    <a:gd name="connsiteX52" fmla="*/ 10539 w 11926"/>
                    <a:gd name="connsiteY52" fmla="*/ 2342 h 12876"/>
                    <a:gd name="connsiteX53" fmla="*/ 10550 w 11926"/>
                    <a:gd name="connsiteY53" fmla="*/ 2342 h 12876"/>
                    <a:gd name="connsiteX54" fmla="*/ 10641 w 11926"/>
                    <a:gd name="connsiteY54" fmla="*/ 3619 h 12876"/>
                    <a:gd name="connsiteX55" fmla="*/ 9838 w 11926"/>
                    <a:gd name="connsiteY55" fmla="*/ 6467 h 12876"/>
                    <a:gd name="connsiteX56" fmla="*/ 10000 w 11926"/>
                    <a:gd name="connsiteY56" fmla="*/ 7553 h 12876"/>
                    <a:gd name="connsiteX57" fmla="*/ 10000 w 11926"/>
                    <a:gd name="connsiteY57" fmla="*/ 7553 h 12876"/>
                    <a:gd name="connsiteX58" fmla="*/ 10000 w 11926"/>
                    <a:gd name="connsiteY58" fmla="*/ 7553 h 12876"/>
                    <a:gd name="connsiteX0" fmla="*/ 10000 w 11926"/>
                    <a:gd name="connsiteY0" fmla="*/ 7553 h 12876"/>
                    <a:gd name="connsiteX1" fmla="*/ 10000 w 11926"/>
                    <a:gd name="connsiteY1" fmla="*/ 7553 h 12876"/>
                    <a:gd name="connsiteX2" fmla="*/ 10000 w 11926"/>
                    <a:gd name="connsiteY2" fmla="*/ 7915 h 12876"/>
                    <a:gd name="connsiteX3" fmla="*/ 9892 w 11926"/>
                    <a:gd name="connsiteY3" fmla="*/ 8277 h 12876"/>
                    <a:gd name="connsiteX4" fmla="*/ 9730 w 11926"/>
                    <a:gd name="connsiteY4" fmla="*/ 8548 h 12876"/>
                    <a:gd name="connsiteX5" fmla="*/ 9568 w 11926"/>
                    <a:gd name="connsiteY5" fmla="*/ 8820 h 12876"/>
                    <a:gd name="connsiteX6" fmla="*/ 9405 w 11926"/>
                    <a:gd name="connsiteY6" fmla="*/ 9046 h 12876"/>
                    <a:gd name="connsiteX7" fmla="*/ 10539 w 11926"/>
                    <a:gd name="connsiteY7" fmla="*/ 10901 h 12876"/>
                    <a:gd name="connsiteX8" fmla="*/ 10641 w 11926"/>
                    <a:gd name="connsiteY8" fmla="*/ 12876 h 12876"/>
                    <a:gd name="connsiteX9" fmla="*/ 8912 w 11926"/>
                    <a:gd name="connsiteY9" fmla="*/ 10901 h 12876"/>
                    <a:gd name="connsiteX10" fmla="*/ 8912 w 11926"/>
                    <a:gd name="connsiteY10" fmla="*/ 11712 h 12876"/>
                    <a:gd name="connsiteX11" fmla="*/ 8912 w 11926"/>
                    <a:gd name="connsiteY11" fmla="*/ 11712 h 12876"/>
                    <a:gd name="connsiteX12" fmla="*/ 6378 w 11926"/>
                    <a:gd name="connsiteY12" fmla="*/ 10584 h 12876"/>
                    <a:gd name="connsiteX13" fmla="*/ 6378 w 11926"/>
                    <a:gd name="connsiteY13" fmla="*/ 10584 h 12876"/>
                    <a:gd name="connsiteX14" fmla="*/ 6000 w 11926"/>
                    <a:gd name="connsiteY14" fmla="*/ 10901 h 12876"/>
                    <a:gd name="connsiteX15" fmla="*/ 6000 w 11926"/>
                    <a:gd name="connsiteY15" fmla="*/ 10901 h 12876"/>
                    <a:gd name="connsiteX16" fmla="*/ 6000 w 11926"/>
                    <a:gd name="connsiteY16" fmla="*/ 10901 h 12876"/>
                    <a:gd name="connsiteX17" fmla="*/ 5383 w 11926"/>
                    <a:gd name="connsiteY17" fmla="*/ 9099 h 12876"/>
                    <a:gd name="connsiteX18" fmla="*/ 0 w 11926"/>
                    <a:gd name="connsiteY18" fmla="*/ 10901 h 12876"/>
                    <a:gd name="connsiteX19" fmla="*/ 1317 w 11926"/>
                    <a:gd name="connsiteY19" fmla="*/ 10901 h 12876"/>
                    <a:gd name="connsiteX20" fmla="*/ 0 w 11926"/>
                    <a:gd name="connsiteY20" fmla="*/ 9099 h 12876"/>
                    <a:gd name="connsiteX21" fmla="*/ 1568 w 11926"/>
                    <a:gd name="connsiteY21" fmla="*/ 5766 h 12876"/>
                    <a:gd name="connsiteX22" fmla="*/ 865 w 11926"/>
                    <a:gd name="connsiteY22" fmla="*/ 4340 h 12876"/>
                    <a:gd name="connsiteX23" fmla="*/ 216 w 11926"/>
                    <a:gd name="connsiteY23" fmla="*/ 3209 h 12876"/>
                    <a:gd name="connsiteX24" fmla="*/ 216 w 11926"/>
                    <a:gd name="connsiteY24" fmla="*/ 3209 h 12876"/>
                    <a:gd name="connsiteX25" fmla="*/ 54 w 11926"/>
                    <a:gd name="connsiteY25" fmla="*/ 2666 h 12876"/>
                    <a:gd name="connsiteX26" fmla="*/ 0 w 11926"/>
                    <a:gd name="connsiteY26" fmla="*/ 2304 h 12876"/>
                    <a:gd name="connsiteX27" fmla="*/ 54 w 11926"/>
                    <a:gd name="connsiteY27" fmla="*/ 2123 h 12876"/>
                    <a:gd name="connsiteX28" fmla="*/ 108 w 11926"/>
                    <a:gd name="connsiteY28" fmla="*/ 1987 h 12876"/>
                    <a:gd name="connsiteX29" fmla="*/ 324 w 11926"/>
                    <a:gd name="connsiteY29" fmla="*/ 1761 h 12876"/>
                    <a:gd name="connsiteX30" fmla="*/ 541 w 11926"/>
                    <a:gd name="connsiteY30" fmla="*/ 1670 h 12876"/>
                    <a:gd name="connsiteX31" fmla="*/ 919 w 11926"/>
                    <a:gd name="connsiteY31" fmla="*/ 1489 h 12876"/>
                    <a:gd name="connsiteX32" fmla="*/ 1297 w 11926"/>
                    <a:gd name="connsiteY32" fmla="*/ 1399 h 12876"/>
                    <a:gd name="connsiteX33" fmla="*/ 1676 w 11926"/>
                    <a:gd name="connsiteY33" fmla="*/ 1263 h 12876"/>
                    <a:gd name="connsiteX34" fmla="*/ 1676 w 11926"/>
                    <a:gd name="connsiteY34" fmla="*/ 1263 h 12876"/>
                    <a:gd name="connsiteX35" fmla="*/ 2000 w 11926"/>
                    <a:gd name="connsiteY35" fmla="*/ 1082 h 12876"/>
                    <a:gd name="connsiteX36" fmla="*/ 2270 w 11926"/>
                    <a:gd name="connsiteY36" fmla="*/ 991 h 12876"/>
                    <a:gd name="connsiteX37" fmla="*/ 2595 w 11926"/>
                    <a:gd name="connsiteY37" fmla="*/ 946 h 12876"/>
                    <a:gd name="connsiteX38" fmla="*/ 2811 w 11926"/>
                    <a:gd name="connsiteY38" fmla="*/ 901 h 12876"/>
                    <a:gd name="connsiteX39" fmla="*/ 3027 w 11926"/>
                    <a:gd name="connsiteY39" fmla="*/ 946 h 12876"/>
                    <a:gd name="connsiteX40" fmla="*/ 3243 w 11926"/>
                    <a:gd name="connsiteY40" fmla="*/ 991 h 12876"/>
                    <a:gd name="connsiteX41" fmla="*/ 3730 w 11926"/>
                    <a:gd name="connsiteY41" fmla="*/ 1218 h 12876"/>
                    <a:gd name="connsiteX42" fmla="*/ 4216 w 11926"/>
                    <a:gd name="connsiteY42" fmla="*/ 1399 h 12876"/>
                    <a:gd name="connsiteX43" fmla="*/ 4973 w 11926"/>
                    <a:gd name="connsiteY43" fmla="*/ 1670 h 12876"/>
                    <a:gd name="connsiteX44" fmla="*/ 5405 w 11926"/>
                    <a:gd name="connsiteY44" fmla="*/ 1761 h 12876"/>
                    <a:gd name="connsiteX45" fmla="*/ 5892 w 11926"/>
                    <a:gd name="connsiteY45" fmla="*/ 1806 h 12876"/>
                    <a:gd name="connsiteX46" fmla="*/ 6541 w 11926"/>
                    <a:gd name="connsiteY46" fmla="*/ 1896 h 12876"/>
                    <a:gd name="connsiteX47" fmla="*/ 7189 w 11926"/>
                    <a:gd name="connsiteY47" fmla="*/ 1896 h 12876"/>
                    <a:gd name="connsiteX48" fmla="*/ 10539 w 11926"/>
                    <a:gd name="connsiteY48" fmla="*/ 0 h 12876"/>
                    <a:gd name="connsiteX49" fmla="*/ 10539 w 11926"/>
                    <a:gd name="connsiteY49" fmla="*/ 901 h 12876"/>
                    <a:gd name="connsiteX50" fmla="*/ 11926 w 11926"/>
                    <a:gd name="connsiteY50" fmla="*/ 1622 h 12876"/>
                    <a:gd name="connsiteX51" fmla="*/ 10539 w 11926"/>
                    <a:gd name="connsiteY51" fmla="*/ 1622 h 12876"/>
                    <a:gd name="connsiteX52" fmla="*/ 10539 w 11926"/>
                    <a:gd name="connsiteY52" fmla="*/ 2342 h 12876"/>
                    <a:gd name="connsiteX53" fmla="*/ 10550 w 11926"/>
                    <a:gd name="connsiteY53" fmla="*/ 2342 h 12876"/>
                    <a:gd name="connsiteX54" fmla="*/ 10641 w 11926"/>
                    <a:gd name="connsiteY54" fmla="*/ 3619 h 12876"/>
                    <a:gd name="connsiteX55" fmla="*/ 9838 w 11926"/>
                    <a:gd name="connsiteY55" fmla="*/ 6467 h 12876"/>
                    <a:gd name="connsiteX56" fmla="*/ 10000 w 11926"/>
                    <a:gd name="connsiteY56" fmla="*/ 7553 h 12876"/>
                    <a:gd name="connsiteX57" fmla="*/ 10000 w 11926"/>
                    <a:gd name="connsiteY57" fmla="*/ 7553 h 12876"/>
                    <a:gd name="connsiteX58" fmla="*/ 10000 w 11926"/>
                    <a:gd name="connsiteY58" fmla="*/ 7553 h 1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926" h="12876">
                      <a:moveTo>
                        <a:pt x="10000" y="7553"/>
                      </a:moveTo>
                      <a:lnTo>
                        <a:pt x="10000" y="7553"/>
                      </a:lnTo>
                      <a:lnTo>
                        <a:pt x="10000" y="7915"/>
                      </a:lnTo>
                      <a:lnTo>
                        <a:pt x="9892" y="8277"/>
                      </a:lnTo>
                      <a:lnTo>
                        <a:pt x="9730" y="8548"/>
                      </a:lnTo>
                      <a:lnTo>
                        <a:pt x="9568" y="8820"/>
                      </a:lnTo>
                      <a:lnTo>
                        <a:pt x="9405" y="9046"/>
                      </a:lnTo>
                      <a:lnTo>
                        <a:pt x="10539" y="10901"/>
                      </a:lnTo>
                      <a:lnTo>
                        <a:pt x="10641" y="12876"/>
                      </a:lnTo>
                      <a:lnTo>
                        <a:pt x="8912" y="10901"/>
                      </a:lnTo>
                      <a:lnTo>
                        <a:pt x="8912" y="11712"/>
                      </a:lnTo>
                      <a:lnTo>
                        <a:pt x="8912" y="11712"/>
                      </a:lnTo>
                      <a:lnTo>
                        <a:pt x="6378" y="10584"/>
                      </a:lnTo>
                      <a:lnTo>
                        <a:pt x="6378" y="10584"/>
                      </a:lnTo>
                      <a:lnTo>
                        <a:pt x="6000" y="10901"/>
                      </a:lnTo>
                      <a:lnTo>
                        <a:pt x="6000" y="10901"/>
                      </a:lnTo>
                      <a:lnTo>
                        <a:pt x="6000" y="10901"/>
                      </a:lnTo>
                      <a:lnTo>
                        <a:pt x="5383" y="9099"/>
                      </a:lnTo>
                      <a:cubicBezTo>
                        <a:pt x="3421" y="9099"/>
                        <a:pt x="1206" y="9428"/>
                        <a:pt x="0" y="10901"/>
                      </a:cubicBezTo>
                      <a:lnTo>
                        <a:pt x="1317" y="10901"/>
                      </a:lnTo>
                      <a:lnTo>
                        <a:pt x="0" y="9099"/>
                      </a:lnTo>
                      <a:lnTo>
                        <a:pt x="1568" y="5766"/>
                      </a:lnTo>
                      <a:lnTo>
                        <a:pt x="865" y="4340"/>
                      </a:lnTo>
                      <a:lnTo>
                        <a:pt x="216" y="3209"/>
                      </a:lnTo>
                      <a:lnTo>
                        <a:pt x="216" y="3209"/>
                      </a:lnTo>
                      <a:lnTo>
                        <a:pt x="54" y="2666"/>
                      </a:lnTo>
                      <a:cubicBezTo>
                        <a:pt x="36" y="2545"/>
                        <a:pt x="18" y="2425"/>
                        <a:pt x="0" y="2304"/>
                      </a:cubicBezTo>
                      <a:cubicBezTo>
                        <a:pt x="18" y="2244"/>
                        <a:pt x="36" y="2183"/>
                        <a:pt x="54" y="2123"/>
                      </a:cubicBezTo>
                      <a:cubicBezTo>
                        <a:pt x="72" y="2078"/>
                        <a:pt x="90" y="2032"/>
                        <a:pt x="108" y="1987"/>
                      </a:cubicBezTo>
                      <a:lnTo>
                        <a:pt x="324" y="1761"/>
                      </a:lnTo>
                      <a:lnTo>
                        <a:pt x="541" y="1670"/>
                      </a:lnTo>
                      <a:lnTo>
                        <a:pt x="919" y="1489"/>
                      </a:lnTo>
                      <a:lnTo>
                        <a:pt x="1297" y="1399"/>
                      </a:lnTo>
                      <a:lnTo>
                        <a:pt x="1676" y="1263"/>
                      </a:lnTo>
                      <a:lnTo>
                        <a:pt x="1676" y="1263"/>
                      </a:lnTo>
                      <a:lnTo>
                        <a:pt x="2000" y="1082"/>
                      </a:lnTo>
                      <a:lnTo>
                        <a:pt x="2270" y="991"/>
                      </a:lnTo>
                      <a:lnTo>
                        <a:pt x="2595" y="946"/>
                      </a:lnTo>
                      <a:lnTo>
                        <a:pt x="2811" y="901"/>
                      </a:lnTo>
                      <a:lnTo>
                        <a:pt x="3027" y="946"/>
                      </a:lnTo>
                      <a:lnTo>
                        <a:pt x="3243" y="991"/>
                      </a:lnTo>
                      <a:lnTo>
                        <a:pt x="3730" y="1218"/>
                      </a:lnTo>
                      <a:lnTo>
                        <a:pt x="4216" y="1399"/>
                      </a:lnTo>
                      <a:lnTo>
                        <a:pt x="4973" y="1670"/>
                      </a:lnTo>
                      <a:lnTo>
                        <a:pt x="5405" y="1761"/>
                      </a:lnTo>
                      <a:lnTo>
                        <a:pt x="5892" y="1806"/>
                      </a:lnTo>
                      <a:lnTo>
                        <a:pt x="6541" y="1896"/>
                      </a:lnTo>
                      <a:lnTo>
                        <a:pt x="7189" y="1896"/>
                      </a:lnTo>
                      <a:lnTo>
                        <a:pt x="10539" y="0"/>
                      </a:lnTo>
                      <a:cubicBezTo>
                        <a:pt x="10579" y="294"/>
                        <a:pt x="10499" y="607"/>
                        <a:pt x="10539" y="901"/>
                      </a:cubicBezTo>
                      <a:lnTo>
                        <a:pt x="11926" y="1622"/>
                      </a:lnTo>
                      <a:lnTo>
                        <a:pt x="10539" y="1622"/>
                      </a:lnTo>
                      <a:lnTo>
                        <a:pt x="10539" y="2342"/>
                      </a:lnTo>
                      <a:cubicBezTo>
                        <a:pt x="10219" y="2978"/>
                        <a:pt x="10870" y="1706"/>
                        <a:pt x="10550" y="2342"/>
                      </a:cubicBezTo>
                      <a:cubicBezTo>
                        <a:pt x="10580" y="2768"/>
                        <a:pt x="10611" y="3193"/>
                        <a:pt x="10641" y="3619"/>
                      </a:cubicBezTo>
                      <a:lnTo>
                        <a:pt x="9838" y="6467"/>
                      </a:lnTo>
                      <a:lnTo>
                        <a:pt x="10000" y="7553"/>
                      </a:lnTo>
                      <a:lnTo>
                        <a:pt x="10000" y="7553"/>
                      </a:lnTo>
                      <a:lnTo>
                        <a:pt x="10000" y="7553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algn="just" hangingPunct="0">
                    <a:spcBef>
                      <a:spcPts val="600"/>
                    </a:spcBef>
                    <a:defRPr/>
                  </a:pPr>
                  <a:r>
                    <a:rPr lang="ru-RU" sz="1100" kern="0" dirty="0">
                      <a:solidFill>
                        <a:srgbClr val="26262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Calibri"/>
                    </a:rPr>
                    <a:t> </a:t>
                  </a:r>
                </a:p>
              </p:txBody>
            </p:sp>
          </p:grpSp>
          <p:sp>
            <p:nvSpPr>
              <p:cNvPr id="12" name="Freeform 90"/>
              <p:cNvSpPr>
                <a:spLocks/>
              </p:cNvSpPr>
              <p:nvPr/>
            </p:nvSpPr>
            <p:spPr bwMode="auto">
              <a:xfrm>
                <a:off x="85725" y="1276350"/>
                <a:ext cx="102235" cy="122555"/>
              </a:xfrm>
              <a:custGeom>
                <a:avLst/>
                <a:gdLst/>
                <a:ahLst/>
                <a:cxnLst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55"/>
                  </a:cxn>
                  <a:cxn ang="0">
                    <a:pos x="183" y="163"/>
                  </a:cxn>
                  <a:cxn ang="0">
                    <a:pos x="180" y="169"/>
                  </a:cxn>
                  <a:cxn ang="0">
                    <a:pos x="177" y="175"/>
                  </a:cxn>
                  <a:cxn ang="0">
                    <a:pos x="174" y="180"/>
                  </a:cxn>
                  <a:cxn ang="0">
                    <a:pos x="169" y="184"/>
                  </a:cxn>
                  <a:cxn ang="0">
                    <a:pos x="159" y="191"/>
                  </a:cxn>
                  <a:cxn ang="0">
                    <a:pos x="148" y="196"/>
                  </a:cxn>
                  <a:cxn ang="0">
                    <a:pos x="137" y="202"/>
                  </a:cxn>
                  <a:cxn ang="0">
                    <a:pos x="126" y="207"/>
                  </a:cxn>
                  <a:cxn ang="0">
                    <a:pos x="118" y="214"/>
                  </a:cxn>
                  <a:cxn ang="0">
                    <a:pos x="118" y="214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00" y="201"/>
                  </a:cxn>
                  <a:cxn ang="0">
                    <a:pos x="86" y="181"/>
                  </a:cxn>
                  <a:cxn ang="0">
                    <a:pos x="57" y="141"/>
                  </a:cxn>
                  <a:cxn ang="0">
                    <a:pos x="42" y="120"/>
                  </a:cxn>
                  <a:cxn ang="0">
                    <a:pos x="29" y="99"/>
                  </a:cxn>
                  <a:cxn ang="0">
                    <a:pos x="16" y="76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" y="39"/>
                  </a:cxn>
                  <a:cxn ang="0">
                    <a:pos x="0" y="31"/>
                  </a:cxn>
                  <a:cxn ang="0">
                    <a:pos x="1" y="27"/>
                  </a:cxn>
                  <a:cxn ang="0">
                    <a:pos x="2" y="24"/>
                  </a:cxn>
                  <a:cxn ang="0">
                    <a:pos x="6" y="19"/>
                  </a:cxn>
                  <a:cxn ang="0">
                    <a:pos x="10" y="17"/>
                  </a:cxn>
                  <a:cxn ang="0">
                    <a:pos x="17" y="13"/>
                  </a:cxn>
                  <a:cxn ang="0">
                    <a:pos x="24" y="11"/>
                  </a:cxn>
                  <a:cxn ang="0">
                    <a:pos x="31" y="8"/>
                  </a:cxn>
                  <a:cxn ang="0">
                    <a:pos x="31" y="8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48" y="1"/>
                  </a:cxn>
                  <a:cxn ang="0">
                    <a:pos x="52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9" y="7"/>
                  </a:cxn>
                  <a:cxn ang="0">
                    <a:pos x="78" y="11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09" y="20"/>
                  </a:cxn>
                  <a:cxn ang="0">
                    <a:pos x="121" y="22"/>
                  </a:cxn>
                  <a:cxn ang="0">
                    <a:pos x="133" y="22"/>
                  </a:cxn>
                  <a:cxn ang="0">
                    <a:pos x="133" y="22"/>
                  </a:cxn>
                  <a:cxn ang="0">
                    <a:pos x="160" y="66"/>
                  </a:cxn>
                  <a:cxn ang="0">
                    <a:pos x="160" y="66"/>
                  </a:cxn>
                  <a:cxn ang="0">
                    <a:pos x="168" y="84"/>
                  </a:cxn>
                  <a:cxn ang="0">
                    <a:pos x="175" y="102"/>
                  </a:cxn>
                  <a:cxn ang="0">
                    <a:pos x="182" y="123"/>
                  </a:cxn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47"/>
                  </a:cxn>
                </a:cxnLst>
                <a:rect l="0" t="0" r="r" b="b"/>
                <a:pathLst>
                  <a:path w="185" h="221">
                    <a:moveTo>
                      <a:pt x="185" y="147"/>
                    </a:moveTo>
                    <a:lnTo>
                      <a:pt x="185" y="147"/>
                    </a:lnTo>
                    <a:lnTo>
                      <a:pt x="185" y="155"/>
                    </a:lnTo>
                    <a:lnTo>
                      <a:pt x="183" y="163"/>
                    </a:lnTo>
                    <a:lnTo>
                      <a:pt x="180" y="169"/>
                    </a:lnTo>
                    <a:lnTo>
                      <a:pt x="177" y="175"/>
                    </a:lnTo>
                    <a:lnTo>
                      <a:pt x="174" y="180"/>
                    </a:lnTo>
                    <a:lnTo>
                      <a:pt x="169" y="184"/>
                    </a:lnTo>
                    <a:lnTo>
                      <a:pt x="159" y="191"/>
                    </a:lnTo>
                    <a:lnTo>
                      <a:pt x="148" y="196"/>
                    </a:lnTo>
                    <a:lnTo>
                      <a:pt x="137" y="202"/>
                    </a:lnTo>
                    <a:lnTo>
                      <a:pt x="126" y="207"/>
                    </a:lnTo>
                    <a:lnTo>
                      <a:pt x="118" y="214"/>
                    </a:lnTo>
                    <a:lnTo>
                      <a:pt x="118" y="214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00" y="201"/>
                    </a:lnTo>
                    <a:lnTo>
                      <a:pt x="86" y="181"/>
                    </a:lnTo>
                    <a:lnTo>
                      <a:pt x="57" y="141"/>
                    </a:lnTo>
                    <a:lnTo>
                      <a:pt x="42" y="120"/>
                    </a:lnTo>
                    <a:lnTo>
                      <a:pt x="29" y="99"/>
                    </a:lnTo>
                    <a:lnTo>
                      <a:pt x="16" y="76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4"/>
                    </a:lnTo>
                    <a:lnTo>
                      <a:pt x="6" y="19"/>
                    </a:lnTo>
                    <a:lnTo>
                      <a:pt x="10" y="17"/>
                    </a:lnTo>
                    <a:lnTo>
                      <a:pt x="17" y="13"/>
                    </a:lnTo>
                    <a:lnTo>
                      <a:pt x="24" y="11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48" y="1"/>
                    </a:lnTo>
                    <a:lnTo>
                      <a:pt x="52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9" y="7"/>
                    </a:lnTo>
                    <a:lnTo>
                      <a:pt x="78" y="11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09" y="20"/>
                    </a:lnTo>
                    <a:lnTo>
                      <a:pt x="121" y="22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60" y="66"/>
                    </a:lnTo>
                    <a:lnTo>
                      <a:pt x="160" y="66"/>
                    </a:lnTo>
                    <a:lnTo>
                      <a:pt x="168" y="84"/>
                    </a:lnTo>
                    <a:lnTo>
                      <a:pt x="175" y="102"/>
                    </a:lnTo>
                    <a:lnTo>
                      <a:pt x="182" y="123"/>
                    </a:lnTo>
                    <a:lnTo>
                      <a:pt x="185" y="147"/>
                    </a:lnTo>
                    <a:lnTo>
                      <a:pt x="185" y="147"/>
                    </a:lnTo>
                    <a:lnTo>
                      <a:pt x="185" y="14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algn="just" hangingPunct="0">
                  <a:spcBef>
                    <a:spcPts val="600"/>
                  </a:spcBef>
                  <a:defRPr/>
                </a:pPr>
                <a:r>
                  <a:rPr lang="ru-RU" sz="1100" kern="0">
                    <a:solidFill>
                      <a:srgbClr val="26262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rPr>
                  <a:t> </a:t>
                </a:r>
              </a:p>
            </p:txBody>
          </p:sp>
        </p:grpSp>
        <p:sp>
          <p:nvSpPr>
            <p:cNvPr id="9" name="Freeform 363"/>
            <p:cNvSpPr>
              <a:spLocks noChangeAspect="1"/>
            </p:cNvSpPr>
            <p:nvPr/>
          </p:nvSpPr>
          <p:spPr bwMode="gray">
            <a:xfrm>
              <a:off x="1042987" y="1323975"/>
              <a:ext cx="572967" cy="521812"/>
            </a:xfrm>
            <a:custGeom>
              <a:avLst/>
              <a:gdLst>
                <a:gd name="T0" fmla="*/ 0 w 3732"/>
                <a:gd name="T1" fmla="*/ 0 h 2132"/>
                <a:gd name="T2" fmla="*/ 0 w 3732"/>
                <a:gd name="T3" fmla="*/ 0 h 2132"/>
                <a:gd name="T4" fmla="*/ 0 w 3732"/>
                <a:gd name="T5" fmla="*/ 0 h 2132"/>
                <a:gd name="T6" fmla="*/ 0 w 3732"/>
                <a:gd name="T7" fmla="*/ 0 h 2132"/>
                <a:gd name="T8" fmla="*/ 0 w 3732"/>
                <a:gd name="T9" fmla="*/ 0 h 2132"/>
                <a:gd name="T10" fmla="*/ 0 w 3732"/>
                <a:gd name="T11" fmla="*/ 0 h 2132"/>
                <a:gd name="T12" fmla="*/ 0 w 3732"/>
                <a:gd name="T13" fmla="*/ 0 h 2132"/>
                <a:gd name="T14" fmla="*/ 0 w 3732"/>
                <a:gd name="T15" fmla="*/ 0 h 2132"/>
                <a:gd name="T16" fmla="*/ 0 w 3732"/>
                <a:gd name="T17" fmla="*/ 0 h 2132"/>
                <a:gd name="T18" fmla="*/ 0 w 3732"/>
                <a:gd name="T19" fmla="*/ 0 h 2132"/>
                <a:gd name="T20" fmla="*/ 0 w 3732"/>
                <a:gd name="T21" fmla="*/ 0 h 2132"/>
                <a:gd name="T22" fmla="*/ 0 w 3732"/>
                <a:gd name="T23" fmla="*/ 0 h 2132"/>
                <a:gd name="T24" fmla="*/ 0 w 3732"/>
                <a:gd name="T25" fmla="*/ 0 h 2132"/>
                <a:gd name="T26" fmla="*/ 0 w 3732"/>
                <a:gd name="T27" fmla="*/ 0 h 2132"/>
                <a:gd name="T28" fmla="*/ 0 w 3732"/>
                <a:gd name="T29" fmla="*/ 0 h 2132"/>
                <a:gd name="T30" fmla="*/ 0 w 3732"/>
                <a:gd name="T31" fmla="*/ 0 h 2132"/>
                <a:gd name="T32" fmla="*/ 0 w 3732"/>
                <a:gd name="T33" fmla="*/ 0 h 2132"/>
                <a:gd name="T34" fmla="*/ 0 w 3732"/>
                <a:gd name="T35" fmla="*/ 0 h 2132"/>
                <a:gd name="T36" fmla="*/ 0 w 3732"/>
                <a:gd name="T37" fmla="*/ 0 h 2132"/>
                <a:gd name="T38" fmla="*/ 0 w 3732"/>
                <a:gd name="T39" fmla="*/ 0 h 2132"/>
                <a:gd name="T40" fmla="*/ 0 w 3732"/>
                <a:gd name="T41" fmla="*/ 0 h 2132"/>
                <a:gd name="T42" fmla="*/ 0 w 3732"/>
                <a:gd name="T43" fmla="*/ 0 h 2132"/>
                <a:gd name="T44" fmla="*/ 0 w 3732"/>
                <a:gd name="T45" fmla="*/ 0 h 2132"/>
                <a:gd name="T46" fmla="*/ 0 w 3732"/>
                <a:gd name="T47" fmla="*/ 0 h 2132"/>
                <a:gd name="T48" fmla="*/ 0 w 3732"/>
                <a:gd name="T49" fmla="*/ 0 h 2132"/>
                <a:gd name="T50" fmla="*/ 0 w 3732"/>
                <a:gd name="T51" fmla="*/ 0 h 2132"/>
                <a:gd name="T52" fmla="*/ 0 w 3732"/>
                <a:gd name="T53" fmla="*/ 0 h 2132"/>
                <a:gd name="T54" fmla="*/ 0 w 3732"/>
                <a:gd name="T55" fmla="*/ 0 h 2132"/>
                <a:gd name="T56" fmla="*/ 0 w 3732"/>
                <a:gd name="T57" fmla="*/ 0 h 2132"/>
                <a:gd name="T58" fmla="*/ 0 w 3732"/>
                <a:gd name="T59" fmla="*/ 0 h 2132"/>
                <a:gd name="T60" fmla="*/ 0 w 3732"/>
                <a:gd name="T61" fmla="*/ 0 h 2132"/>
                <a:gd name="T62" fmla="*/ 0 w 3732"/>
                <a:gd name="T63" fmla="*/ 0 h 2132"/>
                <a:gd name="T64" fmla="*/ 0 w 3732"/>
                <a:gd name="T65" fmla="*/ 0 h 2132"/>
                <a:gd name="T66" fmla="*/ 0 w 3732"/>
                <a:gd name="T67" fmla="*/ 0 h 2132"/>
                <a:gd name="T68" fmla="*/ 0 w 3732"/>
                <a:gd name="T69" fmla="*/ 0 h 2132"/>
                <a:gd name="T70" fmla="*/ 0 w 3732"/>
                <a:gd name="T71" fmla="*/ 0 h 2132"/>
                <a:gd name="T72" fmla="*/ 0 w 3732"/>
                <a:gd name="T73" fmla="*/ 0 h 2132"/>
                <a:gd name="T74" fmla="*/ 0 w 3732"/>
                <a:gd name="T75" fmla="*/ 0 h 2132"/>
                <a:gd name="T76" fmla="*/ 0 w 3732"/>
                <a:gd name="T77" fmla="*/ 0 h 2132"/>
                <a:gd name="T78" fmla="*/ 0 w 3732"/>
                <a:gd name="T79" fmla="*/ 0 h 2132"/>
                <a:gd name="T80" fmla="*/ 0 w 3732"/>
                <a:gd name="T81" fmla="*/ 0 h 2132"/>
                <a:gd name="T82" fmla="*/ 0 w 3732"/>
                <a:gd name="T83" fmla="*/ 0 h 2132"/>
                <a:gd name="T84" fmla="*/ 0 w 3732"/>
                <a:gd name="T85" fmla="*/ 0 h 2132"/>
                <a:gd name="T86" fmla="*/ 0 w 3732"/>
                <a:gd name="T87" fmla="*/ 0 h 2132"/>
                <a:gd name="T88" fmla="*/ 0 w 3732"/>
                <a:gd name="T89" fmla="*/ 0 h 2132"/>
                <a:gd name="T90" fmla="*/ 0 w 3732"/>
                <a:gd name="T91" fmla="*/ 0 h 2132"/>
                <a:gd name="T92" fmla="*/ 0 w 3732"/>
                <a:gd name="T93" fmla="*/ 0 h 2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2"/>
                <a:gd name="T142" fmla="*/ 0 h 2132"/>
                <a:gd name="T143" fmla="*/ 3732 w 3732"/>
                <a:gd name="T144" fmla="*/ 2132 h 2132"/>
                <a:gd name="connsiteX0" fmla="*/ 4989 w 10000"/>
                <a:gd name="connsiteY0" fmla="*/ 4583 h 10000"/>
                <a:gd name="connsiteX1" fmla="*/ 5852 w 10000"/>
                <a:gd name="connsiteY1" fmla="*/ 4536 h 10000"/>
                <a:gd name="connsiteX2" fmla="*/ 4592 w 10000"/>
                <a:gd name="connsiteY2" fmla="*/ 3602 h 10000"/>
                <a:gd name="connsiteX3" fmla="*/ 6227 w 10000"/>
                <a:gd name="connsiteY3" fmla="*/ 4475 h 10000"/>
                <a:gd name="connsiteX4" fmla="*/ 7272 w 10000"/>
                <a:gd name="connsiteY4" fmla="*/ 5549 h 10000"/>
                <a:gd name="connsiteX5" fmla="*/ 8317 w 10000"/>
                <a:gd name="connsiteY5" fmla="*/ 6356 h 10000"/>
                <a:gd name="connsiteX6" fmla="*/ 8794 w 10000"/>
                <a:gd name="connsiteY6" fmla="*/ 6323 h 10000"/>
                <a:gd name="connsiteX7" fmla="*/ 8992 w 10000"/>
                <a:gd name="connsiteY7" fmla="*/ 6023 h 10000"/>
                <a:gd name="connsiteX8" fmla="*/ 9335 w 10000"/>
                <a:gd name="connsiteY8" fmla="*/ 5994 h 10000"/>
                <a:gd name="connsiteX9" fmla="*/ 9467 w 10000"/>
                <a:gd name="connsiteY9" fmla="*/ 5689 h 10000"/>
                <a:gd name="connsiteX10" fmla="*/ 9829 w 10000"/>
                <a:gd name="connsiteY10" fmla="*/ 5629 h 10000"/>
                <a:gd name="connsiteX11" fmla="*/ 9898 w 10000"/>
                <a:gd name="connsiteY11" fmla="*/ 5600 h 10000"/>
                <a:gd name="connsiteX12" fmla="*/ 10000 w 10000"/>
                <a:gd name="connsiteY12" fmla="*/ 5239 h 10000"/>
                <a:gd name="connsiteX13" fmla="*/ 9812 w 10000"/>
                <a:gd name="connsiteY13" fmla="*/ 4962 h 10000"/>
                <a:gd name="connsiteX14" fmla="*/ 10000 w 10000"/>
                <a:gd name="connsiteY14" fmla="*/ 4662 h 10000"/>
                <a:gd name="connsiteX15" fmla="*/ 9984 w 10000"/>
                <a:gd name="connsiteY15" fmla="*/ 4629 h 10000"/>
                <a:gd name="connsiteX16" fmla="*/ 9984 w 10000"/>
                <a:gd name="connsiteY16" fmla="*/ 4024 h 10000"/>
                <a:gd name="connsiteX17" fmla="*/ 9381 w 10000"/>
                <a:gd name="connsiteY17" fmla="*/ 3180 h 10000"/>
                <a:gd name="connsiteX18" fmla="*/ 9033 w 10000"/>
                <a:gd name="connsiteY18" fmla="*/ 3180 h 10000"/>
                <a:gd name="connsiteX19" fmla="*/ 9078 w 10000"/>
                <a:gd name="connsiteY19" fmla="*/ 2270 h 10000"/>
                <a:gd name="connsiteX20" fmla="*/ 8733 w 10000"/>
                <a:gd name="connsiteY20" fmla="*/ 1754 h 10000"/>
                <a:gd name="connsiteX21" fmla="*/ 8687 w 10000"/>
                <a:gd name="connsiteY21" fmla="*/ 2359 h 10000"/>
                <a:gd name="connsiteX22" fmla="*/ 8904 w 10000"/>
                <a:gd name="connsiteY22" fmla="*/ 3269 h 10000"/>
                <a:gd name="connsiteX23" fmla="*/ 8904 w 10000"/>
                <a:gd name="connsiteY23" fmla="*/ 4085 h 10000"/>
                <a:gd name="connsiteX24" fmla="*/ 8601 w 10000"/>
                <a:gd name="connsiteY24" fmla="*/ 4325 h 10000"/>
                <a:gd name="connsiteX25" fmla="*/ 8473 w 10000"/>
                <a:gd name="connsiteY25" fmla="*/ 4841 h 10000"/>
                <a:gd name="connsiteX26" fmla="*/ 8215 w 10000"/>
                <a:gd name="connsiteY26" fmla="*/ 4536 h 10000"/>
                <a:gd name="connsiteX27" fmla="*/ 8430 w 10000"/>
                <a:gd name="connsiteY27" fmla="*/ 4174 h 10000"/>
                <a:gd name="connsiteX28" fmla="*/ 8341 w 10000"/>
                <a:gd name="connsiteY28" fmla="*/ 3630 h 10000"/>
                <a:gd name="connsiteX29" fmla="*/ 7824 w 10000"/>
                <a:gd name="connsiteY29" fmla="*/ 3780 h 10000"/>
                <a:gd name="connsiteX30" fmla="*/ 7436 w 10000"/>
                <a:gd name="connsiteY30" fmla="*/ 3419 h 10000"/>
                <a:gd name="connsiteX31" fmla="*/ 7044 w 10000"/>
                <a:gd name="connsiteY31" fmla="*/ 3720 h 10000"/>
                <a:gd name="connsiteX32" fmla="*/ 6785 w 10000"/>
                <a:gd name="connsiteY32" fmla="*/ 3330 h 10000"/>
                <a:gd name="connsiteX33" fmla="*/ 7307 w 10000"/>
                <a:gd name="connsiteY33" fmla="*/ 3114 h 10000"/>
                <a:gd name="connsiteX34" fmla="*/ 7347 w 10000"/>
                <a:gd name="connsiteY34" fmla="*/ 2664 h 10000"/>
                <a:gd name="connsiteX35" fmla="*/ 6830 w 10000"/>
                <a:gd name="connsiteY35" fmla="*/ 2575 h 10000"/>
                <a:gd name="connsiteX36" fmla="*/ 6659 w 10000"/>
                <a:gd name="connsiteY36" fmla="*/ 2964 h 10000"/>
                <a:gd name="connsiteX37" fmla="*/ 6484 w 10000"/>
                <a:gd name="connsiteY37" fmla="*/ 2664 h 10000"/>
                <a:gd name="connsiteX38" fmla="*/ 5705 w 10000"/>
                <a:gd name="connsiteY38" fmla="*/ 2575 h 10000"/>
                <a:gd name="connsiteX39" fmla="*/ 5533 w 10000"/>
                <a:gd name="connsiteY39" fmla="*/ 2814 h 10000"/>
                <a:gd name="connsiteX40" fmla="*/ 5273 w 10000"/>
                <a:gd name="connsiteY40" fmla="*/ 2575 h 10000"/>
                <a:gd name="connsiteX41" fmla="*/ 4971 w 10000"/>
                <a:gd name="connsiteY41" fmla="*/ 3114 h 10000"/>
                <a:gd name="connsiteX42" fmla="*/ 4585 w 10000"/>
                <a:gd name="connsiteY42" fmla="*/ 2875 h 10000"/>
                <a:gd name="connsiteX43" fmla="*/ 4756 w 10000"/>
                <a:gd name="connsiteY43" fmla="*/ 1909 h 10000"/>
                <a:gd name="connsiteX44" fmla="*/ 5188 w 10000"/>
                <a:gd name="connsiteY44" fmla="*/ 2059 h 10000"/>
                <a:gd name="connsiteX45" fmla="*/ 5230 w 10000"/>
                <a:gd name="connsiteY45" fmla="*/ 994 h 10000"/>
                <a:gd name="connsiteX46" fmla="*/ 4670 w 10000"/>
                <a:gd name="connsiteY46" fmla="*/ 0 h 10000"/>
                <a:gd name="connsiteX47" fmla="*/ 4756 w 10000"/>
                <a:gd name="connsiteY47" fmla="*/ 1055 h 10000"/>
                <a:gd name="connsiteX48" fmla="*/ 4193 w 10000"/>
                <a:gd name="connsiteY48" fmla="*/ 1660 h 10000"/>
                <a:gd name="connsiteX49" fmla="*/ 4148 w 10000"/>
                <a:gd name="connsiteY49" fmla="*/ 2514 h 10000"/>
                <a:gd name="connsiteX50" fmla="*/ 3987 w 10000"/>
                <a:gd name="connsiteY50" fmla="*/ 2692 h 10000"/>
                <a:gd name="connsiteX51" fmla="*/ 3891 w 10000"/>
                <a:gd name="connsiteY51" fmla="*/ 2814 h 10000"/>
                <a:gd name="connsiteX52" fmla="*/ 3502 w 10000"/>
                <a:gd name="connsiteY52" fmla="*/ 1965 h 10000"/>
                <a:gd name="connsiteX53" fmla="*/ 2811 w 10000"/>
                <a:gd name="connsiteY53" fmla="*/ 1965 h 10000"/>
                <a:gd name="connsiteX54" fmla="*/ 2422 w 10000"/>
                <a:gd name="connsiteY54" fmla="*/ 2420 h 10000"/>
                <a:gd name="connsiteX55" fmla="*/ 2248 w 10000"/>
                <a:gd name="connsiteY55" fmla="*/ 3114 h 10000"/>
                <a:gd name="connsiteX56" fmla="*/ 1860 w 10000"/>
                <a:gd name="connsiteY56" fmla="*/ 2359 h 10000"/>
                <a:gd name="connsiteX57" fmla="*/ 1602 w 10000"/>
                <a:gd name="connsiteY57" fmla="*/ 1454 h 10000"/>
                <a:gd name="connsiteX58" fmla="*/ 1385 w 10000"/>
                <a:gd name="connsiteY58" fmla="*/ 1909 h 10000"/>
                <a:gd name="connsiteX59" fmla="*/ 1428 w 10000"/>
                <a:gd name="connsiteY59" fmla="*/ 2814 h 10000"/>
                <a:gd name="connsiteX60" fmla="*/ 916 w 10000"/>
                <a:gd name="connsiteY60" fmla="*/ 2664 h 10000"/>
                <a:gd name="connsiteX61" fmla="*/ 756 w 10000"/>
                <a:gd name="connsiteY61" fmla="*/ 2692 h 10000"/>
                <a:gd name="connsiteX62" fmla="*/ 477 w 10000"/>
                <a:gd name="connsiteY62" fmla="*/ 3372 h 10000"/>
                <a:gd name="connsiteX63" fmla="*/ 648 w 10000"/>
                <a:gd name="connsiteY63" fmla="*/ 3907 h 10000"/>
                <a:gd name="connsiteX64" fmla="*/ 477 w 10000"/>
                <a:gd name="connsiteY64" fmla="*/ 4733 h 10000"/>
                <a:gd name="connsiteX65" fmla="*/ 174 w 10000"/>
                <a:gd name="connsiteY65" fmla="*/ 5188 h 10000"/>
                <a:gd name="connsiteX66" fmla="*/ 0 w 10000"/>
                <a:gd name="connsiteY66" fmla="*/ 5446 h 10000"/>
                <a:gd name="connsiteX67" fmla="*/ 62 w 10000"/>
                <a:gd name="connsiteY67" fmla="*/ 6323 h 10000"/>
                <a:gd name="connsiteX68" fmla="*/ 694 w 10000"/>
                <a:gd name="connsiteY68" fmla="*/ 7416 h 10000"/>
                <a:gd name="connsiteX69" fmla="*/ 1040 w 10000"/>
                <a:gd name="connsiteY69" fmla="*/ 7387 h 10000"/>
                <a:gd name="connsiteX70" fmla="*/ 1099 w 10000"/>
                <a:gd name="connsiteY70" fmla="*/ 7866 h 10000"/>
                <a:gd name="connsiteX71" fmla="*/ 1487 w 10000"/>
                <a:gd name="connsiteY71" fmla="*/ 8021 h 10000"/>
                <a:gd name="connsiteX72" fmla="*/ 2050 w 10000"/>
                <a:gd name="connsiteY72" fmla="*/ 8621 h 10000"/>
                <a:gd name="connsiteX73" fmla="*/ 2248 w 10000"/>
                <a:gd name="connsiteY73" fmla="*/ 9137 h 10000"/>
                <a:gd name="connsiteX74" fmla="*/ 2655 w 10000"/>
                <a:gd name="connsiteY74" fmla="*/ 9278 h 10000"/>
                <a:gd name="connsiteX75" fmla="*/ 2671 w 10000"/>
                <a:gd name="connsiteY75" fmla="*/ 10000 h 10000"/>
                <a:gd name="connsiteX76" fmla="*/ 2870 w 10000"/>
                <a:gd name="connsiteY76" fmla="*/ 9653 h 10000"/>
                <a:gd name="connsiteX77" fmla="*/ 3285 w 10000"/>
                <a:gd name="connsiteY77" fmla="*/ 9686 h 10000"/>
                <a:gd name="connsiteX78" fmla="*/ 3215 w 10000"/>
                <a:gd name="connsiteY78" fmla="*/ 8977 h 10000"/>
                <a:gd name="connsiteX79" fmla="*/ 3891 w 10000"/>
                <a:gd name="connsiteY79" fmla="*/ 8293 h 10000"/>
                <a:gd name="connsiteX80" fmla="*/ 3502 w 10000"/>
                <a:gd name="connsiteY80" fmla="*/ 7913 h 10000"/>
                <a:gd name="connsiteX81" fmla="*/ 3242 w 10000"/>
                <a:gd name="connsiteY81" fmla="*/ 8260 h 10000"/>
                <a:gd name="connsiteX82" fmla="*/ 3028 w 10000"/>
                <a:gd name="connsiteY82" fmla="*/ 7763 h 10000"/>
                <a:gd name="connsiteX83" fmla="*/ 3261 w 10000"/>
                <a:gd name="connsiteY83" fmla="*/ 7387 h 10000"/>
                <a:gd name="connsiteX84" fmla="*/ 3518 w 10000"/>
                <a:gd name="connsiteY84" fmla="*/ 6295 h 10000"/>
                <a:gd name="connsiteX85" fmla="*/ 3261 w 10000"/>
                <a:gd name="connsiteY85" fmla="*/ 5647 h 10000"/>
                <a:gd name="connsiteX86" fmla="*/ 3374 w 10000"/>
                <a:gd name="connsiteY86" fmla="*/ 5417 h 10000"/>
                <a:gd name="connsiteX87" fmla="*/ 3848 w 10000"/>
                <a:gd name="connsiteY87" fmla="*/ 5797 h 10000"/>
                <a:gd name="connsiteX88" fmla="*/ 4148 w 10000"/>
                <a:gd name="connsiteY88" fmla="*/ 6445 h 10000"/>
                <a:gd name="connsiteX89" fmla="*/ 4472 w 10000"/>
                <a:gd name="connsiteY89" fmla="*/ 6295 h 10000"/>
                <a:gd name="connsiteX90" fmla="*/ 4686 w 10000"/>
                <a:gd name="connsiteY90" fmla="*/ 6623 h 10000"/>
                <a:gd name="connsiteX91" fmla="*/ 4858 w 10000"/>
                <a:gd name="connsiteY91" fmla="*/ 6323 h 10000"/>
                <a:gd name="connsiteX92" fmla="*/ 4799 w 10000"/>
                <a:gd name="connsiteY92" fmla="*/ 5539 h 10000"/>
                <a:gd name="connsiteX93" fmla="*/ 4686 w 10000"/>
                <a:gd name="connsiteY93" fmla="*/ 5188 h 10000"/>
                <a:gd name="connsiteX94" fmla="*/ 4989 w 10000"/>
                <a:gd name="connsiteY94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6227 w 10000"/>
                <a:gd name="connsiteY3" fmla="*/ 4475 h 10000"/>
                <a:gd name="connsiteX4" fmla="*/ 7272 w 10000"/>
                <a:gd name="connsiteY4" fmla="*/ 5549 h 10000"/>
                <a:gd name="connsiteX5" fmla="*/ 8317 w 10000"/>
                <a:gd name="connsiteY5" fmla="*/ 6356 h 10000"/>
                <a:gd name="connsiteX6" fmla="*/ 8794 w 10000"/>
                <a:gd name="connsiteY6" fmla="*/ 6323 h 10000"/>
                <a:gd name="connsiteX7" fmla="*/ 8992 w 10000"/>
                <a:gd name="connsiteY7" fmla="*/ 6023 h 10000"/>
                <a:gd name="connsiteX8" fmla="*/ 9335 w 10000"/>
                <a:gd name="connsiteY8" fmla="*/ 5994 h 10000"/>
                <a:gd name="connsiteX9" fmla="*/ 9467 w 10000"/>
                <a:gd name="connsiteY9" fmla="*/ 5689 h 10000"/>
                <a:gd name="connsiteX10" fmla="*/ 9829 w 10000"/>
                <a:gd name="connsiteY10" fmla="*/ 5629 h 10000"/>
                <a:gd name="connsiteX11" fmla="*/ 9898 w 10000"/>
                <a:gd name="connsiteY11" fmla="*/ 5600 h 10000"/>
                <a:gd name="connsiteX12" fmla="*/ 10000 w 10000"/>
                <a:gd name="connsiteY12" fmla="*/ 5239 h 10000"/>
                <a:gd name="connsiteX13" fmla="*/ 9812 w 10000"/>
                <a:gd name="connsiteY13" fmla="*/ 4962 h 10000"/>
                <a:gd name="connsiteX14" fmla="*/ 10000 w 10000"/>
                <a:gd name="connsiteY14" fmla="*/ 4662 h 10000"/>
                <a:gd name="connsiteX15" fmla="*/ 9984 w 10000"/>
                <a:gd name="connsiteY15" fmla="*/ 4629 h 10000"/>
                <a:gd name="connsiteX16" fmla="*/ 9984 w 10000"/>
                <a:gd name="connsiteY16" fmla="*/ 4024 h 10000"/>
                <a:gd name="connsiteX17" fmla="*/ 9381 w 10000"/>
                <a:gd name="connsiteY17" fmla="*/ 3180 h 10000"/>
                <a:gd name="connsiteX18" fmla="*/ 9033 w 10000"/>
                <a:gd name="connsiteY18" fmla="*/ 3180 h 10000"/>
                <a:gd name="connsiteX19" fmla="*/ 9078 w 10000"/>
                <a:gd name="connsiteY19" fmla="*/ 2270 h 10000"/>
                <a:gd name="connsiteX20" fmla="*/ 8733 w 10000"/>
                <a:gd name="connsiteY20" fmla="*/ 1754 h 10000"/>
                <a:gd name="connsiteX21" fmla="*/ 8687 w 10000"/>
                <a:gd name="connsiteY21" fmla="*/ 2359 h 10000"/>
                <a:gd name="connsiteX22" fmla="*/ 8904 w 10000"/>
                <a:gd name="connsiteY22" fmla="*/ 3269 h 10000"/>
                <a:gd name="connsiteX23" fmla="*/ 8904 w 10000"/>
                <a:gd name="connsiteY23" fmla="*/ 4085 h 10000"/>
                <a:gd name="connsiteX24" fmla="*/ 8601 w 10000"/>
                <a:gd name="connsiteY24" fmla="*/ 4325 h 10000"/>
                <a:gd name="connsiteX25" fmla="*/ 8473 w 10000"/>
                <a:gd name="connsiteY25" fmla="*/ 4841 h 10000"/>
                <a:gd name="connsiteX26" fmla="*/ 8215 w 10000"/>
                <a:gd name="connsiteY26" fmla="*/ 4536 h 10000"/>
                <a:gd name="connsiteX27" fmla="*/ 8430 w 10000"/>
                <a:gd name="connsiteY27" fmla="*/ 4174 h 10000"/>
                <a:gd name="connsiteX28" fmla="*/ 8341 w 10000"/>
                <a:gd name="connsiteY28" fmla="*/ 3630 h 10000"/>
                <a:gd name="connsiteX29" fmla="*/ 7824 w 10000"/>
                <a:gd name="connsiteY29" fmla="*/ 3780 h 10000"/>
                <a:gd name="connsiteX30" fmla="*/ 7436 w 10000"/>
                <a:gd name="connsiteY30" fmla="*/ 3419 h 10000"/>
                <a:gd name="connsiteX31" fmla="*/ 7044 w 10000"/>
                <a:gd name="connsiteY31" fmla="*/ 3720 h 10000"/>
                <a:gd name="connsiteX32" fmla="*/ 6785 w 10000"/>
                <a:gd name="connsiteY32" fmla="*/ 3330 h 10000"/>
                <a:gd name="connsiteX33" fmla="*/ 7307 w 10000"/>
                <a:gd name="connsiteY33" fmla="*/ 3114 h 10000"/>
                <a:gd name="connsiteX34" fmla="*/ 7347 w 10000"/>
                <a:gd name="connsiteY34" fmla="*/ 2664 h 10000"/>
                <a:gd name="connsiteX35" fmla="*/ 6830 w 10000"/>
                <a:gd name="connsiteY35" fmla="*/ 2575 h 10000"/>
                <a:gd name="connsiteX36" fmla="*/ 6659 w 10000"/>
                <a:gd name="connsiteY36" fmla="*/ 2964 h 10000"/>
                <a:gd name="connsiteX37" fmla="*/ 6484 w 10000"/>
                <a:gd name="connsiteY37" fmla="*/ 2664 h 10000"/>
                <a:gd name="connsiteX38" fmla="*/ 5705 w 10000"/>
                <a:gd name="connsiteY38" fmla="*/ 2575 h 10000"/>
                <a:gd name="connsiteX39" fmla="*/ 5533 w 10000"/>
                <a:gd name="connsiteY39" fmla="*/ 2814 h 10000"/>
                <a:gd name="connsiteX40" fmla="*/ 5273 w 10000"/>
                <a:gd name="connsiteY40" fmla="*/ 2575 h 10000"/>
                <a:gd name="connsiteX41" fmla="*/ 4971 w 10000"/>
                <a:gd name="connsiteY41" fmla="*/ 3114 h 10000"/>
                <a:gd name="connsiteX42" fmla="*/ 4585 w 10000"/>
                <a:gd name="connsiteY42" fmla="*/ 2875 h 10000"/>
                <a:gd name="connsiteX43" fmla="*/ 4756 w 10000"/>
                <a:gd name="connsiteY43" fmla="*/ 1909 h 10000"/>
                <a:gd name="connsiteX44" fmla="*/ 5188 w 10000"/>
                <a:gd name="connsiteY44" fmla="*/ 2059 h 10000"/>
                <a:gd name="connsiteX45" fmla="*/ 5230 w 10000"/>
                <a:gd name="connsiteY45" fmla="*/ 994 h 10000"/>
                <a:gd name="connsiteX46" fmla="*/ 4670 w 10000"/>
                <a:gd name="connsiteY46" fmla="*/ 0 h 10000"/>
                <a:gd name="connsiteX47" fmla="*/ 4756 w 10000"/>
                <a:gd name="connsiteY47" fmla="*/ 1055 h 10000"/>
                <a:gd name="connsiteX48" fmla="*/ 4193 w 10000"/>
                <a:gd name="connsiteY48" fmla="*/ 1660 h 10000"/>
                <a:gd name="connsiteX49" fmla="*/ 4148 w 10000"/>
                <a:gd name="connsiteY49" fmla="*/ 2514 h 10000"/>
                <a:gd name="connsiteX50" fmla="*/ 3987 w 10000"/>
                <a:gd name="connsiteY50" fmla="*/ 2692 h 10000"/>
                <a:gd name="connsiteX51" fmla="*/ 3891 w 10000"/>
                <a:gd name="connsiteY51" fmla="*/ 2814 h 10000"/>
                <a:gd name="connsiteX52" fmla="*/ 3502 w 10000"/>
                <a:gd name="connsiteY52" fmla="*/ 1965 h 10000"/>
                <a:gd name="connsiteX53" fmla="*/ 2811 w 10000"/>
                <a:gd name="connsiteY53" fmla="*/ 1965 h 10000"/>
                <a:gd name="connsiteX54" fmla="*/ 2422 w 10000"/>
                <a:gd name="connsiteY54" fmla="*/ 2420 h 10000"/>
                <a:gd name="connsiteX55" fmla="*/ 2248 w 10000"/>
                <a:gd name="connsiteY55" fmla="*/ 3114 h 10000"/>
                <a:gd name="connsiteX56" fmla="*/ 1860 w 10000"/>
                <a:gd name="connsiteY56" fmla="*/ 2359 h 10000"/>
                <a:gd name="connsiteX57" fmla="*/ 1602 w 10000"/>
                <a:gd name="connsiteY57" fmla="*/ 1454 h 10000"/>
                <a:gd name="connsiteX58" fmla="*/ 1385 w 10000"/>
                <a:gd name="connsiteY58" fmla="*/ 1909 h 10000"/>
                <a:gd name="connsiteX59" fmla="*/ 1428 w 10000"/>
                <a:gd name="connsiteY59" fmla="*/ 2814 h 10000"/>
                <a:gd name="connsiteX60" fmla="*/ 916 w 10000"/>
                <a:gd name="connsiteY60" fmla="*/ 2664 h 10000"/>
                <a:gd name="connsiteX61" fmla="*/ 756 w 10000"/>
                <a:gd name="connsiteY61" fmla="*/ 2692 h 10000"/>
                <a:gd name="connsiteX62" fmla="*/ 477 w 10000"/>
                <a:gd name="connsiteY62" fmla="*/ 3372 h 10000"/>
                <a:gd name="connsiteX63" fmla="*/ 648 w 10000"/>
                <a:gd name="connsiteY63" fmla="*/ 3907 h 10000"/>
                <a:gd name="connsiteX64" fmla="*/ 477 w 10000"/>
                <a:gd name="connsiteY64" fmla="*/ 4733 h 10000"/>
                <a:gd name="connsiteX65" fmla="*/ 174 w 10000"/>
                <a:gd name="connsiteY65" fmla="*/ 5188 h 10000"/>
                <a:gd name="connsiteX66" fmla="*/ 0 w 10000"/>
                <a:gd name="connsiteY66" fmla="*/ 5446 h 10000"/>
                <a:gd name="connsiteX67" fmla="*/ 62 w 10000"/>
                <a:gd name="connsiteY67" fmla="*/ 6323 h 10000"/>
                <a:gd name="connsiteX68" fmla="*/ 694 w 10000"/>
                <a:gd name="connsiteY68" fmla="*/ 7416 h 10000"/>
                <a:gd name="connsiteX69" fmla="*/ 1040 w 10000"/>
                <a:gd name="connsiteY69" fmla="*/ 7387 h 10000"/>
                <a:gd name="connsiteX70" fmla="*/ 1099 w 10000"/>
                <a:gd name="connsiteY70" fmla="*/ 7866 h 10000"/>
                <a:gd name="connsiteX71" fmla="*/ 1487 w 10000"/>
                <a:gd name="connsiteY71" fmla="*/ 8021 h 10000"/>
                <a:gd name="connsiteX72" fmla="*/ 2050 w 10000"/>
                <a:gd name="connsiteY72" fmla="*/ 8621 h 10000"/>
                <a:gd name="connsiteX73" fmla="*/ 2248 w 10000"/>
                <a:gd name="connsiteY73" fmla="*/ 9137 h 10000"/>
                <a:gd name="connsiteX74" fmla="*/ 2655 w 10000"/>
                <a:gd name="connsiteY74" fmla="*/ 9278 h 10000"/>
                <a:gd name="connsiteX75" fmla="*/ 2671 w 10000"/>
                <a:gd name="connsiteY75" fmla="*/ 10000 h 10000"/>
                <a:gd name="connsiteX76" fmla="*/ 2870 w 10000"/>
                <a:gd name="connsiteY76" fmla="*/ 9653 h 10000"/>
                <a:gd name="connsiteX77" fmla="*/ 3285 w 10000"/>
                <a:gd name="connsiteY77" fmla="*/ 9686 h 10000"/>
                <a:gd name="connsiteX78" fmla="*/ 3215 w 10000"/>
                <a:gd name="connsiteY78" fmla="*/ 8977 h 10000"/>
                <a:gd name="connsiteX79" fmla="*/ 3891 w 10000"/>
                <a:gd name="connsiteY79" fmla="*/ 8293 h 10000"/>
                <a:gd name="connsiteX80" fmla="*/ 3502 w 10000"/>
                <a:gd name="connsiteY80" fmla="*/ 7913 h 10000"/>
                <a:gd name="connsiteX81" fmla="*/ 3242 w 10000"/>
                <a:gd name="connsiteY81" fmla="*/ 8260 h 10000"/>
                <a:gd name="connsiteX82" fmla="*/ 3028 w 10000"/>
                <a:gd name="connsiteY82" fmla="*/ 7763 h 10000"/>
                <a:gd name="connsiteX83" fmla="*/ 3261 w 10000"/>
                <a:gd name="connsiteY83" fmla="*/ 7387 h 10000"/>
                <a:gd name="connsiteX84" fmla="*/ 3518 w 10000"/>
                <a:gd name="connsiteY84" fmla="*/ 6295 h 10000"/>
                <a:gd name="connsiteX85" fmla="*/ 3261 w 10000"/>
                <a:gd name="connsiteY85" fmla="*/ 5647 h 10000"/>
                <a:gd name="connsiteX86" fmla="*/ 3374 w 10000"/>
                <a:gd name="connsiteY86" fmla="*/ 5417 h 10000"/>
                <a:gd name="connsiteX87" fmla="*/ 3848 w 10000"/>
                <a:gd name="connsiteY87" fmla="*/ 5797 h 10000"/>
                <a:gd name="connsiteX88" fmla="*/ 4148 w 10000"/>
                <a:gd name="connsiteY88" fmla="*/ 6445 h 10000"/>
                <a:gd name="connsiteX89" fmla="*/ 4472 w 10000"/>
                <a:gd name="connsiteY89" fmla="*/ 6295 h 10000"/>
                <a:gd name="connsiteX90" fmla="*/ 4686 w 10000"/>
                <a:gd name="connsiteY90" fmla="*/ 6623 h 10000"/>
                <a:gd name="connsiteX91" fmla="*/ 4858 w 10000"/>
                <a:gd name="connsiteY91" fmla="*/ 6323 h 10000"/>
                <a:gd name="connsiteX92" fmla="*/ 4799 w 10000"/>
                <a:gd name="connsiteY92" fmla="*/ 5539 h 10000"/>
                <a:gd name="connsiteX93" fmla="*/ 4686 w 10000"/>
                <a:gd name="connsiteY93" fmla="*/ 5188 h 10000"/>
                <a:gd name="connsiteX94" fmla="*/ 4989 w 10000"/>
                <a:gd name="connsiteY94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7272 w 10000"/>
                <a:gd name="connsiteY4" fmla="*/ 5549 h 10000"/>
                <a:gd name="connsiteX5" fmla="*/ 8317 w 10000"/>
                <a:gd name="connsiteY5" fmla="*/ 6356 h 10000"/>
                <a:gd name="connsiteX6" fmla="*/ 8794 w 10000"/>
                <a:gd name="connsiteY6" fmla="*/ 6323 h 10000"/>
                <a:gd name="connsiteX7" fmla="*/ 8992 w 10000"/>
                <a:gd name="connsiteY7" fmla="*/ 6023 h 10000"/>
                <a:gd name="connsiteX8" fmla="*/ 9335 w 10000"/>
                <a:gd name="connsiteY8" fmla="*/ 5994 h 10000"/>
                <a:gd name="connsiteX9" fmla="*/ 9467 w 10000"/>
                <a:gd name="connsiteY9" fmla="*/ 5689 h 10000"/>
                <a:gd name="connsiteX10" fmla="*/ 9829 w 10000"/>
                <a:gd name="connsiteY10" fmla="*/ 5629 h 10000"/>
                <a:gd name="connsiteX11" fmla="*/ 9898 w 10000"/>
                <a:gd name="connsiteY11" fmla="*/ 5600 h 10000"/>
                <a:gd name="connsiteX12" fmla="*/ 10000 w 10000"/>
                <a:gd name="connsiteY12" fmla="*/ 5239 h 10000"/>
                <a:gd name="connsiteX13" fmla="*/ 9812 w 10000"/>
                <a:gd name="connsiteY13" fmla="*/ 4962 h 10000"/>
                <a:gd name="connsiteX14" fmla="*/ 10000 w 10000"/>
                <a:gd name="connsiteY14" fmla="*/ 4662 h 10000"/>
                <a:gd name="connsiteX15" fmla="*/ 9984 w 10000"/>
                <a:gd name="connsiteY15" fmla="*/ 4629 h 10000"/>
                <a:gd name="connsiteX16" fmla="*/ 9984 w 10000"/>
                <a:gd name="connsiteY16" fmla="*/ 4024 h 10000"/>
                <a:gd name="connsiteX17" fmla="*/ 9381 w 10000"/>
                <a:gd name="connsiteY17" fmla="*/ 3180 h 10000"/>
                <a:gd name="connsiteX18" fmla="*/ 9033 w 10000"/>
                <a:gd name="connsiteY18" fmla="*/ 3180 h 10000"/>
                <a:gd name="connsiteX19" fmla="*/ 9078 w 10000"/>
                <a:gd name="connsiteY19" fmla="*/ 2270 h 10000"/>
                <a:gd name="connsiteX20" fmla="*/ 8733 w 10000"/>
                <a:gd name="connsiteY20" fmla="*/ 1754 h 10000"/>
                <a:gd name="connsiteX21" fmla="*/ 8687 w 10000"/>
                <a:gd name="connsiteY21" fmla="*/ 2359 h 10000"/>
                <a:gd name="connsiteX22" fmla="*/ 8904 w 10000"/>
                <a:gd name="connsiteY22" fmla="*/ 3269 h 10000"/>
                <a:gd name="connsiteX23" fmla="*/ 8904 w 10000"/>
                <a:gd name="connsiteY23" fmla="*/ 4085 h 10000"/>
                <a:gd name="connsiteX24" fmla="*/ 8601 w 10000"/>
                <a:gd name="connsiteY24" fmla="*/ 4325 h 10000"/>
                <a:gd name="connsiteX25" fmla="*/ 8473 w 10000"/>
                <a:gd name="connsiteY25" fmla="*/ 4841 h 10000"/>
                <a:gd name="connsiteX26" fmla="*/ 8215 w 10000"/>
                <a:gd name="connsiteY26" fmla="*/ 4536 h 10000"/>
                <a:gd name="connsiteX27" fmla="*/ 8430 w 10000"/>
                <a:gd name="connsiteY27" fmla="*/ 4174 h 10000"/>
                <a:gd name="connsiteX28" fmla="*/ 8341 w 10000"/>
                <a:gd name="connsiteY28" fmla="*/ 3630 h 10000"/>
                <a:gd name="connsiteX29" fmla="*/ 7824 w 10000"/>
                <a:gd name="connsiteY29" fmla="*/ 3780 h 10000"/>
                <a:gd name="connsiteX30" fmla="*/ 7436 w 10000"/>
                <a:gd name="connsiteY30" fmla="*/ 3419 h 10000"/>
                <a:gd name="connsiteX31" fmla="*/ 7044 w 10000"/>
                <a:gd name="connsiteY31" fmla="*/ 3720 h 10000"/>
                <a:gd name="connsiteX32" fmla="*/ 6785 w 10000"/>
                <a:gd name="connsiteY32" fmla="*/ 3330 h 10000"/>
                <a:gd name="connsiteX33" fmla="*/ 7307 w 10000"/>
                <a:gd name="connsiteY33" fmla="*/ 3114 h 10000"/>
                <a:gd name="connsiteX34" fmla="*/ 7347 w 10000"/>
                <a:gd name="connsiteY34" fmla="*/ 2664 h 10000"/>
                <a:gd name="connsiteX35" fmla="*/ 6830 w 10000"/>
                <a:gd name="connsiteY35" fmla="*/ 2575 h 10000"/>
                <a:gd name="connsiteX36" fmla="*/ 6659 w 10000"/>
                <a:gd name="connsiteY36" fmla="*/ 2964 h 10000"/>
                <a:gd name="connsiteX37" fmla="*/ 6484 w 10000"/>
                <a:gd name="connsiteY37" fmla="*/ 2664 h 10000"/>
                <a:gd name="connsiteX38" fmla="*/ 5705 w 10000"/>
                <a:gd name="connsiteY38" fmla="*/ 2575 h 10000"/>
                <a:gd name="connsiteX39" fmla="*/ 5533 w 10000"/>
                <a:gd name="connsiteY39" fmla="*/ 2814 h 10000"/>
                <a:gd name="connsiteX40" fmla="*/ 5273 w 10000"/>
                <a:gd name="connsiteY40" fmla="*/ 2575 h 10000"/>
                <a:gd name="connsiteX41" fmla="*/ 4971 w 10000"/>
                <a:gd name="connsiteY41" fmla="*/ 3114 h 10000"/>
                <a:gd name="connsiteX42" fmla="*/ 4585 w 10000"/>
                <a:gd name="connsiteY42" fmla="*/ 2875 h 10000"/>
                <a:gd name="connsiteX43" fmla="*/ 4756 w 10000"/>
                <a:gd name="connsiteY43" fmla="*/ 1909 h 10000"/>
                <a:gd name="connsiteX44" fmla="*/ 5188 w 10000"/>
                <a:gd name="connsiteY44" fmla="*/ 2059 h 10000"/>
                <a:gd name="connsiteX45" fmla="*/ 5230 w 10000"/>
                <a:gd name="connsiteY45" fmla="*/ 994 h 10000"/>
                <a:gd name="connsiteX46" fmla="*/ 4670 w 10000"/>
                <a:gd name="connsiteY46" fmla="*/ 0 h 10000"/>
                <a:gd name="connsiteX47" fmla="*/ 4756 w 10000"/>
                <a:gd name="connsiteY47" fmla="*/ 1055 h 10000"/>
                <a:gd name="connsiteX48" fmla="*/ 4193 w 10000"/>
                <a:gd name="connsiteY48" fmla="*/ 1660 h 10000"/>
                <a:gd name="connsiteX49" fmla="*/ 4148 w 10000"/>
                <a:gd name="connsiteY49" fmla="*/ 2514 h 10000"/>
                <a:gd name="connsiteX50" fmla="*/ 3987 w 10000"/>
                <a:gd name="connsiteY50" fmla="*/ 2692 h 10000"/>
                <a:gd name="connsiteX51" fmla="*/ 3891 w 10000"/>
                <a:gd name="connsiteY51" fmla="*/ 2814 h 10000"/>
                <a:gd name="connsiteX52" fmla="*/ 3502 w 10000"/>
                <a:gd name="connsiteY52" fmla="*/ 1965 h 10000"/>
                <a:gd name="connsiteX53" fmla="*/ 2811 w 10000"/>
                <a:gd name="connsiteY53" fmla="*/ 1965 h 10000"/>
                <a:gd name="connsiteX54" fmla="*/ 2422 w 10000"/>
                <a:gd name="connsiteY54" fmla="*/ 2420 h 10000"/>
                <a:gd name="connsiteX55" fmla="*/ 2248 w 10000"/>
                <a:gd name="connsiteY55" fmla="*/ 3114 h 10000"/>
                <a:gd name="connsiteX56" fmla="*/ 1860 w 10000"/>
                <a:gd name="connsiteY56" fmla="*/ 2359 h 10000"/>
                <a:gd name="connsiteX57" fmla="*/ 1602 w 10000"/>
                <a:gd name="connsiteY57" fmla="*/ 1454 h 10000"/>
                <a:gd name="connsiteX58" fmla="*/ 1385 w 10000"/>
                <a:gd name="connsiteY58" fmla="*/ 1909 h 10000"/>
                <a:gd name="connsiteX59" fmla="*/ 1428 w 10000"/>
                <a:gd name="connsiteY59" fmla="*/ 2814 h 10000"/>
                <a:gd name="connsiteX60" fmla="*/ 916 w 10000"/>
                <a:gd name="connsiteY60" fmla="*/ 2664 h 10000"/>
                <a:gd name="connsiteX61" fmla="*/ 756 w 10000"/>
                <a:gd name="connsiteY61" fmla="*/ 2692 h 10000"/>
                <a:gd name="connsiteX62" fmla="*/ 477 w 10000"/>
                <a:gd name="connsiteY62" fmla="*/ 3372 h 10000"/>
                <a:gd name="connsiteX63" fmla="*/ 648 w 10000"/>
                <a:gd name="connsiteY63" fmla="*/ 3907 h 10000"/>
                <a:gd name="connsiteX64" fmla="*/ 477 w 10000"/>
                <a:gd name="connsiteY64" fmla="*/ 4733 h 10000"/>
                <a:gd name="connsiteX65" fmla="*/ 174 w 10000"/>
                <a:gd name="connsiteY65" fmla="*/ 5188 h 10000"/>
                <a:gd name="connsiteX66" fmla="*/ 0 w 10000"/>
                <a:gd name="connsiteY66" fmla="*/ 5446 h 10000"/>
                <a:gd name="connsiteX67" fmla="*/ 62 w 10000"/>
                <a:gd name="connsiteY67" fmla="*/ 6323 h 10000"/>
                <a:gd name="connsiteX68" fmla="*/ 694 w 10000"/>
                <a:gd name="connsiteY68" fmla="*/ 7416 h 10000"/>
                <a:gd name="connsiteX69" fmla="*/ 1040 w 10000"/>
                <a:gd name="connsiteY69" fmla="*/ 7387 h 10000"/>
                <a:gd name="connsiteX70" fmla="*/ 1099 w 10000"/>
                <a:gd name="connsiteY70" fmla="*/ 7866 h 10000"/>
                <a:gd name="connsiteX71" fmla="*/ 1487 w 10000"/>
                <a:gd name="connsiteY71" fmla="*/ 8021 h 10000"/>
                <a:gd name="connsiteX72" fmla="*/ 2050 w 10000"/>
                <a:gd name="connsiteY72" fmla="*/ 8621 h 10000"/>
                <a:gd name="connsiteX73" fmla="*/ 2248 w 10000"/>
                <a:gd name="connsiteY73" fmla="*/ 9137 h 10000"/>
                <a:gd name="connsiteX74" fmla="*/ 2655 w 10000"/>
                <a:gd name="connsiteY74" fmla="*/ 9278 h 10000"/>
                <a:gd name="connsiteX75" fmla="*/ 2671 w 10000"/>
                <a:gd name="connsiteY75" fmla="*/ 10000 h 10000"/>
                <a:gd name="connsiteX76" fmla="*/ 2870 w 10000"/>
                <a:gd name="connsiteY76" fmla="*/ 9653 h 10000"/>
                <a:gd name="connsiteX77" fmla="*/ 3285 w 10000"/>
                <a:gd name="connsiteY77" fmla="*/ 9686 h 10000"/>
                <a:gd name="connsiteX78" fmla="*/ 3215 w 10000"/>
                <a:gd name="connsiteY78" fmla="*/ 8977 h 10000"/>
                <a:gd name="connsiteX79" fmla="*/ 3891 w 10000"/>
                <a:gd name="connsiteY79" fmla="*/ 8293 h 10000"/>
                <a:gd name="connsiteX80" fmla="*/ 3502 w 10000"/>
                <a:gd name="connsiteY80" fmla="*/ 7913 h 10000"/>
                <a:gd name="connsiteX81" fmla="*/ 3242 w 10000"/>
                <a:gd name="connsiteY81" fmla="*/ 8260 h 10000"/>
                <a:gd name="connsiteX82" fmla="*/ 3028 w 10000"/>
                <a:gd name="connsiteY82" fmla="*/ 7763 h 10000"/>
                <a:gd name="connsiteX83" fmla="*/ 3261 w 10000"/>
                <a:gd name="connsiteY83" fmla="*/ 7387 h 10000"/>
                <a:gd name="connsiteX84" fmla="*/ 3518 w 10000"/>
                <a:gd name="connsiteY84" fmla="*/ 6295 h 10000"/>
                <a:gd name="connsiteX85" fmla="*/ 3261 w 10000"/>
                <a:gd name="connsiteY85" fmla="*/ 5647 h 10000"/>
                <a:gd name="connsiteX86" fmla="*/ 3374 w 10000"/>
                <a:gd name="connsiteY86" fmla="*/ 5417 h 10000"/>
                <a:gd name="connsiteX87" fmla="*/ 3848 w 10000"/>
                <a:gd name="connsiteY87" fmla="*/ 5797 h 10000"/>
                <a:gd name="connsiteX88" fmla="*/ 4148 w 10000"/>
                <a:gd name="connsiteY88" fmla="*/ 6445 h 10000"/>
                <a:gd name="connsiteX89" fmla="*/ 4472 w 10000"/>
                <a:gd name="connsiteY89" fmla="*/ 6295 h 10000"/>
                <a:gd name="connsiteX90" fmla="*/ 4686 w 10000"/>
                <a:gd name="connsiteY90" fmla="*/ 6623 h 10000"/>
                <a:gd name="connsiteX91" fmla="*/ 4858 w 10000"/>
                <a:gd name="connsiteY91" fmla="*/ 6323 h 10000"/>
                <a:gd name="connsiteX92" fmla="*/ 4799 w 10000"/>
                <a:gd name="connsiteY92" fmla="*/ 5539 h 10000"/>
                <a:gd name="connsiteX93" fmla="*/ 4686 w 10000"/>
                <a:gd name="connsiteY93" fmla="*/ 5188 h 10000"/>
                <a:gd name="connsiteX94" fmla="*/ 4989 w 10000"/>
                <a:gd name="connsiteY94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8317 w 10000"/>
                <a:gd name="connsiteY4" fmla="*/ 6356 h 10000"/>
                <a:gd name="connsiteX5" fmla="*/ 8794 w 10000"/>
                <a:gd name="connsiteY5" fmla="*/ 6323 h 10000"/>
                <a:gd name="connsiteX6" fmla="*/ 8992 w 10000"/>
                <a:gd name="connsiteY6" fmla="*/ 6023 h 10000"/>
                <a:gd name="connsiteX7" fmla="*/ 9335 w 10000"/>
                <a:gd name="connsiteY7" fmla="*/ 5994 h 10000"/>
                <a:gd name="connsiteX8" fmla="*/ 9467 w 10000"/>
                <a:gd name="connsiteY8" fmla="*/ 5689 h 10000"/>
                <a:gd name="connsiteX9" fmla="*/ 9829 w 10000"/>
                <a:gd name="connsiteY9" fmla="*/ 5629 h 10000"/>
                <a:gd name="connsiteX10" fmla="*/ 9898 w 10000"/>
                <a:gd name="connsiteY10" fmla="*/ 5600 h 10000"/>
                <a:gd name="connsiteX11" fmla="*/ 10000 w 10000"/>
                <a:gd name="connsiteY11" fmla="*/ 5239 h 10000"/>
                <a:gd name="connsiteX12" fmla="*/ 9812 w 10000"/>
                <a:gd name="connsiteY12" fmla="*/ 4962 h 10000"/>
                <a:gd name="connsiteX13" fmla="*/ 10000 w 10000"/>
                <a:gd name="connsiteY13" fmla="*/ 4662 h 10000"/>
                <a:gd name="connsiteX14" fmla="*/ 9984 w 10000"/>
                <a:gd name="connsiteY14" fmla="*/ 4629 h 10000"/>
                <a:gd name="connsiteX15" fmla="*/ 9984 w 10000"/>
                <a:gd name="connsiteY15" fmla="*/ 4024 h 10000"/>
                <a:gd name="connsiteX16" fmla="*/ 9381 w 10000"/>
                <a:gd name="connsiteY16" fmla="*/ 3180 h 10000"/>
                <a:gd name="connsiteX17" fmla="*/ 9033 w 10000"/>
                <a:gd name="connsiteY17" fmla="*/ 3180 h 10000"/>
                <a:gd name="connsiteX18" fmla="*/ 9078 w 10000"/>
                <a:gd name="connsiteY18" fmla="*/ 2270 h 10000"/>
                <a:gd name="connsiteX19" fmla="*/ 8733 w 10000"/>
                <a:gd name="connsiteY19" fmla="*/ 1754 h 10000"/>
                <a:gd name="connsiteX20" fmla="*/ 8687 w 10000"/>
                <a:gd name="connsiteY20" fmla="*/ 2359 h 10000"/>
                <a:gd name="connsiteX21" fmla="*/ 8904 w 10000"/>
                <a:gd name="connsiteY21" fmla="*/ 3269 h 10000"/>
                <a:gd name="connsiteX22" fmla="*/ 8904 w 10000"/>
                <a:gd name="connsiteY22" fmla="*/ 4085 h 10000"/>
                <a:gd name="connsiteX23" fmla="*/ 8601 w 10000"/>
                <a:gd name="connsiteY23" fmla="*/ 4325 h 10000"/>
                <a:gd name="connsiteX24" fmla="*/ 8473 w 10000"/>
                <a:gd name="connsiteY24" fmla="*/ 4841 h 10000"/>
                <a:gd name="connsiteX25" fmla="*/ 8215 w 10000"/>
                <a:gd name="connsiteY25" fmla="*/ 4536 h 10000"/>
                <a:gd name="connsiteX26" fmla="*/ 8430 w 10000"/>
                <a:gd name="connsiteY26" fmla="*/ 4174 h 10000"/>
                <a:gd name="connsiteX27" fmla="*/ 8341 w 10000"/>
                <a:gd name="connsiteY27" fmla="*/ 3630 h 10000"/>
                <a:gd name="connsiteX28" fmla="*/ 7824 w 10000"/>
                <a:gd name="connsiteY28" fmla="*/ 3780 h 10000"/>
                <a:gd name="connsiteX29" fmla="*/ 7436 w 10000"/>
                <a:gd name="connsiteY29" fmla="*/ 3419 h 10000"/>
                <a:gd name="connsiteX30" fmla="*/ 7044 w 10000"/>
                <a:gd name="connsiteY30" fmla="*/ 3720 h 10000"/>
                <a:gd name="connsiteX31" fmla="*/ 6785 w 10000"/>
                <a:gd name="connsiteY31" fmla="*/ 3330 h 10000"/>
                <a:gd name="connsiteX32" fmla="*/ 7307 w 10000"/>
                <a:gd name="connsiteY32" fmla="*/ 3114 h 10000"/>
                <a:gd name="connsiteX33" fmla="*/ 7347 w 10000"/>
                <a:gd name="connsiteY33" fmla="*/ 2664 h 10000"/>
                <a:gd name="connsiteX34" fmla="*/ 6830 w 10000"/>
                <a:gd name="connsiteY34" fmla="*/ 2575 h 10000"/>
                <a:gd name="connsiteX35" fmla="*/ 6659 w 10000"/>
                <a:gd name="connsiteY35" fmla="*/ 2964 h 10000"/>
                <a:gd name="connsiteX36" fmla="*/ 6484 w 10000"/>
                <a:gd name="connsiteY36" fmla="*/ 2664 h 10000"/>
                <a:gd name="connsiteX37" fmla="*/ 5705 w 10000"/>
                <a:gd name="connsiteY37" fmla="*/ 2575 h 10000"/>
                <a:gd name="connsiteX38" fmla="*/ 5533 w 10000"/>
                <a:gd name="connsiteY38" fmla="*/ 2814 h 10000"/>
                <a:gd name="connsiteX39" fmla="*/ 5273 w 10000"/>
                <a:gd name="connsiteY39" fmla="*/ 2575 h 10000"/>
                <a:gd name="connsiteX40" fmla="*/ 4971 w 10000"/>
                <a:gd name="connsiteY40" fmla="*/ 3114 h 10000"/>
                <a:gd name="connsiteX41" fmla="*/ 4585 w 10000"/>
                <a:gd name="connsiteY41" fmla="*/ 2875 h 10000"/>
                <a:gd name="connsiteX42" fmla="*/ 4756 w 10000"/>
                <a:gd name="connsiteY42" fmla="*/ 1909 h 10000"/>
                <a:gd name="connsiteX43" fmla="*/ 5188 w 10000"/>
                <a:gd name="connsiteY43" fmla="*/ 2059 h 10000"/>
                <a:gd name="connsiteX44" fmla="*/ 5230 w 10000"/>
                <a:gd name="connsiteY44" fmla="*/ 994 h 10000"/>
                <a:gd name="connsiteX45" fmla="*/ 4670 w 10000"/>
                <a:gd name="connsiteY45" fmla="*/ 0 h 10000"/>
                <a:gd name="connsiteX46" fmla="*/ 4756 w 10000"/>
                <a:gd name="connsiteY46" fmla="*/ 1055 h 10000"/>
                <a:gd name="connsiteX47" fmla="*/ 4193 w 10000"/>
                <a:gd name="connsiteY47" fmla="*/ 1660 h 10000"/>
                <a:gd name="connsiteX48" fmla="*/ 4148 w 10000"/>
                <a:gd name="connsiteY48" fmla="*/ 2514 h 10000"/>
                <a:gd name="connsiteX49" fmla="*/ 3987 w 10000"/>
                <a:gd name="connsiteY49" fmla="*/ 2692 h 10000"/>
                <a:gd name="connsiteX50" fmla="*/ 3891 w 10000"/>
                <a:gd name="connsiteY50" fmla="*/ 2814 h 10000"/>
                <a:gd name="connsiteX51" fmla="*/ 3502 w 10000"/>
                <a:gd name="connsiteY51" fmla="*/ 1965 h 10000"/>
                <a:gd name="connsiteX52" fmla="*/ 2811 w 10000"/>
                <a:gd name="connsiteY52" fmla="*/ 1965 h 10000"/>
                <a:gd name="connsiteX53" fmla="*/ 2422 w 10000"/>
                <a:gd name="connsiteY53" fmla="*/ 2420 h 10000"/>
                <a:gd name="connsiteX54" fmla="*/ 2248 w 10000"/>
                <a:gd name="connsiteY54" fmla="*/ 3114 h 10000"/>
                <a:gd name="connsiteX55" fmla="*/ 1860 w 10000"/>
                <a:gd name="connsiteY55" fmla="*/ 2359 h 10000"/>
                <a:gd name="connsiteX56" fmla="*/ 1602 w 10000"/>
                <a:gd name="connsiteY56" fmla="*/ 1454 h 10000"/>
                <a:gd name="connsiteX57" fmla="*/ 1385 w 10000"/>
                <a:gd name="connsiteY57" fmla="*/ 1909 h 10000"/>
                <a:gd name="connsiteX58" fmla="*/ 1428 w 10000"/>
                <a:gd name="connsiteY58" fmla="*/ 2814 h 10000"/>
                <a:gd name="connsiteX59" fmla="*/ 916 w 10000"/>
                <a:gd name="connsiteY59" fmla="*/ 2664 h 10000"/>
                <a:gd name="connsiteX60" fmla="*/ 756 w 10000"/>
                <a:gd name="connsiteY60" fmla="*/ 2692 h 10000"/>
                <a:gd name="connsiteX61" fmla="*/ 477 w 10000"/>
                <a:gd name="connsiteY61" fmla="*/ 3372 h 10000"/>
                <a:gd name="connsiteX62" fmla="*/ 648 w 10000"/>
                <a:gd name="connsiteY62" fmla="*/ 3907 h 10000"/>
                <a:gd name="connsiteX63" fmla="*/ 477 w 10000"/>
                <a:gd name="connsiteY63" fmla="*/ 4733 h 10000"/>
                <a:gd name="connsiteX64" fmla="*/ 174 w 10000"/>
                <a:gd name="connsiteY64" fmla="*/ 5188 h 10000"/>
                <a:gd name="connsiteX65" fmla="*/ 0 w 10000"/>
                <a:gd name="connsiteY65" fmla="*/ 5446 h 10000"/>
                <a:gd name="connsiteX66" fmla="*/ 62 w 10000"/>
                <a:gd name="connsiteY66" fmla="*/ 6323 h 10000"/>
                <a:gd name="connsiteX67" fmla="*/ 694 w 10000"/>
                <a:gd name="connsiteY67" fmla="*/ 7416 h 10000"/>
                <a:gd name="connsiteX68" fmla="*/ 1040 w 10000"/>
                <a:gd name="connsiteY68" fmla="*/ 7387 h 10000"/>
                <a:gd name="connsiteX69" fmla="*/ 1099 w 10000"/>
                <a:gd name="connsiteY69" fmla="*/ 7866 h 10000"/>
                <a:gd name="connsiteX70" fmla="*/ 1487 w 10000"/>
                <a:gd name="connsiteY70" fmla="*/ 8021 h 10000"/>
                <a:gd name="connsiteX71" fmla="*/ 2050 w 10000"/>
                <a:gd name="connsiteY71" fmla="*/ 8621 h 10000"/>
                <a:gd name="connsiteX72" fmla="*/ 2248 w 10000"/>
                <a:gd name="connsiteY72" fmla="*/ 9137 h 10000"/>
                <a:gd name="connsiteX73" fmla="*/ 2655 w 10000"/>
                <a:gd name="connsiteY73" fmla="*/ 9278 h 10000"/>
                <a:gd name="connsiteX74" fmla="*/ 2671 w 10000"/>
                <a:gd name="connsiteY74" fmla="*/ 10000 h 10000"/>
                <a:gd name="connsiteX75" fmla="*/ 2870 w 10000"/>
                <a:gd name="connsiteY75" fmla="*/ 9653 h 10000"/>
                <a:gd name="connsiteX76" fmla="*/ 3285 w 10000"/>
                <a:gd name="connsiteY76" fmla="*/ 9686 h 10000"/>
                <a:gd name="connsiteX77" fmla="*/ 3215 w 10000"/>
                <a:gd name="connsiteY77" fmla="*/ 8977 h 10000"/>
                <a:gd name="connsiteX78" fmla="*/ 3891 w 10000"/>
                <a:gd name="connsiteY78" fmla="*/ 8293 h 10000"/>
                <a:gd name="connsiteX79" fmla="*/ 3502 w 10000"/>
                <a:gd name="connsiteY79" fmla="*/ 7913 h 10000"/>
                <a:gd name="connsiteX80" fmla="*/ 3242 w 10000"/>
                <a:gd name="connsiteY80" fmla="*/ 8260 h 10000"/>
                <a:gd name="connsiteX81" fmla="*/ 3028 w 10000"/>
                <a:gd name="connsiteY81" fmla="*/ 7763 h 10000"/>
                <a:gd name="connsiteX82" fmla="*/ 3261 w 10000"/>
                <a:gd name="connsiteY82" fmla="*/ 7387 h 10000"/>
                <a:gd name="connsiteX83" fmla="*/ 3518 w 10000"/>
                <a:gd name="connsiteY83" fmla="*/ 6295 h 10000"/>
                <a:gd name="connsiteX84" fmla="*/ 3261 w 10000"/>
                <a:gd name="connsiteY84" fmla="*/ 5647 h 10000"/>
                <a:gd name="connsiteX85" fmla="*/ 3374 w 10000"/>
                <a:gd name="connsiteY85" fmla="*/ 5417 h 10000"/>
                <a:gd name="connsiteX86" fmla="*/ 3848 w 10000"/>
                <a:gd name="connsiteY86" fmla="*/ 5797 h 10000"/>
                <a:gd name="connsiteX87" fmla="*/ 4148 w 10000"/>
                <a:gd name="connsiteY87" fmla="*/ 6445 h 10000"/>
                <a:gd name="connsiteX88" fmla="*/ 4472 w 10000"/>
                <a:gd name="connsiteY88" fmla="*/ 6295 h 10000"/>
                <a:gd name="connsiteX89" fmla="*/ 4686 w 10000"/>
                <a:gd name="connsiteY89" fmla="*/ 6623 h 10000"/>
                <a:gd name="connsiteX90" fmla="*/ 4858 w 10000"/>
                <a:gd name="connsiteY90" fmla="*/ 6323 h 10000"/>
                <a:gd name="connsiteX91" fmla="*/ 4799 w 10000"/>
                <a:gd name="connsiteY91" fmla="*/ 5539 h 10000"/>
                <a:gd name="connsiteX92" fmla="*/ 4686 w 10000"/>
                <a:gd name="connsiteY92" fmla="*/ 5188 h 10000"/>
                <a:gd name="connsiteX93" fmla="*/ 4989 w 10000"/>
                <a:gd name="connsiteY93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8794 w 10000"/>
                <a:gd name="connsiteY4" fmla="*/ 6323 h 10000"/>
                <a:gd name="connsiteX5" fmla="*/ 8992 w 10000"/>
                <a:gd name="connsiteY5" fmla="*/ 6023 h 10000"/>
                <a:gd name="connsiteX6" fmla="*/ 9335 w 10000"/>
                <a:gd name="connsiteY6" fmla="*/ 5994 h 10000"/>
                <a:gd name="connsiteX7" fmla="*/ 9467 w 10000"/>
                <a:gd name="connsiteY7" fmla="*/ 5689 h 10000"/>
                <a:gd name="connsiteX8" fmla="*/ 9829 w 10000"/>
                <a:gd name="connsiteY8" fmla="*/ 5629 h 10000"/>
                <a:gd name="connsiteX9" fmla="*/ 9898 w 10000"/>
                <a:gd name="connsiteY9" fmla="*/ 5600 h 10000"/>
                <a:gd name="connsiteX10" fmla="*/ 10000 w 10000"/>
                <a:gd name="connsiteY10" fmla="*/ 5239 h 10000"/>
                <a:gd name="connsiteX11" fmla="*/ 9812 w 10000"/>
                <a:gd name="connsiteY11" fmla="*/ 4962 h 10000"/>
                <a:gd name="connsiteX12" fmla="*/ 10000 w 10000"/>
                <a:gd name="connsiteY12" fmla="*/ 4662 h 10000"/>
                <a:gd name="connsiteX13" fmla="*/ 9984 w 10000"/>
                <a:gd name="connsiteY13" fmla="*/ 4629 h 10000"/>
                <a:gd name="connsiteX14" fmla="*/ 9984 w 10000"/>
                <a:gd name="connsiteY14" fmla="*/ 4024 h 10000"/>
                <a:gd name="connsiteX15" fmla="*/ 9381 w 10000"/>
                <a:gd name="connsiteY15" fmla="*/ 3180 h 10000"/>
                <a:gd name="connsiteX16" fmla="*/ 9033 w 10000"/>
                <a:gd name="connsiteY16" fmla="*/ 3180 h 10000"/>
                <a:gd name="connsiteX17" fmla="*/ 9078 w 10000"/>
                <a:gd name="connsiteY17" fmla="*/ 2270 h 10000"/>
                <a:gd name="connsiteX18" fmla="*/ 8733 w 10000"/>
                <a:gd name="connsiteY18" fmla="*/ 1754 h 10000"/>
                <a:gd name="connsiteX19" fmla="*/ 8687 w 10000"/>
                <a:gd name="connsiteY19" fmla="*/ 2359 h 10000"/>
                <a:gd name="connsiteX20" fmla="*/ 8904 w 10000"/>
                <a:gd name="connsiteY20" fmla="*/ 3269 h 10000"/>
                <a:gd name="connsiteX21" fmla="*/ 8904 w 10000"/>
                <a:gd name="connsiteY21" fmla="*/ 4085 h 10000"/>
                <a:gd name="connsiteX22" fmla="*/ 8601 w 10000"/>
                <a:gd name="connsiteY22" fmla="*/ 4325 h 10000"/>
                <a:gd name="connsiteX23" fmla="*/ 8473 w 10000"/>
                <a:gd name="connsiteY23" fmla="*/ 4841 h 10000"/>
                <a:gd name="connsiteX24" fmla="*/ 8215 w 10000"/>
                <a:gd name="connsiteY24" fmla="*/ 4536 h 10000"/>
                <a:gd name="connsiteX25" fmla="*/ 8430 w 10000"/>
                <a:gd name="connsiteY25" fmla="*/ 4174 h 10000"/>
                <a:gd name="connsiteX26" fmla="*/ 8341 w 10000"/>
                <a:gd name="connsiteY26" fmla="*/ 3630 h 10000"/>
                <a:gd name="connsiteX27" fmla="*/ 7824 w 10000"/>
                <a:gd name="connsiteY27" fmla="*/ 3780 h 10000"/>
                <a:gd name="connsiteX28" fmla="*/ 7436 w 10000"/>
                <a:gd name="connsiteY28" fmla="*/ 3419 h 10000"/>
                <a:gd name="connsiteX29" fmla="*/ 7044 w 10000"/>
                <a:gd name="connsiteY29" fmla="*/ 3720 h 10000"/>
                <a:gd name="connsiteX30" fmla="*/ 6785 w 10000"/>
                <a:gd name="connsiteY30" fmla="*/ 3330 h 10000"/>
                <a:gd name="connsiteX31" fmla="*/ 7307 w 10000"/>
                <a:gd name="connsiteY31" fmla="*/ 3114 h 10000"/>
                <a:gd name="connsiteX32" fmla="*/ 7347 w 10000"/>
                <a:gd name="connsiteY32" fmla="*/ 2664 h 10000"/>
                <a:gd name="connsiteX33" fmla="*/ 6830 w 10000"/>
                <a:gd name="connsiteY33" fmla="*/ 2575 h 10000"/>
                <a:gd name="connsiteX34" fmla="*/ 6659 w 10000"/>
                <a:gd name="connsiteY34" fmla="*/ 2964 h 10000"/>
                <a:gd name="connsiteX35" fmla="*/ 6484 w 10000"/>
                <a:gd name="connsiteY35" fmla="*/ 2664 h 10000"/>
                <a:gd name="connsiteX36" fmla="*/ 5705 w 10000"/>
                <a:gd name="connsiteY36" fmla="*/ 2575 h 10000"/>
                <a:gd name="connsiteX37" fmla="*/ 5533 w 10000"/>
                <a:gd name="connsiteY37" fmla="*/ 2814 h 10000"/>
                <a:gd name="connsiteX38" fmla="*/ 5273 w 10000"/>
                <a:gd name="connsiteY38" fmla="*/ 2575 h 10000"/>
                <a:gd name="connsiteX39" fmla="*/ 4971 w 10000"/>
                <a:gd name="connsiteY39" fmla="*/ 3114 h 10000"/>
                <a:gd name="connsiteX40" fmla="*/ 4585 w 10000"/>
                <a:gd name="connsiteY40" fmla="*/ 2875 h 10000"/>
                <a:gd name="connsiteX41" fmla="*/ 4756 w 10000"/>
                <a:gd name="connsiteY41" fmla="*/ 1909 h 10000"/>
                <a:gd name="connsiteX42" fmla="*/ 5188 w 10000"/>
                <a:gd name="connsiteY42" fmla="*/ 2059 h 10000"/>
                <a:gd name="connsiteX43" fmla="*/ 5230 w 10000"/>
                <a:gd name="connsiteY43" fmla="*/ 994 h 10000"/>
                <a:gd name="connsiteX44" fmla="*/ 4670 w 10000"/>
                <a:gd name="connsiteY44" fmla="*/ 0 h 10000"/>
                <a:gd name="connsiteX45" fmla="*/ 4756 w 10000"/>
                <a:gd name="connsiteY45" fmla="*/ 1055 h 10000"/>
                <a:gd name="connsiteX46" fmla="*/ 4193 w 10000"/>
                <a:gd name="connsiteY46" fmla="*/ 1660 h 10000"/>
                <a:gd name="connsiteX47" fmla="*/ 4148 w 10000"/>
                <a:gd name="connsiteY47" fmla="*/ 2514 h 10000"/>
                <a:gd name="connsiteX48" fmla="*/ 3987 w 10000"/>
                <a:gd name="connsiteY48" fmla="*/ 2692 h 10000"/>
                <a:gd name="connsiteX49" fmla="*/ 3891 w 10000"/>
                <a:gd name="connsiteY49" fmla="*/ 2814 h 10000"/>
                <a:gd name="connsiteX50" fmla="*/ 3502 w 10000"/>
                <a:gd name="connsiteY50" fmla="*/ 1965 h 10000"/>
                <a:gd name="connsiteX51" fmla="*/ 2811 w 10000"/>
                <a:gd name="connsiteY51" fmla="*/ 1965 h 10000"/>
                <a:gd name="connsiteX52" fmla="*/ 2422 w 10000"/>
                <a:gd name="connsiteY52" fmla="*/ 2420 h 10000"/>
                <a:gd name="connsiteX53" fmla="*/ 2248 w 10000"/>
                <a:gd name="connsiteY53" fmla="*/ 3114 h 10000"/>
                <a:gd name="connsiteX54" fmla="*/ 1860 w 10000"/>
                <a:gd name="connsiteY54" fmla="*/ 2359 h 10000"/>
                <a:gd name="connsiteX55" fmla="*/ 1602 w 10000"/>
                <a:gd name="connsiteY55" fmla="*/ 1454 h 10000"/>
                <a:gd name="connsiteX56" fmla="*/ 1385 w 10000"/>
                <a:gd name="connsiteY56" fmla="*/ 1909 h 10000"/>
                <a:gd name="connsiteX57" fmla="*/ 1428 w 10000"/>
                <a:gd name="connsiteY57" fmla="*/ 2814 h 10000"/>
                <a:gd name="connsiteX58" fmla="*/ 916 w 10000"/>
                <a:gd name="connsiteY58" fmla="*/ 2664 h 10000"/>
                <a:gd name="connsiteX59" fmla="*/ 756 w 10000"/>
                <a:gd name="connsiteY59" fmla="*/ 2692 h 10000"/>
                <a:gd name="connsiteX60" fmla="*/ 477 w 10000"/>
                <a:gd name="connsiteY60" fmla="*/ 3372 h 10000"/>
                <a:gd name="connsiteX61" fmla="*/ 648 w 10000"/>
                <a:gd name="connsiteY61" fmla="*/ 3907 h 10000"/>
                <a:gd name="connsiteX62" fmla="*/ 477 w 10000"/>
                <a:gd name="connsiteY62" fmla="*/ 4733 h 10000"/>
                <a:gd name="connsiteX63" fmla="*/ 174 w 10000"/>
                <a:gd name="connsiteY63" fmla="*/ 5188 h 10000"/>
                <a:gd name="connsiteX64" fmla="*/ 0 w 10000"/>
                <a:gd name="connsiteY64" fmla="*/ 5446 h 10000"/>
                <a:gd name="connsiteX65" fmla="*/ 62 w 10000"/>
                <a:gd name="connsiteY65" fmla="*/ 6323 h 10000"/>
                <a:gd name="connsiteX66" fmla="*/ 694 w 10000"/>
                <a:gd name="connsiteY66" fmla="*/ 7416 h 10000"/>
                <a:gd name="connsiteX67" fmla="*/ 1040 w 10000"/>
                <a:gd name="connsiteY67" fmla="*/ 7387 h 10000"/>
                <a:gd name="connsiteX68" fmla="*/ 1099 w 10000"/>
                <a:gd name="connsiteY68" fmla="*/ 7866 h 10000"/>
                <a:gd name="connsiteX69" fmla="*/ 1487 w 10000"/>
                <a:gd name="connsiteY69" fmla="*/ 8021 h 10000"/>
                <a:gd name="connsiteX70" fmla="*/ 2050 w 10000"/>
                <a:gd name="connsiteY70" fmla="*/ 8621 h 10000"/>
                <a:gd name="connsiteX71" fmla="*/ 2248 w 10000"/>
                <a:gd name="connsiteY71" fmla="*/ 9137 h 10000"/>
                <a:gd name="connsiteX72" fmla="*/ 2655 w 10000"/>
                <a:gd name="connsiteY72" fmla="*/ 9278 h 10000"/>
                <a:gd name="connsiteX73" fmla="*/ 2671 w 10000"/>
                <a:gd name="connsiteY73" fmla="*/ 10000 h 10000"/>
                <a:gd name="connsiteX74" fmla="*/ 2870 w 10000"/>
                <a:gd name="connsiteY74" fmla="*/ 9653 h 10000"/>
                <a:gd name="connsiteX75" fmla="*/ 3285 w 10000"/>
                <a:gd name="connsiteY75" fmla="*/ 9686 h 10000"/>
                <a:gd name="connsiteX76" fmla="*/ 3215 w 10000"/>
                <a:gd name="connsiteY76" fmla="*/ 8977 h 10000"/>
                <a:gd name="connsiteX77" fmla="*/ 3891 w 10000"/>
                <a:gd name="connsiteY77" fmla="*/ 8293 h 10000"/>
                <a:gd name="connsiteX78" fmla="*/ 3502 w 10000"/>
                <a:gd name="connsiteY78" fmla="*/ 7913 h 10000"/>
                <a:gd name="connsiteX79" fmla="*/ 3242 w 10000"/>
                <a:gd name="connsiteY79" fmla="*/ 8260 h 10000"/>
                <a:gd name="connsiteX80" fmla="*/ 3028 w 10000"/>
                <a:gd name="connsiteY80" fmla="*/ 7763 h 10000"/>
                <a:gd name="connsiteX81" fmla="*/ 3261 w 10000"/>
                <a:gd name="connsiteY81" fmla="*/ 7387 h 10000"/>
                <a:gd name="connsiteX82" fmla="*/ 3518 w 10000"/>
                <a:gd name="connsiteY82" fmla="*/ 6295 h 10000"/>
                <a:gd name="connsiteX83" fmla="*/ 3261 w 10000"/>
                <a:gd name="connsiteY83" fmla="*/ 5647 h 10000"/>
                <a:gd name="connsiteX84" fmla="*/ 3374 w 10000"/>
                <a:gd name="connsiteY84" fmla="*/ 5417 h 10000"/>
                <a:gd name="connsiteX85" fmla="*/ 3848 w 10000"/>
                <a:gd name="connsiteY85" fmla="*/ 5797 h 10000"/>
                <a:gd name="connsiteX86" fmla="*/ 4148 w 10000"/>
                <a:gd name="connsiteY86" fmla="*/ 6445 h 10000"/>
                <a:gd name="connsiteX87" fmla="*/ 4472 w 10000"/>
                <a:gd name="connsiteY87" fmla="*/ 6295 h 10000"/>
                <a:gd name="connsiteX88" fmla="*/ 4686 w 10000"/>
                <a:gd name="connsiteY88" fmla="*/ 6623 h 10000"/>
                <a:gd name="connsiteX89" fmla="*/ 4858 w 10000"/>
                <a:gd name="connsiteY89" fmla="*/ 6323 h 10000"/>
                <a:gd name="connsiteX90" fmla="*/ 4799 w 10000"/>
                <a:gd name="connsiteY90" fmla="*/ 5539 h 10000"/>
                <a:gd name="connsiteX91" fmla="*/ 4686 w 10000"/>
                <a:gd name="connsiteY91" fmla="*/ 5188 h 10000"/>
                <a:gd name="connsiteX92" fmla="*/ 4989 w 10000"/>
                <a:gd name="connsiteY92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8992 w 10000"/>
                <a:gd name="connsiteY4" fmla="*/ 6023 h 10000"/>
                <a:gd name="connsiteX5" fmla="*/ 9335 w 10000"/>
                <a:gd name="connsiteY5" fmla="*/ 5994 h 10000"/>
                <a:gd name="connsiteX6" fmla="*/ 9467 w 10000"/>
                <a:gd name="connsiteY6" fmla="*/ 5689 h 10000"/>
                <a:gd name="connsiteX7" fmla="*/ 9829 w 10000"/>
                <a:gd name="connsiteY7" fmla="*/ 5629 h 10000"/>
                <a:gd name="connsiteX8" fmla="*/ 9898 w 10000"/>
                <a:gd name="connsiteY8" fmla="*/ 5600 h 10000"/>
                <a:gd name="connsiteX9" fmla="*/ 10000 w 10000"/>
                <a:gd name="connsiteY9" fmla="*/ 5239 h 10000"/>
                <a:gd name="connsiteX10" fmla="*/ 9812 w 10000"/>
                <a:gd name="connsiteY10" fmla="*/ 4962 h 10000"/>
                <a:gd name="connsiteX11" fmla="*/ 10000 w 10000"/>
                <a:gd name="connsiteY11" fmla="*/ 4662 h 10000"/>
                <a:gd name="connsiteX12" fmla="*/ 9984 w 10000"/>
                <a:gd name="connsiteY12" fmla="*/ 4629 h 10000"/>
                <a:gd name="connsiteX13" fmla="*/ 9984 w 10000"/>
                <a:gd name="connsiteY13" fmla="*/ 4024 h 10000"/>
                <a:gd name="connsiteX14" fmla="*/ 9381 w 10000"/>
                <a:gd name="connsiteY14" fmla="*/ 3180 h 10000"/>
                <a:gd name="connsiteX15" fmla="*/ 9033 w 10000"/>
                <a:gd name="connsiteY15" fmla="*/ 3180 h 10000"/>
                <a:gd name="connsiteX16" fmla="*/ 9078 w 10000"/>
                <a:gd name="connsiteY16" fmla="*/ 2270 h 10000"/>
                <a:gd name="connsiteX17" fmla="*/ 8733 w 10000"/>
                <a:gd name="connsiteY17" fmla="*/ 1754 h 10000"/>
                <a:gd name="connsiteX18" fmla="*/ 8687 w 10000"/>
                <a:gd name="connsiteY18" fmla="*/ 2359 h 10000"/>
                <a:gd name="connsiteX19" fmla="*/ 8904 w 10000"/>
                <a:gd name="connsiteY19" fmla="*/ 3269 h 10000"/>
                <a:gd name="connsiteX20" fmla="*/ 8904 w 10000"/>
                <a:gd name="connsiteY20" fmla="*/ 4085 h 10000"/>
                <a:gd name="connsiteX21" fmla="*/ 8601 w 10000"/>
                <a:gd name="connsiteY21" fmla="*/ 4325 h 10000"/>
                <a:gd name="connsiteX22" fmla="*/ 8473 w 10000"/>
                <a:gd name="connsiteY22" fmla="*/ 4841 h 10000"/>
                <a:gd name="connsiteX23" fmla="*/ 8215 w 10000"/>
                <a:gd name="connsiteY23" fmla="*/ 4536 h 10000"/>
                <a:gd name="connsiteX24" fmla="*/ 8430 w 10000"/>
                <a:gd name="connsiteY24" fmla="*/ 4174 h 10000"/>
                <a:gd name="connsiteX25" fmla="*/ 8341 w 10000"/>
                <a:gd name="connsiteY25" fmla="*/ 3630 h 10000"/>
                <a:gd name="connsiteX26" fmla="*/ 7824 w 10000"/>
                <a:gd name="connsiteY26" fmla="*/ 3780 h 10000"/>
                <a:gd name="connsiteX27" fmla="*/ 7436 w 10000"/>
                <a:gd name="connsiteY27" fmla="*/ 3419 h 10000"/>
                <a:gd name="connsiteX28" fmla="*/ 7044 w 10000"/>
                <a:gd name="connsiteY28" fmla="*/ 3720 h 10000"/>
                <a:gd name="connsiteX29" fmla="*/ 6785 w 10000"/>
                <a:gd name="connsiteY29" fmla="*/ 3330 h 10000"/>
                <a:gd name="connsiteX30" fmla="*/ 7307 w 10000"/>
                <a:gd name="connsiteY30" fmla="*/ 3114 h 10000"/>
                <a:gd name="connsiteX31" fmla="*/ 7347 w 10000"/>
                <a:gd name="connsiteY31" fmla="*/ 2664 h 10000"/>
                <a:gd name="connsiteX32" fmla="*/ 6830 w 10000"/>
                <a:gd name="connsiteY32" fmla="*/ 2575 h 10000"/>
                <a:gd name="connsiteX33" fmla="*/ 6659 w 10000"/>
                <a:gd name="connsiteY33" fmla="*/ 2964 h 10000"/>
                <a:gd name="connsiteX34" fmla="*/ 6484 w 10000"/>
                <a:gd name="connsiteY34" fmla="*/ 2664 h 10000"/>
                <a:gd name="connsiteX35" fmla="*/ 5705 w 10000"/>
                <a:gd name="connsiteY35" fmla="*/ 2575 h 10000"/>
                <a:gd name="connsiteX36" fmla="*/ 5533 w 10000"/>
                <a:gd name="connsiteY36" fmla="*/ 2814 h 10000"/>
                <a:gd name="connsiteX37" fmla="*/ 5273 w 10000"/>
                <a:gd name="connsiteY37" fmla="*/ 2575 h 10000"/>
                <a:gd name="connsiteX38" fmla="*/ 4971 w 10000"/>
                <a:gd name="connsiteY38" fmla="*/ 3114 h 10000"/>
                <a:gd name="connsiteX39" fmla="*/ 4585 w 10000"/>
                <a:gd name="connsiteY39" fmla="*/ 2875 h 10000"/>
                <a:gd name="connsiteX40" fmla="*/ 4756 w 10000"/>
                <a:gd name="connsiteY40" fmla="*/ 1909 h 10000"/>
                <a:gd name="connsiteX41" fmla="*/ 5188 w 10000"/>
                <a:gd name="connsiteY41" fmla="*/ 2059 h 10000"/>
                <a:gd name="connsiteX42" fmla="*/ 5230 w 10000"/>
                <a:gd name="connsiteY42" fmla="*/ 994 h 10000"/>
                <a:gd name="connsiteX43" fmla="*/ 4670 w 10000"/>
                <a:gd name="connsiteY43" fmla="*/ 0 h 10000"/>
                <a:gd name="connsiteX44" fmla="*/ 4756 w 10000"/>
                <a:gd name="connsiteY44" fmla="*/ 1055 h 10000"/>
                <a:gd name="connsiteX45" fmla="*/ 4193 w 10000"/>
                <a:gd name="connsiteY45" fmla="*/ 1660 h 10000"/>
                <a:gd name="connsiteX46" fmla="*/ 4148 w 10000"/>
                <a:gd name="connsiteY46" fmla="*/ 2514 h 10000"/>
                <a:gd name="connsiteX47" fmla="*/ 3987 w 10000"/>
                <a:gd name="connsiteY47" fmla="*/ 2692 h 10000"/>
                <a:gd name="connsiteX48" fmla="*/ 3891 w 10000"/>
                <a:gd name="connsiteY48" fmla="*/ 2814 h 10000"/>
                <a:gd name="connsiteX49" fmla="*/ 3502 w 10000"/>
                <a:gd name="connsiteY49" fmla="*/ 1965 h 10000"/>
                <a:gd name="connsiteX50" fmla="*/ 2811 w 10000"/>
                <a:gd name="connsiteY50" fmla="*/ 1965 h 10000"/>
                <a:gd name="connsiteX51" fmla="*/ 2422 w 10000"/>
                <a:gd name="connsiteY51" fmla="*/ 2420 h 10000"/>
                <a:gd name="connsiteX52" fmla="*/ 2248 w 10000"/>
                <a:gd name="connsiteY52" fmla="*/ 3114 h 10000"/>
                <a:gd name="connsiteX53" fmla="*/ 1860 w 10000"/>
                <a:gd name="connsiteY53" fmla="*/ 2359 h 10000"/>
                <a:gd name="connsiteX54" fmla="*/ 1602 w 10000"/>
                <a:gd name="connsiteY54" fmla="*/ 1454 h 10000"/>
                <a:gd name="connsiteX55" fmla="*/ 1385 w 10000"/>
                <a:gd name="connsiteY55" fmla="*/ 1909 h 10000"/>
                <a:gd name="connsiteX56" fmla="*/ 1428 w 10000"/>
                <a:gd name="connsiteY56" fmla="*/ 2814 h 10000"/>
                <a:gd name="connsiteX57" fmla="*/ 916 w 10000"/>
                <a:gd name="connsiteY57" fmla="*/ 2664 h 10000"/>
                <a:gd name="connsiteX58" fmla="*/ 756 w 10000"/>
                <a:gd name="connsiteY58" fmla="*/ 2692 h 10000"/>
                <a:gd name="connsiteX59" fmla="*/ 477 w 10000"/>
                <a:gd name="connsiteY59" fmla="*/ 3372 h 10000"/>
                <a:gd name="connsiteX60" fmla="*/ 648 w 10000"/>
                <a:gd name="connsiteY60" fmla="*/ 3907 h 10000"/>
                <a:gd name="connsiteX61" fmla="*/ 477 w 10000"/>
                <a:gd name="connsiteY61" fmla="*/ 4733 h 10000"/>
                <a:gd name="connsiteX62" fmla="*/ 174 w 10000"/>
                <a:gd name="connsiteY62" fmla="*/ 5188 h 10000"/>
                <a:gd name="connsiteX63" fmla="*/ 0 w 10000"/>
                <a:gd name="connsiteY63" fmla="*/ 5446 h 10000"/>
                <a:gd name="connsiteX64" fmla="*/ 62 w 10000"/>
                <a:gd name="connsiteY64" fmla="*/ 6323 h 10000"/>
                <a:gd name="connsiteX65" fmla="*/ 694 w 10000"/>
                <a:gd name="connsiteY65" fmla="*/ 7416 h 10000"/>
                <a:gd name="connsiteX66" fmla="*/ 1040 w 10000"/>
                <a:gd name="connsiteY66" fmla="*/ 7387 h 10000"/>
                <a:gd name="connsiteX67" fmla="*/ 1099 w 10000"/>
                <a:gd name="connsiteY67" fmla="*/ 7866 h 10000"/>
                <a:gd name="connsiteX68" fmla="*/ 1487 w 10000"/>
                <a:gd name="connsiteY68" fmla="*/ 8021 h 10000"/>
                <a:gd name="connsiteX69" fmla="*/ 2050 w 10000"/>
                <a:gd name="connsiteY69" fmla="*/ 8621 h 10000"/>
                <a:gd name="connsiteX70" fmla="*/ 2248 w 10000"/>
                <a:gd name="connsiteY70" fmla="*/ 9137 h 10000"/>
                <a:gd name="connsiteX71" fmla="*/ 2655 w 10000"/>
                <a:gd name="connsiteY71" fmla="*/ 9278 h 10000"/>
                <a:gd name="connsiteX72" fmla="*/ 2671 w 10000"/>
                <a:gd name="connsiteY72" fmla="*/ 10000 h 10000"/>
                <a:gd name="connsiteX73" fmla="*/ 2870 w 10000"/>
                <a:gd name="connsiteY73" fmla="*/ 9653 h 10000"/>
                <a:gd name="connsiteX74" fmla="*/ 3285 w 10000"/>
                <a:gd name="connsiteY74" fmla="*/ 9686 h 10000"/>
                <a:gd name="connsiteX75" fmla="*/ 3215 w 10000"/>
                <a:gd name="connsiteY75" fmla="*/ 8977 h 10000"/>
                <a:gd name="connsiteX76" fmla="*/ 3891 w 10000"/>
                <a:gd name="connsiteY76" fmla="*/ 8293 h 10000"/>
                <a:gd name="connsiteX77" fmla="*/ 3502 w 10000"/>
                <a:gd name="connsiteY77" fmla="*/ 7913 h 10000"/>
                <a:gd name="connsiteX78" fmla="*/ 3242 w 10000"/>
                <a:gd name="connsiteY78" fmla="*/ 8260 h 10000"/>
                <a:gd name="connsiteX79" fmla="*/ 3028 w 10000"/>
                <a:gd name="connsiteY79" fmla="*/ 7763 h 10000"/>
                <a:gd name="connsiteX80" fmla="*/ 3261 w 10000"/>
                <a:gd name="connsiteY80" fmla="*/ 7387 h 10000"/>
                <a:gd name="connsiteX81" fmla="*/ 3518 w 10000"/>
                <a:gd name="connsiteY81" fmla="*/ 6295 h 10000"/>
                <a:gd name="connsiteX82" fmla="*/ 3261 w 10000"/>
                <a:gd name="connsiteY82" fmla="*/ 5647 h 10000"/>
                <a:gd name="connsiteX83" fmla="*/ 3374 w 10000"/>
                <a:gd name="connsiteY83" fmla="*/ 5417 h 10000"/>
                <a:gd name="connsiteX84" fmla="*/ 3848 w 10000"/>
                <a:gd name="connsiteY84" fmla="*/ 5797 h 10000"/>
                <a:gd name="connsiteX85" fmla="*/ 4148 w 10000"/>
                <a:gd name="connsiteY85" fmla="*/ 6445 h 10000"/>
                <a:gd name="connsiteX86" fmla="*/ 4472 w 10000"/>
                <a:gd name="connsiteY86" fmla="*/ 6295 h 10000"/>
                <a:gd name="connsiteX87" fmla="*/ 4686 w 10000"/>
                <a:gd name="connsiteY87" fmla="*/ 6623 h 10000"/>
                <a:gd name="connsiteX88" fmla="*/ 4858 w 10000"/>
                <a:gd name="connsiteY88" fmla="*/ 6323 h 10000"/>
                <a:gd name="connsiteX89" fmla="*/ 4799 w 10000"/>
                <a:gd name="connsiteY89" fmla="*/ 5539 h 10000"/>
                <a:gd name="connsiteX90" fmla="*/ 4686 w 10000"/>
                <a:gd name="connsiteY90" fmla="*/ 5188 h 10000"/>
                <a:gd name="connsiteX91" fmla="*/ 4989 w 10000"/>
                <a:gd name="connsiteY91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8992 w 10000"/>
                <a:gd name="connsiteY4" fmla="*/ 6064 h 10000"/>
                <a:gd name="connsiteX5" fmla="*/ 9335 w 10000"/>
                <a:gd name="connsiteY5" fmla="*/ 5994 h 10000"/>
                <a:gd name="connsiteX6" fmla="*/ 9467 w 10000"/>
                <a:gd name="connsiteY6" fmla="*/ 5689 h 10000"/>
                <a:gd name="connsiteX7" fmla="*/ 9829 w 10000"/>
                <a:gd name="connsiteY7" fmla="*/ 5629 h 10000"/>
                <a:gd name="connsiteX8" fmla="*/ 9898 w 10000"/>
                <a:gd name="connsiteY8" fmla="*/ 5600 h 10000"/>
                <a:gd name="connsiteX9" fmla="*/ 10000 w 10000"/>
                <a:gd name="connsiteY9" fmla="*/ 5239 h 10000"/>
                <a:gd name="connsiteX10" fmla="*/ 9812 w 10000"/>
                <a:gd name="connsiteY10" fmla="*/ 4962 h 10000"/>
                <a:gd name="connsiteX11" fmla="*/ 10000 w 10000"/>
                <a:gd name="connsiteY11" fmla="*/ 4662 h 10000"/>
                <a:gd name="connsiteX12" fmla="*/ 9984 w 10000"/>
                <a:gd name="connsiteY12" fmla="*/ 4629 h 10000"/>
                <a:gd name="connsiteX13" fmla="*/ 9984 w 10000"/>
                <a:gd name="connsiteY13" fmla="*/ 4024 h 10000"/>
                <a:gd name="connsiteX14" fmla="*/ 9381 w 10000"/>
                <a:gd name="connsiteY14" fmla="*/ 3180 h 10000"/>
                <a:gd name="connsiteX15" fmla="*/ 9033 w 10000"/>
                <a:gd name="connsiteY15" fmla="*/ 3180 h 10000"/>
                <a:gd name="connsiteX16" fmla="*/ 9078 w 10000"/>
                <a:gd name="connsiteY16" fmla="*/ 2270 h 10000"/>
                <a:gd name="connsiteX17" fmla="*/ 8733 w 10000"/>
                <a:gd name="connsiteY17" fmla="*/ 1754 h 10000"/>
                <a:gd name="connsiteX18" fmla="*/ 8687 w 10000"/>
                <a:gd name="connsiteY18" fmla="*/ 2359 h 10000"/>
                <a:gd name="connsiteX19" fmla="*/ 8904 w 10000"/>
                <a:gd name="connsiteY19" fmla="*/ 3269 h 10000"/>
                <a:gd name="connsiteX20" fmla="*/ 8904 w 10000"/>
                <a:gd name="connsiteY20" fmla="*/ 4085 h 10000"/>
                <a:gd name="connsiteX21" fmla="*/ 8601 w 10000"/>
                <a:gd name="connsiteY21" fmla="*/ 4325 h 10000"/>
                <a:gd name="connsiteX22" fmla="*/ 8473 w 10000"/>
                <a:gd name="connsiteY22" fmla="*/ 4841 h 10000"/>
                <a:gd name="connsiteX23" fmla="*/ 8215 w 10000"/>
                <a:gd name="connsiteY23" fmla="*/ 4536 h 10000"/>
                <a:gd name="connsiteX24" fmla="*/ 8430 w 10000"/>
                <a:gd name="connsiteY24" fmla="*/ 4174 h 10000"/>
                <a:gd name="connsiteX25" fmla="*/ 8341 w 10000"/>
                <a:gd name="connsiteY25" fmla="*/ 3630 h 10000"/>
                <a:gd name="connsiteX26" fmla="*/ 7824 w 10000"/>
                <a:gd name="connsiteY26" fmla="*/ 3780 h 10000"/>
                <a:gd name="connsiteX27" fmla="*/ 7436 w 10000"/>
                <a:gd name="connsiteY27" fmla="*/ 3419 h 10000"/>
                <a:gd name="connsiteX28" fmla="*/ 7044 w 10000"/>
                <a:gd name="connsiteY28" fmla="*/ 3720 h 10000"/>
                <a:gd name="connsiteX29" fmla="*/ 6785 w 10000"/>
                <a:gd name="connsiteY29" fmla="*/ 3330 h 10000"/>
                <a:gd name="connsiteX30" fmla="*/ 7307 w 10000"/>
                <a:gd name="connsiteY30" fmla="*/ 3114 h 10000"/>
                <a:gd name="connsiteX31" fmla="*/ 7347 w 10000"/>
                <a:gd name="connsiteY31" fmla="*/ 2664 h 10000"/>
                <a:gd name="connsiteX32" fmla="*/ 6830 w 10000"/>
                <a:gd name="connsiteY32" fmla="*/ 2575 h 10000"/>
                <a:gd name="connsiteX33" fmla="*/ 6659 w 10000"/>
                <a:gd name="connsiteY33" fmla="*/ 2964 h 10000"/>
                <a:gd name="connsiteX34" fmla="*/ 6484 w 10000"/>
                <a:gd name="connsiteY34" fmla="*/ 2664 h 10000"/>
                <a:gd name="connsiteX35" fmla="*/ 5705 w 10000"/>
                <a:gd name="connsiteY35" fmla="*/ 2575 h 10000"/>
                <a:gd name="connsiteX36" fmla="*/ 5533 w 10000"/>
                <a:gd name="connsiteY36" fmla="*/ 2814 h 10000"/>
                <a:gd name="connsiteX37" fmla="*/ 5273 w 10000"/>
                <a:gd name="connsiteY37" fmla="*/ 2575 h 10000"/>
                <a:gd name="connsiteX38" fmla="*/ 4971 w 10000"/>
                <a:gd name="connsiteY38" fmla="*/ 3114 h 10000"/>
                <a:gd name="connsiteX39" fmla="*/ 4585 w 10000"/>
                <a:gd name="connsiteY39" fmla="*/ 2875 h 10000"/>
                <a:gd name="connsiteX40" fmla="*/ 4756 w 10000"/>
                <a:gd name="connsiteY40" fmla="*/ 1909 h 10000"/>
                <a:gd name="connsiteX41" fmla="*/ 5188 w 10000"/>
                <a:gd name="connsiteY41" fmla="*/ 2059 h 10000"/>
                <a:gd name="connsiteX42" fmla="*/ 5230 w 10000"/>
                <a:gd name="connsiteY42" fmla="*/ 994 h 10000"/>
                <a:gd name="connsiteX43" fmla="*/ 4670 w 10000"/>
                <a:gd name="connsiteY43" fmla="*/ 0 h 10000"/>
                <a:gd name="connsiteX44" fmla="*/ 4756 w 10000"/>
                <a:gd name="connsiteY44" fmla="*/ 1055 h 10000"/>
                <a:gd name="connsiteX45" fmla="*/ 4193 w 10000"/>
                <a:gd name="connsiteY45" fmla="*/ 1660 h 10000"/>
                <a:gd name="connsiteX46" fmla="*/ 4148 w 10000"/>
                <a:gd name="connsiteY46" fmla="*/ 2514 h 10000"/>
                <a:gd name="connsiteX47" fmla="*/ 3987 w 10000"/>
                <a:gd name="connsiteY47" fmla="*/ 2692 h 10000"/>
                <a:gd name="connsiteX48" fmla="*/ 3891 w 10000"/>
                <a:gd name="connsiteY48" fmla="*/ 2814 h 10000"/>
                <a:gd name="connsiteX49" fmla="*/ 3502 w 10000"/>
                <a:gd name="connsiteY49" fmla="*/ 1965 h 10000"/>
                <a:gd name="connsiteX50" fmla="*/ 2811 w 10000"/>
                <a:gd name="connsiteY50" fmla="*/ 1965 h 10000"/>
                <a:gd name="connsiteX51" fmla="*/ 2422 w 10000"/>
                <a:gd name="connsiteY51" fmla="*/ 2420 h 10000"/>
                <a:gd name="connsiteX52" fmla="*/ 2248 w 10000"/>
                <a:gd name="connsiteY52" fmla="*/ 3114 h 10000"/>
                <a:gd name="connsiteX53" fmla="*/ 1860 w 10000"/>
                <a:gd name="connsiteY53" fmla="*/ 2359 h 10000"/>
                <a:gd name="connsiteX54" fmla="*/ 1602 w 10000"/>
                <a:gd name="connsiteY54" fmla="*/ 1454 h 10000"/>
                <a:gd name="connsiteX55" fmla="*/ 1385 w 10000"/>
                <a:gd name="connsiteY55" fmla="*/ 1909 h 10000"/>
                <a:gd name="connsiteX56" fmla="*/ 1428 w 10000"/>
                <a:gd name="connsiteY56" fmla="*/ 2814 h 10000"/>
                <a:gd name="connsiteX57" fmla="*/ 916 w 10000"/>
                <a:gd name="connsiteY57" fmla="*/ 2664 h 10000"/>
                <a:gd name="connsiteX58" fmla="*/ 756 w 10000"/>
                <a:gd name="connsiteY58" fmla="*/ 2692 h 10000"/>
                <a:gd name="connsiteX59" fmla="*/ 477 w 10000"/>
                <a:gd name="connsiteY59" fmla="*/ 3372 h 10000"/>
                <a:gd name="connsiteX60" fmla="*/ 648 w 10000"/>
                <a:gd name="connsiteY60" fmla="*/ 3907 h 10000"/>
                <a:gd name="connsiteX61" fmla="*/ 477 w 10000"/>
                <a:gd name="connsiteY61" fmla="*/ 4733 h 10000"/>
                <a:gd name="connsiteX62" fmla="*/ 174 w 10000"/>
                <a:gd name="connsiteY62" fmla="*/ 5188 h 10000"/>
                <a:gd name="connsiteX63" fmla="*/ 0 w 10000"/>
                <a:gd name="connsiteY63" fmla="*/ 5446 h 10000"/>
                <a:gd name="connsiteX64" fmla="*/ 62 w 10000"/>
                <a:gd name="connsiteY64" fmla="*/ 6323 h 10000"/>
                <a:gd name="connsiteX65" fmla="*/ 694 w 10000"/>
                <a:gd name="connsiteY65" fmla="*/ 7416 h 10000"/>
                <a:gd name="connsiteX66" fmla="*/ 1040 w 10000"/>
                <a:gd name="connsiteY66" fmla="*/ 7387 h 10000"/>
                <a:gd name="connsiteX67" fmla="*/ 1099 w 10000"/>
                <a:gd name="connsiteY67" fmla="*/ 7866 h 10000"/>
                <a:gd name="connsiteX68" fmla="*/ 1487 w 10000"/>
                <a:gd name="connsiteY68" fmla="*/ 8021 h 10000"/>
                <a:gd name="connsiteX69" fmla="*/ 2050 w 10000"/>
                <a:gd name="connsiteY69" fmla="*/ 8621 h 10000"/>
                <a:gd name="connsiteX70" fmla="*/ 2248 w 10000"/>
                <a:gd name="connsiteY70" fmla="*/ 9137 h 10000"/>
                <a:gd name="connsiteX71" fmla="*/ 2655 w 10000"/>
                <a:gd name="connsiteY71" fmla="*/ 9278 h 10000"/>
                <a:gd name="connsiteX72" fmla="*/ 2671 w 10000"/>
                <a:gd name="connsiteY72" fmla="*/ 10000 h 10000"/>
                <a:gd name="connsiteX73" fmla="*/ 2870 w 10000"/>
                <a:gd name="connsiteY73" fmla="*/ 9653 h 10000"/>
                <a:gd name="connsiteX74" fmla="*/ 3285 w 10000"/>
                <a:gd name="connsiteY74" fmla="*/ 9686 h 10000"/>
                <a:gd name="connsiteX75" fmla="*/ 3215 w 10000"/>
                <a:gd name="connsiteY75" fmla="*/ 8977 h 10000"/>
                <a:gd name="connsiteX76" fmla="*/ 3891 w 10000"/>
                <a:gd name="connsiteY76" fmla="*/ 8293 h 10000"/>
                <a:gd name="connsiteX77" fmla="*/ 3502 w 10000"/>
                <a:gd name="connsiteY77" fmla="*/ 7913 h 10000"/>
                <a:gd name="connsiteX78" fmla="*/ 3242 w 10000"/>
                <a:gd name="connsiteY78" fmla="*/ 8260 h 10000"/>
                <a:gd name="connsiteX79" fmla="*/ 3028 w 10000"/>
                <a:gd name="connsiteY79" fmla="*/ 7763 h 10000"/>
                <a:gd name="connsiteX80" fmla="*/ 3261 w 10000"/>
                <a:gd name="connsiteY80" fmla="*/ 7387 h 10000"/>
                <a:gd name="connsiteX81" fmla="*/ 3518 w 10000"/>
                <a:gd name="connsiteY81" fmla="*/ 6295 h 10000"/>
                <a:gd name="connsiteX82" fmla="*/ 3261 w 10000"/>
                <a:gd name="connsiteY82" fmla="*/ 5647 h 10000"/>
                <a:gd name="connsiteX83" fmla="*/ 3374 w 10000"/>
                <a:gd name="connsiteY83" fmla="*/ 5417 h 10000"/>
                <a:gd name="connsiteX84" fmla="*/ 3848 w 10000"/>
                <a:gd name="connsiteY84" fmla="*/ 5797 h 10000"/>
                <a:gd name="connsiteX85" fmla="*/ 4148 w 10000"/>
                <a:gd name="connsiteY85" fmla="*/ 6445 h 10000"/>
                <a:gd name="connsiteX86" fmla="*/ 4472 w 10000"/>
                <a:gd name="connsiteY86" fmla="*/ 6295 h 10000"/>
                <a:gd name="connsiteX87" fmla="*/ 4686 w 10000"/>
                <a:gd name="connsiteY87" fmla="*/ 6623 h 10000"/>
                <a:gd name="connsiteX88" fmla="*/ 4858 w 10000"/>
                <a:gd name="connsiteY88" fmla="*/ 6323 h 10000"/>
                <a:gd name="connsiteX89" fmla="*/ 4799 w 10000"/>
                <a:gd name="connsiteY89" fmla="*/ 5539 h 10000"/>
                <a:gd name="connsiteX90" fmla="*/ 4686 w 10000"/>
                <a:gd name="connsiteY90" fmla="*/ 5188 h 10000"/>
                <a:gd name="connsiteX91" fmla="*/ 4989 w 10000"/>
                <a:gd name="connsiteY91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9335 w 10000"/>
                <a:gd name="connsiteY4" fmla="*/ 5994 h 10000"/>
                <a:gd name="connsiteX5" fmla="*/ 9467 w 10000"/>
                <a:gd name="connsiteY5" fmla="*/ 5689 h 10000"/>
                <a:gd name="connsiteX6" fmla="*/ 9829 w 10000"/>
                <a:gd name="connsiteY6" fmla="*/ 5629 h 10000"/>
                <a:gd name="connsiteX7" fmla="*/ 9898 w 10000"/>
                <a:gd name="connsiteY7" fmla="*/ 5600 h 10000"/>
                <a:gd name="connsiteX8" fmla="*/ 10000 w 10000"/>
                <a:gd name="connsiteY8" fmla="*/ 5239 h 10000"/>
                <a:gd name="connsiteX9" fmla="*/ 9812 w 10000"/>
                <a:gd name="connsiteY9" fmla="*/ 4962 h 10000"/>
                <a:gd name="connsiteX10" fmla="*/ 10000 w 10000"/>
                <a:gd name="connsiteY10" fmla="*/ 4662 h 10000"/>
                <a:gd name="connsiteX11" fmla="*/ 9984 w 10000"/>
                <a:gd name="connsiteY11" fmla="*/ 4629 h 10000"/>
                <a:gd name="connsiteX12" fmla="*/ 9984 w 10000"/>
                <a:gd name="connsiteY12" fmla="*/ 4024 h 10000"/>
                <a:gd name="connsiteX13" fmla="*/ 9381 w 10000"/>
                <a:gd name="connsiteY13" fmla="*/ 3180 h 10000"/>
                <a:gd name="connsiteX14" fmla="*/ 9033 w 10000"/>
                <a:gd name="connsiteY14" fmla="*/ 3180 h 10000"/>
                <a:gd name="connsiteX15" fmla="*/ 9078 w 10000"/>
                <a:gd name="connsiteY15" fmla="*/ 2270 h 10000"/>
                <a:gd name="connsiteX16" fmla="*/ 8733 w 10000"/>
                <a:gd name="connsiteY16" fmla="*/ 1754 h 10000"/>
                <a:gd name="connsiteX17" fmla="*/ 8687 w 10000"/>
                <a:gd name="connsiteY17" fmla="*/ 2359 h 10000"/>
                <a:gd name="connsiteX18" fmla="*/ 8904 w 10000"/>
                <a:gd name="connsiteY18" fmla="*/ 3269 h 10000"/>
                <a:gd name="connsiteX19" fmla="*/ 8904 w 10000"/>
                <a:gd name="connsiteY19" fmla="*/ 4085 h 10000"/>
                <a:gd name="connsiteX20" fmla="*/ 8601 w 10000"/>
                <a:gd name="connsiteY20" fmla="*/ 4325 h 10000"/>
                <a:gd name="connsiteX21" fmla="*/ 8473 w 10000"/>
                <a:gd name="connsiteY21" fmla="*/ 4841 h 10000"/>
                <a:gd name="connsiteX22" fmla="*/ 8215 w 10000"/>
                <a:gd name="connsiteY22" fmla="*/ 4536 h 10000"/>
                <a:gd name="connsiteX23" fmla="*/ 8430 w 10000"/>
                <a:gd name="connsiteY23" fmla="*/ 4174 h 10000"/>
                <a:gd name="connsiteX24" fmla="*/ 8341 w 10000"/>
                <a:gd name="connsiteY24" fmla="*/ 3630 h 10000"/>
                <a:gd name="connsiteX25" fmla="*/ 7824 w 10000"/>
                <a:gd name="connsiteY25" fmla="*/ 3780 h 10000"/>
                <a:gd name="connsiteX26" fmla="*/ 7436 w 10000"/>
                <a:gd name="connsiteY26" fmla="*/ 3419 h 10000"/>
                <a:gd name="connsiteX27" fmla="*/ 7044 w 10000"/>
                <a:gd name="connsiteY27" fmla="*/ 3720 h 10000"/>
                <a:gd name="connsiteX28" fmla="*/ 6785 w 10000"/>
                <a:gd name="connsiteY28" fmla="*/ 3330 h 10000"/>
                <a:gd name="connsiteX29" fmla="*/ 7307 w 10000"/>
                <a:gd name="connsiteY29" fmla="*/ 3114 h 10000"/>
                <a:gd name="connsiteX30" fmla="*/ 7347 w 10000"/>
                <a:gd name="connsiteY30" fmla="*/ 2664 h 10000"/>
                <a:gd name="connsiteX31" fmla="*/ 6830 w 10000"/>
                <a:gd name="connsiteY31" fmla="*/ 2575 h 10000"/>
                <a:gd name="connsiteX32" fmla="*/ 6659 w 10000"/>
                <a:gd name="connsiteY32" fmla="*/ 2964 h 10000"/>
                <a:gd name="connsiteX33" fmla="*/ 6484 w 10000"/>
                <a:gd name="connsiteY33" fmla="*/ 2664 h 10000"/>
                <a:gd name="connsiteX34" fmla="*/ 5705 w 10000"/>
                <a:gd name="connsiteY34" fmla="*/ 2575 h 10000"/>
                <a:gd name="connsiteX35" fmla="*/ 5533 w 10000"/>
                <a:gd name="connsiteY35" fmla="*/ 2814 h 10000"/>
                <a:gd name="connsiteX36" fmla="*/ 5273 w 10000"/>
                <a:gd name="connsiteY36" fmla="*/ 2575 h 10000"/>
                <a:gd name="connsiteX37" fmla="*/ 4971 w 10000"/>
                <a:gd name="connsiteY37" fmla="*/ 3114 h 10000"/>
                <a:gd name="connsiteX38" fmla="*/ 4585 w 10000"/>
                <a:gd name="connsiteY38" fmla="*/ 2875 h 10000"/>
                <a:gd name="connsiteX39" fmla="*/ 4756 w 10000"/>
                <a:gd name="connsiteY39" fmla="*/ 1909 h 10000"/>
                <a:gd name="connsiteX40" fmla="*/ 5188 w 10000"/>
                <a:gd name="connsiteY40" fmla="*/ 2059 h 10000"/>
                <a:gd name="connsiteX41" fmla="*/ 5230 w 10000"/>
                <a:gd name="connsiteY41" fmla="*/ 994 h 10000"/>
                <a:gd name="connsiteX42" fmla="*/ 4670 w 10000"/>
                <a:gd name="connsiteY42" fmla="*/ 0 h 10000"/>
                <a:gd name="connsiteX43" fmla="*/ 4756 w 10000"/>
                <a:gd name="connsiteY43" fmla="*/ 1055 h 10000"/>
                <a:gd name="connsiteX44" fmla="*/ 4193 w 10000"/>
                <a:gd name="connsiteY44" fmla="*/ 1660 h 10000"/>
                <a:gd name="connsiteX45" fmla="*/ 4148 w 10000"/>
                <a:gd name="connsiteY45" fmla="*/ 2514 h 10000"/>
                <a:gd name="connsiteX46" fmla="*/ 3987 w 10000"/>
                <a:gd name="connsiteY46" fmla="*/ 2692 h 10000"/>
                <a:gd name="connsiteX47" fmla="*/ 3891 w 10000"/>
                <a:gd name="connsiteY47" fmla="*/ 2814 h 10000"/>
                <a:gd name="connsiteX48" fmla="*/ 3502 w 10000"/>
                <a:gd name="connsiteY48" fmla="*/ 1965 h 10000"/>
                <a:gd name="connsiteX49" fmla="*/ 2811 w 10000"/>
                <a:gd name="connsiteY49" fmla="*/ 1965 h 10000"/>
                <a:gd name="connsiteX50" fmla="*/ 2422 w 10000"/>
                <a:gd name="connsiteY50" fmla="*/ 2420 h 10000"/>
                <a:gd name="connsiteX51" fmla="*/ 2248 w 10000"/>
                <a:gd name="connsiteY51" fmla="*/ 3114 h 10000"/>
                <a:gd name="connsiteX52" fmla="*/ 1860 w 10000"/>
                <a:gd name="connsiteY52" fmla="*/ 2359 h 10000"/>
                <a:gd name="connsiteX53" fmla="*/ 1602 w 10000"/>
                <a:gd name="connsiteY53" fmla="*/ 1454 h 10000"/>
                <a:gd name="connsiteX54" fmla="*/ 1385 w 10000"/>
                <a:gd name="connsiteY54" fmla="*/ 1909 h 10000"/>
                <a:gd name="connsiteX55" fmla="*/ 1428 w 10000"/>
                <a:gd name="connsiteY55" fmla="*/ 2814 h 10000"/>
                <a:gd name="connsiteX56" fmla="*/ 916 w 10000"/>
                <a:gd name="connsiteY56" fmla="*/ 2664 h 10000"/>
                <a:gd name="connsiteX57" fmla="*/ 756 w 10000"/>
                <a:gd name="connsiteY57" fmla="*/ 2692 h 10000"/>
                <a:gd name="connsiteX58" fmla="*/ 477 w 10000"/>
                <a:gd name="connsiteY58" fmla="*/ 3372 h 10000"/>
                <a:gd name="connsiteX59" fmla="*/ 648 w 10000"/>
                <a:gd name="connsiteY59" fmla="*/ 3907 h 10000"/>
                <a:gd name="connsiteX60" fmla="*/ 477 w 10000"/>
                <a:gd name="connsiteY60" fmla="*/ 4733 h 10000"/>
                <a:gd name="connsiteX61" fmla="*/ 174 w 10000"/>
                <a:gd name="connsiteY61" fmla="*/ 5188 h 10000"/>
                <a:gd name="connsiteX62" fmla="*/ 0 w 10000"/>
                <a:gd name="connsiteY62" fmla="*/ 5446 h 10000"/>
                <a:gd name="connsiteX63" fmla="*/ 62 w 10000"/>
                <a:gd name="connsiteY63" fmla="*/ 6323 h 10000"/>
                <a:gd name="connsiteX64" fmla="*/ 694 w 10000"/>
                <a:gd name="connsiteY64" fmla="*/ 7416 h 10000"/>
                <a:gd name="connsiteX65" fmla="*/ 1040 w 10000"/>
                <a:gd name="connsiteY65" fmla="*/ 7387 h 10000"/>
                <a:gd name="connsiteX66" fmla="*/ 1099 w 10000"/>
                <a:gd name="connsiteY66" fmla="*/ 7866 h 10000"/>
                <a:gd name="connsiteX67" fmla="*/ 1487 w 10000"/>
                <a:gd name="connsiteY67" fmla="*/ 8021 h 10000"/>
                <a:gd name="connsiteX68" fmla="*/ 2050 w 10000"/>
                <a:gd name="connsiteY68" fmla="*/ 8621 h 10000"/>
                <a:gd name="connsiteX69" fmla="*/ 2248 w 10000"/>
                <a:gd name="connsiteY69" fmla="*/ 9137 h 10000"/>
                <a:gd name="connsiteX70" fmla="*/ 2655 w 10000"/>
                <a:gd name="connsiteY70" fmla="*/ 9278 h 10000"/>
                <a:gd name="connsiteX71" fmla="*/ 2671 w 10000"/>
                <a:gd name="connsiteY71" fmla="*/ 10000 h 10000"/>
                <a:gd name="connsiteX72" fmla="*/ 2870 w 10000"/>
                <a:gd name="connsiteY72" fmla="*/ 9653 h 10000"/>
                <a:gd name="connsiteX73" fmla="*/ 3285 w 10000"/>
                <a:gd name="connsiteY73" fmla="*/ 9686 h 10000"/>
                <a:gd name="connsiteX74" fmla="*/ 3215 w 10000"/>
                <a:gd name="connsiteY74" fmla="*/ 8977 h 10000"/>
                <a:gd name="connsiteX75" fmla="*/ 3891 w 10000"/>
                <a:gd name="connsiteY75" fmla="*/ 8293 h 10000"/>
                <a:gd name="connsiteX76" fmla="*/ 3502 w 10000"/>
                <a:gd name="connsiteY76" fmla="*/ 7913 h 10000"/>
                <a:gd name="connsiteX77" fmla="*/ 3242 w 10000"/>
                <a:gd name="connsiteY77" fmla="*/ 8260 h 10000"/>
                <a:gd name="connsiteX78" fmla="*/ 3028 w 10000"/>
                <a:gd name="connsiteY78" fmla="*/ 7763 h 10000"/>
                <a:gd name="connsiteX79" fmla="*/ 3261 w 10000"/>
                <a:gd name="connsiteY79" fmla="*/ 7387 h 10000"/>
                <a:gd name="connsiteX80" fmla="*/ 3518 w 10000"/>
                <a:gd name="connsiteY80" fmla="*/ 6295 h 10000"/>
                <a:gd name="connsiteX81" fmla="*/ 3261 w 10000"/>
                <a:gd name="connsiteY81" fmla="*/ 5647 h 10000"/>
                <a:gd name="connsiteX82" fmla="*/ 3374 w 10000"/>
                <a:gd name="connsiteY82" fmla="*/ 5417 h 10000"/>
                <a:gd name="connsiteX83" fmla="*/ 3848 w 10000"/>
                <a:gd name="connsiteY83" fmla="*/ 5797 h 10000"/>
                <a:gd name="connsiteX84" fmla="*/ 4148 w 10000"/>
                <a:gd name="connsiteY84" fmla="*/ 6445 h 10000"/>
                <a:gd name="connsiteX85" fmla="*/ 4472 w 10000"/>
                <a:gd name="connsiteY85" fmla="*/ 6295 h 10000"/>
                <a:gd name="connsiteX86" fmla="*/ 4686 w 10000"/>
                <a:gd name="connsiteY86" fmla="*/ 6623 h 10000"/>
                <a:gd name="connsiteX87" fmla="*/ 4858 w 10000"/>
                <a:gd name="connsiteY87" fmla="*/ 6323 h 10000"/>
                <a:gd name="connsiteX88" fmla="*/ 4799 w 10000"/>
                <a:gd name="connsiteY88" fmla="*/ 5539 h 10000"/>
                <a:gd name="connsiteX89" fmla="*/ 4686 w 10000"/>
                <a:gd name="connsiteY89" fmla="*/ 5188 h 10000"/>
                <a:gd name="connsiteX90" fmla="*/ 4989 w 10000"/>
                <a:gd name="connsiteY90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9295 w 10000"/>
                <a:gd name="connsiteY4" fmla="*/ 6064 h 10000"/>
                <a:gd name="connsiteX5" fmla="*/ 9467 w 10000"/>
                <a:gd name="connsiteY5" fmla="*/ 5689 h 10000"/>
                <a:gd name="connsiteX6" fmla="*/ 9829 w 10000"/>
                <a:gd name="connsiteY6" fmla="*/ 5629 h 10000"/>
                <a:gd name="connsiteX7" fmla="*/ 9898 w 10000"/>
                <a:gd name="connsiteY7" fmla="*/ 5600 h 10000"/>
                <a:gd name="connsiteX8" fmla="*/ 10000 w 10000"/>
                <a:gd name="connsiteY8" fmla="*/ 5239 h 10000"/>
                <a:gd name="connsiteX9" fmla="*/ 9812 w 10000"/>
                <a:gd name="connsiteY9" fmla="*/ 4962 h 10000"/>
                <a:gd name="connsiteX10" fmla="*/ 10000 w 10000"/>
                <a:gd name="connsiteY10" fmla="*/ 4662 h 10000"/>
                <a:gd name="connsiteX11" fmla="*/ 9984 w 10000"/>
                <a:gd name="connsiteY11" fmla="*/ 4629 h 10000"/>
                <a:gd name="connsiteX12" fmla="*/ 9984 w 10000"/>
                <a:gd name="connsiteY12" fmla="*/ 4024 h 10000"/>
                <a:gd name="connsiteX13" fmla="*/ 9381 w 10000"/>
                <a:gd name="connsiteY13" fmla="*/ 3180 h 10000"/>
                <a:gd name="connsiteX14" fmla="*/ 9033 w 10000"/>
                <a:gd name="connsiteY14" fmla="*/ 3180 h 10000"/>
                <a:gd name="connsiteX15" fmla="*/ 9078 w 10000"/>
                <a:gd name="connsiteY15" fmla="*/ 2270 h 10000"/>
                <a:gd name="connsiteX16" fmla="*/ 8733 w 10000"/>
                <a:gd name="connsiteY16" fmla="*/ 1754 h 10000"/>
                <a:gd name="connsiteX17" fmla="*/ 8687 w 10000"/>
                <a:gd name="connsiteY17" fmla="*/ 2359 h 10000"/>
                <a:gd name="connsiteX18" fmla="*/ 8904 w 10000"/>
                <a:gd name="connsiteY18" fmla="*/ 3269 h 10000"/>
                <a:gd name="connsiteX19" fmla="*/ 8904 w 10000"/>
                <a:gd name="connsiteY19" fmla="*/ 4085 h 10000"/>
                <a:gd name="connsiteX20" fmla="*/ 8601 w 10000"/>
                <a:gd name="connsiteY20" fmla="*/ 4325 h 10000"/>
                <a:gd name="connsiteX21" fmla="*/ 8473 w 10000"/>
                <a:gd name="connsiteY21" fmla="*/ 4841 h 10000"/>
                <a:gd name="connsiteX22" fmla="*/ 8215 w 10000"/>
                <a:gd name="connsiteY22" fmla="*/ 4536 h 10000"/>
                <a:gd name="connsiteX23" fmla="*/ 8430 w 10000"/>
                <a:gd name="connsiteY23" fmla="*/ 4174 h 10000"/>
                <a:gd name="connsiteX24" fmla="*/ 8341 w 10000"/>
                <a:gd name="connsiteY24" fmla="*/ 3630 h 10000"/>
                <a:gd name="connsiteX25" fmla="*/ 7824 w 10000"/>
                <a:gd name="connsiteY25" fmla="*/ 3780 h 10000"/>
                <a:gd name="connsiteX26" fmla="*/ 7436 w 10000"/>
                <a:gd name="connsiteY26" fmla="*/ 3419 h 10000"/>
                <a:gd name="connsiteX27" fmla="*/ 7044 w 10000"/>
                <a:gd name="connsiteY27" fmla="*/ 3720 h 10000"/>
                <a:gd name="connsiteX28" fmla="*/ 6785 w 10000"/>
                <a:gd name="connsiteY28" fmla="*/ 3330 h 10000"/>
                <a:gd name="connsiteX29" fmla="*/ 7307 w 10000"/>
                <a:gd name="connsiteY29" fmla="*/ 3114 h 10000"/>
                <a:gd name="connsiteX30" fmla="*/ 7347 w 10000"/>
                <a:gd name="connsiteY30" fmla="*/ 2664 h 10000"/>
                <a:gd name="connsiteX31" fmla="*/ 6830 w 10000"/>
                <a:gd name="connsiteY31" fmla="*/ 2575 h 10000"/>
                <a:gd name="connsiteX32" fmla="*/ 6659 w 10000"/>
                <a:gd name="connsiteY32" fmla="*/ 2964 h 10000"/>
                <a:gd name="connsiteX33" fmla="*/ 6484 w 10000"/>
                <a:gd name="connsiteY33" fmla="*/ 2664 h 10000"/>
                <a:gd name="connsiteX34" fmla="*/ 5705 w 10000"/>
                <a:gd name="connsiteY34" fmla="*/ 2575 h 10000"/>
                <a:gd name="connsiteX35" fmla="*/ 5533 w 10000"/>
                <a:gd name="connsiteY35" fmla="*/ 2814 h 10000"/>
                <a:gd name="connsiteX36" fmla="*/ 5273 w 10000"/>
                <a:gd name="connsiteY36" fmla="*/ 2575 h 10000"/>
                <a:gd name="connsiteX37" fmla="*/ 4971 w 10000"/>
                <a:gd name="connsiteY37" fmla="*/ 3114 h 10000"/>
                <a:gd name="connsiteX38" fmla="*/ 4585 w 10000"/>
                <a:gd name="connsiteY38" fmla="*/ 2875 h 10000"/>
                <a:gd name="connsiteX39" fmla="*/ 4756 w 10000"/>
                <a:gd name="connsiteY39" fmla="*/ 1909 h 10000"/>
                <a:gd name="connsiteX40" fmla="*/ 5188 w 10000"/>
                <a:gd name="connsiteY40" fmla="*/ 2059 h 10000"/>
                <a:gd name="connsiteX41" fmla="*/ 5230 w 10000"/>
                <a:gd name="connsiteY41" fmla="*/ 994 h 10000"/>
                <a:gd name="connsiteX42" fmla="*/ 4670 w 10000"/>
                <a:gd name="connsiteY42" fmla="*/ 0 h 10000"/>
                <a:gd name="connsiteX43" fmla="*/ 4756 w 10000"/>
                <a:gd name="connsiteY43" fmla="*/ 1055 h 10000"/>
                <a:gd name="connsiteX44" fmla="*/ 4193 w 10000"/>
                <a:gd name="connsiteY44" fmla="*/ 1660 h 10000"/>
                <a:gd name="connsiteX45" fmla="*/ 4148 w 10000"/>
                <a:gd name="connsiteY45" fmla="*/ 2514 h 10000"/>
                <a:gd name="connsiteX46" fmla="*/ 3987 w 10000"/>
                <a:gd name="connsiteY46" fmla="*/ 2692 h 10000"/>
                <a:gd name="connsiteX47" fmla="*/ 3891 w 10000"/>
                <a:gd name="connsiteY47" fmla="*/ 2814 h 10000"/>
                <a:gd name="connsiteX48" fmla="*/ 3502 w 10000"/>
                <a:gd name="connsiteY48" fmla="*/ 1965 h 10000"/>
                <a:gd name="connsiteX49" fmla="*/ 2811 w 10000"/>
                <a:gd name="connsiteY49" fmla="*/ 1965 h 10000"/>
                <a:gd name="connsiteX50" fmla="*/ 2422 w 10000"/>
                <a:gd name="connsiteY50" fmla="*/ 2420 h 10000"/>
                <a:gd name="connsiteX51" fmla="*/ 2248 w 10000"/>
                <a:gd name="connsiteY51" fmla="*/ 3114 h 10000"/>
                <a:gd name="connsiteX52" fmla="*/ 1860 w 10000"/>
                <a:gd name="connsiteY52" fmla="*/ 2359 h 10000"/>
                <a:gd name="connsiteX53" fmla="*/ 1602 w 10000"/>
                <a:gd name="connsiteY53" fmla="*/ 1454 h 10000"/>
                <a:gd name="connsiteX54" fmla="*/ 1385 w 10000"/>
                <a:gd name="connsiteY54" fmla="*/ 1909 h 10000"/>
                <a:gd name="connsiteX55" fmla="*/ 1428 w 10000"/>
                <a:gd name="connsiteY55" fmla="*/ 2814 h 10000"/>
                <a:gd name="connsiteX56" fmla="*/ 916 w 10000"/>
                <a:gd name="connsiteY56" fmla="*/ 2664 h 10000"/>
                <a:gd name="connsiteX57" fmla="*/ 756 w 10000"/>
                <a:gd name="connsiteY57" fmla="*/ 2692 h 10000"/>
                <a:gd name="connsiteX58" fmla="*/ 477 w 10000"/>
                <a:gd name="connsiteY58" fmla="*/ 3372 h 10000"/>
                <a:gd name="connsiteX59" fmla="*/ 648 w 10000"/>
                <a:gd name="connsiteY59" fmla="*/ 3907 h 10000"/>
                <a:gd name="connsiteX60" fmla="*/ 477 w 10000"/>
                <a:gd name="connsiteY60" fmla="*/ 4733 h 10000"/>
                <a:gd name="connsiteX61" fmla="*/ 174 w 10000"/>
                <a:gd name="connsiteY61" fmla="*/ 5188 h 10000"/>
                <a:gd name="connsiteX62" fmla="*/ 0 w 10000"/>
                <a:gd name="connsiteY62" fmla="*/ 5446 h 10000"/>
                <a:gd name="connsiteX63" fmla="*/ 62 w 10000"/>
                <a:gd name="connsiteY63" fmla="*/ 6323 h 10000"/>
                <a:gd name="connsiteX64" fmla="*/ 694 w 10000"/>
                <a:gd name="connsiteY64" fmla="*/ 7416 h 10000"/>
                <a:gd name="connsiteX65" fmla="*/ 1040 w 10000"/>
                <a:gd name="connsiteY65" fmla="*/ 7387 h 10000"/>
                <a:gd name="connsiteX66" fmla="*/ 1099 w 10000"/>
                <a:gd name="connsiteY66" fmla="*/ 7866 h 10000"/>
                <a:gd name="connsiteX67" fmla="*/ 1487 w 10000"/>
                <a:gd name="connsiteY67" fmla="*/ 8021 h 10000"/>
                <a:gd name="connsiteX68" fmla="*/ 2050 w 10000"/>
                <a:gd name="connsiteY68" fmla="*/ 8621 h 10000"/>
                <a:gd name="connsiteX69" fmla="*/ 2248 w 10000"/>
                <a:gd name="connsiteY69" fmla="*/ 9137 h 10000"/>
                <a:gd name="connsiteX70" fmla="*/ 2655 w 10000"/>
                <a:gd name="connsiteY70" fmla="*/ 9278 h 10000"/>
                <a:gd name="connsiteX71" fmla="*/ 2671 w 10000"/>
                <a:gd name="connsiteY71" fmla="*/ 10000 h 10000"/>
                <a:gd name="connsiteX72" fmla="*/ 2870 w 10000"/>
                <a:gd name="connsiteY72" fmla="*/ 9653 h 10000"/>
                <a:gd name="connsiteX73" fmla="*/ 3285 w 10000"/>
                <a:gd name="connsiteY73" fmla="*/ 9686 h 10000"/>
                <a:gd name="connsiteX74" fmla="*/ 3215 w 10000"/>
                <a:gd name="connsiteY74" fmla="*/ 8977 h 10000"/>
                <a:gd name="connsiteX75" fmla="*/ 3891 w 10000"/>
                <a:gd name="connsiteY75" fmla="*/ 8293 h 10000"/>
                <a:gd name="connsiteX76" fmla="*/ 3502 w 10000"/>
                <a:gd name="connsiteY76" fmla="*/ 7913 h 10000"/>
                <a:gd name="connsiteX77" fmla="*/ 3242 w 10000"/>
                <a:gd name="connsiteY77" fmla="*/ 8260 h 10000"/>
                <a:gd name="connsiteX78" fmla="*/ 3028 w 10000"/>
                <a:gd name="connsiteY78" fmla="*/ 7763 h 10000"/>
                <a:gd name="connsiteX79" fmla="*/ 3261 w 10000"/>
                <a:gd name="connsiteY79" fmla="*/ 7387 h 10000"/>
                <a:gd name="connsiteX80" fmla="*/ 3518 w 10000"/>
                <a:gd name="connsiteY80" fmla="*/ 6295 h 10000"/>
                <a:gd name="connsiteX81" fmla="*/ 3261 w 10000"/>
                <a:gd name="connsiteY81" fmla="*/ 5647 h 10000"/>
                <a:gd name="connsiteX82" fmla="*/ 3374 w 10000"/>
                <a:gd name="connsiteY82" fmla="*/ 5417 h 10000"/>
                <a:gd name="connsiteX83" fmla="*/ 3848 w 10000"/>
                <a:gd name="connsiteY83" fmla="*/ 5797 h 10000"/>
                <a:gd name="connsiteX84" fmla="*/ 4148 w 10000"/>
                <a:gd name="connsiteY84" fmla="*/ 6445 h 10000"/>
                <a:gd name="connsiteX85" fmla="*/ 4472 w 10000"/>
                <a:gd name="connsiteY85" fmla="*/ 6295 h 10000"/>
                <a:gd name="connsiteX86" fmla="*/ 4686 w 10000"/>
                <a:gd name="connsiteY86" fmla="*/ 6623 h 10000"/>
                <a:gd name="connsiteX87" fmla="*/ 4858 w 10000"/>
                <a:gd name="connsiteY87" fmla="*/ 6323 h 10000"/>
                <a:gd name="connsiteX88" fmla="*/ 4799 w 10000"/>
                <a:gd name="connsiteY88" fmla="*/ 5539 h 10000"/>
                <a:gd name="connsiteX89" fmla="*/ 4686 w 10000"/>
                <a:gd name="connsiteY89" fmla="*/ 5188 h 10000"/>
                <a:gd name="connsiteX90" fmla="*/ 4989 w 10000"/>
                <a:gd name="connsiteY90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9467 w 10000"/>
                <a:gd name="connsiteY4" fmla="*/ 5689 h 10000"/>
                <a:gd name="connsiteX5" fmla="*/ 9829 w 10000"/>
                <a:gd name="connsiteY5" fmla="*/ 5629 h 10000"/>
                <a:gd name="connsiteX6" fmla="*/ 9898 w 10000"/>
                <a:gd name="connsiteY6" fmla="*/ 5600 h 10000"/>
                <a:gd name="connsiteX7" fmla="*/ 10000 w 10000"/>
                <a:gd name="connsiteY7" fmla="*/ 5239 h 10000"/>
                <a:gd name="connsiteX8" fmla="*/ 9812 w 10000"/>
                <a:gd name="connsiteY8" fmla="*/ 4962 h 10000"/>
                <a:gd name="connsiteX9" fmla="*/ 10000 w 10000"/>
                <a:gd name="connsiteY9" fmla="*/ 4662 h 10000"/>
                <a:gd name="connsiteX10" fmla="*/ 9984 w 10000"/>
                <a:gd name="connsiteY10" fmla="*/ 4629 h 10000"/>
                <a:gd name="connsiteX11" fmla="*/ 9984 w 10000"/>
                <a:gd name="connsiteY11" fmla="*/ 4024 h 10000"/>
                <a:gd name="connsiteX12" fmla="*/ 9381 w 10000"/>
                <a:gd name="connsiteY12" fmla="*/ 3180 h 10000"/>
                <a:gd name="connsiteX13" fmla="*/ 9033 w 10000"/>
                <a:gd name="connsiteY13" fmla="*/ 3180 h 10000"/>
                <a:gd name="connsiteX14" fmla="*/ 9078 w 10000"/>
                <a:gd name="connsiteY14" fmla="*/ 2270 h 10000"/>
                <a:gd name="connsiteX15" fmla="*/ 8733 w 10000"/>
                <a:gd name="connsiteY15" fmla="*/ 1754 h 10000"/>
                <a:gd name="connsiteX16" fmla="*/ 8687 w 10000"/>
                <a:gd name="connsiteY16" fmla="*/ 2359 h 10000"/>
                <a:gd name="connsiteX17" fmla="*/ 8904 w 10000"/>
                <a:gd name="connsiteY17" fmla="*/ 3269 h 10000"/>
                <a:gd name="connsiteX18" fmla="*/ 8904 w 10000"/>
                <a:gd name="connsiteY18" fmla="*/ 4085 h 10000"/>
                <a:gd name="connsiteX19" fmla="*/ 8601 w 10000"/>
                <a:gd name="connsiteY19" fmla="*/ 4325 h 10000"/>
                <a:gd name="connsiteX20" fmla="*/ 8473 w 10000"/>
                <a:gd name="connsiteY20" fmla="*/ 4841 h 10000"/>
                <a:gd name="connsiteX21" fmla="*/ 8215 w 10000"/>
                <a:gd name="connsiteY21" fmla="*/ 4536 h 10000"/>
                <a:gd name="connsiteX22" fmla="*/ 8430 w 10000"/>
                <a:gd name="connsiteY22" fmla="*/ 4174 h 10000"/>
                <a:gd name="connsiteX23" fmla="*/ 8341 w 10000"/>
                <a:gd name="connsiteY23" fmla="*/ 3630 h 10000"/>
                <a:gd name="connsiteX24" fmla="*/ 7824 w 10000"/>
                <a:gd name="connsiteY24" fmla="*/ 3780 h 10000"/>
                <a:gd name="connsiteX25" fmla="*/ 7436 w 10000"/>
                <a:gd name="connsiteY25" fmla="*/ 3419 h 10000"/>
                <a:gd name="connsiteX26" fmla="*/ 7044 w 10000"/>
                <a:gd name="connsiteY26" fmla="*/ 3720 h 10000"/>
                <a:gd name="connsiteX27" fmla="*/ 6785 w 10000"/>
                <a:gd name="connsiteY27" fmla="*/ 3330 h 10000"/>
                <a:gd name="connsiteX28" fmla="*/ 7307 w 10000"/>
                <a:gd name="connsiteY28" fmla="*/ 3114 h 10000"/>
                <a:gd name="connsiteX29" fmla="*/ 7347 w 10000"/>
                <a:gd name="connsiteY29" fmla="*/ 2664 h 10000"/>
                <a:gd name="connsiteX30" fmla="*/ 6830 w 10000"/>
                <a:gd name="connsiteY30" fmla="*/ 2575 h 10000"/>
                <a:gd name="connsiteX31" fmla="*/ 6659 w 10000"/>
                <a:gd name="connsiteY31" fmla="*/ 2964 h 10000"/>
                <a:gd name="connsiteX32" fmla="*/ 6484 w 10000"/>
                <a:gd name="connsiteY32" fmla="*/ 2664 h 10000"/>
                <a:gd name="connsiteX33" fmla="*/ 5705 w 10000"/>
                <a:gd name="connsiteY33" fmla="*/ 2575 h 10000"/>
                <a:gd name="connsiteX34" fmla="*/ 5533 w 10000"/>
                <a:gd name="connsiteY34" fmla="*/ 2814 h 10000"/>
                <a:gd name="connsiteX35" fmla="*/ 5273 w 10000"/>
                <a:gd name="connsiteY35" fmla="*/ 2575 h 10000"/>
                <a:gd name="connsiteX36" fmla="*/ 4971 w 10000"/>
                <a:gd name="connsiteY36" fmla="*/ 3114 h 10000"/>
                <a:gd name="connsiteX37" fmla="*/ 4585 w 10000"/>
                <a:gd name="connsiteY37" fmla="*/ 2875 h 10000"/>
                <a:gd name="connsiteX38" fmla="*/ 4756 w 10000"/>
                <a:gd name="connsiteY38" fmla="*/ 1909 h 10000"/>
                <a:gd name="connsiteX39" fmla="*/ 5188 w 10000"/>
                <a:gd name="connsiteY39" fmla="*/ 2059 h 10000"/>
                <a:gd name="connsiteX40" fmla="*/ 5230 w 10000"/>
                <a:gd name="connsiteY40" fmla="*/ 994 h 10000"/>
                <a:gd name="connsiteX41" fmla="*/ 4670 w 10000"/>
                <a:gd name="connsiteY41" fmla="*/ 0 h 10000"/>
                <a:gd name="connsiteX42" fmla="*/ 4756 w 10000"/>
                <a:gd name="connsiteY42" fmla="*/ 1055 h 10000"/>
                <a:gd name="connsiteX43" fmla="*/ 4193 w 10000"/>
                <a:gd name="connsiteY43" fmla="*/ 1660 h 10000"/>
                <a:gd name="connsiteX44" fmla="*/ 4148 w 10000"/>
                <a:gd name="connsiteY44" fmla="*/ 2514 h 10000"/>
                <a:gd name="connsiteX45" fmla="*/ 3987 w 10000"/>
                <a:gd name="connsiteY45" fmla="*/ 2692 h 10000"/>
                <a:gd name="connsiteX46" fmla="*/ 3891 w 10000"/>
                <a:gd name="connsiteY46" fmla="*/ 2814 h 10000"/>
                <a:gd name="connsiteX47" fmla="*/ 3502 w 10000"/>
                <a:gd name="connsiteY47" fmla="*/ 1965 h 10000"/>
                <a:gd name="connsiteX48" fmla="*/ 2811 w 10000"/>
                <a:gd name="connsiteY48" fmla="*/ 1965 h 10000"/>
                <a:gd name="connsiteX49" fmla="*/ 2422 w 10000"/>
                <a:gd name="connsiteY49" fmla="*/ 2420 h 10000"/>
                <a:gd name="connsiteX50" fmla="*/ 2248 w 10000"/>
                <a:gd name="connsiteY50" fmla="*/ 3114 h 10000"/>
                <a:gd name="connsiteX51" fmla="*/ 1860 w 10000"/>
                <a:gd name="connsiteY51" fmla="*/ 2359 h 10000"/>
                <a:gd name="connsiteX52" fmla="*/ 1602 w 10000"/>
                <a:gd name="connsiteY52" fmla="*/ 1454 h 10000"/>
                <a:gd name="connsiteX53" fmla="*/ 1385 w 10000"/>
                <a:gd name="connsiteY53" fmla="*/ 1909 h 10000"/>
                <a:gd name="connsiteX54" fmla="*/ 1428 w 10000"/>
                <a:gd name="connsiteY54" fmla="*/ 2814 h 10000"/>
                <a:gd name="connsiteX55" fmla="*/ 916 w 10000"/>
                <a:gd name="connsiteY55" fmla="*/ 2664 h 10000"/>
                <a:gd name="connsiteX56" fmla="*/ 756 w 10000"/>
                <a:gd name="connsiteY56" fmla="*/ 2692 h 10000"/>
                <a:gd name="connsiteX57" fmla="*/ 477 w 10000"/>
                <a:gd name="connsiteY57" fmla="*/ 3372 h 10000"/>
                <a:gd name="connsiteX58" fmla="*/ 648 w 10000"/>
                <a:gd name="connsiteY58" fmla="*/ 3907 h 10000"/>
                <a:gd name="connsiteX59" fmla="*/ 477 w 10000"/>
                <a:gd name="connsiteY59" fmla="*/ 4733 h 10000"/>
                <a:gd name="connsiteX60" fmla="*/ 174 w 10000"/>
                <a:gd name="connsiteY60" fmla="*/ 5188 h 10000"/>
                <a:gd name="connsiteX61" fmla="*/ 0 w 10000"/>
                <a:gd name="connsiteY61" fmla="*/ 5446 h 10000"/>
                <a:gd name="connsiteX62" fmla="*/ 62 w 10000"/>
                <a:gd name="connsiteY62" fmla="*/ 6323 h 10000"/>
                <a:gd name="connsiteX63" fmla="*/ 694 w 10000"/>
                <a:gd name="connsiteY63" fmla="*/ 7416 h 10000"/>
                <a:gd name="connsiteX64" fmla="*/ 1040 w 10000"/>
                <a:gd name="connsiteY64" fmla="*/ 7387 h 10000"/>
                <a:gd name="connsiteX65" fmla="*/ 1099 w 10000"/>
                <a:gd name="connsiteY65" fmla="*/ 7866 h 10000"/>
                <a:gd name="connsiteX66" fmla="*/ 1487 w 10000"/>
                <a:gd name="connsiteY66" fmla="*/ 8021 h 10000"/>
                <a:gd name="connsiteX67" fmla="*/ 2050 w 10000"/>
                <a:gd name="connsiteY67" fmla="*/ 8621 h 10000"/>
                <a:gd name="connsiteX68" fmla="*/ 2248 w 10000"/>
                <a:gd name="connsiteY68" fmla="*/ 9137 h 10000"/>
                <a:gd name="connsiteX69" fmla="*/ 2655 w 10000"/>
                <a:gd name="connsiteY69" fmla="*/ 9278 h 10000"/>
                <a:gd name="connsiteX70" fmla="*/ 2671 w 10000"/>
                <a:gd name="connsiteY70" fmla="*/ 10000 h 10000"/>
                <a:gd name="connsiteX71" fmla="*/ 2870 w 10000"/>
                <a:gd name="connsiteY71" fmla="*/ 9653 h 10000"/>
                <a:gd name="connsiteX72" fmla="*/ 3285 w 10000"/>
                <a:gd name="connsiteY72" fmla="*/ 9686 h 10000"/>
                <a:gd name="connsiteX73" fmla="*/ 3215 w 10000"/>
                <a:gd name="connsiteY73" fmla="*/ 8977 h 10000"/>
                <a:gd name="connsiteX74" fmla="*/ 3891 w 10000"/>
                <a:gd name="connsiteY74" fmla="*/ 8293 h 10000"/>
                <a:gd name="connsiteX75" fmla="*/ 3502 w 10000"/>
                <a:gd name="connsiteY75" fmla="*/ 7913 h 10000"/>
                <a:gd name="connsiteX76" fmla="*/ 3242 w 10000"/>
                <a:gd name="connsiteY76" fmla="*/ 8260 h 10000"/>
                <a:gd name="connsiteX77" fmla="*/ 3028 w 10000"/>
                <a:gd name="connsiteY77" fmla="*/ 7763 h 10000"/>
                <a:gd name="connsiteX78" fmla="*/ 3261 w 10000"/>
                <a:gd name="connsiteY78" fmla="*/ 7387 h 10000"/>
                <a:gd name="connsiteX79" fmla="*/ 3518 w 10000"/>
                <a:gd name="connsiteY79" fmla="*/ 6295 h 10000"/>
                <a:gd name="connsiteX80" fmla="*/ 3261 w 10000"/>
                <a:gd name="connsiteY80" fmla="*/ 5647 h 10000"/>
                <a:gd name="connsiteX81" fmla="*/ 3374 w 10000"/>
                <a:gd name="connsiteY81" fmla="*/ 5417 h 10000"/>
                <a:gd name="connsiteX82" fmla="*/ 3848 w 10000"/>
                <a:gd name="connsiteY82" fmla="*/ 5797 h 10000"/>
                <a:gd name="connsiteX83" fmla="*/ 4148 w 10000"/>
                <a:gd name="connsiteY83" fmla="*/ 6445 h 10000"/>
                <a:gd name="connsiteX84" fmla="*/ 4472 w 10000"/>
                <a:gd name="connsiteY84" fmla="*/ 6295 h 10000"/>
                <a:gd name="connsiteX85" fmla="*/ 4686 w 10000"/>
                <a:gd name="connsiteY85" fmla="*/ 6623 h 10000"/>
                <a:gd name="connsiteX86" fmla="*/ 4858 w 10000"/>
                <a:gd name="connsiteY86" fmla="*/ 6323 h 10000"/>
                <a:gd name="connsiteX87" fmla="*/ 4799 w 10000"/>
                <a:gd name="connsiteY87" fmla="*/ 5539 h 10000"/>
                <a:gd name="connsiteX88" fmla="*/ 4686 w 10000"/>
                <a:gd name="connsiteY88" fmla="*/ 5188 h 10000"/>
                <a:gd name="connsiteX89" fmla="*/ 4989 w 10000"/>
                <a:gd name="connsiteY89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9829 w 10000"/>
                <a:gd name="connsiteY4" fmla="*/ 5629 h 10000"/>
                <a:gd name="connsiteX5" fmla="*/ 9898 w 10000"/>
                <a:gd name="connsiteY5" fmla="*/ 5600 h 10000"/>
                <a:gd name="connsiteX6" fmla="*/ 10000 w 10000"/>
                <a:gd name="connsiteY6" fmla="*/ 5239 h 10000"/>
                <a:gd name="connsiteX7" fmla="*/ 9812 w 10000"/>
                <a:gd name="connsiteY7" fmla="*/ 4962 h 10000"/>
                <a:gd name="connsiteX8" fmla="*/ 10000 w 10000"/>
                <a:gd name="connsiteY8" fmla="*/ 4662 h 10000"/>
                <a:gd name="connsiteX9" fmla="*/ 9984 w 10000"/>
                <a:gd name="connsiteY9" fmla="*/ 4629 h 10000"/>
                <a:gd name="connsiteX10" fmla="*/ 9984 w 10000"/>
                <a:gd name="connsiteY10" fmla="*/ 4024 h 10000"/>
                <a:gd name="connsiteX11" fmla="*/ 9381 w 10000"/>
                <a:gd name="connsiteY11" fmla="*/ 3180 h 10000"/>
                <a:gd name="connsiteX12" fmla="*/ 9033 w 10000"/>
                <a:gd name="connsiteY12" fmla="*/ 3180 h 10000"/>
                <a:gd name="connsiteX13" fmla="*/ 9078 w 10000"/>
                <a:gd name="connsiteY13" fmla="*/ 2270 h 10000"/>
                <a:gd name="connsiteX14" fmla="*/ 8733 w 10000"/>
                <a:gd name="connsiteY14" fmla="*/ 1754 h 10000"/>
                <a:gd name="connsiteX15" fmla="*/ 8687 w 10000"/>
                <a:gd name="connsiteY15" fmla="*/ 2359 h 10000"/>
                <a:gd name="connsiteX16" fmla="*/ 8904 w 10000"/>
                <a:gd name="connsiteY16" fmla="*/ 3269 h 10000"/>
                <a:gd name="connsiteX17" fmla="*/ 8904 w 10000"/>
                <a:gd name="connsiteY17" fmla="*/ 4085 h 10000"/>
                <a:gd name="connsiteX18" fmla="*/ 8601 w 10000"/>
                <a:gd name="connsiteY18" fmla="*/ 4325 h 10000"/>
                <a:gd name="connsiteX19" fmla="*/ 8473 w 10000"/>
                <a:gd name="connsiteY19" fmla="*/ 4841 h 10000"/>
                <a:gd name="connsiteX20" fmla="*/ 8215 w 10000"/>
                <a:gd name="connsiteY20" fmla="*/ 4536 h 10000"/>
                <a:gd name="connsiteX21" fmla="*/ 8430 w 10000"/>
                <a:gd name="connsiteY21" fmla="*/ 4174 h 10000"/>
                <a:gd name="connsiteX22" fmla="*/ 8341 w 10000"/>
                <a:gd name="connsiteY22" fmla="*/ 3630 h 10000"/>
                <a:gd name="connsiteX23" fmla="*/ 7824 w 10000"/>
                <a:gd name="connsiteY23" fmla="*/ 3780 h 10000"/>
                <a:gd name="connsiteX24" fmla="*/ 7436 w 10000"/>
                <a:gd name="connsiteY24" fmla="*/ 3419 h 10000"/>
                <a:gd name="connsiteX25" fmla="*/ 7044 w 10000"/>
                <a:gd name="connsiteY25" fmla="*/ 3720 h 10000"/>
                <a:gd name="connsiteX26" fmla="*/ 6785 w 10000"/>
                <a:gd name="connsiteY26" fmla="*/ 3330 h 10000"/>
                <a:gd name="connsiteX27" fmla="*/ 7307 w 10000"/>
                <a:gd name="connsiteY27" fmla="*/ 3114 h 10000"/>
                <a:gd name="connsiteX28" fmla="*/ 7347 w 10000"/>
                <a:gd name="connsiteY28" fmla="*/ 2664 h 10000"/>
                <a:gd name="connsiteX29" fmla="*/ 6830 w 10000"/>
                <a:gd name="connsiteY29" fmla="*/ 2575 h 10000"/>
                <a:gd name="connsiteX30" fmla="*/ 6659 w 10000"/>
                <a:gd name="connsiteY30" fmla="*/ 2964 h 10000"/>
                <a:gd name="connsiteX31" fmla="*/ 6484 w 10000"/>
                <a:gd name="connsiteY31" fmla="*/ 2664 h 10000"/>
                <a:gd name="connsiteX32" fmla="*/ 5705 w 10000"/>
                <a:gd name="connsiteY32" fmla="*/ 2575 h 10000"/>
                <a:gd name="connsiteX33" fmla="*/ 5533 w 10000"/>
                <a:gd name="connsiteY33" fmla="*/ 2814 h 10000"/>
                <a:gd name="connsiteX34" fmla="*/ 5273 w 10000"/>
                <a:gd name="connsiteY34" fmla="*/ 2575 h 10000"/>
                <a:gd name="connsiteX35" fmla="*/ 4971 w 10000"/>
                <a:gd name="connsiteY35" fmla="*/ 3114 h 10000"/>
                <a:gd name="connsiteX36" fmla="*/ 4585 w 10000"/>
                <a:gd name="connsiteY36" fmla="*/ 2875 h 10000"/>
                <a:gd name="connsiteX37" fmla="*/ 4756 w 10000"/>
                <a:gd name="connsiteY37" fmla="*/ 1909 h 10000"/>
                <a:gd name="connsiteX38" fmla="*/ 5188 w 10000"/>
                <a:gd name="connsiteY38" fmla="*/ 2059 h 10000"/>
                <a:gd name="connsiteX39" fmla="*/ 5230 w 10000"/>
                <a:gd name="connsiteY39" fmla="*/ 994 h 10000"/>
                <a:gd name="connsiteX40" fmla="*/ 4670 w 10000"/>
                <a:gd name="connsiteY40" fmla="*/ 0 h 10000"/>
                <a:gd name="connsiteX41" fmla="*/ 4756 w 10000"/>
                <a:gd name="connsiteY41" fmla="*/ 1055 h 10000"/>
                <a:gd name="connsiteX42" fmla="*/ 4193 w 10000"/>
                <a:gd name="connsiteY42" fmla="*/ 1660 h 10000"/>
                <a:gd name="connsiteX43" fmla="*/ 4148 w 10000"/>
                <a:gd name="connsiteY43" fmla="*/ 2514 h 10000"/>
                <a:gd name="connsiteX44" fmla="*/ 3987 w 10000"/>
                <a:gd name="connsiteY44" fmla="*/ 2692 h 10000"/>
                <a:gd name="connsiteX45" fmla="*/ 3891 w 10000"/>
                <a:gd name="connsiteY45" fmla="*/ 2814 h 10000"/>
                <a:gd name="connsiteX46" fmla="*/ 3502 w 10000"/>
                <a:gd name="connsiteY46" fmla="*/ 1965 h 10000"/>
                <a:gd name="connsiteX47" fmla="*/ 2811 w 10000"/>
                <a:gd name="connsiteY47" fmla="*/ 1965 h 10000"/>
                <a:gd name="connsiteX48" fmla="*/ 2422 w 10000"/>
                <a:gd name="connsiteY48" fmla="*/ 2420 h 10000"/>
                <a:gd name="connsiteX49" fmla="*/ 2248 w 10000"/>
                <a:gd name="connsiteY49" fmla="*/ 3114 h 10000"/>
                <a:gd name="connsiteX50" fmla="*/ 1860 w 10000"/>
                <a:gd name="connsiteY50" fmla="*/ 2359 h 10000"/>
                <a:gd name="connsiteX51" fmla="*/ 1602 w 10000"/>
                <a:gd name="connsiteY51" fmla="*/ 1454 h 10000"/>
                <a:gd name="connsiteX52" fmla="*/ 1385 w 10000"/>
                <a:gd name="connsiteY52" fmla="*/ 1909 h 10000"/>
                <a:gd name="connsiteX53" fmla="*/ 1428 w 10000"/>
                <a:gd name="connsiteY53" fmla="*/ 2814 h 10000"/>
                <a:gd name="connsiteX54" fmla="*/ 916 w 10000"/>
                <a:gd name="connsiteY54" fmla="*/ 2664 h 10000"/>
                <a:gd name="connsiteX55" fmla="*/ 756 w 10000"/>
                <a:gd name="connsiteY55" fmla="*/ 2692 h 10000"/>
                <a:gd name="connsiteX56" fmla="*/ 477 w 10000"/>
                <a:gd name="connsiteY56" fmla="*/ 3372 h 10000"/>
                <a:gd name="connsiteX57" fmla="*/ 648 w 10000"/>
                <a:gd name="connsiteY57" fmla="*/ 3907 h 10000"/>
                <a:gd name="connsiteX58" fmla="*/ 477 w 10000"/>
                <a:gd name="connsiteY58" fmla="*/ 4733 h 10000"/>
                <a:gd name="connsiteX59" fmla="*/ 174 w 10000"/>
                <a:gd name="connsiteY59" fmla="*/ 5188 h 10000"/>
                <a:gd name="connsiteX60" fmla="*/ 0 w 10000"/>
                <a:gd name="connsiteY60" fmla="*/ 5446 h 10000"/>
                <a:gd name="connsiteX61" fmla="*/ 62 w 10000"/>
                <a:gd name="connsiteY61" fmla="*/ 6323 h 10000"/>
                <a:gd name="connsiteX62" fmla="*/ 694 w 10000"/>
                <a:gd name="connsiteY62" fmla="*/ 7416 h 10000"/>
                <a:gd name="connsiteX63" fmla="*/ 1040 w 10000"/>
                <a:gd name="connsiteY63" fmla="*/ 7387 h 10000"/>
                <a:gd name="connsiteX64" fmla="*/ 1099 w 10000"/>
                <a:gd name="connsiteY64" fmla="*/ 7866 h 10000"/>
                <a:gd name="connsiteX65" fmla="*/ 1487 w 10000"/>
                <a:gd name="connsiteY65" fmla="*/ 8021 h 10000"/>
                <a:gd name="connsiteX66" fmla="*/ 2050 w 10000"/>
                <a:gd name="connsiteY66" fmla="*/ 8621 h 10000"/>
                <a:gd name="connsiteX67" fmla="*/ 2248 w 10000"/>
                <a:gd name="connsiteY67" fmla="*/ 9137 h 10000"/>
                <a:gd name="connsiteX68" fmla="*/ 2655 w 10000"/>
                <a:gd name="connsiteY68" fmla="*/ 9278 h 10000"/>
                <a:gd name="connsiteX69" fmla="*/ 2671 w 10000"/>
                <a:gd name="connsiteY69" fmla="*/ 10000 h 10000"/>
                <a:gd name="connsiteX70" fmla="*/ 2870 w 10000"/>
                <a:gd name="connsiteY70" fmla="*/ 9653 h 10000"/>
                <a:gd name="connsiteX71" fmla="*/ 3285 w 10000"/>
                <a:gd name="connsiteY71" fmla="*/ 9686 h 10000"/>
                <a:gd name="connsiteX72" fmla="*/ 3215 w 10000"/>
                <a:gd name="connsiteY72" fmla="*/ 8977 h 10000"/>
                <a:gd name="connsiteX73" fmla="*/ 3891 w 10000"/>
                <a:gd name="connsiteY73" fmla="*/ 8293 h 10000"/>
                <a:gd name="connsiteX74" fmla="*/ 3502 w 10000"/>
                <a:gd name="connsiteY74" fmla="*/ 7913 h 10000"/>
                <a:gd name="connsiteX75" fmla="*/ 3242 w 10000"/>
                <a:gd name="connsiteY75" fmla="*/ 8260 h 10000"/>
                <a:gd name="connsiteX76" fmla="*/ 3028 w 10000"/>
                <a:gd name="connsiteY76" fmla="*/ 7763 h 10000"/>
                <a:gd name="connsiteX77" fmla="*/ 3261 w 10000"/>
                <a:gd name="connsiteY77" fmla="*/ 7387 h 10000"/>
                <a:gd name="connsiteX78" fmla="*/ 3518 w 10000"/>
                <a:gd name="connsiteY78" fmla="*/ 6295 h 10000"/>
                <a:gd name="connsiteX79" fmla="*/ 3261 w 10000"/>
                <a:gd name="connsiteY79" fmla="*/ 5647 h 10000"/>
                <a:gd name="connsiteX80" fmla="*/ 3374 w 10000"/>
                <a:gd name="connsiteY80" fmla="*/ 5417 h 10000"/>
                <a:gd name="connsiteX81" fmla="*/ 3848 w 10000"/>
                <a:gd name="connsiteY81" fmla="*/ 5797 h 10000"/>
                <a:gd name="connsiteX82" fmla="*/ 4148 w 10000"/>
                <a:gd name="connsiteY82" fmla="*/ 6445 h 10000"/>
                <a:gd name="connsiteX83" fmla="*/ 4472 w 10000"/>
                <a:gd name="connsiteY83" fmla="*/ 6295 h 10000"/>
                <a:gd name="connsiteX84" fmla="*/ 4686 w 10000"/>
                <a:gd name="connsiteY84" fmla="*/ 6623 h 10000"/>
                <a:gd name="connsiteX85" fmla="*/ 4858 w 10000"/>
                <a:gd name="connsiteY85" fmla="*/ 6323 h 10000"/>
                <a:gd name="connsiteX86" fmla="*/ 4799 w 10000"/>
                <a:gd name="connsiteY86" fmla="*/ 5539 h 10000"/>
                <a:gd name="connsiteX87" fmla="*/ 4686 w 10000"/>
                <a:gd name="connsiteY87" fmla="*/ 5188 h 10000"/>
                <a:gd name="connsiteX88" fmla="*/ 4989 w 10000"/>
                <a:gd name="connsiteY88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9829 w 10000"/>
                <a:gd name="connsiteY4" fmla="*/ 5629 h 10000"/>
                <a:gd name="connsiteX5" fmla="*/ 9941 w 10000"/>
                <a:gd name="connsiteY5" fmla="*/ 5600 h 10000"/>
                <a:gd name="connsiteX6" fmla="*/ 10000 w 10000"/>
                <a:gd name="connsiteY6" fmla="*/ 5239 h 10000"/>
                <a:gd name="connsiteX7" fmla="*/ 9812 w 10000"/>
                <a:gd name="connsiteY7" fmla="*/ 4962 h 10000"/>
                <a:gd name="connsiteX8" fmla="*/ 10000 w 10000"/>
                <a:gd name="connsiteY8" fmla="*/ 4662 h 10000"/>
                <a:gd name="connsiteX9" fmla="*/ 9984 w 10000"/>
                <a:gd name="connsiteY9" fmla="*/ 4629 h 10000"/>
                <a:gd name="connsiteX10" fmla="*/ 9984 w 10000"/>
                <a:gd name="connsiteY10" fmla="*/ 4024 h 10000"/>
                <a:gd name="connsiteX11" fmla="*/ 9381 w 10000"/>
                <a:gd name="connsiteY11" fmla="*/ 3180 h 10000"/>
                <a:gd name="connsiteX12" fmla="*/ 9033 w 10000"/>
                <a:gd name="connsiteY12" fmla="*/ 3180 h 10000"/>
                <a:gd name="connsiteX13" fmla="*/ 9078 w 10000"/>
                <a:gd name="connsiteY13" fmla="*/ 2270 h 10000"/>
                <a:gd name="connsiteX14" fmla="*/ 8733 w 10000"/>
                <a:gd name="connsiteY14" fmla="*/ 1754 h 10000"/>
                <a:gd name="connsiteX15" fmla="*/ 8687 w 10000"/>
                <a:gd name="connsiteY15" fmla="*/ 2359 h 10000"/>
                <a:gd name="connsiteX16" fmla="*/ 8904 w 10000"/>
                <a:gd name="connsiteY16" fmla="*/ 3269 h 10000"/>
                <a:gd name="connsiteX17" fmla="*/ 8904 w 10000"/>
                <a:gd name="connsiteY17" fmla="*/ 4085 h 10000"/>
                <a:gd name="connsiteX18" fmla="*/ 8601 w 10000"/>
                <a:gd name="connsiteY18" fmla="*/ 4325 h 10000"/>
                <a:gd name="connsiteX19" fmla="*/ 8473 w 10000"/>
                <a:gd name="connsiteY19" fmla="*/ 4841 h 10000"/>
                <a:gd name="connsiteX20" fmla="*/ 8215 w 10000"/>
                <a:gd name="connsiteY20" fmla="*/ 4536 h 10000"/>
                <a:gd name="connsiteX21" fmla="*/ 8430 w 10000"/>
                <a:gd name="connsiteY21" fmla="*/ 4174 h 10000"/>
                <a:gd name="connsiteX22" fmla="*/ 8341 w 10000"/>
                <a:gd name="connsiteY22" fmla="*/ 3630 h 10000"/>
                <a:gd name="connsiteX23" fmla="*/ 7824 w 10000"/>
                <a:gd name="connsiteY23" fmla="*/ 3780 h 10000"/>
                <a:gd name="connsiteX24" fmla="*/ 7436 w 10000"/>
                <a:gd name="connsiteY24" fmla="*/ 3419 h 10000"/>
                <a:gd name="connsiteX25" fmla="*/ 7044 w 10000"/>
                <a:gd name="connsiteY25" fmla="*/ 3720 h 10000"/>
                <a:gd name="connsiteX26" fmla="*/ 6785 w 10000"/>
                <a:gd name="connsiteY26" fmla="*/ 3330 h 10000"/>
                <a:gd name="connsiteX27" fmla="*/ 7307 w 10000"/>
                <a:gd name="connsiteY27" fmla="*/ 3114 h 10000"/>
                <a:gd name="connsiteX28" fmla="*/ 7347 w 10000"/>
                <a:gd name="connsiteY28" fmla="*/ 2664 h 10000"/>
                <a:gd name="connsiteX29" fmla="*/ 6830 w 10000"/>
                <a:gd name="connsiteY29" fmla="*/ 2575 h 10000"/>
                <a:gd name="connsiteX30" fmla="*/ 6659 w 10000"/>
                <a:gd name="connsiteY30" fmla="*/ 2964 h 10000"/>
                <a:gd name="connsiteX31" fmla="*/ 6484 w 10000"/>
                <a:gd name="connsiteY31" fmla="*/ 2664 h 10000"/>
                <a:gd name="connsiteX32" fmla="*/ 5705 w 10000"/>
                <a:gd name="connsiteY32" fmla="*/ 2575 h 10000"/>
                <a:gd name="connsiteX33" fmla="*/ 5533 w 10000"/>
                <a:gd name="connsiteY33" fmla="*/ 2814 h 10000"/>
                <a:gd name="connsiteX34" fmla="*/ 5273 w 10000"/>
                <a:gd name="connsiteY34" fmla="*/ 2575 h 10000"/>
                <a:gd name="connsiteX35" fmla="*/ 4971 w 10000"/>
                <a:gd name="connsiteY35" fmla="*/ 3114 h 10000"/>
                <a:gd name="connsiteX36" fmla="*/ 4585 w 10000"/>
                <a:gd name="connsiteY36" fmla="*/ 2875 h 10000"/>
                <a:gd name="connsiteX37" fmla="*/ 4756 w 10000"/>
                <a:gd name="connsiteY37" fmla="*/ 1909 h 10000"/>
                <a:gd name="connsiteX38" fmla="*/ 5188 w 10000"/>
                <a:gd name="connsiteY38" fmla="*/ 2059 h 10000"/>
                <a:gd name="connsiteX39" fmla="*/ 5230 w 10000"/>
                <a:gd name="connsiteY39" fmla="*/ 994 h 10000"/>
                <a:gd name="connsiteX40" fmla="*/ 4670 w 10000"/>
                <a:gd name="connsiteY40" fmla="*/ 0 h 10000"/>
                <a:gd name="connsiteX41" fmla="*/ 4756 w 10000"/>
                <a:gd name="connsiteY41" fmla="*/ 1055 h 10000"/>
                <a:gd name="connsiteX42" fmla="*/ 4193 w 10000"/>
                <a:gd name="connsiteY42" fmla="*/ 1660 h 10000"/>
                <a:gd name="connsiteX43" fmla="*/ 4148 w 10000"/>
                <a:gd name="connsiteY43" fmla="*/ 2514 h 10000"/>
                <a:gd name="connsiteX44" fmla="*/ 3987 w 10000"/>
                <a:gd name="connsiteY44" fmla="*/ 2692 h 10000"/>
                <a:gd name="connsiteX45" fmla="*/ 3891 w 10000"/>
                <a:gd name="connsiteY45" fmla="*/ 2814 h 10000"/>
                <a:gd name="connsiteX46" fmla="*/ 3502 w 10000"/>
                <a:gd name="connsiteY46" fmla="*/ 1965 h 10000"/>
                <a:gd name="connsiteX47" fmla="*/ 2811 w 10000"/>
                <a:gd name="connsiteY47" fmla="*/ 1965 h 10000"/>
                <a:gd name="connsiteX48" fmla="*/ 2422 w 10000"/>
                <a:gd name="connsiteY48" fmla="*/ 2420 h 10000"/>
                <a:gd name="connsiteX49" fmla="*/ 2248 w 10000"/>
                <a:gd name="connsiteY49" fmla="*/ 3114 h 10000"/>
                <a:gd name="connsiteX50" fmla="*/ 1860 w 10000"/>
                <a:gd name="connsiteY50" fmla="*/ 2359 h 10000"/>
                <a:gd name="connsiteX51" fmla="*/ 1602 w 10000"/>
                <a:gd name="connsiteY51" fmla="*/ 1454 h 10000"/>
                <a:gd name="connsiteX52" fmla="*/ 1385 w 10000"/>
                <a:gd name="connsiteY52" fmla="*/ 1909 h 10000"/>
                <a:gd name="connsiteX53" fmla="*/ 1428 w 10000"/>
                <a:gd name="connsiteY53" fmla="*/ 2814 h 10000"/>
                <a:gd name="connsiteX54" fmla="*/ 916 w 10000"/>
                <a:gd name="connsiteY54" fmla="*/ 2664 h 10000"/>
                <a:gd name="connsiteX55" fmla="*/ 756 w 10000"/>
                <a:gd name="connsiteY55" fmla="*/ 2692 h 10000"/>
                <a:gd name="connsiteX56" fmla="*/ 477 w 10000"/>
                <a:gd name="connsiteY56" fmla="*/ 3372 h 10000"/>
                <a:gd name="connsiteX57" fmla="*/ 648 w 10000"/>
                <a:gd name="connsiteY57" fmla="*/ 3907 h 10000"/>
                <a:gd name="connsiteX58" fmla="*/ 477 w 10000"/>
                <a:gd name="connsiteY58" fmla="*/ 4733 h 10000"/>
                <a:gd name="connsiteX59" fmla="*/ 174 w 10000"/>
                <a:gd name="connsiteY59" fmla="*/ 5188 h 10000"/>
                <a:gd name="connsiteX60" fmla="*/ 0 w 10000"/>
                <a:gd name="connsiteY60" fmla="*/ 5446 h 10000"/>
                <a:gd name="connsiteX61" fmla="*/ 62 w 10000"/>
                <a:gd name="connsiteY61" fmla="*/ 6323 h 10000"/>
                <a:gd name="connsiteX62" fmla="*/ 694 w 10000"/>
                <a:gd name="connsiteY62" fmla="*/ 7416 h 10000"/>
                <a:gd name="connsiteX63" fmla="*/ 1040 w 10000"/>
                <a:gd name="connsiteY63" fmla="*/ 7387 h 10000"/>
                <a:gd name="connsiteX64" fmla="*/ 1099 w 10000"/>
                <a:gd name="connsiteY64" fmla="*/ 7866 h 10000"/>
                <a:gd name="connsiteX65" fmla="*/ 1487 w 10000"/>
                <a:gd name="connsiteY65" fmla="*/ 8021 h 10000"/>
                <a:gd name="connsiteX66" fmla="*/ 2050 w 10000"/>
                <a:gd name="connsiteY66" fmla="*/ 8621 h 10000"/>
                <a:gd name="connsiteX67" fmla="*/ 2248 w 10000"/>
                <a:gd name="connsiteY67" fmla="*/ 9137 h 10000"/>
                <a:gd name="connsiteX68" fmla="*/ 2655 w 10000"/>
                <a:gd name="connsiteY68" fmla="*/ 9278 h 10000"/>
                <a:gd name="connsiteX69" fmla="*/ 2671 w 10000"/>
                <a:gd name="connsiteY69" fmla="*/ 10000 h 10000"/>
                <a:gd name="connsiteX70" fmla="*/ 2870 w 10000"/>
                <a:gd name="connsiteY70" fmla="*/ 9653 h 10000"/>
                <a:gd name="connsiteX71" fmla="*/ 3285 w 10000"/>
                <a:gd name="connsiteY71" fmla="*/ 9686 h 10000"/>
                <a:gd name="connsiteX72" fmla="*/ 3215 w 10000"/>
                <a:gd name="connsiteY72" fmla="*/ 8977 h 10000"/>
                <a:gd name="connsiteX73" fmla="*/ 3891 w 10000"/>
                <a:gd name="connsiteY73" fmla="*/ 8293 h 10000"/>
                <a:gd name="connsiteX74" fmla="*/ 3502 w 10000"/>
                <a:gd name="connsiteY74" fmla="*/ 7913 h 10000"/>
                <a:gd name="connsiteX75" fmla="*/ 3242 w 10000"/>
                <a:gd name="connsiteY75" fmla="*/ 8260 h 10000"/>
                <a:gd name="connsiteX76" fmla="*/ 3028 w 10000"/>
                <a:gd name="connsiteY76" fmla="*/ 7763 h 10000"/>
                <a:gd name="connsiteX77" fmla="*/ 3261 w 10000"/>
                <a:gd name="connsiteY77" fmla="*/ 7387 h 10000"/>
                <a:gd name="connsiteX78" fmla="*/ 3518 w 10000"/>
                <a:gd name="connsiteY78" fmla="*/ 6295 h 10000"/>
                <a:gd name="connsiteX79" fmla="*/ 3261 w 10000"/>
                <a:gd name="connsiteY79" fmla="*/ 5647 h 10000"/>
                <a:gd name="connsiteX80" fmla="*/ 3374 w 10000"/>
                <a:gd name="connsiteY80" fmla="*/ 5417 h 10000"/>
                <a:gd name="connsiteX81" fmla="*/ 3848 w 10000"/>
                <a:gd name="connsiteY81" fmla="*/ 5797 h 10000"/>
                <a:gd name="connsiteX82" fmla="*/ 4148 w 10000"/>
                <a:gd name="connsiteY82" fmla="*/ 6445 h 10000"/>
                <a:gd name="connsiteX83" fmla="*/ 4472 w 10000"/>
                <a:gd name="connsiteY83" fmla="*/ 6295 h 10000"/>
                <a:gd name="connsiteX84" fmla="*/ 4686 w 10000"/>
                <a:gd name="connsiteY84" fmla="*/ 6623 h 10000"/>
                <a:gd name="connsiteX85" fmla="*/ 4858 w 10000"/>
                <a:gd name="connsiteY85" fmla="*/ 6323 h 10000"/>
                <a:gd name="connsiteX86" fmla="*/ 4799 w 10000"/>
                <a:gd name="connsiteY86" fmla="*/ 5539 h 10000"/>
                <a:gd name="connsiteX87" fmla="*/ 4686 w 10000"/>
                <a:gd name="connsiteY87" fmla="*/ 5188 h 10000"/>
                <a:gd name="connsiteX88" fmla="*/ 4989 w 10000"/>
                <a:gd name="connsiteY88" fmla="*/ 4583 h 10000"/>
                <a:gd name="connsiteX0" fmla="*/ 4989 w 10255"/>
                <a:gd name="connsiteY0" fmla="*/ 4583 h 10000"/>
                <a:gd name="connsiteX1" fmla="*/ 4935 w 10255"/>
                <a:gd name="connsiteY1" fmla="*/ 4208 h 10000"/>
                <a:gd name="connsiteX2" fmla="*/ 4592 w 10255"/>
                <a:gd name="connsiteY2" fmla="*/ 3602 h 10000"/>
                <a:gd name="connsiteX3" fmla="*/ 4935 w 10255"/>
                <a:gd name="connsiteY3" fmla="*/ 3812 h 10000"/>
                <a:gd name="connsiteX4" fmla="*/ 9829 w 10255"/>
                <a:gd name="connsiteY4" fmla="*/ 5629 h 10000"/>
                <a:gd name="connsiteX5" fmla="*/ 10000 w 10255"/>
                <a:gd name="connsiteY5" fmla="*/ 5239 h 10000"/>
                <a:gd name="connsiteX6" fmla="*/ 9812 w 10255"/>
                <a:gd name="connsiteY6" fmla="*/ 4962 h 10000"/>
                <a:gd name="connsiteX7" fmla="*/ 10000 w 10255"/>
                <a:gd name="connsiteY7" fmla="*/ 4662 h 10000"/>
                <a:gd name="connsiteX8" fmla="*/ 9984 w 10255"/>
                <a:gd name="connsiteY8" fmla="*/ 4629 h 10000"/>
                <a:gd name="connsiteX9" fmla="*/ 9984 w 10255"/>
                <a:gd name="connsiteY9" fmla="*/ 4024 h 10000"/>
                <a:gd name="connsiteX10" fmla="*/ 9381 w 10255"/>
                <a:gd name="connsiteY10" fmla="*/ 3180 h 10000"/>
                <a:gd name="connsiteX11" fmla="*/ 9033 w 10255"/>
                <a:gd name="connsiteY11" fmla="*/ 3180 h 10000"/>
                <a:gd name="connsiteX12" fmla="*/ 9078 w 10255"/>
                <a:gd name="connsiteY12" fmla="*/ 2270 h 10000"/>
                <a:gd name="connsiteX13" fmla="*/ 8733 w 10255"/>
                <a:gd name="connsiteY13" fmla="*/ 1754 h 10000"/>
                <a:gd name="connsiteX14" fmla="*/ 8687 w 10255"/>
                <a:gd name="connsiteY14" fmla="*/ 2359 h 10000"/>
                <a:gd name="connsiteX15" fmla="*/ 8904 w 10255"/>
                <a:gd name="connsiteY15" fmla="*/ 3269 h 10000"/>
                <a:gd name="connsiteX16" fmla="*/ 8904 w 10255"/>
                <a:gd name="connsiteY16" fmla="*/ 4085 h 10000"/>
                <a:gd name="connsiteX17" fmla="*/ 8601 w 10255"/>
                <a:gd name="connsiteY17" fmla="*/ 4325 h 10000"/>
                <a:gd name="connsiteX18" fmla="*/ 8473 w 10255"/>
                <a:gd name="connsiteY18" fmla="*/ 4841 h 10000"/>
                <a:gd name="connsiteX19" fmla="*/ 8215 w 10255"/>
                <a:gd name="connsiteY19" fmla="*/ 4536 h 10000"/>
                <a:gd name="connsiteX20" fmla="*/ 8430 w 10255"/>
                <a:gd name="connsiteY20" fmla="*/ 4174 h 10000"/>
                <a:gd name="connsiteX21" fmla="*/ 8341 w 10255"/>
                <a:gd name="connsiteY21" fmla="*/ 3630 h 10000"/>
                <a:gd name="connsiteX22" fmla="*/ 7824 w 10255"/>
                <a:gd name="connsiteY22" fmla="*/ 3780 h 10000"/>
                <a:gd name="connsiteX23" fmla="*/ 7436 w 10255"/>
                <a:gd name="connsiteY23" fmla="*/ 3419 h 10000"/>
                <a:gd name="connsiteX24" fmla="*/ 7044 w 10255"/>
                <a:gd name="connsiteY24" fmla="*/ 3720 h 10000"/>
                <a:gd name="connsiteX25" fmla="*/ 6785 w 10255"/>
                <a:gd name="connsiteY25" fmla="*/ 3330 h 10000"/>
                <a:gd name="connsiteX26" fmla="*/ 7307 w 10255"/>
                <a:gd name="connsiteY26" fmla="*/ 3114 h 10000"/>
                <a:gd name="connsiteX27" fmla="*/ 7347 w 10255"/>
                <a:gd name="connsiteY27" fmla="*/ 2664 h 10000"/>
                <a:gd name="connsiteX28" fmla="*/ 6830 w 10255"/>
                <a:gd name="connsiteY28" fmla="*/ 2575 h 10000"/>
                <a:gd name="connsiteX29" fmla="*/ 6659 w 10255"/>
                <a:gd name="connsiteY29" fmla="*/ 2964 h 10000"/>
                <a:gd name="connsiteX30" fmla="*/ 6484 w 10255"/>
                <a:gd name="connsiteY30" fmla="*/ 2664 h 10000"/>
                <a:gd name="connsiteX31" fmla="*/ 5705 w 10255"/>
                <a:gd name="connsiteY31" fmla="*/ 2575 h 10000"/>
                <a:gd name="connsiteX32" fmla="*/ 5533 w 10255"/>
                <a:gd name="connsiteY32" fmla="*/ 2814 h 10000"/>
                <a:gd name="connsiteX33" fmla="*/ 5273 w 10255"/>
                <a:gd name="connsiteY33" fmla="*/ 2575 h 10000"/>
                <a:gd name="connsiteX34" fmla="*/ 4971 w 10255"/>
                <a:gd name="connsiteY34" fmla="*/ 3114 h 10000"/>
                <a:gd name="connsiteX35" fmla="*/ 4585 w 10255"/>
                <a:gd name="connsiteY35" fmla="*/ 2875 h 10000"/>
                <a:gd name="connsiteX36" fmla="*/ 4756 w 10255"/>
                <a:gd name="connsiteY36" fmla="*/ 1909 h 10000"/>
                <a:gd name="connsiteX37" fmla="*/ 5188 w 10255"/>
                <a:gd name="connsiteY37" fmla="*/ 2059 h 10000"/>
                <a:gd name="connsiteX38" fmla="*/ 5230 w 10255"/>
                <a:gd name="connsiteY38" fmla="*/ 994 h 10000"/>
                <a:gd name="connsiteX39" fmla="*/ 4670 w 10255"/>
                <a:gd name="connsiteY39" fmla="*/ 0 h 10000"/>
                <a:gd name="connsiteX40" fmla="*/ 4756 w 10255"/>
                <a:gd name="connsiteY40" fmla="*/ 1055 h 10000"/>
                <a:gd name="connsiteX41" fmla="*/ 4193 w 10255"/>
                <a:gd name="connsiteY41" fmla="*/ 1660 h 10000"/>
                <a:gd name="connsiteX42" fmla="*/ 4148 w 10255"/>
                <a:gd name="connsiteY42" fmla="*/ 2514 h 10000"/>
                <a:gd name="connsiteX43" fmla="*/ 3987 w 10255"/>
                <a:gd name="connsiteY43" fmla="*/ 2692 h 10000"/>
                <a:gd name="connsiteX44" fmla="*/ 3891 w 10255"/>
                <a:gd name="connsiteY44" fmla="*/ 2814 h 10000"/>
                <a:gd name="connsiteX45" fmla="*/ 3502 w 10255"/>
                <a:gd name="connsiteY45" fmla="*/ 1965 h 10000"/>
                <a:gd name="connsiteX46" fmla="*/ 2811 w 10255"/>
                <a:gd name="connsiteY46" fmla="*/ 1965 h 10000"/>
                <a:gd name="connsiteX47" fmla="*/ 2422 w 10255"/>
                <a:gd name="connsiteY47" fmla="*/ 2420 h 10000"/>
                <a:gd name="connsiteX48" fmla="*/ 2248 w 10255"/>
                <a:gd name="connsiteY48" fmla="*/ 3114 h 10000"/>
                <a:gd name="connsiteX49" fmla="*/ 1860 w 10255"/>
                <a:gd name="connsiteY49" fmla="*/ 2359 h 10000"/>
                <a:gd name="connsiteX50" fmla="*/ 1602 w 10255"/>
                <a:gd name="connsiteY50" fmla="*/ 1454 h 10000"/>
                <a:gd name="connsiteX51" fmla="*/ 1385 w 10255"/>
                <a:gd name="connsiteY51" fmla="*/ 1909 h 10000"/>
                <a:gd name="connsiteX52" fmla="*/ 1428 w 10255"/>
                <a:gd name="connsiteY52" fmla="*/ 2814 h 10000"/>
                <a:gd name="connsiteX53" fmla="*/ 916 w 10255"/>
                <a:gd name="connsiteY53" fmla="*/ 2664 h 10000"/>
                <a:gd name="connsiteX54" fmla="*/ 756 w 10255"/>
                <a:gd name="connsiteY54" fmla="*/ 2692 h 10000"/>
                <a:gd name="connsiteX55" fmla="*/ 477 w 10255"/>
                <a:gd name="connsiteY55" fmla="*/ 3372 h 10000"/>
                <a:gd name="connsiteX56" fmla="*/ 648 w 10255"/>
                <a:gd name="connsiteY56" fmla="*/ 3907 h 10000"/>
                <a:gd name="connsiteX57" fmla="*/ 477 w 10255"/>
                <a:gd name="connsiteY57" fmla="*/ 4733 h 10000"/>
                <a:gd name="connsiteX58" fmla="*/ 174 w 10255"/>
                <a:gd name="connsiteY58" fmla="*/ 5188 h 10000"/>
                <a:gd name="connsiteX59" fmla="*/ 0 w 10255"/>
                <a:gd name="connsiteY59" fmla="*/ 5446 h 10000"/>
                <a:gd name="connsiteX60" fmla="*/ 62 w 10255"/>
                <a:gd name="connsiteY60" fmla="*/ 6323 h 10000"/>
                <a:gd name="connsiteX61" fmla="*/ 694 w 10255"/>
                <a:gd name="connsiteY61" fmla="*/ 7416 h 10000"/>
                <a:gd name="connsiteX62" fmla="*/ 1040 w 10255"/>
                <a:gd name="connsiteY62" fmla="*/ 7387 h 10000"/>
                <a:gd name="connsiteX63" fmla="*/ 1099 w 10255"/>
                <a:gd name="connsiteY63" fmla="*/ 7866 h 10000"/>
                <a:gd name="connsiteX64" fmla="*/ 1487 w 10255"/>
                <a:gd name="connsiteY64" fmla="*/ 8021 h 10000"/>
                <a:gd name="connsiteX65" fmla="*/ 2050 w 10255"/>
                <a:gd name="connsiteY65" fmla="*/ 8621 h 10000"/>
                <a:gd name="connsiteX66" fmla="*/ 2248 w 10255"/>
                <a:gd name="connsiteY66" fmla="*/ 9137 h 10000"/>
                <a:gd name="connsiteX67" fmla="*/ 2655 w 10255"/>
                <a:gd name="connsiteY67" fmla="*/ 9278 h 10000"/>
                <a:gd name="connsiteX68" fmla="*/ 2671 w 10255"/>
                <a:gd name="connsiteY68" fmla="*/ 10000 h 10000"/>
                <a:gd name="connsiteX69" fmla="*/ 2870 w 10255"/>
                <a:gd name="connsiteY69" fmla="*/ 9653 h 10000"/>
                <a:gd name="connsiteX70" fmla="*/ 3285 w 10255"/>
                <a:gd name="connsiteY70" fmla="*/ 9686 h 10000"/>
                <a:gd name="connsiteX71" fmla="*/ 3215 w 10255"/>
                <a:gd name="connsiteY71" fmla="*/ 8977 h 10000"/>
                <a:gd name="connsiteX72" fmla="*/ 3891 w 10255"/>
                <a:gd name="connsiteY72" fmla="*/ 8293 h 10000"/>
                <a:gd name="connsiteX73" fmla="*/ 3502 w 10255"/>
                <a:gd name="connsiteY73" fmla="*/ 7913 h 10000"/>
                <a:gd name="connsiteX74" fmla="*/ 3242 w 10255"/>
                <a:gd name="connsiteY74" fmla="*/ 8260 h 10000"/>
                <a:gd name="connsiteX75" fmla="*/ 3028 w 10255"/>
                <a:gd name="connsiteY75" fmla="*/ 7763 h 10000"/>
                <a:gd name="connsiteX76" fmla="*/ 3261 w 10255"/>
                <a:gd name="connsiteY76" fmla="*/ 7387 h 10000"/>
                <a:gd name="connsiteX77" fmla="*/ 3518 w 10255"/>
                <a:gd name="connsiteY77" fmla="*/ 6295 h 10000"/>
                <a:gd name="connsiteX78" fmla="*/ 3261 w 10255"/>
                <a:gd name="connsiteY78" fmla="*/ 5647 h 10000"/>
                <a:gd name="connsiteX79" fmla="*/ 3374 w 10255"/>
                <a:gd name="connsiteY79" fmla="*/ 5417 h 10000"/>
                <a:gd name="connsiteX80" fmla="*/ 3848 w 10255"/>
                <a:gd name="connsiteY80" fmla="*/ 5797 h 10000"/>
                <a:gd name="connsiteX81" fmla="*/ 4148 w 10255"/>
                <a:gd name="connsiteY81" fmla="*/ 6445 h 10000"/>
                <a:gd name="connsiteX82" fmla="*/ 4472 w 10255"/>
                <a:gd name="connsiteY82" fmla="*/ 6295 h 10000"/>
                <a:gd name="connsiteX83" fmla="*/ 4686 w 10255"/>
                <a:gd name="connsiteY83" fmla="*/ 6623 h 10000"/>
                <a:gd name="connsiteX84" fmla="*/ 4858 w 10255"/>
                <a:gd name="connsiteY84" fmla="*/ 6323 h 10000"/>
                <a:gd name="connsiteX85" fmla="*/ 4799 w 10255"/>
                <a:gd name="connsiteY85" fmla="*/ 5539 h 10000"/>
                <a:gd name="connsiteX86" fmla="*/ 4686 w 10255"/>
                <a:gd name="connsiteY86" fmla="*/ 5188 h 10000"/>
                <a:gd name="connsiteX87" fmla="*/ 4989 w 10255"/>
                <a:gd name="connsiteY87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10000 w 10000"/>
                <a:gd name="connsiteY4" fmla="*/ 5239 h 10000"/>
                <a:gd name="connsiteX5" fmla="*/ 9812 w 10000"/>
                <a:gd name="connsiteY5" fmla="*/ 4962 h 10000"/>
                <a:gd name="connsiteX6" fmla="*/ 10000 w 10000"/>
                <a:gd name="connsiteY6" fmla="*/ 4662 h 10000"/>
                <a:gd name="connsiteX7" fmla="*/ 9984 w 10000"/>
                <a:gd name="connsiteY7" fmla="*/ 4629 h 10000"/>
                <a:gd name="connsiteX8" fmla="*/ 9984 w 10000"/>
                <a:gd name="connsiteY8" fmla="*/ 4024 h 10000"/>
                <a:gd name="connsiteX9" fmla="*/ 9381 w 10000"/>
                <a:gd name="connsiteY9" fmla="*/ 3180 h 10000"/>
                <a:gd name="connsiteX10" fmla="*/ 9033 w 10000"/>
                <a:gd name="connsiteY10" fmla="*/ 3180 h 10000"/>
                <a:gd name="connsiteX11" fmla="*/ 9078 w 10000"/>
                <a:gd name="connsiteY11" fmla="*/ 2270 h 10000"/>
                <a:gd name="connsiteX12" fmla="*/ 8733 w 10000"/>
                <a:gd name="connsiteY12" fmla="*/ 1754 h 10000"/>
                <a:gd name="connsiteX13" fmla="*/ 8687 w 10000"/>
                <a:gd name="connsiteY13" fmla="*/ 2359 h 10000"/>
                <a:gd name="connsiteX14" fmla="*/ 8904 w 10000"/>
                <a:gd name="connsiteY14" fmla="*/ 3269 h 10000"/>
                <a:gd name="connsiteX15" fmla="*/ 8904 w 10000"/>
                <a:gd name="connsiteY15" fmla="*/ 4085 h 10000"/>
                <a:gd name="connsiteX16" fmla="*/ 8601 w 10000"/>
                <a:gd name="connsiteY16" fmla="*/ 4325 h 10000"/>
                <a:gd name="connsiteX17" fmla="*/ 8473 w 10000"/>
                <a:gd name="connsiteY17" fmla="*/ 4841 h 10000"/>
                <a:gd name="connsiteX18" fmla="*/ 8215 w 10000"/>
                <a:gd name="connsiteY18" fmla="*/ 4536 h 10000"/>
                <a:gd name="connsiteX19" fmla="*/ 8430 w 10000"/>
                <a:gd name="connsiteY19" fmla="*/ 4174 h 10000"/>
                <a:gd name="connsiteX20" fmla="*/ 8341 w 10000"/>
                <a:gd name="connsiteY20" fmla="*/ 3630 h 10000"/>
                <a:gd name="connsiteX21" fmla="*/ 7824 w 10000"/>
                <a:gd name="connsiteY21" fmla="*/ 3780 h 10000"/>
                <a:gd name="connsiteX22" fmla="*/ 7436 w 10000"/>
                <a:gd name="connsiteY22" fmla="*/ 3419 h 10000"/>
                <a:gd name="connsiteX23" fmla="*/ 7044 w 10000"/>
                <a:gd name="connsiteY23" fmla="*/ 3720 h 10000"/>
                <a:gd name="connsiteX24" fmla="*/ 6785 w 10000"/>
                <a:gd name="connsiteY24" fmla="*/ 3330 h 10000"/>
                <a:gd name="connsiteX25" fmla="*/ 7307 w 10000"/>
                <a:gd name="connsiteY25" fmla="*/ 3114 h 10000"/>
                <a:gd name="connsiteX26" fmla="*/ 7347 w 10000"/>
                <a:gd name="connsiteY26" fmla="*/ 2664 h 10000"/>
                <a:gd name="connsiteX27" fmla="*/ 6830 w 10000"/>
                <a:gd name="connsiteY27" fmla="*/ 2575 h 10000"/>
                <a:gd name="connsiteX28" fmla="*/ 6659 w 10000"/>
                <a:gd name="connsiteY28" fmla="*/ 2964 h 10000"/>
                <a:gd name="connsiteX29" fmla="*/ 6484 w 10000"/>
                <a:gd name="connsiteY29" fmla="*/ 2664 h 10000"/>
                <a:gd name="connsiteX30" fmla="*/ 5705 w 10000"/>
                <a:gd name="connsiteY30" fmla="*/ 2575 h 10000"/>
                <a:gd name="connsiteX31" fmla="*/ 5533 w 10000"/>
                <a:gd name="connsiteY31" fmla="*/ 2814 h 10000"/>
                <a:gd name="connsiteX32" fmla="*/ 5273 w 10000"/>
                <a:gd name="connsiteY32" fmla="*/ 2575 h 10000"/>
                <a:gd name="connsiteX33" fmla="*/ 4971 w 10000"/>
                <a:gd name="connsiteY33" fmla="*/ 3114 h 10000"/>
                <a:gd name="connsiteX34" fmla="*/ 4585 w 10000"/>
                <a:gd name="connsiteY34" fmla="*/ 2875 h 10000"/>
                <a:gd name="connsiteX35" fmla="*/ 4756 w 10000"/>
                <a:gd name="connsiteY35" fmla="*/ 1909 h 10000"/>
                <a:gd name="connsiteX36" fmla="*/ 5188 w 10000"/>
                <a:gd name="connsiteY36" fmla="*/ 2059 h 10000"/>
                <a:gd name="connsiteX37" fmla="*/ 5230 w 10000"/>
                <a:gd name="connsiteY37" fmla="*/ 994 h 10000"/>
                <a:gd name="connsiteX38" fmla="*/ 4670 w 10000"/>
                <a:gd name="connsiteY38" fmla="*/ 0 h 10000"/>
                <a:gd name="connsiteX39" fmla="*/ 4756 w 10000"/>
                <a:gd name="connsiteY39" fmla="*/ 1055 h 10000"/>
                <a:gd name="connsiteX40" fmla="*/ 4193 w 10000"/>
                <a:gd name="connsiteY40" fmla="*/ 1660 h 10000"/>
                <a:gd name="connsiteX41" fmla="*/ 4148 w 10000"/>
                <a:gd name="connsiteY41" fmla="*/ 2514 h 10000"/>
                <a:gd name="connsiteX42" fmla="*/ 3987 w 10000"/>
                <a:gd name="connsiteY42" fmla="*/ 2692 h 10000"/>
                <a:gd name="connsiteX43" fmla="*/ 3891 w 10000"/>
                <a:gd name="connsiteY43" fmla="*/ 2814 h 10000"/>
                <a:gd name="connsiteX44" fmla="*/ 3502 w 10000"/>
                <a:gd name="connsiteY44" fmla="*/ 1965 h 10000"/>
                <a:gd name="connsiteX45" fmla="*/ 2811 w 10000"/>
                <a:gd name="connsiteY45" fmla="*/ 1965 h 10000"/>
                <a:gd name="connsiteX46" fmla="*/ 2422 w 10000"/>
                <a:gd name="connsiteY46" fmla="*/ 2420 h 10000"/>
                <a:gd name="connsiteX47" fmla="*/ 2248 w 10000"/>
                <a:gd name="connsiteY47" fmla="*/ 3114 h 10000"/>
                <a:gd name="connsiteX48" fmla="*/ 1860 w 10000"/>
                <a:gd name="connsiteY48" fmla="*/ 2359 h 10000"/>
                <a:gd name="connsiteX49" fmla="*/ 1602 w 10000"/>
                <a:gd name="connsiteY49" fmla="*/ 1454 h 10000"/>
                <a:gd name="connsiteX50" fmla="*/ 1385 w 10000"/>
                <a:gd name="connsiteY50" fmla="*/ 1909 h 10000"/>
                <a:gd name="connsiteX51" fmla="*/ 1428 w 10000"/>
                <a:gd name="connsiteY51" fmla="*/ 2814 h 10000"/>
                <a:gd name="connsiteX52" fmla="*/ 916 w 10000"/>
                <a:gd name="connsiteY52" fmla="*/ 2664 h 10000"/>
                <a:gd name="connsiteX53" fmla="*/ 756 w 10000"/>
                <a:gd name="connsiteY53" fmla="*/ 2692 h 10000"/>
                <a:gd name="connsiteX54" fmla="*/ 477 w 10000"/>
                <a:gd name="connsiteY54" fmla="*/ 3372 h 10000"/>
                <a:gd name="connsiteX55" fmla="*/ 648 w 10000"/>
                <a:gd name="connsiteY55" fmla="*/ 3907 h 10000"/>
                <a:gd name="connsiteX56" fmla="*/ 477 w 10000"/>
                <a:gd name="connsiteY56" fmla="*/ 4733 h 10000"/>
                <a:gd name="connsiteX57" fmla="*/ 174 w 10000"/>
                <a:gd name="connsiteY57" fmla="*/ 5188 h 10000"/>
                <a:gd name="connsiteX58" fmla="*/ 0 w 10000"/>
                <a:gd name="connsiteY58" fmla="*/ 5446 h 10000"/>
                <a:gd name="connsiteX59" fmla="*/ 62 w 10000"/>
                <a:gd name="connsiteY59" fmla="*/ 6323 h 10000"/>
                <a:gd name="connsiteX60" fmla="*/ 694 w 10000"/>
                <a:gd name="connsiteY60" fmla="*/ 7416 h 10000"/>
                <a:gd name="connsiteX61" fmla="*/ 1040 w 10000"/>
                <a:gd name="connsiteY61" fmla="*/ 7387 h 10000"/>
                <a:gd name="connsiteX62" fmla="*/ 1099 w 10000"/>
                <a:gd name="connsiteY62" fmla="*/ 7866 h 10000"/>
                <a:gd name="connsiteX63" fmla="*/ 1487 w 10000"/>
                <a:gd name="connsiteY63" fmla="*/ 8021 h 10000"/>
                <a:gd name="connsiteX64" fmla="*/ 2050 w 10000"/>
                <a:gd name="connsiteY64" fmla="*/ 8621 h 10000"/>
                <a:gd name="connsiteX65" fmla="*/ 2248 w 10000"/>
                <a:gd name="connsiteY65" fmla="*/ 9137 h 10000"/>
                <a:gd name="connsiteX66" fmla="*/ 2655 w 10000"/>
                <a:gd name="connsiteY66" fmla="*/ 9278 h 10000"/>
                <a:gd name="connsiteX67" fmla="*/ 2671 w 10000"/>
                <a:gd name="connsiteY67" fmla="*/ 10000 h 10000"/>
                <a:gd name="connsiteX68" fmla="*/ 2870 w 10000"/>
                <a:gd name="connsiteY68" fmla="*/ 9653 h 10000"/>
                <a:gd name="connsiteX69" fmla="*/ 3285 w 10000"/>
                <a:gd name="connsiteY69" fmla="*/ 9686 h 10000"/>
                <a:gd name="connsiteX70" fmla="*/ 3215 w 10000"/>
                <a:gd name="connsiteY70" fmla="*/ 8977 h 10000"/>
                <a:gd name="connsiteX71" fmla="*/ 3891 w 10000"/>
                <a:gd name="connsiteY71" fmla="*/ 8293 h 10000"/>
                <a:gd name="connsiteX72" fmla="*/ 3502 w 10000"/>
                <a:gd name="connsiteY72" fmla="*/ 7913 h 10000"/>
                <a:gd name="connsiteX73" fmla="*/ 3242 w 10000"/>
                <a:gd name="connsiteY73" fmla="*/ 8260 h 10000"/>
                <a:gd name="connsiteX74" fmla="*/ 3028 w 10000"/>
                <a:gd name="connsiteY74" fmla="*/ 7763 h 10000"/>
                <a:gd name="connsiteX75" fmla="*/ 3261 w 10000"/>
                <a:gd name="connsiteY75" fmla="*/ 7387 h 10000"/>
                <a:gd name="connsiteX76" fmla="*/ 3518 w 10000"/>
                <a:gd name="connsiteY76" fmla="*/ 6295 h 10000"/>
                <a:gd name="connsiteX77" fmla="*/ 3261 w 10000"/>
                <a:gd name="connsiteY77" fmla="*/ 5647 h 10000"/>
                <a:gd name="connsiteX78" fmla="*/ 3374 w 10000"/>
                <a:gd name="connsiteY78" fmla="*/ 5417 h 10000"/>
                <a:gd name="connsiteX79" fmla="*/ 3848 w 10000"/>
                <a:gd name="connsiteY79" fmla="*/ 5797 h 10000"/>
                <a:gd name="connsiteX80" fmla="*/ 4148 w 10000"/>
                <a:gd name="connsiteY80" fmla="*/ 6445 h 10000"/>
                <a:gd name="connsiteX81" fmla="*/ 4472 w 10000"/>
                <a:gd name="connsiteY81" fmla="*/ 6295 h 10000"/>
                <a:gd name="connsiteX82" fmla="*/ 4686 w 10000"/>
                <a:gd name="connsiteY82" fmla="*/ 6623 h 10000"/>
                <a:gd name="connsiteX83" fmla="*/ 4858 w 10000"/>
                <a:gd name="connsiteY83" fmla="*/ 6323 h 10000"/>
                <a:gd name="connsiteX84" fmla="*/ 4799 w 10000"/>
                <a:gd name="connsiteY84" fmla="*/ 5539 h 10000"/>
                <a:gd name="connsiteX85" fmla="*/ 4686 w 10000"/>
                <a:gd name="connsiteY85" fmla="*/ 5188 h 10000"/>
                <a:gd name="connsiteX86" fmla="*/ 4989 w 10000"/>
                <a:gd name="connsiteY86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9812 w 10000"/>
                <a:gd name="connsiteY4" fmla="*/ 4962 h 10000"/>
                <a:gd name="connsiteX5" fmla="*/ 10000 w 10000"/>
                <a:gd name="connsiteY5" fmla="*/ 4662 h 10000"/>
                <a:gd name="connsiteX6" fmla="*/ 9984 w 10000"/>
                <a:gd name="connsiteY6" fmla="*/ 4629 h 10000"/>
                <a:gd name="connsiteX7" fmla="*/ 9984 w 10000"/>
                <a:gd name="connsiteY7" fmla="*/ 4024 h 10000"/>
                <a:gd name="connsiteX8" fmla="*/ 9381 w 10000"/>
                <a:gd name="connsiteY8" fmla="*/ 3180 h 10000"/>
                <a:gd name="connsiteX9" fmla="*/ 9033 w 10000"/>
                <a:gd name="connsiteY9" fmla="*/ 3180 h 10000"/>
                <a:gd name="connsiteX10" fmla="*/ 9078 w 10000"/>
                <a:gd name="connsiteY10" fmla="*/ 2270 h 10000"/>
                <a:gd name="connsiteX11" fmla="*/ 8733 w 10000"/>
                <a:gd name="connsiteY11" fmla="*/ 1754 h 10000"/>
                <a:gd name="connsiteX12" fmla="*/ 8687 w 10000"/>
                <a:gd name="connsiteY12" fmla="*/ 2359 h 10000"/>
                <a:gd name="connsiteX13" fmla="*/ 8904 w 10000"/>
                <a:gd name="connsiteY13" fmla="*/ 3269 h 10000"/>
                <a:gd name="connsiteX14" fmla="*/ 8904 w 10000"/>
                <a:gd name="connsiteY14" fmla="*/ 4085 h 10000"/>
                <a:gd name="connsiteX15" fmla="*/ 8601 w 10000"/>
                <a:gd name="connsiteY15" fmla="*/ 4325 h 10000"/>
                <a:gd name="connsiteX16" fmla="*/ 8473 w 10000"/>
                <a:gd name="connsiteY16" fmla="*/ 4841 h 10000"/>
                <a:gd name="connsiteX17" fmla="*/ 8215 w 10000"/>
                <a:gd name="connsiteY17" fmla="*/ 4536 h 10000"/>
                <a:gd name="connsiteX18" fmla="*/ 8430 w 10000"/>
                <a:gd name="connsiteY18" fmla="*/ 4174 h 10000"/>
                <a:gd name="connsiteX19" fmla="*/ 8341 w 10000"/>
                <a:gd name="connsiteY19" fmla="*/ 3630 h 10000"/>
                <a:gd name="connsiteX20" fmla="*/ 7824 w 10000"/>
                <a:gd name="connsiteY20" fmla="*/ 3780 h 10000"/>
                <a:gd name="connsiteX21" fmla="*/ 7436 w 10000"/>
                <a:gd name="connsiteY21" fmla="*/ 3419 h 10000"/>
                <a:gd name="connsiteX22" fmla="*/ 7044 w 10000"/>
                <a:gd name="connsiteY22" fmla="*/ 3720 h 10000"/>
                <a:gd name="connsiteX23" fmla="*/ 6785 w 10000"/>
                <a:gd name="connsiteY23" fmla="*/ 3330 h 10000"/>
                <a:gd name="connsiteX24" fmla="*/ 7307 w 10000"/>
                <a:gd name="connsiteY24" fmla="*/ 3114 h 10000"/>
                <a:gd name="connsiteX25" fmla="*/ 7347 w 10000"/>
                <a:gd name="connsiteY25" fmla="*/ 2664 h 10000"/>
                <a:gd name="connsiteX26" fmla="*/ 6830 w 10000"/>
                <a:gd name="connsiteY26" fmla="*/ 2575 h 10000"/>
                <a:gd name="connsiteX27" fmla="*/ 6659 w 10000"/>
                <a:gd name="connsiteY27" fmla="*/ 2964 h 10000"/>
                <a:gd name="connsiteX28" fmla="*/ 6484 w 10000"/>
                <a:gd name="connsiteY28" fmla="*/ 2664 h 10000"/>
                <a:gd name="connsiteX29" fmla="*/ 5705 w 10000"/>
                <a:gd name="connsiteY29" fmla="*/ 2575 h 10000"/>
                <a:gd name="connsiteX30" fmla="*/ 5533 w 10000"/>
                <a:gd name="connsiteY30" fmla="*/ 2814 h 10000"/>
                <a:gd name="connsiteX31" fmla="*/ 5273 w 10000"/>
                <a:gd name="connsiteY31" fmla="*/ 2575 h 10000"/>
                <a:gd name="connsiteX32" fmla="*/ 4971 w 10000"/>
                <a:gd name="connsiteY32" fmla="*/ 3114 h 10000"/>
                <a:gd name="connsiteX33" fmla="*/ 4585 w 10000"/>
                <a:gd name="connsiteY33" fmla="*/ 2875 h 10000"/>
                <a:gd name="connsiteX34" fmla="*/ 4756 w 10000"/>
                <a:gd name="connsiteY34" fmla="*/ 1909 h 10000"/>
                <a:gd name="connsiteX35" fmla="*/ 5188 w 10000"/>
                <a:gd name="connsiteY35" fmla="*/ 2059 h 10000"/>
                <a:gd name="connsiteX36" fmla="*/ 5230 w 10000"/>
                <a:gd name="connsiteY36" fmla="*/ 994 h 10000"/>
                <a:gd name="connsiteX37" fmla="*/ 4670 w 10000"/>
                <a:gd name="connsiteY37" fmla="*/ 0 h 10000"/>
                <a:gd name="connsiteX38" fmla="*/ 4756 w 10000"/>
                <a:gd name="connsiteY38" fmla="*/ 1055 h 10000"/>
                <a:gd name="connsiteX39" fmla="*/ 4193 w 10000"/>
                <a:gd name="connsiteY39" fmla="*/ 1660 h 10000"/>
                <a:gd name="connsiteX40" fmla="*/ 4148 w 10000"/>
                <a:gd name="connsiteY40" fmla="*/ 2514 h 10000"/>
                <a:gd name="connsiteX41" fmla="*/ 3987 w 10000"/>
                <a:gd name="connsiteY41" fmla="*/ 2692 h 10000"/>
                <a:gd name="connsiteX42" fmla="*/ 3891 w 10000"/>
                <a:gd name="connsiteY42" fmla="*/ 2814 h 10000"/>
                <a:gd name="connsiteX43" fmla="*/ 3502 w 10000"/>
                <a:gd name="connsiteY43" fmla="*/ 1965 h 10000"/>
                <a:gd name="connsiteX44" fmla="*/ 2811 w 10000"/>
                <a:gd name="connsiteY44" fmla="*/ 1965 h 10000"/>
                <a:gd name="connsiteX45" fmla="*/ 2422 w 10000"/>
                <a:gd name="connsiteY45" fmla="*/ 2420 h 10000"/>
                <a:gd name="connsiteX46" fmla="*/ 2248 w 10000"/>
                <a:gd name="connsiteY46" fmla="*/ 3114 h 10000"/>
                <a:gd name="connsiteX47" fmla="*/ 1860 w 10000"/>
                <a:gd name="connsiteY47" fmla="*/ 2359 h 10000"/>
                <a:gd name="connsiteX48" fmla="*/ 1602 w 10000"/>
                <a:gd name="connsiteY48" fmla="*/ 1454 h 10000"/>
                <a:gd name="connsiteX49" fmla="*/ 1385 w 10000"/>
                <a:gd name="connsiteY49" fmla="*/ 1909 h 10000"/>
                <a:gd name="connsiteX50" fmla="*/ 1428 w 10000"/>
                <a:gd name="connsiteY50" fmla="*/ 2814 h 10000"/>
                <a:gd name="connsiteX51" fmla="*/ 916 w 10000"/>
                <a:gd name="connsiteY51" fmla="*/ 2664 h 10000"/>
                <a:gd name="connsiteX52" fmla="*/ 756 w 10000"/>
                <a:gd name="connsiteY52" fmla="*/ 2692 h 10000"/>
                <a:gd name="connsiteX53" fmla="*/ 477 w 10000"/>
                <a:gd name="connsiteY53" fmla="*/ 3372 h 10000"/>
                <a:gd name="connsiteX54" fmla="*/ 648 w 10000"/>
                <a:gd name="connsiteY54" fmla="*/ 3907 h 10000"/>
                <a:gd name="connsiteX55" fmla="*/ 477 w 10000"/>
                <a:gd name="connsiteY55" fmla="*/ 4733 h 10000"/>
                <a:gd name="connsiteX56" fmla="*/ 174 w 10000"/>
                <a:gd name="connsiteY56" fmla="*/ 5188 h 10000"/>
                <a:gd name="connsiteX57" fmla="*/ 0 w 10000"/>
                <a:gd name="connsiteY57" fmla="*/ 5446 h 10000"/>
                <a:gd name="connsiteX58" fmla="*/ 62 w 10000"/>
                <a:gd name="connsiteY58" fmla="*/ 6323 h 10000"/>
                <a:gd name="connsiteX59" fmla="*/ 694 w 10000"/>
                <a:gd name="connsiteY59" fmla="*/ 7416 h 10000"/>
                <a:gd name="connsiteX60" fmla="*/ 1040 w 10000"/>
                <a:gd name="connsiteY60" fmla="*/ 7387 h 10000"/>
                <a:gd name="connsiteX61" fmla="*/ 1099 w 10000"/>
                <a:gd name="connsiteY61" fmla="*/ 7866 h 10000"/>
                <a:gd name="connsiteX62" fmla="*/ 1487 w 10000"/>
                <a:gd name="connsiteY62" fmla="*/ 8021 h 10000"/>
                <a:gd name="connsiteX63" fmla="*/ 2050 w 10000"/>
                <a:gd name="connsiteY63" fmla="*/ 8621 h 10000"/>
                <a:gd name="connsiteX64" fmla="*/ 2248 w 10000"/>
                <a:gd name="connsiteY64" fmla="*/ 9137 h 10000"/>
                <a:gd name="connsiteX65" fmla="*/ 2655 w 10000"/>
                <a:gd name="connsiteY65" fmla="*/ 9278 h 10000"/>
                <a:gd name="connsiteX66" fmla="*/ 2671 w 10000"/>
                <a:gd name="connsiteY66" fmla="*/ 10000 h 10000"/>
                <a:gd name="connsiteX67" fmla="*/ 2870 w 10000"/>
                <a:gd name="connsiteY67" fmla="*/ 9653 h 10000"/>
                <a:gd name="connsiteX68" fmla="*/ 3285 w 10000"/>
                <a:gd name="connsiteY68" fmla="*/ 9686 h 10000"/>
                <a:gd name="connsiteX69" fmla="*/ 3215 w 10000"/>
                <a:gd name="connsiteY69" fmla="*/ 8977 h 10000"/>
                <a:gd name="connsiteX70" fmla="*/ 3891 w 10000"/>
                <a:gd name="connsiteY70" fmla="*/ 8293 h 10000"/>
                <a:gd name="connsiteX71" fmla="*/ 3502 w 10000"/>
                <a:gd name="connsiteY71" fmla="*/ 7913 h 10000"/>
                <a:gd name="connsiteX72" fmla="*/ 3242 w 10000"/>
                <a:gd name="connsiteY72" fmla="*/ 8260 h 10000"/>
                <a:gd name="connsiteX73" fmla="*/ 3028 w 10000"/>
                <a:gd name="connsiteY73" fmla="*/ 7763 h 10000"/>
                <a:gd name="connsiteX74" fmla="*/ 3261 w 10000"/>
                <a:gd name="connsiteY74" fmla="*/ 7387 h 10000"/>
                <a:gd name="connsiteX75" fmla="*/ 3518 w 10000"/>
                <a:gd name="connsiteY75" fmla="*/ 6295 h 10000"/>
                <a:gd name="connsiteX76" fmla="*/ 3261 w 10000"/>
                <a:gd name="connsiteY76" fmla="*/ 5647 h 10000"/>
                <a:gd name="connsiteX77" fmla="*/ 3374 w 10000"/>
                <a:gd name="connsiteY77" fmla="*/ 5417 h 10000"/>
                <a:gd name="connsiteX78" fmla="*/ 3848 w 10000"/>
                <a:gd name="connsiteY78" fmla="*/ 5797 h 10000"/>
                <a:gd name="connsiteX79" fmla="*/ 4148 w 10000"/>
                <a:gd name="connsiteY79" fmla="*/ 6445 h 10000"/>
                <a:gd name="connsiteX80" fmla="*/ 4472 w 10000"/>
                <a:gd name="connsiteY80" fmla="*/ 6295 h 10000"/>
                <a:gd name="connsiteX81" fmla="*/ 4686 w 10000"/>
                <a:gd name="connsiteY81" fmla="*/ 6623 h 10000"/>
                <a:gd name="connsiteX82" fmla="*/ 4858 w 10000"/>
                <a:gd name="connsiteY82" fmla="*/ 6323 h 10000"/>
                <a:gd name="connsiteX83" fmla="*/ 4799 w 10000"/>
                <a:gd name="connsiteY83" fmla="*/ 5539 h 10000"/>
                <a:gd name="connsiteX84" fmla="*/ 4686 w 10000"/>
                <a:gd name="connsiteY84" fmla="*/ 5188 h 10000"/>
                <a:gd name="connsiteX85" fmla="*/ 4989 w 10000"/>
                <a:gd name="connsiteY85" fmla="*/ 4583 h 10000"/>
                <a:gd name="connsiteX0" fmla="*/ 4989 w 10000"/>
                <a:gd name="connsiteY0" fmla="*/ 4583 h 10000"/>
                <a:gd name="connsiteX1" fmla="*/ 4935 w 10000"/>
                <a:gd name="connsiteY1" fmla="*/ 4208 h 10000"/>
                <a:gd name="connsiteX2" fmla="*/ 4592 w 10000"/>
                <a:gd name="connsiteY2" fmla="*/ 3602 h 10000"/>
                <a:gd name="connsiteX3" fmla="*/ 4935 w 10000"/>
                <a:gd name="connsiteY3" fmla="*/ 3812 h 10000"/>
                <a:gd name="connsiteX4" fmla="*/ 10000 w 10000"/>
                <a:gd name="connsiteY4" fmla="*/ 4662 h 10000"/>
                <a:gd name="connsiteX5" fmla="*/ 9984 w 10000"/>
                <a:gd name="connsiteY5" fmla="*/ 4629 h 10000"/>
                <a:gd name="connsiteX6" fmla="*/ 9984 w 10000"/>
                <a:gd name="connsiteY6" fmla="*/ 4024 h 10000"/>
                <a:gd name="connsiteX7" fmla="*/ 9381 w 10000"/>
                <a:gd name="connsiteY7" fmla="*/ 3180 h 10000"/>
                <a:gd name="connsiteX8" fmla="*/ 9033 w 10000"/>
                <a:gd name="connsiteY8" fmla="*/ 3180 h 10000"/>
                <a:gd name="connsiteX9" fmla="*/ 9078 w 10000"/>
                <a:gd name="connsiteY9" fmla="*/ 2270 h 10000"/>
                <a:gd name="connsiteX10" fmla="*/ 8733 w 10000"/>
                <a:gd name="connsiteY10" fmla="*/ 1754 h 10000"/>
                <a:gd name="connsiteX11" fmla="*/ 8687 w 10000"/>
                <a:gd name="connsiteY11" fmla="*/ 2359 h 10000"/>
                <a:gd name="connsiteX12" fmla="*/ 8904 w 10000"/>
                <a:gd name="connsiteY12" fmla="*/ 3269 h 10000"/>
                <a:gd name="connsiteX13" fmla="*/ 8904 w 10000"/>
                <a:gd name="connsiteY13" fmla="*/ 4085 h 10000"/>
                <a:gd name="connsiteX14" fmla="*/ 8601 w 10000"/>
                <a:gd name="connsiteY14" fmla="*/ 4325 h 10000"/>
                <a:gd name="connsiteX15" fmla="*/ 8473 w 10000"/>
                <a:gd name="connsiteY15" fmla="*/ 4841 h 10000"/>
                <a:gd name="connsiteX16" fmla="*/ 8215 w 10000"/>
                <a:gd name="connsiteY16" fmla="*/ 4536 h 10000"/>
                <a:gd name="connsiteX17" fmla="*/ 8430 w 10000"/>
                <a:gd name="connsiteY17" fmla="*/ 4174 h 10000"/>
                <a:gd name="connsiteX18" fmla="*/ 8341 w 10000"/>
                <a:gd name="connsiteY18" fmla="*/ 3630 h 10000"/>
                <a:gd name="connsiteX19" fmla="*/ 7824 w 10000"/>
                <a:gd name="connsiteY19" fmla="*/ 3780 h 10000"/>
                <a:gd name="connsiteX20" fmla="*/ 7436 w 10000"/>
                <a:gd name="connsiteY20" fmla="*/ 3419 h 10000"/>
                <a:gd name="connsiteX21" fmla="*/ 7044 w 10000"/>
                <a:gd name="connsiteY21" fmla="*/ 3720 h 10000"/>
                <a:gd name="connsiteX22" fmla="*/ 6785 w 10000"/>
                <a:gd name="connsiteY22" fmla="*/ 3330 h 10000"/>
                <a:gd name="connsiteX23" fmla="*/ 7307 w 10000"/>
                <a:gd name="connsiteY23" fmla="*/ 3114 h 10000"/>
                <a:gd name="connsiteX24" fmla="*/ 7347 w 10000"/>
                <a:gd name="connsiteY24" fmla="*/ 2664 h 10000"/>
                <a:gd name="connsiteX25" fmla="*/ 6830 w 10000"/>
                <a:gd name="connsiteY25" fmla="*/ 2575 h 10000"/>
                <a:gd name="connsiteX26" fmla="*/ 6659 w 10000"/>
                <a:gd name="connsiteY26" fmla="*/ 2964 h 10000"/>
                <a:gd name="connsiteX27" fmla="*/ 6484 w 10000"/>
                <a:gd name="connsiteY27" fmla="*/ 2664 h 10000"/>
                <a:gd name="connsiteX28" fmla="*/ 5705 w 10000"/>
                <a:gd name="connsiteY28" fmla="*/ 2575 h 10000"/>
                <a:gd name="connsiteX29" fmla="*/ 5533 w 10000"/>
                <a:gd name="connsiteY29" fmla="*/ 2814 h 10000"/>
                <a:gd name="connsiteX30" fmla="*/ 5273 w 10000"/>
                <a:gd name="connsiteY30" fmla="*/ 2575 h 10000"/>
                <a:gd name="connsiteX31" fmla="*/ 4971 w 10000"/>
                <a:gd name="connsiteY31" fmla="*/ 3114 h 10000"/>
                <a:gd name="connsiteX32" fmla="*/ 4585 w 10000"/>
                <a:gd name="connsiteY32" fmla="*/ 2875 h 10000"/>
                <a:gd name="connsiteX33" fmla="*/ 4756 w 10000"/>
                <a:gd name="connsiteY33" fmla="*/ 1909 h 10000"/>
                <a:gd name="connsiteX34" fmla="*/ 5188 w 10000"/>
                <a:gd name="connsiteY34" fmla="*/ 2059 h 10000"/>
                <a:gd name="connsiteX35" fmla="*/ 5230 w 10000"/>
                <a:gd name="connsiteY35" fmla="*/ 994 h 10000"/>
                <a:gd name="connsiteX36" fmla="*/ 4670 w 10000"/>
                <a:gd name="connsiteY36" fmla="*/ 0 h 10000"/>
                <a:gd name="connsiteX37" fmla="*/ 4756 w 10000"/>
                <a:gd name="connsiteY37" fmla="*/ 1055 h 10000"/>
                <a:gd name="connsiteX38" fmla="*/ 4193 w 10000"/>
                <a:gd name="connsiteY38" fmla="*/ 1660 h 10000"/>
                <a:gd name="connsiteX39" fmla="*/ 4148 w 10000"/>
                <a:gd name="connsiteY39" fmla="*/ 2514 h 10000"/>
                <a:gd name="connsiteX40" fmla="*/ 3987 w 10000"/>
                <a:gd name="connsiteY40" fmla="*/ 2692 h 10000"/>
                <a:gd name="connsiteX41" fmla="*/ 3891 w 10000"/>
                <a:gd name="connsiteY41" fmla="*/ 2814 h 10000"/>
                <a:gd name="connsiteX42" fmla="*/ 3502 w 10000"/>
                <a:gd name="connsiteY42" fmla="*/ 1965 h 10000"/>
                <a:gd name="connsiteX43" fmla="*/ 2811 w 10000"/>
                <a:gd name="connsiteY43" fmla="*/ 1965 h 10000"/>
                <a:gd name="connsiteX44" fmla="*/ 2422 w 10000"/>
                <a:gd name="connsiteY44" fmla="*/ 2420 h 10000"/>
                <a:gd name="connsiteX45" fmla="*/ 2248 w 10000"/>
                <a:gd name="connsiteY45" fmla="*/ 3114 h 10000"/>
                <a:gd name="connsiteX46" fmla="*/ 1860 w 10000"/>
                <a:gd name="connsiteY46" fmla="*/ 2359 h 10000"/>
                <a:gd name="connsiteX47" fmla="*/ 1602 w 10000"/>
                <a:gd name="connsiteY47" fmla="*/ 1454 h 10000"/>
                <a:gd name="connsiteX48" fmla="*/ 1385 w 10000"/>
                <a:gd name="connsiteY48" fmla="*/ 1909 h 10000"/>
                <a:gd name="connsiteX49" fmla="*/ 1428 w 10000"/>
                <a:gd name="connsiteY49" fmla="*/ 2814 h 10000"/>
                <a:gd name="connsiteX50" fmla="*/ 916 w 10000"/>
                <a:gd name="connsiteY50" fmla="*/ 2664 h 10000"/>
                <a:gd name="connsiteX51" fmla="*/ 756 w 10000"/>
                <a:gd name="connsiteY51" fmla="*/ 2692 h 10000"/>
                <a:gd name="connsiteX52" fmla="*/ 477 w 10000"/>
                <a:gd name="connsiteY52" fmla="*/ 3372 h 10000"/>
                <a:gd name="connsiteX53" fmla="*/ 648 w 10000"/>
                <a:gd name="connsiteY53" fmla="*/ 3907 h 10000"/>
                <a:gd name="connsiteX54" fmla="*/ 477 w 10000"/>
                <a:gd name="connsiteY54" fmla="*/ 4733 h 10000"/>
                <a:gd name="connsiteX55" fmla="*/ 174 w 10000"/>
                <a:gd name="connsiteY55" fmla="*/ 5188 h 10000"/>
                <a:gd name="connsiteX56" fmla="*/ 0 w 10000"/>
                <a:gd name="connsiteY56" fmla="*/ 5446 h 10000"/>
                <a:gd name="connsiteX57" fmla="*/ 62 w 10000"/>
                <a:gd name="connsiteY57" fmla="*/ 6323 h 10000"/>
                <a:gd name="connsiteX58" fmla="*/ 694 w 10000"/>
                <a:gd name="connsiteY58" fmla="*/ 7416 h 10000"/>
                <a:gd name="connsiteX59" fmla="*/ 1040 w 10000"/>
                <a:gd name="connsiteY59" fmla="*/ 7387 h 10000"/>
                <a:gd name="connsiteX60" fmla="*/ 1099 w 10000"/>
                <a:gd name="connsiteY60" fmla="*/ 7866 h 10000"/>
                <a:gd name="connsiteX61" fmla="*/ 1487 w 10000"/>
                <a:gd name="connsiteY61" fmla="*/ 8021 h 10000"/>
                <a:gd name="connsiteX62" fmla="*/ 2050 w 10000"/>
                <a:gd name="connsiteY62" fmla="*/ 8621 h 10000"/>
                <a:gd name="connsiteX63" fmla="*/ 2248 w 10000"/>
                <a:gd name="connsiteY63" fmla="*/ 9137 h 10000"/>
                <a:gd name="connsiteX64" fmla="*/ 2655 w 10000"/>
                <a:gd name="connsiteY64" fmla="*/ 9278 h 10000"/>
                <a:gd name="connsiteX65" fmla="*/ 2671 w 10000"/>
                <a:gd name="connsiteY65" fmla="*/ 10000 h 10000"/>
                <a:gd name="connsiteX66" fmla="*/ 2870 w 10000"/>
                <a:gd name="connsiteY66" fmla="*/ 9653 h 10000"/>
                <a:gd name="connsiteX67" fmla="*/ 3285 w 10000"/>
                <a:gd name="connsiteY67" fmla="*/ 9686 h 10000"/>
                <a:gd name="connsiteX68" fmla="*/ 3215 w 10000"/>
                <a:gd name="connsiteY68" fmla="*/ 8977 h 10000"/>
                <a:gd name="connsiteX69" fmla="*/ 3891 w 10000"/>
                <a:gd name="connsiteY69" fmla="*/ 8293 h 10000"/>
                <a:gd name="connsiteX70" fmla="*/ 3502 w 10000"/>
                <a:gd name="connsiteY70" fmla="*/ 7913 h 10000"/>
                <a:gd name="connsiteX71" fmla="*/ 3242 w 10000"/>
                <a:gd name="connsiteY71" fmla="*/ 8260 h 10000"/>
                <a:gd name="connsiteX72" fmla="*/ 3028 w 10000"/>
                <a:gd name="connsiteY72" fmla="*/ 7763 h 10000"/>
                <a:gd name="connsiteX73" fmla="*/ 3261 w 10000"/>
                <a:gd name="connsiteY73" fmla="*/ 7387 h 10000"/>
                <a:gd name="connsiteX74" fmla="*/ 3518 w 10000"/>
                <a:gd name="connsiteY74" fmla="*/ 6295 h 10000"/>
                <a:gd name="connsiteX75" fmla="*/ 3261 w 10000"/>
                <a:gd name="connsiteY75" fmla="*/ 5647 h 10000"/>
                <a:gd name="connsiteX76" fmla="*/ 3374 w 10000"/>
                <a:gd name="connsiteY76" fmla="*/ 5417 h 10000"/>
                <a:gd name="connsiteX77" fmla="*/ 3848 w 10000"/>
                <a:gd name="connsiteY77" fmla="*/ 5797 h 10000"/>
                <a:gd name="connsiteX78" fmla="*/ 4148 w 10000"/>
                <a:gd name="connsiteY78" fmla="*/ 6445 h 10000"/>
                <a:gd name="connsiteX79" fmla="*/ 4472 w 10000"/>
                <a:gd name="connsiteY79" fmla="*/ 6295 h 10000"/>
                <a:gd name="connsiteX80" fmla="*/ 4686 w 10000"/>
                <a:gd name="connsiteY80" fmla="*/ 6623 h 10000"/>
                <a:gd name="connsiteX81" fmla="*/ 4858 w 10000"/>
                <a:gd name="connsiteY81" fmla="*/ 6323 h 10000"/>
                <a:gd name="connsiteX82" fmla="*/ 4799 w 10000"/>
                <a:gd name="connsiteY82" fmla="*/ 5539 h 10000"/>
                <a:gd name="connsiteX83" fmla="*/ 4686 w 10000"/>
                <a:gd name="connsiteY83" fmla="*/ 5188 h 10000"/>
                <a:gd name="connsiteX84" fmla="*/ 4989 w 10000"/>
                <a:gd name="connsiteY84" fmla="*/ 4583 h 10000"/>
                <a:gd name="connsiteX0" fmla="*/ 4989 w 10393"/>
                <a:gd name="connsiteY0" fmla="*/ 4583 h 10000"/>
                <a:gd name="connsiteX1" fmla="*/ 4935 w 10393"/>
                <a:gd name="connsiteY1" fmla="*/ 4208 h 10000"/>
                <a:gd name="connsiteX2" fmla="*/ 4592 w 10393"/>
                <a:gd name="connsiteY2" fmla="*/ 3602 h 10000"/>
                <a:gd name="connsiteX3" fmla="*/ 4935 w 10393"/>
                <a:gd name="connsiteY3" fmla="*/ 3812 h 10000"/>
                <a:gd name="connsiteX4" fmla="*/ 10000 w 10393"/>
                <a:gd name="connsiteY4" fmla="*/ 4662 h 10000"/>
                <a:gd name="connsiteX5" fmla="*/ 9984 w 10393"/>
                <a:gd name="connsiteY5" fmla="*/ 4024 h 10000"/>
                <a:gd name="connsiteX6" fmla="*/ 9381 w 10393"/>
                <a:gd name="connsiteY6" fmla="*/ 3180 h 10000"/>
                <a:gd name="connsiteX7" fmla="*/ 9033 w 10393"/>
                <a:gd name="connsiteY7" fmla="*/ 3180 h 10000"/>
                <a:gd name="connsiteX8" fmla="*/ 9078 w 10393"/>
                <a:gd name="connsiteY8" fmla="*/ 2270 h 10000"/>
                <a:gd name="connsiteX9" fmla="*/ 8733 w 10393"/>
                <a:gd name="connsiteY9" fmla="*/ 1754 h 10000"/>
                <a:gd name="connsiteX10" fmla="*/ 8687 w 10393"/>
                <a:gd name="connsiteY10" fmla="*/ 2359 h 10000"/>
                <a:gd name="connsiteX11" fmla="*/ 8904 w 10393"/>
                <a:gd name="connsiteY11" fmla="*/ 3269 h 10000"/>
                <a:gd name="connsiteX12" fmla="*/ 8904 w 10393"/>
                <a:gd name="connsiteY12" fmla="*/ 4085 h 10000"/>
                <a:gd name="connsiteX13" fmla="*/ 8601 w 10393"/>
                <a:gd name="connsiteY13" fmla="*/ 4325 h 10000"/>
                <a:gd name="connsiteX14" fmla="*/ 8473 w 10393"/>
                <a:gd name="connsiteY14" fmla="*/ 4841 h 10000"/>
                <a:gd name="connsiteX15" fmla="*/ 8215 w 10393"/>
                <a:gd name="connsiteY15" fmla="*/ 4536 h 10000"/>
                <a:gd name="connsiteX16" fmla="*/ 8430 w 10393"/>
                <a:gd name="connsiteY16" fmla="*/ 4174 h 10000"/>
                <a:gd name="connsiteX17" fmla="*/ 8341 w 10393"/>
                <a:gd name="connsiteY17" fmla="*/ 3630 h 10000"/>
                <a:gd name="connsiteX18" fmla="*/ 7824 w 10393"/>
                <a:gd name="connsiteY18" fmla="*/ 3780 h 10000"/>
                <a:gd name="connsiteX19" fmla="*/ 7436 w 10393"/>
                <a:gd name="connsiteY19" fmla="*/ 3419 h 10000"/>
                <a:gd name="connsiteX20" fmla="*/ 7044 w 10393"/>
                <a:gd name="connsiteY20" fmla="*/ 3720 h 10000"/>
                <a:gd name="connsiteX21" fmla="*/ 6785 w 10393"/>
                <a:gd name="connsiteY21" fmla="*/ 3330 h 10000"/>
                <a:gd name="connsiteX22" fmla="*/ 7307 w 10393"/>
                <a:gd name="connsiteY22" fmla="*/ 3114 h 10000"/>
                <a:gd name="connsiteX23" fmla="*/ 7347 w 10393"/>
                <a:gd name="connsiteY23" fmla="*/ 2664 h 10000"/>
                <a:gd name="connsiteX24" fmla="*/ 6830 w 10393"/>
                <a:gd name="connsiteY24" fmla="*/ 2575 h 10000"/>
                <a:gd name="connsiteX25" fmla="*/ 6659 w 10393"/>
                <a:gd name="connsiteY25" fmla="*/ 2964 h 10000"/>
                <a:gd name="connsiteX26" fmla="*/ 6484 w 10393"/>
                <a:gd name="connsiteY26" fmla="*/ 2664 h 10000"/>
                <a:gd name="connsiteX27" fmla="*/ 5705 w 10393"/>
                <a:gd name="connsiteY27" fmla="*/ 2575 h 10000"/>
                <a:gd name="connsiteX28" fmla="*/ 5533 w 10393"/>
                <a:gd name="connsiteY28" fmla="*/ 2814 h 10000"/>
                <a:gd name="connsiteX29" fmla="*/ 5273 w 10393"/>
                <a:gd name="connsiteY29" fmla="*/ 2575 h 10000"/>
                <a:gd name="connsiteX30" fmla="*/ 4971 w 10393"/>
                <a:gd name="connsiteY30" fmla="*/ 3114 h 10000"/>
                <a:gd name="connsiteX31" fmla="*/ 4585 w 10393"/>
                <a:gd name="connsiteY31" fmla="*/ 2875 h 10000"/>
                <a:gd name="connsiteX32" fmla="*/ 4756 w 10393"/>
                <a:gd name="connsiteY32" fmla="*/ 1909 h 10000"/>
                <a:gd name="connsiteX33" fmla="*/ 5188 w 10393"/>
                <a:gd name="connsiteY33" fmla="*/ 2059 h 10000"/>
                <a:gd name="connsiteX34" fmla="*/ 5230 w 10393"/>
                <a:gd name="connsiteY34" fmla="*/ 994 h 10000"/>
                <a:gd name="connsiteX35" fmla="*/ 4670 w 10393"/>
                <a:gd name="connsiteY35" fmla="*/ 0 h 10000"/>
                <a:gd name="connsiteX36" fmla="*/ 4756 w 10393"/>
                <a:gd name="connsiteY36" fmla="*/ 1055 h 10000"/>
                <a:gd name="connsiteX37" fmla="*/ 4193 w 10393"/>
                <a:gd name="connsiteY37" fmla="*/ 1660 h 10000"/>
                <a:gd name="connsiteX38" fmla="*/ 4148 w 10393"/>
                <a:gd name="connsiteY38" fmla="*/ 2514 h 10000"/>
                <a:gd name="connsiteX39" fmla="*/ 3987 w 10393"/>
                <a:gd name="connsiteY39" fmla="*/ 2692 h 10000"/>
                <a:gd name="connsiteX40" fmla="*/ 3891 w 10393"/>
                <a:gd name="connsiteY40" fmla="*/ 2814 h 10000"/>
                <a:gd name="connsiteX41" fmla="*/ 3502 w 10393"/>
                <a:gd name="connsiteY41" fmla="*/ 1965 h 10000"/>
                <a:gd name="connsiteX42" fmla="*/ 2811 w 10393"/>
                <a:gd name="connsiteY42" fmla="*/ 1965 h 10000"/>
                <a:gd name="connsiteX43" fmla="*/ 2422 w 10393"/>
                <a:gd name="connsiteY43" fmla="*/ 2420 h 10000"/>
                <a:gd name="connsiteX44" fmla="*/ 2248 w 10393"/>
                <a:gd name="connsiteY44" fmla="*/ 3114 h 10000"/>
                <a:gd name="connsiteX45" fmla="*/ 1860 w 10393"/>
                <a:gd name="connsiteY45" fmla="*/ 2359 h 10000"/>
                <a:gd name="connsiteX46" fmla="*/ 1602 w 10393"/>
                <a:gd name="connsiteY46" fmla="*/ 1454 h 10000"/>
                <a:gd name="connsiteX47" fmla="*/ 1385 w 10393"/>
                <a:gd name="connsiteY47" fmla="*/ 1909 h 10000"/>
                <a:gd name="connsiteX48" fmla="*/ 1428 w 10393"/>
                <a:gd name="connsiteY48" fmla="*/ 2814 h 10000"/>
                <a:gd name="connsiteX49" fmla="*/ 916 w 10393"/>
                <a:gd name="connsiteY49" fmla="*/ 2664 h 10000"/>
                <a:gd name="connsiteX50" fmla="*/ 756 w 10393"/>
                <a:gd name="connsiteY50" fmla="*/ 2692 h 10000"/>
                <a:gd name="connsiteX51" fmla="*/ 477 w 10393"/>
                <a:gd name="connsiteY51" fmla="*/ 3372 h 10000"/>
                <a:gd name="connsiteX52" fmla="*/ 648 w 10393"/>
                <a:gd name="connsiteY52" fmla="*/ 3907 h 10000"/>
                <a:gd name="connsiteX53" fmla="*/ 477 w 10393"/>
                <a:gd name="connsiteY53" fmla="*/ 4733 h 10000"/>
                <a:gd name="connsiteX54" fmla="*/ 174 w 10393"/>
                <a:gd name="connsiteY54" fmla="*/ 5188 h 10000"/>
                <a:gd name="connsiteX55" fmla="*/ 0 w 10393"/>
                <a:gd name="connsiteY55" fmla="*/ 5446 h 10000"/>
                <a:gd name="connsiteX56" fmla="*/ 62 w 10393"/>
                <a:gd name="connsiteY56" fmla="*/ 6323 h 10000"/>
                <a:gd name="connsiteX57" fmla="*/ 694 w 10393"/>
                <a:gd name="connsiteY57" fmla="*/ 7416 h 10000"/>
                <a:gd name="connsiteX58" fmla="*/ 1040 w 10393"/>
                <a:gd name="connsiteY58" fmla="*/ 7387 h 10000"/>
                <a:gd name="connsiteX59" fmla="*/ 1099 w 10393"/>
                <a:gd name="connsiteY59" fmla="*/ 7866 h 10000"/>
                <a:gd name="connsiteX60" fmla="*/ 1487 w 10393"/>
                <a:gd name="connsiteY60" fmla="*/ 8021 h 10000"/>
                <a:gd name="connsiteX61" fmla="*/ 2050 w 10393"/>
                <a:gd name="connsiteY61" fmla="*/ 8621 h 10000"/>
                <a:gd name="connsiteX62" fmla="*/ 2248 w 10393"/>
                <a:gd name="connsiteY62" fmla="*/ 9137 h 10000"/>
                <a:gd name="connsiteX63" fmla="*/ 2655 w 10393"/>
                <a:gd name="connsiteY63" fmla="*/ 9278 h 10000"/>
                <a:gd name="connsiteX64" fmla="*/ 2671 w 10393"/>
                <a:gd name="connsiteY64" fmla="*/ 10000 h 10000"/>
                <a:gd name="connsiteX65" fmla="*/ 2870 w 10393"/>
                <a:gd name="connsiteY65" fmla="*/ 9653 h 10000"/>
                <a:gd name="connsiteX66" fmla="*/ 3285 w 10393"/>
                <a:gd name="connsiteY66" fmla="*/ 9686 h 10000"/>
                <a:gd name="connsiteX67" fmla="*/ 3215 w 10393"/>
                <a:gd name="connsiteY67" fmla="*/ 8977 h 10000"/>
                <a:gd name="connsiteX68" fmla="*/ 3891 w 10393"/>
                <a:gd name="connsiteY68" fmla="*/ 8293 h 10000"/>
                <a:gd name="connsiteX69" fmla="*/ 3502 w 10393"/>
                <a:gd name="connsiteY69" fmla="*/ 7913 h 10000"/>
                <a:gd name="connsiteX70" fmla="*/ 3242 w 10393"/>
                <a:gd name="connsiteY70" fmla="*/ 8260 h 10000"/>
                <a:gd name="connsiteX71" fmla="*/ 3028 w 10393"/>
                <a:gd name="connsiteY71" fmla="*/ 7763 h 10000"/>
                <a:gd name="connsiteX72" fmla="*/ 3261 w 10393"/>
                <a:gd name="connsiteY72" fmla="*/ 7387 h 10000"/>
                <a:gd name="connsiteX73" fmla="*/ 3518 w 10393"/>
                <a:gd name="connsiteY73" fmla="*/ 6295 h 10000"/>
                <a:gd name="connsiteX74" fmla="*/ 3261 w 10393"/>
                <a:gd name="connsiteY74" fmla="*/ 5647 h 10000"/>
                <a:gd name="connsiteX75" fmla="*/ 3374 w 10393"/>
                <a:gd name="connsiteY75" fmla="*/ 5417 h 10000"/>
                <a:gd name="connsiteX76" fmla="*/ 3848 w 10393"/>
                <a:gd name="connsiteY76" fmla="*/ 5797 h 10000"/>
                <a:gd name="connsiteX77" fmla="*/ 4148 w 10393"/>
                <a:gd name="connsiteY77" fmla="*/ 6445 h 10000"/>
                <a:gd name="connsiteX78" fmla="*/ 4472 w 10393"/>
                <a:gd name="connsiteY78" fmla="*/ 6295 h 10000"/>
                <a:gd name="connsiteX79" fmla="*/ 4686 w 10393"/>
                <a:gd name="connsiteY79" fmla="*/ 6623 h 10000"/>
                <a:gd name="connsiteX80" fmla="*/ 4858 w 10393"/>
                <a:gd name="connsiteY80" fmla="*/ 6323 h 10000"/>
                <a:gd name="connsiteX81" fmla="*/ 4799 w 10393"/>
                <a:gd name="connsiteY81" fmla="*/ 5539 h 10000"/>
                <a:gd name="connsiteX82" fmla="*/ 4686 w 10393"/>
                <a:gd name="connsiteY82" fmla="*/ 5188 h 10000"/>
                <a:gd name="connsiteX83" fmla="*/ 4989 w 10393"/>
                <a:gd name="connsiteY83" fmla="*/ 4583 h 10000"/>
                <a:gd name="connsiteX0" fmla="*/ 4989 w 9984"/>
                <a:gd name="connsiteY0" fmla="*/ 4583 h 10000"/>
                <a:gd name="connsiteX1" fmla="*/ 4935 w 9984"/>
                <a:gd name="connsiteY1" fmla="*/ 4208 h 10000"/>
                <a:gd name="connsiteX2" fmla="*/ 4592 w 9984"/>
                <a:gd name="connsiteY2" fmla="*/ 3602 h 10000"/>
                <a:gd name="connsiteX3" fmla="*/ 4935 w 9984"/>
                <a:gd name="connsiteY3" fmla="*/ 3812 h 10000"/>
                <a:gd name="connsiteX4" fmla="*/ 9984 w 9984"/>
                <a:gd name="connsiteY4" fmla="*/ 4024 h 10000"/>
                <a:gd name="connsiteX5" fmla="*/ 9381 w 9984"/>
                <a:gd name="connsiteY5" fmla="*/ 3180 h 10000"/>
                <a:gd name="connsiteX6" fmla="*/ 9033 w 9984"/>
                <a:gd name="connsiteY6" fmla="*/ 3180 h 10000"/>
                <a:gd name="connsiteX7" fmla="*/ 9078 w 9984"/>
                <a:gd name="connsiteY7" fmla="*/ 2270 h 10000"/>
                <a:gd name="connsiteX8" fmla="*/ 8733 w 9984"/>
                <a:gd name="connsiteY8" fmla="*/ 1754 h 10000"/>
                <a:gd name="connsiteX9" fmla="*/ 8687 w 9984"/>
                <a:gd name="connsiteY9" fmla="*/ 2359 h 10000"/>
                <a:gd name="connsiteX10" fmla="*/ 8904 w 9984"/>
                <a:gd name="connsiteY10" fmla="*/ 3269 h 10000"/>
                <a:gd name="connsiteX11" fmla="*/ 8904 w 9984"/>
                <a:gd name="connsiteY11" fmla="*/ 4085 h 10000"/>
                <a:gd name="connsiteX12" fmla="*/ 8601 w 9984"/>
                <a:gd name="connsiteY12" fmla="*/ 4325 h 10000"/>
                <a:gd name="connsiteX13" fmla="*/ 8473 w 9984"/>
                <a:gd name="connsiteY13" fmla="*/ 4841 h 10000"/>
                <a:gd name="connsiteX14" fmla="*/ 8215 w 9984"/>
                <a:gd name="connsiteY14" fmla="*/ 4536 h 10000"/>
                <a:gd name="connsiteX15" fmla="*/ 8430 w 9984"/>
                <a:gd name="connsiteY15" fmla="*/ 4174 h 10000"/>
                <a:gd name="connsiteX16" fmla="*/ 8341 w 9984"/>
                <a:gd name="connsiteY16" fmla="*/ 3630 h 10000"/>
                <a:gd name="connsiteX17" fmla="*/ 7824 w 9984"/>
                <a:gd name="connsiteY17" fmla="*/ 3780 h 10000"/>
                <a:gd name="connsiteX18" fmla="*/ 7436 w 9984"/>
                <a:gd name="connsiteY18" fmla="*/ 3419 h 10000"/>
                <a:gd name="connsiteX19" fmla="*/ 7044 w 9984"/>
                <a:gd name="connsiteY19" fmla="*/ 3720 h 10000"/>
                <a:gd name="connsiteX20" fmla="*/ 6785 w 9984"/>
                <a:gd name="connsiteY20" fmla="*/ 3330 h 10000"/>
                <a:gd name="connsiteX21" fmla="*/ 7307 w 9984"/>
                <a:gd name="connsiteY21" fmla="*/ 3114 h 10000"/>
                <a:gd name="connsiteX22" fmla="*/ 7347 w 9984"/>
                <a:gd name="connsiteY22" fmla="*/ 2664 h 10000"/>
                <a:gd name="connsiteX23" fmla="*/ 6830 w 9984"/>
                <a:gd name="connsiteY23" fmla="*/ 2575 h 10000"/>
                <a:gd name="connsiteX24" fmla="*/ 6659 w 9984"/>
                <a:gd name="connsiteY24" fmla="*/ 2964 h 10000"/>
                <a:gd name="connsiteX25" fmla="*/ 6484 w 9984"/>
                <a:gd name="connsiteY25" fmla="*/ 2664 h 10000"/>
                <a:gd name="connsiteX26" fmla="*/ 5705 w 9984"/>
                <a:gd name="connsiteY26" fmla="*/ 2575 h 10000"/>
                <a:gd name="connsiteX27" fmla="*/ 5533 w 9984"/>
                <a:gd name="connsiteY27" fmla="*/ 2814 h 10000"/>
                <a:gd name="connsiteX28" fmla="*/ 5273 w 9984"/>
                <a:gd name="connsiteY28" fmla="*/ 2575 h 10000"/>
                <a:gd name="connsiteX29" fmla="*/ 4971 w 9984"/>
                <a:gd name="connsiteY29" fmla="*/ 3114 h 10000"/>
                <a:gd name="connsiteX30" fmla="*/ 4585 w 9984"/>
                <a:gd name="connsiteY30" fmla="*/ 2875 h 10000"/>
                <a:gd name="connsiteX31" fmla="*/ 4756 w 9984"/>
                <a:gd name="connsiteY31" fmla="*/ 1909 h 10000"/>
                <a:gd name="connsiteX32" fmla="*/ 5188 w 9984"/>
                <a:gd name="connsiteY32" fmla="*/ 2059 h 10000"/>
                <a:gd name="connsiteX33" fmla="*/ 5230 w 9984"/>
                <a:gd name="connsiteY33" fmla="*/ 994 h 10000"/>
                <a:gd name="connsiteX34" fmla="*/ 4670 w 9984"/>
                <a:gd name="connsiteY34" fmla="*/ 0 h 10000"/>
                <a:gd name="connsiteX35" fmla="*/ 4756 w 9984"/>
                <a:gd name="connsiteY35" fmla="*/ 1055 h 10000"/>
                <a:gd name="connsiteX36" fmla="*/ 4193 w 9984"/>
                <a:gd name="connsiteY36" fmla="*/ 1660 h 10000"/>
                <a:gd name="connsiteX37" fmla="*/ 4148 w 9984"/>
                <a:gd name="connsiteY37" fmla="*/ 2514 h 10000"/>
                <a:gd name="connsiteX38" fmla="*/ 3987 w 9984"/>
                <a:gd name="connsiteY38" fmla="*/ 2692 h 10000"/>
                <a:gd name="connsiteX39" fmla="*/ 3891 w 9984"/>
                <a:gd name="connsiteY39" fmla="*/ 2814 h 10000"/>
                <a:gd name="connsiteX40" fmla="*/ 3502 w 9984"/>
                <a:gd name="connsiteY40" fmla="*/ 1965 h 10000"/>
                <a:gd name="connsiteX41" fmla="*/ 2811 w 9984"/>
                <a:gd name="connsiteY41" fmla="*/ 1965 h 10000"/>
                <a:gd name="connsiteX42" fmla="*/ 2422 w 9984"/>
                <a:gd name="connsiteY42" fmla="*/ 2420 h 10000"/>
                <a:gd name="connsiteX43" fmla="*/ 2248 w 9984"/>
                <a:gd name="connsiteY43" fmla="*/ 3114 h 10000"/>
                <a:gd name="connsiteX44" fmla="*/ 1860 w 9984"/>
                <a:gd name="connsiteY44" fmla="*/ 2359 h 10000"/>
                <a:gd name="connsiteX45" fmla="*/ 1602 w 9984"/>
                <a:gd name="connsiteY45" fmla="*/ 1454 h 10000"/>
                <a:gd name="connsiteX46" fmla="*/ 1385 w 9984"/>
                <a:gd name="connsiteY46" fmla="*/ 1909 h 10000"/>
                <a:gd name="connsiteX47" fmla="*/ 1428 w 9984"/>
                <a:gd name="connsiteY47" fmla="*/ 2814 h 10000"/>
                <a:gd name="connsiteX48" fmla="*/ 916 w 9984"/>
                <a:gd name="connsiteY48" fmla="*/ 2664 h 10000"/>
                <a:gd name="connsiteX49" fmla="*/ 756 w 9984"/>
                <a:gd name="connsiteY49" fmla="*/ 2692 h 10000"/>
                <a:gd name="connsiteX50" fmla="*/ 477 w 9984"/>
                <a:gd name="connsiteY50" fmla="*/ 3372 h 10000"/>
                <a:gd name="connsiteX51" fmla="*/ 648 w 9984"/>
                <a:gd name="connsiteY51" fmla="*/ 3907 h 10000"/>
                <a:gd name="connsiteX52" fmla="*/ 477 w 9984"/>
                <a:gd name="connsiteY52" fmla="*/ 4733 h 10000"/>
                <a:gd name="connsiteX53" fmla="*/ 174 w 9984"/>
                <a:gd name="connsiteY53" fmla="*/ 5188 h 10000"/>
                <a:gd name="connsiteX54" fmla="*/ 0 w 9984"/>
                <a:gd name="connsiteY54" fmla="*/ 5446 h 10000"/>
                <a:gd name="connsiteX55" fmla="*/ 62 w 9984"/>
                <a:gd name="connsiteY55" fmla="*/ 6323 h 10000"/>
                <a:gd name="connsiteX56" fmla="*/ 694 w 9984"/>
                <a:gd name="connsiteY56" fmla="*/ 7416 h 10000"/>
                <a:gd name="connsiteX57" fmla="*/ 1040 w 9984"/>
                <a:gd name="connsiteY57" fmla="*/ 7387 h 10000"/>
                <a:gd name="connsiteX58" fmla="*/ 1099 w 9984"/>
                <a:gd name="connsiteY58" fmla="*/ 7866 h 10000"/>
                <a:gd name="connsiteX59" fmla="*/ 1487 w 9984"/>
                <a:gd name="connsiteY59" fmla="*/ 8021 h 10000"/>
                <a:gd name="connsiteX60" fmla="*/ 2050 w 9984"/>
                <a:gd name="connsiteY60" fmla="*/ 8621 h 10000"/>
                <a:gd name="connsiteX61" fmla="*/ 2248 w 9984"/>
                <a:gd name="connsiteY61" fmla="*/ 9137 h 10000"/>
                <a:gd name="connsiteX62" fmla="*/ 2655 w 9984"/>
                <a:gd name="connsiteY62" fmla="*/ 9278 h 10000"/>
                <a:gd name="connsiteX63" fmla="*/ 2671 w 9984"/>
                <a:gd name="connsiteY63" fmla="*/ 10000 h 10000"/>
                <a:gd name="connsiteX64" fmla="*/ 2870 w 9984"/>
                <a:gd name="connsiteY64" fmla="*/ 9653 h 10000"/>
                <a:gd name="connsiteX65" fmla="*/ 3285 w 9984"/>
                <a:gd name="connsiteY65" fmla="*/ 9686 h 10000"/>
                <a:gd name="connsiteX66" fmla="*/ 3215 w 9984"/>
                <a:gd name="connsiteY66" fmla="*/ 8977 h 10000"/>
                <a:gd name="connsiteX67" fmla="*/ 3891 w 9984"/>
                <a:gd name="connsiteY67" fmla="*/ 8293 h 10000"/>
                <a:gd name="connsiteX68" fmla="*/ 3502 w 9984"/>
                <a:gd name="connsiteY68" fmla="*/ 7913 h 10000"/>
                <a:gd name="connsiteX69" fmla="*/ 3242 w 9984"/>
                <a:gd name="connsiteY69" fmla="*/ 8260 h 10000"/>
                <a:gd name="connsiteX70" fmla="*/ 3028 w 9984"/>
                <a:gd name="connsiteY70" fmla="*/ 7763 h 10000"/>
                <a:gd name="connsiteX71" fmla="*/ 3261 w 9984"/>
                <a:gd name="connsiteY71" fmla="*/ 7387 h 10000"/>
                <a:gd name="connsiteX72" fmla="*/ 3518 w 9984"/>
                <a:gd name="connsiteY72" fmla="*/ 6295 h 10000"/>
                <a:gd name="connsiteX73" fmla="*/ 3261 w 9984"/>
                <a:gd name="connsiteY73" fmla="*/ 5647 h 10000"/>
                <a:gd name="connsiteX74" fmla="*/ 3374 w 9984"/>
                <a:gd name="connsiteY74" fmla="*/ 5417 h 10000"/>
                <a:gd name="connsiteX75" fmla="*/ 3848 w 9984"/>
                <a:gd name="connsiteY75" fmla="*/ 5797 h 10000"/>
                <a:gd name="connsiteX76" fmla="*/ 4148 w 9984"/>
                <a:gd name="connsiteY76" fmla="*/ 6445 h 10000"/>
                <a:gd name="connsiteX77" fmla="*/ 4472 w 9984"/>
                <a:gd name="connsiteY77" fmla="*/ 6295 h 10000"/>
                <a:gd name="connsiteX78" fmla="*/ 4686 w 9984"/>
                <a:gd name="connsiteY78" fmla="*/ 6623 h 10000"/>
                <a:gd name="connsiteX79" fmla="*/ 4858 w 9984"/>
                <a:gd name="connsiteY79" fmla="*/ 6323 h 10000"/>
                <a:gd name="connsiteX80" fmla="*/ 4799 w 9984"/>
                <a:gd name="connsiteY80" fmla="*/ 5539 h 10000"/>
                <a:gd name="connsiteX81" fmla="*/ 4686 w 9984"/>
                <a:gd name="connsiteY81" fmla="*/ 5188 h 10000"/>
                <a:gd name="connsiteX82" fmla="*/ 4989 w 9984"/>
                <a:gd name="connsiteY82" fmla="*/ 4583 h 10000"/>
                <a:gd name="connsiteX0" fmla="*/ 4997 w 9396"/>
                <a:gd name="connsiteY0" fmla="*/ 4583 h 10000"/>
                <a:gd name="connsiteX1" fmla="*/ 4943 w 9396"/>
                <a:gd name="connsiteY1" fmla="*/ 4208 h 10000"/>
                <a:gd name="connsiteX2" fmla="*/ 4599 w 9396"/>
                <a:gd name="connsiteY2" fmla="*/ 3602 h 10000"/>
                <a:gd name="connsiteX3" fmla="*/ 4943 w 9396"/>
                <a:gd name="connsiteY3" fmla="*/ 3812 h 10000"/>
                <a:gd name="connsiteX4" fmla="*/ 9396 w 9396"/>
                <a:gd name="connsiteY4" fmla="*/ 3180 h 10000"/>
                <a:gd name="connsiteX5" fmla="*/ 9047 w 9396"/>
                <a:gd name="connsiteY5" fmla="*/ 3180 h 10000"/>
                <a:gd name="connsiteX6" fmla="*/ 9093 w 9396"/>
                <a:gd name="connsiteY6" fmla="*/ 2270 h 10000"/>
                <a:gd name="connsiteX7" fmla="*/ 8747 w 9396"/>
                <a:gd name="connsiteY7" fmla="*/ 1754 h 10000"/>
                <a:gd name="connsiteX8" fmla="*/ 8701 w 9396"/>
                <a:gd name="connsiteY8" fmla="*/ 2359 h 10000"/>
                <a:gd name="connsiteX9" fmla="*/ 8918 w 9396"/>
                <a:gd name="connsiteY9" fmla="*/ 3269 h 10000"/>
                <a:gd name="connsiteX10" fmla="*/ 8918 w 9396"/>
                <a:gd name="connsiteY10" fmla="*/ 4085 h 10000"/>
                <a:gd name="connsiteX11" fmla="*/ 8615 w 9396"/>
                <a:gd name="connsiteY11" fmla="*/ 4325 h 10000"/>
                <a:gd name="connsiteX12" fmla="*/ 8487 w 9396"/>
                <a:gd name="connsiteY12" fmla="*/ 4841 h 10000"/>
                <a:gd name="connsiteX13" fmla="*/ 8228 w 9396"/>
                <a:gd name="connsiteY13" fmla="*/ 4536 h 10000"/>
                <a:gd name="connsiteX14" fmla="*/ 8444 w 9396"/>
                <a:gd name="connsiteY14" fmla="*/ 4174 h 10000"/>
                <a:gd name="connsiteX15" fmla="*/ 8354 w 9396"/>
                <a:gd name="connsiteY15" fmla="*/ 3630 h 10000"/>
                <a:gd name="connsiteX16" fmla="*/ 7837 w 9396"/>
                <a:gd name="connsiteY16" fmla="*/ 3780 h 10000"/>
                <a:gd name="connsiteX17" fmla="*/ 7448 w 9396"/>
                <a:gd name="connsiteY17" fmla="*/ 3419 h 10000"/>
                <a:gd name="connsiteX18" fmla="*/ 7055 w 9396"/>
                <a:gd name="connsiteY18" fmla="*/ 3720 h 10000"/>
                <a:gd name="connsiteX19" fmla="*/ 6796 w 9396"/>
                <a:gd name="connsiteY19" fmla="*/ 3330 h 10000"/>
                <a:gd name="connsiteX20" fmla="*/ 7319 w 9396"/>
                <a:gd name="connsiteY20" fmla="*/ 3114 h 10000"/>
                <a:gd name="connsiteX21" fmla="*/ 7359 w 9396"/>
                <a:gd name="connsiteY21" fmla="*/ 2664 h 10000"/>
                <a:gd name="connsiteX22" fmla="*/ 6841 w 9396"/>
                <a:gd name="connsiteY22" fmla="*/ 2575 h 10000"/>
                <a:gd name="connsiteX23" fmla="*/ 6670 w 9396"/>
                <a:gd name="connsiteY23" fmla="*/ 2964 h 10000"/>
                <a:gd name="connsiteX24" fmla="*/ 6494 w 9396"/>
                <a:gd name="connsiteY24" fmla="*/ 2664 h 10000"/>
                <a:gd name="connsiteX25" fmla="*/ 5714 w 9396"/>
                <a:gd name="connsiteY25" fmla="*/ 2575 h 10000"/>
                <a:gd name="connsiteX26" fmla="*/ 5542 w 9396"/>
                <a:gd name="connsiteY26" fmla="*/ 2814 h 10000"/>
                <a:gd name="connsiteX27" fmla="*/ 5281 w 9396"/>
                <a:gd name="connsiteY27" fmla="*/ 2575 h 10000"/>
                <a:gd name="connsiteX28" fmla="*/ 4979 w 9396"/>
                <a:gd name="connsiteY28" fmla="*/ 3114 h 10000"/>
                <a:gd name="connsiteX29" fmla="*/ 4592 w 9396"/>
                <a:gd name="connsiteY29" fmla="*/ 2875 h 10000"/>
                <a:gd name="connsiteX30" fmla="*/ 4764 w 9396"/>
                <a:gd name="connsiteY30" fmla="*/ 1909 h 10000"/>
                <a:gd name="connsiteX31" fmla="*/ 5196 w 9396"/>
                <a:gd name="connsiteY31" fmla="*/ 2059 h 10000"/>
                <a:gd name="connsiteX32" fmla="*/ 5238 w 9396"/>
                <a:gd name="connsiteY32" fmla="*/ 994 h 10000"/>
                <a:gd name="connsiteX33" fmla="*/ 4677 w 9396"/>
                <a:gd name="connsiteY33" fmla="*/ 0 h 10000"/>
                <a:gd name="connsiteX34" fmla="*/ 4764 w 9396"/>
                <a:gd name="connsiteY34" fmla="*/ 1055 h 10000"/>
                <a:gd name="connsiteX35" fmla="*/ 4200 w 9396"/>
                <a:gd name="connsiteY35" fmla="*/ 1660 h 10000"/>
                <a:gd name="connsiteX36" fmla="*/ 4155 w 9396"/>
                <a:gd name="connsiteY36" fmla="*/ 2514 h 10000"/>
                <a:gd name="connsiteX37" fmla="*/ 3993 w 9396"/>
                <a:gd name="connsiteY37" fmla="*/ 2692 h 10000"/>
                <a:gd name="connsiteX38" fmla="*/ 3897 w 9396"/>
                <a:gd name="connsiteY38" fmla="*/ 2814 h 10000"/>
                <a:gd name="connsiteX39" fmla="*/ 3508 w 9396"/>
                <a:gd name="connsiteY39" fmla="*/ 1965 h 10000"/>
                <a:gd name="connsiteX40" fmla="*/ 2816 w 9396"/>
                <a:gd name="connsiteY40" fmla="*/ 1965 h 10000"/>
                <a:gd name="connsiteX41" fmla="*/ 2426 w 9396"/>
                <a:gd name="connsiteY41" fmla="*/ 2420 h 10000"/>
                <a:gd name="connsiteX42" fmla="*/ 2252 w 9396"/>
                <a:gd name="connsiteY42" fmla="*/ 3114 h 10000"/>
                <a:gd name="connsiteX43" fmla="*/ 1863 w 9396"/>
                <a:gd name="connsiteY43" fmla="*/ 2359 h 10000"/>
                <a:gd name="connsiteX44" fmla="*/ 1605 w 9396"/>
                <a:gd name="connsiteY44" fmla="*/ 1454 h 10000"/>
                <a:gd name="connsiteX45" fmla="*/ 1387 w 9396"/>
                <a:gd name="connsiteY45" fmla="*/ 1909 h 10000"/>
                <a:gd name="connsiteX46" fmla="*/ 1430 w 9396"/>
                <a:gd name="connsiteY46" fmla="*/ 2814 h 10000"/>
                <a:gd name="connsiteX47" fmla="*/ 917 w 9396"/>
                <a:gd name="connsiteY47" fmla="*/ 2664 h 10000"/>
                <a:gd name="connsiteX48" fmla="*/ 757 w 9396"/>
                <a:gd name="connsiteY48" fmla="*/ 2692 h 10000"/>
                <a:gd name="connsiteX49" fmla="*/ 478 w 9396"/>
                <a:gd name="connsiteY49" fmla="*/ 3372 h 10000"/>
                <a:gd name="connsiteX50" fmla="*/ 649 w 9396"/>
                <a:gd name="connsiteY50" fmla="*/ 3907 h 10000"/>
                <a:gd name="connsiteX51" fmla="*/ 478 w 9396"/>
                <a:gd name="connsiteY51" fmla="*/ 4733 h 10000"/>
                <a:gd name="connsiteX52" fmla="*/ 174 w 9396"/>
                <a:gd name="connsiteY52" fmla="*/ 5188 h 10000"/>
                <a:gd name="connsiteX53" fmla="*/ 0 w 9396"/>
                <a:gd name="connsiteY53" fmla="*/ 5446 h 10000"/>
                <a:gd name="connsiteX54" fmla="*/ 62 w 9396"/>
                <a:gd name="connsiteY54" fmla="*/ 6323 h 10000"/>
                <a:gd name="connsiteX55" fmla="*/ 695 w 9396"/>
                <a:gd name="connsiteY55" fmla="*/ 7416 h 10000"/>
                <a:gd name="connsiteX56" fmla="*/ 1042 w 9396"/>
                <a:gd name="connsiteY56" fmla="*/ 7387 h 10000"/>
                <a:gd name="connsiteX57" fmla="*/ 1101 w 9396"/>
                <a:gd name="connsiteY57" fmla="*/ 7866 h 10000"/>
                <a:gd name="connsiteX58" fmla="*/ 1489 w 9396"/>
                <a:gd name="connsiteY58" fmla="*/ 8021 h 10000"/>
                <a:gd name="connsiteX59" fmla="*/ 2053 w 9396"/>
                <a:gd name="connsiteY59" fmla="*/ 8621 h 10000"/>
                <a:gd name="connsiteX60" fmla="*/ 2252 w 9396"/>
                <a:gd name="connsiteY60" fmla="*/ 9137 h 10000"/>
                <a:gd name="connsiteX61" fmla="*/ 2659 w 9396"/>
                <a:gd name="connsiteY61" fmla="*/ 9278 h 10000"/>
                <a:gd name="connsiteX62" fmla="*/ 2675 w 9396"/>
                <a:gd name="connsiteY62" fmla="*/ 10000 h 10000"/>
                <a:gd name="connsiteX63" fmla="*/ 2875 w 9396"/>
                <a:gd name="connsiteY63" fmla="*/ 9653 h 10000"/>
                <a:gd name="connsiteX64" fmla="*/ 3290 w 9396"/>
                <a:gd name="connsiteY64" fmla="*/ 9686 h 10000"/>
                <a:gd name="connsiteX65" fmla="*/ 3220 w 9396"/>
                <a:gd name="connsiteY65" fmla="*/ 8977 h 10000"/>
                <a:gd name="connsiteX66" fmla="*/ 3897 w 9396"/>
                <a:gd name="connsiteY66" fmla="*/ 8293 h 10000"/>
                <a:gd name="connsiteX67" fmla="*/ 3508 w 9396"/>
                <a:gd name="connsiteY67" fmla="*/ 7913 h 10000"/>
                <a:gd name="connsiteX68" fmla="*/ 3247 w 9396"/>
                <a:gd name="connsiteY68" fmla="*/ 8260 h 10000"/>
                <a:gd name="connsiteX69" fmla="*/ 3033 w 9396"/>
                <a:gd name="connsiteY69" fmla="*/ 7763 h 10000"/>
                <a:gd name="connsiteX70" fmla="*/ 3266 w 9396"/>
                <a:gd name="connsiteY70" fmla="*/ 7387 h 10000"/>
                <a:gd name="connsiteX71" fmla="*/ 3524 w 9396"/>
                <a:gd name="connsiteY71" fmla="*/ 6295 h 10000"/>
                <a:gd name="connsiteX72" fmla="*/ 3266 w 9396"/>
                <a:gd name="connsiteY72" fmla="*/ 5647 h 10000"/>
                <a:gd name="connsiteX73" fmla="*/ 3379 w 9396"/>
                <a:gd name="connsiteY73" fmla="*/ 5417 h 10000"/>
                <a:gd name="connsiteX74" fmla="*/ 3854 w 9396"/>
                <a:gd name="connsiteY74" fmla="*/ 5797 h 10000"/>
                <a:gd name="connsiteX75" fmla="*/ 4155 w 9396"/>
                <a:gd name="connsiteY75" fmla="*/ 6445 h 10000"/>
                <a:gd name="connsiteX76" fmla="*/ 4479 w 9396"/>
                <a:gd name="connsiteY76" fmla="*/ 6295 h 10000"/>
                <a:gd name="connsiteX77" fmla="*/ 4694 w 9396"/>
                <a:gd name="connsiteY77" fmla="*/ 6623 h 10000"/>
                <a:gd name="connsiteX78" fmla="*/ 4866 w 9396"/>
                <a:gd name="connsiteY78" fmla="*/ 6323 h 10000"/>
                <a:gd name="connsiteX79" fmla="*/ 4807 w 9396"/>
                <a:gd name="connsiteY79" fmla="*/ 5539 h 10000"/>
                <a:gd name="connsiteX80" fmla="*/ 4694 w 9396"/>
                <a:gd name="connsiteY80" fmla="*/ 5188 h 10000"/>
                <a:gd name="connsiteX81" fmla="*/ 4997 w 9396"/>
                <a:gd name="connsiteY81" fmla="*/ 4583 h 10000"/>
                <a:gd name="connsiteX0" fmla="*/ 5318 w 9678"/>
                <a:gd name="connsiteY0" fmla="*/ 4583 h 10000"/>
                <a:gd name="connsiteX1" fmla="*/ 5261 w 9678"/>
                <a:gd name="connsiteY1" fmla="*/ 4208 h 10000"/>
                <a:gd name="connsiteX2" fmla="*/ 4895 w 9678"/>
                <a:gd name="connsiteY2" fmla="*/ 3602 h 10000"/>
                <a:gd name="connsiteX3" fmla="*/ 5261 w 9678"/>
                <a:gd name="connsiteY3" fmla="*/ 3812 h 10000"/>
                <a:gd name="connsiteX4" fmla="*/ 9629 w 9678"/>
                <a:gd name="connsiteY4" fmla="*/ 3180 h 10000"/>
                <a:gd name="connsiteX5" fmla="*/ 9678 w 9678"/>
                <a:gd name="connsiteY5" fmla="*/ 2270 h 10000"/>
                <a:gd name="connsiteX6" fmla="*/ 9309 w 9678"/>
                <a:gd name="connsiteY6" fmla="*/ 1754 h 10000"/>
                <a:gd name="connsiteX7" fmla="*/ 9260 w 9678"/>
                <a:gd name="connsiteY7" fmla="*/ 2359 h 10000"/>
                <a:gd name="connsiteX8" fmla="*/ 9491 w 9678"/>
                <a:gd name="connsiteY8" fmla="*/ 3269 h 10000"/>
                <a:gd name="connsiteX9" fmla="*/ 9491 w 9678"/>
                <a:gd name="connsiteY9" fmla="*/ 4085 h 10000"/>
                <a:gd name="connsiteX10" fmla="*/ 9169 w 9678"/>
                <a:gd name="connsiteY10" fmla="*/ 4325 h 10000"/>
                <a:gd name="connsiteX11" fmla="*/ 9033 w 9678"/>
                <a:gd name="connsiteY11" fmla="*/ 4841 h 10000"/>
                <a:gd name="connsiteX12" fmla="*/ 8757 w 9678"/>
                <a:gd name="connsiteY12" fmla="*/ 4536 h 10000"/>
                <a:gd name="connsiteX13" fmla="*/ 8987 w 9678"/>
                <a:gd name="connsiteY13" fmla="*/ 4174 h 10000"/>
                <a:gd name="connsiteX14" fmla="*/ 8891 w 9678"/>
                <a:gd name="connsiteY14" fmla="*/ 3630 h 10000"/>
                <a:gd name="connsiteX15" fmla="*/ 8341 w 9678"/>
                <a:gd name="connsiteY15" fmla="*/ 3780 h 10000"/>
                <a:gd name="connsiteX16" fmla="*/ 7927 w 9678"/>
                <a:gd name="connsiteY16" fmla="*/ 3419 h 10000"/>
                <a:gd name="connsiteX17" fmla="*/ 7509 w 9678"/>
                <a:gd name="connsiteY17" fmla="*/ 3720 h 10000"/>
                <a:gd name="connsiteX18" fmla="*/ 7233 w 9678"/>
                <a:gd name="connsiteY18" fmla="*/ 3330 h 10000"/>
                <a:gd name="connsiteX19" fmla="*/ 7789 w 9678"/>
                <a:gd name="connsiteY19" fmla="*/ 3114 h 10000"/>
                <a:gd name="connsiteX20" fmla="*/ 7832 w 9678"/>
                <a:gd name="connsiteY20" fmla="*/ 2664 h 10000"/>
                <a:gd name="connsiteX21" fmla="*/ 7281 w 9678"/>
                <a:gd name="connsiteY21" fmla="*/ 2575 h 10000"/>
                <a:gd name="connsiteX22" fmla="*/ 7099 w 9678"/>
                <a:gd name="connsiteY22" fmla="*/ 2964 h 10000"/>
                <a:gd name="connsiteX23" fmla="*/ 6911 w 9678"/>
                <a:gd name="connsiteY23" fmla="*/ 2664 h 10000"/>
                <a:gd name="connsiteX24" fmla="*/ 6081 w 9678"/>
                <a:gd name="connsiteY24" fmla="*/ 2575 h 10000"/>
                <a:gd name="connsiteX25" fmla="*/ 5898 w 9678"/>
                <a:gd name="connsiteY25" fmla="*/ 2814 h 10000"/>
                <a:gd name="connsiteX26" fmla="*/ 5620 w 9678"/>
                <a:gd name="connsiteY26" fmla="*/ 2575 h 10000"/>
                <a:gd name="connsiteX27" fmla="*/ 5299 w 9678"/>
                <a:gd name="connsiteY27" fmla="*/ 3114 h 10000"/>
                <a:gd name="connsiteX28" fmla="*/ 4887 w 9678"/>
                <a:gd name="connsiteY28" fmla="*/ 2875 h 10000"/>
                <a:gd name="connsiteX29" fmla="*/ 5070 w 9678"/>
                <a:gd name="connsiteY29" fmla="*/ 1909 h 10000"/>
                <a:gd name="connsiteX30" fmla="*/ 5530 w 9678"/>
                <a:gd name="connsiteY30" fmla="*/ 2059 h 10000"/>
                <a:gd name="connsiteX31" fmla="*/ 5575 w 9678"/>
                <a:gd name="connsiteY31" fmla="*/ 994 h 10000"/>
                <a:gd name="connsiteX32" fmla="*/ 4978 w 9678"/>
                <a:gd name="connsiteY32" fmla="*/ 0 h 10000"/>
                <a:gd name="connsiteX33" fmla="*/ 5070 w 9678"/>
                <a:gd name="connsiteY33" fmla="*/ 1055 h 10000"/>
                <a:gd name="connsiteX34" fmla="*/ 4470 w 9678"/>
                <a:gd name="connsiteY34" fmla="*/ 1660 h 10000"/>
                <a:gd name="connsiteX35" fmla="*/ 4422 w 9678"/>
                <a:gd name="connsiteY35" fmla="*/ 2514 h 10000"/>
                <a:gd name="connsiteX36" fmla="*/ 4250 w 9678"/>
                <a:gd name="connsiteY36" fmla="*/ 2692 h 10000"/>
                <a:gd name="connsiteX37" fmla="*/ 4148 w 9678"/>
                <a:gd name="connsiteY37" fmla="*/ 2814 h 10000"/>
                <a:gd name="connsiteX38" fmla="*/ 3734 w 9678"/>
                <a:gd name="connsiteY38" fmla="*/ 1965 h 10000"/>
                <a:gd name="connsiteX39" fmla="*/ 2997 w 9678"/>
                <a:gd name="connsiteY39" fmla="*/ 1965 h 10000"/>
                <a:gd name="connsiteX40" fmla="*/ 2582 w 9678"/>
                <a:gd name="connsiteY40" fmla="*/ 2420 h 10000"/>
                <a:gd name="connsiteX41" fmla="*/ 2397 w 9678"/>
                <a:gd name="connsiteY41" fmla="*/ 3114 h 10000"/>
                <a:gd name="connsiteX42" fmla="*/ 1983 w 9678"/>
                <a:gd name="connsiteY42" fmla="*/ 2359 h 10000"/>
                <a:gd name="connsiteX43" fmla="*/ 1708 w 9678"/>
                <a:gd name="connsiteY43" fmla="*/ 1454 h 10000"/>
                <a:gd name="connsiteX44" fmla="*/ 1476 w 9678"/>
                <a:gd name="connsiteY44" fmla="*/ 1909 h 10000"/>
                <a:gd name="connsiteX45" fmla="*/ 1522 w 9678"/>
                <a:gd name="connsiteY45" fmla="*/ 2814 h 10000"/>
                <a:gd name="connsiteX46" fmla="*/ 976 w 9678"/>
                <a:gd name="connsiteY46" fmla="*/ 2664 h 10000"/>
                <a:gd name="connsiteX47" fmla="*/ 806 w 9678"/>
                <a:gd name="connsiteY47" fmla="*/ 2692 h 10000"/>
                <a:gd name="connsiteX48" fmla="*/ 509 w 9678"/>
                <a:gd name="connsiteY48" fmla="*/ 3372 h 10000"/>
                <a:gd name="connsiteX49" fmla="*/ 691 w 9678"/>
                <a:gd name="connsiteY49" fmla="*/ 3907 h 10000"/>
                <a:gd name="connsiteX50" fmla="*/ 509 w 9678"/>
                <a:gd name="connsiteY50" fmla="*/ 4733 h 10000"/>
                <a:gd name="connsiteX51" fmla="*/ 185 w 9678"/>
                <a:gd name="connsiteY51" fmla="*/ 5188 h 10000"/>
                <a:gd name="connsiteX52" fmla="*/ 0 w 9678"/>
                <a:gd name="connsiteY52" fmla="*/ 5446 h 10000"/>
                <a:gd name="connsiteX53" fmla="*/ 66 w 9678"/>
                <a:gd name="connsiteY53" fmla="*/ 6323 h 10000"/>
                <a:gd name="connsiteX54" fmla="*/ 740 w 9678"/>
                <a:gd name="connsiteY54" fmla="*/ 7416 h 10000"/>
                <a:gd name="connsiteX55" fmla="*/ 1109 w 9678"/>
                <a:gd name="connsiteY55" fmla="*/ 7387 h 10000"/>
                <a:gd name="connsiteX56" fmla="*/ 1172 w 9678"/>
                <a:gd name="connsiteY56" fmla="*/ 7866 h 10000"/>
                <a:gd name="connsiteX57" fmla="*/ 1585 w 9678"/>
                <a:gd name="connsiteY57" fmla="*/ 8021 h 10000"/>
                <a:gd name="connsiteX58" fmla="*/ 2185 w 9678"/>
                <a:gd name="connsiteY58" fmla="*/ 8621 h 10000"/>
                <a:gd name="connsiteX59" fmla="*/ 2397 w 9678"/>
                <a:gd name="connsiteY59" fmla="*/ 9137 h 10000"/>
                <a:gd name="connsiteX60" fmla="*/ 2830 w 9678"/>
                <a:gd name="connsiteY60" fmla="*/ 9278 h 10000"/>
                <a:gd name="connsiteX61" fmla="*/ 2847 w 9678"/>
                <a:gd name="connsiteY61" fmla="*/ 10000 h 10000"/>
                <a:gd name="connsiteX62" fmla="*/ 3060 w 9678"/>
                <a:gd name="connsiteY62" fmla="*/ 9653 h 10000"/>
                <a:gd name="connsiteX63" fmla="*/ 3501 w 9678"/>
                <a:gd name="connsiteY63" fmla="*/ 9686 h 10000"/>
                <a:gd name="connsiteX64" fmla="*/ 3427 w 9678"/>
                <a:gd name="connsiteY64" fmla="*/ 8977 h 10000"/>
                <a:gd name="connsiteX65" fmla="*/ 4148 w 9678"/>
                <a:gd name="connsiteY65" fmla="*/ 8293 h 10000"/>
                <a:gd name="connsiteX66" fmla="*/ 3734 w 9678"/>
                <a:gd name="connsiteY66" fmla="*/ 7913 h 10000"/>
                <a:gd name="connsiteX67" fmla="*/ 3456 w 9678"/>
                <a:gd name="connsiteY67" fmla="*/ 8260 h 10000"/>
                <a:gd name="connsiteX68" fmla="*/ 3228 w 9678"/>
                <a:gd name="connsiteY68" fmla="*/ 7763 h 10000"/>
                <a:gd name="connsiteX69" fmla="*/ 3476 w 9678"/>
                <a:gd name="connsiteY69" fmla="*/ 7387 h 10000"/>
                <a:gd name="connsiteX70" fmla="*/ 3751 w 9678"/>
                <a:gd name="connsiteY70" fmla="*/ 6295 h 10000"/>
                <a:gd name="connsiteX71" fmla="*/ 3476 w 9678"/>
                <a:gd name="connsiteY71" fmla="*/ 5647 h 10000"/>
                <a:gd name="connsiteX72" fmla="*/ 3596 w 9678"/>
                <a:gd name="connsiteY72" fmla="*/ 5417 h 10000"/>
                <a:gd name="connsiteX73" fmla="*/ 4102 w 9678"/>
                <a:gd name="connsiteY73" fmla="*/ 5797 h 10000"/>
                <a:gd name="connsiteX74" fmla="*/ 4422 w 9678"/>
                <a:gd name="connsiteY74" fmla="*/ 6445 h 10000"/>
                <a:gd name="connsiteX75" fmla="*/ 4767 w 9678"/>
                <a:gd name="connsiteY75" fmla="*/ 6295 h 10000"/>
                <a:gd name="connsiteX76" fmla="*/ 4996 w 9678"/>
                <a:gd name="connsiteY76" fmla="*/ 6623 h 10000"/>
                <a:gd name="connsiteX77" fmla="*/ 5179 w 9678"/>
                <a:gd name="connsiteY77" fmla="*/ 6323 h 10000"/>
                <a:gd name="connsiteX78" fmla="*/ 5116 w 9678"/>
                <a:gd name="connsiteY78" fmla="*/ 5539 h 10000"/>
                <a:gd name="connsiteX79" fmla="*/ 4996 w 9678"/>
                <a:gd name="connsiteY79" fmla="*/ 5188 h 10000"/>
                <a:gd name="connsiteX80" fmla="*/ 5318 w 9678"/>
                <a:gd name="connsiteY80" fmla="*/ 4583 h 10000"/>
                <a:gd name="connsiteX0" fmla="*/ 5495 w 10201"/>
                <a:gd name="connsiteY0" fmla="*/ 4583 h 10000"/>
                <a:gd name="connsiteX1" fmla="*/ 5436 w 10201"/>
                <a:gd name="connsiteY1" fmla="*/ 4208 h 10000"/>
                <a:gd name="connsiteX2" fmla="*/ 5058 w 10201"/>
                <a:gd name="connsiteY2" fmla="*/ 3602 h 10000"/>
                <a:gd name="connsiteX3" fmla="*/ 5436 w 10201"/>
                <a:gd name="connsiteY3" fmla="*/ 3812 h 10000"/>
                <a:gd name="connsiteX4" fmla="*/ 9949 w 10201"/>
                <a:gd name="connsiteY4" fmla="*/ 3180 h 10000"/>
                <a:gd name="connsiteX5" fmla="*/ 9619 w 10201"/>
                <a:gd name="connsiteY5" fmla="*/ 1754 h 10000"/>
                <a:gd name="connsiteX6" fmla="*/ 9568 w 10201"/>
                <a:gd name="connsiteY6" fmla="*/ 2359 h 10000"/>
                <a:gd name="connsiteX7" fmla="*/ 9807 w 10201"/>
                <a:gd name="connsiteY7" fmla="*/ 3269 h 10000"/>
                <a:gd name="connsiteX8" fmla="*/ 9807 w 10201"/>
                <a:gd name="connsiteY8" fmla="*/ 4085 h 10000"/>
                <a:gd name="connsiteX9" fmla="*/ 9474 w 10201"/>
                <a:gd name="connsiteY9" fmla="*/ 4325 h 10000"/>
                <a:gd name="connsiteX10" fmla="*/ 9334 w 10201"/>
                <a:gd name="connsiteY10" fmla="*/ 4841 h 10000"/>
                <a:gd name="connsiteX11" fmla="*/ 9048 w 10201"/>
                <a:gd name="connsiteY11" fmla="*/ 4536 h 10000"/>
                <a:gd name="connsiteX12" fmla="*/ 9286 w 10201"/>
                <a:gd name="connsiteY12" fmla="*/ 4174 h 10000"/>
                <a:gd name="connsiteX13" fmla="*/ 9187 w 10201"/>
                <a:gd name="connsiteY13" fmla="*/ 3630 h 10000"/>
                <a:gd name="connsiteX14" fmla="*/ 8619 w 10201"/>
                <a:gd name="connsiteY14" fmla="*/ 3780 h 10000"/>
                <a:gd name="connsiteX15" fmla="*/ 8191 w 10201"/>
                <a:gd name="connsiteY15" fmla="*/ 3419 h 10000"/>
                <a:gd name="connsiteX16" fmla="*/ 7759 w 10201"/>
                <a:gd name="connsiteY16" fmla="*/ 3720 h 10000"/>
                <a:gd name="connsiteX17" fmla="*/ 7474 w 10201"/>
                <a:gd name="connsiteY17" fmla="*/ 3330 h 10000"/>
                <a:gd name="connsiteX18" fmla="*/ 8048 w 10201"/>
                <a:gd name="connsiteY18" fmla="*/ 3114 h 10000"/>
                <a:gd name="connsiteX19" fmla="*/ 8093 w 10201"/>
                <a:gd name="connsiteY19" fmla="*/ 2664 h 10000"/>
                <a:gd name="connsiteX20" fmla="*/ 7523 w 10201"/>
                <a:gd name="connsiteY20" fmla="*/ 2575 h 10000"/>
                <a:gd name="connsiteX21" fmla="*/ 7335 w 10201"/>
                <a:gd name="connsiteY21" fmla="*/ 2964 h 10000"/>
                <a:gd name="connsiteX22" fmla="*/ 7141 w 10201"/>
                <a:gd name="connsiteY22" fmla="*/ 2664 h 10000"/>
                <a:gd name="connsiteX23" fmla="*/ 6283 w 10201"/>
                <a:gd name="connsiteY23" fmla="*/ 2575 h 10000"/>
                <a:gd name="connsiteX24" fmla="*/ 6094 w 10201"/>
                <a:gd name="connsiteY24" fmla="*/ 2814 h 10000"/>
                <a:gd name="connsiteX25" fmla="*/ 5807 w 10201"/>
                <a:gd name="connsiteY25" fmla="*/ 2575 h 10000"/>
                <a:gd name="connsiteX26" fmla="*/ 5475 w 10201"/>
                <a:gd name="connsiteY26" fmla="*/ 3114 h 10000"/>
                <a:gd name="connsiteX27" fmla="*/ 5050 w 10201"/>
                <a:gd name="connsiteY27" fmla="*/ 2875 h 10000"/>
                <a:gd name="connsiteX28" fmla="*/ 5239 w 10201"/>
                <a:gd name="connsiteY28" fmla="*/ 1909 h 10000"/>
                <a:gd name="connsiteX29" fmla="*/ 5714 w 10201"/>
                <a:gd name="connsiteY29" fmla="*/ 2059 h 10000"/>
                <a:gd name="connsiteX30" fmla="*/ 5760 w 10201"/>
                <a:gd name="connsiteY30" fmla="*/ 994 h 10000"/>
                <a:gd name="connsiteX31" fmla="*/ 5144 w 10201"/>
                <a:gd name="connsiteY31" fmla="*/ 0 h 10000"/>
                <a:gd name="connsiteX32" fmla="*/ 5239 w 10201"/>
                <a:gd name="connsiteY32" fmla="*/ 1055 h 10000"/>
                <a:gd name="connsiteX33" fmla="*/ 4619 w 10201"/>
                <a:gd name="connsiteY33" fmla="*/ 1660 h 10000"/>
                <a:gd name="connsiteX34" fmla="*/ 4569 w 10201"/>
                <a:gd name="connsiteY34" fmla="*/ 2514 h 10000"/>
                <a:gd name="connsiteX35" fmla="*/ 4391 w 10201"/>
                <a:gd name="connsiteY35" fmla="*/ 2692 h 10000"/>
                <a:gd name="connsiteX36" fmla="*/ 4286 w 10201"/>
                <a:gd name="connsiteY36" fmla="*/ 2814 h 10000"/>
                <a:gd name="connsiteX37" fmla="*/ 3858 w 10201"/>
                <a:gd name="connsiteY37" fmla="*/ 1965 h 10000"/>
                <a:gd name="connsiteX38" fmla="*/ 3097 w 10201"/>
                <a:gd name="connsiteY38" fmla="*/ 1965 h 10000"/>
                <a:gd name="connsiteX39" fmla="*/ 2668 w 10201"/>
                <a:gd name="connsiteY39" fmla="*/ 2420 h 10000"/>
                <a:gd name="connsiteX40" fmla="*/ 2477 w 10201"/>
                <a:gd name="connsiteY40" fmla="*/ 3114 h 10000"/>
                <a:gd name="connsiteX41" fmla="*/ 2049 w 10201"/>
                <a:gd name="connsiteY41" fmla="*/ 2359 h 10000"/>
                <a:gd name="connsiteX42" fmla="*/ 1765 w 10201"/>
                <a:gd name="connsiteY42" fmla="*/ 1454 h 10000"/>
                <a:gd name="connsiteX43" fmla="*/ 1525 w 10201"/>
                <a:gd name="connsiteY43" fmla="*/ 1909 h 10000"/>
                <a:gd name="connsiteX44" fmla="*/ 1573 w 10201"/>
                <a:gd name="connsiteY44" fmla="*/ 2814 h 10000"/>
                <a:gd name="connsiteX45" fmla="*/ 1008 w 10201"/>
                <a:gd name="connsiteY45" fmla="*/ 2664 h 10000"/>
                <a:gd name="connsiteX46" fmla="*/ 833 w 10201"/>
                <a:gd name="connsiteY46" fmla="*/ 2692 h 10000"/>
                <a:gd name="connsiteX47" fmla="*/ 526 w 10201"/>
                <a:gd name="connsiteY47" fmla="*/ 3372 h 10000"/>
                <a:gd name="connsiteX48" fmla="*/ 714 w 10201"/>
                <a:gd name="connsiteY48" fmla="*/ 3907 h 10000"/>
                <a:gd name="connsiteX49" fmla="*/ 526 w 10201"/>
                <a:gd name="connsiteY49" fmla="*/ 4733 h 10000"/>
                <a:gd name="connsiteX50" fmla="*/ 191 w 10201"/>
                <a:gd name="connsiteY50" fmla="*/ 5188 h 10000"/>
                <a:gd name="connsiteX51" fmla="*/ 0 w 10201"/>
                <a:gd name="connsiteY51" fmla="*/ 5446 h 10000"/>
                <a:gd name="connsiteX52" fmla="*/ 68 w 10201"/>
                <a:gd name="connsiteY52" fmla="*/ 6323 h 10000"/>
                <a:gd name="connsiteX53" fmla="*/ 765 w 10201"/>
                <a:gd name="connsiteY53" fmla="*/ 7416 h 10000"/>
                <a:gd name="connsiteX54" fmla="*/ 1146 w 10201"/>
                <a:gd name="connsiteY54" fmla="*/ 7387 h 10000"/>
                <a:gd name="connsiteX55" fmla="*/ 1211 w 10201"/>
                <a:gd name="connsiteY55" fmla="*/ 7866 h 10000"/>
                <a:gd name="connsiteX56" fmla="*/ 1638 w 10201"/>
                <a:gd name="connsiteY56" fmla="*/ 8021 h 10000"/>
                <a:gd name="connsiteX57" fmla="*/ 2258 w 10201"/>
                <a:gd name="connsiteY57" fmla="*/ 8621 h 10000"/>
                <a:gd name="connsiteX58" fmla="*/ 2477 w 10201"/>
                <a:gd name="connsiteY58" fmla="*/ 9137 h 10000"/>
                <a:gd name="connsiteX59" fmla="*/ 2924 w 10201"/>
                <a:gd name="connsiteY59" fmla="*/ 9278 h 10000"/>
                <a:gd name="connsiteX60" fmla="*/ 2942 w 10201"/>
                <a:gd name="connsiteY60" fmla="*/ 10000 h 10000"/>
                <a:gd name="connsiteX61" fmla="*/ 3162 w 10201"/>
                <a:gd name="connsiteY61" fmla="*/ 9653 h 10000"/>
                <a:gd name="connsiteX62" fmla="*/ 3617 w 10201"/>
                <a:gd name="connsiteY62" fmla="*/ 9686 h 10000"/>
                <a:gd name="connsiteX63" fmla="*/ 3541 w 10201"/>
                <a:gd name="connsiteY63" fmla="*/ 8977 h 10000"/>
                <a:gd name="connsiteX64" fmla="*/ 4286 w 10201"/>
                <a:gd name="connsiteY64" fmla="*/ 8293 h 10000"/>
                <a:gd name="connsiteX65" fmla="*/ 3858 w 10201"/>
                <a:gd name="connsiteY65" fmla="*/ 7913 h 10000"/>
                <a:gd name="connsiteX66" fmla="*/ 3571 w 10201"/>
                <a:gd name="connsiteY66" fmla="*/ 8260 h 10000"/>
                <a:gd name="connsiteX67" fmla="*/ 3335 w 10201"/>
                <a:gd name="connsiteY67" fmla="*/ 7763 h 10000"/>
                <a:gd name="connsiteX68" fmla="*/ 3592 w 10201"/>
                <a:gd name="connsiteY68" fmla="*/ 7387 h 10000"/>
                <a:gd name="connsiteX69" fmla="*/ 3876 w 10201"/>
                <a:gd name="connsiteY69" fmla="*/ 6295 h 10000"/>
                <a:gd name="connsiteX70" fmla="*/ 3592 w 10201"/>
                <a:gd name="connsiteY70" fmla="*/ 5647 h 10000"/>
                <a:gd name="connsiteX71" fmla="*/ 3716 w 10201"/>
                <a:gd name="connsiteY71" fmla="*/ 5417 h 10000"/>
                <a:gd name="connsiteX72" fmla="*/ 4238 w 10201"/>
                <a:gd name="connsiteY72" fmla="*/ 5797 h 10000"/>
                <a:gd name="connsiteX73" fmla="*/ 4569 w 10201"/>
                <a:gd name="connsiteY73" fmla="*/ 6445 h 10000"/>
                <a:gd name="connsiteX74" fmla="*/ 4926 w 10201"/>
                <a:gd name="connsiteY74" fmla="*/ 6295 h 10000"/>
                <a:gd name="connsiteX75" fmla="*/ 5162 w 10201"/>
                <a:gd name="connsiteY75" fmla="*/ 6623 h 10000"/>
                <a:gd name="connsiteX76" fmla="*/ 5351 w 10201"/>
                <a:gd name="connsiteY76" fmla="*/ 6323 h 10000"/>
                <a:gd name="connsiteX77" fmla="*/ 5286 w 10201"/>
                <a:gd name="connsiteY77" fmla="*/ 5539 h 10000"/>
                <a:gd name="connsiteX78" fmla="*/ 5162 w 10201"/>
                <a:gd name="connsiteY78" fmla="*/ 5188 h 10000"/>
                <a:gd name="connsiteX79" fmla="*/ 5495 w 10201"/>
                <a:gd name="connsiteY79" fmla="*/ 4583 h 10000"/>
                <a:gd name="connsiteX0" fmla="*/ 5495 w 10183"/>
                <a:gd name="connsiteY0" fmla="*/ 4583 h 10000"/>
                <a:gd name="connsiteX1" fmla="*/ 5436 w 10183"/>
                <a:gd name="connsiteY1" fmla="*/ 4208 h 10000"/>
                <a:gd name="connsiteX2" fmla="*/ 5058 w 10183"/>
                <a:gd name="connsiteY2" fmla="*/ 3602 h 10000"/>
                <a:gd name="connsiteX3" fmla="*/ 5436 w 10183"/>
                <a:gd name="connsiteY3" fmla="*/ 3812 h 10000"/>
                <a:gd name="connsiteX4" fmla="*/ 9949 w 10183"/>
                <a:gd name="connsiteY4" fmla="*/ 3180 h 10000"/>
                <a:gd name="connsiteX5" fmla="*/ 9568 w 10183"/>
                <a:gd name="connsiteY5" fmla="*/ 2359 h 10000"/>
                <a:gd name="connsiteX6" fmla="*/ 9807 w 10183"/>
                <a:gd name="connsiteY6" fmla="*/ 3269 h 10000"/>
                <a:gd name="connsiteX7" fmla="*/ 9807 w 10183"/>
                <a:gd name="connsiteY7" fmla="*/ 4085 h 10000"/>
                <a:gd name="connsiteX8" fmla="*/ 9474 w 10183"/>
                <a:gd name="connsiteY8" fmla="*/ 4325 h 10000"/>
                <a:gd name="connsiteX9" fmla="*/ 9334 w 10183"/>
                <a:gd name="connsiteY9" fmla="*/ 4841 h 10000"/>
                <a:gd name="connsiteX10" fmla="*/ 9048 w 10183"/>
                <a:gd name="connsiteY10" fmla="*/ 4536 h 10000"/>
                <a:gd name="connsiteX11" fmla="*/ 9286 w 10183"/>
                <a:gd name="connsiteY11" fmla="*/ 4174 h 10000"/>
                <a:gd name="connsiteX12" fmla="*/ 9187 w 10183"/>
                <a:gd name="connsiteY12" fmla="*/ 3630 h 10000"/>
                <a:gd name="connsiteX13" fmla="*/ 8619 w 10183"/>
                <a:gd name="connsiteY13" fmla="*/ 3780 h 10000"/>
                <a:gd name="connsiteX14" fmla="*/ 8191 w 10183"/>
                <a:gd name="connsiteY14" fmla="*/ 3419 h 10000"/>
                <a:gd name="connsiteX15" fmla="*/ 7759 w 10183"/>
                <a:gd name="connsiteY15" fmla="*/ 3720 h 10000"/>
                <a:gd name="connsiteX16" fmla="*/ 7474 w 10183"/>
                <a:gd name="connsiteY16" fmla="*/ 3330 h 10000"/>
                <a:gd name="connsiteX17" fmla="*/ 8048 w 10183"/>
                <a:gd name="connsiteY17" fmla="*/ 3114 h 10000"/>
                <a:gd name="connsiteX18" fmla="*/ 8093 w 10183"/>
                <a:gd name="connsiteY18" fmla="*/ 2664 h 10000"/>
                <a:gd name="connsiteX19" fmla="*/ 7523 w 10183"/>
                <a:gd name="connsiteY19" fmla="*/ 2575 h 10000"/>
                <a:gd name="connsiteX20" fmla="*/ 7335 w 10183"/>
                <a:gd name="connsiteY20" fmla="*/ 2964 h 10000"/>
                <a:gd name="connsiteX21" fmla="*/ 7141 w 10183"/>
                <a:gd name="connsiteY21" fmla="*/ 2664 h 10000"/>
                <a:gd name="connsiteX22" fmla="*/ 6283 w 10183"/>
                <a:gd name="connsiteY22" fmla="*/ 2575 h 10000"/>
                <a:gd name="connsiteX23" fmla="*/ 6094 w 10183"/>
                <a:gd name="connsiteY23" fmla="*/ 2814 h 10000"/>
                <a:gd name="connsiteX24" fmla="*/ 5807 w 10183"/>
                <a:gd name="connsiteY24" fmla="*/ 2575 h 10000"/>
                <a:gd name="connsiteX25" fmla="*/ 5475 w 10183"/>
                <a:gd name="connsiteY25" fmla="*/ 3114 h 10000"/>
                <a:gd name="connsiteX26" fmla="*/ 5050 w 10183"/>
                <a:gd name="connsiteY26" fmla="*/ 2875 h 10000"/>
                <a:gd name="connsiteX27" fmla="*/ 5239 w 10183"/>
                <a:gd name="connsiteY27" fmla="*/ 1909 h 10000"/>
                <a:gd name="connsiteX28" fmla="*/ 5714 w 10183"/>
                <a:gd name="connsiteY28" fmla="*/ 2059 h 10000"/>
                <a:gd name="connsiteX29" fmla="*/ 5760 w 10183"/>
                <a:gd name="connsiteY29" fmla="*/ 994 h 10000"/>
                <a:gd name="connsiteX30" fmla="*/ 5144 w 10183"/>
                <a:gd name="connsiteY30" fmla="*/ 0 h 10000"/>
                <a:gd name="connsiteX31" fmla="*/ 5239 w 10183"/>
                <a:gd name="connsiteY31" fmla="*/ 1055 h 10000"/>
                <a:gd name="connsiteX32" fmla="*/ 4619 w 10183"/>
                <a:gd name="connsiteY32" fmla="*/ 1660 h 10000"/>
                <a:gd name="connsiteX33" fmla="*/ 4569 w 10183"/>
                <a:gd name="connsiteY33" fmla="*/ 2514 h 10000"/>
                <a:gd name="connsiteX34" fmla="*/ 4391 w 10183"/>
                <a:gd name="connsiteY34" fmla="*/ 2692 h 10000"/>
                <a:gd name="connsiteX35" fmla="*/ 4286 w 10183"/>
                <a:gd name="connsiteY35" fmla="*/ 2814 h 10000"/>
                <a:gd name="connsiteX36" fmla="*/ 3858 w 10183"/>
                <a:gd name="connsiteY36" fmla="*/ 1965 h 10000"/>
                <a:gd name="connsiteX37" fmla="*/ 3097 w 10183"/>
                <a:gd name="connsiteY37" fmla="*/ 1965 h 10000"/>
                <a:gd name="connsiteX38" fmla="*/ 2668 w 10183"/>
                <a:gd name="connsiteY38" fmla="*/ 2420 h 10000"/>
                <a:gd name="connsiteX39" fmla="*/ 2477 w 10183"/>
                <a:gd name="connsiteY39" fmla="*/ 3114 h 10000"/>
                <a:gd name="connsiteX40" fmla="*/ 2049 w 10183"/>
                <a:gd name="connsiteY40" fmla="*/ 2359 h 10000"/>
                <a:gd name="connsiteX41" fmla="*/ 1765 w 10183"/>
                <a:gd name="connsiteY41" fmla="*/ 1454 h 10000"/>
                <a:gd name="connsiteX42" fmla="*/ 1525 w 10183"/>
                <a:gd name="connsiteY42" fmla="*/ 1909 h 10000"/>
                <a:gd name="connsiteX43" fmla="*/ 1573 w 10183"/>
                <a:gd name="connsiteY43" fmla="*/ 2814 h 10000"/>
                <a:gd name="connsiteX44" fmla="*/ 1008 w 10183"/>
                <a:gd name="connsiteY44" fmla="*/ 2664 h 10000"/>
                <a:gd name="connsiteX45" fmla="*/ 833 w 10183"/>
                <a:gd name="connsiteY45" fmla="*/ 2692 h 10000"/>
                <a:gd name="connsiteX46" fmla="*/ 526 w 10183"/>
                <a:gd name="connsiteY46" fmla="*/ 3372 h 10000"/>
                <a:gd name="connsiteX47" fmla="*/ 714 w 10183"/>
                <a:gd name="connsiteY47" fmla="*/ 3907 h 10000"/>
                <a:gd name="connsiteX48" fmla="*/ 526 w 10183"/>
                <a:gd name="connsiteY48" fmla="*/ 4733 h 10000"/>
                <a:gd name="connsiteX49" fmla="*/ 191 w 10183"/>
                <a:gd name="connsiteY49" fmla="*/ 5188 h 10000"/>
                <a:gd name="connsiteX50" fmla="*/ 0 w 10183"/>
                <a:gd name="connsiteY50" fmla="*/ 5446 h 10000"/>
                <a:gd name="connsiteX51" fmla="*/ 68 w 10183"/>
                <a:gd name="connsiteY51" fmla="*/ 6323 h 10000"/>
                <a:gd name="connsiteX52" fmla="*/ 765 w 10183"/>
                <a:gd name="connsiteY52" fmla="*/ 7416 h 10000"/>
                <a:gd name="connsiteX53" fmla="*/ 1146 w 10183"/>
                <a:gd name="connsiteY53" fmla="*/ 7387 h 10000"/>
                <a:gd name="connsiteX54" fmla="*/ 1211 w 10183"/>
                <a:gd name="connsiteY54" fmla="*/ 7866 h 10000"/>
                <a:gd name="connsiteX55" fmla="*/ 1638 w 10183"/>
                <a:gd name="connsiteY55" fmla="*/ 8021 h 10000"/>
                <a:gd name="connsiteX56" fmla="*/ 2258 w 10183"/>
                <a:gd name="connsiteY56" fmla="*/ 8621 h 10000"/>
                <a:gd name="connsiteX57" fmla="*/ 2477 w 10183"/>
                <a:gd name="connsiteY57" fmla="*/ 9137 h 10000"/>
                <a:gd name="connsiteX58" fmla="*/ 2924 w 10183"/>
                <a:gd name="connsiteY58" fmla="*/ 9278 h 10000"/>
                <a:gd name="connsiteX59" fmla="*/ 2942 w 10183"/>
                <a:gd name="connsiteY59" fmla="*/ 10000 h 10000"/>
                <a:gd name="connsiteX60" fmla="*/ 3162 w 10183"/>
                <a:gd name="connsiteY60" fmla="*/ 9653 h 10000"/>
                <a:gd name="connsiteX61" fmla="*/ 3617 w 10183"/>
                <a:gd name="connsiteY61" fmla="*/ 9686 h 10000"/>
                <a:gd name="connsiteX62" fmla="*/ 3541 w 10183"/>
                <a:gd name="connsiteY62" fmla="*/ 8977 h 10000"/>
                <a:gd name="connsiteX63" fmla="*/ 4286 w 10183"/>
                <a:gd name="connsiteY63" fmla="*/ 8293 h 10000"/>
                <a:gd name="connsiteX64" fmla="*/ 3858 w 10183"/>
                <a:gd name="connsiteY64" fmla="*/ 7913 h 10000"/>
                <a:gd name="connsiteX65" fmla="*/ 3571 w 10183"/>
                <a:gd name="connsiteY65" fmla="*/ 8260 h 10000"/>
                <a:gd name="connsiteX66" fmla="*/ 3335 w 10183"/>
                <a:gd name="connsiteY66" fmla="*/ 7763 h 10000"/>
                <a:gd name="connsiteX67" fmla="*/ 3592 w 10183"/>
                <a:gd name="connsiteY67" fmla="*/ 7387 h 10000"/>
                <a:gd name="connsiteX68" fmla="*/ 3876 w 10183"/>
                <a:gd name="connsiteY68" fmla="*/ 6295 h 10000"/>
                <a:gd name="connsiteX69" fmla="*/ 3592 w 10183"/>
                <a:gd name="connsiteY69" fmla="*/ 5647 h 10000"/>
                <a:gd name="connsiteX70" fmla="*/ 3716 w 10183"/>
                <a:gd name="connsiteY70" fmla="*/ 5417 h 10000"/>
                <a:gd name="connsiteX71" fmla="*/ 4238 w 10183"/>
                <a:gd name="connsiteY71" fmla="*/ 5797 h 10000"/>
                <a:gd name="connsiteX72" fmla="*/ 4569 w 10183"/>
                <a:gd name="connsiteY72" fmla="*/ 6445 h 10000"/>
                <a:gd name="connsiteX73" fmla="*/ 4926 w 10183"/>
                <a:gd name="connsiteY73" fmla="*/ 6295 h 10000"/>
                <a:gd name="connsiteX74" fmla="*/ 5162 w 10183"/>
                <a:gd name="connsiteY74" fmla="*/ 6623 h 10000"/>
                <a:gd name="connsiteX75" fmla="*/ 5351 w 10183"/>
                <a:gd name="connsiteY75" fmla="*/ 6323 h 10000"/>
                <a:gd name="connsiteX76" fmla="*/ 5286 w 10183"/>
                <a:gd name="connsiteY76" fmla="*/ 5539 h 10000"/>
                <a:gd name="connsiteX77" fmla="*/ 5162 w 10183"/>
                <a:gd name="connsiteY77" fmla="*/ 5188 h 10000"/>
                <a:gd name="connsiteX78" fmla="*/ 5495 w 10183"/>
                <a:gd name="connsiteY78" fmla="*/ 4583 h 10000"/>
                <a:gd name="connsiteX0" fmla="*/ 5495 w 10243"/>
                <a:gd name="connsiteY0" fmla="*/ 4583 h 10000"/>
                <a:gd name="connsiteX1" fmla="*/ 5436 w 10243"/>
                <a:gd name="connsiteY1" fmla="*/ 4208 h 10000"/>
                <a:gd name="connsiteX2" fmla="*/ 5058 w 10243"/>
                <a:gd name="connsiteY2" fmla="*/ 3602 h 10000"/>
                <a:gd name="connsiteX3" fmla="*/ 5436 w 10243"/>
                <a:gd name="connsiteY3" fmla="*/ 3812 h 10000"/>
                <a:gd name="connsiteX4" fmla="*/ 9949 w 10243"/>
                <a:gd name="connsiteY4" fmla="*/ 3180 h 10000"/>
                <a:gd name="connsiteX5" fmla="*/ 9807 w 10243"/>
                <a:gd name="connsiteY5" fmla="*/ 3269 h 10000"/>
                <a:gd name="connsiteX6" fmla="*/ 9807 w 10243"/>
                <a:gd name="connsiteY6" fmla="*/ 4085 h 10000"/>
                <a:gd name="connsiteX7" fmla="*/ 9474 w 10243"/>
                <a:gd name="connsiteY7" fmla="*/ 4325 h 10000"/>
                <a:gd name="connsiteX8" fmla="*/ 9334 w 10243"/>
                <a:gd name="connsiteY8" fmla="*/ 4841 h 10000"/>
                <a:gd name="connsiteX9" fmla="*/ 9048 w 10243"/>
                <a:gd name="connsiteY9" fmla="*/ 4536 h 10000"/>
                <a:gd name="connsiteX10" fmla="*/ 9286 w 10243"/>
                <a:gd name="connsiteY10" fmla="*/ 4174 h 10000"/>
                <a:gd name="connsiteX11" fmla="*/ 9187 w 10243"/>
                <a:gd name="connsiteY11" fmla="*/ 3630 h 10000"/>
                <a:gd name="connsiteX12" fmla="*/ 8619 w 10243"/>
                <a:gd name="connsiteY12" fmla="*/ 3780 h 10000"/>
                <a:gd name="connsiteX13" fmla="*/ 8191 w 10243"/>
                <a:gd name="connsiteY13" fmla="*/ 3419 h 10000"/>
                <a:gd name="connsiteX14" fmla="*/ 7759 w 10243"/>
                <a:gd name="connsiteY14" fmla="*/ 3720 h 10000"/>
                <a:gd name="connsiteX15" fmla="*/ 7474 w 10243"/>
                <a:gd name="connsiteY15" fmla="*/ 3330 h 10000"/>
                <a:gd name="connsiteX16" fmla="*/ 8048 w 10243"/>
                <a:gd name="connsiteY16" fmla="*/ 3114 h 10000"/>
                <a:gd name="connsiteX17" fmla="*/ 8093 w 10243"/>
                <a:gd name="connsiteY17" fmla="*/ 2664 h 10000"/>
                <a:gd name="connsiteX18" fmla="*/ 7523 w 10243"/>
                <a:gd name="connsiteY18" fmla="*/ 2575 h 10000"/>
                <a:gd name="connsiteX19" fmla="*/ 7335 w 10243"/>
                <a:gd name="connsiteY19" fmla="*/ 2964 h 10000"/>
                <a:gd name="connsiteX20" fmla="*/ 7141 w 10243"/>
                <a:gd name="connsiteY20" fmla="*/ 2664 h 10000"/>
                <a:gd name="connsiteX21" fmla="*/ 6283 w 10243"/>
                <a:gd name="connsiteY21" fmla="*/ 2575 h 10000"/>
                <a:gd name="connsiteX22" fmla="*/ 6094 w 10243"/>
                <a:gd name="connsiteY22" fmla="*/ 2814 h 10000"/>
                <a:gd name="connsiteX23" fmla="*/ 5807 w 10243"/>
                <a:gd name="connsiteY23" fmla="*/ 2575 h 10000"/>
                <a:gd name="connsiteX24" fmla="*/ 5475 w 10243"/>
                <a:gd name="connsiteY24" fmla="*/ 3114 h 10000"/>
                <a:gd name="connsiteX25" fmla="*/ 5050 w 10243"/>
                <a:gd name="connsiteY25" fmla="*/ 2875 h 10000"/>
                <a:gd name="connsiteX26" fmla="*/ 5239 w 10243"/>
                <a:gd name="connsiteY26" fmla="*/ 1909 h 10000"/>
                <a:gd name="connsiteX27" fmla="*/ 5714 w 10243"/>
                <a:gd name="connsiteY27" fmla="*/ 2059 h 10000"/>
                <a:gd name="connsiteX28" fmla="*/ 5760 w 10243"/>
                <a:gd name="connsiteY28" fmla="*/ 994 h 10000"/>
                <a:gd name="connsiteX29" fmla="*/ 5144 w 10243"/>
                <a:gd name="connsiteY29" fmla="*/ 0 h 10000"/>
                <a:gd name="connsiteX30" fmla="*/ 5239 w 10243"/>
                <a:gd name="connsiteY30" fmla="*/ 1055 h 10000"/>
                <a:gd name="connsiteX31" fmla="*/ 4619 w 10243"/>
                <a:gd name="connsiteY31" fmla="*/ 1660 h 10000"/>
                <a:gd name="connsiteX32" fmla="*/ 4569 w 10243"/>
                <a:gd name="connsiteY32" fmla="*/ 2514 h 10000"/>
                <a:gd name="connsiteX33" fmla="*/ 4391 w 10243"/>
                <a:gd name="connsiteY33" fmla="*/ 2692 h 10000"/>
                <a:gd name="connsiteX34" fmla="*/ 4286 w 10243"/>
                <a:gd name="connsiteY34" fmla="*/ 2814 h 10000"/>
                <a:gd name="connsiteX35" fmla="*/ 3858 w 10243"/>
                <a:gd name="connsiteY35" fmla="*/ 1965 h 10000"/>
                <a:gd name="connsiteX36" fmla="*/ 3097 w 10243"/>
                <a:gd name="connsiteY36" fmla="*/ 1965 h 10000"/>
                <a:gd name="connsiteX37" fmla="*/ 2668 w 10243"/>
                <a:gd name="connsiteY37" fmla="*/ 2420 h 10000"/>
                <a:gd name="connsiteX38" fmla="*/ 2477 w 10243"/>
                <a:gd name="connsiteY38" fmla="*/ 3114 h 10000"/>
                <a:gd name="connsiteX39" fmla="*/ 2049 w 10243"/>
                <a:gd name="connsiteY39" fmla="*/ 2359 h 10000"/>
                <a:gd name="connsiteX40" fmla="*/ 1765 w 10243"/>
                <a:gd name="connsiteY40" fmla="*/ 1454 h 10000"/>
                <a:gd name="connsiteX41" fmla="*/ 1525 w 10243"/>
                <a:gd name="connsiteY41" fmla="*/ 1909 h 10000"/>
                <a:gd name="connsiteX42" fmla="*/ 1573 w 10243"/>
                <a:gd name="connsiteY42" fmla="*/ 2814 h 10000"/>
                <a:gd name="connsiteX43" fmla="*/ 1008 w 10243"/>
                <a:gd name="connsiteY43" fmla="*/ 2664 h 10000"/>
                <a:gd name="connsiteX44" fmla="*/ 833 w 10243"/>
                <a:gd name="connsiteY44" fmla="*/ 2692 h 10000"/>
                <a:gd name="connsiteX45" fmla="*/ 526 w 10243"/>
                <a:gd name="connsiteY45" fmla="*/ 3372 h 10000"/>
                <a:gd name="connsiteX46" fmla="*/ 714 w 10243"/>
                <a:gd name="connsiteY46" fmla="*/ 3907 h 10000"/>
                <a:gd name="connsiteX47" fmla="*/ 526 w 10243"/>
                <a:gd name="connsiteY47" fmla="*/ 4733 h 10000"/>
                <a:gd name="connsiteX48" fmla="*/ 191 w 10243"/>
                <a:gd name="connsiteY48" fmla="*/ 5188 h 10000"/>
                <a:gd name="connsiteX49" fmla="*/ 0 w 10243"/>
                <a:gd name="connsiteY49" fmla="*/ 5446 h 10000"/>
                <a:gd name="connsiteX50" fmla="*/ 68 w 10243"/>
                <a:gd name="connsiteY50" fmla="*/ 6323 h 10000"/>
                <a:gd name="connsiteX51" fmla="*/ 765 w 10243"/>
                <a:gd name="connsiteY51" fmla="*/ 7416 h 10000"/>
                <a:gd name="connsiteX52" fmla="*/ 1146 w 10243"/>
                <a:gd name="connsiteY52" fmla="*/ 7387 h 10000"/>
                <a:gd name="connsiteX53" fmla="*/ 1211 w 10243"/>
                <a:gd name="connsiteY53" fmla="*/ 7866 h 10000"/>
                <a:gd name="connsiteX54" fmla="*/ 1638 w 10243"/>
                <a:gd name="connsiteY54" fmla="*/ 8021 h 10000"/>
                <a:gd name="connsiteX55" fmla="*/ 2258 w 10243"/>
                <a:gd name="connsiteY55" fmla="*/ 8621 h 10000"/>
                <a:gd name="connsiteX56" fmla="*/ 2477 w 10243"/>
                <a:gd name="connsiteY56" fmla="*/ 9137 h 10000"/>
                <a:gd name="connsiteX57" fmla="*/ 2924 w 10243"/>
                <a:gd name="connsiteY57" fmla="*/ 9278 h 10000"/>
                <a:gd name="connsiteX58" fmla="*/ 2942 w 10243"/>
                <a:gd name="connsiteY58" fmla="*/ 10000 h 10000"/>
                <a:gd name="connsiteX59" fmla="*/ 3162 w 10243"/>
                <a:gd name="connsiteY59" fmla="*/ 9653 h 10000"/>
                <a:gd name="connsiteX60" fmla="*/ 3617 w 10243"/>
                <a:gd name="connsiteY60" fmla="*/ 9686 h 10000"/>
                <a:gd name="connsiteX61" fmla="*/ 3541 w 10243"/>
                <a:gd name="connsiteY61" fmla="*/ 8977 h 10000"/>
                <a:gd name="connsiteX62" fmla="*/ 4286 w 10243"/>
                <a:gd name="connsiteY62" fmla="*/ 8293 h 10000"/>
                <a:gd name="connsiteX63" fmla="*/ 3858 w 10243"/>
                <a:gd name="connsiteY63" fmla="*/ 7913 h 10000"/>
                <a:gd name="connsiteX64" fmla="*/ 3571 w 10243"/>
                <a:gd name="connsiteY64" fmla="*/ 8260 h 10000"/>
                <a:gd name="connsiteX65" fmla="*/ 3335 w 10243"/>
                <a:gd name="connsiteY65" fmla="*/ 7763 h 10000"/>
                <a:gd name="connsiteX66" fmla="*/ 3592 w 10243"/>
                <a:gd name="connsiteY66" fmla="*/ 7387 h 10000"/>
                <a:gd name="connsiteX67" fmla="*/ 3876 w 10243"/>
                <a:gd name="connsiteY67" fmla="*/ 6295 h 10000"/>
                <a:gd name="connsiteX68" fmla="*/ 3592 w 10243"/>
                <a:gd name="connsiteY68" fmla="*/ 5647 h 10000"/>
                <a:gd name="connsiteX69" fmla="*/ 3716 w 10243"/>
                <a:gd name="connsiteY69" fmla="*/ 5417 h 10000"/>
                <a:gd name="connsiteX70" fmla="*/ 4238 w 10243"/>
                <a:gd name="connsiteY70" fmla="*/ 5797 h 10000"/>
                <a:gd name="connsiteX71" fmla="*/ 4569 w 10243"/>
                <a:gd name="connsiteY71" fmla="*/ 6445 h 10000"/>
                <a:gd name="connsiteX72" fmla="*/ 4926 w 10243"/>
                <a:gd name="connsiteY72" fmla="*/ 6295 h 10000"/>
                <a:gd name="connsiteX73" fmla="*/ 5162 w 10243"/>
                <a:gd name="connsiteY73" fmla="*/ 6623 h 10000"/>
                <a:gd name="connsiteX74" fmla="*/ 5351 w 10243"/>
                <a:gd name="connsiteY74" fmla="*/ 6323 h 10000"/>
                <a:gd name="connsiteX75" fmla="*/ 5286 w 10243"/>
                <a:gd name="connsiteY75" fmla="*/ 5539 h 10000"/>
                <a:gd name="connsiteX76" fmla="*/ 5162 w 10243"/>
                <a:gd name="connsiteY76" fmla="*/ 5188 h 10000"/>
                <a:gd name="connsiteX77" fmla="*/ 5495 w 10243"/>
                <a:gd name="connsiteY77" fmla="*/ 4583 h 10000"/>
                <a:gd name="connsiteX0" fmla="*/ 5495 w 10243"/>
                <a:gd name="connsiteY0" fmla="*/ 4583 h 10000"/>
                <a:gd name="connsiteX1" fmla="*/ 5436 w 10243"/>
                <a:gd name="connsiteY1" fmla="*/ 4208 h 10000"/>
                <a:gd name="connsiteX2" fmla="*/ 5058 w 10243"/>
                <a:gd name="connsiteY2" fmla="*/ 3602 h 10000"/>
                <a:gd name="connsiteX3" fmla="*/ 5436 w 10243"/>
                <a:gd name="connsiteY3" fmla="*/ 3812 h 10000"/>
                <a:gd name="connsiteX4" fmla="*/ 9949 w 10243"/>
                <a:gd name="connsiteY4" fmla="*/ 3239 h 10000"/>
                <a:gd name="connsiteX5" fmla="*/ 9807 w 10243"/>
                <a:gd name="connsiteY5" fmla="*/ 3269 h 10000"/>
                <a:gd name="connsiteX6" fmla="*/ 9807 w 10243"/>
                <a:gd name="connsiteY6" fmla="*/ 4085 h 10000"/>
                <a:gd name="connsiteX7" fmla="*/ 9474 w 10243"/>
                <a:gd name="connsiteY7" fmla="*/ 4325 h 10000"/>
                <a:gd name="connsiteX8" fmla="*/ 9334 w 10243"/>
                <a:gd name="connsiteY8" fmla="*/ 4841 h 10000"/>
                <a:gd name="connsiteX9" fmla="*/ 9048 w 10243"/>
                <a:gd name="connsiteY9" fmla="*/ 4536 h 10000"/>
                <a:gd name="connsiteX10" fmla="*/ 9286 w 10243"/>
                <a:gd name="connsiteY10" fmla="*/ 4174 h 10000"/>
                <a:gd name="connsiteX11" fmla="*/ 9187 w 10243"/>
                <a:gd name="connsiteY11" fmla="*/ 3630 h 10000"/>
                <a:gd name="connsiteX12" fmla="*/ 8619 w 10243"/>
                <a:gd name="connsiteY12" fmla="*/ 3780 h 10000"/>
                <a:gd name="connsiteX13" fmla="*/ 8191 w 10243"/>
                <a:gd name="connsiteY13" fmla="*/ 3419 h 10000"/>
                <a:gd name="connsiteX14" fmla="*/ 7759 w 10243"/>
                <a:gd name="connsiteY14" fmla="*/ 3720 h 10000"/>
                <a:gd name="connsiteX15" fmla="*/ 7474 w 10243"/>
                <a:gd name="connsiteY15" fmla="*/ 3330 h 10000"/>
                <a:gd name="connsiteX16" fmla="*/ 8048 w 10243"/>
                <a:gd name="connsiteY16" fmla="*/ 3114 h 10000"/>
                <a:gd name="connsiteX17" fmla="*/ 8093 w 10243"/>
                <a:gd name="connsiteY17" fmla="*/ 2664 h 10000"/>
                <a:gd name="connsiteX18" fmla="*/ 7523 w 10243"/>
                <a:gd name="connsiteY18" fmla="*/ 2575 h 10000"/>
                <a:gd name="connsiteX19" fmla="*/ 7335 w 10243"/>
                <a:gd name="connsiteY19" fmla="*/ 2964 h 10000"/>
                <a:gd name="connsiteX20" fmla="*/ 7141 w 10243"/>
                <a:gd name="connsiteY20" fmla="*/ 2664 h 10000"/>
                <a:gd name="connsiteX21" fmla="*/ 6283 w 10243"/>
                <a:gd name="connsiteY21" fmla="*/ 2575 h 10000"/>
                <a:gd name="connsiteX22" fmla="*/ 6094 w 10243"/>
                <a:gd name="connsiteY22" fmla="*/ 2814 h 10000"/>
                <a:gd name="connsiteX23" fmla="*/ 5807 w 10243"/>
                <a:gd name="connsiteY23" fmla="*/ 2575 h 10000"/>
                <a:gd name="connsiteX24" fmla="*/ 5475 w 10243"/>
                <a:gd name="connsiteY24" fmla="*/ 3114 h 10000"/>
                <a:gd name="connsiteX25" fmla="*/ 5050 w 10243"/>
                <a:gd name="connsiteY25" fmla="*/ 2875 h 10000"/>
                <a:gd name="connsiteX26" fmla="*/ 5239 w 10243"/>
                <a:gd name="connsiteY26" fmla="*/ 1909 h 10000"/>
                <a:gd name="connsiteX27" fmla="*/ 5714 w 10243"/>
                <a:gd name="connsiteY27" fmla="*/ 2059 h 10000"/>
                <a:gd name="connsiteX28" fmla="*/ 5760 w 10243"/>
                <a:gd name="connsiteY28" fmla="*/ 994 h 10000"/>
                <a:gd name="connsiteX29" fmla="*/ 5144 w 10243"/>
                <a:gd name="connsiteY29" fmla="*/ 0 h 10000"/>
                <a:gd name="connsiteX30" fmla="*/ 5239 w 10243"/>
                <a:gd name="connsiteY30" fmla="*/ 1055 h 10000"/>
                <a:gd name="connsiteX31" fmla="*/ 4619 w 10243"/>
                <a:gd name="connsiteY31" fmla="*/ 1660 h 10000"/>
                <a:gd name="connsiteX32" fmla="*/ 4569 w 10243"/>
                <a:gd name="connsiteY32" fmla="*/ 2514 h 10000"/>
                <a:gd name="connsiteX33" fmla="*/ 4391 w 10243"/>
                <a:gd name="connsiteY33" fmla="*/ 2692 h 10000"/>
                <a:gd name="connsiteX34" fmla="*/ 4286 w 10243"/>
                <a:gd name="connsiteY34" fmla="*/ 2814 h 10000"/>
                <a:gd name="connsiteX35" fmla="*/ 3858 w 10243"/>
                <a:gd name="connsiteY35" fmla="*/ 1965 h 10000"/>
                <a:gd name="connsiteX36" fmla="*/ 3097 w 10243"/>
                <a:gd name="connsiteY36" fmla="*/ 1965 h 10000"/>
                <a:gd name="connsiteX37" fmla="*/ 2668 w 10243"/>
                <a:gd name="connsiteY37" fmla="*/ 2420 h 10000"/>
                <a:gd name="connsiteX38" fmla="*/ 2477 w 10243"/>
                <a:gd name="connsiteY38" fmla="*/ 3114 h 10000"/>
                <a:gd name="connsiteX39" fmla="*/ 2049 w 10243"/>
                <a:gd name="connsiteY39" fmla="*/ 2359 h 10000"/>
                <a:gd name="connsiteX40" fmla="*/ 1765 w 10243"/>
                <a:gd name="connsiteY40" fmla="*/ 1454 h 10000"/>
                <a:gd name="connsiteX41" fmla="*/ 1525 w 10243"/>
                <a:gd name="connsiteY41" fmla="*/ 1909 h 10000"/>
                <a:gd name="connsiteX42" fmla="*/ 1573 w 10243"/>
                <a:gd name="connsiteY42" fmla="*/ 2814 h 10000"/>
                <a:gd name="connsiteX43" fmla="*/ 1008 w 10243"/>
                <a:gd name="connsiteY43" fmla="*/ 2664 h 10000"/>
                <a:gd name="connsiteX44" fmla="*/ 833 w 10243"/>
                <a:gd name="connsiteY44" fmla="*/ 2692 h 10000"/>
                <a:gd name="connsiteX45" fmla="*/ 526 w 10243"/>
                <a:gd name="connsiteY45" fmla="*/ 3372 h 10000"/>
                <a:gd name="connsiteX46" fmla="*/ 714 w 10243"/>
                <a:gd name="connsiteY46" fmla="*/ 3907 h 10000"/>
                <a:gd name="connsiteX47" fmla="*/ 526 w 10243"/>
                <a:gd name="connsiteY47" fmla="*/ 4733 h 10000"/>
                <a:gd name="connsiteX48" fmla="*/ 191 w 10243"/>
                <a:gd name="connsiteY48" fmla="*/ 5188 h 10000"/>
                <a:gd name="connsiteX49" fmla="*/ 0 w 10243"/>
                <a:gd name="connsiteY49" fmla="*/ 5446 h 10000"/>
                <a:gd name="connsiteX50" fmla="*/ 68 w 10243"/>
                <a:gd name="connsiteY50" fmla="*/ 6323 h 10000"/>
                <a:gd name="connsiteX51" fmla="*/ 765 w 10243"/>
                <a:gd name="connsiteY51" fmla="*/ 7416 h 10000"/>
                <a:gd name="connsiteX52" fmla="*/ 1146 w 10243"/>
                <a:gd name="connsiteY52" fmla="*/ 7387 h 10000"/>
                <a:gd name="connsiteX53" fmla="*/ 1211 w 10243"/>
                <a:gd name="connsiteY53" fmla="*/ 7866 h 10000"/>
                <a:gd name="connsiteX54" fmla="*/ 1638 w 10243"/>
                <a:gd name="connsiteY54" fmla="*/ 8021 h 10000"/>
                <a:gd name="connsiteX55" fmla="*/ 2258 w 10243"/>
                <a:gd name="connsiteY55" fmla="*/ 8621 h 10000"/>
                <a:gd name="connsiteX56" fmla="*/ 2477 w 10243"/>
                <a:gd name="connsiteY56" fmla="*/ 9137 h 10000"/>
                <a:gd name="connsiteX57" fmla="*/ 2924 w 10243"/>
                <a:gd name="connsiteY57" fmla="*/ 9278 h 10000"/>
                <a:gd name="connsiteX58" fmla="*/ 2942 w 10243"/>
                <a:gd name="connsiteY58" fmla="*/ 10000 h 10000"/>
                <a:gd name="connsiteX59" fmla="*/ 3162 w 10243"/>
                <a:gd name="connsiteY59" fmla="*/ 9653 h 10000"/>
                <a:gd name="connsiteX60" fmla="*/ 3617 w 10243"/>
                <a:gd name="connsiteY60" fmla="*/ 9686 h 10000"/>
                <a:gd name="connsiteX61" fmla="*/ 3541 w 10243"/>
                <a:gd name="connsiteY61" fmla="*/ 8977 h 10000"/>
                <a:gd name="connsiteX62" fmla="*/ 4286 w 10243"/>
                <a:gd name="connsiteY62" fmla="*/ 8293 h 10000"/>
                <a:gd name="connsiteX63" fmla="*/ 3858 w 10243"/>
                <a:gd name="connsiteY63" fmla="*/ 7913 h 10000"/>
                <a:gd name="connsiteX64" fmla="*/ 3571 w 10243"/>
                <a:gd name="connsiteY64" fmla="*/ 8260 h 10000"/>
                <a:gd name="connsiteX65" fmla="*/ 3335 w 10243"/>
                <a:gd name="connsiteY65" fmla="*/ 7763 h 10000"/>
                <a:gd name="connsiteX66" fmla="*/ 3592 w 10243"/>
                <a:gd name="connsiteY66" fmla="*/ 7387 h 10000"/>
                <a:gd name="connsiteX67" fmla="*/ 3876 w 10243"/>
                <a:gd name="connsiteY67" fmla="*/ 6295 h 10000"/>
                <a:gd name="connsiteX68" fmla="*/ 3592 w 10243"/>
                <a:gd name="connsiteY68" fmla="*/ 5647 h 10000"/>
                <a:gd name="connsiteX69" fmla="*/ 3716 w 10243"/>
                <a:gd name="connsiteY69" fmla="*/ 5417 h 10000"/>
                <a:gd name="connsiteX70" fmla="*/ 4238 w 10243"/>
                <a:gd name="connsiteY70" fmla="*/ 5797 h 10000"/>
                <a:gd name="connsiteX71" fmla="*/ 4569 w 10243"/>
                <a:gd name="connsiteY71" fmla="*/ 6445 h 10000"/>
                <a:gd name="connsiteX72" fmla="*/ 4926 w 10243"/>
                <a:gd name="connsiteY72" fmla="*/ 6295 h 10000"/>
                <a:gd name="connsiteX73" fmla="*/ 5162 w 10243"/>
                <a:gd name="connsiteY73" fmla="*/ 6623 h 10000"/>
                <a:gd name="connsiteX74" fmla="*/ 5351 w 10243"/>
                <a:gd name="connsiteY74" fmla="*/ 6323 h 10000"/>
                <a:gd name="connsiteX75" fmla="*/ 5286 w 10243"/>
                <a:gd name="connsiteY75" fmla="*/ 5539 h 10000"/>
                <a:gd name="connsiteX76" fmla="*/ 5162 w 10243"/>
                <a:gd name="connsiteY76" fmla="*/ 5188 h 10000"/>
                <a:gd name="connsiteX77" fmla="*/ 5495 w 10243"/>
                <a:gd name="connsiteY77" fmla="*/ 4583 h 10000"/>
                <a:gd name="connsiteX0" fmla="*/ 5495 w 9807"/>
                <a:gd name="connsiteY0" fmla="*/ 4583 h 10000"/>
                <a:gd name="connsiteX1" fmla="*/ 5436 w 9807"/>
                <a:gd name="connsiteY1" fmla="*/ 4208 h 10000"/>
                <a:gd name="connsiteX2" fmla="*/ 5058 w 9807"/>
                <a:gd name="connsiteY2" fmla="*/ 3602 h 10000"/>
                <a:gd name="connsiteX3" fmla="*/ 5436 w 9807"/>
                <a:gd name="connsiteY3" fmla="*/ 3812 h 10000"/>
                <a:gd name="connsiteX4" fmla="*/ 9807 w 9807"/>
                <a:gd name="connsiteY4" fmla="*/ 3269 h 10000"/>
                <a:gd name="connsiteX5" fmla="*/ 9807 w 9807"/>
                <a:gd name="connsiteY5" fmla="*/ 4085 h 10000"/>
                <a:gd name="connsiteX6" fmla="*/ 9474 w 9807"/>
                <a:gd name="connsiteY6" fmla="*/ 4325 h 10000"/>
                <a:gd name="connsiteX7" fmla="*/ 9334 w 9807"/>
                <a:gd name="connsiteY7" fmla="*/ 4841 h 10000"/>
                <a:gd name="connsiteX8" fmla="*/ 9048 w 9807"/>
                <a:gd name="connsiteY8" fmla="*/ 4536 h 10000"/>
                <a:gd name="connsiteX9" fmla="*/ 9286 w 9807"/>
                <a:gd name="connsiteY9" fmla="*/ 4174 h 10000"/>
                <a:gd name="connsiteX10" fmla="*/ 9187 w 9807"/>
                <a:gd name="connsiteY10" fmla="*/ 3630 h 10000"/>
                <a:gd name="connsiteX11" fmla="*/ 8619 w 9807"/>
                <a:gd name="connsiteY11" fmla="*/ 3780 h 10000"/>
                <a:gd name="connsiteX12" fmla="*/ 8191 w 9807"/>
                <a:gd name="connsiteY12" fmla="*/ 3419 h 10000"/>
                <a:gd name="connsiteX13" fmla="*/ 7759 w 9807"/>
                <a:gd name="connsiteY13" fmla="*/ 3720 h 10000"/>
                <a:gd name="connsiteX14" fmla="*/ 7474 w 9807"/>
                <a:gd name="connsiteY14" fmla="*/ 3330 h 10000"/>
                <a:gd name="connsiteX15" fmla="*/ 8048 w 9807"/>
                <a:gd name="connsiteY15" fmla="*/ 3114 h 10000"/>
                <a:gd name="connsiteX16" fmla="*/ 8093 w 9807"/>
                <a:gd name="connsiteY16" fmla="*/ 2664 h 10000"/>
                <a:gd name="connsiteX17" fmla="*/ 7523 w 9807"/>
                <a:gd name="connsiteY17" fmla="*/ 2575 h 10000"/>
                <a:gd name="connsiteX18" fmla="*/ 7335 w 9807"/>
                <a:gd name="connsiteY18" fmla="*/ 2964 h 10000"/>
                <a:gd name="connsiteX19" fmla="*/ 7141 w 9807"/>
                <a:gd name="connsiteY19" fmla="*/ 2664 h 10000"/>
                <a:gd name="connsiteX20" fmla="*/ 6283 w 9807"/>
                <a:gd name="connsiteY20" fmla="*/ 2575 h 10000"/>
                <a:gd name="connsiteX21" fmla="*/ 6094 w 9807"/>
                <a:gd name="connsiteY21" fmla="*/ 2814 h 10000"/>
                <a:gd name="connsiteX22" fmla="*/ 5807 w 9807"/>
                <a:gd name="connsiteY22" fmla="*/ 2575 h 10000"/>
                <a:gd name="connsiteX23" fmla="*/ 5475 w 9807"/>
                <a:gd name="connsiteY23" fmla="*/ 3114 h 10000"/>
                <a:gd name="connsiteX24" fmla="*/ 5050 w 9807"/>
                <a:gd name="connsiteY24" fmla="*/ 2875 h 10000"/>
                <a:gd name="connsiteX25" fmla="*/ 5239 w 9807"/>
                <a:gd name="connsiteY25" fmla="*/ 1909 h 10000"/>
                <a:gd name="connsiteX26" fmla="*/ 5714 w 9807"/>
                <a:gd name="connsiteY26" fmla="*/ 2059 h 10000"/>
                <a:gd name="connsiteX27" fmla="*/ 5760 w 9807"/>
                <a:gd name="connsiteY27" fmla="*/ 994 h 10000"/>
                <a:gd name="connsiteX28" fmla="*/ 5144 w 9807"/>
                <a:gd name="connsiteY28" fmla="*/ 0 h 10000"/>
                <a:gd name="connsiteX29" fmla="*/ 5239 w 9807"/>
                <a:gd name="connsiteY29" fmla="*/ 1055 h 10000"/>
                <a:gd name="connsiteX30" fmla="*/ 4619 w 9807"/>
                <a:gd name="connsiteY30" fmla="*/ 1660 h 10000"/>
                <a:gd name="connsiteX31" fmla="*/ 4569 w 9807"/>
                <a:gd name="connsiteY31" fmla="*/ 2514 h 10000"/>
                <a:gd name="connsiteX32" fmla="*/ 4391 w 9807"/>
                <a:gd name="connsiteY32" fmla="*/ 2692 h 10000"/>
                <a:gd name="connsiteX33" fmla="*/ 4286 w 9807"/>
                <a:gd name="connsiteY33" fmla="*/ 2814 h 10000"/>
                <a:gd name="connsiteX34" fmla="*/ 3858 w 9807"/>
                <a:gd name="connsiteY34" fmla="*/ 1965 h 10000"/>
                <a:gd name="connsiteX35" fmla="*/ 3097 w 9807"/>
                <a:gd name="connsiteY35" fmla="*/ 1965 h 10000"/>
                <a:gd name="connsiteX36" fmla="*/ 2668 w 9807"/>
                <a:gd name="connsiteY36" fmla="*/ 2420 h 10000"/>
                <a:gd name="connsiteX37" fmla="*/ 2477 w 9807"/>
                <a:gd name="connsiteY37" fmla="*/ 3114 h 10000"/>
                <a:gd name="connsiteX38" fmla="*/ 2049 w 9807"/>
                <a:gd name="connsiteY38" fmla="*/ 2359 h 10000"/>
                <a:gd name="connsiteX39" fmla="*/ 1765 w 9807"/>
                <a:gd name="connsiteY39" fmla="*/ 1454 h 10000"/>
                <a:gd name="connsiteX40" fmla="*/ 1525 w 9807"/>
                <a:gd name="connsiteY40" fmla="*/ 1909 h 10000"/>
                <a:gd name="connsiteX41" fmla="*/ 1573 w 9807"/>
                <a:gd name="connsiteY41" fmla="*/ 2814 h 10000"/>
                <a:gd name="connsiteX42" fmla="*/ 1008 w 9807"/>
                <a:gd name="connsiteY42" fmla="*/ 2664 h 10000"/>
                <a:gd name="connsiteX43" fmla="*/ 833 w 9807"/>
                <a:gd name="connsiteY43" fmla="*/ 2692 h 10000"/>
                <a:gd name="connsiteX44" fmla="*/ 526 w 9807"/>
                <a:gd name="connsiteY44" fmla="*/ 3372 h 10000"/>
                <a:gd name="connsiteX45" fmla="*/ 714 w 9807"/>
                <a:gd name="connsiteY45" fmla="*/ 3907 h 10000"/>
                <a:gd name="connsiteX46" fmla="*/ 526 w 9807"/>
                <a:gd name="connsiteY46" fmla="*/ 4733 h 10000"/>
                <a:gd name="connsiteX47" fmla="*/ 191 w 9807"/>
                <a:gd name="connsiteY47" fmla="*/ 5188 h 10000"/>
                <a:gd name="connsiteX48" fmla="*/ 0 w 9807"/>
                <a:gd name="connsiteY48" fmla="*/ 5446 h 10000"/>
                <a:gd name="connsiteX49" fmla="*/ 68 w 9807"/>
                <a:gd name="connsiteY49" fmla="*/ 6323 h 10000"/>
                <a:gd name="connsiteX50" fmla="*/ 765 w 9807"/>
                <a:gd name="connsiteY50" fmla="*/ 7416 h 10000"/>
                <a:gd name="connsiteX51" fmla="*/ 1146 w 9807"/>
                <a:gd name="connsiteY51" fmla="*/ 7387 h 10000"/>
                <a:gd name="connsiteX52" fmla="*/ 1211 w 9807"/>
                <a:gd name="connsiteY52" fmla="*/ 7866 h 10000"/>
                <a:gd name="connsiteX53" fmla="*/ 1638 w 9807"/>
                <a:gd name="connsiteY53" fmla="*/ 8021 h 10000"/>
                <a:gd name="connsiteX54" fmla="*/ 2258 w 9807"/>
                <a:gd name="connsiteY54" fmla="*/ 8621 h 10000"/>
                <a:gd name="connsiteX55" fmla="*/ 2477 w 9807"/>
                <a:gd name="connsiteY55" fmla="*/ 9137 h 10000"/>
                <a:gd name="connsiteX56" fmla="*/ 2924 w 9807"/>
                <a:gd name="connsiteY56" fmla="*/ 9278 h 10000"/>
                <a:gd name="connsiteX57" fmla="*/ 2942 w 9807"/>
                <a:gd name="connsiteY57" fmla="*/ 10000 h 10000"/>
                <a:gd name="connsiteX58" fmla="*/ 3162 w 9807"/>
                <a:gd name="connsiteY58" fmla="*/ 9653 h 10000"/>
                <a:gd name="connsiteX59" fmla="*/ 3617 w 9807"/>
                <a:gd name="connsiteY59" fmla="*/ 9686 h 10000"/>
                <a:gd name="connsiteX60" fmla="*/ 3541 w 9807"/>
                <a:gd name="connsiteY60" fmla="*/ 8977 h 10000"/>
                <a:gd name="connsiteX61" fmla="*/ 4286 w 9807"/>
                <a:gd name="connsiteY61" fmla="*/ 8293 h 10000"/>
                <a:gd name="connsiteX62" fmla="*/ 3858 w 9807"/>
                <a:gd name="connsiteY62" fmla="*/ 7913 h 10000"/>
                <a:gd name="connsiteX63" fmla="*/ 3571 w 9807"/>
                <a:gd name="connsiteY63" fmla="*/ 8260 h 10000"/>
                <a:gd name="connsiteX64" fmla="*/ 3335 w 9807"/>
                <a:gd name="connsiteY64" fmla="*/ 7763 h 10000"/>
                <a:gd name="connsiteX65" fmla="*/ 3592 w 9807"/>
                <a:gd name="connsiteY65" fmla="*/ 7387 h 10000"/>
                <a:gd name="connsiteX66" fmla="*/ 3876 w 9807"/>
                <a:gd name="connsiteY66" fmla="*/ 6295 h 10000"/>
                <a:gd name="connsiteX67" fmla="*/ 3592 w 9807"/>
                <a:gd name="connsiteY67" fmla="*/ 5647 h 10000"/>
                <a:gd name="connsiteX68" fmla="*/ 3716 w 9807"/>
                <a:gd name="connsiteY68" fmla="*/ 5417 h 10000"/>
                <a:gd name="connsiteX69" fmla="*/ 4238 w 9807"/>
                <a:gd name="connsiteY69" fmla="*/ 5797 h 10000"/>
                <a:gd name="connsiteX70" fmla="*/ 4569 w 9807"/>
                <a:gd name="connsiteY70" fmla="*/ 6445 h 10000"/>
                <a:gd name="connsiteX71" fmla="*/ 4926 w 9807"/>
                <a:gd name="connsiteY71" fmla="*/ 6295 h 10000"/>
                <a:gd name="connsiteX72" fmla="*/ 5162 w 9807"/>
                <a:gd name="connsiteY72" fmla="*/ 6623 h 10000"/>
                <a:gd name="connsiteX73" fmla="*/ 5351 w 9807"/>
                <a:gd name="connsiteY73" fmla="*/ 6323 h 10000"/>
                <a:gd name="connsiteX74" fmla="*/ 5286 w 9807"/>
                <a:gd name="connsiteY74" fmla="*/ 5539 h 10000"/>
                <a:gd name="connsiteX75" fmla="*/ 5162 w 9807"/>
                <a:gd name="connsiteY75" fmla="*/ 5188 h 10000"/>
                <a:gd name="connsiteX76" fmla="*/ 5495 w 9807"/>
                <a:gd name="connsiteY76" fmla="*/ 4583 h 10000"/>
                <a:gd name="connsiteX0" fmla="*/ 5603 w 10000"/>
                <a:gd name="connsiteY0" fmla="*/ 4583 h 10000"/>
                <a:gd name="connsiteX1" fmla="*/ 5543 w 10000"/>
                <a:gd name="connsiteY1" fmla="*/ 4208 h 10000"/>
                <a:gd name="connsiteX2" fmla="*/ 5158 w 10000"/>
                <a:gd name="connsiteY2" fmla="*/ 3602 h 10000"/>
                <a:gd name="connsiteX3" fmla="*/ 5543 w 10000"/>
                <a:gd name="connsiteY3" fmla="*/ 3812 h 10000"/>
                <a:gd name="connsiteX4" fmla="*/ 10000 w 10000"/>
                <a:gd name="connsiteY4" fmla="*/ 4085 h 10000"/>
                <a:gd name="connsiteX5" fmla="*/ 9660 w 10000"/>
                <a:gd name="connsiteY5" fmla="*/ 4325 h 10000"/>
                <a:gd name="connsiteX6" fmla="*/ 9518 w 10000"/>
                <a:gd name="connsiteY6" fmla="*/ 4841 h 10000"/>
                <a:gd name="connsiteX7" fmla="*/ 9226 w 10000"/>
                <a:gd name="connsiteY7" fmla="*/ 4536 h 10000"/>
                <a:gd name="connsiteX8" fmla="*/ 9469 w 10000"/>
                <a:gd name="connsiteY8" fmla="*/ 4174 h 10000"/>
                <a:gd name="connsiteX9" fmla="*/ 9368 w 10000"/>
                <a:gd name="connsiteY9" fmla="*/ 3630 h 10000"/>
                <a:gd name="connsiteX10" fmla="*/ 8789 w 10000"/>
                <a:gd name="connsiteY10" fmla="*/ 3780 h 10000"/>
                <a:gd name="connsiteX11" fmla="*/ 8352 w 10000"/>
                <a:gd name="connsiteY11" fmla="*/ 3419 h 10000"/>
                <a:gd name="connsiteX12" fmla="*/ 7912 w 10000"/>
                <a:gd name="connsiteY12" fmla="*/ 3720 h 10000"/>
                <a:gd name="connsiteX13" fmla="*/ 7621 w 10000"/>
                <a:gd name="connsiteY13" fmla="*/ 3330 h 10000"/>
                <a:gd name="connsiteX14" fmla="*/ 8206 w 10000"/>
                <a:gd name="connsiteY14" fmla="*/ 3114 h 10000"/>
                <a:gd name="connsiteX15" fmla="*/ 8252 w 10000"/>
                <a:gd name="connsiteY15" fmla="*/ 2664 h 10000"/>
                <a:gd name="connsiteX16" fmla="*/ 7671 w 10000"/>
                <a:gd name="connsiteY16" fmla="*/ 2575 h 10000"/>
                <a:gd name="connsiteX17" fmla="*/ 7479 w 10000"/>
                <a:gd name="connsiteY17" fmla="*/ 2964 h 10000"/>
                <a:gd name="connsiteX18" fmla="*/ 7282 w 10000"/>
                <a:gd name="connsiteY18" fmla="*/ 2664 h 10000"/>
                <a:gd name="connsiteX19" fmla="*/ 6407 w 10000"/>
                <a:gd name="connsiteY19" fmla="*/ 2575 h 10000"/>
                <a:gd name="connsiteX20" fmla="*/ 6214 w 10000"/>
                <a:gd name="connsiteY20" fmla="*/ 2814 h 10000"/>
                <a:gd name="connsiteX21" fmla="*/ 5921 w 10000"/>
                <a:gd name="connsiteY21" fmla="*/ 2575 h 10000"/>
                <a:gd name="connsiteX22" fmla="*/ 5583 w 10000"/>
                <a:gd name="connsiteY22" fmla="*/ 3114 h 10000"/>
                <a:gd name="connsiteX23" fmla="*/ 5149 w 10000"/>
                <a:gd name="connsiteY23" fmla="*/ 2875 h 10000"/>
                <a:gd name="connsiteX24" fmla="*/ 5342 w 10000"/>
                <a:gd name="connsiteY24" fmla="*/ 1909 h 10000"/>
                <a:gd name="connsiteX25" fmla="*/ 5826 w 10000"/>
                <a:gd name="connsiteY25" fmla="*/ 2059 h 10000"/>
                <a:gd name="connsiteX26" fmla="*/ 5873 w 10000"/>
                <a:gd name="connsiteY26" fmla="*/ 994 h 10000"/>
                <a:gd name="connsiteX27" fmla="*/ 5245 w 10000"/>
                <a:gd name="connsiteY27" fmla="*/ 0 h 10000"/>
                <a:gd name="connsiteX28" fmla="*/ 5342 w 10000"/>
                <a:gd name="connsiteY28" fmla="*/ 1055 h 10000"/>
                <a:gd name="connsiteX29" fmla="*/ 4710 w 10000"/>
                <a:gd name="connsiteY29" fmla="*/ 1660 h 10000"/>
                <a:gd name="connsiteX30" fmla="*/ 4659 w 10000"/>
                <a:gd name="connsiteY30" fmla="*/ 2514 h 10000"/>
                <a:gd name="connsiteX31" fmla="*/ 4477 w 10000"/>
                <a:gd name="connsiteY31" fmla="*/ 2692 h 10000"/>
                <a:gd name="connsiteX32" fmla="*/ 4370 w 10000"/>
                <a:gd name="connsiteY32" fmla="*/ 2814 h 10000"/>
                <a:gd name="connsiteX33" fmla="*/ 3934 w 10000"/>
                <a:gd name="connsiteY33" fmla="*/ 1965 h 10000"/>
                <a:gd name="connsiteX34" fmla="*/ 3158 w 10000"/>
                <a:gd name="connsiteY34" fmla="*/ 1965 h 10000"/>
                <a:gd name="connsiteX35" fmla="*/ 2721 w 10000"/>
                <a:gd name="connsiteY35" fmla="*/ 2420 h 10000"/>
                <a:gd name="connsiteX36" fmla="*/ 2526 w 10000"/>
                <a:gd name="connsiteY36" fmla="*/ 3114 h 10000"/>
                <a:gd name="connsiteX37" fmla="*/ 2089 w 10000"/>
                <a:gd name="connsiteY37" fmla="*/ 2359 h 10000"/>
                <a:gd name="connsiteX38" fmla="*/ 1800 w 10000"/>
                <a:gd name="connsiteY38" fmla="*/ 1454 h 10000"/>
                <a:gd name="connsiteX39" fmla="*/ 1555 w 10000"/>
                <a:gd name="connsiteY39" fmla="*/ 1909 h 10000"/>
                <a:gd name="connsiteX40" fmla="*/ 1604 w 10000"/>
                <a:gd name="connsiteY40" fmla="*/ 2814 h 10000"/>
                <a:gd name="connsiteX41" fmla="*/ 1028 w 10000"/>
                <a:gd name="connsiteY41" fmla="*/ 2664 h 10000"/>
                <a:gd name="connsiteX42" fmla="*/ 849 w 10000"/>
                <a:gd name="connsiteY42" fmla="*/ 2692 h 10000"/>
                <a:gd name="connsiteX43" fmla="*/ 536 w 10000"/>
                <a:gd name="connsiteY43" fmla="*/ 3372 h 10000"/>
                <a:gd name="connsiteX44" fmla="*/ 728 w 10000"/>
                <a:gd name="connsiteY44" fmla="*/ 3907 h 10000"/>
                <a:gd name="connsiteX45" fmla="*/ 536 w 10000"/>
                <a:gd name="connsiteY45" fmla="*/ 4733 h 10000"/>
                <a:gd name="connsiteX46" fmla="*/ 195 w 10000"/>
                <a:gd name="connsiteY46" fmla="*/ 5188 h 10000"/>
                <a:gd name="connsiteX47" fmla="*/ 0 w 10000"/>
                <a:gd name="connsiteY47" fmla="*/ 5446 h 10000"/>
                <a:gd name="connsiteX48" fmla="*/ 69 w 10000"/>
                <a:gd name="connsiteY48" fmla="*/ 6323 h 10000"/>
                <a:gd name="connsiteX49" fmla="*/ 780 w 10000"/>
                <a:gd name="connsiteY49" fmla="*/ 7416 h 10000"/>
                <a:gd name="connsiteX50" fmla="*/ 1169 w 10000"/>
                <a:gd name="connsiteY50" fmla="*/ 7387 h 10000"/>
                <a:gd name="connsiteX51" fmla="*/ 1235 w 10000"/>
                <a:gd name="connsiteY51" fmla="*/ 7866 h 10000"/>
                <a:gd name="connsiteX52" fmla="*/ 1670 w 10000"/>
                <a:gd name="connsiteY52" fmla="*/ 8021 h 10000"/>
                <a:gd name="connsiteX53" fmla="*/ 2302 w 10000"/>
                <a:gd name="connsiteY53" fmla="*/ 8621 h 10000"/>
                <a:gd name="connsiteX54" fmla="*/ 2526 w 10000"/>
                <a:gd name="connsiteY54" fmla="*/ 9137 h 10000"/>
                <a:gd name="connsiteX55" fmla="*/ 2982 w 10000"/>
                <a:gd name="connsiteY55" fmla="*/ 9278 h 10000"/>
                <a:gd name="connsiteX56" fmla="*/ 3000 w 10000"/>
                <a:gd name="connsiteY56" fmla="*/ 10000 h 10000"/>
                <a:gd name="connsiteX57" fmla="*/ 3224 w 10000"/>
                <a:gd name="connsiteY57" fmla="*/ 9653 h 10000"/>
                <a:gd name="connsiteX58" fmla="*/ 3688 w 10000"/>
                <a:gd name="connsiteY58" fmla="*/ 9686 h 10000"/>
                <a:gd name="connsiteX59" fmla="*/ 3611 w 10000"/>
                <a:gd name="connsiteY59" fmla="*/ 8977 h 10000"/>
                <a:gd name="connsiteX60" fmla="*/ 4370 w 10000"/>
                <a:gd name="connsiteY60" fmla="*/ 8293 h 10000"/>
                <a:gd name="connsiteX61" fmla="*/ 3934 w 10000"/>
                <a:gd name="connsiteY61" fmla="*/ 7913 h 10000"/>
                <a:gd name="connsiteX62" fmla="*/ 3641 w 10000"/>
                <a:gd name="connsiteY62" fmla="*/ 8260 h 10000"/>
                <a:gd name="connsiteX63" fmla="*/ 3401 w 10000"/>
                <a:gd name="connsiteY63" fmla="*/ 7763 h 10000"/>
                <a:gd name="connsiteX64" fmla="*/ 3663 w 10000"/>
                <a:gd name="connsiteY64" fmla="*/ 7387 h 10000"/>
                <a:gd name="connsiteX65" fmla="*/ 3952 w 10000"/>
                <a:gd name="connsiteY65" fmla="*/ 6295 h 10000"/>
                <a:gd name="connsiteX66" fmla="*/ 3663 w 10000"/>
                <a:gd name="connsiteY66" fmla="*/ 5647 h 10000"/>
                <a:gd name="connsiteX67" fmla="*/ 3789 w 10000"/>
                <a:gd name="connsiteY67" fmla="*/ 5417 h 10000"/>
                <a:gd name="connsiteX68" fmla="*/ 4321 w 10000"/>
                <a:gd name="connsiteY68" fmla="*/ 5797 h 10000"/>
                <a:gd name="connsiteX69" fmla="*/ 4659 w 10000"/>
                <a:gd name="connsiteY69" fmla="*/ 6445 h 10000"/>
                <a:gd name="connsiteX70" fmla="*/ 5023 w 10000"/>
                <a:gd name="connsiteY70" fmla="*/ 6295 h 10000"/>
                <a:gd name="connsiteX71" fmla="*/ 5264 w 10000"/>
                <a:gd name="connsiteY71" fmla="*/ 6623 h 10000"/>
                <a:gd name="connsiteX72" fmla="*/ 5456 w 10000"/>
                <a:gd name="connsiteY72" fmla="*/ 6323 h 10000"/>
                <a:gd name="connsiteX73" fmla="*/ 5390 w 10000"/>
                <a:gd name="connsiteY73" fmla="*/ 5539 h 10000"/>
                <a:gd name="connsiteX74" fmla="*/ 5264 w 10000"/>
                <a:gd name="connsiteY74" fmla="*/ 5188 h 10000"/>
                <a:gd name="connsiteX75" fmla="*/ 5603 w 10000"/>
                <a:gd name="connsiteY75" fmla="*/ 4583 h 10000"/>
                <a:gd name="connsiteX0" fmla="*/ 5603 w 9660"/>
                <a:gd name="connsiteY0" fmla="*/ 4583 h 10000"/>
                <a:gd name="connsiteX1" fmla="*/ 5543 w 9660"/>
                <a:gd name="connsiteY1" fmla="*/ 4208 h 10000"/>
                <a:gd name="connsiteX2" fmla="*/ 5158 w 9660"/>
                <a:gd name="connsiteY2" fmla="*/ 3602 h 10000"/>
                <a:gd name="connsiteX3" fmla="*/ 5543 w 9660"/>
                <a:gd name="connsiteY3" fmla="*/ 3812 h 10000"/>
                <a:gd name="connsiteX4" fmla="*/ 9660 w 9660"/>
                <a:gd name="connsiteY4" fmla="*/ 4325 h 10000"/>
                <a:gd name="connsiteX5" fmla="*/ 9518 w 9660"/>
                <a:gd name="connsiteY5" fmla="*/ 4841 h 10000"/>
                <a:gd name="connsiteX6" fmla="*/ 9226 w 9660"/>
                <a:gd name="connsiteY6" fmla="*/ 4536 h 10000"/>
                <a:gd name="connsiteX7" fmla="*/ 9469 w 9660"/>
                <a:gd name="connsiteY7" fmla="*/ 4174 h 10000"/>
                <a:gd name="connsiteX8" fmla="*/ 9368 w 9660"/>
                <a:gd name="connsiteY8" fmla="*/ 3630 h 10000"/>
                <a:gd name="connsiteX9" fmla="*/ 8789 w 9660"/>
                <a:gd name="connsiteY9" fmla="*/ 3780 h 10000"/>
                <a:gd name="connsiteX10" fmla="*/ 8352 w 9660"/>
                <a:gd name="connsiteY10" fmla="*/ 3419 h 10000"/>
                <a:gd name="connsiteX11" fmla="*/ 7912 w 9660"/>
                <a:gd name="connsiteY11" fmla="*/ 3720 h 10000"/>
                <a:gd name="connsiteX12" fmla="*/ 7621 w 9660"/>
                <a:gd name="connsiteY12" fmla="*/ 3330 h 10000"/>
                <a:gd name="connsiteX13" fmla="*/ 8206 w 9660"/>
                <a:gd name="connsiteY13" fmla="*/ 3114 h 10000"/>
                <a:gd name="connsiteX14" fmla="*/ 8252 w 9660"/>
                <a:gd name="connsiteY14" fmla="*/ 2664 h 10000"/>
                <a:gd name="connsiteX15" fmla="*/ 7671 w 9660"/>
                <a:gd name="connsiteY15" fmla="*/ 2575 h 10000"/>
                <a:gd name="connsiteX16" fmla="*/ 7479 w 9660"/>
                <a:gd name="connsiteY16" fmla="*/ 2964 h 10000"/>
                <a:gd name="connsiteX17" fmla="*/ 7282 w 9660"/>
                <a:gd name="connsiteY17" fmla="*/ 2664 h 10000"/>
                <a:gd name="connsiteX18" fmla="*/ 6407 w 9660"/>
                <a:gd name="connsiteY18" fmla="*/ 2575 h 10000"/>
                <a:gd name="connsiteX19" fmla="*/ 6214 w 9660"/>
                <a:gd name="connsiteY19" fmla="*/ 2814 h 10000"/>
                <a:gd name="connsiteX20" fmla="*/ 5921 w 9660"/>
                <a:gd name="connsiteY20" fmla="*/ 2575 h 10000"/>
                <a:gd name="connsiteX21" fmla="*/ 5583 w 9660"/>
                <a:gd name="connsiteY21" fmla="*/ 3114 h 10000"/>
                <a:gd name="connsiteX22" fmla="*/ 5149 w 9660"/>
                <a:gd name="connsiteY22" fmla="*/ 2875 h 10000"/>
                <a:gd name="connsiteX23" fmla="*/ 5342 w 9660"/>
                <a:gd name="connsiteY23" fmla="*/ 1909 h 10000"/>
                <a:gd name="connsiteX24" fmla="*/ 5826 w 9660"/>
                <a:gd name="connsiteY24" fmla="*/ 2059 h 10000"/>
                <a:gd name="connsiteX25" fmla="*/ 5873 w 9660"/>
                <a:gd name="connsiteY25" fmla="*/ 994 h 10000"/>
                <a:gd name="connsiteX26" fmla="*/ 5245 w 9660"/>
                <a:gd name="connsiteY26" fmla="*/ 0 h 10000"/>
                <a:gd name="connsiteX27" fmla="*/ 5342 w 9660"/>
                <a:gd name="connsiteY27" fmla="*/ 1055 h 10000"/>
                <a:gd name="connsiteX28" fmla="*/ 4710 w 9660"/>
                <a:gd name="connsiteY28" fmla="*/ 1660 h 10000"/>
                <a:gd name="connsiteX29" fmla="*/ 4659 w 9660"/>
                <a:gd name="connsiteY29" fmla="*/ 2514 h 10000"/>
                <a:gd name="connsiteX30" fmla="*/ 4477 w 9660"/>
                <a:gd name="connsiteY30" fmla="*/ 2692 h 10000"/>
                <a:gd name="connsiteX31" fmla="*/ 4370 w 9660"/>
                <a:gd name="connsiteY31" fmla="*/ 2814 h 10000"/>
                <a:gd name="connsiteX32" fmla="*/ 3934 w 9660"/>
                <a:gd name="connsiteY32" fmla="*/ 1965 h 10000"/>
                <a:gd name="connsiteX33" fmla="*/ 3158 w 9660"/>
                <a:gd name="connsiteY33" fmla="*/ 1965 h 10000"/>
                <a:gd name="connsiteX34" fmla="*/ 2721 w 9660"/>
                <a:gd name="connsiteY34" fmla="*/ 2420 h 10000"/>
                <a:gd name="connsiteX35" fmla="*/ 2526 w 9660"/>
                <a:gd name="connsiteY35" fmla="*/ 3114 h 10000"/>
                <a:gd name="connsiteX36" fmla="*/ 2089 w 9660"/>
                <a:gd name="connsiteY36" fmla="*/ 2359 h 10000"/>
                <a:gd name="connsiteX37" fmla="*/ 1800 w 9660"/>
                <a:gd name="connsiteY37" fmla="*/ 1454 h 10000"/>
                <a:gd name="connsiteX38" fmla="*/ 1555 w 9660"/>
                <a:gd name="connsiteY38" fmla="*/ 1909 h 10000"/>
                <a:gd name="connsiteX39" fmla="*/ 1604 w 9660"/>
                <a:gd name="connsiteY39" fmla="*/ 2814 h 10000"/>
                <a:gd name="connsiteX40" fmla="*/ 1028 w 9660"/>
                <a:gd name="connsiteY40" fmla="*/ 2664 h 10000"/>
                <a:gd name="connsiteX41" fmla="*/ 849 w 9660"/>
                <a:gd name="connsiteY41" fmla="*/ 2692 h 10000"/>
                <a:gd name="connsiteX42" fmla="*/ 536 w 9660"/>
                <a:gd name="connsiteY42" fmla="*/ 3372 h 10000"/>
                <a:gd name="connsiteX43" fmla="*/ 728 w 9660"/>
                <a:gd name="connsiteY43" fmla="*/ 3907 h 10000"/>
                <a:gd name="connsiteX44" fmla="*/ 536 w 9660"/>
                <a:gd name="connsiteY44" fmla="*/ 4733 h 10000"/>
                <a:gd name="connsiteX45" fmla="*/ 195 w 9660"/>
                <a:gd name="connsiteY45" fmla="*/ 5188 h 10000"/>
                <a:gd name="connsiteX46" fmla="*/ 0 w 9660"/>
                <a:gd name="connsiteY46" fmla="*/ 5446 h 10000"/>
                <a:gd name="connsiteX47" fmla="*/ 69 w 9660"/>
                <a:gd name="connsiteY47" fmla="*/ 6323 h 10000"/>
                <a:gd name="connsiteX48" fmla="*/ 780 w 9660"/>
                <a:gd name="connsiteY48" fmla="*/ 7416 h 10000"/>
                <a:gd name="connsiteX49" fmla="*/ 1169 w 9660"/>
                <a:gd name="connsiteY49" fmla="*/ 7387 h 10000"/>
                <a:gd name="connsiteX50" fmla="*/ 1235 w 9660"/>
                <a:gd name="connsiteY50" fmla="*/ 7866 h 10000"/>
                <a:gd name="connsiteX51" fmla="*/ 1670 w 9660"/>
                <a:gd name="connsiteY51" fmla="*/ 8021 h 10000"/>
                <a:gd name="connsiteX52" fmla="*/ 2302 w 9660"/>
                <a:gd name="connsiteY52" fmla="*/ 8621 h 10000"/>
                <a:gd name="connsiteX53" fmla="*/ 2526 w 9660"/>
                <a:gd name="connsiteY53" fmla="*/ 9137 h 10000"/>
                <a:gd name="connsiteX54" fmla="*/ 2982 w 9660"/>
                <a:gd name="connsiteY54" fmla="*/ 9278 h 10000"/>
                <a:gd name="connsiteX55" fmla="*/ 3000 w 9660"/>
                <a:gd name="connsiteY55" fmla="*/ 10000 h 10000"/>
                <a:gd name="connsiteX56" fmla="*/ 3224 w 9660"/>
                <a:gd name="connsiteY56" fmla="*/ 9653 h 10000"/>
                <a:gd name="connsiteX57" fmla="*/ 3688 w 9660"/>
                <a:gd name="connsiteY57" fmla="*/ 9686 h 10000"/>
                <a:gd name="connsiteX58" fmla="*/ 3611 w 9660"/>
                <a:gd name="connsiteY58" fmla="*/ 8977 h 10000"/>
                <a:gd name="connsiteX59" fmla="*/ 4370 w 9660"/>
                <a:gd name="connsiteY59" fmla="*/ 8293 h 10000"/>
                <a:gd name="connsiteX60" fmla="*/ 3934 w 9660"/>
                <a:gd name="connsiteY60" fmla="*/ 7913 h 10000"/>
                <a:gd name="connsiteX61" fmla="*/ 3641 w 9660"/>
                <a:gd name="connsiteY61" fmla="*/ 8260 h 10000"/>
                <a:gd name="connsiteX62" fmla="*/ 3401 w 9660"/>
                <a:gd name="connsiteY62" fmla="*/ 7763 h 10000"/>
                <a:gd name="connsiteX63" fmla="*/ 3663 w 9660"/>
                <a:gd name="connsiteY63" fmla="*/ 7387 h 10000"/>
                <a:gd name="connsiteX64" fmla="*/ 3952 w 9660"/>
                <a:gd name="connsiteY64" fmla="*/ 6295 h 10000"/>
                <a:gd name="connsiteX65" fmla="*/ 3663 w 9660"/>
                <a:gd name="connsiteY65" fmla="*/ 5647 h 10000"/>
                <a:gd name="connsiteX66" fmla="*/ 3789 w 9660"/>
                <a:gd name="connsiteY66" fmla="*/ 5417 h 10000"/>
                <a:gd name="connsiteX67" fmla="*/ 4321 w 9660"/>
                <a:gd name="connsiteY67" fmla="*/ 5797 h 10000"/>
                <a:gd name="connsiteX68" fmla="*/ 4659 w 9660"/>
                <a:gd name="connsiteY68" fmla="*/ 6445 h 10000"/>
                <a:gd name="connsiteX69" fmla="*/ 5023 w 9660"/>
                <a:gd name="connsiteY69" fmla="*/ 6295 h 10000"/>
                <a:gd name="connsiteX70" fmla="*/ 5264 w 9660"/>
                <a:gd name="connsiteY70" fmla="*/ 6623 h 10000"/>
                <a:gd name="connsiteX71" fmla="*/ 5456 w 9660"/>
                <a:gd name="connsiteY71" fmla="*/ 6323 h 10000"/>
                <a:gd name="connsiteX72" fmla="*/ 5390 w 9660"/>
                <a:gd name="connsiteY72" fmla="*/ 5539 h 10000"/>
                <a:gd name="connsiteX73" fmla="*/ 5264 w 9660"/>
                <a:gd name="connsiteY73" fmla="*/ 5188 h 10000"/>
                <a:gd name="connsiteX74" fmla="*/ 5603 w 9660"/>
                <a:gd name="connsiteY74" fmla="*/ 4583 h 10000"/>
                <a:gd name="connsiteX0" fmla="*/ 5800 w 9853"/>
                <a:gd name="connsiteY0" fmla="*/ 4583 h 10000"/>
                <a:gd name="connsiteX1" fmla="*/ 5738 w 9853"/>
                <a:gd name="connsiteY1" fmla="*/ 4208 h 10000"/>
                <a:gd name="connsiteX2" fmla="*/ 5340 w 9853"/>
                <a:gd name="connsiteY2" fmla="*/ 3602 h 10000"/>
                <a:gd name="connsiteX3" fmla="*/ 5738 w 9853"/>
                <a:gd name="connsiteY3" fmla="*/ 3812 h 10000"/>
                <a:gd name="connsiteX4" fmla="*/ 9853 w 9853"/>
                <a:gd name="connsiteY4" fmla="*/ 4841 h 10000"/>
                <a:gd name="connsiteX5" fmla="*/ 9551 w 9853"/>
                <a:gd name="connsiteY5" fmla="*/ 4536 h 10000"/>
                <a:gd name="connsiteX6" fmla="*/ 9802 w 9853"/>
                <a:gd name="connsiteY6" fmla="*/ 4174 h 10000"/>
                <a:gd name="connsiteX7" fmla="*/ 9698 w 9853"/>
                <a:gd name="connsiteY7" fmla="*/ 3630 h 10000"/>
                <a:gd name="connsiteX8" fmla="*/ 9098 w 9853"/>
                <a:gd name="connsiteY8" fmla="*/ 3780 h 10000"/>
                <a:gd name="connsiteX9" fmla="*/ 8646 w 9853"/>
                <a:gd name="connsiteY9" fmla="*/ 3419 h 10000"/>
                <a:gd name="connsiteX10" fmla="*/ 8190 w 9853"/>
                <a:gd name="connsiteY10" fmla="*/ 3720 h 10000"/>
                <a:gd name="connsiteX11" fmla="*/ 7889 w 9853"/>
                <a:gd name="connsiteY11" fmla="*/ 3330 h 10000"/>
                <a:gd name="connsiteX12" fmla="*/ 8495 w 9853"/>
                <a:gd name="connsiteY12" fmla="*/ 3114 h 10000"/>
                <a:gd name="connsiteX13" fmla="*/ 8542 w 9853"/>
                <a:gd name="connsiteY13" fmla="*/ 2664 h 10000"/>
                <a:gd name="connsiteX14" fmla="*/ 7941 w 9853"/>
                <a:gd name="connsiteY14" fmla="*/ 2575 h 10000"/>
                <a:gd name="connsiteX15" fmla="*/ 7742 w 9853"/>
                <a:gd name="connsiteY15" fmla="*/ 2964 h 10000"/>
                <a:gd name="connsiteX16" fmla="*/ 7538 w 9853"/>
                <a:gd name="connsiteY16" fmla="*/ 2664 h 10000"/>
                <a:gd name="connsiteX17" fmla="*/ 6633 w 9853"/>
                <a:gd name="connsiteY17" fmla="*/ 2575 h 10000"/>
                <a:gd name="connsiteX18" fmla="*/ 6433 w 9853"/>
                <a:gd name="connsiteY18" fmla="*/ 2814 h 10000"/>
                <a:gd name="connsiteX19" fmla="*/ 6129 w 9853"/>
                <a:gd name="connsiteY19" fmla="*/ 2575 h 10000"/>
                <a:gd name="connsiteX20" fmla="*/ 5780 w 9853"/>
                <a:gd name="connsiteY20" fmla="*/ 3114 h 10000"/>
                <a:gd name="connsiteX21" fmla="*/ 5330 w 9853"/>
                <a:gd name="connsiteY21" fmla="*/ 2875 h 10000"/>
                <a:gd name="connsiteX22" fmla="*/ 5530 w 9853"/>
                <a:gd name="connsiteY22" fmla="*/ 1909 h 10000"/>
                <a:gd name="connsiteX23" fmla="*/ 6031 w 9853"/>
                <a:gd name="connsiteY23" fmla="*/ 2059 h 10000"/>
                <a:gd name="connsiteX24" fmla="*/ 6080 w 9853"/>
                <a:gd name="connsiteY24" fmla="*/ 994 h 10000"/>
                <a:gd name="connsiteX25" fmla="*/ 5430 w 9853"/>
                <a:gd name="connsiteY25" fmla="*/ 0 h 10000"/>
                <a:gd name="connsiteX26" fmla="*/ 5530 w 9853"/>
                <a:gd name="connsiteY26" fmla="*/ 1055 h 10000"/>
                <a:gd name="connsiteX27" fmla="*/ 4876 w 9853"/>
                <a:gd name="connsiteY27" fmla="*/ 1660 h 10000"/>
                <a:gd name="connsiteX28" fmla="*/ 4823 w 9853"/>
                <a:gd name="connsiteY28" fmla="*/ 2514 h 10000"/>
                <a:gd name="connsiteX29" fmla="*/ 4635 w 9853"/>
                <a:gd name="connsiteY29" fmla="*/ 2692 h 10000"/>
                <a:gd name="connsiteX30" fmla="*/ 4524 w 9853"/>
                <a:gd name="connsiteY30" fmla="*/ 2814 h 10000"/>
                <a:gd name="connsiteX31" fmla="*/ 4072 w 9853"/>
                <a:gd name="connsiteY31" fmla="*/ 1965 h 10000"/>
                <a:gd name="connsiteX32" fmla="*/ 3269 w 9853"/>
                <a:gd name="connsiteY32" fmla="*/ 1965 h 10000"/>
                <a:gd name="connsiteX33" fmla="*/ 2817 w 9853"/>
                <a:gd name="connsiteY33" fmla="*/ 2420 h 10000"/>
                <a:gd name="connsiteX34" fmla="*/ 2615 w 9853"/>
                <a:gd name="connsiteY34" fmla="*/ 3114 h 10000"/>
                <a:gd name="connsiteX35" fmla="*/ 2163 w 9853"/>
                <a:gd name="connsiteY35" fmla="*/ 2359 h 10000"/>
                <a:gd name="connsiteX36" fmla="*/ 1863 w 9853"/>
                <a:gd name="connsiteY36" fmla="*/ 1454 h 10000"/>
                <a:gd name="connsiteX37" fmla="*/ 1610 w 9853"/>
                <a:gd name="connsiteY37" fmla="*/ 1909 h 10000"/>
                <a:gd name="connsiteX38" fmla="*/ 1660 w 9853"/>
                <a:gd name="connsiteY38" fmla="*/ 2814 h 10000"/>
                <a:gd name="connsiteX39" fmla="*/ 1064 w 9853"/>
                <a:gd name="connsiteY39" fmla="*/ 2664 h 10000"/>
                <a:gd name="connsiteX40" fmla="*/ 879 w 9853"/>
                <a:gd name="connsiteY40" fmla="*/ 2692 h 10000"/>
                <a:gd name="connsiteX41" fmla="*/ 555 w 9853"/>
                <a:gd name="connsiteY41" fmla="*/ 3372 h 10000"/>
                <a:gd name="connsiteX42" fmla="*/ 754 w 9853"/>
                <a:gd name="connsiteY42" fmla="*/ 3907 h 10000"/>
                <a:gd name="connsiteX43" fmla="*/ 555 w 9853"/>
                <a:gd name="connsiteY43" fmla="*/ 4733 h 10000"/>
                <a:gd name="connsiteX44" fmla="*/ 202 w 9853"/>
                <a:gd name="connsiteY44" fmla="*/ 5188 h 10000"/>
                <a:gd name="connsiteX45" fmla="*/ 0 w 9853"/>
                <a:gd name="connsiteY45" fmla="*/ 5446 h 10000"/>
                <a:gd name="connsiteX46" fmla="*/ 71 w 9853"/>
                <a:gd name="connsiteY46" fmla="*/ 6323 h 10000"/>
                <a:gd name="connsiteX47" fmla="*/ 807 w 9853"/>
                <a:gd name="connsiteY47" fmla="*/ 7416 h 10000"/>
                <a:gd name="connsiteX48" fmla="*/ 1210 w 9853"/>
                <a:gd name="connsiteY48" fmla="*/ 7387 h 10000"/>
                <a:gd name="connsiteX49" fmla="*/ 1278 w 9853"/>
                <a:gd name="connsiteY49" fmla="*/ 7866 h 10000"/>
                <a:gd name="connsiteX50" fmla="*/ 1729 w 9853"/>
                <a:gd name="connsiteY50" fmla="*/ 8021 h 10000"/>
                <a:gd name="connsiteX51" fmla="*/ 2383 w 9853"/>
                <a:gd name="connsiteY51" fmla="*/ 8621 h 10000"/>
                <a:gd name="connsiteX52" fmla="*/ 2615 w 9853"/>
                <a:gd name="connsiteY52" fmla="*/ 9137 h 10000"/>
                <a:gd name="connsiteX53" fmla="*/ 3087 w 9853"/>
                <a:gd name="connsiteY53" fmla="*/ 9278 h 10000"/>
                <a:gd name="connsiteX54" fmla="*/ 3106 w 9853"/>
                <a:gd name="connsiteY54" fmla="*/ 10000 h 10000"/>
                <a:gd name="connsiteX55" fmla="*/ 3337 w 9853"/>
                <a:gd name="connsiteY55" fmla="*/ 9653 h 10000"/>
                <a:gd name="connsiteX56" fmla="*/ 3818 w 9853"/>
                <a:gd name="connsiteY56" fmla="*/ 9686 h 10000"/>
                <a:gd name="connsiteX57" fmla="*/ 3738 w 9853"/>
                <a:gd name="connsiteY57" fmla="*/ 8977 h 10000"/>
                <a:gd name="connsiteX58" fmla="*/ 4524 w 9853"/>
                <a:gd name="connsiteY58" fmla="*/ 8293 h 10000"/>
                <a:gd name="connsiteX59" fmla="*/ 4072 w 9853"/>
                <a:gd name="connsiteY59" fmla="*/ 7913 h 10000"/>
                <a:gd name="connsiteX60" fmla="*/ 3769 w 9853"/>
                <a:gd name="connsiteY60" fmla="*/ 8260 h 10000"/>
                <a:gd name="connsiteX61" fmla="*/ 3521 w 9853"/>
                <a:gd name="connsiteY61" fmla="*/ 7763 h 10000"/>
                <a:gd name="connsiteX62" fmla="*/ 3792 w 9853"/>
                <a:gd name="connsiteY62" fmla="*/ 7387 h 10000"/>
                <a:gd name="connsiteX63" fmla="*/ 4091 w 9853"/>
                <a:gd name="connsiteY63" fmla="*/ 6295 h 10000"/>
                <a:gd name="connsiteX64" fmla="*/ 3792 w 9853"/>
                <a:gd name="connsiteY64" fmla="*/ 5647 h 10000"/>
                <a:gd name="connsiteX65" fmla="*/ 3922 w 9853"/>
                <a:gd name="connsiteY65" fmla="*/ 5417 h 10000"/>
                <a:gd name="connsiteX66" fmla="*/ 4473 w 9853"/>
                <a:gd name="connsiteY66" fmla="*/ 5797 h 10000"/>
                <a:gd name="connsiteX67" fmla="*/ 4823 w 9853"/>
                <a:gd name="connsiteY67" fmla="*/ 6445 h 10000"/>
                <a:gd name="connsiteX68" fmla="*/ 5200 w 9853"/>
                <a:gd name="connsiteY68" fmla="*/ 6295 h 10000"/>
                <a:gd name="connsiteX69" fmla="*/ 5449 w 9853"/>
                <a:gd name="connsiteY69" fmla="*/ 6623 h 10000"/>
                <a:gd name="connsiteX70" fmla="*/ 5648 w 9853"/>
                <a:gd name="connsiteY70" fmla="*/ 6323 h 10000"/>
                <a:gd name="connsiteX71" fmla="*/ 5580 w 9853"/>
                <a:gd name="connsiteY71" fmla="*/ 5539 h 10000"/>
                <a:gd name="connsiteX72" fmla="*/ 5449 w 9853"/>
                <a:gd name="connsiteY72" fmla="*/ 5188 h 10000"/>
                <a:gd name="connsiteX73" fmla="*/ 5800 w 9853"/>
                <a:gd name="connsiteY73" fmla="*/ 4583 h 10000"/>
                <a:gd name="connsiteX0" fmla="*/ 5887 w 9948"/>
                <a:gd name="connsiteY0" fmla="*/ 4583 h 10000"/>
                <a:gd name="connsiteX1" fmla="*/ 5824 w 9948"/>
                <a:gd name="connsiteY1" fmla="*/ 4208 h 10000"/>
                <a:gd name="connsiteX2" fmla="*/ 5420 w 9948"/>
                <a:gd name="connsiteY2" fmla="*/ 3602 h 10000"/>
                <a:gd name="connsiteX3" fmla="*/ 5824 w 9948"/>
                <a:gd name="connsiteY3" fmla="*/ 3812 h 10000"/>
                <a:gd name="connsiteX4" fmla="*/ 9693 w 9948"/>
                <a:gd name="connsiteY4" fmla="*/ 4536 h 10000"/>
                <a:gd name="connsiteX5" fmla="*/ 9948 w 9948"/>
                <a:gd name="connsiteY5" fmla="*/ 4174 h 10000"/>
                <a:gd name="connsiteX6" fmla="*/ 9843 w 9948"/>
                <a:gd name="connsiteY6" fmla="*/ 3630 h 10000"/>
                <a:gd name="connsiteX7" fmla="*/ 9234 w 9948"/>
                <a:gd name="connsiteY7" fmla="*/ 3780 h 10000"/>
                <a:gd name="connsiteX8" fmla="*/ 8775 w 9948"/>
                <a:gd name="connsiteY8" fmla="*/ 3419 h 10000"/>
                <a:gd name="connsiteX9" fmla="*/ 8312 w 9948"/>
                <a:gd name="connsiteY9" fmla="*/ 3720 h 10000"/>
                <a:gd name="connsiteX10" fmla="*/ 8007 w 9948"/>
                <a:gd name="connsiteY10" fmla="*/ 3330 h 10000"/>
                <a:gd name="connsiteX11" fmla="*/ 8622 w 9948"/>
                <a:gd name="connsiteY11" fmla="*/ 3114 h 10000"/>
                <a:gd name="connsiteX12" fmla="*/ 8669 w 9948"/>
                <a:gd name="connsiteY12" fmla="*/ 2664 h 10000"/>
                <a:gd name="connsiteX13" fmla="*/ 8059 w 9948"/>
                <a:gd name="connsiteY13" fmla="*/ 2575 h 10000"/>
                <a:gd name="connsiteX14" fmla="*/ 7858 w 9948"/>
                <a:gd name="connsiteY14" fmla="*/ 2964 h 10000"/>
                <a:gd name="connsiteX15" fmla="*/ 7650 w 9948"/>
                <a:gd name="connsiteY15" fmla="*/ 2664 h 10000"/>
                <a:gd name="connsiteX16" fmla="*/ 6732 w 9948"/>
                <a:gd name="connsiteY16" fmla="*/ 2575 h 10000"/>
                <a:gd name="connsiteX17" fmla="*/ 6529 w 9948"/>
                <a:gd name="connsiteY17" fmla="*/ 2814 h 10000"/>
                <a:gd name="connsiteX18" fmla="*/ 6220 w 9948"/>
                <a:gd name="connsiteY18" fmla="*/ 2575 h 10000"/>
                <a:gd name="connsiteX19" fmla="*/ 5866 w 9948"/>
                <a:gd name="connsiteY19" fmla="*/ 3114 h 10000"/>
                <a:gd name="connsiteX20" fmla="*/ 5410 w 9948"/>
                <a:gd name="connsiteY20" fmla="*/ 2875 h 10000"/>
                <a:gd name="connsiteX21" fmla="*/ 5613 w 9948"/>
                <a:gd name="connsiteY21" fmla="*/ 1909 h 10000"/>
                <a:gd name="connsiteX22" fmla="*/ 6121 w 9948"/>
                <a:gd name="connsiteY22" fmla="*/ 2059 h 10000"/>
                <a:gd name="connsiteX23" fmla="*/ 6171 w 9948"/>
                <a:gd name="connsiteY23" fmla="*/ 994 h 10000"/>
                <a:gd name="connsiteX24" fmla="*/ 5511 w 9948"/>
                <a:gd name="connsiteY24" fmla="*/ 0 h 10000"/>
                <a:gd name="connsiteX25" fmla="*/ 5613 w 9948"/>
                <a:gd name="connsiteY25" fmla="*/ 1055 h 10000"/>
                <a:gd name="connsiteX26" fmla="*/ 4949 w 9948"/>
                <a:gd name="connsiteY26" fmla="*/ 1660 h 10000"/>
                <a:gd name="connsiteX27" fmla="*/ 4895 w 9948"/>
                <a:gd name="connsiteY27" fmla="*/ 2514 h 10000"/>
                <a:gd name="connsiteX28" fmla="*/ 4704 w 9948"/>
                <a:gd name="connsiteY28" fmla="*/ 2692 h 10000"/>
                <a:gd name="connsiteX29" fmla="*/ 4591 w 9948"/>
                <a:gd name="connsiteY29" fmla="*/ 2814 h 10000"/>
                <a:gd name="connsiteX30" fmla="*/ 4133 w 9948"/>
                <a:gd name="connsiteY30" fmla="*/ 1965 h 10000"/>
                <a:gd name="connsiteX31" fmla="*/ 3318 w 9948"/>
                <a:gd name="connsiteY31" fmla="*/ 1965 h 10000"/>
                <a:gd name="connsiteX32" fmla="*/ 2859 w 9948"/>
                <a:gd name="connsiteY32" fmla="*/ 2420 h 10000"/>
                <a:gd name="connsiteX33" fmla="*/ 2654 w 9948"/>
                <a:gd name="connsiteY33" fmla="*/ 3114 h 10000"/>
                <a:gd name="connsiteX34" fmla="*/ 2195 w 9948"/>
                <a:gd name="connsiteY34" fmla="*/ 2359 h 10000"/>
                <a:gd name="connsiteX35" fmla="*/ 1891 w 9948"/>
                <a:gd name="connsiteY35" fmla="*/ 1454 h 10000"/>
                <a:gd name="connsiteX36" fmla="*/ 1634 w 9948"/>
                <a:gd name="connsiteY36" fmla="*/ 1909 h 10000"/>
                <a:gd name="connsiteX37" fmla="*/ 1685 w 9948"/>
                <a:gd name="connsiteY37" fmla="*/ 2814 h 10000"/>
                <a:gd name="connsiteX38" fmla="*/ 1080 w 9948"/>
                <a:gd name="connsiteY38" fmla="*/ 2664 h 10000"/>
                <a:gd name="connsiteX39" fmla="*/ 892 w 9948"/>
                <a:gd name="connsiteY39" fmla="*/ 2692 h 10000"/>
                <a:gd name="connsiteX40" fmla="*/ 563 w 9948"/>
                <a:gd name="connsiteY40" fmla="*/ 3372 h 10000"/>
                <a:gd name="connsiteX41" fmla="*/ 765 w 9948"/>
                <a:gd name="connsiteY41" fmla="*/ 3907 h 10000"/>
                <a:gd name="connsiteX42" fmla="*/ 563 w 9948"/>
                <a:gd name="connsiteY42" fmla="*/ 4733 h 10000"/>
                <a:gd name="connsiteX43" fmla="*/ 205 w 9948"/>
                <a:gd name="connsiteY43" fmla="*/ 5188 h 10000"/>
                <a:gd name="connsiteX44" fmla="*/ 0 w 9948"/>
                <a:gd name="connsiteY44" fmla="*/ 5446 h 10000"/>
                <a:gd name="connsiteX45" fmla="*/ 72 w 9948"/>
                <a:gd name="connsiteY45" fmla="*/ 6323 h 10000"/>
                <a:gd name="connsiteX46" fmla="*/ 819 w 9948"/>
                <a:gd name="connsiteY46" fmla="*/ 7416 h 10000"/>
                <a:gd name="connsiteX47" fmla="*/ 1228 w 9948"/>
                <a:gd name="connsiteY47" fmla="*/ 7387 h 10000"/>
                <a:gd name="connsiteX48" fmla="*/ 1297 w 9948"/>
                <a:gd name="connsiteY48" fmla="*/ 7866 h 10000"/>
                <a:gd name="connsiteX49" fmla="*/ 1755 w 9948"/>
                <a:gd name="connsiteY49" fmla="*/ 8021 h 10000"/>
                <a:gd name="connsiteX50" fmla="*/ 2419 w 9948"/>
                <a:gd name="connsiteY50" fmla="*/ 8621 h 10000"/>
                <a:gd name="connsiteX51" fmla="*/ 2654 w 9948"/>
                <a:gd name="connsiteY51" fmla="*/ 9137 h 10000"/>
                <a:gd name="connsiteX52" fmla="*/ 3133 w 9948"/>
                <a:gd name="connsiteY52" fmla="*/ 9278 h 10000"/>
                <a:gd name="connsiteX53" fmla="*/ 3152 w 9948"/>
                <a:gd name="connsiteY53" fmla="*/ 10000 h 10000"/>
                <a:gd name="connsiteX54" fmla="*/ 3387 w 9948"/>
                <a:gd name="connsiteY54" fmla="*/ 9653 h 10000"/>
                <a:gd name="connsiteX55" fmla="*/ 3875 w 9948"/>
                <a:gd name="connsiteY55" fmla="*/ 9686 h 10000"/>
                <a:gd name="connsiteX56" fmla="*/ 3794 w 9948"/>
                <a:gd name="connsiteY56" fmla="*/ 8977 h 10000"/>
                <a:gd name="connsiteX57" fmla="*/ 4591 w 9948"/>
                <a:gd name="connsiteY57" fmla="*/ 8293 h 10000"/>
                <a:gd name="connsiteX58" fmla="*/ 4133 w 9948"/>
                <a:gd name="connsiteY58" fmla="*/ 7913 h 10000"/>
                <a:gd name="connsiteX59" fmla="*/ 3825 w 9948"/>
                <a:gd name="connsiteY59" fmla="*/ 8260 h 10000"/>
                <a:gd name="connsiteX60" fmla="*/ 3574 w 9948"/>
                <a:gd name="connsiteY60" fmla="*/ 7763 h 10000"/>
                <a:gd name="connsiteX61" fmla="*/ 3849 w 9948"/>
                <a:gd name="connsiteY61" fmla="*/ 7387 h 10000"/>
                <a:gd name="connsiteX62" fmla="*/ 4152 w 9948"/>
                <a:gd name="connsiteY62" fmla="*/ 6295 h 10000"/>
                <a:gd name="connsiteX63" fmla="*/ 3849 w 9948"/>
                <a:gd name="connsiteY63" fmla="*/ 5647 h 10000"/>
                <a:gd name="connsiteX64" fmla="*/ 3981 w 9948"/>
                <a:gd name="connsiteY64" fmla="*/ 5417 h 10000"/>
                <a:gd name="connsiteX65" fmla="*/ 4540 w 9948"/>
                <a:gd name="connsiteY65" fmla="*/ 5797 h 10000"/>
                <a:gd name="connsiteX66" fmla="*/ 4895 w 9948"/>
                <a:gd name="connsiteY66" fmla="*/ 6445 h 10000"/>
                <a:gd name="connsiteX67" fmla="*/ 5278 w 9948"/>
                <a:gd name="connsiteY67" fmla="*/ 6295 h 10000"/>
                <a:gd name="connsiteX68" fmla="*/ 5530 w 9948"/>
                <a:gd name="connsiteY68" fmla="*/ 6623 h 10000"/>
                <a:gd name="connsiteX69" fmla="*/ 5732 w 9948"/>
                <a:gd name="connsiteY69" fmla="*/ 6323 h 10000"/>
                <a:gd name="connsiteX70" fmla="*/ 5663 w 9948"/>
                <a:gd name="connsiteY70" fmla="*/ 5539 h 10000"/>
                <a:gd name="connsiteX71" fmla="*/ 5530 w 9948"/>
                <a:gd name="connsiteY71" fmla="*/ 5188 h 10000"/>
                <a:gd name="connsiteX72" fmla="*/ 5887 w 9948"/>
                <a:gd name="connsiteY72" fmla="*/ 4583 h 10000"/>
                <a:gd name="connsiteX0" fmla="*/ 5918 w 9894"/>
                <a:gd name="connsiteY0" fmla="*/ 4583 h 10000"/>
                <a:gd name="connsiteX1" fmla="*/ 5854 w 9894"/>
                <a:gd name="connsiteY1" fmla="*/ 4208 h 10000"/>
                <a:gd name="connsiteX2" fmla="*/ 5448 w 9894"/>
                <a:gd name="connsiteY2" fmla="*/ 3602 h 10000"/>
                <a:gd name="connsiteX3" fmla="*/ 5854 w 9894"/>
                <a:gd name="connsiteY3" fmla="*/ 3812 h 10000"/>
                <a:gd name="connsiteX4" fmla="*/ 9744 w 9894"/>
                <a:gd name="connsiteY4" fmla="*/ 4536 h 10000"/>
                <a:gd name="connsiteX5" fmla="*/ 9894 w 9894"/>
                <a:gd name="connsiteY5" fmla="*/ 3630 h 10000"/>
                <a:gd name="connsiteX6" fmla="*/ 9282 w 9894"/>
                <a:gd name="connsiteY6" fmla="*/ 3780 h 10000"/>
                <a:gd name="connsiteX7" fmla="*/ 8821 w 9894"/>
                <a:gd name="connsiteY7" fmla="*/ 3419 h 10000"/>
                <a:gd name="connsiteX8" fmla="*/ 8355 w 9894"/>
                <a:gd name="connsiteY8" fmla="*/ 3720 h 10000"/>
                <a:gd name="connsiteX9" fmla="*/ 8049 w 9894"/>
                <a:gd name="connsiteY9" fmla="*/ 3330 h 10000"/>
                <a:gd name="connsiteX10" fmla="*/ 8667 w 9894"/>
                <a:gd name="connsiteY10" fmla="*/ 3114 h 10000"/>
                <a:gd name="connsiteX11" fmla="*/ 8714 w 9894"/>
                <a:gd name="connsiteY11" fmla="*/ 2664 h 10000"/>
                <a:gd name="connsiteX12" fmla="*/ 8101 w 9894"/>
                <a:gd name="connsiteY12" fmla="*/ 2575 h 10000"/>
                <a:gd name="connsiteX13" fmla="*/ 7899 w 9894"/>
                <a:gd name="connsiteY13" fmla="*/ 2964 h 10000"/>
                <a:gd name="connsiteX14" fmla="*/ 7690 w 9894"/>
                <a:gd name="connsiteY14" fmla="*/ 2664 h 10000"/>
                <a:gd name="connsiteX15" fmla="*/ 6767 w 9894"/>
                <a:gd name="connsiteY15" fmla="*/ 2575 h 10000"/>
                <a:gd name="connsiteX16" fmla="*/ 6563 w 9894"/>
                <a:gd name="connsiteY16" fmla="*/ 2814 h 10000"/>
                <a:gd name="connsiteX17" fmla="*/ 6253 w 9894"/>
                <a:gd name="connsiteY17" fmla="*/ 2575 h 10000"/>
                <a:gd name="connsiteX18" fmla="*/ 5897 w 9894"/>
                <a:gd name="connsiteY18" fmla="*/ 3114 h 10000"/>
                <a:gd name="connsiteX19" fmla="*/ 5438 w 9894"/>
                <a:gd name="connsiteY19" fmla="*/ 2875 h 10000"/>
                <a:gd name="connsiteX20" fmla="*/ 5642 w 9894"/>
                <a:gd name="connsiteY20" fmla="*/ 1909 h 10000"/>
                <a:gd name="connsiteX21" fmla="*/ 6153 w 9894"/>
                <a:gd name="connsiteY21" fmla="*/ 2059 h 10000"/>
                <a:gd name="connsiteX22" fmla="*/ 6203 w 9894"/>
                <a:gd name="connsiteY22" fmla="*/ 994 h 10000"/>
                <a:gd name="connsiteX23" fmla="*/ 5540 w 9894"/>
                <a:gd name="connsiteY23" fmla="*/ 0 h 10000"/>
                <a:gd name="connsiteX24" fmla="*/ 5642 w 9894"/>
                <a:gd name="connsiteY24" fmla="*/ 1055 h 10000"/>
                <a:gd name="connsiteX25" fmla="*/ 4975 w 9894"/>
                <a:gd name="connsiteY25" fmla="*/ 1660 h 10000"/>
                <a:gd name="connsiteX26" fmla="*/ 4921 w 9894"/>
                <a:gd name="connsiteY26" fmla="*/ 2514 h 10000"/>
                <a:gd name="connsiteX27" fmla="*/ 4729 w 9894"/>
                <a:gd name="connsiteY27" fmla="*/ 2692 h 10000"/>
                <a:gd name="connsiteX28" fmla="*/ 4615 w 9894"/>
                <a:gd name="connsiteY28" fmla="*/ 2814 h 10000"/>
                <a:gd name="connsiteX29" fmla="*/ 4155 w 9894"/>
                <a:gd name="connsiteY29" fmla="*/ 1965 h 10000"/>
                <a:gd name="connsiteX30" fmla="*/ 3335 w 9894"/>
                <a:gd name="connsiteY30" fmla="*/ 1965 h 10000"/>
                <a:gd name="connsiteX31" fmla="*/ 2874 w 9894"/>
                <a:gd name="connsiteY31" fmla="*/ 2420 h 10000"/>
                <a:gd name="connsiteX32" fmla="*/ 2668 w 9894"/>
                <a:gd name="connsiteY32" fmla="*/ 3114 h 10000"/>
                <a:gd name="connsiteX33" fmla="*/ 2206 w 9894"/>
                <a:gd name="connsiteY33" fmla="*/ 2359 h 10000"/>
                <a:gd name="connsiteX34" fmla="*/ 1901 w 9894"/>
                <a:gd name="connsiteY34" fmla="*/ 1454 h 10000"/>
                <a:gd name="connsiteX35" fmla="*/ 1643 w 9894"/>
                <a:gd name="connsiteY35" fmla="*/ 1909 h 10000"/>
                <a:gd name="connsiteX36" fmla="*/ 1694 w 9894"/>
                <a:gd name="connsiteY36" fmla="*/ 2814 h 10000"/>
                <a:gd name="connsiteX37" fmla="*/ 1086 w 9894"/>
                <a:gd name="connsiteY37" fmla="*/ 2664 h 10000"/>
                <a:gd name="connsiteX38" fmla="*/ 897 w 9894"/>
                <a:gd name="connsiteY38" fmla="*/ 2692 h 10000"/>
                <a:gd name="connsiteX39" fmla="*/ 566 w 9894"/>
                <a:gd name="connsiteY39" fmla="*/ 3372 h 10000"/>
                <a:gd name="connsiteX40" fmla="*/ 769 w 9894"/>
                <a:gd name="connsiteY40" fmla="*/ 3907 h 10000"/>
                <a:gd name="connsiteX41" fmla="*/ 566 w 9894"/>
                <a:gd name="connsiteY41" fmla="*/ 4733 h 10000"/>
                <a:gd name="connsiteX42" fmla="*/ 206 w 9894"/>
                <a:gd name="connsiteY42" fmla="*/ 5188 h 10000"/>
                <a:gd name="connsiteX43" fmla="*/ 0 w 9894"/>
                <a:gd name="connsiteY43" fmla="*/ 5446 h 10000"/>
                <a:gd name="connsiteX44" fmla="*/ 72 w 9894"/>
                <a:gd name="connsiteY44" fmla="*/ 6323 h 10000"/>
                <a:gd name="connsiteX45" fmla="*/ 823 w 9894"/>
                <a:gd name="connsiteY45" fmla="*/ 7416 h 10000"/>
                <a:gd name="connsiteX46" fmla="*/ 1234 w 9894"/>
                <a:gd name="connsiteY46" fmla="*/ 7387 h 10000"/>
                <a:gd name="connsiteX47" fmla="*/ 1304 w 9894"/>
                <a:gd name="connsiteY47" fmla="*/ 7866 h 10000"/>
                <a:gd name="connsiteX48" fmla="*/ 1764 w 9894"/>
                <a:gd name="connsiteY48" fmla="*/ 8021 h 10000"/>
                <a:gd name="connsiteX49" fmla="*/ 2432 w 9894"/>
                <a:gd name="connsiteY49" fmla="*/ 8621 h 10000"/>
                <a:gd name="connsiteX50" fmla="*/ 2668 w 9894"/>
                <a:gd name="connsiteY50" fmla="*/ 9137 h 10000"/>
                <a:gd name="connsiteX51" fmla="*/ 3149 w 9894"/>
                <a:gd name="connsiteY51" fmla="*/ 9278 h 10000"/>
                <a:gd name="connsiteX52" fmla="*/ 3168 w 9894"/>
                <a:gd name="connsiteY52" fmla="*/ 10000 h 10000"/>
                <a:gd name="connsiteX53" fmla="*/ 3405 w 9894"/>
                <a:gd name="connsiteY53" fmla="*/ 9653 h 10000"/>
                <a:gd name="connsiteX54" fmla="*/ 3895 w 9894"/>
                <a:gd name="connsiteY54" fmla="*/ 9686 h 10000"/>
                <a:gd name="connsiteX55" fmla="*/ 3814 w 9894"/>
                <a:gd name="connsiteY55" fmla="*/ 8977 h 10000"/>
                <a:gd name="connsiteX56" fmla="*/ 4615 w 9894"/>
                <a:gd name="connsiteY56" fmla="*/ 8293 h 10000"/>
                <a:gd name="connsiteX57" fmla="*/ 4155 w 9894"/>
                <a:gd name="connsiteY57" fmla="*/ 7913 h 10000"/>
                <a:gd name="connsiteX58" fmla="*/ 3845 w 9894"/>
                <a:gd name="connsiteY58" fmla="*/ 8260 h 10000"/>
                <a:gd name="connsiteX59" fmla="*/ 3593 w 9894"/>
                <a:gd name="connsiteY59" fmla="*/ 7763 h 10000"/>
                <a:gd name="connsiteX60" fmla="*/ 3869 w 9894"/>
                <a:gd name="connsiteY60" fmla="*/ 7387 h 10000"/>
                <a:gd name="connsiteX61" fmla="*/ 4174 w 9894"/>
                <a:gd name="connsiteY61" fmla="*/ 6295 h 10000"/>
                <a:gd name="connsiteX62" fmla="*/ 3869 w 9894"/>
                <a:gd name="connsiteY62" fmla="*/ 5647 h 10000"/>
                <a:gd name="connsiteX63" fmla="*/ 4002 w 9894"/>
                <a:gd name="connsiteY63" fmla="*/ 5417 h 10000"/>
                <a:gd name="connsiteX64" fmla="*/ 4564 w 9894"/>
                <a:gd name="connsiteY64" fmla="*/ 5797 h 10000"/>
                <a:gd name="connsiteX65" fmla="*/ 4921 w 9894"/>
                <a:gd name="connsiteY65" fmla="*/ 6445 h 10000"/>
                <a:gd name="connsiteX66" fmla="*/ 5306 w 9894"/>
                <a:gd name="connsiteY66" fmla="*/ 6295 h 10000"/>
                <a:gd name="connsiteX67" fmla="*/ 5559 w 9894"/>
                <a:gd name="connsiteY67" fmla="*/ 6623 h 10000"/>
                <a:gd name="connsiteX68" fmla="*/ 5762 w 9894"/>
                <a:gd name="connsiteY68" fmla="*/ 6323 h 10000"/>
                <a:gd name="connsiteX69" fmla="*/ 5693 w 9894"/>
                <a:gd name="connsiteY69" fmla="*/ 5539 h 10000"/>
                <a:gd name="connsiteX70" fmla="*/ 5559 w 9894"/>
                <a:gd name="connsiteY70" fmla="*/ 5188 h 10000"/>
                <a:gd name="connsiteX71" fmla="*/ 5918 w 9894"/>
                <a:gd name="connsiteY71" fmla="*/ 4583 h 10000"/>
                <a:gd name="connsiteX0" fmla="*/ 5981 w 10000"/>
                <a:gd name="connsiteY0" fmla="*/ 4583 h 10000"/>
                <a:gd name="connsiteX1" fmla="*/ 5917 w 10000"/>
                <a:gd name="connsiteY1" fmla="*/ 4208 h 10000"/>
                <a:gd name="connsiteX2" fmla="*/ 5506 w 10000"/>
                <a:gd name="connsiteY2" fmla="*/ 3602 h 10000"/>
                <a:gd name="connsiteX3" fmla="*/ 5917 w 10000"/>
                <a:gd name="connsiteY3" fmla="*/ 3812 h 10000"/>
                <a:gd name="connsiteX4" fmla="*/ 10000 w 10000"/>
                <a:gd name="connsiteY4" fmla="*/ 3630 h 10000"/>
                <a:gd name="connsiteX5" fmla="*/ 9381 w 10000"/>
                <a:gd name="connsiteY5" fmla="*/ 3780 h 10000"/>
                <a:gd name="connsiteX6" fmla="*/ 8916 w 10000"/>
                <a:gd name="connsiteY6" fmla="*/ 3419 h 10000"/>
                <a:gd name="connsiteX7" fmla="*/ 8445 w 10000"/>
                <a:gd name="connsiteY7" fmla="*/ 3720 h 10000"/>
                <a:gd name="connsiteX8" fmla="*/ 8135 w 10000"/>
                <a:gd name="connsiteY8" fmla="*/ 3330 h 10000"/>
                <a:gd name="connsiteX9" fmla="*/ 8760 w 10000"/>
                <a:gd name="connsiteY9" fmla="*/ 3114 h 10000"/>
                <a:gd name="connsiteX10" fmla="*/ 8807 w 10000"/>
                <a:gd name="connsiteY10" fmla="*/ 2664 h 10000"/>
                <a:gd name="connsiteX11" fmla="*/ 8188 w 10000"/>
                <a:gd name="connsiteY11" fmla="*/ 2575 h 10000"/>
                <a:gd name="connsiteX12" fmla="*/ 7984 w 10000"/>
                <a:gd name="connsiteY12" fmla="*/ 2964 h 10000"/>
                <a:gd name="connsiteX13" fmla="*/ 7772 w 10000"/>
                <a:gd name="connsiteY13" fmla="*/ 2664 h 10000"/>
                <a:gd name="connsiteX14" fmla="*/ 6839 w 10000"/>
                <a:gd name="connsiteY14" fmla="*/ 2575 h 10000"/>
                <a:gd name="connsiteX15" fmla="*/ 6633 w 10000"/>
                <a:gd name="connsiteY15" fmla="*/ 2814 h 10000"/>
                <a:gd name="connsiteX16" fmla="*/ 6320 w 10000"/>
                <a:gd name="connsiteY16" fmla="*/ 2575 h 10000"/>
                <a:gd name="connsiteX17" fmla="*/ 5960 w 10000"/>
                <a:gd name="connsiteY17" fmla="*/ 3114 h 10000"/>
                <a:gd name="connsiteX18" fmla="*/ 5496 w 10000"/>
                <a:gd name="connsiteY18" fmla="*/ 2875 h 10000"/>
                <a:gd name="connsiteX19" fmla="*/ 5702 w 10000"/>
                <a:gd name="connsiteY19" fmla="*/ 1909 h 10000"/>
                <a:gd name="connsiteX20" fmla="*/ 6219 w 10000"/>
                <a:gd name="connsiteY20" fmla="*/ 2059 h 10000"/>
                <a:gd name="connsiteX21" fmla="*/ 6269 w 10000"/>
                <a:gd name="connsiteY21" fmla="*/ 994 h 10000"/>
                <a:gd name="connsiteX22" fmla="*/ 5599 w 10000"/>
                <a:gd name="connsiteY22" fmla="*/ 0 h 10000"/>
                <a:gd name="connsiteX23" fmla="*/ 5702 w 10000"/>
                <a:gd name="connsiteY23" fmla="*/ 1055 h 10000"/>
                <a:gd name="connsiteX24" fmla="*/ 5028 w 10000"/>
                <a:gd name="connsiteY24" fmla="*/ 1660 h 10000"/>
                <a:gd name="connsiteX25" fmla="*/ 4974 w 10000"/>
                <a:gd name="connsiteY25" fmla="*/ 2514 h 10000"/>
                <a:gd name="connsiteX26" fmla="*/ 4780 w 10000"/>
                <a:gd name="connsiteY26" fmla="*/ 2692 h 10000"/>
                <a:gd name="connsiteX27" fmla="*/ 4664 w 10000"/>
                <a:gd name="connsiteY27" fmla="*/ 2814 h 10000"/>
                <a:gd name="connsiteX28" fmla="*/ 4200 w 10000"/>
                <a:gd name="connsiteY28" fmla="*/ 1965 h 10000"/>
                <a:gd name="connsiteX29" fmla="*/ 3371 w 10000"/>
                <a:gd name="connsiteY29" fmla="*/ 1965 h 10000"/>
                <a:gd name="connsiteX30" fmla="*/ 2905 w 10000"/>
                <a:gd name="connsiteY30" fmla="*/ 2420 h 10000"/>
                <a:gd name="connsiteX31" fmla="*/ 2697 w 10000"/>
                <a:gd name="connsiteY31" fmla="*/ 3114 h 10000"/>
                <a:gd name="connsiteX32" fmla="*/ 2230 w 10000"/>
                <a:gd name="connsiteY32" fmla="*/ 2359 h 10000"/>
                <a:gd name="connsiteX33" fmla="*/ 1921 w 10000"/>
                <a:gd name="connsiteY33" fmla="*/ 1454 h 10000"/>
                <a:gd name="connsiteX34" fmla="*/ 1661 w 10000"/>
                <a:gd name="connsiteY34" fmla="*/ 1909 h 10000"/>
                <a:gd name="connsiteX35" fmla="*/ 1712 w 10000"/>
                <a:gd name="connsiteY35" fmla="*/ 2814 h 10000"/>
                <a:gd name="connsiteX36" fmla="*/ 1098 w 10000"/>
                <a:gd name="connsiteY36" fmla="*/ 2664 h 10000"/>
                <a:gd name="connsiteX37" fmla="*/ 907 w 10000"/>
                <a:gd name="connsiteY37" fmla="*/ 2692 h 10000"/>
                <a:gd name="connsiteX38" fmla="*/ 572 w 10000"/>
                <a:gd name="connsiteY38" fmla="*/ 3372 h 10000"/>
                <a:gd name="connsiteX39" fmla="*/ 777 w 10000"/>
                <a:gd name="connsiteY39" fmla="*/ 3907 h 10000"/>
                <a:gd name="connsiteX40" fmla="*/ 572 w 10000"/>
                <a:gd name="connsiteY40" fmla="*/ 4733 h 10000"/>
                <a:gd name="connsiteX41" fmla="*/ 208 w 10000"/>
                <a:gd name="connsiteY41" fmla="*/ 5188 h 10000"/>
                <a:gd name="connsiteX42" fmla="*/ 0 w 10000"/>
                <a:gd name="connsiteY42" fmla="*/ 5446 h 10000"/>
                <a:gd name="connsiteX43" fmla="*/ 73 w 10000"/>
                <a:gd name="connsiteY43" fmla="*/ 6323 h 10000"/>
                <a:gd name="connsiteX44" fmla="*/ 832 w 10000"/>
                <a:gd name="connsiteY44" fmla="*/ 7416 h 10000"/>
                <a:gd name="connsiteX45" fmla="*/ 1247 w 10000"/>
                <a:gd name="connsiteY45" fmla="*/ 7387 h 10000"/>
                <a:gd name="connsiteX46" fmla="*/ 1318 w 10000"/>
                <a:gd name="connsiteY46" fmla="*/ 7866 h 10000"/>
                <a:gd name="connsiteX47" fmla="*/ 1783 w 10000"/>
                <a:gd name="connsiteY47" fmla="*/ 8021 h 10000"/>
                <a:gd name="connsiteX48" fmla="*/ 2458 w 10000"/>
                <a:gd name="connsiteY48" fmla="*/ 8621 h 10000"/>
                <a:gd name="connsiteX49" fmla="*/ 2697 w 10000"/>
                <a:gd name="connsiteY49" fmla="*/ 9137 h 10000"/>
                <a:gd name="connsiteX50" fmla="*/ 3183 w 10000"/>
                <a:gd name="connsiteY50" fmla="*/ 9278 h 10000"/>
                <a:gd name="connsiteX51" fmla="*/ 3202 w 10000"/>
                <a:gd name="connsiteY51" fmla="*/ 10000 h 10000"/>
                <a:gd name="connsiteX52" fmla="*/ 3441 w 10000"/>
                <a:gd name="connsiteY52" fmla="*/ 9653 h 10000"/>
                <a:gd name="connsiteX53" fmla="*/ 3937 w 10000"/>
                <a:gd name="connsiteY53" fmla="*/ 9686 h 10000"/>
                <a:gd name="connsiteX54" fmla="*/ 3855 w 10000"/>
                <a:gd name="connsiteY54" fmla="*/ 8977 h 10000"/>
                <a:gd name="connsiteX55" fmla="*/ 4664 w 10000"/>
                <a:gd name="connsiteY55" fmla="*/ 8293 h 10000"/>
                <a:gd name="connsiteX56" fmla="*/ 4200 w 10000"/>
                <a:gd name="connsiteY56" fmla="*/ 7913 h 10000"/>
                <a:gd name="connsiteX57" fmla="*/ 3886 w 10000"/>
                <a:gd name="connsiteY57" fmla="*/ 8260 h 10000"/>
                <a:gd name="connsiteX58" fmla="*/ 3631 w 10000"/>
                <a:gd name="connsiteY58" fmla="*/ 7763 h 10000"/>
                <a:gd name="connsiteX59" fmla="*/ 3910 w 10000"/>
                <a:gd name="connsiteY59" fmla="*/ 7387 h 10000"/>
                <a:gd name="connsiteX60" fmla="*/ 4219 w 10000"/>
                <a:gd name="connsiteY60" fmla="*/ 6295 h 10000"/>
                <a:gd name="connsiteX61" fmla="*/ 3910 w 10000"/>
                <a:gd name="connsiteY61" fmla="*/ 5647 h 10000"/>
                <a:gd name="connsiteX62" fmla="*/ 4045 w 10000"/>
                <a:gd name="connsiteY62" fmla="*/ 5417 h 10000"/>
                <a:gd name="connsiteX63" fmla="*/ 4613 w 10000"/>
                <a:gd name="connsiteY63" fmla="*/ 5797 h 10000"/>
                <a:gd name="connsiteX64" fmla="*/ 4974 w 10000"/>
                <a:gd name="connsiteY64" fmla="*/ 6445 h 10000"/>
                <a:gd name="connsiteX65" fmla="*/ 5363 w 10000"/>
                <a:gd name="connsiteY65" fmla="*/ 6295 h 10000"/>
                <a:gd name="connsiteX66" fmla="*/ 5619 w 10000"/>
                <a:gd name="connsiteY66" fmla="*/ 6623 h 10000"/>
                <a:gd name="connsiteX67" fmla="*/ 5824 w 10000"/>
                <a:gd name="connsiteY67" fmla="*/ 6323 h 10000"/>
                <a:gd name="connsiteX68" fmla="*/ 5754 w 10000"/>
                <a:gd name="connsiteY68" fmla="*/ 5539 h 10000"/>
                <a:gd name="connsiteX69" fmla="*/ 5619 w 10000"/>
                <a:gd name="connsiteY69" fmla="*/ 5188 h 10000"/>
                <a:gd name="connsiteX70" fmla="*/ 5981 w 10000"/>
                <a:gd name="connsiteY70" fmla="*/ 4583 h 10000"/>
                <a:gd name="connsiteX0" fmla="*/ 5981 w 9381"/>
                <a:gd name="connsiteY0" fmla="*/ 4583 h 10000"/>
                <a:gd name="connsiteX1" fmla="*/ 5917 w 9381"/>
                <a:gd name="connsiteY1" fmla="*/ 4208 h 10000"/>
                <a:gd name="connsiteX2" fmla="*/ 5506 w 9381"/>
                <a:gd name="connsiteY2" fmla="*/ 3602 h 10000"/>
                <a:gd name="connsiteX3" fmla="*/ 5917 w 9381"/>
                <a:gd name="connsiteY3" fmla="*/ 3812 h 10000"/>
                <a:gd name="connsiteX4" fmla="*/ 9381 w 9381"/>
                <a:gd name="connsiteY4" fmla="*/ 3780 h 10000"/>
                <a:gd name="connsiteX5" fmla="*/ 8916 w 9381"/>
                <a:gd name="connsiteY5" fmla="*/ 3419 h 10000"/>
                <a:gd name="connsiteX6" fmla="*/ 8445 w 9381"/>
                <a:gd name="connsiteY6" fmla="*/ 3720 h 10000"/>
                <a:gd name="connsiteX7" fmla="*/ 8135 w 9381"/>
                <a:gd name="connsiteY7" fmla="*/ 3330 h 10000"/>
                <a:gd name="connsiteX8" fmla="*/ 8760 w 9381"/>
                <a:gd name="connsiteY8" fmla="*/ 3114 h 10000"/>
                <a:gd name="connsiteX9" fmla="*/ 8807 w 9381"/>
                <a:gd name="connsiteY9" fmla="*/ 2664 h 10000"/>
                <a:gd name="connsiteX10" fmla="*/ 8188 w 9381"/>
                <a:gd name="connsiteY10" fmla="*/ 2575 h 10000"/>
                <a:gd name="connsiteX11" fmla="*/ 7984 w 9381"/>
                <a:gd name="connsiteY11" fmla="*/ 2964 h 10000"/>
                <a:gd name="connsiteX12" fmla="*/ 7772 w 9381"/>
                <a:gd name="connsiteY12" fmla="*/ 2664 h 10000"/>
                <a:gd name="connsiteX13" fmla="*/ 6839 w 9381"/>
                <a:gd name="connsiteY13" fmla="*/ 2575 h 10000"/>
                <a:gd name="connsiteX14" fmla="*/ 6633 w 9381"/>
                <a:gd name="connsiteY14" fmla="*/ 2814 h 10000"/>
                <a:gd name="connsiteX15" fmla="*/ 6320 w 9381"/>
                <a:gd name="connsiteY15" fmla="*/ 2575 h 10000"/>
                <a:gd name="connsiteX16" fmla="*/ 5960 w 9381"/>
                <a:gd name="connsiteY16" fmla="*/ 3114 h 10000"/>
                <a:gd name="connsiteX17" fmla="*/ 5496 w 9381"/>
                <a:gd name="connsiteY17" fmla="*/ 2875 h 10000"/>
                <a:gd name="connsiteX18" fmla="*/ 5702 w 9381"/>
                <a:gd name="connsiteY18" fmla="*/ 1909 h 10000"/>
                <a:gd name="connsiteX19" fmla="*/ 6219 w 9381"/>
                <a:gd name="connsiteY19" fmla="*/ 2059 h 10000"/>
                <a:gd name="connsiteX20" fmla="*/ 6269 w 9381"/>
                <a:gd name="connsiteY20" fmla="*/ 994 h 10000"/>
                <a:gd name="connsiteX21" fmla="*/ 5599 w 9381"/>
                <a:gd name="connsiteY21" fmla="*/ 0 h 10000"/>
                <a:gd name="connsiteX22" fmla="*/ 5702 w 9381"/>
                <a:gd name="connsiteY22" fmla="*/ 1055 h 10000"/>
                <a:gd name="connsiteX23" fmla="*/ 5028 w 9381"/>
                <a:gd name="connsiteY23" fmla="*/ 1660 h 10000"/>
                <a:gd name="connsiteX24" fmla="*/ 4974 w 9381"/>
                <a:gd name="connsiteY24" fmla="*/ 2514 h 10000"/>
                <a:gd name="connsiteX25" fmla="*/ 4780 w 9381"/>
                <a:gd name="connsiteY25" fmla="*/ 2692 h 10000"/>
                <a:gd name="connsiteX26" fmla="*/ 4664 w 9381"/>
                <a:gd name="connsiteY26" fmla="*/ 2814 h 10000"/>
                <a:gd name="connsiteX27" fmla="*/ 4200 w 9381"/>
                <a:gd name="connsiteY27" fmla="*/ 1965 h 10000"/>
                <a:gd name="connsiteX28" fmla="*/ 3371 w 9381"/>
                <a:gd name="connsiteY28" fmla="*/ 1965 h 10000"/>
                <a:gd name="connsiteX29" fmla="*/ 2905 w 9381"/>
                <a:gd name="connsiteY29" fmla="*/ 2420 h 10000"/>
                <a:gd name="connsiteX30" fmla="*/ 2697 w 9381"/>
                <a:gd name="connsiteY30" fmla="*/ 3114 h 10000"/>
                <a:gd name="connsiteX31" fmla="*/ 2230 w 9381"/>
                <a:gd name="connsiteY31" fmla="*/ 2359 h 10000"/>
                <a:gd name="connsiteX32" fmla="*/ 1921 w 9381"/>
                <a:gd name="connsiteY32" fmla="*/ 1454 h 10000"/>
                <a:gd name="connsiteX33" fmla="*/ 1661 w 9381"/>
                <a:gd name="connsiteY33" fmla="*/ 1909 h 10000"/>
                <a:gd name="connsiteX34" fmla="*/ 1712 w 9381"/>
                <a:gd name="connsiteY34" fmla="*/ 2814 h 10000"/>
                <a:gd name="connsiteX35" fmla="*/ 1098 w 9381"/>
                <a:gd name="connsiteY35" fmla="*/ 2664 h 10000"/>
                <a:gd name="connsiteX36" fmla="*/ 907 w 9381"/>
                <a:gd name="connsiteY36" fmla="*/ 2692 h 10000"/>
                <a:gd name="connsiteX37" fmla="*/ 572 w 9381"/>
                <a:gd name="connsiteY37" fmla="*/ 3372 h 10000"/>
                <a:gd name="connsiteX38" fmla="*/ 777 w 9381"/>
                <a:gd name="connsiteY38" fmla="*/ 3907 h 10000"/>
                <a:gd name="connsiteX39" fmla="*/ 572 w 9381"/>
                <a:gd name="connsiteY39" fmla="*/ 4733 h 10000"/>
                <a:gd name="connsiteX40" fmla="*/ 208 w 9381"/>
                <a:gd name="connsiteY40" fmla="*/ 5188 h 10000"/>
                <a:gd name="connsiteX41" fmla="*/ 0 w 9381"/>
                <a:gd name="connsiteY41" fmla="*/ 5446 h 10000"/>
                <a:gd name="connsiteX42" fmla="*/ 73 w 9381"/>
                <a:gd name="connsiteY42" fmla="*/ 6323 h 10000"/>
                <a:gd name="connsiteX43" fmla="*/ 832 w 9381"/>
                <a:gd name="connsiteY43" fmla="*/ 7416 h 10000"/>
                <a:gd name="connsiteX44" fmla="*/ 1247 w 9381"/>
                <a:gd name="connsiteY44" fmla="*/ 7387 h 10000"/>
                <a:gd name="connsiteX45" fmla="*/ 1318 w 9381"/>
                <a:gd name="connsiteY45" fmla="*/ 7866 h 10000"/>
                <a:gd name="connsiteX46" fmla="*/ 1783 w 9381"/>
                <a:gd name="connsiteY46" fmla="*/ 8021 h 10000"/>
                <a:gd name="connsiteX47" fmla="*/ 2458 w 9381"/>
                <a:gd name="connsiteY47" fmla="*/ 8621 h 10000"/>
                <a:gd name="connsiteX48" fmla="*/ 2697 w 9381"/>
                <a:gd name="connsiteY48" fmla="*/ 9137 h 10000"/>
                <a:gd name="connsiteX49" fmla="*/ 3183 w 9381"/>
                <a:gd name="connsiteY49" fmla="*/ 9278 h 10000"/>
                <a:gd name="connsiteX50" fmla="*/ 3202 w 9381"/>
                <a:gd name="connsiteY50" fmla="*/ 10000 h 10000"/>
                <a:gd name="connsiteX51" fmla="*/ 3441 w 9381"/>
                <a:gd name="connsiteY51" fmla="*/ 9653 h 10000"/>
                <a:gd name="connsiteX52" fmla="*/ 3937 w 9381"/>
                <a:gd name="connsiteY52" fmla="*/ 9686 h 10000"/>
                <a:gd name="connsiteX53" fmla="*/ 3855 w 9381"/>
                <a:gd name="connsiteY53" fmla="*/ 8977 h 10000"/>
                <a:gd name="connsiteX54" fmla="*/ 4664 w 9381"/>
                <a:gd name="connsiteY54" fmla="*/ 8293 h 10000"/>
                <a:gd name="connsiteX55" fmla="*/ 4200 w 9381"/>
                <a:gd name="connsiteY55" fmla="*/ 7913 h 10000"/>
                <a:gd name="connsiteX56" fmla="*/ 3886 w 9381"/>
                <a:gd name="connsiteY56" fmla="*/ 8260 h 10000"/>
                <a:gd name="connsiteX57" fmla="*/ 3631 w 9381"/>
                <a:gd name="connsiteY57" fmla="*/ 7763 h 10000"/>
                <a:gd name="connsiteX58" fmla="*/ 3910 w 9381"/>
                <a:gd name="connsiteY58" fmla="*/ 7387 h 10000"/>
                <a:gd name="connsiteX59" fmla="*/ 4219 w 9381"/>
                <a:gd name="connsiteY59" fmla="*/ 6295 h 10000"/>
                <a:gd name="connsiteX60" fmla="*/ 3910 w 9381"/>
                <a:gd name="connsiteY60" fmla="*/ 5647 h 10000"/>
                <a:gd name="connsiteX61" fmla="*/ 4045 w 9381"/>
                <a:gd name="connsiteY61" fmla="*/ 5417 h 10000"/>
                <a:gd name="connsiteX62" fmla="*/ 4613 w 9381"/>
                <a:gd name="connsiteY62" fmla="*/ 5797 h 10000"/>
                <a:gd name="connsiteX63" fmla="*/ 4974 w 9381"/>
                <a:gd name="connsiteY63" fmla="*/ 6445 h 10000"/>
                <a:gd name="connsiteX64" fmla="*/ 5363 w 9381"/>
                <a:gd name="connsiteY64" fmla="*/ 6295 h 10000"/>
                <a:gd name="connsiteX65" fmla="*/ 5619 w 9381"/>
                <a:gd name="connsiteY65" fmla="*/ 6623 h 10000"/>
                <a:gd name="connsiteX66" fmla="*/ 5824 w 9381"/>
                <a:gd name="connsiteY66" fmla="*/ 6323 h 10000"/>
                <a:gd name="connsiteX67" fmla="*/ 5754 w 9381"/>
                <a:gd name="connsiteY67" fmla="*/ 5539 h 10000"/>
                <a:gd name="connsiteX68" fmla="*/ 5619 w 9381"/>
                <a:gd name="connsiteY68" fmla="*/ 5188 h 10000"/>
                <a:gd name="connsiteX69" fmla="*/ 5981 w 9381"/>
                <a:gd name="connsiteY69" fmla="*/ 4583 h 10000"/>
                <a:gd name="connsiteX0" fmla="*/ 6376 w 9504"/>
                <a:gd name="connsiteY0" fmla="*/ 4583 h 10000"/>
                <a:gd name="connsiteX1" fmla="*/ 6307 w 9504"/>
                <a:gd name="connsiteY1" fmla="*/ 4208 h 10000"/>
                <a:gd name="connsiteX2" fmla="*/ 5869 w 9504"/>
                <a:gd name="connsiteY2" fmla="*/ 3602 h 10000"/>
                <a:gd name="connsiteX3" fmla="*/ 6307 w 9504"/>
                <a:gd name="connsiteY3" fmla="*/ 3812 h 10000"/>
                <a:gd name="connsiteX4" fmla="*/ 9504 w 9504"/>
                <a:gd name="connsiteY4" fmla="*/ 3419 h 10000"/>
                <a:gd name="connsiteX5" fmla="*/ 9002 w 9504"/>
                <a:gd name="connsiteY5" fmla="*/ 3720 h 10000"/>
                <a:gd name="connsiteX6" fmla="*/ 8672 w 9504"/>
                <a:gd name="connsiteY6" fmla="*/ 3330 h 10000"/>
                <a:gd name="connsiteX7" fmla="*/ 9338 w 9504"/>
                <a:gd name="connsiteY7" fmla="*/ 3114 h 10000"/>
                <a:gd name="connsiteX8" fmla="*/ 9388 w 9504"/>
                <a:gd name="connsiteY8" fmla="*/ 2664 h 10000"/>
                <a:gd name="connsiteX9" fmla="*/ 8728 w 9504"/>
                <a:gd name="connsiteY9" fmla="*/ 2575 h 10000"/>
                <a:gd name="connsiteX10" fmla="*/ 8511 w 9504"/>
                <a:gd name="connsiteY10" fmla="*/ 2964 h 10000"/>
                <a:gd name="connsiteX11" fmla="*/ 8285 w 9504"/>
                <a:gd name="connsiteY11" fmla="*/ 2664 h 10000"/>
                <a:gd name="connsiteX12" fmla="*/ 7290 w 9504"/>
                <a:gd name="connsiteY12" fmla="*/ 2575 h 10000"/>
                <a:gd name="connsiteX13" fmla="*/ 7071 w 9504"/>
                <a:gd name="connsiteY13" fmla="*/ 2814 h 10000"/>
                <a:gd name="connsiteX14" fmla="*/ 6737 w 9504"/>
                <a:gd name="connsiteY14" fmla="*/ 2575 h 10000"/>
                <a:gd name="connsiteX15" fmla="*/ 6353 w 9504"/>
                <a:gd name="connsiteY15" fmla="*/ 3114 h 10000"/>
                <a:gd name="connsiteX16" fmla="*/ 5859 w 9504"/>
                <a:gd name="connsiteY16" fmla="*/ 2875 h 10000"/>
                <a:gd name="connsiteX17" fmla="*/ 6078 w 9504"/>
                <a:gd name="connsiteY17" fmla="*/ 1909 h 10000"/>
                <a:gd name="connsiteX18" fmla="*/ 6629 w 9504"/>
                <a:gd name="connsiteY18" fmla="*/ 2059 h 10000"/>
                <a:gd name="connsiteX19" fmla="*/ 6683 w 9504"/>
                <a:gd name="connsiteY19" fmla="*/ 994 h 10000"/>
                <a:gd name="connsiteX20" fmla="*/ 5968 w 9504"/>
                <a:gd name="connsiteY20" fmla="*/ 0 h 10000"/>
                <a:gd name="connsiteX21" fmla="*/ 6078 w 9504"/>
                <a:gd name="connsiteY21" fmla="*/ 1055 h 10000"/>
                <a:gd name="connsiteX22" fmla="*/ 5360 w 9504"/>
                <a:gd name="connsiteY22" fmla="*/ 1660 h 10000"/>
                <a:gd name="connsiteX23" fmla="*/ 5302 w 9504"/>
                <a:gd name="connsiteY23" fmla="*/ 2514 h 10000"/>
                <a:gd name="connsiteX24" fmla="*/ 5095 w 9504"/>
                <a:gd name="connsiteY24" fmla="*/ 2692 h 10000"/>
                <a:gd name="connsiteX25" fmla="*/ 4972 w 9504"/>
                <a:gd name="connsiteY25" fmla="*/ 2814 h 10000"/>
                <a:gd name="connsiteX26" fmla="*/ 4477 w 9504"/>
                <a:gd name="connsiteY26" fmla="*/ 1965 h 10000"/>
                <a:gd name="connsiteX27" fmla="*/ 3593 w 9504"/>
                <a:gd name="connsiteY27" fmla="*/ 1965 h 10000"/>
                <a:gd name="connsiteX28" fmla="*/ 3097 w 9504"/>
                <a:gd name="connsiteY28" fmla="*/ 2420 h 10000"/>
                <a:gd name="connsiteX29" fmla="*/ 2875 w 9504"/>
                <a:gd name="connsiteY29" fmla="*/ 3114 h 10000"/>
                <a:gd name="connsiteX30" fmla="*/ 2377 w 9504"/>
                <a:gd name="connsiteY30" fmla="*/ 2359 h 10000"/>
                <a:gd name="connsiteX31" fmla="*/ 2048 w 9504"/>
                <a:gd name="connsiteY31" fmla="*/ 1454 h 10000"/>
                <a:gd name="connsiteX32" fmla="*/ 1771 w 9504"/>
                <a:gd name="connsiteY32" fmla="*/ 1909 h 10000"/>
                <a:gd name="connsiteX33" fmla="*/ 1825 w 9504"/>
                <a:gd name="connsiteY33" fmla="*/ 2814 h 10000"/>
                <a:gd name="connsiteX34" fmla="*/ 1170 w 9504"/>
                <a:gd name="connsiteY34" fmla="*/ 2664 h 10000"/>
                <a:gd name="connsiteX35" fmla="*/ 967 w 9504"/>
                <a:gd name="connsiteY35" fmla="*/ 2692 h 10000"/>
                <a:gd name="connsiteX36" fmla="*/ 610 w 9504"/>
                <a:gd name="connsiteY36" fmla="*/ 3372 h 10000"/>
                <a:gd name="connsiteX37" fmla="*/ 828 w 9504"/>
                <a:gd name="connsiteY37" fmla="*/ 3907 h 10000"/>
                <a:gd name="connsiteX38" fmla="*/ 610 w 9504"/>
                <a:gd name="connsiteY38" fmla="*/ 4733 h 10000"/>
                <a:gd name="connsiteX39" fmla="*/ 222 w 9504"/>
                <a:gd name="connsiteY39" fmla="*/ 5188 h 10000"/>
                <a:gd name="connsiteX40" fmla="*/ 0 w 9504"/>
                <a:gd name="connsiteY40" fmla="*/ 5446 h 10000"/>
                <a:gd name="connsiteX41" fmla="*/ 78 w 9504"/>
                <a:gd name="connsiteY41" fmla="*/ 6323 h 10000"/>
                <a:gd name="connsiteX42" fmla="*/ 887 w 9504"/>
                <a:gd name="connsiteY42" fmla="*/ 7416 h 10000"/>
                <a:gd name="connsiteX43" fmla="*/ 1329 w 9504"/>
                <a:gd name="connsiteY43" fmla="*/ 7387 h 10000"/>
                <a:gd name="connsiteX44" fmla="*/ 1405 w 9504"/>
                <a:gd name="connsiteY44" fmla="*/ 7866 h 10000"/>
                <a:gd name="connsiteX45" fmla="*/ 1901 w 9504"/>
                <a:gd name="connsiteY45" fmla="*/ 8021 h 10000"/>
                <a:gd name="connsiteX46" fmla="*/ 2620 w 9504"/>
                <a:gd name="connsiteY46" fmla="*/ 8621 h 10000"/>
                <a:gd name="connsiteX47" fmla="*/ 2875 w 9504"/>
                <a:gd name="connsiteY47" fmla="*/ 9137 h 10000"/>
                <a:gd name="connsiteX48" fmla="*/ 3393 w 9504"/>
                <a:gd name="connsiteY48" fmla="*/ 9278 h 10000"/>
                <a:gd name="connsiteX49" fmla="*/ 3413 w 9504"/>
                <a:gd name="connsiteY49" fmla="*/ 10000 h 10000"/>
                <a:gd name="connsiteX50" fmla="*/ 3668 w 9504"/>
                <a:gd name="connsiteY50" fmla="*/ 9653 h 10000"/>
                <a:gd name="connsiteX51" fmla="*/ 4197 w 9504"/>
                <a:gd name="connsiteY51" fmla="*/ 9686 h 10000"/>
                <a:gd name="connsiteX52" fmla="*/ 4109 w 9504"/>
                <a:gd name="connsiteY52" fmla="*/ 8977 h 10000"/>
                <a:gd name="connsiteX53" fmla="*/ 4972 w 9504"/>
                <a:gd name="connsiteY53" fmla="*/ 8293 h 10000"/>
                <a:gd name="connsiteX54" fmla="*/ 4477 w 9504"/>
                <a:gd name="connsiteY54" fmla="*/ 7913 h 10000"/>
                <a:gd name="connsiteX55" fmla="*/ 4142 w 9504"/>
                <a:gd name="connsiteY55" fmla="*/ 8260 h 10000"/>
                <a:gd name="connsiteX56" fmla="*/ 3871 w 9504"/>
                <a:gd name="connsiteY56" fmla="*/ 7763 h 10000"/>
                <a:gd name="connsiteX57" fmla="*/ 4168 w 9504"/>
                <a:gd name="connsiteY57" fmla="*/ 7387 h 10000"/>
                <a:gd name="connsiteX58" fmla="*/ 4497 w 9504"/>
                <a:gd name="connsiteY58" fmla="*/ 6295 h 10000"/>
                <a:gd name="connsiteX59" fmla="*/ 4168 w 9504"/>
                <a:gd name="connsiteY59" fmla="*/ 5647 h 10000"/>
                <a:gd name="connsiteX60" fmla="*/ 4312 w 9504"/>
                <a:gd name="connsiteY60" fmla="*/ 5417 h 10000"/>
                <a:gd name="connsiteX61" fmla="*/ 4917 w 9504"/>
                <a:gd name="connsiteY61" fmla="*/ 5797 h 10000"/>
                <a:gd name="connsiteX62" fmla="*/ 5302 w 9504"/>
                <a:gd name="connsiteY62" fmla="*/ 6445 h 10000"/>
                <a:gd name="connsiteX63" fmla="*/ 5717 w 9504"/>
                <a:gd name="connsiteY63" fmla="*/ 6295 h 10000"/>
                <a:gd name="connsiteX64" fmla="*/ 5990 w 9504"/>
                <a:gd name="connsiteY64" fmla="*/ 6623 h 10000"/>
                <a:gd name="connsiteX65" fmla="*/ 6208 w 9504"/>
                <a:gd name="connsiteY65" fmla="*/ 6323 h 10000"/>
                <a:gd name="connsiteX66" fmla="*/ 6134 w 9504"/>
                <a:gd name="connsiteY66" fmla="*/ 5539 h 10000"/>
                <a:gd name="connsiteX67" fmla="*/ 5990 w 9504"/>
                <a:gd name="connsiteY67" fmla="*/ 5188 h 10000"/>
                <a:gd name="connsiteX68" fmla="*/ 6376 w 9504"/>
                <a:gd name="connsiteY68" fmla="*/ 4583 h 10000"/>
                <a:gd name="connsiteX0" fmla="*/ 6709 w 10000"/>
                <a:gd name="connsiteY0" fmla="*/ 4583 h 10000"/>
                <a:gd name="connsiteX1" fmla="*/ 6636 w 10000"/>
                <a:gd name="connsiteY1" fmla="*/ 4208 h 10000"/>
                <a:gd name="connsiteX2" fmla="*/ 6175 w 10000"/>
                <a:gd name="connsiteY2" fmla="*/ 3602 h 10000"/>
                <a:gd name="connsiteX3" fmla="*/ 6636 w 10000"/>
                <a:gd name="connsiteY3" fmla="*/ 3812 h 10000"/>
                <a:gd name="connsiteX4" fmla="*/ 10000 w 10000"/>
                <a:gd name="connsiteY4" fmla="*/ 3239 h 10000"/>
                <a:gd name="connsiteX5" fmla="*/ 9472 w 10000"/>
                <a:gd name="connsiteY5" fmla="*/ 3720 h 10000"/>
                <a:gd name="connsiteX6" fmla="*/ 9125 w 10000"/>
                <a:gd name="connsiteY6" fmla="*/ 3330 h 10000"/>
                <a:gd name="connsiteX7" fmla="*/ 9825 w 10000"/>
                <a:gd name="connsiteY7" fmla="*/ 3114 h 10000"/>
                <a:gd name="connsiteX8" fmla="*/ 9878 w 10000"/>
                <a:gd name="connsiteY8" fmla="*/ 2664 h 10000"/>
                <a:gd name="connsiteX9" fmla="*/ 9184 w 10000"/>
                <a:gd name="connsiteY9" fmla="*/ 2575 h 10000"/>
                <a:gd name="connsiteX10" fmla="*/ 8955 w 10000"/>
                <a:gd name="connsiteY10" fmla="*/ 2964 h 10000"/>
                <a:gd name="connsiteX11" fmla="*/ 8717 w 10000"/>
                <a:gd name="connsiteY11" fmla="*/ 2664 h 10000"/>
                <a:gd name="connsiteX12" fmla="*/ 7670 w 10000"/>
                <a:gd name="connsiteY12" fmla="*/ 2575 h 10000"/>
                <a:gd name="connsiteX13" fmla="*/ 7440 w 10000"/>
                <a:gd name="connsiteY13" fmla="*/ 2814 h 10000"/>
                <a:gd name="connsiteX14" fmla="*/ 7089 w 10000"/>
                <a:gd name="connsiteY14" fmla="*/ 2575 h 10000"/>
                <a:gd name="connsiteX15" fmla="*/ 6685 w 10000"/>
                <a:gd name="connsiteY15" fmla="*/ 3114 h 10000"/>
                <a:gd name="connsiteX16" fmla="*/ 6165 w 10000"/>
                <a:gd name="connsiteY16" fmla="*/ 2875 h 10000"/>
                <a:gd name="connsiteX17" fmla="*/ 6395 w 10000"/>
                <a:gd name="connsiteY17" fmla="*/ 1909 h 10000"/>
                <a:gd name="connsiteX18" fmla="*/ 6975 w 10000"/>
                <a:gd name="connsiteY18" fmla="*/ 2059 h 10000"/>
                <a:gd name="connsiteX19" fmla="*/ 7032 w 10000"/>
                <a:gd name="connsiteY19" fmla="*/ 994 h 10000"/>
                <a:gd name="connsiteX20" fmla="*/ 6279 w 10000"/>
                <a:gd name="connsiteY20" fmla="*/ 0 h 10000"/>
                <a:gd name="connsiteX21" fmla="*/ 6395 w 10000"/>
                <a:gd name="connsiteY21" fmla="*/ 1055 h 10000"/>
                <a:gd name="connsiteX22" fmla="*/ 5640 w 10000"/>
                <a:gd name="connsiteY22" fmla="*/ 1660 h 10000"/>
                <a:gd name="connsiteX23" fmla="*/ 5579 w 10000"/>
                <a:gd name="connsiteY23" fmla="*/ 2514 h 10000"/>
                <a:gd name="connsiteX24" fmla="*/ 5361 w 10000"/>
                <a:gd name="connsiteY24" fmla="*/ 2692 h 10000"/>
                <a:gd name="connsiteX25" fmla="*/ 5231 w 10000"/>
                <a:gd name="connsiteY25" fmla="*/ 2814 h 10000"/>
                <a:gd name="connsiteX26" fmla="*/ 4711 w 10000"/>
                <a:gd name="connsiteY26" fmla="*/ 1965 h 10000"/>
                <a:gd name="connsiteX27" fmla="*/ 3781 w 10000"/>
                <a:gd name="connsiteY27" fmla="*/ 1965 h 10000"/>
                <a:gd name="connsiteX28" fmla="*/ 3259 w 10000"/>
                <a:gd name="connsiteY28" fmla="*/ 2420 h 10000"/>
                <a:gd name="connsiteX29" fmla="*/ 3025 w 10000"/>
                <a:gd name="connsiteY29" fmla="*/ 3114 h 10000"/>
                <a:gd name="connsiteX30" fmla="*/ 2501 w 10000"/>
                <a:gd name="connsiteY30" fmla="*/ 2359 h 10000"/>
                <a:gd name="connsiteX31" fmla="*/ 2155 w 10000"/>
                <a:gd name="connsiteY31" fmla="*/ 1454 h 10000"/>
                <a:gd name="connsiteX32" fmla="*/ 1863 w 10000"/>
                <a:gd name="connsiteY32" fmla="*/ 1909 h 10000"/>
                <a:gd name="connsiteX33" fmla="*/ 1920 w 10000"/>
                <a:gd name="connsiteY33" fmla="*/ 2814 h 10000"/>
                <a:gd name="connsiteX34" fmla="*/ 1231 w 10000"/>
                <a:gd name="connsiteY34" fmla="*/ 2664 h 10000"/>
                <a:gd name="connsiteX35" fmla="*/ 1017 w 10000"/>
                <a:gd name="connsiteY35" fmla="*/ 2692 h 10000"/>
                <a:gd name="connsiteX36" fmla="*/ 642 w 10000"/>
                <a:gd name="connsiteY36" fmla="*/ 3372 h 10000"/>
                <a:gd name="connsiteX37" fmla="*/ 871 w 10000"/>
                <a:gd name="connsiteY37" fmla="*/ 3907 h 10000"/>
                <a:gd name="connsiteX38" fmla="*/ 642 w 10000"/>
                <a:gd name="connsiteY38" fmla="*/ 4733 h 10000"/>
                <a:gd name="connsiteX39" fmla="*/ 234 w 10000"/>
                <a:gd name="connsiteY39" fmla="*/ 5188 h 10000"/>
                <a:gd name="connsiteX40" fmla="*/ 0 w 10000"/>
                <a:gd name="connsiteY40" fmla="*/ 5446 h 10000"/>
                <a:gd name="connsiteX41" fmla="*/ 82 w 10000"/>
                <a:gd name="connsiteY41" fmla="*/ 6323 h 10000"/>
                <a:gd name="connsiteX42" fmla="*/ 933 w 10000"/>
                <a:gd name="connsiteY42" fmla="*/ 7416 h 10000"/>
                <a:gd name="connsiteX43" fmla="*/ 1398 w 10000"/>
                <a:gd name="connsiteY43" fmla="*/ 7387 h 10000"/>
                <a:gd name="connsiteX44" fmla="*/ 1478 w 10000"/>
                <a:gd name="connsiteY44" fmla="*/ 7866 h 10000"/>
                <a:gd name="connsiteX45" fmla="*/ 2000 w 10000"/>
                <a:gd name="connsiteY45" fmla="*/ 8021 h 10000"/>
                <a:gd name="connsiteX46" fmla="*/ 2757 w 10000"/>
                <a:gd name="connsiteY46" fmla="*/ 8621 h 10000"/>
                <a:gd name="connsiteX47" fmla="*/ 3025 w 10000"/>
                <a:gd name="connsiteY47" fmla="*/ 9137 h 10000"/>
                <a:gd name="connsiteX48" fmla="*/ 3570 w 10000"/>
                <a:gd name="connsiteY48" fmla="*/ 9278 h 10000"/>
                <a:gd name="connsiteX49" fmla="*/ 3591 w 10000"/>
                <a:gd name="connsiteY49" fmla="*/ 10000 h 10000"/>
                <a:gd name="connsiteX50" fmla="*/ 3859 w 10000"/>
                <a:gd name="connsiteY50" fmla="*/ 9653 h 10000"/>
                <a:gd name="connsiteX51" fmla="*/ 4416 w 10000"/>
                <a:gd name="connsiteY51" fmla="*/ 9686 h 10000"/>
                <a:gd name="connsiteX52" fmla="*/ 4323 w 10000"/>
                <a:gd name="connsiteY52" fmla="*/ 8977 h 10000"/>
                <a:gd name="connsiteX53" fmla="*/ 5231 w 10000"/>
                <a:gd name="connsiteY53" fmla="*/ 8293 h 10000"/>
                <a:gd name="connsiteX54" fmla="*/ 4711 w 10000"/>
                <a:gd name="connsiteY54" fmla="*/ 7913 h 10000"/>
                <a:gd name="connsiteX55" fmla="*/ 4358 w 10000"/>
                <a:gd name="connsiteY55" fmla="*/ 8260 h 10000"/>
                <a:gd name="connsiteX56" fmla="*/ 4073 w 10000"/>
                <a:gd name="connsiteY56" fmla="*/ 7763 h 10000"/>
                <a:gd name="connsiteX57" fmla="*/ 4386 w 10000"/>
                <a:gd name="connsiteY57" fmla="*/ 7387 h 10000"/>
                <a:gd name="connsiteX58" fmla="*/ 4732 w 10000"/>
                <a:gd name="connsiteY58" fmla="*/ 6295 h 10000"/>
                <a:gd name="connsiteX59" fmla="*/ 4386 w 10000"/>
                <a:gd name="connsiteY59" fmla="*/ 5647 h 10000"/>
                <a:gd name="connsiteX60" fmla="*/ 4537 w 10000"/>
                <a:gd name="connsiteY60" fmla="*/ 5417 h 10000"/>
                <a:gd name="connsiteX61" fmla="*/ 5174 w 10000"/>
                <a:gd name="connsiteY61" fmla="*/ 5797 h 10000"/>
                <a:gd name="connsiteX62" fmla="*/ 5579 w 10000"/>
                <a:gd name="connsiteY62" fmla="*/ 6445 h 10000"/>
                <a:gd name="connsiteX63" fmla="*/ 6015 w 10000"/>
                <a:gd name="connsiteY63" fmla="*/ 6295 h 10000"/>
                <a:gd name="connsiteX64" fmla="*/ 6303 w 10000"/>
                <a:gd name="connsiteY64" fmla="*/ 6623 h 10000"/>
                <a:gd name="connsiteX65" fmla="*/ 6532 w 10000"/>
                <a:gd name="connsiteY65" fmla="*/ 6323 h 10000"/>
                <a:gd name="connsiteX66" fmla="*/ 6454 w 10000"/>
                <a:gd name="connsiteY66" fmla="*/ 5539 h 10000"/>
                <a:gd name="connsiteX67" fmla="*/ 6303 w 10000"/>
                <a:gd name="connsiteY67" fmla="*/ 5188 h 10000"/>
                <a:gd name="connsiteX68" fmla="*/ 6709 w 10000"/>
                <a:gd name="connsiteY68" fmla="*/ 4583 h 10000"/>
                <a:gd name="connsiteX0" fmla="*/ 6709 w 10000"/>
                <a:gd name="connsiteY0" fmla="*/ 4583 h 10000"/>
                <a:gd name="connsiteX1" fmla="*/ 6636 w 10000"/>
                <a:gd name="connsiteY1" fmla="*/ 4208 h 10000"/>
                <a:gd name="connsiteX2" fmla="*/ 6175 w 10000"/>
                <a:gd name="connsiteY2" fmla="*/ 3602 h 10000"/>
                <a:gd name="connsiteX3" fmla="*/ 6636 w 10000"/>
                <a:gd name="connsiteY3" fmla="*/ 3812 h 10000"/>
                <a:gd name="connsiteX4" fmla="*/ 10000 w 10000"/>
                <a:gd name="connsiteY4" fmla="*/ 3239 h 10000"/>
                <a:gd name="connsiteX5" fmla="*/ 9472 w 10000"/>
                <a:gd name="connsiteY5" fmla="*/ 3720 h 10000"/>
                <a:gd name="connsiteX6" fmla="*/ 9125 w 10000"/>
                <a:gd name="connsiteY6" fmla="*/ 3330 h 10000"/>
                <a:gd name="connsiteX7" fmla="*/ 9825 w 10000"/>
                <a:gd name="connsiteY7" fmla="*/ 3114 h 10000"/>
                <a:gd name="connsiteX8" fmla="*/ 9878 w 10000"/>
                <a:gd name="connsiteY8" fmla="*/ 2664 h 10000"/>
                <a:gd name="connsiteX9" fmla="*/ 9184 w 10000"/>
                <a:gd name="connsiteY9" fmla="*/ 2575 h 10000"/>
                <a:gd name="connsiteX10" fmla="*/ 8955 w 10000"/>
                <a:gd name="connsiteY10" fmla="*/ 2964 h 10000"/>
                <a:gd name="connsiteX11" fmla="*/ 8717 w 10000"/>
                <a:gd name="connsiteY11" fmla="*/ 2664 h 10000"/>
                <a:gd name="connsiteX12" fmla="*/ 7670 w 10000"/>
                <a:gd name="connsiteY12" fmla="*/ 2575 h 10000"/>
                <a:gd name="connsiteX13" fmla="*/ 7440 w 10000"/>
                <a:gd name="connsiteY13" fmla="*/ 2814 h 10000"/>
                <a:gd name="connsiteX14" fmla="*/ 7089 w 10000"/>
                <a:gd name="connsiteY14" fmla="*/ 2575 h 10000"/>
                <a:gd name="connsiteX15" fmla="*/ 6685 w 10000"/>
                <a:gd name="connsiteY15" fmla="*/ 3114 h 10000"/>
                <a:gd name="connsiteX16" fmla="*/ 6165 w 10000"/>
                <a:gd name="connsiteY16" fmla="*/ 2875 h 10000"/>
                <a:gd name="connsiteX17" fmla="*/ 6395 w 10000"/>
                <a:gd name="connsiteY17" fmla="*/ 1909 h 10000"/>
                <a:gd name="connsiteX18" fmla="*/ 6975 w 10000"/>
                <a:gd name="connsiteY18" fmla="*/ 2059 h 10000"/>
                <a:gd name="connsiteX19" fmla="*/ 7032 w 10000"/>
                <a:gd name="connsiteY19" fmla="*/ 994 h 10000"/>
                <a:gd name="connsiteX20" fmla="*/ 6279 w 10000"/>
                <a:gd name="connsiteY20" fmla="*/ 0 h 10000"/>
                <a:gd name="connsiteX21" fmla="*/ 6395 w 10000"/>
                <a:gd name="connsiteY21" fmla="*/ 1055 h 10000"/>
                <a:gd name="connsiteX22" fmla="*/ 5640 w 10000"/>
                <a:gd name="connsiteY22" fmla="*/ 1660 h 10000"/>
                <a:gd name="connsiteX23" fmla="*/ 5579 w 10000"/>
                <a:gd name="connsiteY23" fmla="*/ 2514 h 10000"/>
                <a:gd name="connsiteX24" fmla="*/ 5361 w 10000"/>
                <a:gd name="connsiteY24" fmla="*/ 2692 h 10000"/>
                <a:gd name="connsiteX25" fmla="*/ 5231 w 10000"/>
                <a:gd name="connsiteY25" fmla="*/ 2814 h 10000"/>
                <a:gd name="connsiteX26" fmla="*/ 4711 w 10000"/>
                <a:gd name="connsiteY26" fmla="*/ 1965 h 10000"/>
                <a:gd name="connsiteX27" fmla="*/ 3781 w 10000"/>
                <a:gd name="connsiteY27" fmla="*/ 1965 h 10000"/>
                <a:gd name="connsiteX28" fmla="*/ 3259 w 10000"/>
                <a:gd name="connsiteY28" fmla="*/ 2420 h 10000"/>
                <a:gd name="connsiteX29" fmla="*/ 3025 w 10000"/>
                <a:gd name="connsiteY29" fmla="*/ 3114 h 10000"/>
                <a:gd name="connsiteX30" fmla="*/ 2501 w 10000"/>
                <a:gd name="connsiteY30" fmla="*/ 2359 h 10000"/>
                <a:gd name="connsiteX31" fmla="*/ 2155 w 10000"/>
                <a:gd name="connsiteY31" fmla="*/ 1454 h 10000"/>
                <a:gd name="connsiteX32" fmla="*/ 1863 w 10000"/>
                <a:gd name="connsiteY32" fmla="*/ 1909 h 10000"/>
                <a:gd name="connsiteX33" fmla="*/ 1920 w 10000"/>
                <a:gd name="connsiteY33" fmla="*/ 2814 h 10000"/>
                <a:gd name="connsiteX34" fmla="*/ 1231 w 10000"/>
                <a:gd name="connsiteY34" fmla="*/ 2664 h 10000"/>
                <a:gd name="connsiteX35" fmla="*/ 1017 w 10000"/>
                <a:gd name="connsiteY35" fmla="*/ 2692 h 10000"/>
                <a:gd name="connsiteX36" fmla="*/ 642 w 10000"/>
                <a:gd name="connsiteY36" fmla="*/ 3372 h 10000"/>
                <a:gd name="connsiteX37" fmla="*/ 871 w 10000"/>
                <a:gd name="connsiteY37" fmla="*/ 3907 h 10000"/>
                <a:gd name="connsiteX38" fmla="*/ 642 w 10000"/>
                <a:gd name="connsiteY38" fmla="*/ 4733 h 10000"/>
                <a:gd name="connsiteX39" fmla="*/ 234 w 10000"/>
                <a:gd name="connsiteY39" fmla="*/ 5188 h 10000"/>
                <a:gd name="connsiteX40" fmla="*/ 0 w 10000"/>
                <a:gd name="connsiteY40" fmla="*/ 5446 h 10000"/>
                <a:gd name="connsiteX41" fmla="*/ 82 w 10000"/>
                <a:gd name="connsiteY41" fmla="*/ 6323 h 10000"/>
                <a:gd name="connsiteX42" fmla="*/ 933 w 10000"/>
                <a:gd name="connsiteY42" fmla="*/ 7416 h 10000"/>
                <a:gd name="connsiteX43" fmla="*/ 1398 w 10000"/>
                <a:gd name="connsiteY43" fmla="*/ 7387 h 10000"/>
                <a:gd name="connsiteX44" fmla="*/ 1478 w 10000"/>
                <a:gd name="connsiteY44" fmla="*/ 7866 h 10000"/>
                <a:gd name="connsiteX45" fmla="*/ 2000 w 10000"/>
                <a:gd name="connsiteY45" fmla="*/ 8021 h 10000"/>
                <a:gd name="connsiteX46" fmla="*/ 2757 w 10000"/>
                <a:gd name="connsiteY46" fmla="*/ 8621 h 10000"/>
                <a:gd name="connsiteX47" fmla="*/ 3025 w 10000"/>
                <a:gd name="connsiteY47" fmla="*/ 9137 h 10000"/>
                <a:gd name="connsiteX48" fmla="*/ 3570 w 10000"/>
                <a:gd name="connsiteY48" fmla="*/ 9278 h 10000"/>
                <a:gd name="connsiteX49" fmla="*/ 3591 w 10000"/>
                <a:gd name="connsiteY49" fmla="*/ 10000 h 10000"/>
                <a:gd name="connsiteX50" fmla="*/ 3859 w 10000"/>
                <a:gd name="connsiteY50" fmla="*/ 9653 h 10000"/>
                <a:gd name="connsiteX51" fmla="*/ 4416 w 10000"/>
                <a:gd name="connsiteY51" fmla="*/ 9686 h 10000"/>
                <a:gd name="connsiteX52" fmla="*/ 4323 w 10000"/>
                <a:gd name="connsiteY52" fmla="*/ 8977 h 10000"/>
                <a:gd name="connsiteX53" fmla="*/ 5231 w 10000"/>
                <a:gd name="connsiteY53" fmla="*/ 8293 h 10000"/>
                <a:gd name="connsiteX54" fmla="*/ 4711 w 10000"/>
                <a:gd name="connsiteY54" fmla="*/ 7913 h 10000"/>
                <a:gd name="connsiteX55" fmla="*/ 4358 w 10000"/>
                <a:gd name="connsiteY55" fmla="*/ 8260 h 10000"/>
                <a:gd name="connsiteX56" fmla="*/ 4073 w 10000"/>
                <a:gd name="connsiteY56" fmla="*/ 7763 h 10000"/>
                <a:gd name="connsiteX57" fmla="*/ 4386 w 10000"/>
                <a:gd name="connsiteY57" fmla="*/ 7387 h 10000"/>
                <a:gd name="connsiteX58" fmla="*/ 4732 w 10000"/>
                <a:gd name="connsiteY58" fmla="*/ 6295 h 10000"/>
                <a:gd name="connsiteX59" fmla="*/ 4386 w 10000"/>
                <a:gd name="connsiteY59" fmla="*/ 5647 h 10000"/>
                <a:gd name="connsiteX60" fmla="*/ 4537 w 10000"/>
                <a:gd name="connsiteY60" fmla="*/ 5417 h 10000"/>
                <a:gd name="connsiteX61" fmla="*/ 5174 w 10000"/>
                <a:gd name="connsiteY61" fmla="*/ 5797 h 10000"/>
                <a:gd name="connsiteX62" fmla="*/ 5579 w 10000"/>
                <a:gd name="connsiteY62" fmla="*/ 6445 h 10000"/>
                <a:gd name="connsiteX63" fmla="*/ 6015 w 10000"/>
                <a:gd name="connsiteY63" fmla="*/ 6295 h 10000"/>
                <a:gd name="connsiteX64" fmla="*/ 6303 w 10000"/>
                <a:gd name="connsiteY64" fmla="*/ 6623 h 10000"/>
                <a:gd name="connsiteX65" fmla="*/ 6532 w 10000"/>
                <a:gd name="connsiteY65" fmla="*/ 6323 h 10000"/>
                <a:gd name="connsiteX66" fmla="*/ 6454 w 10000"/>
                <a:gd name="connsiteY66" fmla="*/ 5539 h 10000"/>
                <a:gd name="connsiteX67" fmla="*/ 6303 w 10000"/>
                <a:gd name="connsiteY67" fmla="*/ 5188 h 10000"/>
                <a:gd name="connsiteX68" fmla="*/ 6709 w 10000"/>
                <a:gd name="connsiteY68" fmla="*/ 4583 h 10000"/>
                <a:gd name="connsiteX0" fmla="*/ 6709 w 10000"/>
                <a:gd name="connsiteY0" fmla="*/ 4583 h 10000"/>
                <a:gd name="connsiteX1" fmla="*/ 6636 w 10000"/>
                <a:gd name="connsiteY1" fmla="*/ 4208 h 10000"/>
                <a:gd name="connsiteX2" fmla="*/ 6175 w 10000"/>
                <a:gd name="connsiteY2" fmla="*/ 3602 h 10000"/>
                <a:gd name="connsiteX3" fmla="*/ 6636 w 10000"/>
                <a:gd name="connsiteY3" fmla="*/ 3812 h 10000"/>
                <a:gd name="connsiteX4" fmla="*/ 10000 w 10000"/>
                <a:gd name="connsiteY4" fmla="*/ 3239 h 10000"/>
                <a:gd name="connsiteX5" fmla="*/ 9472 w 10000"/>
                <a:gd name="connsiteY5" fmla="*/ 3720 h 10000"/>
                <a:gd name="connsiteX6" fmla="*/ 9125 w 10000"/>
                <a:gd name="connsiteY6" fmla="*/ 3330 h 10000"/>
                <a:gd name="connsiteX7" fmla="*/ 9825 w 10000"/>
                <a:gd name="connsiteY7" fmla="*/ 3114 h 10000"/>
                <a:gd name="connsiteX8" fmla="*/ 9184 w 10000"/>
                <a:gd name="connsiteY8" fmla="*/ 2575 h 10000"/>
                <a:gd name="connsiteX9" fmla="*/ 8955 w 10000"/>
                <a:gd name="connsiteY9" fmla="*/ 2964 h 10000"/>
                <a:gd name="connsiteX10" fmla="*/ 8717 w 10000"/>
                <a:gd name="connsiteY10" fmla="*/ 2664 h 10000"/>
                <a:gd name="connsiteX11" fmla="*/ 7670 w 10000"/>
                <a:gd name="connsiteY11" fmla="*/ 2575 h 10000"/>
                <a:gd name="connsiteX12" fmla="*/ 7440 w 10000"/>
                <a:gd name="connsiteY12" fmla="*/ 2814 h 10000"/>
                <a:gd name="connsiteX13" fmla="*/ 7089 w 10000"/>
                <a:gd name="connsiteY13" fmla="*/ 2575 h 10000"/>
                <a:gd name="connsiteX14" fmla="*/ 6685 w 10000"/>
                <a:gd name="connsiteY14" fmla="*/ 3114 h 10000"/>
                <a:gd name="connsiteX15" fmla="*/ 6165 w 10000"/>
                <a:gd name="connsiteY15" fmla="*/ 2875 h 10000"/>
                <a:gd name="connsiteX16" fmla="*/ 6395 w 10000"/>
                <a:gd name="connsiteY16" fmla="*/ 1909 h 10000"/>
                <a:gd name="connsiteX17" fmla="*/ 6975 w 10000"/>
                <a:gd name="connsiteY17" fmla="*/ 2059 h 10000"/>
                <a:gd name="connsiteX18" fmla="*/ 7032 w 10000"/>
                <a:gd name="connsiteY18" fmla="*/ 994 h 10000"/>
                <a:gd name="connsiteX19" fmla="*/ 6279 w 10000"/>
                <a:gd name="connsiteY19" fmla="*/ 0 h 10000"/>
                <a:gd name="connsiteX20" fmla="*/ 6395 w 10000"/>
                <a:gd name="connsiteY20" fmla="*/ 1055 h 10000"/>
                <a:gd name="connsiteX21" fmla="*/ 5640 w 10000"/>
                <a:gd name="connsiteY21" fmla="*/ 1660 h 10000"/>
                <a:gd name="connsiteX22" fmla="*/ 5579 w 10000"/>
                <a:gd name="connsiteY22" fmla="*/ 2514 h 10000"/>
                <a:gd name="connsiteX23" fmla="*/ 5361 w 10000"/>
                <a:gd name="connsiteY23" fmla="*/ 2692 h 10000"/>
                <a:gd name="connsiteX24" fmla="*/ 5231 w 10000"/>
                <a:gd name="connsiteY24" fmla="*/ 2814 h 10000"/>
                <a:gd name="connsiteX25" fmla="*/ 4711 w 10000"/>
                <a:gd name="connsiteY25" fmla="*/ 1965 h 10000"/>
                <a:gd name="connsiteX26" fmla="*/ 3781 w 10000"/>
                <a:gd name="connsiteY26" fmla="*/ 1965 h 10000"/>
                <a:gd name="connsiteX27" fmla="*/ 3259 w 10000"/>
                <a:gd name="connsiteY27" fmla="*/ 2420 h 10000"/>
                <a:gd name="connsiteX28" fmla="*/ 3025 w 10000"/>
                <a:gd name="connsiteY28" fmla="*/ 3114 h 10000"/>
                <a:gd name="connsiteX29" fmla="*/ 2501 w 10000"/>
                <a:gd name="connsiteY29" fmla="*/ 2359 h 10000"/>
                <a:gd name="connsiteX30" fmla="*/ 2155 w 10000"/>
                <a:gd name="connsiteY30" fmla="*/ 1454 h 10000"/>
                <a:gd name="connsiteX31" fmla="*/ 1863 w 10000"/>
                <a:gd name="connsiteY31" fmla="*/ 1909 h 10000"/>
                <a:gd name="connsiteX32" fmla="*/ 1920 w 10000"/>
                <a:gd name="connsiteY32" fmla="*/ 2814 h 10000"/>
                <a:gd name="connsiteX33" fmla="*/ 1231 w 10000"/>
                <a:gd name="connsiteY33" fmla="*/ 2664 h 10000"/>
                <a:gd name="connsiteX34" fmla="*/ 1017 w 10000"/>
                <a:gd name="connsiteY34" fmla="*/ 2692 h 10000"/>
                <a:gd name="connsiteX35" fmla="*/ 642 w 10000"/>
                <a:gd name="connsiteY35" fmla="*/ 3372 h 10000"/>
                <a:gd name="connsiteX36" fmla="*/ 871 w 10000"/>
                <a:gd name="connsiteY36" fmla="*/ 3907 h 10000"/>
                <a:gd name="connsiteX37" fmla="*/ 642 w 10000"/>
                <a:gd name="connsiteY37" fmla="*/ 4733 h 10000"/>
                <a:gd name="connsiteX38" fmla="*/ 234 w 10000"/>
                <a:gd name="connsiteY38" fmla="*/ 5188 h 10000"/>
                <a:gd name="connsiteX39" fmla="*/ 0 w 10000"/>
                <a:gd name="connsiteY39" fmla="*/ 5446 h 10000"/>
                <a:gd name="connsiteX40" fmla="*/ 82 w 10000"/>
                <a:gd name="connsiteY40" fmla="*/ 6323 h 10000"/>
                <a:gd name="connsiteX41" fmla="*/ 933 w 10000"/>
                <a:gd name="connsiteY41" fmla="*/ 7416 h 10000"/>
                <a:gd name="connsiteX42" fmla="*/ 1398 w 10000"/>
                <a:gd name="connsiteY42" fmla="*/ 7387 h 10000"/>
                <a:gd name="connsiteX43" fmla="*/ 1478 w 10000"/>
                <a:gd name="connsiteY43" fmla="*/ 7866 h 10000"/>
                <a:gd name="connsiteX44" fmla="*/ 2000 w 10000"/>
                <a:gd name="connsiteY44" fmla="*/ 8021 h 10000"/>
                <a:gd name="connsiteX45" fmla="*/ 2757 w 10000"/>
                <a:gd name="connsiteY45" fmla="*/ 8621 h 10000"/>
                <a:gd name="connsiteX46" fmla="*/ 3025 w 10000"/>
                <a:gd name="connsiteY46" fmla="*/ 9137 h 10000"/>
                <a:gd name="connsiteX47" fmla="*/ 3570 w 10000"/>
                <a:gd name="connsiteY47" fmla="*/ 9278 h 10000"/>
                <a:gd name="connsiteX48" fmla="*/ 3591 w 10000"/>
                <a:gd name="connsiteY48" fmla="*/ 10000 h 10000"/>
                <a:gd name="connsiteX49" fmla="*/ 3859 w 10000"/>
                <a:gd name="connsiteY49" fmla="*/ 9653 h 10000"/>
                <a:gd name="connsiteX50" fmla="*/ 4416 w 10000"/>
                <a:gd name="connsiteY50" fmla="*/ 9686 h 10000"/>
                <a:gd name="connsiteX51" fmla="*/ 4323 w 10000"/>
                <a:gd name="connsiteY51" fmla="*/ 8977 h 10000"/>
                <a:gd name="connsiteX52" fmla="*/ 5231 w 10000"/>
                <a:gd name="connsiteY52" fmla="*/ 8293 h 10000"/>
                <a:gd name="connsiteX53" fmla="*/ 4711 w 10000"/>
                <a:gd name="connsiteY53" fmla="*/ 7913 h 10000"/>
                <a:gd name="connsiteX54" fmla="*/ 4358 w 10000"/>
                <a:gd name="connsiteY54" fmla="*/ 8260 h 10000"/>
                <a:gd name="connsiteX55" fmla="*/ 4073 w 10000"/>
                <a:gd name="connsiteY55" fmla="*/ 7763 h 10000"/>
                <a:gd name="connsiteX56" fmla="*/ 4386 w 10000"/>
                <a:gd name="connsiteY56" fmla="*/ 7387 h 10000"/>
                <a:gd name="connsiteX57" fmla="*/ 4732 w 10000"/>
                <a:gd name="connsiteY57" fmla="*/ 6295 h 10000"/>
                <a:gd name="connsiteX58" fmla="*/ 4386 w 10000"/>
                <a:gd name="connsiteY58" fmla="*/ 5647 h 10000"/>
                <a:gd name="connsiteX59" fmla="*/ 4537 w 10000"/>
                <a:gd name="connsiteY59" fmla="*/ 5417 h 10000"/>
                <a:gd name="connsiteX60" fmla="*/ 5174 w 10000"/>
                <a:gd name="connsiteY60" fmla="*/ 5797 h 10000"/>
                <a:gd name="connsiteX61" fmla="*/ 5579 w 10000"/>
                <a:gd name="connsiteY61" fmla="*/ 6445 h 10000"/>
                <a:gd name="connsiteX62" fmla="*/ 6015 w 10000"/>
                <a:gd name="connsiteY62" fmla="*/ 6295 h 10000"/>
                <a:gd name="connsiteX63" fmla="*/ 6303 w 10000"/>
                <a:gd name="connsiteY63" fmla="*/ 6623 h 10000"/>
                <a:gd name="connsiteX64" fmla="*/ 6532 w 10000"/>
                <a:gd name="connsiteY64" fmla="*/ 6323 h 10000"/>
                <a:gd name="connsiteX65" fmla="*/ 6454 w 10000"/>
                <a:gd name="connsiteY65" fmla="*/ 5539 h 10000"/>
                <a:gd name="connsiteX66" fmla="*/ 6303 w 10000"/>
                <a:gd name="connsiteY66" fmla="*/ 5188 h 10000"/>
                <a:gd name="connsiteX67" fmla="*/ 6709 w 10000"/>
                <a:gd name="connsiteY67" fmla="*/ 4583 h 10000"/>
                <a:gd name="connsiteX0" fmla="*/ 6709 w 10000"/>
                <a:gd name="connsiteY0" fmla="*/ 4583 h 10000"/>
                <a:gd name="connsiteX1" fmla="*/ 6636 w 10000"/>
                <a:gd name="connsiteY1" fmla="*/ 4208 h 10000"/>
                <a:gd name="connsiteX2" fmla="*/ 6175 w 10000"/>
                <a:gd name="connsiteY2" fmla="*/ 3602 h 10000"/>
                <a:gd name="connsiteX3" fmla="*/ 6636 w 10000"/>
                <a:gd name="connsiteY3" fmla="*/ 3812 h 10000"/>
                <a:gd name="connsiteX4" fmla="*/ 10000 w 10000"/>
                <a:gd name="connsiteY4" fmla="*/ 3239 h 10000"/>
                <a:gd name="connsiteX5" fmla="*/ 9472 w 10000"/>
                <a:gd name="connsiteY5" fmla="*/ 3720 h 10000"/>
                <a:gd name="connsiteX6" fmla="*/ 9125 w 10000"/>
                <a:gd name="connsiteY6" fmla="*/ 3330 h 10000"/>
                <a:gd name="connsiteX7" fmla="*/ 9825 w 10000"/>
                <a:gd name="connsiteY7" fmla="*/ 3114 h 10000"/>
                <a:gd name="connsiteX8" fmla="*/ 9184 w 10000"/>
                <a:gd name="connsiteY8" fmla="*/ 2575 h 10000"/>
                <a:gd name="connsiteX9" fmla="*/ 8955 w 10000"/>
                <a:gd name="connsiteY9" fmla="*/ 2964 h 10000"/>
                <a:gd name="connsiteX10" fmla="*/ 8717 w 10000"/>
                <a:gd name="connsiteY10" fmla="*/ 2664 h 10000"/>
                <a:gd name="connsiteX11" fmla="*/ 7670 w 10000"/>
                <a:gd name="connsiteY11" fmla="*/ 2575 h 10000"/>
                <a:gd name="connsiteX12" fmla="*/ 7440 w 10000"/>
                <a:gd name="connsiteY12" fmla="*/ 2814 h 10000"/>
                <a:gd name="connsiteX13" fmla="*/ 7089 w 10000"/>
                <a:gd name="connsiteY13" fmla="*/ 2575 h 10000"/>
                <a:gd name="connsiteX14" fmla="*/ 6685 w 10000"/>
                <a:gd name="connsiteY14" fmla="*/ 3114 h 10000"/>
                <a:gd name="connsiteX15" fmla="*/ 6165 w 10000"/>
                <a:gd name="connsiteY15" fmla="*/ 2875 h 10000"/>
                <a:gd name="connsiteX16" fmla="*/ 6395 w 10000"/>
                <a:gd name="connsiteY16" fmla="*/ 1909 h 10000"/>
                <a:gd name="connsiteX17" fmla="*/ 6975 w 10000"/>
                <a:gd name="connsiteY17" fmla="*/ 2059 h 10000"/>
                <a:gd name="connsiteX18" fmla="*/ 7032 w 10000"/>
                <a:gd name="connsiteY18" fmla="*/ 994 h 10000"/>
                <a:gd name="connsiteX19" fmla="*/ 6279 w 10000"/>
                <a:gd name="connsiteY19" fmla="*/ 0 h 10000"/>
                <a:gd name="connsiteX20" fmla="*/ 6395 w 10000"/>
                <a:gd name="connsiteY20" fmla="*/ 1055 h 10000"/>
                <a:gd name="connsiteX21" fmla="*/ 5640 w 10000"/>
                <a:gd name="connsiteY21" fmla="*/ 1660 h 10000"/>
                <a:gd name="connsiteX22" fmla="*/ 5579 w 10000"/>
                <a:gd name="connsiteY22" fmla="*/ 2514 h 10000"/>
                <a:gd name="connsiteX23" fmla="*/ 5361 w 10000"/>
                <a:gd name="connsiteY23" fmla="*/ 2692 h 10000"/>
                <a:gd name="connsiteX24" fmla="*/ 5231 w 10000"/>
                <a:gd name="connsiteY24" fmla="*/ 2814 h 10000"/>
                <a:gd name="connsiteX25" fmla="*/ 4711 w 10000"/>
                <a:gd name="connsiteY25" fmla="*/ 1965 h 10000"/>
                <a:gd name="connsiteX26" fmla="*/ 3781 w 10000"/>
                <a:gd name="connsiteY26" fmla="*/ 1965 h 10000"/>
                <a:gd name="connsiteX27" fmla="*/ 3259 w 10000"/>
                <a:gd name="connsiteY27" fmla="*/ 2420 h 10000"/>
                <a:gd name="connsiteX28" fmla="*/ 3025 w 10000"/>
                <a:gd name="connsiteY28" fmla="*/ 3114 h 10000"/>
                <a:gd name="connsiteX29" fmla="*/ 2501 w 10000"/>
                <a:gd name="connsiteY29" fmla="*/ 2359 h 10000"/>
                <a:gd name="connsiteX30" fmla="*/ 2155 w 10000"/>
                <a:gd name="connsiteY30" fmla="*/ 1454 h 10000"/>
                <a:gd name="connsiteX31" fmla="*/ 1863 w 10000"/>
                <a:gd name="connsiteY31" fmla="*/ 1909 h 10000"/>
                <a:gd name="connsiteX32" fmla="*/ 1920 w 10000"/>
                <a:gd name="connsiteY32" fmla="*/ 2814 h 10000"/>
                <a:gd name="connsiteX33" fmla="*/ 1231 w 10000"/>
                <a:gd name="connsiteY33" fmla="*/ 2664 h 10000"/>
                <a:gd name="connsiteX34" fmla="*/ 1017 w 10000"/>
                <a:gd name="connsiteY34" fmla="*/ 2692 h 10000"/>
                <a:gd name="connsiteX35" fmla="*/ 642 w 10000"/>
                <a:gd name="connsiteY35" fmla="*/ 3372 h 10000"/>
                <a:gd name="connsiteX36" fmla="*/ 871 w 10000"/>
                <a:gd name="connsiteY36" fmla="*/ 3907 h 10000"/>
                <a:gd name="connsiteX37" fmla="*/ 642 w 10000"/>
                <a:gd name="connsiteY37" fmla="*/ 4733 h 10000"/>
                <a:gd name="connsiteX38" fmla="*/ 234 w 10000"/>
                <a:gd name="connsiteY38" fmla="*/ 5188 h 10000"/>
                <a:gd name="connsiteX39" fmla="*/ 0 w 10000"/>
                <a:gd name="connsiteY39" fmla="*/ 5446 h 10000"/>
                <a:gd name="connsiteX40" fmla="*/ 82 w 10000"/>
                <a:gd name="connsiteY40" fmla="*/ 6323 h 10000"/>
                <a:gd name="connsiteX41" fmla="*/ 933 w 10000"/>
                <a:gd name="connsiteY41" fmla="*/ 7416 h 10000"/>
                <a:gd name="connsiteX42" fmla="*/ 1398 w 10000"/>
                <a:gd name="connsiteY42" fmla="*/ 7387 h 10000"/>
                <a:gd name="connsiteX43" fmla="*/ 1478 w 10000"/>
                <a:gd name="connsiteY43" fmla="*/ 7866 h 10000"/>
                <a:gd name="connsiteX44" fmla="*/ 2000 w 10000"/>
                <a:gd name="connsiteY44" fmla="*/ 8021 h 10000"/>
                <a:gd name="connsiteX45" fmla="*/ 2757 w 10000"/>
                <a:gd name="connsiteY45" fmla="*/ 8621 h 10000"/>
                <a:gd name="connsiteX46" fmla="*/ 3025 w 10000"/>
                <a:gd name="connsiteY46" fmla="*/ 9137 h 10000"/>
                <a:gd name="connsiteX47" fmla="*/ 3570 w 10000"/>
                <a:gd name="connsiteY47" fmla="*/ 9278 h 10000"/>
                <a:gd name="connsiteX48" fmla="*/ 3591 w 10000"/>
                <a:gd name="connsiteY48" fmla="*/ 10000 h 10000"/>
                <a:gd name="connsiteX49" fmla="*/ 3859 w 10000"/>
                <a:gd name="connsiteY49" fmla="*/ 9653 h 10000"/>
                <a:gd name="connsiteX50" fmla="*/ 4416 w 10000"/>
                <a:gd name="connsiteY50" fmla="*/ 9686 h 10000"/>
                <a:gd name="connsiteX51" fmla="*/ 4323 w 10000"/>
                <a:gd name="connsiteY51" fmla="*/ 8977 h 10000"/>
                <a:gd name="connsiteX52" fmla="*/ 5231 w 10000"/>
                <a:gd name="connsiteY52" fmla="*/ 8293 h 10000"/>
                <a:gd name="connsiteX53" fmla="*/ 4711 w 10000"/>
                <a:gd name="connsiteY53" fmla="*/ 7913 h 10000"/>
                <a:gd name="connsiteX54" fmla="*/ 4358 w 10000"/>
                <a:gd name="connsiteY54" fmla="*/ 8260 h 10000"/>
                <a:gd name="connsiteX55" fmla="*/ 4073 w 10000"/>
                <a:gd name="connsiteY55" fmla="*/ 7763 h 10000"/>
                <a:gd name="connsiteX56" fmla="*/ 4386 w 10000"/>
                <a:gd name="connsiteY56" fmla="*/ 7387 h 10000"/>
                <a:gd name="connsiteX57" fmla="*/ 4732 w 10000"/>
                <a:gd name="connsiteY57" fmla="*/ 6295 h 10000"/>
                <a:gd name="connsiteX58" fmla="*/ 4386 w 10000"/>
                <a:gd name="connsiteY58" fmla="*/ 5647 h 10000"/>
                <a:gd name="connsiteX59" fmla="*/ 4537 w 10000"/>
                <a:gd name="connsiteY59" fmla="*/ 5417 h 10000"/>
                <a:gd name="connsiteX60" fmla="*/ 5174 w 10000"/>
                <a:gd name="connsiteY60" fmla="*/ 5797 h 10000"/>
                <a:gd name="connsiteX61" fmla="*/ 5579 w 10000"/>
                <a:gd name="connsiteY61" fmla="*/ 6445 h 10000"/>
                <a:gd name="connsiteX62" fmla="*/ 6015 w 10000"/>
                <a:gd name="connsiteY62" fmla="*/ 6295 h 10000"/>
                <a:gd name="connsiteX63" fmla="*/ 6303 w 10000"/>
                <a:gd name="connsiteY63" fmla="*/ 6623 h 10000"/>
                <a:gd name="connsiteX64" fmla="*/ 6532 w 10000"/>
                <a:gd name="connsiteY64" fmla="*/ 6323 h 10000"/>
                <a:gd name="connsiteX65" fmla="*/ 6454 w 10000"/>
                <a:gd name="connsiteY65" fmla="*/ 5539 h 10000"/>
                <a:gd name="connsiteX66" fmla="*/ 6303 w 10000"/>
                <a:gd name="connsiteY66" fmla="*/ 5188 h 10000"/>
                <a:gd name="connsiteX67" fmla="*/ 6709 w 10000"/>
                <a:gd name="connsiteY67" fmla="*/ 4583 h 10000"/>
                <a:gd name="connsiteX0" fmla="*/ 6709 w 9825"/>
                <a:gd name="connsiteY0" fmla="*/ 4583 h 10000"/>
                <a:gd name="connsiteX1" fmla="*/ 6636 w 9825"/>
                <a:gd name="connsiteY1" fmla="*/ 4208 h 10000"/>
                <a:gd name="connsiteX2" fmla="*/ 6175 w 9825"/>
                <a:gd name="connsiteY2" fmla="*/ 3602 h 10000"/>
                <a:gd name="connsiteX3" fmla="*/ 6636 w 9825"/>
                <a:gd name="connsiteY3" fmla="*/ 3812 h 10000"/>
                <a:gd name="connsiteX4" fmla="*/ 9472 w 9825"/>
                <a:gd name="connsiteY4" fmla="*/ 3720 h 10000"/>
                <a:gd name="connsiteX5" fmla="*/ 9125 w 9825"/>
                <a:gd name="connsiteY5" fmla="*/ 3330 h 10000"/>
                <a:gd name="connsiteX6" fmla="*/ 9825 w 9825"/>
                <a:gd name="connsiteY6" fmla="*/ 3114 h 10000"/>
                <a:gd name="connsiteX7" fmla="*/ 9184 w 9825"/>
                <a:gd name="connsiteY7" fmla="*/ 2575 h 10000"/>
                <a:gd name="connsiteX8" fmla="*/ 8955 w 9825"/>
                <a:gd name="connsiteY8" fmla="*/ 2964 h 10000"/>
                <a:gd name="connsiteX9" fmla="*/ 8717 w 9825"/>
                <a:gd name="connsiteY9" fmla="*/ 2664 h 10000"/>
                <a:gd name="connsiteX10" fmla="*/ 7670 w 9825"/>
                <a:gd name="connsiteY10" fmla="*/ 2575 h 10000"/>
                <a:gd name="connsiteX11" fmla="*/ 7440 w 9825"/>
                <a:gd name="connsiteY11" fmla="*/ 2814 h 10000"/>
                <a:gd name="connsiteX12" fmla="*/ 7089 w 9825"/>
                <a:gd name="connsiteY12" fmla="*/ 2575 h 10000"/>
                <a:gd name="connsiteX13" fmla="*/ 6685 w 9825"/>
                <a:gd name="connsiteY13" fmla="*/ 3114 h 10000"/>
                <a:gd name="connsiteX14" fmla="*/ 6165 w 9825"/>
                <a:gd name="connsiteY14" fmla="*/ 2875 h 10000"/>
                <a:gd name="connsiteX15" fmla="*/ 6395 w 9825"/>
                <a:gd name="connsiteY15" fmla="*/ 1909 h 10000"/>
                <a:gd name="connsiteX16" fmla="*/ 6975 w 9825"/>
                <a:gd name="connsiteY16" fmla="*/ 2059 h 10000"/>
                <a:gd name="connsiteX17" fmla="*/ 7032 w 9825"/>
                <a:gd name="connsiteY17" fmla="*/ 994 h 10000"/>
                <a:gd name="connsiteX18" fmla="*/ 6279 w 9825"/>
                <a:gd name="connsiteY18" fmla="*/ 0 h 10000"/>
                <a:gd name="connsiteX19" fmla="*/ 6395 w 9825"/>
                <a:gd name="connsiteY19" fmla="*/ 1055 h 10000"/>
                <a:gd name="connsiteX20" fmla="*/ 5640 w 9825"/>
                <a:gd name="connsiteY20" fmla="*/ 1660 h 10000"/>
                <a:gd name="connsiteX21" fmla="*/ 5579 w 9825"/>
                <a:gd name="connsiteY21" fmla="*/ 2514 h 10000"/>
                <a:gd name="connsiteX22" fmla="*/ 5361 w 9825"/>
                <a:gd name="connsiteY22" fmla="*/ 2692 h 10000"/>
                <a:gd name="connsiteX23" fmla="*/ 5231 w 9825"/>
                <a:gd name="connsiteY23" fmla="*/ 2814 h 10000"/>
                <a:gd name="connsiteX24" fmla="*/ 4711 w 9825"/>
                <a:gd name="connsiteY24" fmla="*/ 1965 h 10000"/>
                <a:gd name="connsiteX25" fmla="*/ 3781 w 9825"/>
                <a:gd name="connsiteY25" fmla="*/ 1965 h 10000"/>
                <a:gd name="connsiteX26" fmla="*/ 3259 w 9825"/>
                <a:gd name="connsiteY26" fmla="*/ 2420 h 10000"/>
                <a:gd name="connsiteX27" fmla="*/ 3025 w 9825"/>
                <a:gd name="connsiteY27" fmla="*/ 3114 h 10000"/>
                <a:gd name="connsiteX28" fmla="*/ 2501 w 9825"/>
                <a:gd name="connsiteY28" fmla="*/ 2359 h 10000"/>
                <a:gd name="connsiteX29" fmla="*/ 2155 w 9825"/>
                <a:gd name="connsiteY29" fmla="*/ 1454 h 10000"/>
                <a:gd name="connsiteX30" fmla="*/ 1863 w 9825"/>
                <a:gd name="connsiteY30" fmla="*/ 1909 h 10000"/>
                <a:gd name="connsiteX31" fmla="*/ 1920 w 9825"/>
                <a:gd name="connsiteY31" fmla="*/ 2814 h 10000"/>
                <a:gd name="connsiteX32" fmla="*/ 1231 w 9825"/>
                <a:gd name="connsiteY32" fmla="*/ 2664 h 10000"/>
                <a:gd name="connsiteX33" fmla="*/ 1017 w 9825"/>
                <a:gd name="connsiteY33" fmla="*/ 2692 h 10000"/>
                <a:gd name="connsiteX34" fmla="*/ 642 w 9825"/>
                <a:gd name="connsiteY34" fmla="*/ 3372 h 10000"/>
                <a:gd name="connsiteX35" fmla="*/ 871 w 9825"/>
                <a:gd name="connsiteY35" fmla="*/ 3907 h 10000"/>
                <a:gd name="connsiteX36" fmla="*/ 642 w 9825"/>
                <a:gd name="connsiteY36" fmla="*/ 4733 h 10000"/>
                <a:gd name="connsiteX37" fmla="*/ 234 w 9825"/>
                <a:gd name="connsiteY37" fmla="*/ 5188 h 10000"/>
                <a:gd name="connsiteX38" fmla="*/ 0 w 9825"/>
                <a:gd name="connsiteY38" fmla="*/ 5446 h 10000"/>
                <a:gd name="connsiteX39" fmla="*/ 82 w 9825"/>
                <a:gd name="connsiteY39" fmla="*/ 6323 h 10000"/>
                <a:gd name="connsiteX40" fmla="*/ 933 w 9825"/>
                <a:gd name="connsiteY40" fmla="*/ 7416 h 10000"/>
                <a:gd name="connsiteX41" fmla="*/ 1398 w 9825"/>
                <a:gd name="connsiteY41" fmla="*/ 7387 h 10000"/>
                <a:gd name="connsiteX42" fmla="*/ 1478 w 9825"/>
                <a:gd name="connsiteY42" fmla="*/ 7866 h 10000"/>
                <a:gd name="connsiteX43" fmla="*/ 2000 w 9825"/>
                <a:gd name="connsiteY43" fmla="*/ 8021 h 10000"/>
                <a:gd name="connsiteX44" fmla="*/ 2757 w 9825"/>
                <a:gd name="connsiteY44" fmla="*/ 8621 h 10000"/>
                <a:gd name="connsiteX45" fmla="*/ 3025 w 9825"/>
                <a:gd name="connsiteY45" fmla="*/ 9137 h 10000"/>
                <a:gd name="connsiteX46" fmla="*/ 3570 w 9825"/>
                <a:gd name="connsiteY46" fmla="*/ 9278 h 10000"/>
                <a:gd name="connsiteX47" fmla="*/ 3591 w 9825"/>
                <a:gd name="connsiteY47" fmla="*/ 10000 h 10000"/>
                <a:gd name="connsiteX48" fmla="*/ 3859 w 9825"/>
                <a:gd name="connsiteY48" fmla="*/ 9653 h 10000"/>
                <a:gd name="connsiteX49" fmla="*/ 4416 w 9825"/>
                <a:gd name="connsiteY49" fmla="*/ 9686 h 10000"/>
                <a:gd name="connsiteX50" fmla="*/ 4323 w 9825"/>
                <a:gd name="connsiteY50" fmla="*/ 8977 h 10000"/>
                <a:gd name="connsiteX51" fmla="*/ 5231 w 9825"/>
                <a:gd name="connsiteY51" fmla="*/ 8293 h 10000"/>
                <a:gd name="connsiteX52" fmla="*/ 4711 w 9825"/>
                <a:gd name="connsiteY52" fmla="*/ 7913 h 10000"/>
                <a:gd name="connsiteX53" fmla="*/ 4358 w 9825"/>
                <a:gd name="connsiteY53" fmla="*/ 8260 h 10000"/>
                <a:gd name="connsiteX54" fmla="*/ 4073 w 9825"/>
                <a:gd name="connsiteY54" fmla="*/ 7763 h 10000"/>
                <a:gd name="connsiteX55" fmla="*/ 4386 w 9825"/>
                <a:gd name="connsiteY55" fmla="*/ 7387 h 10000"/>
                <a:gd name="connsiteX56" fmla="*/ 4732 w 9825"/>
                <a:gd name="connsiteY56" fmla="*/ 6295 h 10000"/>
                <a:gd name="connsiteX57" fmla="*/ 4386 w 9825"/>
                <a:gd name="connsiteY57" fmla="*/ 5647 h 10000"/>
                <a:gd name="connsiteX58" fmla="*/ 4537 w 9825"/>
                <a:gd name="connsiteY58" fmla="*/ 5417 h 10000"/>
                <a:gd name="connsiteX59" fmla="*/ 5174 w 9825"/>
                <a:gd name="connsiteY59" fmla="*/ 5797 h 10000"/>
                <a:gd name="connsiteX60" fmla="*/ 5579 w 9825"/>
                <a:gd name="connsiteY60" fmla="*/ 6445 h 10000"/>
                <a:gd name="connsiteX61" fmla="*/ 6015 w 9825"/>
                <a:gd name="connsiteY61" fmla="*/ 6295 h 10000"/>
                <a:gd name="connsiteX62" fmla="*/ 6303 w 9825"/>
                <a:gd name="connsiteY62" fmla="*/ 6623 h 10000"/>
                <a:gd name="connsiteX63" fmla="*/ 6532 w 9825"/>
                <a:gd name="connsiteY63" fmla="*/ 6323 h 10000"/>
                <a:gd name="connsiteX64" fmla="*/ 6454 w 9825"/>
                <a:gd name="connsiteY64" fmla="*/ 5539 h 10000"/>
                <a:gd name="connsiteX65" fmla="*/ 6303 w 9825"/>
                <a:gd name="connsiteY65" fmla="*/ 5188 h 10000"/>
                <a:gd name="connsiteX66" fmla="*/ 6709 w 9825"/>
                <a:gd name="connsiteY66" fmla="*/ 4583 h 10000"/>
                <a:gd name="connsiteX0" fmla="*/ 6828 w 9641"/>
                <a:gd name="connsiteY0" fmla="*/ 4583 h 10000"/>
                <a:gd name="connsiteX1" fmla="*/ 6754 w 9641"/>
                <a:gd name="connsiteY1" fmla="*/ 4208 h 10000"/>
                <a:gd name="connsiteX2" fmla="*/ 6285 w 9641"/>
                <a:gd name="connsiteY2" fmla="*/ 3602 h 10000"/>
                <a:gd name="connsiteX3" fmla="*/ 6754 w 9641"/>
                <a:gd name="connsiteY3" fmla="*/ 3812 h 10000"/>
                <a:gd name="connsiteX4" fmla="*/ 9641 w 9641"/>
                <a:gd name="connsiteY4" fmla="*/ 3720 h 10000"/>
                <a:gd name="connsiteX5" fmla="*/ 9288 w 9641"/>
                <a:gd name="connsiteY5" fmla="*/ 3330 h 10000"/>
                <a:gd name="connsiteX6" fmla="*/ 9348 w 9641"/>
                <a:gd name="connsiteY6" fmla="*/ 2575 h 10000"/>
                <a:gd name="connsiteX7" fmla="*/ 9115 w 9641"/>
                <a:gd name="connsiteY7" fmla="*/ 2964 h 10000"/>
                <a:gd name="connsiteX8" fmla="*/ 8872 w 9641"/>
                <a:gd name="connsiteY8" fmla="*/ 2664 h 10000"/>
                <a:gd name="connsiteX9" fmla="*/ 7807 w 9641"/>
                <a:gd name="connsiteY9" fmla="*/ 2575 h 10000"/>
                <a:gd name="connsiteX10" fmla="*/ 7573 w 9641"/>
                <a:gd name="connsiteY10" fmla="*/ 2814 h 10000"/>
                <a:gd name="connsiteX11" fmla="*/ 7215 w 9641"/>
                <a:gd name="connsiteY11" fmla="*/ 2575 h 10000"/>
                <a:gd name="connsiteX12" fmla="*/ 6804 w 9641"/>
                <a:gd name="connsiteY12" fmla="*/ 3114 h 10000"/>
                <a:gd name="connsiteX13" fmla="*/ 6275 w 9641"/>
                <a:gd name="connsiteY13" fmla="*/ 2875 h 10000"/>
                <a:gd name="connsiteX14" fmla="*/ 6509 w 9641"/>
                <a:gd name="connsiteY14" fmla="*/ 1909 h 10000"/>
                <a:gd name="connsiteX15" fmla="*/ 7099 w 9641"/>
                <a:gd name="connsiteY15" fmla="*/ 2059 h 10000"/>
                <a:gd name="connsiteX16" fmla="*/ 7157 w 9641"/>
                <a:gd name="connsiteY16" fmla="*/ 994 h 10000"/>
                <a:gd name="connsiteX17" fmla="*/ 6391 w 9641"/>
                <a:gd name="connsiteY17" fmla="*/ 0 h 10000"/>
                <a:gd name="connsiteX18" fmla="*/ 6509 w 9641"/>
                <a:gd name="connsiteY18" fmla="*/ 1055 h 10000"/>
                <a:gd name="connsiteX19" fmla="*/ 5740 w 9641"/>
                <a:gd name="connsiteY19" fmla="*/ 1660 h 10000"/>
                <a:gd name="connsiteX20" fmla="*/ 5678 w 9641"/>
                <a:gd name="connsiteY20" fmla="*/ 2514 h 10000"/>
                <a:gd name="connsiteX21" fmla="*/ 5456 w 9641"/>
                <a:gd name="connsiteY21" fmla="*/ 2692 h 10000"/>
                <a:gd name="connsiteX22" fmla="*/ 5324 w 9641"/>
                <a:gd name="connsiteY22" fmla="*/ 2814 h 10000"/>
                <a:gd name="connsiteX23" fmla="*/ 4795 w 9641"/>
                <a:gd name="connsiteY23" fmla="*/ 1965 h 10000"/>
                <a:gd name="connsiteX24" fmla="*/ 3848 w 9641"/>
                <a:gd name="connsiteY24" fmla="*/ 1965 h 10000"/>
                <a:gd name="connsiteX25" fmla="*/ 3317 w 9641"/>
                <a:gd name="connsiteY25" fmla="*/ 2420 h 10000"/>
                <a:gd name="connsiteX26" fmla="*/ 3079 w 9641"/>
                <a:gd name="connsiteY26" fmla="*/ 3114 h 10000"/>
                <a:gd name="connsiteX27" fmla="*/ 2546 w 9641"/>
                <a:gd name="connsiteY27" fmla="*/ 2359 h 10000"/>
                <a:gd name="connsiteX28" fmla="*/ 2193 w 9641"/>
                <a:gd name="connsiteY28" fmla="*/ 1454 h 10000"/>
                <a:gd name="connsiteX29" fmla="*/ 1896 w 9641"/>
                <a:gd name="connsiteY29" fmla="*/ 1909 h 10000"/>
                <a:gd name="connsiteX30" fmla="*/ 1954 w 9641"/>
                <a:gd name="connsiteY30" fmla="*/ 2814 h 10000"/>
                <a:gd name="connsiteX31" fmla="*/ 1253 w 9641"/>
                <a:gd name="connsiteY31" fmla="*/ 2664 h 10000"/>
                <a:gd name="connsiteX32" fmla="*/ 1035 w 9641"/>
                <a:gd name="connsiteY32" fmla="*/ 2692 h 10000"/>
                <a:gd name="connsiteX33" fmla="*/ 653 w 9641"/>
                <a:gd name="connsiteY33" fmla="*/ 3372 h 10000"/>
                <a:gd name="connsiteX34" fmla="*/ 887 w 9641"/>
                <a:gd name="connsiteY34" fmla="*/ 3907 h 10000"/>
                <a:gd name="connsiteX35" fmla="*/ 653 w 9641"/>
                <a:gd name="connsiteY35" fmla="*/ 4733 h 10000"/>
                <a:gd name="connsiteX36" fmla="*/ 238 w 9641"/>
                <a:gd name="connsiteY36" fmla="*/ 5188 h 10000"/>
                <a:gd name="connsiteX37" fmla="*/ 0 w 9641"/>
                <a:gd name="connsiteY37" fmla="*/ 5446 h 10000"/>
                <a:gd name="connsiteX38" fmla="*/ 83 w 9641"/>
                <a:gd name="connsiteY38" fmla="*/ 6323 h 10000"/>
                <a:gd name="connsiteX39" fmla="*/ 950 w 9641"/>
                <a:gd name="connsiteY39" fmla="*/ 7416 h 10000"/>
                <a:gd name="connsiteX40" fmla="*/ 1423 w 9641"/>
                <a:gd name="connsiteY40" fmla="*/ 7387 h 10000"/>
                <a:gd name="connsiteX41" fmla="*/ 1504 w 9641"/>
                <a:gd name="connsiteY41" fmla="*/ 7866 h 10000"/>
                <a:gd name="connsiteX42" fmla="*/ 2036 w 9641"/>
                <a:gd name="connsiteY42" fmla="*/ 8021 h 10000"/>
                <a:gd name="connsiteX43" fmla="*/ 2806 w 9641"/>
                <a:gd name="connsiteY43" fmla="*/ 8621 h 10000"/>
                <a:gd name="connsiteX44" fmla="*/ 3079 w 9641"/>
                <a:gd name="connsiteY44" fmla="*/ 9137 h 10000"/>
                <a:gd name="connsiteX45" fmla="*/ 3634 w 9641"/>
                <a:gd name="connsiteY45" fmla="*/ 9278 h 10000"/>
                <a:gd name="connsiteX46" fmla="*/ 3655 w 9641"/>
                <a:gd name="connsiteY46" fmla="*/ 10000 h 10000"/>
                <a:gd name="connsiteX47" fmla="*/ 3928 w 9641"/>
                <a:gd name="connsiteY47" fmla="*/ 9653 h 10000"/>
                <a:gd name="connsiteX48" fmla="*/ 4495 w 9641"/>
                <a:gd name="connsiteY48" fmla="*/ 9686 h 10000"/>
                <a:gd name="connsiteX49" fmla="*/ 4400 w 9641"/>
                <a:gd name="connsiteY49" fmla="*/ 8977 h 10000"/>
                <a:gd name="connsiteX50" fmla="*/ 5324 w 9641"/>
                <a:gd name="connsiteY50" fmla="*/ 8293 h 10000"/>
                <a:gd name="connsiteX51" fmla="*/ 4795 w 9641"/>
                <a:gd name="connsiteY51" fmla="*/ 7913 h 10000"/>
                <a:gd name="connsiteX52" fmla="*/ 4436 w 9641"/>
                <a:gd name="connsiteY52" fmla="*/ 8260 h 10000"/>
                <a:gd name="connsiteX53" fmla="*/ 4146 w 9641"/>
                <a:gd name="connsiteY53" fmla="*/ 7763 h 10000"/>
                <a:gd name="connsiteX54" fmla="*/ 4464 w 9641"/>
                <a:gd name="connsiteY54" fmla="*/ 7387 h 10000"/>
                <a:gd name="connsiteX55" fmla="*/ 4816 w 9641"/>
                <a:gd name="connsiteY55" fmla="*/ 6295 h 10000"/>
                <a:gd name="connsiteX56" fmla="*/ 4464 w 9641"/>
                <a:gd name="connsiteY56" fmla="*/ 5647 h 10000"/>
                <a:gd name="connsiteX57" fmla="*/ 4618 w 9641"/>
                <a:gd name="connsiteY57" fmla="*/ 5417 h 10000"/>
                <a:gd name="connsiteX58" fmla="*/ 5266 w 9641"/>
                <a:gd name="connsiteY58" fmla="*/ 5797 h 10000"/>
                <a:gd name="connsiteX59" fmla="*/ 5678 w 9641"/>
                <a:gd name="connsiteY59" fmla="*/ 6445 h 10000"/>
                <a:gd name="connsiteX60" fmla="*/ 6122 w 9641"/>
                <a:gd name="connsiteY60" fmla="*/ 6295 h 10000"/>
                <a:gd name="connsiteX61" fmla="*/ 6415 w 9641"/>
                <a:gd name="connsiteY61" fmla="*/ 6623 h 10000"/>
                <a:gd name="connsiteX62" fmla="*/ 6648 w 9641"/>
                <a:gd name="connsiteY62" fmla="*/ 6323 h 10000"/>
                <a:gd name="connsiteX63" fmla="*/ 6569 w 9641"/>
                <a:gd name="connsiteY63" fmla="*/ 5539 h 10000"/>
                <a:gd name="connsiteX64" fmla="*/ 6415 w 9641"/>
                <a:gd name="connsiteY64" fmla="*/ 5188 h 10000"/>
                <a:gd name="connsiteX65" fmla="*/ 6828 w 9641"/>
                <a:gd name="connsiteY65" fmla="*/ 4583 h 10000"/>
                <a:gd name="connsiteX0" fmla="*/ 7082 w 10000"/>
                <a:gd name="connsiteY0" fmla="*/ 4583 h 10000"/>
                <a:gd name="connsiteX1" fmla="*/ 7005 w 10000"/>
                <a:gd name="connsiteY1" fmla="*/ 4208 h 10000"/>
                <a:gd name="connsiteX2" fmla="*/ 6519 w 10000"/>
                <a:gd name="connsiteY2" fmla="*/ 3602 h 10000"/>
                <a:gd name="connsiteX3" fmla="*/ 7005 w 10000"/>
                <a:gd name="connsiteY3" fmla="*/ 3812 h 10000"/>
                <a:gd name="connsiteX4" fmla="*/ 10000 w 10000"/>
                <a:gd name="connsiteY4" fmla="*/ 3602 h 10000"/>
                <a:gd name="connsiteX5" fmla="*/ 9634 w 10000"/>
                <a:gd name="connsiteY5" fmla="*/ 3330 h 10000"/>
                <a:gd name="connsiteX6" fmla="*/ 9696 w 10000"/>
                <a:gd name="connsiteY6" fmla="*/ 2575 h 10000"/>
                <a:gd name="connsiteX7" fmla="*/ 9454 w 10000"/>
                <a:gd name="connsiteY7" fmla="*/ 2964 h 10000"/>
                <a:gd name="connsiteX8" fmla="*/ 9202 w 10000"/>
                <a:gd name="connsiteY8" fmla="*/ 2664 h 10000"/>
                <a:gd name="connsiteX9" fmla="*/ 8098 w 10000"/>
                <a:gd name="connsiteY9" fmla="*/ 2575 h 10000"/>
                <a:gd name="connsiteX10" fmla="*/ 7855 w 10000"/>
                <a:gd name="connsiteY10" fmla="*/ 2814 h 10000"/>
                <a:gd name="connsiteX11" fmla="*/ 7484 w 10000"/>
                <a:gd name="connsiteY11" fmla="*/ 2575 h 10000"/>
                <a:gd name="connsiteX12" fmla="*/ 7057 w 10000"/>
                <a:gd name="connsiteY12" fmla="*/ 3114 h 10000"/>
                <a:gd name="connsiteX13" fmla="*/ 6509 w 10000"/>
                <a:gd name="connsiteY13" fmla="*/ 2875 h 10000"/>
                <a:gd name="connsiteX14" fmla="*/ 6751 w 10000"/>
                <a:gd name="connsiteY14" fmla="*/ 1909 h 10000"/>
                <a:gd name="connsiteX15" fmla="*/ 7363 w 10000"/>
                <a:gd name="connsiteY15" fmla="*/ 2059 h 10000"/>
                <a:gd name="connsiteX16" fmla="*/ 7424 w 10000"/>
                <a:gd name="connsiteY16" fmla="*/ 994 h 10000"/>
                <a:gd name="connsiteX17" fmla="*/ 6629 w 10000"/>
                <a:gd name="connsiteY17" fmla="*/ 0 h 10000"/>
                <a:gd name="connsiteX18" fmla="*/ 6751 w 10000"/>
                <a:gd name="connsiteY18" fmla="*/ 1055 h 10000"/>
                <a:gd name="connsiteX19" fmla="*/ 5954 w 10000"/>
                <a:gd name="connsiteY19" fmla="*/ 1660 h 10000"/>
                <a:gd name="connsiteX20" fmla="*/ 5889 w 10000"/>
                <a:gd name="connsiteY20" fmla="*/ 2514 h 10000"/>
                <a:gd name="connsiteX21" fmla="*/ 5659 w 10000"/>
                <a:gd name="connsiteY21" fmla="*/ 2692 h 10000"/>
                <a:gd name="connsiteX22" fmla="*/ 5522 w 10000"/>
                <a:gd name="connsiteY22" fmla="*/ 2814 h 10000"/>
                <a:gd name="connsiteX23" fmla="*/ 4974 w 10000"/>
                <a:gd name="connsiteY23" fmla="*/ 1965 h 10000"/>
                <a:gd name="connsiteX24" fmla="*/ 3991 w 10000"/>
                <a:gd name="connsiteY24" fmla="*/ 1965 h 10000"/>
                <a:gd name="connsiteX25" fmla="*/ 3441 w 10000"/>
                <a:gd name="connsiteY25" fmla="*/ 2420 h 10000"/>
                <a:gd name="connsiteX26" fmla="*/ 3194 w 10000"/>
                <a:gd name="connsiteY26" fmla="*/ 3114 h 10000"/>
                <a:gd name="connsiteX27" fmla="*/ 2641 w 10000"/>
                <a:gd name="connsiteY27" fmla="*/ 2359 h 10000"/>
                <a:gd name="connsiteX28" fmla="*/ 2275 w 10000"/>
                <a:gd name="connsiteY28" fmla="*/ 1454 h 10000"/>
                <a:gd name="connsiteX29" fmla="*/ 1967 w 10000"/>
                <a:gd name="connsiteY29" fmla="*/ 1909 h 10000"/>
                <a:gd name="connsiteX30" fmla="*/ 2027 w 10000"/>
                <a:gd name="connsiteY30" fmla="*/ 2814 h 10000"/>
                <a:gd name="connsiteX31" fmla="*/ 1300 w 10000"/>
                <a:gd name="connsiteY31" fmla="*/ 2664 h 10000"/>
                <a:gd name="connsiteX32" fmla="*/ 1074 w 10000"/>
                <a:gd name="connsiteY32" fmla="*/ 2692 h 10000"/>
                <a:gd name="connsiteX33" fmla="*/ 677 w 10000"/>
                <a:gd name="connsiteY33" fmla="*/ 3372 h 10000"/>
                <a:gd name="connsiteX34" fmla="*/ 920 w 10000"/>
                <a:gd name="connsiteY34" fmla="*/ 3907 h 10000"/>
                <a:gd name="connsiteX35" fmla="*/ 677 w 10000"/>
                <a:gd name="connsiteY35" fmla="*/ 4733 h 10000"/>
                <a:gd name="connsiteX36" fmla="*/ 247 w 10000"/>
                <a:gd name="connsiteY36" fmla="*/ 5188 h 10000"/>
                <a:gd name="connsiteX37" fmla="*/ 0 w 10000"/>
                <a:gd name="connsiteY37" fmla="*/ 5446 h 10000"/>
                <a:gd name="connsiteX38" fmla="*/ 86 w 10000"/>
                <a:gd name="connsiteY38" fmla="*/ 6323 h 10000"/>
                <a:gd name="connsiteX39" fmla="*/ 985 w 10000"/>
                <a:gd name="connsiteY39" fmla="*/ 7416 h 10000"/>
                <a:gd name="connsiteX40" fmla="*/ 1476 w 10000"/>
                <a:gd name="connsiteY40" fmla="*/ 7387 h 10000"/>
                <a:gd name="connsiteX41" fmla="*/ 1560 w 10000"/>
                <a:gd name="connsiteY41" fmla="*/ 7866 h 10000"/>
                <a:gd name="connsiteX42" fmla="*/ 2112 w 10000"/>
                <a:gd name="connsiteY42" fmla="*/ 8021 h 10000"/>
                <a:gd name="connsiteX43" fmla="*/ 2910 w 10000"/>
                <a:gd name="connsiteY43" fmla="*/ 8621 h 10000"/>
                <a:gd name="connsiteX44" fmla="*/ 3194 w 10000"/>
                <a:gd name="connsiteY44" fmla="*/ 9137 h 10000"/>
                <a:gd name="connsiteX45" fmla="*/ 3769 w 10000"/>
                <a:gd name="connsiteY45" fmla="*/ 9278 h 10000"/>
                <a:gd name="connsiteX46" fmla="*/ 3791 w 10000"/>
                <a:gd name="connsiteY46" fmla="*/ 10000 h 10000"/>
                <a:gd name="connsiteX47" fmla="*/ 4074 w 10000"/>
                <a:gd name="connsiteY47" fmla="*/ 9653 h 10000"/>
                <a:gd name="connsiteX48" fmla="*/ 4662 w 10000"/>
                <a:gd name="connsiteY48" fmla="*/ 9686 h 10000"/>
                <a:gd name="connsiteX49" fmla="*/ 4564 w 10000"/>
                <a:gd name="connsiteY49" fmla="*/ 8977 h 10000"/>
                <a:gd name="connsiteX50" fmla="*/ 5522 w 10000"/>
                <a:gd name="connsiteY50" fmla="*/ 8293 h 10000"/>
                <a:gd name="connsiteX51" fmla="*/ 4974 w 10000"/>
                <a:gd name="connsiteY51" fmla="*/ 7913 h 10000"/>
                <a:gd name="connsiteX52" fmla="*/ 4601 w 10000"/>
                <a:gd name="connsiteY52" fmla="*/ 8260 h 10000"/>
                <a:gd name="connsiteX53" fmla="*/ 4300 w 10000"/>
                <a:gd name="connsiteY53" fmla="*/ 7763 h 10000"/>
                <a:gd name="connsiteX54" fmla="*/ 4630 w 10000"/>
                <a:gd name="connsiteY54" fmla="*/ 7387 h 10000"/>
                <a:gd name="connsiteX55" fmla="*/ 4995 w 10000"/>
                <a:gd name="connsiteY55" fmla="*/ 6295 h 10000"/>
                <a:gd name="connsiteX56" fmla="*/ 4630 w 10000"/>
                <a:gd name="connsiteY56" fmla="*/ 5647 h 10000"/>
                <a:gd name="connsiteX57" fmla="*/ 4790 w 10000"/>
                <a:gd name="connsiteY57" fmla="*/ 5417 h 10000"/>
                <a:gd name="connsiteX58" fmla="*/ 5462 w 10000"/>
                <a:gd name="connsiteY58" fmla="*/ 5797 h 10000"/>
                <a:gd name="connsiteX59" fmla="*/ 5889 w 10000"/>
                <a:gd name="connsiteY59" fmla="*/ 6445 h 10000"/>
                <a:gd name="connsiteX60" fmla="*/ 6350 w 10000"/>
                <a:gd name="connsiteY60" fmla="*/ 6295 h 10000"/>
                <a:gd name="connsiteX61" fmla="*/ 6654 w 10000"/>
                <a:gd name="connsiteY61" fmla="*/ 6623 h 10000"/>
                <a:gd name="connsiteX62" fmla="*/ 6896 w 10000"/>
                <a:gd name="connsiteY62" fmla="*/ 6323 h 10000"/>
                <a:gd name="connsiteX63" fmla="*/ 6814 w 10000"/>
                <a:gd name="connsiteY63" fmla="*/ 5539 h 10000"/>
                <a:gd name="connsiteX64" fmla="*/ 6654 w 10000"/>
                <a:gd name="connsiteY64" fmla="*/ 5188 h 10000"/>
                <a:gd name="connsiteX65" fmla="*/ 7082 w 10000"/>
                <a:gd name="connsiteY65" fmla="*/ 4583 h 10000"/>
                <a:gd name="connsiteX0" fmla="*/ 7082 w 10000"/>
                <a:gd name="connsiteY0" fmla="*/ 4583 h 10000"/>
                <a:gd name="connsiteX1" fmla="*/ 7005 w 10000"/>
                <a:gd name="connsiteY1" fmla="*/ 4208 h 10000"/>
                <a:gd name="connsiteX2" fmla="*/ 6519 w 10000"/>
                <a:gd name="connsiteY2" fmla="*/ 3602 h 10000"/>
                <a:gd name="connsiteX3" fmla="*/ 7005 w 10000"/>
                <a:gd name="connsiteY3" fmla="*/ 3812 h 10000"/>
                <a:gd name="connsiteX4" fmla="*/ 10000 w 10000"/>
                <a:gd name="connsiteY4" fmla="*/ 3602 h 10000"/>
                <a:gd name="connsiteX5" fmla="*/ 9634 w 10000"/>
                <a:gd name="connsiteY5" fmla="*/ 3330 h 10000"/>
                <a:gd name="connsiteX6" fmla="*/ 9696 w 10000"/>
                <a:gd name="connsiteY6" fmla="*/ 2575 h 10000"/>
                <a:gd name="connsiteX7" fmla="*/ 9454 w 10000"/>
                <a:gd name="connsiteY7" fmla="*/ 2964 h 10000"/>
                <a:gd name="connsiteX8" fmla="*/ 9202 w 10000"/>
                <a:gd name="connsiteY8" fmla="*/ 2664 h 10000"/>
                <a:gd name="connsiteX9" fmla="*/ 8098 w 10000"/>
                <a:gd name="connsiteY9" fmla="*/ 2575 h 10000"/>
                <a:gd name="connsiteX10" fmla="*/ 7855 w 10000"/>
                <a:gd name="connsiteY10" fmla="*/ 2814 h 10000"/>
                <a:gd name="connsiteX11" fmla="*/ 7484 w 10000"/>
                <a:gd name="connsiteY11" fmla="*/ 2575 h 10000"/>
                <a:gd name="connsiteX12" fmla="*/ 7057 w 10000"/>
                <a:gd name="connsiteY12" fmla="*/ 3114 h 10000"/>
                <a:gd name="connsiteX13" fmla="*/ 6509 w 10000"/>
                <a:gd name="connsiteY13" fmla="*/ 2875 h 10000"/>
                <a:gd name="connsiteX14" fmla="*/ 6751 w 10000"/>
                <a:gd name="connsiteY14" fmla="*/ 1909 h 10000"/>
                <a:gd name="connsiteX15" fmla="*/ 7363 w 10000"/>
                <a:gd name="connsiteY15" fmla="*/ 2059 h 10000"/>
                <a:gd name="connsiteX16" fmla="*/ 7424 w 10000"/>
                <a:gd name="connsiteY16" fmla="*/ 994 h 10000"/>
                <a:gd name="connsiteX17" fmla="*/ 6629 w 10000"/>
                <a:gd name="connsiteY17" fmla="*/ 0 h 10000"/>
                <a:gd name="connsiteX18" fmla="*/ 6751 w 10000"/>
                <a:gd name="connsiteY18" fmla="*/ 1055 h 10000"/>
                <a:gd name="connsiteX19" fmla="*/ 5954 w 10000"/>
                <a:gd name="connsiteY19" fmla="*/ 1660 h 10000"/>
                <a:gd name="connsiteX20" fmla="*/ 5889 w 10000"/>
                <a:gd name="connsiteY20" fmla="*/ 2514 h 10000"/>
                <a:gd name="connsiteX21" fmla="*/ 5659 w 10000"/>
                <a:gd name="connsiteY21" fmla="*/ 2692 h 10000"/>
                <a:gd name="connsiteX22" fmla="*/ 5522 w 10000"/>
                <a:gd name="connsiteY22" fmla="*/ 2814 h 10000"/>
                <a:gd name="connsiteX23" fmla="*/ 4974 w 10000"/>
                <a:gd name="connsiteY23" fmla="*/ 1965 h 10000"/>
                <a:gd name="connsiteX24" fmla="*/ 3991 w 10000"/>
                <a:gd name="connsiteY24" fmla="*/ 1965 h 10000"/>
                <a:gd name="connsiteX25" fmla="*/ 3441 w 10000"/>
                <a:gd name="connsiteY25" fmla="*/ 2420 h 10000"/>
                <a:gd name="connsiteX26" fmla="*/ 3194 w 10000"/>
                <a:gd name="connsiteY26" fmla="*/ 3114 h 10000"/>
                <a:gd name="connsiteX27" fmla="*/ 2641 w 10000"/>
                <a:gd name="connsiteY27" fmla="*/ 2359 h 10000"/>
                <a:gd name="connsiteX28" fmla="*/ 2275 w 10000"/>
                <a:gd name="connsiteY28" fmla="*/ 1454 h 10000"/>
                <a:gd name="connsiteX29" fmla="*/ 1967 w 10000"/>
                <a:gd name="connsiteY29" fmla="*/ 1909 h 10000"/>
                <a:gd name="connsiteX30" fmla="*/ 2027 w 10000"/>
                <a:gd name="connsiteY30" fmla="*/ 2814 h 10000"/>
                <a:gd name="connsiteX31" fmla="*/ 1300 w 10000"/>
                <a:gd name="connsiteY31" fmla="*/ 2664 h 10000"/>
                <a:gd name="connsiteX32" fmla="*/ 1074 w 10000"/>
                <a:gd name="connsiteY32" fmla="*/ 2692 h 10000"/>
                <a:gd name="connsiteX33" fmla="*/ 677 w 10000"/>
                <a:gd name="connsiteY33" fmla="*/ 3372 h 10000"/>
                <a:gd name="connsiteX34" fmla="*/ 920 w 10000"/>
                <a:gd name="connsiteY34" fmla="*/ 3907 h 10000"/>
                <a:gd name="connsiteX35" fmla="*/ 677 w 10000"/>
                <a:gd name="connsiteY35" fmla="*/ 4733 h 10000"/>
                <a:gd name="connsiteX36" fmla="*/ 247 w 10000"/>
                <a:gd name="connsiteY36" fmla="*/ 5188 h 10000"/>
                <a:gd name="connsiteX37" fmla="*/ 0 w 10000"/>
                <a:gd name="connsiteY37" fmla="*/ 5446 h 10000"/>
                <a:gd name="connsiteX38" fmla="*/ 86 w 10000"/>
                <a:gd name="connsiteY38" fmla="*/ 6323 h 10000"/>
                <a:gd name="connsiteX39" fmla="*/ 985 w 10000"/>
                <a:gd name="connsiteY39" fmla="*/ 7416 h 10000"/>
                <a:gd name="connsiteX40" fmla="*/ 1476 w 10000"/>
                <a:gd name="connsiteY40" fmla="*/ 7387 h 10000"/>
                <a:gd name="connsiteX41" fmla="*/ 1560 w 10000"/>
                <a:gd name="connsiteY41" fmla="*/ 7866 h 10000"/>
                <a:gd name="connsiteX42" fmla="*/ 2112 w 10000"/>
                <a:gd name="connsiteY42" fmla="*/ 8021 h 10000"/>
                <a:gd name="connsiteX43" fmla="*/ 2910 w 10000"/>
                <a:gd name="connsiteY43" fmla="*/ 8621 h 10000"/>
                <a:gd name="connsiteX44" fmla="*/ 3194 w 10000"/>
                <a:gd name="connsiteY44" fmla="*/ 9137 h 10000"/>
                <a:gd name="connsiteX45" fmla="*/ 3769 w 10000"/>
                <a:gd name="connsiteY45" fmla="*/ 9278 h 10000"/>
                <a:gd name="connsiteX46" fmla="*/ 3791 w 10000"/>
                <a:gd name="connsiteY46" fmla="*/ 10000 h 10000"/>
                <a:gd name="connsiteX47" fmla="*/ 4074 w 10000"/>
                <a:gd name="connsiteY47" fmla="*/ 9653 h 10000"/>
                <a:gd name="connsiteX48" fmla="*/ 4662 w 10000"/>
                <a:gd name="connsiteY48" fmla="*/ 9686 h 10000"/>
                <a:gd name="connsiteX49" fmla="*/ 4564 w 10000"/>
                <a:gd name="connsiteY49" fmla="*/ 8977 h 10000"/>
                <a:gd name="connsiteX50" fmla="*/ 5522 w 10000"/>
                <a:gd name="connsiteY50" fmla="*/ 8293 h 10000"/>
                <a:gd name="connsiteX51" fmla="*/ 4974 w 10000"/>
                <a:gd name="connsiteY51" fmla="*/ 7913 h 10000"/>
                <a:gd name="connsiteX52" fmla="*/ 4601 w 10000"/>
                <a:gd name="connsiteY52" fmla="*/ 8260 h 10000"/>
                <a:gd name="connsiteX53" fmla="*/ 4300 w 10000"/>
                <a:gd name="connsiteY53" fmla="*/ 7763 h 10000"/>
                <a:gd name="connsiteX54" fmla="*/ 4630 w 10000"/>
                <a:gd name="connsiteY54" fmla="*/ 7387 h 10000"/>
                <a:gd name="connsiteX55" fmla="*/ 4995 w 10000"/>
                <a:gd name="connsiteY55" fmla="*/ 6295 h 10000"/>
                <a:gd name="connsiteX56" fmla="*/ 4630 w 10000"/>
                <a:gd name="connsiteY56" fmla="*/ 5647 h 10000"/>
                <a:gd name="connsiteX57" fmla="*/ 4790 w 10000"/>
                <a:gd name="connsiteY57" fmla="*/ 5417 h 10000"/>
                <a:gd name="connsiteX58" fmla="*/ 5462 w 10000"/>
                <a:gd name="connsiteY58" fmla="*/ 5797 h 10000"/>
                <a:gd name="connsiteX59" fmla="*/ 5889 w 10000"/>
                <a:gd name="connsiteY59" fmla="*/ 6445 h 10000"/>
                <a:gd name="connsiteX60" fmla="*/ 6350 w 10000"/>
                <a:gd name="connsiteY60" fmla="*/ 6295 h 10000"/>
                <a:gd name="connsiteX61" fmla="*/ 6654 w 10000"/>
                <a:gd name="connsiteY61" fmla="*/ 6623 h 10000"/>
                <a:gd name="connsiteX62" fmla="*/ 6896 w 10000"/>
                <a:gd name="connsiteY62" fmla="*/ 6323 h 10000"/>
                <a:gd name="connsiteX63" fmla="*/ 6814 w 10000"/>
                <a:gd name="connsiteY63" fmla="*/ 5539 h 10000"/>
                <a:gd name="connsiteX64" fmla="*/ 6654 w 10000"/>
                <a:gd name="connsiteY64" fmla="*/ 5188 h 10000"/>
                <a:gd name="connsiteX65" fmla="*/ 7082 w 10000"/>
                <a:gd name="connsiteY65" fmla="*/ 4583 h 10000"/>
                <a:gd name="connsiteX0" fmla="*/ 7082 w 9696"/>
                <a:gd name="connsiteY0" fmla="*/ 4583 h 10000"/>
                <a:gd name="connsiteX1" fmla="*/ 7005 w 9696"/>
                <a:gd name="connsiteY1" fmla="*/ 4208 h 10000"/>
                <a:gd name="connsiteX2" fmla="*/ 6519 w 9696"/>
                <a:gd name="connsiteY2" fmla="*/ 3602 h 10000"/>
                <a:gd name="connsiteX3" fmla="*/ 7005 w 9696"/>
                <a:gd name="connsiteY3" fmla="*/ 3812 h 10000"/>
                <a:gd name="connsiteX4" fmla="*/ 9634 w 9696"/>
                <a:gd name="connsiteY4" fmla="*/ 3330 h 10000"/>
                <a:gd name="connsiteX5" fmla="*/ 9696 w 9696"/>
                <a:gd name="connsiteY5" fmla="*/ 2575 h 10000"/>
                <a:gd name="connsiteX6" fmla="*/ 9454 w 9696"/>
                <a:gd name="connsiteY6" fmla="*/ 2964 h 10000"/>
                <a:gd name="connsiteX7" fmla="*/ 9202 w 9696"/>
                <a:gd name="connsiteY7" fmla="*/ 2664 h 10000"/>
                <a:gd name="connsiteX8" fmla="*/ 8098 w 9696"/>
                <a:gd name="connsiteY8" fmla="*/ 2575 h 10000"/>
                <a:gd name="connsiteX9" fmla="*/ 7855 w 9696"/>
                <a:gd name="connsiteY9" fmla="*/ 2814 h 10000"/>
                <a:gd name="connsiteX10" fmla="*/ 7484 w 9696"/>
                <a:gd name="connsiteY10" fmla="*/ 2575 h 10000"/>
                <a:gd name="connsiteX11" fmla="*/ 7057 w 9696"/>
                <a:gd name="connsiteY11" fmla="*/ 3114 h 10000"/>
                <a:gd name="connsiteX12" fmla="*/ 6509 w 9696"/>
                <a:gd name="connsiteY12" fmla="*/ 2875 h 10000"/>
                <a:gd name="connsiteX13" fmla="*/ 6751 w 9696"/>
                <a:gd name="connsiteY13" fmla="*/ 1909 h 10000"/>
                <a:gd name="connsiteX14" fmla="*/ 7363 w 9696"/>
                <a:gd name="connsiteY14" fmla="*/ 2059 h 10000"/>
                <a:gd name="connsiteX15" fmla="*/ 7424 w 9696"/>
                <a:gd name="connsiteY15" fmla="*/ 994 h 10000"/>
                <a:gd name="connsiteX16" fmla="*/ 6629 w 9696"/>
                <a:gd name="connsiteY16" fmla="*/ 0 h 10000"/>
                <a:gd name="connsiteX17" fmla="*/ 6751 w 9696"/>
                <a:gd name="connsiteY17" fmla="*/ 1055 h 10000"/>
                <a:gd name="connsiteX18" fmla="*/ 5954 w 9696"/>
                <a:gd name="connsiteY18" fmla="*/ 1660 h 10000"/>
                <a:gd name="connsiteX19" fmla="*/ 5889 w 9696"/>
                <a:gd name="connsiteY19" fmla="*/ 2514 h 10000"/>
                <a:gd name="connsiteX20" fmla="*/ 5659 w 9696"/>
                <a:gd name="connsiteY20" fmla="*/ 2692 h 10000"/>
                <a:gd name="connsiteX21" fmla="*/ 5522 w 9696"/>
                <a:gd name="connsiteY21" fmla="*/ 2814 h 10000"/>
                <a:gd name="connsiteX22" fmla="*/ 4974 w 9696"/>
                <a:gd name="connsiteY22" fmla="*/ 1965 h 10000"/>
                <a:gd name="connsiteX23" fmla="*/ 3991 w 9696"/>
                <a:gd name="connsiteY23" fmla="*/ 1965 h 10000"/>
                <a:gd name="connsiteX24" fmla="*/ 3441 w 9696"/>
                <a:gd name="connsiteY24" fmla="*/ 2420 h 10000"/>
                <a:gd name="connsiteX25" fmla="*/ 3194 w 9696"/>
                <a:gd name="connsiteY25" fmla="*/ 3114 h 10000"/>
                <a:gd name="connsiteX26" fmla="*/ 2641 w 9696"/>
                <a:gd name="connsiteY26" fmla="*/ 2359 h 10000"/>
                <a:gd name="connsiteX27" fmla="*/ 2275 w 9696"/>
                <a:gd name="connsiteY27" fmla="*/ 1454 h 10000"/>
                <a:gd name="connsiteX28" fmla="*/ 1967 w 9696"/>
                <a:gd name="connsiteY28" fmla="*/ 1909 h 10000"/>
                <a:gd name="connsiteX29" fmla="*/ 2027 w 9696"/>
                <a:gd name="connsiteY29" fmla="*/ 2814 h 10000"/>
                <a:gd name="connsiteX30" fmla="*/ 1300 w 9696"/>
                <a:gd name="connsiteY30" fmla="*/ 2664 h 10000"/>
                <a:gd name="connsiteX31" fmla="*/ 1074 w 9696"/>
                <a:gd name="connsiteY31" fmla="*/ 2692 h 10000"/>
                <a:gd name="connsiteX32" fmla="*/ 677 w 9696"/>
                <a:gd name="connsiteY32" fmla="*/ 3372 h 10000"/>
                <a:gd name="connsiteX33" fmla="*/ 920 w 9696"/>
                <a:gd name="connsiteY33" fmla="*/ 3907 h 10000"/>
                <a:gd name="connsiteX34" fmla="*/ 677 w 9696"/>
                <a:gd name="connsiteY34" fmla="*/ 4733 h 10000"/>
                <a:gd name="connsiteX35" fmla="*/ 247 w 9696"/>
                <a:gd name="connsiteY35" fmla="*/ 5188 h 10000"/>
                <a:gd name="connsiteX36" fmla="*/ 0 w 9696"/>
                <a:gd name="connsiteY36" fmla="*/ 5446 h 10000"/>
                <a:gd name="connsiteX37" fmla="*/ 86 w 9696"/>
                <a:gd name="connsiteY37" fmla="*/ 6323 h 10000"/>
                <a:gd name="connsiteX38" fmla="*/ 985 w 9696"/>
                <a:gd name="connsiteY38" fmla="*/ 7416 h 10000"/>
                <a:gd name="connsiteX39" fmla="*/ 1476 w 9696"/>
                <a:gd name="connsiteY39" fmla="*/ 7387 h 10000"/>
                <a:gd name="connsiteX40" fmla="*/ 1560 w 9696"/>
                <a:gd name="connsiteY40" fmla="*/ 7866 h 10000"/>
                <a:gd name="connsiteX41" fmla="*/ 2112 w 9696"/>
                <a:gd name="connsiteY41" fmla="*/ 8021 h 10000"/>
                <a:gd name="connsiteX42" fmla="*/ 2910 w 9696"/>
                <a:gd name="connsiteY42" fmla="*/ 8621 h 10000"/>
                <a:gd name="connsiteX43" fmla="*/ 3194 w 9696"/>
                <a:gd name="connsiteY43" fmla="*/ 9137 h 10000"/>
                <a:gd name="connsiteX44" fmla="*/ 3769 w 9696"/>
                <a:gd name="connsiteY44" fmla="*/ 9278 h 10000"/>
                <a:gd name="connsiteX45" fmla="*/ 3791 w 9696"/>
                <a:gd name="connsiteY45" fmla="*/ 10000 h 10000"/>
                <a:gd name="connsiteX46" fmla="*/ 4074 w 9696"/>
                <a:gd name="connsiteY46" fmla="*/ 9653 h 10000"/>
                <a:gd name="connsiteX47" fmla="*/ 4662 w 9696"/>
                <a:gd name="connsiteY47" fmla="*/ 9686 h 10000"/>
                <a:gd name="connsiteX48" fmla="*/ 4564 w 9696"/>
                <a:gd name="connsiteY48" fmla="*/ 8977 h 10000"/>
                <a:gd name="connsiteX49" fmla="*/ 5522 w 9696"/>
                <a:gd name="connsiteY49" fmla="*/ 8293 h 10000"/>
                <a:gd name="connsiteX50" fmla="*/ 4974 w 9696"/>
                <a:gd name="connsiteY50" fmla="*/ 7913 h 10000"/>
                <a:gd name="connsiteX51" fmla="*/ 4601 w 9696"/>
                <a:gd name="connsiteY51" fmla="*/ 8260 h 10000"/>
                <a:gd name="connsiteX52" fmla="*/ 4300 w 9696"/>
                <a:gd name="connsiteY52" fmla="*/ 7763 h 10000"/>
                <a:gd name="connsiteX53" fmla="*/ 4630 w 9696"/>
                <a:gd name="connsiteY53" fmla="*/ 7387 h 10000"/>
                <a:gd name="connsiteX54" fmla="*/ 4995 w 9696"/>
                <a:gd name="connsiteY54" fmla="*/ 6295 h 10000"/>
                <a:gd name="connsiteX55" fmla="*/ 4630 w 9696"/>
                <a:gd name="connsiteY55" fmla="*/ 5647 h 10000"/>
                <a:gd name="connsiteX56" fmla="*/ 4790 w 9696"/>
                <a:gd name="connsiteY56" fmla="*/ 5417 h 10000"/>
                <a:gd name="connsiteX57" fmla="*/ 5462 w 9696"/>
                <a:gd name="connsiteY57" fmla="*/ 5797 h 10000"/>
                <a:gd name="connsiteX58" fmla="*/ 5889 w 9696"/>
                <a:gd name="connsiteY58" fmla="*/ 6445 h 10000"/>
                <a:gd name="connsiteX59" fmla="*/ 6350 w 9696"/>
                <a:gd name="connsiteY59" fmla="*/ 6295 h 10000"/>
                <a:gd name="connsiteX60" fmla="*/ 6654 w 9696"/>
                <a:gd name="connsiteY60" fmla="*/ 6623 h 10000"/>
                <a:gd name="connsiteX61" fmla="*/ 6896 w 9696"/>
                <a:gd name="connsiteY61" fmla="*/ 6323 h 10000"/>
                <a:gd name="connsiteX62" fmla="*/ 6814 w 9696"/>
                <a:gd name="connsiteY62" fmla="*/ 5539 h 10000"/>
                <a:gd name="connsiteX63" fmla="*/ 6654 w 9696"/>
                <a:gd name="connsiteY63" fmla="*/ 5188 h 10000"/>
                <a:gd name="connsiteX64" fmla="*/ 7082 w 9696"/>
                <a:gd name="connsiteY64" fmla="*/ 4583 h 10000"/>
                <a:gd name="connsiteX0" fmla="*/ 7304 w 10000"/>
                <a:gd name="connsiteY0" fmla="*/ 4583 h 10000"/>
                <a:gd name="connsiteX1" fmla="*/ 7225 w 10000"/>
                <a:gd name="connsiteY1" fmla="*/ 4208 h 10000"/>
                <a:gd name="connsiteX2" fmla="*/ 6723 w 10000"/>
                <a:gd name="connsiteY2" fmla="*/ 3602 h 10000"/>
                <a:gd name="connsiteX3" fmla="*/ 7225 w 10000"/>
                <a:gd name="connsiteY3" fmla="*/ 3812 h 10000"/>
                <a:gd name="connsiteX4" fmla="*/ 10000 w 10000"/>
                <a:gd name="connsiteY4" fmla="*/ 2575 h 10000"/>
                <a:gd name="connsiteX5" fmla="*/ 9750 w 10000"/>
                <a:gd name="connsiteY5" fmla="*/ 2964 h 10000"/>
                <a:gd name="connsiteX6" fmla="*/ 9491 w 10000"/>
                <a:gd name="connsiteY6" fmla="*/ 2664 h 10000"/>
                <a:gd name="connsiteX7" fmla="*/ 8352 w 10000"/>
                <a:gd name="connsiteY7" fmla="*/ 2575 h 10000"/>
                <a:gd name="connsiteX8" fmla="*/ 8101 w 10000"/>
                <a:gd name="connsiteY8" fmla="*/ 2814 h 10000"/>
                <a:gd name="connsiteX9" fmla="*/ 7719 w 10000"/>
                <a:gd name="connsiteY9" fmla="*/ 2575 h 10000"/>
                <a:gd name="connsiteX10" fmla="*/ 7278 w 10000"/>
                <a:gd name="connsiteY10" fmla="*/ 3114 h 10000"/>
                <a:gd name="connsiteX11" fmla="*/ 6713 w 10000"/>
                <a:gd name="connsiteY11" fmla="*/ 2875 h 10000"/>
                <a:gd name="connsiteX12" fmla="*/ 6963 w 10000"/>
                <a:gd name="connsiteY12" fmla="*/ 1909 h 10000"/>
                <a:gd name="connsiteX13" fmla="*/ 7594 w 10000"/>
                <a:gd name="connsiteY13" fmla="*/ 2059 h 10000"/>
                <a:gd name="connsiteX14" fmla="*/ 7657 w 10000"/>
                <a:gd name="connsiteY14" fmla="*/ 994 h 10000"/>
                <a:gd name="connsiteX15" fmla="*/ 6837 w 10000"/>
                <a:gd name="connsiteY15" fmla="*/ 0 h 10000"/>
                <a:gd name="connsiteX16" fmla="*/ 6963 w 10000"/>
                <a:gd name="connsiteY16" fmla="*/ 1055 h 10000"/>
                <a:gd name="connsiteX17" fmla="*/ 6141 w 10000"/>
                <a:gd name="connsiteY17" fmla="*/ 1660 h 10000"/>
                <a:gd name="connsiteX18" fmla="*/ 6074 w 10000"/>
                <a:gd name="connsiteY18" fmla="*/ 2514 h 10000"/>
                <a:gd name="connsiteX19" fmla="*/ 5836 w 10000"/>
                <a:gd name="connsiteY19" fmla="*/ 2692 h 10000"/>
                <a:gd name="connsiteX20" fmla="*/ 5695 w 10000"/>
                <a:gd name="connsiteY20" fmla="*/ 2814 h 10000"/>
                <a:gd name="connsiteX21" fmla="*/ 5130 w 10000"/>
                <a:gd name="connsiteY21" fmla="*/ 1965 h 10000"/>
                <a:gd name="connsiteX22" fmla="*/ 4116 w 10000"/>
                <a:gd name="connsiteY22" fmla="*/ 1965 h 10000"/>
                <a:gd name="connsiteX23" fmla="*/ 3549 w 10000"/>
                <a:gd name="connsiteY23" fmla="*/ 2420 h 10000"/>
                <a:gd name="connsiteX24" fmla="*/ 3294 w 10000"/>
                <a:gd name="connsiteY24" fmla="*/ 3114 h 10000"/>
                <a:gd name="connsiteX25" fmla="*/ 2724 w 10000"/>
                <a:gd name="connsiteY25" fmla="*/ 2359 h 10000"/>
                <a:gd name="connsiteX26" fmla="*/ 2346 w 10000"/>
                <a:gd name="connsiteY26" fmla="*/ 1454 h 10000"/>
                <a:gd name="connsiteX27" fmla="*/ 2029 w 10000"/>
                <a:gd name="connsiteY27" fmla="*/ 1909 h 10000"/>
                <a:gd name="connsiteX28" fmla="*/ 2091 w 10000"/>
                <a:gd name="connsiteY28" fmla="*/ 2814 h 10000"/>
                <a:gd name="connsiteX29" fmla="*/ 1341 w 10000"/>
                <a:gd name="connsiteY29" fmla="*/ 2664 h 10000"/>
                <a:gd name="connsiteX30" fmla="*/ 1108 w 10000"/>
                <a:gd name="connsiteY30" fmla="*/ 2692 h 10000"/>
                <a:gd name="connsiteX31" fmla="*/ 698 w 10000"/>
                <a:gd name="connsiteY31" fmla="*/ 3372 h 10000"/>
                <a:gd name="connsiteX32" fmla="*/ 949 w 10000"/>
                <a:gd name="connsiteY32" fmla="*/ 3907 h 10000"/>
                <a:gd name="connsiteX33" fmla="*/ 698 w 10000"/>
                <a:gd name="connsiteY33" fmla="*/ 4733 h 10000"/>
                <a:gd name="connsiteX34" fmla="*/ 255 w 10000"/>
                <a:gd name="connsiteY34" fmla="*/ 5188 h 10000"/>
                <a:gd name="connsiteX35" fmla="*/ 0 w 10000"/>
                <a:gd name="connsiteY35" fmla="*/ 5446 h 10000"/>
                <a:gd name="connsiteX36" fmla="*/ 89 w 10000"/>
                <a:gd name="connsiteY36" fmla="*/ 6323 h 10000"/>
                <a:gd name="connsiteX37" fmla="*/ 1016 w 10000"/>
                <a:gd name="connsiteY37" fmla="*/ 7416 h 10000"/>
                <a:gd name="connsiteX38" fmla="*/ 1522 w 10000"/>
                <a:gd name="connsiteY38" fmla="*/ 7387 h 10000"/>
                <a:gd name="connsiteX39" fmla="*/ 1609 w 10000"/>
                <a:gd name="connsiteY39" fmla="*/ 7866 h 10000"/>
                <a:gd name="connsiteX40" fmla="*/ 2178 w 10000"/>
                <a:gd name="connsiteY40" fmla="*/ 8021 h 10000"/>
                <a:gd name="connsiteX41" fmla="*/ 3001 w 10000"/>
                <a:gd name="connsiteY41" fmla="*/ 8621 h 10000"/>
                <a:gd name="connsiteX42" fmla="*/ 3294 w 10000"/>
                <a:gd name="connsiteY42" fmla="*/ 9137 h 10000"/>
                <a:gd name="connsiteX43" fmla="*/ 3887 w 10000"/>
                <a:gd name="connsiteY43" fmla="*/ 9278 h 10000"/>
                <a:gd name="connsiteX44" fmla="*/ 3910 w 10000"/>
                <a:gd name="connsiteY44" fmla="*/ 10000 h 10000"/>
                <a:gd name="connsiteX45" fmla="*/ 4202 w 10000"/>
                <a:gd name="connsiteY45" fmla="*/ 9653 h 10000"/>
                <a:gd name="connsiteX46" fmla="*/ 4808 w 10000"/>
                <a:gd name="connsiteY46" fmla="*/ 9686 h 10000"/>
                <a:gd name="connsiteX47" fmla="*/ 4707 w 10000"/>
                <a:gd name="connsiteY47" fmla="*/ 8977 h 10000"/>
                <a:gd name="connsiteX48" fmla="*/ 5695 w 10000"/>
                <a:gd name="connsiteY48" fmla="*/ 8293 h 10000"/>
                <a:gd name="connsiteX49" fmla="*/ 5130 w 10000"/>
                <a:gd name="connsiteY49" fmla="*/ 7913 h 10000"/>
                <a:gd name="connsiteX50" fmla="*/ 4745 w 10000"/>
                <a:gd name="connsiteY50" fmla="*/ 8260 h 10000"/>
                <a:gd name="connsiteX51" fmla="*/ 4435 w 10000"/>
                <a:gd name="connsiteY51" fmla="*/ 7763 h 10000"/>
                <a:gd name="connsiteX52" fmla="*/ 4775 w 10000"/>
                <a:gd name="connsiteY52" fmla="*/ 7387 h 10000"/>
                <a:gd name="connsiteX53" fmla="*/ 5152 w 10000"/>
                <a:gd name="connsiteY53" fmla="*/ 6295 h 10000"/>
                <a:gd name="connsiteX54" fmla="*/ 4775 w 10000"/>
                <a:gd name="connsiteY54" fmla="*/ 5647 h 10000"/>
                <a:gd name="connsiteX55" fmla="*/ 4940 w 10000"/>
                <a:gd name="connsiteY55" fmla="*/ 5417 h 10000"/>
                <a:gd name="connsiteX56" fmla="*/ 5633 w 10000"/>
                <a:gd name="connsiteY56" fmla="*/ 5797 h 10000"/>
                <a:gd name="connsiteX57" fmla="*/ 6074 w 10000"/>
                <a:gd name="connsiteY57" fmla="*/ 6445 h 10000"/>
                <a:gd name="connsiteX58" fmla="*/ 6549 w 10000"/>
                <a:gd name="connsiteY58" fmla="*/ 6295 h 10000"/>
                <a:gd name="connsiteX59" fmla="*/ 6863 w 10000"/>
                <a:gd name="connsiteY59" fmla="*/ 6623 h 10000"/>
                <a:gd name="connsiteX60" fmla="*/ 7112 w 10000"/>
                <a:gd name="connsiteY60" fmla="*/ 6323 h 10000"/>
                <a:gd name="connsiteX61" fmla="*/ 7028 w 10000"/>
                <a:gd name="connsiteY61" fmla="*/ 5539 h 10000"/>
                <a:gd name="connsiteX62" fmla="*/ 6863 w 10000"/>
                <a:gd name="connsiteY62" fmla="*/ 5188 h 10000"/>
                <a:gd name="connsiteX63" fmla="*/ 7304 w 10000"/>
                <a:gd name="connsiteY63" fmla="*/ 4583 h 10000"/>
                <a:gd name="connsiteX0" fmla="*/ 7304 w 9750"/>
                <a:gd name="connsiteY0" fmla="*/ 4583 h 10000"/>
                <a:gd name="connsiteX1" fmla="*/ 7225 w 9750"/>
                <a:gd name="connsiteY1" fmla="*/ 4208 h 10000"/>
                <a:gd name="connsiteX2" fmla="*/ 6723 w 9750"/>
                <a:gd name="connsiteY2" fmla="*/ 3602 h 10000"/>
                <a:gd name="connsiteX3" fmla="*/ 7225 w 9750"/>
                <a:gd name="connsiteY3" fmla="*/ 3812 h 10000"/>
                <a:gd name="connsiteX4" fmla="*/ 9750 w 9750"/>
                <a:gd name="connsiteY4" fmla="*/ 2964 h 10000"/>
                <a:gd name="connsiteX5" fmla="*/ 9491 w 9750"/>
                <a:gd name="connsiteY5" fmla="*/ 2664 h 10000"/>
                <a:gd name="connsiteX6" fmla="*/ 8352 w 9750"/>
                <a:gd name="connsiteY6" fmla="*/ 2575 h 10000"/>
                <a:gd name="connsiteX7" fmla="*/ 8101 w 9750"/>
                <a:gd name="connsiteY7" fmla="*/ 2814 h 10000"/>
                <a:gd name="connsiteX8" fmla="*/ 7719 w 9750"/>
                <a:gd name="connsiteY8" fmla="*/ 2575 h 10000"/>
                <a:gd name="connsiteX9" fmla="*/ 7278 w 9750"/>
                <a:gd name="connsiteY9" fmla="*/ 3114 h 10000"/>
                <a:gd name="connsiteX10" fmla="*/ 6713 w 9750"/>
                <a:gd name="connsiteY10" fmla="*/ 2875 h 10000"/>
                <a:gd name="connsiteX11" fmla="*/ 6963 w 9750"/>
                <a:gd name="connsiteY11" fmla="*/ 1909 h 10000"/>
                <a:gd name="connsiteX12" fmla="*/ 7594 w 9750"/>
                <a:gd name="connsiteY12" fmla="*/ 2059 h 10000"/>
                <a:gd name="connsiteX13" fmla="*/ 7657 w 9750"/>
                <a:gd name="connsiteY13" fmla="*/ 994 h 10000"/>
                <a:gd name="connsiteX14" fmla="*/ 6837 w 9750"/>
                <a:gd name="connsiteY14" fmla="*/ 0 h 10000"/>
                <a:gd name="connsiteX15" fmla="*/ 6963 w 9750"/>
                <a:gd name="connsiteY15" fmla="*/ 1055 h 10000"/>
                <a:gd name="connsiteX16" fmla="*/ 6141 w 9750"/>
                <a:gd name="connsiteY16" fmla="*/ 1660 h 10000"/>
                <a:gd name="connsiteX17" fmla="*/ 6074 w 9750"/>
                <a:gd name="connsiteY17" fmla="*/ 2514 h 10000"/>
                <a:gd name="connsiteX18" fmla="*/ 5836 w 9750"/>
                <a:gd name="connsiteY18" fmla="*/ 2692 h 10000"/>
                <a:gd name="connsiteX19" fmla="*/ 5695 w 9750"/>
                <a:gd name="connsiteY19" fmla="*/ 2814 h 10000"/>
                <a:gd name="connsiteX20" fmla="*/ 5130 w 9750"/>
                <a:gd name="connsiteY20" fmla="*/ 1965 h 10000"/>
                <a:gd name="connsiteX21" fmla="*/ 4116 w 9750"/>
                <a:gd name="connsiteY21" fmla="*/ 1965 h 10000"/>
                <a:gd name="connsiteX22" fmla="*/ 3549 w 9750"/>
                <a:gd name="connsiteY22" fmla="*/ 2420 h 10000"/>
                <a:gd name="connsiteX23" fmla="*/ 3294 w 9750"/>
                <a:gd name="connsiteY23" fmla="*/ 3114 h 10000"/>
                <a:gd name="connsiteX24" fmla="*/ 2724 w 9750"/>
                <a:gd name="connsiteY24" fmla="*/ 2359 h 10000"/>
                <a:gd name="connsiteX25" fmla="*/ 2346 w 9750"/>
                <a:gd name="connsiteY25" fmla="*/ 1454 h 10000"/>
                <a:gd name="connsiteX26" fmla="*/ 2029 w 9750"/>
                <a:gd name="connsiteY26" fmla="*/ 1909 h 10000"/>
                <a:gd name="connsiteX27" fmla="*/ 2091 w 9750"/>
                <a:gd name="connsiteY27" fmla="*/ 2814 h 10000"/>
                <a:gd name="connsiteX28" fmla="*/ 1341 w 9750"/>
                <a:gd name="connsiteY28" fmla="*/ 2664 h 10000"/>
                <a:gd name="connsiteX29" fmla="*/ 1108 w 9750"/>
                <a:gd name="connsiteY29" fmla="*/ 2692 h 10000"/>
                <a:gd name="connsiteX30" fmla="*/ 698 w 9750"/>
                <a:gd name="connsiteY30" fmla="*/ 3372 h 10000"/>
                <a:gd name="connsiteX31" fmla="*/ 949 w 9750"/>
                <a:gd name="connsiteY31" fmla="*/ 3907 h 10000"/>
                <a:gd name="connsiteX32" fmla="*/ 698 w 9750"/>
                <a:gd name="connsiteY32" fmla="*/ 4733 h 10000"/>
                <a:gd name="connsiteX33" fmla="*/ 255 w 9750"/>
                <a:gd name="connsiteY33" fmla="*/ 5188 h 10000"/>
                <a:gd name="connsiteX34" fmla="*/ 0 w 9750"/>
                <a:gd name="connsiteY34" fmla="*/ 5446 h 10000"/>
                <a:gd name="connsiteX35" fmla="*/ 89 w 9750"/>
                <a:gd name="connsiteY35" fmla="*/ 6323 h 10000"/>
                <a:gd name="connsiteX36" fmla="*/ 1016 w 9750"/>
                <a:gd name="connsiteY36" fmla="*/ 7416 h 10000"/>
                <a:gd name="connsiteX37" fmla="*/ 1522 w 9750"/>
                <a:gd name="connsiteY37" fmla="*/ 7387 h 10000"/>
                <a:gd name="connsiteX38" fmla="*/ 1609 w 9750"/>
                <a:gd name="connsiteY38" fmla="*/ 7866 h 10000"/>
                <a:gd name="connsiteX39" fmla="*/ 2178 w 9750"/>
                <a:gd name="connsiteY39" fmla="*/ 8021 h 10000"/>
                <a:gd name="connsiteX40" fmla="*/ 3001 w 9750"/>
                <a:gd name="connsiteY40" fmla="*/ 8621 h 10000"/>
                <a:gd name="connsiteX41" fmla="*/ 3294 w 9750"/>
                <a:gd name="connsiteY41" fmla="*/ 9137 h 10000"/>
                <a:gd name="connsiteX42" fmla="*/ 3887 w 9750"/>
                <a:gd name="connsiteY42" fmla="*/ 9278 h 10000"/>
                <a:gd name="connsiteX43" fmla="*/ 3910 w 9750"/>
                <a:gd name="connsiteY43" fmla="*/ 10000 h 10000"/>
                <a:gd name="connsiteX44" fmla="*/ 4202 w 9750"/>
                <a:gd name="connsiteY44" fmla="*/ 9653 h 10000"/>
                <a:gd name="connsiteX45" fmla="*/ 4808 w 9750"/>
                <a:gd name="connsiteY45" fmla="*/ 9686 h 10000"/>
                <a:gd name="connsiteX46" fmla="*/ 4707 w 9750"/>
                <a:gd name="connsiteY46" fmla="*/ 8977 h 10000"/>
                <a:gd name="connsiteX47" fmla="*/ 5695 w 9750"/>
                <a:gd name="connsiteY47" fmla="*/ 8293 h 10000"/>
                <a:gd name="connsiteX48" fmla="*/ 5130 w 9750"/>
                <a:gd name="connsiteY48" fmla="*/ 7913 h 10000"/>
                <a:gd name="connsiteX49" fmla="*/ 4745 w 9750"/>
                <a:gd name="connsiteY49" fmla="*/ 8260 h 10000"/>
                <a:gd name="connsiteX50" fmla="*/ 4435 w 9750"/>
                <a:gd name="connsiteY50" fmla="*/ 7763 h 10000"/>
                <a:gd name="connsiteX51" fmla="*/ 4775 w 9750"/>
                <a:gd name="connsiteY51" fmla="*/ 7387 h 10000"/>
                <a:gd name="connsiteX52" fmla="*/ 5152 w 9750"/>
                <a:gd name="connsiteY52" fmla="*/ 6295 h 10000"/>
                <a:gd name="connsiteX53" fmla="*/ 4775 w 9750"/>
                <a:gd name="connsiteY53" fmla="*/ 5647 h 10000"/>
                <a:gd name="connsiteX54" fmla="*/ 4940 w 9750"/>
                <a:gd name="connsiteY54" fmla="*/ 5417 h 10000"/>
                <a:gd name="connsiteX55" fmla="*/ 5633 w 9750"/>
                <a:gd name="connsiteY55" fmla="*/ 5797 h 10000"/>
                <a:gd name="connsiteX56" fmla="*/ 6074 w 9750"/>
                <a:gd name="connsiteY56" fmla="*/ 6445 h 10000"/>
                <a:gd name="connsiteX57" fmla="*/ 6549 w 9750"/>
                <a:gd name="connsiteY57" fmla="*/ 6295 h 10000"/>
                <a:gd name="connsiteX58" fmla="*/ 6863 w 9750"/>
                <a:gd name="connsiteY58" fmla="*/ 6623 h 10000"/>
                <a:gd name="connsiteX59" fmla="*/ 7112 w 9750"/>
                <a:gd name="connsiteY59" fmla="*/ 6323 h 10000"/>
                <a:gd name="connsiteX60" fmla="*/ 7028 w 9750"/>
                <a:gd name="connsiteY60" fmla="*/ 5539 h 10000"/>
                <a:gd name="connsiteX61" fmla="*/ 6863 w 9750"/>
                <a:gd name="connsiteY61" fmla="*/ 5188 h 10000"/>
                <a:gd name="connsiteX62" fmla="*/ 7304 w 9750"/>
                <a:gd name="connsiteY62" fmla="*/ 4583 h 10000"/>
                <a:gd name="connsiteX0" fmla="*/ 7491 w 9734"/>
                <a:gd name="connsiteY0" fmla="*/ 4583 h 10000"/>
                <a:gd name="connsiteX1" fmla="*/ 7410 w 9734"/>
                <a:gd name="connsiteY1" fmla="*/ 4208 h 10000"/>
                <a:gd name="connsiteX2" fmla="*/ 6895 w 9734"/>
                <a:gd name="connsiteY2" fmla="*/ 3602 h 10000"/>
                <a:gd name="connsiteX3" fmla="*/ 7410 w 9734"/>
                <a:gd name="connsiteY3" fmla="*/ 3812 h 10000"/>
                <a:gd name="connsiteX4" fmla="*/ 9734 w 9734"/>
                <a:gd name="connsiteY4" fmla="*/ 2664 h 10000"/>
                <a:gd name="connsiteX5" fmla="*/ 8566 w 9734"/>
                <a:gd name="connsiteY5" fmla="*/ 2575 h 10000"/>
                <a:gd name="connsiteX6" fmla="*/ 8309 w 9734"/>
                <a:gd name="connsiteY6" fmla="*/ 2814 h 10000"/>
                <a:gd name="connsiteX7" fmla="*/ 7917 w 9734"/>
                <a:gd name="connsiteY7" fmla="*/ 2575 h 10000"/>
                <a:gd name="connsiteX8" fmla="*/ 7465 w 9734"/>
                <a:gd name="connsiteY8" fmla="*/ 3114 h 10000"/>
                <a:gd name="connsiteX9" fmla="*/ 6885 w 9734"/>
                <a:gd name="connsiteY9" fmla="*/ 2875 h 10000"/>
                <a:gd name="connsiteX10" fmla="*/ 7142 w 9734"/>
                <a:gd name="connsiteY10" fmla="*/ 1909 h 10000"/>
                <a:gd name="connsiteX11" fmla="*/ 7789 w 9734"/>
                <a:gd name="connsiteY11" fmla="*/ 2059 h 10000"/>
                <a:gd name="connsiteX12" fmla="*/ 7853 w 9734"/>
                <a:gd name="connsiteY12" fmla="*/ 994 h 10000"/>
                <a:gd name="connsiteX13" fmla="*/ 7012 w 9734"/>
                <a:gd name="connsiteY13" fmla="*/ 0 h 10000"/>
                <a:gd name="connsiteX14" fmla="*/ 7142 w 9734"/>
                <a:gd name="connsiteY14" fmla="*/ 1055 h 10000"/>
                <a:gd name="connsiteX15" fmla="*/ 6298 w 9734"/>
                <a:gd name="connsiteY15" fmla="*/ 1660 h 10000"/>
                <a:gd name="connsiteX16" fmla="*/ 6230 w 9734"/>
                <a:gd name="connsiteY16" fmla="*/ 2514 h 10000"/>
                <a:gd name="connsiteX17" fmla="*/ 5986 w 9734"/>
                <a:gd name="connsiteY17" fmla="*/ 2692 h 10000"/>
                <a:gd name="connsiteX18" fmla="*/ 5841 w 9734"/>
                <a:gd name="connsiteY18" fmla="*/ 2814 h 10000"/>
                <a:gd name="connsiteX19" fmla="*/ 5262 w 9734"/>
                <a:gd name="connsiteY19" fmla="*/ 1965 h 10000"/>
                <a:gd name="connsiteX20" fmla="*/ 4222 w 9734"/>
                <a:gd name="connsiteY20" fmla="*/ 1965 h 10000"/>
                <a:gd name="connsiteX21" fmla="*/ 3640 w 9734"/>
                <a:gd name="connsiteY21" fmla="*/ 2420 h 10000"/>
                <a:gd name="connsiteX22" fmla="*/ 3378 w 9734"/>
                <a:gd name="connsiteY22" fmla="*/ 3114 h 10000"/>
                <a:gd name="connsiteX23" fmla="*/ 2794 w 9734"/>
                <a:gd name="connsiteY23" fmla="*/ 2359 h 10000"/>
                <a:gd name="connsiteX24" fmla="*/ 2406 w 9734"/>
                <a:gd name="connsiteY24" fmla="*/ 1454 h 10000"/>
                <a:gd name="connsiteX25" fmla="*/ 2081 w 9734"/>
                <a:gd name="connsiteY25" fmla="*/ 1909 h 10000"/>
                <a:gd name="connsiteX26" fmla="*/ 2145 w 9734"/>
                <a:gd name="connsiteY26" fmla="*/ 2814 h 10000"/>
                <a:gd name="connsiteX27" fmla="*/ 1375 w 9734"/>
                <a:gd name="connsiteY27" fmla="*/ 2664 h 10000"/>
                <a:gd name="connsiteX28" fmla="*/ 1136 w 9734"/>
                <a:gd name="connsiteY28" fmla="*/ 2692 h 10000"/>
                <a:gd name="connsiteX29" fmla="*/ 716 w 9734"/>
                <a:gd name="connsiteY29" fmla="*/ 3372 h 10000"/>
                <a:gd name="connsiteX30" fmla="*/ 973 w 9734"/>
                <a:gd name="connsiteY30" fmla="*/ 3907 h 10000"/>
                <a:gd name="connsiteX31" fmla="*/ 716 w 9734"/>
                <a:gd name="connsiteY31" fmla="*/ 4733 h 10000"/>
                <a:gd name="connsiteX32" fmla="*/ 262 w 9734"/>
                <a:gd name="connsiteY32" fmla="*/ 5188 h 10000"/>
                <a:gd name="connsiteX33" fmla="*/ 0 w 9734"/>
                <a:gd name="connsiteY33" fmla="*/ 5446 h 10000"/>
                <a:gd name="connsiteX34" fmla="*/ 91 w 9734"/>
                <a:gd name="connsiteY34" fmla="*/ 6323 h 10000"/>
                <a:gd name="connsiteX35" fmla="*/ 1042 w 9734"/>
                <a:gd name="connsiteY35" fmla="*/ 7416 h 10000"/>
                <a:gd name="connsiteX36" fmla="*/ 1561 w 9734"/>
                <a:gd name="connsiteY36" fmla="*/ 7387 h 10000"/>
                <a:gd name="connsiteX37" fmla="*/ 1650 w 9734"/>
                <a:gd name="connsiteY37" fmla="*/ 7866 h 10000"/>
                <a:gd name="connsiteX38" fmla="*/ 2234 w 9734"/>
                <a:gd name="connsiteY38" fmla="*/ 8021 h 10000"/>
                <a:gd name="connsiteX39" fmla="*/ 3078 w 9734"/>
                <a:gd name="connsiteY39" fmla="*/ 8621 h 10000"/>
                <a:gd name="connsiteX40" fmla="*/ 3378 w 9734"/>
                <a:gd name="connsiteY40" fmla="*/ 9137 h 10000"/>
                <a:gd name="connsiteX41" fmla="*/ 3987 w 9734"/>
                <a:gd name="connsiteY41" fmla="*/ 9278 h 10000"/>
                <a:gd name="connsiteX42" fmla="*/ 4010 w 9734"/>
                <a:gd name="connsiteY42" fmla="*/ 10000 h 10000"/>
                <a:gd name="connsiteX43" fmla="*/ 4310 w 9734"/>
                <a:gd name="connsiteY43" fmla="*/ 9653 h 10000"/>
                <a:gd name="connsiteX44" fmla="*/ 4931 w 9734"/>
                <a:gd name="connsiteY44" fmla="*/ 9686 h 10000"/>
                <a:gd name="connsiteX45" fmla="*/ 4828 w 9734"/>
                <a:gd name="connsiteY45" fmla="*/ 8977 h 10000"/>
                <a:gd name="connsiteX46" fmla="*/ 5841 w 9734"/>
                <a:gd name="connsiteY46" fmla="*/ 8293 h 10000"/>
                <a:gd name="connsiteX47" fmla="*/ 5262 w 9734"/>
                <a:gd name="connsiteY47" fmla="*/ 7913 h 10000"/>
                <a:gd name="connsiteX48" fmla="*/ 4867 w 9734"/>
                <a:gd name="connsiteY48" fmla="*/ 8260 h 10000"/>
                <a:gd name="connsiteX49" fmla="*/ 4549 w 9734"/>
                <a:gd name="connsiteY49" fmla="*/ 7763 h 10000"/>
                <a:gd name="connsiteX50" fmla="*/ 4897 w 9734"/>
                <a:gd name="connsiteY50" fmla="*/ 7387 h 10000"/>
                <a:gd name="connsiteX51" fmla="*/ 5284 w 9734"/>
                <a:gd name="connsiteY51" fmla="*/ 6295 h 10000"/>
                <a:gd name="connsiteX52" fmla="*/ 4897 w 9734"/>
                <a:gd name="connsiteY52" fmla="*/ 5647 h 10000"/>
                <a:gd name="connsiteX53" fmla="*/ 5067 w 9734"/>
                <a:gd name="connsiteY53" fmla="*/ 5417 h 10000"/>
                <a:gd name="connsiteX54" fmla="*/ 5777 w 9734"/>
                <a:gd name="connsiteY54" fmla="*/ 5797 h 10000"/>
                <a:gd name="connsiteX55" fmla="*/ 6230 w 9734"/>
                <a:gd name="connsiteY55" fmla="*/ 6445 h 10000"/>
                <a:gd name="connsiteX56" fmla="*/ 6717 w 9734"/>
                <a:gd name="connsiteY56" fmla="*/ 6295 h 10000"/>
                <a:gd name="connsiteX57" fmla="*/ 7039 w 9734"/>
                <a:gd name="connsiteY57" fmla="*/ 6623 h 10000"/>
                <a:gd name="connsiteX58" fmla="*/ 7294 w 9734"/>
                <a:gd name="connsiteY58" fmla="*/ 6323 h 10000"/>
                <a:gd name="connsiteX59" fmla="*/ 7208 w 9734"/>
                <a:gd name="connsiteY59" fmla="*/ 5539 h 10000"/>
                <a:gd name="connsiteX60" fmla="*/ 7039 w 9734"/>
                <a:gd name="connsiteY60" fmla="*/ 5188 h 10000"/>
                <a:gd name="connsiteX61" fmla="*/ 7491 w 9734"/>
                <a:gd name="connsiteY61" fmla="*/ 4583 h 10000"/>
                <a:gd name="connsiteX0" fmla="*/ 7696 w 8800"/>
                <a:gd name="connsiteY0" fmla="*/ 4583 h 10000"/>
                <a:gd name="connsiteX1" fmla="*/ 7612 w 8800"/>
                <a:gd name="connsiteY1" fmla="*/ 4208 h 10000"/>
                <a:gd name="connsiteX2" fmla="*/ 7083 w 8800"/>
                <a:gd name="connsiteY2" fmla="*/ 3602 h 10000"/>
                <a:gd name="connsiteX3" fmla="*/ 7612 w 8800"/>
                <a:gd name="connsiteY3" fmla="*/ 3812 h 10000"/>
                <a:gd name="connsiteX4" fmla="*/ 8800 w 8800"/>
                <a:gd name="connsiteY4" fmla="*/ 2575 h 10000"/>
                <a:gd name="connsiteX5" fmla="*/ 8536 w 8800"/>
                <a:gd name="connsiteY5" fmla="*/ 2814 h 10000"/>
                <a:gd name="connsiteX6" fmla="*/ 8133 w 8800"/>
                <a:gd name="connsiteY6" fmla="*/ 2575 h 10000"/>
                <a:gd name="connsiteX7" fmla="*/ 7669 w 8800"/>
                <a:gd name="connsiteY7" fmla="*/ 3114 h 10000"/>
                <a:gd name="connsiteX8" fmla="*/ 7073 w 8800"/>
                <a:gd name="connsiteY8" fmla="*/ 2875 h 10000"/>
                <a:gd name="connsiteX9" fmla="*/ 7337 w 8800"/>
                <a:gd name="connsiteY9" fmla="*/ 1909 h 10000"/>
                <a:gd name="connsiteX10" fmla="*/ 8002 w 8800"/>
                <a:gd name="connsiteY10" fmla="*/ 2059 h 10000"/>
                <a:gd name="connsiteX11" fmla="*/ 8068 w 8800"/>
                <a:gd name="connsiteY11" fmla="*/ 994 h 10000"/>
                <a:gd name="connsiteX12" fmla="*/ 7204 w 8800"/>
                <a:gd name="connsiteY12" fmla="*/ 0 h 10000"/>
                <a:gd name="connsiteX13" fmla="*/ 7337 w 8800"/>
                <a:gd name="connsiteY13" fmla="*/ 1055 h 10000"/>
                <a:gd name="connsiteX14" fmla="*/ 6470 w 8800"/>
                <a:gd name="connsiteY14" fmla="*/ 1660 h 10000"/>
                <a:gd name="connsiteX15" fmla="*/ 6400 w 8800"/>
                <a:gd name="connsiteY15" fmla="*/ 2514 h 10000"/>
                <a:gd name="connsiteX16" fmla="*/ 6150 w 8800"/>
                <a:gd name="connsiteY16" fmla="*/ 2692 h 10000"/>
                <a:gd name="connsiteX17" fmla="*/ 6001 w 8800"/>
                <a:gd name="connsiteY17" fmla="*/ 2814 h 10000"/>
                <a:gd name="connsiteX18" fmla="*/ 5406 w 8800"/>
                <a:gd name="connsiteY18" fmla="*/ 1965 h 10000"/>
                <a:gd name="connsiteX19" fmla="*/ 4337 w 8800"/>
                <a:gd name="connsiteY19" fmla="*/ 1965 h 10000"/>
                <a:gd name="connsiteX20" fmla="*/ 3739 w 8800"/>
                <a:gd name="connsiteY20" fmla="*/ 2420 h 10000"/>
                <a:gd name="connsiteX21" fmla="*/ 3470 w 8800"/>
                <a:gd name="connsiteY21" fmla="*/ 3114 h 10000"/>
                <a:gd name="connsiteX22" fmla="*/ 2870 w 8800"/>
                <a:gd name="connsiteY22" fmla="*/ 2359 h 10000"/>
                <a:gd name="connsiteX23" fmla="*/ 2472 w 8800"/>
                <a:gd name="connsiteY23" fmla="*/ 1454 h 10000"/>
                <a:gd name="connsiteX24" fmla="*/ 2138 w 8800"/>
                <a:gd name="connsiteY24" fmla="*/ 1909 h 10000"/>
                <a:gd name="connsiteX25" fmla="*/ 2204 w 8800"/>
                <a:gd name="connsiteY25" fmla="*/ 2814 h 10000"/>
                <a:gd name="connsiteX26" fmla="*/ 1413 w 8800"/>
                <a:gd name="connsiteY26" fmla="*/ 2664 h 10000"/>
                <a:gd name="connsiteX27" fmla="*/ 1167 w 8800"/>
                <a:gd name="connsiteY27" fmla="*/ 2692 h 10000"/>
                <a:gd name="connsiteX28" fmla="*/ 736 w 8800"/>
                <a:gd name="connsiteY28" fmla="*/ 3372 h 10000"/>
                <a:gd name="connsiteX29" fmla="*/ 1000 w 8800"/>
                <a:gd name="connsiteY29" fmla="*/ 3907 h 10000"/>
                <a:gd name="connsiteX30" fmla="*/ 736 w 8800"/>
                <a:gd name="connsiteY30" fmla="*/ 4733 h 10000"/>
                <a:gd name="connsiteX31" fmla="*/ 269 w 8800"/>
                <a:gd name="connsiteY31" fmla="*/ 5188 h 10000"/>
                <a:gd name="connsiteX32" fmla="*/ 0 w 8800"/>
                <a:gd name="connsiteY32" fmla="*/ 5446 h 10000"/>
                <a:gd name="connsiteX33" fmla="*/ 93 w 8800"/>
                <a:gd name="connsiteY33" fmla="*/ 6323 h 10000"/>
                <a:gd name="connsiteX34" fmla="*/ 1070 w 8800"/>
                <a:gd name="connsiteY34" fmla="*/ 7416 h 10000"/>
                <a:gd name="connsiteX35" fmla="*/ 1604 w 8800"/>
                <a:gd name="connsiteY35" fmla="*/ 7387 h 10000"/>
                <a:gd name="connsiteX36" fmla="*/ 1695 w 8800"/>
                <a:gd name="connsiteY36" fmla="*/ 7866 h 10000"/>
                <a:gd name="connsiteX37" fmla="*/ 2295 w 8800"/>
                <a:gd name="connsiteY37" fmla="*/ 8021 h 10000"/>
                <a:gd name="connsiteX38" fmla="*/ 3162 w 8800"/>
                <a:gd name="connsiteY38" fmla="*/ 8621 h 10000"/>
                <a:gd name="connsiteX39" fmla="*/ 3470 w 8800"/>
                <a:gd name="connsiteY39" fmla="*/ 9137 h 10000"/>
                <a:gd name="connsiteX40" fmla="*/ 4096 w 8800"/>
                <a:gd name="connsiteY40" fmla="*/ 9278 h 10000"/>
                <a:gd name="connsiteX41" fmla="*/ 4120 w 8800"/>
                <a:gd name="connsiteY41" fmla="*/ 10000 h 10000"/>
                <a:gd name="connsiteX42" fmla="*/ 4428 w 8800"/>
                <a:gd name="connsiteY42" fmla="*/ 9653 h 10000"/>
                <a:gd name="connsiteX43" fmla="*/ 5066 w 8800"/>
                <a:gd name="connsiteY43" fmla="*/ 9686 h 10000"/>
                <a:gd name="connsiteX44" fmla="*/ 4960 w 8800"/>
                <a:gd name="connsiteY44" fmla="*/ 8977 h 10000"/>
                <a:gd name="connsiteX45" fmla="*/ 6001 w 8800"/>
                <a:gd name="connsiteY45" fmla="*/ 8293 h 10000"/>
                <a:gd name="connsiteX46" fmla="*/ 5406 w 8800"/>
                <a:gd name="connsiteY46" fmla="*/ 7913 h 10000"/>
                <a:gd name="connsiteX47" fmla="*/ 5000 w 8800"/>
                <a:gd name="connsiteY47" fmla="*/ 8260 h 10000"/>
                <a:gd name="connsiteX48" fmla="*/ 4673 w 8800"/>
                <a:gd name="connsiteY48" fmla="*/ 7763 h 10000"/>
                <a:gd name="connsiteX49" fmla="*/ 5031 w 8800"/>
                <a:gd name="connsiteY49" fmla="*/ 7387 h 10000"/>
                <a:gd name="connsiteX50" fmla="*/ 5428 w 8800"/>
                <a:gd name="connsiteY50" fmla="*/ 6295 h 10000"/>
                <a:gd name="connsiteX51" fmla="*/ 5031 w 8800"/>
                <a:gd name="connsiteY51" fmla="*/ 5647 h 10000"/>
                <a:gd name="connsiteX52" fmla="*/ 5205 w 8800"/>
                <a:gd name="connsiteY52" fmla="*/ 5417 h 10000"/>
                <a:gd name="connsiteX53" fmla="*/ 5935 w 8800"/>
                <a:gd name="connsiteY53" fmla="*/ 5797 h 10000"/>
                <a:gd name="connsiteX54" fmla="*/ 6400 w 8800"/>
                <a:gd name="connsiteY54" fmla="*/ 6445 h 10000"/>
                <a:gd name="connsiteX55" fmla="*/ 6901 w 8800"/>
                <a:gd name="connsiteY55" fmla="*/ 6295 h 10000"/>
                <a:gd name="connsiteX56" fmla="*/ 7231 w 8800"/>
                <a:gd name="connsiteY56" fmla="*/ 6623 h 10000"/>
                <a:gd name="connsiteX57" fmla="*/ 7493 w 8800"/>
                <a:gd name="connsiteY57" fmla="*/ 6323 h 10000"/>
                <a:gd name="connsiteX58" fmla="*/ 7405 w 8800"/>
                <a:gd name="connsiteY58" fmla="*/ 5539 h 10000"/>
                <a:gd name="connsiteX59" fmla="*/ 7231 w 8800"/>
                <a:gd name="connsiteY59" fmla="*/ 5188 h 10000"/>
                <a:gd name="connsiteX60" fmla="*/ 7696 w 8800"/>
                <a:gd name="connsiteY60" fmla="*/ 4583 h 10000"/>
                <a:gd name="connsiteX0" fmla="*/ 8745 w 9700"/>
                <a:gd name="connsiteY0" fmla="*/ 4583 h 10000"/>
                <a:gd name="connsiteX1" fmla="*/ 8650 w 9700"/>
                <a:gd name="connsiteY1" fmla="*/ 4208 h 10000"/>
                <a:gd name="connsiteX2" fmla="*/ 8049 w 9700"/>
                <a:gd name="connsiteY2" fmla="*/ 3602 h 10000"/>
                <a:gd name="connsiteX3" fmla="*/ 8650 w 9700"/>
                <a:gd name="connsiteY3" fmla="*/ 3812 h 10000"/>
                <a:gd name="connsiteX4" fmla="*/ 9700 w 9700"/>
                <a:gd name="connsiteY4" fmla="*/ 2814 h 10000"/>
                <a:gd name="connsiteX5" fmla="*/ 9242 w 9700"/>
                <a:gd name="connsiteY5" fmla="*/ 2575 h 10000"/>
                <a:gd name="connsiteX6" fmla="*/ 8715 w 9700"/>
                <a:gd name="connsiteY6" fmla="*/ 3114 h 10000"/>
                <a:gd name="connsiteX7" fmla="*/ 8038 w 9700"/>
                <a:gd name="connsiteY7" fmla="*/ 2875 h 10000"/>
                <a:gd name="connsiteX8" fmla="*/ 8338 w 9700"/>
                <a:gd name="connsiteY8" fmla="*/ 1909 h 10000"/>
                <a:gd name="connsiteX9" fmla="*/ 9093 w 9700"/>
                <a:gd name="connsiteY9" fmla="*/ 2059 h 10000"/>
                <a:gd name="connsiteX10" fmla="*/ 9168 w 9700"/>
                <a:gd name="connsiteY10" fmla="*/ 994 h 10000"/>
                <a:gd name="connsiteX11" fmla="*/ 8186 w 9700"/>
                <a:gd name="connsiteY11" fmla="*/ 0 h 10000"/>
                <a:gd name="connsiteX12" fmla="*/ 8338 w 9700"/>
                <a:gd name="connsiteY12" fmla="*/ 1055 h 10000"/>
                <a:gd name="connsiteX13" fmla="*/ 7352 w 9700"/>
                <a:gd name="connsiteY13" fmla="*/ 1660 h 10000"/>
                <a:gd name="connsiteX14" fmla="*/ 7273 w 9700"/>
                <a:gd name="connsiteY14" fmla="*/ 2514 h 10000"/>
                <a:gd name="connsiteX15" fmla="*/ 6989 w 9700"/>
                <a:gd name="connsiteY15" fmla="*/ 2692 h 10000"/>
                <a:gd name="connsiteX16" fmla="*/ 6819 w 9700"/>
                <a:gd name="connsiteY16" fmla="*/ 2814 h 10000"/>
                <a:gd name="connsiteX17" fmla="*/ 6143 w 9700"/>
                <a:gd name="connsiteY17" fmla="*/ 1965 h 10000"/>
                <a:gd name="connsiteX18" fmla="*/ 4928 w 9700"/>
                <a:gd name="connsiteY18" fmla="*/ 1965 h 10000"/>
                <a:gd name="connsiteX19" fmla="*/ 4249 w 9700"/>
                <a:gd name="connsiteY19" fmla="*/ 2420 h 10000"/>
                <a:gd name="connsiteX20" fmla="*/ 3943 w 9700"/>
                <a:gd name="connsiteY20" fmla="*/ 3114 h 10000"/>
                <a:gd name="connsiteX21" fmla="*/ 3261 w 9700"/>
                <a:gd name="connsiteY21" fmla="*/ 2359 h 10000"/>
                <a:gd name="connsiteX22" fmla="*/ 2809 w 9700"/>
                <a:gd name="connsiteY22" fmla="*/ 1454 h 10000"/>
                <a:gd name="connsiteX23" fmla="*/ 2430 w 9700"/>
                <a:gd name="connsiteY23" fmla="*/ 1909 h 10000"/>
                <a:gd name="connsiteX24" fmla="*/ 2505 w 9700"/>
                <a:gd name="connsiteY24" fmla="*/ 2814 h 10000"/>
                <a:gd name="connsiteX25" fmla="*/ 1606 w 9700"/>
                <a:gd name="connsiteY25" fmla="*/ 2664 h 10000"/>
                <a:gd name="connsiteX26" fmla="*/ 1326 w 9700"/>
                <a:gd name="connsiteY26" fmla="*/ 2692 h 10000"/>
                <a:gd name="connsiteX27" fmla="*/ 836 w 9700"/>
                <a:gd name="connsiteY27" fmla="*/ 3372 h 10000"/>
                <a:gd name="connsiteX28" fmla="*/ 1136 w 9700"/>
                <a:gd name="connsiteY28" fmla="*/ 3907 h 10000"/>
                <a:gd name="connsiteX29" fmla="*/ 836 w 9700"/>
                <a:gd name="connsiteY29" fmla="*/ 4733 h 10000"/>
                <a:gd name="connsiteX30" fmla="*/ 306 w 9700"/>
                <a:gd name="connsiteY30" fmla="*/ 5188 h 10000"/>
                <a:gd name="connsiteX31" fmla="*/ 0 w 9700"/>
                <a:gd name="connsiteY31" fmla="*/ 5446 h 10000"/>
                <a:gd name="connsiteX32" fmla="*/ 106 w 9700"/>
                <a:gd name="connsiteY32" fmla="*/ 6323 h 10000"/>
                <a:gd name="connsiteX33" fmla="*/ 1216 w 9700"/>
                <a:gd name="connsiteY33" fmla="*/ 7416 h 10000"/>
                <a:gd name="connsiteX34" fmla="*/ 1823 w 9700"/>
                <a:gd name="connsiteY34" fmla="*/ 7387 h 10000"/>
                <a:gd name="connsiteX35" fmla="*/ 1926 w 9700"/>
                <a:gd name="connsiteY35" fmla="*/ 7866 h 10000"/>
                <a:gd name="connsiteX36" fmla="*/ 2608 w 9700"/>
                <a:gd name="connsiteY36" fmla="*/ 8021 h 10000"/>
                <a:gd name="connsiteX37" fmla="*/ 3593 w 9700"/>
                <a:gd name="connsiteY37" fmla="*/ 8621 h 10000"/>
                <a:gd name="connsiteX38" fmla="*/ 3943 w 9700"/>
                <a:gd name="connsiteY38" fmla="*/ 9137 h 10000"/>
                <a:gd name="connsiteX39" fmla="*/ 4655 w 9700"/>
                <a:gd name="connsiteY39" fmla="*/ 9278 h 10000"/>
                <a:gd name="connsiteX40" fmla="*/ 4682 w 9700"/>
                <a:gd name="connsiteY40" fmla="*/ 10000 h 10000"/>
                <a:gd name="connsiteX41" fmla="*/ 5032 w 9700"/>
                <a:gd name="connsiteY41" fmla="*/ 9653 h 10000"/>
                <a:gd name="connsiteX42" fmla="*/ 5757 w 9700"/>
                <a:gd name="connsiteY42" fmla="*/ 9686 h 10000"/>
                <a:gd name="connsiteX43" fmla="*/ 5636 w 9700"/>
                <a:gd name="connsiteY43" fmla="*/ 8977 h 10000"/>
                <a:gd name="connsiteX44" fmla="*/ 6819 w 9700"/>
                <a:gd name="connsiteY44" fmla="*/ 8293 h 10000"/>
                <a:gd name="connsiteX45" fmla="*/ 6143 w 9700"/>
                <a:gd name="connsiteY45" fmla="*/ 7913 h 10000"/>
                <a:gd name="connsiteX46" fmla="*/ 5682 w 9700"/>
                <a:gd name="connsiteY46" fmla="*/ 8260 h 10000"/>
                <a:gd name="connsiteX47" fmla="*/ 5310 w 9700"/>
                <a:gd name="connsiteY47" fmla="*/ 7763 h 10000"/>
                <a:gd name="connsiteX48" fmla="*/ 5717 w 9700"/>
                <a:gd name="connsiteY48" fmla="*/ 7387 h 10000"/>
                <a:gd name="connsiteX49" fmla="*/ 6168 w 9700"/>
                <a:gd name="connsiteY49" fmla="*/ 6295 h 10000"/>
                <a:gd name="connsiteX50" fmla="*/ 5717 w 9700"/>
                <a:gd name="connsiteY50" fmla="*/ 5647 h 10000"/>
                <a:gd name="connsiteX51" fmla="*/ 5915 w 9700"/>
                <a:gd name="connsiteY51" fmla="*/ 5417 h 10000"/>
                <a:gd name="connsiteX52" fmla="*/ 6744 w 9700"/>
                <a:gd name="connsiteY52" fmla="*/ 5797 h 10000"/>
                <a:gd name="connsiteX53" fmla="*/ 7273 w 9700"/>
                <a:gd name="connsiteY53" fmla="*/ 6445 h 10000"/>
                <a:gd name="connsiteX54" fmla="*/ 7842 w 9700"/>
                <a:gd name="connsiteY54" fmla="*/ 6295 h 10000"/>
                <a:gd name="connsiteX55" fmla="*/ 8217 w 9700"/>
                <a:gd name="connsiteY55" fmla="*/ 6623 h 10000"/>
                <a:gd name="connsiteX56" fmla="*/ 8515 w 9700"/>
                <a:gd name="connsiteY56" fmla="*/ 6323 h 10000"/>
                <a:gd name="connsiteX57" fmla="*/ 8415 w 9700"/>
                <a:gd name="connsiteY57" fmla="*/ 5539 h 10000"/>
                <a:gd name="connsiteX58" fmla="*/ 8217 w 9700"/>
                <a:gd name="connsiteY58" fmla="*/ 5188 h 10000"/>
                <a:gd name="connsiteX59" fmla="*/ 8745 w 9700"/>
                <a:gd name="connsiteY59" fmla="*/ 4583 h 10000"/>
                <a:gd name="connsiteX0" fmla="*/ 9015 w 9528"/>
                <a:gd name="connsiteY0" fmla="*/ 4583 h 10000"/>
                <a:gd name="connsiteX1" fmla="*/ 8918 w 9528"/>
                <a:gd name="connsiteY1" fmla="*/ 4208 h 10000"/>
                <a:gd name="connsiteX2" fmla="*/ 8298 w 9528"/>
                <a:gd name="connsiteY2" fmla="*/ 3602 h 10000"/>
                <a:gd name="connsiteX3" fmla="*/ 8918 w 9528"/>
                <a:gd name="connsiteY3" fmla="*/ 3812 h 10000"/>
                <a:gd name="connsiteX4" fmla="*/ 9528 w 9528"/>
                <a:gd name="connsiteY4" fmla="*/ 2575 h 10000"/>
                <a:gd name="connsiteX5" fmla="*/ 8985 w 9528"/>
                <a:gd name="connsiteY5" fmla="*/ 3114 h 10000"/>
                <a:gd name="connsiteX6" fmla="*/ 8287 w 9528"/>
                <a:gd name="connsiteY6" fmla="*/ 2875 h 10000"/>
                <a:gd name="connsiteX7" fmla="*/ 8596 w 9528"/>
                <a:gd name="connsiteY7" fmla="*/ 1909 h 10000"/>
                <a:gd name="connsiteX8" fmla="*/ 9374 w 9528"/>
                <a:gd name="connsiteY8" fmla="*/ 2059 h 10000"/>
                <a:gd name="connsiteX9" fmla="*/ 9452 w 9528"/>
                <a:gd name="connsiteY9" fmla="*/ 994 h 10000"/>
                <a:gd name="connsiteX10" fmla="*/ 8439 w 9528"/>
                <a:gd name="connsiteY10" fmla="*/ 0 h 10000"/>
                <a:gd name="connsiteX11" fmla="*/ 8596 w 9528"/>
                <a:gd name="connsiteY11" fmla="*/ 1055 h 10000"/>
                <a:gd name="connsiteX12" fmla="*/ 7579 w 9528"/>
                <a:gd name="connsiteY12" fmla="*/ 1660 h 10000"/>
                <a:gd name="connsiteX13" fmla="*/ 7498 w 9528"/>
                <a:gd name="connsiteY13" fmla="*/ 2514 h 10000"/>
                <a:gd name="connsiteX14" fmla="*/ 7205 w 9528"/>
                <a:gd name="connsiteY14" fmla="*/ 2692 h 10000"/>
                <a:gd name="connsiteX15" fmla="*/ 7030 w 9528"/>
                <a:gd name="connsiteY15" fmla="*/ 2814 h 10000"/>
                <a:gd name="connsiteX16" fmla="*/ 6333 w 9528"/>
                <a:gd name="connsiteY16" fmla="*/ 1965 h 10000"/>
                <a:gd name="connsiteX17" fmla="*/ 5080 w 9528"/>
                <a:gd name="connsiteY17" fmla="*/ 1965 h 10000"/>
                <a:gd name="connsiteX18" fmla="*/ 4380 w 9528"/>
                <a:gd name="connsiteY18" fmla="*/ 2420 h 10000"/>
                <a:gd name="connsiteX19" fmla="*/ 4065 w 9528"/>
                <a:gd name="connsiteY19" fmla="*/ 3114 h 10000"/>
                <a:gd name="connsiteX20" fmla="*/ 3362 w 9528"/>
                <a:gd name="connsiteY20" fmla="*/ 2359 h 10000"/>
                <a:gd name="connsiteX21" fmla="*/ 2896 w 9528"/>
                <a:gd name="connsiteY21" fmla="*/ 1454 h 10000"/>
                <a:gd name="connsiteX22" fmla="*/ 2505 w 9528"/>
                <a:gd name="connsiteY22" fmla="*/ 1909 h 10000"/>
                <a:gd name="connsiteX23" fmla="*/ 2582 w 9528"/>
                <a:gd name="connsiteY23" fmla="*/ 2814 h 10000"/>
                <a:gd name="connsiteX24" fmla="*/ 1656 w 9528"/>
                <a:gd name="connsiteY24" fmla="*/ 2664 h 10000"/>
                <a:gd name="connsiteX25" fmla="*/ 1367 w 9528"/>
                <a:gd name="connsiteY25" fmla="*/ 2692 h 10000"/>
                <a:gd name="connsiteX26" fmla="*/ 862 w 9528"/>
                <a:gd name="connsiteY26" fmla="*/ 3372 h 10000"/>
                <a:gd name="connsiteX27" fmla="*/ 1171 w 9528"/>
                <a:gd name="connsiteY27" fmla="*/ 3907 h 10000"/>
                <a:gd name="connsiteX28" fmla="*/ 862 w 9528"/>
                <a:gd name="connsiteY28" fmla="*/ 4733 h 10000"/>
                <a:gd name="connsiteX29" fmla="*/ 315 w 9528"/>
                <a:gd name="connsiteY29" fmla="*/ 5188 h 10000"/>
                <a:gd name="connsiteX30" fmla="*/ 0 w 9528"/>
                <a:gd name="connsiteY30" fmla="*/ 5446 h 10000"/>
                <a:gd name="connsiteX31" fmla="*/ 109 w 9528"/>
                <a:gd name="connsiteY31" fmla="*/ 6323 h 10000"/>
                <a:gd name="connsiteX32" fmla="*/ 1254 w 9528"/>
                <a:gd name="connsiteY32" fmla="*/ 7416 h 10000"/>
                <a:gd name="connsiteX33" fmla="*/ 1879 w 9528"/>
                <a:gd name="connsiteY33" fmla="*/ 7387 h 10000"/>
                <a:gd name="connsiteX34" fmla="*/ 1986 w 9528"/>
                <a:gd name="connsiteY34" fmla="*/ 7866 h 10000"/>
                <a:gd name="connsiteX35" fmla="*/ 2689 w 9528"/>
                <a:gd name="connsiteY35" fmla="*/ 8021 h 10000"/>
                <a:gd name="connsiteX36" fmla="*/ 3704 w 9528"/>
                <a:gd name="connsiteY36" fmla="*/ 8621 h 10000"/>
                <a:gd name="connsiteX37" fmla="*/ 4065 w 9528"/>
                <a:gd name="connsiteY37" fmla="*/ 9137 h 10000"/>
                <a:gd name="connsiteX38" fmla="*/ 4799 w 9528"/>
                <a:gd name="connsiteY38" fmla="*/ 9278 h 10000"/>
                <a:gd name="connsiteX39" fmla="*/ 4827 w 9528"/>
                <a:gd name="connsiteY39" fmla="*/ 10000 h 10000"/>
                <a:gd name="connsiteX40" fmla="*/ 5188 w 9528"/>
                <a:gd name="connsiteY40" fmla="*/ 9653 h 10000"/>
                <a:gd name="connsiteX41" fmla="*/ 5935 w 9528"/>
                <a:gd name="connsiteY41" fmla="*/ 9686 h 10000"/>
                <a:gd name="connsiteX42" fmla="*/ 5810 w 9528"/>
                <a:gd name="connsiteY42" fmla="*/ 8977 h 10000"/>
                <a:gd name="connsiteX43" fmla="*/ 7030 w 9528"/>
                <a:gd name="connsiteY43" fmla="*/ 8293 h 10000"/>
                <a:gd name="connsiteX44" fmla="*/ 6333 w 9528"/>
                <a:gd name="connsiteY44" fmla="*/ 7913 h 10000"/>
                <a:gd name="connsiteX45" fmla="*/ 5858 w 9528"/>
                <a:gd name="connsiteY45" fmla="*/ 8260 h 10000"/>
                <a:gd name="connsiteX46" fmla="*/ 5474 w 9528"/>
                <a:gd name="connsiteY46" fmla="*/ 7763 h 10000"/>
                <a:gd name="connsiteX47" fmla="*/ 5894 w 9528"/>
                <a:gd name="connsiteY47" fmla="*/ 7387 h 10000"/>
                <a:gd name="connsiteX48" fmla="*/ 6359 w 9528"/>
                <a:gd name="connsiteY48" fmla="*/ 6295 h 10000"/>
                <a:gd name="connsiteX49" fmla="*/ 5894 w 9528"/>
                <a:gd name="connsiteY49" fmla="*/ 5647 h 10000"/>
                <a:gd name="connsiteX50" fmla="*/ 6098 w 9528"/>
                <a:gd name="connsiteY50" fmla="*/ 5417 h 10000"/>
                <a:gd name="connsiteX51" fmla="*/ 6953 w 9528"/>
                <a:gd name="connsiteY51" fmla="*/ 5797 h 10000"/>
                <a:gd name="connsiteX52" fmla="*/ 7498 w 9528"/>
                <a:gd name="connsiteY52" fmla="*/ 6445 h 10000"/>
                <a:gd name="connsiteX53" fmla="*/ 8085 w 9528"/>
                <a:gd name="connsiteY53" fmla="*/ 6295 h 10000"/>
                <a:gd name="connsiteX54" fmla="*/ 8471 w 9528"/>
                <a:gd name="connsiteY54" fmla="*/ 6623 h 10000"/>
                <a:gd name="connsiteX55" fmla="*/ 8778 w 9528"/>
                <a:gd name="connsiteY55" fmla="*/ 6323 h 10000"/>
                <a:gd name="connsiteX56" fmla="*/ 8675 w 9528"/>
                <a:gd name="connsiteY56" fmla="*/ 5539 h 10000"/>
                <a:gd name="connsiteX57" fmla="*/ 8471 w 9528"/>
                <a:gd name="connsiteY57" fmla="*/ 5188 h 10000"/>
                <a:gd name="connsiteX58" fmla="*/ 9015 w 9528"/>
                <a:gd name="connsiteY58" fmla="*/ 4583 h 10000"/>
                <a:gd name="connsiteX0" fmla="*/ 9462 w 9920"/>
                <a:gd name="connsiteY0" fmla="*/ 4583 h 10000"/>
                <a:gd name="connsiteX1" fmla="*/ 9360 w 9920"/>
                <a:gd name="connsiteY1" fmla="*/ 4208 h 10000"/>
                <a:gd name="connsiteX2" fmla="*/ 8709 w 9920"/>
                <a:gd name="connsiteY2" fmla="*/ 3602 h 10000"/>
                <a:gd name="connsiteX3" fmla="*/ 9360 w 9920"/>
                <a:gd name="connsiteY3" fmla="*/ 3812 h 10000"/>
                <a:gd name="connsiteX4" fmla="*/ 9430 w 9920"/>
                <a:gd name="connsiteY4" fmla="*/ 3114 h 10000"/>
                <a:gd name="connsiteX5" fmla="*/ 8698 w 9920"/>
                <a:gd name="connsiteY5" fmla="*/ 2875 h 10000"/>
                <a:gd name="connsiteX6" fmla="*/ 9022 w 9920"/>
                <a:gd name="connsiteY6" fmla="*/ 1909 h 10000"/>
                <a:gd name="connsiteX7" fmla="*/ 9838 w 9920"/>
                <a:gd name="connsiteY7" fmla="*/ 2059 h 10000"/>
                <a:gd name="connsiteX8" fmla="*/ 9920 w 9920"/>
                <a:gd name="connsiteY8" fmla="*/ 994 h 10000"/>
                <a:gd name="connsiteX9" fmla="*/ 8857 w 9920"/>
                <a:gd name="connsiteY9" fmla="*/ 0 h 10000"/>
                <a:gd name="connsiteX10" fmla="*/ 9022 w 9920"/>
                <a:gd name="connsiteY10" fmla="*/ 1055 h 10000"/>
                <a:gd name="connsiteX11" fmla="*/ 7954 w 9920"/>
                <a:gd name="connsiteY11" fmla="*/ 1660 h 10000"/>
                <a:gd name="connsiteX12" fmla="*/ 7869 w 9920"/>
                <a:gd name="connsiteY12" fmla="*/ 2514 h 10000"/>
                <a:gd name="connsiteX13" fmla="*/ 7562 w 9920"/>
                <a:gd name="connsiteY13" fmla="*/ 2692 h 10000"/>
                <a:gd name="connsiteX14" fmla="*/ 7378 w 9920"/>
                <a:gd name="connsiteY14" fmla="*/ 2814 h 10000"/>
                <a:gd name="connsiteX15" fmla="*/ 6647 w 9920"/>
                <a:gd name="connsiteY15" fmla="*/ 1965 h 10000"/>
                <a:gd name="connsiteX16" fmla="*/ 5332 w 9920"/>
                <a:gd name="connsiteY16" fmla="*/ 1965 h 10000"/>
                <a:gd name="connsiteX17" fmla="*/ 4597 w 9920"/>
                <a:gd name="connsiteY17" fmla="*/ 2420 h 10000"/>
                <a:gd name="connsiteX18" fmla="*/ 4266 w 9920"/>
                <a:gd name="connsiteY18" fmla="*/ 3114 h 10000"/>
                <a:gd name="connsiteX19" fmla="*/ 3529 w 9920"/>
                <a:gd name="connsiteY19" fmla="*/ 2359 h 10000"/>
                <a:gd name="connsiteX20" fmla="*/ 3039 w 9920"/>
                <a:gd name="connsiteY20" fmla="*/ 1454 h 10000"/>
                <a:gd name="connsiteX21" fmla="*/ 2629 w 9920"/>
                <a:gd name="connsiteY21" fmla="*/ 1909 h 10000"/>
                <a:gd name="connsiteX22" fmla="*/ 2710 w 9920"/>
                <a:gd name="connsiteY22" fmla="*/ 2814 h 10000"/>
                <a:gd name="connsiteX23" fmla="*/ 1738 w 9920"/>
                <a:gd name="connsiteY23" fmla="*/ 2664 h 10000"/>
                <a:gd name="connsiteX24" fmla="*/ 1435 w 9920"/>
                <a:gd name="connsiteY24" fmla="*/ 2692 h 10000"/>
                <a:gd name="connsiteX25" fmla="*/ 905 w 9920"/>
                <a:gd name="connsiteY25" fmla="*/ 3372 h 10000"/>
                <a:gd name="connsiteX26" fmla="*/ 1229 w 9920"/>
                <a:gd name="connsiteY26" fmla="*/ 3907 h 10000"/>
                <a:gd name="connsiteX27" fmla="*/ 905 w 9920"/>
                <a:gd name="connsiteY27" fmla="*/ 4733 h 10000"/>
                <a:gd name="connsiteX28" fmla="*/ 331 w 9920"/>
                <a:gd name="connsiteY28" fmla="*/ 5188 h 10000"/>
                <a:gd name="connsiteX29" fmla="*/ 0 w 9920"/>
                <a:gd name="connsiteY29" fmla="*/ 5446 h 10000"/>
                <a:gd name="connsiteX30" fmla="*/ 114 w 9920"/>
                <a:gd name="connsiteY30" fmla="*/ 6323 h 10000"/>
                <a:gd name="connsiteX31" fmla="*/ 1316 w 9920"/>
                <a:gd name="connsiteY31" fmla="*/ 7416 h 10000"/>
                <a:gd name="connsiteX32" fmla="*/ 1972 w 9920"/>
                <a:gd name="connsiteY32" fmla="*/ 7387 h 10000"/>
                <a:gd name="connsiteX33" fmla="*/ 2084 w 9920"/>
                <a:gd name="connsiteY33" fmla="*/ 7866 h 10000"/>
                <a:gd name="connsiteX34" fmla="*/ 2822 w 9920"/>
                <a:gd name="connsiteY34" fmla="*/ 8021 h 10000"/>
                <a:gd name="connsiteX35" fmla="*/ 3887 w 9920"/>
                <a:gd name="connsiteY35" fmla="*/ 8621 h 10000"/>
                <a:gd name="connsiteX36" fmla="*/ 4266 w 9920"/>
                <a:gd name="connsiteY36" fmla="*/ 9137 h 10000"/>
                <a:gd name="connsiteX37" fmla="*/ 5037 w 9920"/>
                <a:gd name="connsiteY37" fmla="*/ 9278 h 10000"/>
                <a:gd name="connsiteX38" fmla="*/ 5066 w 9920"/>
                <a:gd name="connsiteY38" fmla="*/ 10000 h 10000"/>
                <a:gd name="connsiteX39" fmla="*/ 5445 w 9920"/>
                <a:gd name="connsiteY39" fmla="*/ 9653 h 10000"/>
                <a:gd name="connsiteX40" fmla="*/ 6229 w 9920"/>
                <a:gd name="connsiteY40" fmla="*/ 9686 h 10000"/>
                <a:gd name="connsiteX41" fmla="*/ 6098 w 9920"/>
                <a:gd name="connsiteY41" fmla="*/ 8977 h 10000"/>
                <a:gd name="connsiteX42" fmla="*/ 7378 w 9920"/>
                <a:gd name="connsiteY42" fmla="*/ 8293 h 10000"/>
                <a:gd name="connsiteX43" fmla="*/ 6647 w 9920"/>
                <a:gd name="connsiteY43" fmla="*/ 7913 h 10000"/>
                <a:gd name="connsiteX44" fmla="*/ 6148 w 9920"/>
                <a:gd name="connsiteY44" fmla="*/ 8260 h 10000"/>
                <a:gd name="connsiteX45" fmla="*/ 5745 w 9920"/>
                <a:gd name="connsiteY45" fmla="*/ 7763 h 10000"/>
                <a:gd name="connsiteX46" fmla="*/ 6186 w 9920"/>
                <a:gd name="connsiteY46" fmla="*/ 7387 h 10000"/>
                <a:gd name="connsiteX47" fmla="*/ 6674 w 9920"/>
                <a:gd name="connsiteY47" fmla="*/ 6295 h 10000"/>
                <a:gd name="connsiteX48" fmla="*/ 6186 w 9920"/>
                <a:gd name="connsiteY48" fmla="*/ 5647 h 10000"/>
                <a:gd name="connsiteX49" fmla="*/ 6400 w 9920"/>
                <a:gd name="connsiteY49" fmla="*/ 5417 h 10000"/>
                <a:gd name="connsiteX50" fmla="*/ 7297 w 9920"/>
                <a:gd name="connsiteY50" fmla="*/ 5797 h 10000"/>
                <a:gd name="connsiteX51" fmla="*/ 7869 w 9920"/>
                <a:gd name="connsiteY51" fmla="*/ 6445 h 10000"/>
                <a:gd name="connsiteX52" fmla="*/ 8486 w 9920"/>
                <a:gd name="connsiteY52" fmla="*/ 6295 h 10000"/>
                <a:gd name="connsiteX53" fmla="*/ 8891 w 9920"/>
                <a:gd name="connsiteY53" fmla="*/ 6623 h 10000"/>
                <a:gd name="connsiteX54" fmla="*/ 9213 w 9920"/>
                <a:gd name="connsiteY54" fmla="*/ 6323 h 10000"/>
                <a:gd name="connsiteX55" fmla="*/ 9105 w 9920"/>
                <a:gd name="connsiteY55" fmla="*/ 5539 h 10000"/>
                <a:gd name="connsiteX56" fmla="*/ 8891 w 9920"/>
                <a:gd name="connsiteY56" fmla="*/ 5188 h 10000"/>
                <a:gd name="connsiteX57" fmla="*/ 9462 w 9920"/>
                <a:gd name="connsiteY57" fmla="*/ 4583 h 10000"/>
                <a:gd name="connsiteX0" fmla="*/ 9538 w 10000"/>
                <a:gd name="connsiteY0" fmla="*/ 3589 h 9006"/>
                <a:gd name="connsiteX1" fmla="*/ 9435 w 10000"/>
                <a:gd name="connsiteY1" fmla="*/ 3214 h 9006"/>
                <a:gd name="connsiteX2" fmla="*/ 8779 w 10000"/>
                <a:gd name="connsiteY2" fmla="*/ 2608 h 9006"/>
                <a:gd name="connsiteX3" fmla="*/ 9435 w 10000"/>
                <a:gd name="connsiteY3" fmla="*/ 2818 h 9006"/>
                <a:gd name="connsiteX4" fmla="*/ 9506 w 10000"/>
                <a:gd name="connsiteY4" fmla="*/ 2120 h 9006"/>
                <a:gd name="connsiteX5" fmla="*/ 8768 w 10000"/>
                <a:gd name="connsiteY5" fmla="*/ 1881 h 9006"/>
                <a:gd name="connsiteX6" fmla="*/ 9095 w 10000"/>
                <a:gd name="connsiteY6" fmla="*/ 915 h 9006"/>
                <a:gd name="connsiteX7" fmla="*/ 9917 w 10000"/>
                <a:gd name="connsiteY7" fmla="*/ 1065 h 9006"/>
                <a:gd name="connsiteX8" fmla="*/ 10000 w 10000"/>
                <a:gd name="connsiteY8" fmla="*/ 0 h 9006"/>
                <a:gd name="connsiteX9" fmla="*/ 9095 w 10000"/>
                <a:gd name="connsiteY9" fmla="*/ 61 h 9006"/>
                <a:gd name="connsiteX10" fmla="*/ 8018 w 10000"/>
                <a:gd name="connsiteY10" fmla="*/ 666 h 9006"/>
                <a:gd name="connsiteX11" fmla="*/ 7932 w 10000"/>
                <a:gd name="connsiteY11" fmla="*/ 1520 h 9006"/>
                <a:gd name="connsiteX12" fmla="*/ 7623 w 10000"/>
                <a:gd name="connsiteY12" fmla="*/ 1698 h 9006"/>
                <a:gd name="connsiteX13" fmla="*/ 7438 w 10000"/>
                <a:gd name="connsiteY13" fmla="*/ 1820 h 9006"/>
                <a:gd name="connsiteX14" fmla="*/ 6701 w 10000"/>
                <a:gd name="connsiteY14" fmla="*/ 971 h 9006"/>
                <a:gd name="connsiteX15" fmla="*/ 5375 w 10000"/>
                <a:gd name="connsiteY15" fmla="*/ 971 h 9006"/>
                <a:gd name="connsiteX16" fmla="*/ 4634 w 10000"/>
                <a:gd name="connsiteY16" fmla="*/ 1426 h 9006"/>
                <a:gd name="connsiteX17" fmla="*/ 4300 w 10000"/>
                <a:gd name="connsiteY17" fmla="*/ 2120 h 9006"/>
                <a:gd name="connsiteX18" fmla="*/ 3557 w 10000"/>
                <a:gd name="connsiteY18" fmla="*/ 1365 h 9006"/>
                <a:gd name="connsiteX19" fmla="*/ 3064 w 10000"/>
                <a:gd name="connsiteY19" fmla="*/ 460 h 9006"/>
                <a:gd name="connsiteX20" fmla="*/ 2650 w 10000"/>
                <a:gd name="connsiteY20" fmla="*/ 915 h 9006"/>
                <a:gd name="connsiteX21" fmla="*/ 2732 w 10000"/>
                <a:gd name="connsiteY21" fmla="*/ 1820 h 9006"/>
                <a:gd name="connsiteX22" fmla="*/ 1752 w 10000"/>
                <a:gd name="connsiteY22" fmla="*/ 1670 h 9006"/>
                <a:gd name="connsiteX23" fmla="*/ 1447 w 10000"/>
                <a:gd name="connsiteY23" fmla="*/ 1698 h 9006"/>
                <a:gd name="connsiteX24" fmla="*/ 912 w 10000"/>
                <a:gd name="connsiteY24" fmla="*/ 2378 h 9006"/>
                <a:gd name="connsiteX25" fmla="*/ 1239 w 10000"/>
                <a:gd name="connsiteY25" fmla="*/ 2913 h 9006"/>
                <a:gd name="connsiteX26" fmla="*/ 912 w 10000"/>
                <a:gd name="connsiteY26" fmla="*/ 3739 h 9006"/>
                <a:gd name="connsiteX27" fmla="*/ 334 w 10000"/>
                <a:gd name="connsiteY27" fmla="*/ 4194 h 9006"/>
                <a:gd name="connsiteX28" fmla="*/ 0 w 10000"/>
                <a:gd name="connsiteY28" fmla="*/ 4452 h 9006"/>
                <a:gd name="connsiteX29" fmla="*/ 115 w 10000"/>
                <a:gd name="connsiteY29" fmla="*/ 5329 h 9006"/>
                <a:gd name="connsiteX30" fmla="*/ 1327 w 10000"/>
                <a:gd name="connsiteY30" fmla="*/ 6422 h 9006"/>
                <a:gd name="connsiteX31" fmla="*/ 1988 w 10000"/>
                <a:gd name="connsiteY31" fmla="*/ 6393 h 9006"/>
                <a:gd name="connsiteX32" fmla="*/ 2101 w 10000"/>
                <a:gd name="connsiteY32" fmla="*/ 6872 h 9006"/>
                <a:gd name="connsiteX33" fmla="*/ 2845 w 10000"/>
                <a:gd name="connsiteY33" fmla="*/ 7027 h 9006"/>
                <a:gd name="connsiteX34" fmla="*/ 3918 w 10000"/>
                <a:gd name="connsiteY34" fmla="*/ 7627 h 9006"/>
                <a:gd name="connsiteX35" fmla="*/ 4300 w 10000"/>
                <a:gd name="connsiteY35" fmla="*/ 8143 h 9006"/>
                <a:gd name="connsiteX36" fmla="*/ 5078 w 10000"/>
                <a:gd name="connsiteY36" fmla="*/ 8284 h 9006"/>
                <a:gd name="connsiteX37" fmla="*/ 5107 w 10000"/>
                <a:gd name="connsiteY37" fmla="*/ 9006 h 9006"/>
                <a:gd name="connsiteX38" fmla="*/ 5489 w 10000"/>
                <a:gd name="connsiteY38" fmla="*/ 8659 h 9006"/>
                <a:gd name="connsiteX39" fmla="*/ 6279 w 10000"/>
                <a:gd name="connsiteY39" fmla="*/ 8692 h 9006"/>
                <a:gd name="connsiteX40" fmla="*/ 6147 w 10000"/>
                <a:gd name="connsiteY40" fmla="*/ 7983 h 9006"/>
                <a:gd name="connsiteX41" fmla="*/ 7438 w 10000"/>
                <a:gd name="connsiteY41" fmla="*/ 7299 h 9006"/>
                <a:gd name="connsiteX42" fmla="*/ 6701 w 10000"/>
                <a:gd name="connsiteY42" fmla="*/ 6919 h 9006"/>
                <a:gd name="connsiteX43" fmla="*/ 6198 w 10000"/>
                <a:gd name="connsiteY43" fmla="*/ 7266 h 9006"/>
                <a:gd name="connsiteX44" fmla="*/ 5791 w 10000"/>
                <a:gd name="connsiteY44" fmla="*/ 6769 h 9006"/>
                <a:gd name="connsiteX45" fmla="*/ 6236 w 10000"/>
                <a:gd name="connsiteY45" fmla="*/ 6393 h 9006"/>
                <a:gd name="connsiteX46" fmla="*/ 6728 w 10000"/>
                <a:gd name="connsiteY46" fmla="*/ 5301 h 9006"/>
                <a:gd name="connsiteX47" fmla="*/ 6236 w 10000"/>
                <a:gd name="connsiteY47" fmla="*/ 4653 h 9006"/>
                <a:gd name="connsiteX48" fmla="*/ 6452 w 10000"/>
                <a:gd name="connsiteY48" fmla="*/ 4423 h 9006"/>
                <a:gd name="connsiteX49" fmla="*/ 7356 w 10000"/>
                <a:gd name="connsiteY49" fmla="*/ 4803 h 9006"/>
                <a:gd name="connsiteX50" fmla="*/ 7932 w 10000"/>
                <a:gd name="connsiteY50" fmla="*/ 5451 h 9006"/>
                <a:gd name="connsiteX51" fmla="*/ 8554 w 10000"/>
                <a:gd name="connsiteY51" fmla="*/ 5301 h 9006"/>
                <a:gd name="connsiteX52" fmla="*/ 8963 w 10000"/>
                <a:gd name="connsiteY52" fmla="*/ 5629 h 9006"/>
                <a:gd name="connsiteX53" fmla="*/ 9287 w 10000"/>
                <a:gd name="connsiteY53" fmla="*/ 5329 h 9006"/>
                <a:gd name="connsiteX54" fmla="*/ 9178 w 10000"/>
                <a:gd name="connsiteY54" fmla="*/ 4545 h 9006"/>
                <a:gd name="connsiteX55" fmla="*/ 8963 w 10000"/>
                <a:gd name="connsiteY55" fmla="*/ 4194 h 9006"/>
                <a:gd name="connsiteX56" fmla="*/ 9538 w 10000"/>
                <a:gd name="connsiteY56" fmla="*/ 3589 h 9006"/>
                <a:gd name="connsiteX0" fmla="*/ 9538 w 9917"/>
                <a:gd name="connsiteY0" fmla="*/ 3917 h 9932"/>
                <a:gd name="connsiteX1" fmla="*/ 9435 w 9917"/>
                <a:gd name="connsiteY1" fmla="*/ 3501 h 9932"/>
                <a:gd name="connsiteX2" fmla="*/ 8779 w 9917"/>
                <a:gd name="connsiteY2" fmla="*/ 2828 h 9932"/>
                <a:gd name="connsiteX3" fmla="*/ 9435 w 9917"/>
                <a:gd name="connsiteY3" fmla="*/ 3061 h 9932"/>
                <a:gd name="connsiteX4" fmla="*/ 9506 w 9917"/>
                <a:gd name="connsiteY4" fmla="*/ 2286 h 9932"/>
                <a:gd name="connsiteX5" fmla="*/ 8768 w 9917"/>
                <a:gd name="connsiteY5" fmla="*/ 2021 h 9932"/>
                <a:gd name="connsiteX6" fmla="*/ 9095 w 9917"/>
                <a:gd name="connsiteY6" fmla="*/ 948 h 9932"/>
                <a:gd name="connsiteX7" fmla="*/ 9917 w 9917"/>
                <a:gd name="connsiteY7" fmla="*/ 1115 h 9932"/>
                <a:gd name="connsiteX8" fmla="*/ 9095 w 9917"/>
                <a:gd name="connsiteY8" fmla="*/ 0 h 9932"/>
                <a:gd name="connsiteX9" fmla="*/ 8018 w 9917"/>
                <a:gd name="connsiteY9" fmla="*/ 672 h 9932"/>
                <a:gd name="connsiteX10" fmla="*/ 7932 w 9917"/>
                <a:gd name="connsiteY10" fmla="*/ 1620 h 9932"/>
                <a:gd name="connsiteX11" fmla="*/ 7623 w 9917"/>
                <a:gd name="connsiteY11" fmla="*/ 1817 h 9932"/>
                <a:gd name="connsiteX12" fmla="*/ 7438 w 9917"/>
                <a:gd name="connsiteY12" fmla="*/ 1953 h 9932"/>
                <a:gd name="connsiteX13" fmla="*/ 6701 w 9917"/>
                <a:gd name="connsiteY13" fmla="*/ 1010 h 9932"/>
                <a:gd name="connsiteX14" fmla="*/ 5375 w 9917"/>
                <a:gd name="connsiteY14" fmla="*/ 1010 h 9932"/>
                <a:gd name="connsiteX15" fmla="*/ 4634 w 9917"/>
                <a:gd name="connsiteY15" fmla="*/ 1515 h 9932"/>
                <a:gd name="connsiteX16" fmla="*/ 4300 w 9917"/>
                <a:gd name="connsiteY16" fmla="*/ 2286 h 9932"/>
                <a:gd name="connsiteX17" fmla="*/ 3557 w 9917"/>
                <a:gd name="connsiteY17" fmla="*/ 1448 h 9932"/>
                <a:gd name="connsiteX18" fmla="*/ 3064 w 9917"/>
                <a:gd name="connsiteY18" fmla="*/ 443 h 9932"/>
                <a:gd name="connsiteX19" fmla="*/ 2650 w 9917"/>
                <a:gd name="connsiteY19" fmla="*/ 948 h 9932"/>
                <a:gd name="connsiteX20" fmla="*/ 2732 w 9917"/>
                <a:gd name="connsiteY20" fmla="*/ 1953 h 9932"/>
                <a:gd name="connsiteX21" fmla="*/ 1752 w 9917"/>
                <a:gd name="connsiteY21" fmla="*/ 1786 h 9932"/>
                <a:gd name="connsiteX22" fmla="*/ 1447 w 9917"/>
                <a:gd name="connsiteY22" fmla="*/ 1817 h 9932"/>
                <a:gd name="connsiteX23" fmla="*/ 912 w 9917"/>
                <a:gd name="connsiteY23" fmla="*/ 2572 h 9932"/>
                <a:gd name="connsiteX24" fmla="*/ 1239 w 9917"/>
                <a:gd name="connsiteY24" fmla="*/ 3167 h 9932"/>
                <a:gd name="connsiteX25" fmla="*/ 912 w 9917"/>
                <a:gd name="connsiteY25" fmla="*/ 4084 h 9932"/>
                <a:gd name="connsiteX26" fmla="*/ 334 w 9917"/>
                <a:gd name="connsiteY26" fmla="*/ 4589 h 9932"/>
                <a:gd name="connsiteX27" fmla="*/ 0 w 9917"/>
                <a:gd name="connsiteY27" fmla="*/ 4875 h 9932"/>
                <a:gd name="connsiteX28" fmla="*/ 115 w 9917"/>
                <a:gd name="connsiteY28" fmla="*/ 5849 h 9932"/>
                <a:gd name="connsiteX29" fmla="*/ 1327 w 9917"/>
                <a:gd name="connsiteY29" fmla="*/ 7063 h 9932"/>
                <a:gd name="connsiteX30" fmla="*/ 1988 w 9917"/>
                <a:gd name="connsiteY30" fmla="*/ 7031 h 9932"/>
                <a:gd name="connsiteX31" fmla="*/ 2101 w 9917"/>
                <a:gd name="connsiteY31" fmla="*/ 7562 h 9932"/>
                <a:gd name="connsiteX32" fmla="*/ 2845 w 9917"/>
                <a:gd name="connsiteY32" fmla="*/ 7735 h 9932"/>
                <a:gd name="connsiteX33" fmla="*/ 3918 w 9917"/>
                <a:gd name="connsiteY33" fmla="*/ 8401 h 9932"/>
                <a:gd name="connsiteX34" fmla="*/ 4300 w 9917"/>
                <a:gd name="connsiteY34" fmla="*/ 8974 h 9932"/>
                <a:gd name="connsiteX35" fmla="*/ 5078 w 9917"/>
                <a:gd name="connsiteY35" fmla="*/ 9130 h 9932"/>
                <a:gd name="connsiteX36" fmla="*/ 5107 w 9917"/>
                <a:gd name="connsiteY36" fmla="*/ 9932 h 9932"/>
                <a:gd name="connsiteX37" fmla="*/ 5489 w 9917"/>
                <a:gd name="connsiteY37" fmla="*/ 9547 h 9932"/>
                <a:gd name="connsiteX38" fmla="*/ 6279 w 9917"/>
                <a:gd name="connsiteY38" fmla="*/ 9583 h 9932"/>
                <a:gd name="connsiteX39" fmla="*/ 6147 w 9917"/>
                <a:gd name="connsiteY39" fmla="*/ 8796 h 9932"/>
                <a:gd name="connsiteX40" fmla="*/ 7438 w 9917"/>
                <a:gd name="connsiteY40" fmla="*/ 8037 h 9932"/>
                <a:gd name="connsiteX41" fmla="*/ 6701 w 9917"/>
                <a:gd name="connsiteY41" fmla="*/ 7615 h 9932"/>
                <a:gd name="connsiteX42" fmla="*/ 6198 w 9917"/>
                <a:gd name="connsiteY42" fmla="*/ 8000 h 9932"/>
                <a:gd name="connsiteX43" fmla="*/ 5791 w 9917"/>
                <a:gd name="connsiteY43" fmla="*/ 7448 h 9932"/>
                <a:gd name="connsiteX44" fmla="*/ 6236 w 9917"/>
                <a:gd name="connsiteY44" fmla="*/ 7031 h 9932"/>
                <a:gd name="connsiteX45" fmla="*/ 6728 w 9917"/>
                <a:gd name="connsiteY45" fmla="*/ 5818 h 9932"/>
                <a:gd name="connsiteX46" fmla="*/ 6236 w 9917"/>
                <a:gd name="connsiteY46" fmla="*/ 5099 h 9932"/>
                <a:gd name="connsiteX47" fmla="*/ 6452 w 9917"/>
                <a:gd name="connsiteY47" fmla="*/ 4843 h 9932"/>
                <a:gd name="connsiteX48" fmla="*/ 7356 w 9917"/>
                <a:gd name="connsiteY48" fmla="*/ 5265 h 9932"/>
                <a:gd name="connsiteX49" fmla="*/ 7932 w 9917"/>
                <a:gd name="connsiteY49" fmla="*/ 5985 h 9932"/>
                <a:gd name="connsiteX50" fmla="*/ 8554 w 9917"/>
                <a:gd name="connsiteY50" fmla="*/ 5818 h 9932"/>
                <a:gd name="connsiteX51" fmla="*/ 8963 w 9917"/>
                <a:gd name="connsiteY51" fmla="*/ 6182 h 9932"/>
                <a:gd name="connsiteX52" fmla="*/ 9287 w 9917"/>
                <a:gd name="connsiteY52" fmla="*/ 5849 h 9932"/>
                <a:gd name="connsiteX53" fmla="*/ 9178 w 9917"/>
                <a:gd name="connsiteY53" fmla="*/ 4979 h 9932"/>
                <a:gd name="connsiteX54" fmla="*/ 8963 w 9917"/>
                <a:gd name="connsiteY54" fmla="*/ 4589 h 9932"/>
                <a:gd name="connsiteX55" fmla="*/ 9538 w 9917"/>
                <a:gd name="connsiteY55" fmla="*/ 3917 h 9932"/>
                <a:gd name="connsiteX0" fmla="*/ 9618 w 9618"/>
                <a:gd name="connsiteY0" fmla="*/ 3944 h 10000"/>
                <a:gd name="connsiteX1" fmla="*/ 9514 w 9618"/>
                <a:gd name="connsiteY1" fmla="*/ 3525 h 10000"/>
                <a:gd name="connsiteX2" fmla="*/ 8852 w 9618"/>
                <a:gd name="connsiteY2" fmla="*/ 2847 h 10000"/>
                <a:gd name="connsiteX3" fmla="*/ 9514 w 9618"/>
                <a:gd name="connsiteY3" fmla="*/ 3082 h 10000"/>
                <a:gd name="connsiteX4" fmla="*/ 9586 w 9618"/>
                <a:gd name="connsiteY4" fmla="*/ 2302 h 10000"/>
                <a:gd name="connsiteX5" fmla="*/ 8841 w 9618"/>
                <a:gd name="connsiteY5" fmla="*/ 2035 h 10000"/>
                <a:gd name="connsiteX6" fmla="*/ 9171 w 9618"/>
                <a:gd name="connsiteY6" fmla="*/ 954 h 10000"/>
                <a:gd name="connsiteX7" fmla="*/ 9171 w 9618"/>
                <a:gd name="connsiteY7" fmla="*/ 0 h 10000"/>
                <a:gd name="connsiteX8" fmla="*/ 8085 w 9618"/>
                <a:gd name="connsiteY8" fmla="*/ 677 h 10000"/>
                <a:gd name="connsiteX9" fmla="*/ 7998 w 9618"/>
                <a:gd name="connsiteY9" fmla="*/ 1631 h 10000"/>
                <a:gd name="connsiteX10" fmla="*/ 7687 w 9618"/>
                <a:gd name="connsiteY10" fmla="*/ 1829 h 10000"/>
                <a:gd name="connsiteX11" fmla="*/ 7500 w 9618"/>
                <a:gd name="connsiteY11" fmla="*/ 1966 h 10000"/>
                <a:gd name="connsiteX12" fmla="*/ 6757 w 9618"/>
                <a:gd name="connsiteY12" fmla="*/ 1017 h 10000"/>
                <a:gd name="connsiteX13" fmla="*/ 5420 w 9618"/>
                <a:gd name="connsiteY13" fmla="*/ 1017 h 10000"/>
                <a:gd name="connsiteX14" fmla="*/ 4673 w 9618"/>
                <a:gd name="connsiteY14" fmla="*/ 1525 h 10000"/>
                <a:gd name="connsiteX15" fmla="*/ 4336 w 9618"/>
                <a:gd name="connsiteY15" fmla="*/ 2302 h 10000"/>
                <a:gd name="connsiteX16" fmla="*/ 3587 w 9618"/>
                <a:gd name="connsiteY16" fmla="*/ 1458 h 10000"/>
                <a:gd name="connsiteX17" fmla="*/ 3090 w 9618"/>
                <a:gd name="connsiteY17" fmla="*/ 446 h 10000"/>
                <a:gd name="connsiteX18" fmla="*/ 2672 w 9618"/>
                <a:gd name="connsiteY18" fmla="*/ 954 h 10000"/>
                <a:gd name="connsiteX19" fmla="*/ 2755 w 9618"/>
                <a:gd name="connsiteY19" fmla="*/ 1966 h 10000"/>
                <a:gd name="connsiteX20" fmla="*/ 1767 w 9618"/>
                <a:gd name="connsiteY20" fmla="*/ 1798 h 10000"/>
                <a:gd name="connsiteX21" fmla="*/ 1459 w 9618"/>
                <a:gd name="connsiteY21" fmla="*/ 1829 h 10000"/>
                <a:gd name="connsiteX22" fmla="*/ 920 w 9618"/>
                <a:gd name="connsiteY22" fmla="*/ 2590 h 10000"/>
                <a:gd name="connsiteX23" fmla="*/ 1249 w 9618"/>
                <a:gd name="connsiteY23" fmla="*/ 3189 h 10000"/>
                <a:gd name="connsiteX24" fmla="*/ 920 w 9618"/>
                <a:gd name="connsiteY24" fmla="*/ 4112 h 10000"/>
                <a:gd name="connsiteX25" fmla="*/ 337 w 9618"/>
                <a:gd name="connsiteY25" fmla="*/ 4620 h 10000"/>
                <a:gd name="connsiteX26" fmla="*/ 0 w 9618"/>
                <a:gd name="connsiteY26" fmla="*/ 4908 h 10000"/>
                <a:gd name="connsiteX27" fmla="*/ 116 w 9618"/>
                <a:gd name="connsiteY27" fmla="*/ 5889 h 10000"/>
                <a:gd name="connsiteX28" fmla="*/ 1338 w 9618"/>
                <a:gd name="connsiteY28" fmla="*/ 7111 h 10000"/>
                <a:gd name="connsiteX29" fmla="*/ 2005 w 9618"/>
                <a:gd name="connsiteY29" fmla="*/ 7079 h 10000"/>
                <a:gd name="connsiteX30" fmla="*/ 2119 w 9618"/>
                <a:gd name="connsiteY30" fmla="*/ 7614 h 10000"/>
                <a:gd name="connsiteX31" fmla="*/ 2869 w 9618"/>
                <a:gd name="connsiteY31" fmla="*/ 7788 h 10000"/>
                <a:gd name="connsiteX32" fmla="*/ 3951 w 9618"/>
                <a:gd name="connsiteY32" fmla="*/ 8459 h 10000"/>
                <a:gd name="connsiteX33" fmla="*/ 4336 w 9618"/>
                <a:gd name="connsiteY33" fmla="*/ 9035 h 10000"/>
                <a:gd name="connsiteX34" fmla="*/ 5121 w 9618"/>
                <a:gd name="connsiteY34" fmla="*/ 9193 h 10000"/>
                <a:gd name="connsiteX35" fmla="*/ 5150 w 9618"/>
                <a:gd name="connsiteY35" fmla="*/ 10000 h 10000"/>
                <a:gd name="connsiteX36" fmla="*/ 5535 w 9618"/>
                <a:gd name="connsiteY36" fmla="*/ 9612 h 10000"/>
                <a:gd name="connsiteX37" fmla="*/ 6332 w 9618"/>
                <a:gd name="connsiteY37" fmla="*/ 9649 h 10000"/>
                <a:gd name="connsiteX38" fmla="*/ 6198 w 9618"/>
                <a:gd name="connsiteY38" fmla="*/ 8856 h 10000"/>
                <a:gd name="connsiteX39" fmla="*/ 7500 w 9618"/>
                <a:gd name="connsiteY39" fmla="*/ 8092 h 10000"/>
                <a:gd name="connsiteX40" fmla="*/ 6757 w 9618"/>
                <a:gd name="connsiteY40" fmla="*/ 7667 h 10000"/>
                <a:gd name="connsiteX41" fmla="*/ 6250 w 9618"/>
                <a:gd name="connsiteY41" fmla="*/ 8055 h 10000"/>
                <a:gd name="connsiteX42" fmla="*/ 5839 w 9618"/>
                <a:gd name="connsiteY42" fmla="*/ 7499 h 10000"/>
                <a:gd name="connsiteX43" fmla="*/ 6288 w 9618"/>
                <a:gd name="connsiteY43" fmla="*/ 7079 h 10000"/>
                <a:gd name="connsiteX44" fmla="*/ 6784 w 9618"/>
                <a:gd name="connsiteY44" fmla="*/ 5858 h 10000"/>
                <a:gd name="connsiteX45" fmla="*/ 6288 w 9618"/>
                <a:gd name="connsiteY45" fmla="*/ 5134 h 10000"/>
                <a:gd name="connsiteX46" fmla="*/ 6506 w 9618"/>
                <a:gd name="connsiteY46" fmla="*/ 4876 h 10000"/>
                <a:gd name="connsiteX47" fmla="*/ 7418 w 9618"/>
                <a:gd name="connsiteY47" fmla="*/ 5301 h 10000"/>
                <a:gd name="connsiteX48" fmla="*/ 7998 w 9618"/>
                <a:gd name="connsiteY48" fmla="*/ 6026 h 10000"/>
                <a:gd name="connsiteX49" fmla="*/ 8626 w 9618"/>
                <a:gd name="connsiteY49" fmla="*/ 5858 h 10000"/>
                <a:gd name="connsiteX50" fmla="*/ 9038 w 9618"/>
                <a:gd name="connsiteY50" fmla="*/ 6224 h 10000"/>
                <a:gd name="connsiteX51" fmla="*/ 9365 w 9618"/>
                <a:gd name="connsiteY51" fmla="*/ 5889 h 10000"/>
                <a:gd name="connsiteX52" fmla="*/ 9255 w 9618"/>
                <a:gd name="connsiteY52" fmla="*/ 5013 h 10000"/>
                <a:gd name="connsiteX53" fmla="*/ 9038 w 9618"/>
                <a:gd name="connsiteY53" fmla="*/ 4620 h 10000"/>
                <a:gd name="connsiteX54" fmla="*/ 9618 w 9618"/>
                <a:gd name="connsiteY54" fmla="*/ 3944 h 10000"/>
                <a:gd name="connsiteX0" fmla="*/ 10000 w 10000"/>
                <a:gd name="connsiteY0" fmla="*/ 3498 h 9554"/>
                <a:gd name="connsiteX1" fmla="*/ 9892 w 10000"/>
                <a:gd name="connsiteY1" fmla="*/ 3079 h 9554"/>
                <a:gd name="connsiteX2" fmla="*/ 9204 w 10000"/>
                <a:gd name="connsiteY2" fmla="*/ 2401 h 9554"/>
                <a:gd name="connsiteX3" fmla="*/ 9892 w 10000"/>
                <a:gd name="connsiteY3" fmla="*/ 2636 h 9554"/>
                <a:gd name="connsiteX4" fmla="*/ 9967 w 10000"/>
                <a:gd name="connsiteY4" fmla="*/ 1856 h 9554"/>
                <a:gd name="connsiteX5" fmla="*/ 9192 w 10000"/>
                <a:gd name="connsiteY5" fmla="*/ 1589 h 9554"/>
                <a:gd name="connsiteX6" fmla="*/ 9535 w 10000"/>
                <a:gd name="connsiteY6" fmla="*/ 508 h 9554"/>
                <a:gd name="connsiteX7" fmla="*/ 8406 w 10000"/>
                <a:gd name="connsiteY7" fmla="*/ 231 h 9554"/>
                <a:gd name="connsiteX8" fmla="*/ 8316 w 10000"/>
                <a:gd name="connsiteY8" fmla="*/ 1185 h 9554"/>
                <a:gd name="connsiteX9" fmla="*/ 7992 w 10000"/>
                <a:gd name="connsiteY9" fmla="*/ 1383 h 9554"/>
                <a:gd name="connsiteX10" fmla="*/ 7798 w 10000"/>
                <a:gd name="connsiteY10" fmla="*/ 1520 h 9554"/>
                <a:gd name="connsiteX11" fmla="*/ 7025 w 10000"/>
                <a:gd name="connsiteY11" fmla="*/ 571 h 9554"/>
                <a:gd name="connsiteX12" fmla="*/ 5635 w 10000"/>
                <a:gd name="connsiteY12" fmla="*/ 571 h 9554"/>
                <a:gd name="connsiteX13" fmla="*/ 4859 w 10000"/>
                <a:gd name="connsiteY13" fmla="*/ 1079 h 9554"/>
                <a:gd name="connsiteX14" fmla="*/ 4508 w 10000"/>
                <a:gd name="connsiteY14" fmla="*/ 1856 h 9554"/>
                <a:gd name="connsiteX15" fmla="*/ 3729 w 10000"/>
                <a:gd name="connsiteY15" fmla="*/ 1012 h 9554"/>
                <a:gd name="connsiteX16" fmla="*/ 3213 w 10000"/>
                <a:gd name="connsiteY16" fmla="*/ 0 h 9554"/>
                <a:gd name="connsiteX17" fmla="*/ 2778 w 10000"/>
                <a:gd name="connsiteY17" fmla="*/ 508 h 9554"/>
                <a:gd name="connsiteX18" fmla="*/ 2864 w 10000"/>
                <a:gd name="connsiteY18" fmla="*/ 1520 h 9554"/>
                <a:gd name="connsiteX19" fmla="*/ 1837 w 10000"/>
                <a:gd name="connsiteY19" fmla="*/ 1352 h 9554"/>
                <a:gd name="connsiteX20" fmla="*/ 1517 w 10000"/>
                <a:gd name="connsiteY20" fmla="*/ 1383 h 9554"/>
                <a:gd name="connsiteX21" fmla="*/ 957 w 10000"/>
                <a:gd name="connsiteY21" fmla="*/ 2144 h 9554"/>
                <a:gd name="connsiteX22" fmla="*/ 1299 w 10000"/>
                <a:gd name="connsiteY22" fmla="*/ 2743 h 9554"/>
                <a:gd name="connsiteX23" fmla="*/ 957 w 10000"/>
                <a:gd name="connsiteY23" fmla="*/ 3666 h 9554"/>
                <a:gd name="connsiteX24" fmla="*/ 350 w 10000"/>
                <a:gd name="connsiteY24" fmla="*/ 4174 h 9554"/>
                <a:gd name="connsiteX25" fmla="*/ 0 w 10000"/>
                <a:gd name="connsiteY25" fmla="*/ 4462 h 9554"/>
                <a:gd name="connsiteX26" fmla="*/ 121 w 10000"/>
                <a:gd name="connsiteY26" fmla="*/ 5443 h 9554"/>
                <a:gd name="connsiteX27" fmla="*/ 1391 w 10000"/>
                <a:gd name="connsiteY27" fmla="*/ 6665 h 9554"/>
                <a:gd name="connsiteX28" fmla="*/ 2085 w 10000"/>
                <a:gd name="connsiteY28" fmla="*/ 6633 h 9554"/>
                <a:gd name="connsiteX29" fmla="*/ 2203 w 10000"/>
                <a:gd name="connsiteY29" fmla="*/ 7168 h 9554"/>
                <a:gd name="connsiteX30" fmla="*/ 2983 w 10000"/>
                <a:gd name="connsiteY30" fmla="*/ 7342 h 9554"/>
                <a:gd name="connsiteX31" fmla="*/ 4108 w 10000"/>
                <a:gd name="connsiteY31" fmla="*/ 8013 h 9554"/>
                <a:gd name="connsiteX32" fmla="*/ 4508 w 10000"/>
                <a:gd name="connsiteY32" fmla="*/ 8589 h 9554"/>
                <a:gd name="connsiteX33" fmla="*/ 5324 w 10000"/>
                <a:gd name="connsiteY33" fmla="*/ 8747 h 9554"/>
                <a:gd name="connsiteX34" fmla="*/ 5355 w 10000"/>
                <a:gd name="connsiteY34" fmla="*/ 9554 h 9554"/>
                <a:gd name="connsiteX35" fmla="*/ 5755 w 10000"/>
                <a:gd name="connsiteY35" fmla="*/ 9166 h 9554"/>
                <a:gd name="connsiteX36" fmla="*/ 6583 w 10000"/>
                <a:gd name="connsiteY36" fmla="*/ 9203 h 9554"/>
                <a:gd name="connsiteX37" fmla="*/ 6444 w 10000"/>
                <a:gd name="connsiteY37" fmla="*/ 8410 h 9554"/>
                <a:gd name="connsiteX38" fmla="*/ 7798 w 10000"/>
                <a:gd name="connsiteY38" fmla="*/ 7646 h 9554"/>
                <a:gd name="connsiteX39" fmla="*/ 7025 w 10000"/>
                <a:gd name="connsiteY39" fmla="*/ 7221 h 9554"/>
                <a:gd name="connsiteX40" fmla="*/ 6498 w 10000"/>
                <a:gd name="connsiteY40" fmla="*/ 7609 h 9554"/>
                <a:gd name="connsiteX41" fmla="*/ 6071 w 10000"/>
                <a:gd name="connsiteY41" fmla="*/ 7053 h 9554"/>
                <a:gd name="connsiteX42" fmla="*/ 6538 w 10000"/>
                <a:gd name="connsiteY42" fmla="*/ 6633 h 9554"/>
                <a:gd name="connsiteX43" fmla="*/ 7053 w 10000"/>
                <a:gd name="connsiteY43" fmla="*/ 5412 h 9554"/>
                <a:gd name="connsiteX44" fmla="*/ 6538 w 10000"/>
                <a:gd name="connsiteY44" fmla="*/ 4688 h 9554"/>
                <a:gd name="connsiteX45" fmla="*/ 6764 w 10000"/>
                <a:gd name="connsiteY45" fmla="*/ 4430 h 9554"/>
                <a:gd name="connsiteX46" fmla="*/ 7713 w 10000"/>
                <a:gd name="connsiteY46" fmla="*/ 4855 h 9554"/>
                <a:gd name="connsiteX47" fmla="*/ 8316 w 10000"/>
                <a:gd name="connsiteY47" fmla="*/ 5580 h 9554"/>
                <a:gd name="connsiteX48" fmla="*/ 8969 w 10000"/>
                <a:gd name="connsiteY48" fmla="*/ 5412 h 9554"/>
                <a:gd name="connsiteX49" fmla="*/ 9397 w 10000"/>
                <a:gd name="connsiteY49" fmla="*/ 5778 h 9554"/>
                <a:gd name="connsiteX50" fmla="*/ 9737 w 10000"/>
                <a:gd name="connsiteY50" fmla="*/ 5443 h 9554"/>
                <a:gd name="connsiteX51" fmla="*/ 9623 w 10000"/>
                <a:gd name="connsiteY51" fmla="*/ 4567 h 9554"/>
                <a:gd name="connsiteX52" fmla="*/ 9397 w 10000"/>
                <a:gd name="connsiteY52" fmla="*/ 4174 h 9554"/>
                <a:gd name="connsiteX53" fmla="*/ 10000 w 10000"/>
                <a:gd name="connsiteY53" fmla="*/ 3498 h 9554"/>
                <a:gd name="connsiteX0" fmla="*/ 10000 w 10000"/>
                <a:gd name="connsiteY0" fmla="*/ 3661 h 10000"/>
                <a:gd name="connsiteX1" fmla="*/ 9892 w 10000"/>
                <a:gd name="connsiteY1" fmla="*/ 3223 h 10000"/>
                <a:gd name="connsiteX2" fmla="*/ 9204 w 10000"/>
                <a:gd name="connsiteY2" fmla="*/ 2513 h 10000"/>
                <a:gd name="connsiteX3" fmla="*/ 9892 w 10000"/>
                <a:gd name="connsiteY3" fmla="*/ 2759 h 10000"/>
                <a:gd name="connsiteX4" fmla="*/ 9967 w 10000"/>
                <a:gd name="connsiteY4" fmla="*/ 1943 h 10000"/>
                <a:gd name="connsiteX5" fmla="*/ 9192 w 10000"/>
                <a:gd name="connsiteY5" fmla="*/ 1663 h 10000"/>
                <a:gd name="connsiteX6" fmla="*/ 8406 w 10000"/>
                <a:gd name="connsiteY6" fmla="*/ 242 h 10000"/>
                <a:gd name="connsiteX7" fmla="*/ 8316 w 10000"/>
                <a:gd name="connsiteY7" fmla="*/ 1240 h 10000"/>
                <a:gd name="connsiteX8" fmla="*/ 7992 w 10000"/>
                <a:gd name="connsiteY8" fmla="*/ 1448 h 10000"/>
                <a:gd name="connsiteX9" fmla="*/ 7798 w 10000"/>
                <a:gd name="connsiteY9" fmla="*/ 1591 h 10000"/>
                <a:gd name="connsiteX10" fmla="*/ 7025 w 10000"/>
                <a:gd name="connsiteY10" fmla="*/ 598 h 10000"/>
                <a:gd name="connsiteX11" fmla="*/ 5635 w 10000"/>
                <a:gd name="connsiteY11" fmla="*/ 598 h 10000"/>
                <a:gd name="connsiteX12" fmla="*/ 4859 w 10000"/>
                <a:gd name="connsiteY12" fmla="*/ 1129 h 10000"/>
                <a:gd name="connsiteX13" fmla="*/ 4508 w 10000"/>
                <a:gd name="connsiteY13" fmla="*/ 1943 h 10000"/>
                <a:gd name="connsiteX14" fmla="*/ 3729 w 10000"/>
                <a:gd name="connsiteY14" fmla="*/ 1059 h 10000"/>
                <a:gd name="connsiteX15" fmla="*/ 3213 w 10000"/>
                <a:gd name="connsiteY15" fmla="*/ 0 h 10000"/>
                <a:gd name="connsiteX16" fmla="*/ 2778 w 10000"/>
                <a:gd name="connsiteY16" fmla="*/ 532 h 10000"/>
                <a:gd name="connsiteX17" fmla="*/ 2864 w 10000"/>
                <a:gd name="connsiteY17" fmla="*/ 1591 h 10000"/>
                <a:gd name="connsiteX18" fmla="*/ 1837 w 10000"/>
                <a:gd name="connsiteY18" fmla="*/ 1415 h 10000"/>
                <a:gd name="connsiteX19" fmla="*/ 1517 w 10000"/>
                <a:gd name="connsiteY19" fmla="*/ 1448 h 10000"/>
                <a:gd name="connsiteX20" fmla="*/ 957 w 10000"/>
                <a:gd name="connsiteY20" fmla="*/ 2244 h 10000"/>
                <a:gd name="connsiteX21" fmla="*/ 1299 w 10000"/>
                <a:gd name="connsiteY21" fmla="*/ 2871 h 10000"/>
                <a:gd name="connsiteX22" fmla="*/ 957 w 10000"/>
                <a:gd name="connsiteY22" fmla="*/ 3837 h 10000"/>
                <a:gd name="connsiteX23" fmla="*/ 350 w 10000"/>
                <a:gd name="connsiteY23" fmla="*/ 4369 h 10000"/>
                <a:gd name="connsiteX24" fmla="*/ 0 w 10000"/>
                <a:gd name="connsiteY24" fmla="*/ 4670 h 10000"/>
                <a:gd name="connsiteX25" fmla="*/ 121 w 10000"/>
                <a:gd name="connsiteY25" fmla="*/ 5697 h 10000"/>
                <a:gd name="connsiteX26" fmla="*/ 1391 w 10000"/>
                <a:gd name="connsiteY26" fmla="*/ 6976 h 10000"/>
                <a:gd name="connsiteX27" fmla="*/ 2085 w 10000"/>
                <a:gd name="connsiteY27" fmla="*/ 6943 h 10000"/>
                <a:gd name="connsiteX28" fmla="*/ 2203 w 10000"/>
                <a:gd name="connsiteY28" fmla="*/ 7503 h 10000"/>
                <a:gd name="connsiteX29" fmla="*/ 2983 w 10000"/>
                <a:gd name="connsiteY29" fmla="*/ 7685 h 10000"/>
                <a:gd name="connsiteX30" fmla="*/ 4108 w 10000"/>
                <a:gd name="connsiteY30" fmla="*/ 8387 h 10000"/>
                <a:gd name="connsiteX31" fmla="*/ 4508 w 10000"/>
                <a:gd name="connsiteY31" fmla="*/ 8990 h 10000"/>
                <a:gd name="connsiteX32" fmla="*/ 5324 w 10000"/>
                <a:gd name="connsiteY32" fmla="*/ 9155 h 10000"/>
                <a:gd name="connsiteX33" fmla="*/ 5355 w 10000"/>
                <a:gd name="connsiteY33" fmla="*/ 10000 h 10000"/>
                <a:gd name="connsiteX34" fmla="*/ 5755 w 10000"/>
                <a:gd name="connsiteY34" fmla="*/ 9594 h 10000"/>
                <a:gd name="connsiteX35" fmla="*/ 6583 w 10000"/>
                <a:gd name="connsiteY35" fmla="*/ 9633 h 10000"/>
                <a:gd name="connsiteX36" fmla="*/ 6444 w 10000"/>
                <a:gd name="connsiteY36" fmla="*/ 8803 h 10000"/>
                <a:gd name="connsiteX37" fmla="*/ 7798 w 10000"/>
                <a:gd name="connsiteY37" fmla="*/ 8003 h 10000"/>
                <a:gd name="connsiteX38" fmla="*/ 7025 w 10000"/>
                <a:gd name="connsiteY38" fmla="*/ 7558 h 10000"/>
                <a:gd name="connsiteX39" fmla="*/ 6498 w 10000"/>
                <a:gd name="connsiteY39" fmla="*/ 7964 h 10000"/>
                <a:gd name="connsiteX40" fmla="*/ 6071 w 10000"/>
                <a:gd name="connsiteY40" fmla="*/ 7382 h 10000"/>
                <a:gd name="connsiteX41" fmla="*/ 6538 w 10000"/>
                <a:gd name="connsiteY41" fmla="*/ 6943 h 10000"/>
                <a:gd name="connsiteX42" fmla="*/ 7053 w 10000"/>
                <a:gd name="connsiteY42" fmla="*/ 5665 h 10000"/>
                <a:gd name="connsiteX43" fmla="*/ 6538 w 10000"/>
                <a:gd name="connsiteY43" fmla="*/ 4907 h 10000"/>
                <a:gd name="connsiteX44" fmla="*/ 6764 w 10000"/>
                <a:gd name="connsiteY44" fmla="*/ 4637 h 10000"/>
                <a:gd name="connsiteX45" fmla="*/ 7713 w 10000"/>
                <a:gd name="connsiteY45" fmla="*/ 5082 h 10000"/>
                <a:gd name="connsiteX46" fmla="*/ 8316 w 10000"/>
                <a:gd name="connsiteY46" fmla="*/ 5840 h 10000"/>
                <a:gd name="connsiteX47" fmla="*/ 8969 w 10000"/>
                <a:gd name="connsiteY47" fmla="*/ 5665 h 10000"/>
                <a:gd name="connsiteX48" fmla="*/ 9397 w 10000"/>
                <a:gd name="connsiteY48" fmla="*/ 6048 h 10000"/>
                <a:gd name="connsiteX49" fmla="*/ 9737 w 10000"/>
                <a:gd name="connsiteY49" fmla="*/ 5697 h 10000"/>
                <a:gd name="connsiteX50" fmla="*/ 9623 w 10000"/>
                <a:gd name="connsiteY50" fmla="*/ 4780 h 10000"/>
                <a:gd name="connsiteX51" fmla="*/ 9397 w 10000"/>
                <a:gd name="connsiteY51" fmla="*/ 4369 h 10000"/>
                <a:gd name="connsiteX52" fmla="*/ 10000 w 10000"/>
                <a:gd name="connsiteY52" fmla="*/ 3661 h 10000"/>
                <a:gd name="connsiteX0" fmla="*/ 10000 w 10000"/>
                <a:gd name="connsiteY0" fmla="*/ 3661 h 10000"/>
                <a:gd name="connsiteX1" fmla="*/ 9892 w 10000"/>
                <a:gd name="connsiteY1" fmla="*/ 3223 h 10000"/>
                <a:gd name="connsiteX2" fmla="*/ 9204 w 10000"/>
                <a:gd name="connsiteY2" fmla="*/ 2513 h 10000"/>
                <a:gd name="connsiteX3" fmla="*/ 9892 w 10000"/>
                <a:gd name="connsiteY3" fmla="*/ 2759 h 10000"/>
                <a:gd name="connsiteX4" fmla="*/ 9967 w 10000"/>
                <a:gd name="connsiteY4" fmla="*/ 1943 h 10000"/>
                <a:gd name="connsiteX5" fmla="*/ 9192 w 10000"/>
                <a:gd name="connsiteY5" fmla="*/ 1663 h 10000"/>
                <a:gd name="connsiteX6" fmla="*/ 8316 w 10000"/>
                <a:gd name="connsiteY6" fmla="*/ 1240 h 10000"/>
                <a:gd name="connsiteX7" fmla="*/ 7992 w 10000"/>
                <a:gd name="connsiteY7" fmla="*/ 1448 h 10000"/>
                <a:gd name="connsiteX8" fmla="*/ 7798 w 10000"/>
                <a:gd name="connsiteY8" fmla="*/ 1591 h 10000"/>
                <a:gd name="connsiteX9" fmla="*/ 7025 w 10000"/>
                <a:gd name="connsiteY9" fmla="*/ 598 h 10000"/>
                <a:gd name="connsiteX10" fmla="*/ 5635 w 10000"/>
                <a:gd name="connsiteY10" fmla="*/ 598 h 10000"/>
                <a:gd name="connsiteX11" fmla="*/ 4859 w 10000"/>
                <a:gd name="connsiteY11" fmla="*/ 1129 h 10000"/>
                <a:gd name="connsiteX12" fmla="*/ 4508 w 10000"/>
                <a:gd name="connsiteY12" fmla="*/ 1943 h 10000"/>
                <a:gd name="connsiteX13" fmla="*/ 3729 w 10000"/>
                <a:gd name="connsiteY13" fmla="*/ 1059 h 10000"/>
                <a:gd name="connsiteX14" fmla="*/ 3213 w 10000"/>
                <a:gd name="connsiteY14" fmla="*/ 0 h 10000"/>
                <a:gd name="connsiteX15" fmla="*/ 2778 w 10000"/>
                <a:gd name="connsiteY15" fmla="*/ 532 h 10000"/>
                <a:gd name="connsiteX16" fmla="*/ 2864 w 10000"/>
                <a:gd name="connsiteY16" fmla="*/ 1591 h 10000"/>
                <a:gd name="connsiteX17" fmla="*/ 1837 w 10000"/>
                <a:gd name="connsiteY17" fmla="*/ 1415 h 10000"/>
                <a:gd name="connsiteX18" fmla="*/ 1517 w 10000"/>
                <a:gd name="connsiteY18" fmla="*/ 1448 h 10000"/>
                <a:gd name="connsiteX19" fmla="*/ 957 w 10000"/>
                <a:gd name="connsiteY19" fmla="*/ 2244 h 10000"/>
                <a:gd name="connsiteX20" fmla="*/ 1299 w 10000"/>
                <a:gd name="connsiteY20" fmla="*/ 2871 h 10000"/>
                <a:gd name="connsiteX21" fmla="*/ 957 w 10000"/>
                <a:gd name="connsiteY21" fmla="*/ 3837 h 10000"/>
                <a:gd name="connsiteX22" fmla="*/ 350 w 10000"/>
                <a:gd name="connsiteY22" fmla="*/ 4369 h 10000"/>
                <a:gd name="connsiteX23" fmla="*/ 0 w 10000"/>
                <a:gd name="connsiteY23" fmla="*/ 4670 h 10000"/>
                <a:gd name="connsiteX24" fmla="*/ 121 w 10000"/>
                <a:gd name="connsiteY24" fmla="*/ 5697 h 10000"/>
                <a:gd name="connsiteX25" fmla="*/ 1391 w 10000"/>
                <a:gd name="connsiteY25" fmla="*/ 6976 h 10000"/>
                <a:gd name="connsiteX26" fmla="*/ 2085 w 10000"/>
                <a:gd name="connsiteY26" fmla="*/ 6943 h 10000"/>
                <a:gd name="connsiteX27" fmla="*/ 2203 w 10000"/>
                <a:gd name="connsiteY27" fmla="*/ 7503 h 10000"/>
                <a:gd name="connsiteX28" fmla="*/ 2983 w 10000"/>
                <a:gd name="connsiteY28" fmla="*/ 7685 h 10000"/>
                <a:gd name="connsiteX29" fmla="*/ 4108 w 10000"/>
                <a:gd name="connsiteY29" fmla="*/ 8387 h 10000"/>
                <a:gd name="connsiteX30" fmla="*/ 4508 w 10000"/>
                <a:gd name="connsiteY30" fmla="*/ 8990 h 10000"/>
                <a:gd name="connsiteX31" fmla="*/ 5324 w 10000"/>
                <a:gd name="connsiteY31" fmla="*/ 9155 h 10000"/>
                <a:gd name="connsiteX32" fmla="*/ 5355 w 10000"/>
                <a:gd name="connsiteY32" fmla="*/ 10000 h 10000"/>
                <a:gd name="connsiteX33" fmla="*/ 5755 w 10000"/>
                <a:gd name="connsiteY33" fmla="*/ 9594 h 10000"/>
                <a:gd name="connsiteX34" fmla="*/ 6583 w 10000"/>
                <a:gd name="connsiteY34" fmla="*/ 9633 h 10000"/>
                <a:gd name="connsiteX35" fmla="*/ 6444 w 10000"/>
                <a:gd name="connsiteY35" fmla="*/ 8803 h 10000"/>
                <a:gd name="connsiteX36" fmla="*/ 7798 w 10000"/>
                <a:gd name="connsiteY36" fmla="*/ 8003 h 10000"/>
                <a:gd name="connsiteX37" fmla="*/ 7025 w 10000"/>
                <a:gd name="connsiteY37" fmla="*/ 7558 h 10000"/>
                <a:gd name="connsiteX38" fmla="*/ 6498 w 10000"/>
                <a:gd name="connsiteY38" fmla="*/ 7964 h 10000"/>
                <a:gd name="connsiteX39" fmla="*/ 6071 w 10000"/>
                <a:gd name="connsiteY39" fmla="*/ 7382 h 10000"/>
                <a:gd name="connsiteX40" fmla="*/ 6538 w 10000"/>
                <a:gd name="connsiteY40" fmla="*/ 6943 h 10000"/>
                <a:gd name="connsiteX41" fmla="*/ 7053 w 10000"/>
                <a:gd name="connsiteY41" fmla="*/ 5665 h 10000"/>
                <a:gd name="connsiteX42" fmla="*/ 6538 w 10000"/>
                <a:gd name="connsiteY42" fmla="*/ 4907 h 10000"/>
                <a:gd name="connsiteX43" fmla="*/ 6764 w 10000"/>
                <a:gd name="connsiteY43" fmla="*/ 4637 h 10000"/>
                <a:gd name="connsiteX44" fmla="*/ 7713 w 10000"/>
                <a:gd name="connsiteY44" fmla="*/ 5082 h 10000"/>
                <a:gd name="connsiteX45" fmla="*/ 8316 w 10000"/>
                <a:gd name="connsiteY45" fmla="*/ 5840 h 10000"/>
                <a:gd name="connsiteX46" fmla="*/ 8969 w 10000"/>
                <a:gd name="connsiteY46" fmla="*/ 5665 h 10000"/>
                <a:gd name="connsiteX47" fmla="*/ 9397 w 10000"/>
                <a:gd name="connsiteY47" fmla="*/ 6048 h 10000"/>
                <a:gd name="connsiteX48" fmla="*/ 9737 w 10000"/>
                <a:gd name="connsiteY48" fmla="*/ 5697 h 10000"/>
                <a:gd name="connsiteX49" fmla="*/ 9623 w 10000"/>
                <a:gd name="connsiteY49" fmla="*/ 4780 h 10000"/>
                <a:gd name="connsiteX50" fmla="*/ 9397 w 10000"/>
                <a:gd name="connsiteY50" fmla="*/ 4369 h 10000"/>
                <a:gd name="connsiteX51" fmla="*/ 10000 w 10000"/>
                <a:gd name="connsiteY51" fmla="*/ 3661 h 10000"/>
                <a:gd name="connsiteX0" fmla="*/ 10000 w 10000"/>
                <a:gd name="connsiteY0" fmla="*/ 3661 h 10000"/>
                <a:gd name="connsiteX1" fmla="*/ 9892 w 10000"/>
                <a:gd name="connsiteY1" fmla="*/ 3223 h 10000"/>
                <a:gd name="connsiteX2" fmla="*/ 9204 w 10000"/>
                <a:gd name="connsiteY2" fmla="*/ 2513 h 10000"/>
                <a:gd name="connsiteX3" fmla="*/ 9892 w 10000"/>
                <a:gd name="connsiteY3" fmla="*/ 2759 h 10000"/>
                <a:gd name="connsiteX4" fmla="*/ 9967 w 10000"/>
                <a:gd name="connsiteY4" fmla="*/ 1943 h 10000"/>
                <a:gd name="connsiteX5" fmla="*/ 8316 w 10000"/>
                <a:gd name="connsiteY5" fmla="*/ 1240 h 10000"/>
                <a:gd name="connsiteX6" fmla="*/ 7992 w 10000"/>
                <a:gd name="connsiteY6" fmla="*/ 1448 h 10000"/>
                <a:gd name="connsiteX7" fmla="*/ 7798 w 10000"/>
                <a:gd name="connsiteY7" fmla="*/ 1591 h 10000"/>
                <a:gd name="connsiteX8" fmla="*/ 7025 w 10000"/>
                <a:gd name="connsiteY8" fmla="*/ 598 h 10000"/>
                <a:gd name="connsiteX9" fmla="*/ 5635 w 10000"/>
                <a:gd name="connsiteY9" fmla="*/ 598 h 10000"/>
                <a:gd name="connsiteX10" fmla="*/ 4859 w 10000"/>
                <a:gd name="connsiteY10" fmla="*/ 1129 h 10000"/>
                <a:gd name="connsiteX11" fmla="*/ 4508 w 10000"/>
                <a:gd name="connsiteY11" fmla="*/ 1943 h 10000"/>
                <a:gd name="connsiteX12" fmla="*/ 3729 w 10000"/>
                <a:gd name="connsiteY12" fmla="*/ 1059 h 10000"/>
                <a:gd name="connsiteX13" fmla="*/ 3213 w 10000"/>
                <a:gd name="connsiteY13" fmla="*/ 0 h 10000"/>
                <a:gd name="connsiteX14" fmla="*/ 2778 w 10000"/>
                <a:gd name="connsiteY14" fmla="*/ 532 h 10000"/>
                <a:gd name="connsiteX15" fmla="*/ 2864 w 10000"/>
                <a:gd name="connsiteY15" fmla="*/ 1591 h 10000"/>
                <a:gd name="connsiteX16" fmla="*/ 1837 w 10000"/>
                <a:gd name="connsiteY16" fmla="*/ 1415 h 10000"/>
                <a:gd name="connsiteX17" fmla="*/ 1517 w 10000"/>
                <a:gd name="connsiteY17" fmla="*/ 1448 h 10000"/>
                <a:gd name="connsiteX18" fmla="*/ 957 w 10000"/>
                <a:gd name="connsiteY18" fmla="*/ 2244 h 10000"/>
                <a:gd name="connsiteX19" fmla="*/ 1299 w 10000"/>
                <a:gd name="connsiteY19" fmla="*/ 2871 h 10000"/>
                <a:gd name="connsiteX20" fmla="*/ 957 w 10000"/>
                <a:gd name="connsiteY20" fmla="*/ 3837 h 10000"/>
                <a:gd name="connsiteX21" fmla="*/ 350 w 10000"/>
                <a:gd name="connsiteY21" fmla="*/ 4369 h 10000"/>
                <a:gd name="connsiteX22" fmla="*/ 0 w 10000"/>
                <a:gd name="connsiteY22" fmla="*/ 4670 h 10000"/>
                <a:gd name="connsiteX23" fmla="*/ 121 w 10000"/>
                <a:gd name="connsiteY23" fmla="*/ 5697 h 10000"/>
                <a:gd name="connsiteX24" fmla="*/ 1391 w 10000"/>
                <a:gd name="connsiteY24" fmla="*/ 6976 h 10000"/>
                <a:gd name="connsiteX25" fmla="*/ 2085 w 10000"/>
                <a:gd name="connsiteY25" fmla="*/ 6943 h 10000"/>
                <a:gd name="connsiteX26" fmla="*/ 2203 w 10000"/>
                <a:gd name="connsiteY26" fmla="*/ 7503 h 10000"/>
                <a:gd name="connsiteX27" fmla="*/ 2983 w 10000"/>
                <a:gd name="connsiteY27" fmla="*/ 7685 h 10000"/>
                <a:gd name="connsiteX28" fmla="*/ 4108 w 10000"/>
                <a:gd name="connsiteY28" fmla="*/ 8387 h 10000"/>
                <a:gd name="connsiteX29" fmla="*/ 4508 w 10000"/>
                <a:gd name="connsiteY29" fmla="*/ 8990 h 10000"/>
                <a:gd name="connsiteX30" fmla="*/ 5324 w 10000"/>
                <a:gd name="connsiteY30" fmla="*/ 9155 h 10000"/>
                <a:gd name="connsiteX31" fmla="*/ 5355 w 10000"/>
                <a:gd name="connsiteY31" fmla="*/ 10000 h 10000"/>
                <a:gd name="connsiteX32" fmla="*/ 5755 w 10000"/>
                <a:gd name="connsiteY32" fmla="*/ 9594 h 10000"/>
                <a:gd name="connsiteX33" fmla="*/ 6583 w 10000"/>
                <a:gd name="connsiteY33" fmla="*/ 9633 h 10000"/>
                <a:gd name="connsiteX34" fmla="*/ 6444 w 10000"/>
                <a:gd name="connsiteY34" fmla="*/ 8803 h 10000"/>
                <a:gd name="connsiteX35" fmla="*/ 7798 w 10000"/>
                <a:gd name="connsiteY35" fmla="*/ 8003 h 10000"/>
                <a:gd name="connsiteX36" fmla="*/ 7025 w 10000"/>
                <a:gd name="connsiteY36" fmla="*/ 7558 h 10000"/>
                <a:gd name="connsiteX37" fmla="*/ 6498 w 10000"/>
                <a:gd name="connsiteY37" fmla="*/ 7964 h 10000"/>
                <a:gd name="connsiteX38" fmla="*/ 6071 w 10000"/>
                <a:gd name="connsiteY38" fmla="*/ 7382 h 10000"/>
                <a:gd name="connsiteX39" fmla="*/ 6538 w 10000"/>
                <a:gd name="connsiteY39" fmla="*/ 6943 h 10000"/>
                <a:gd name="connsiteX40" fmla="*/ 7053 w 10000"/>
                <a:gd name="connsiteY40" fmla="*/ 5665 h 10000"/>
                <a:gd name="connsiteX41" fmla="*/ 6538 w 10000"/>
                <a:gd name="connsiteY41" fmla="*/ 4907 h 10000"/>
                <a:gd name="connsiteX42" fmla="*/ 6764 w 10000"/>
                <a:gd name="connsiteY42" fmla="*/ 4637 h 10000"/>
                <a:gd name="connsiteX43" fmla="*/ 7713 w 10000"/>
                <a:gd name="connsiteY43" fmla="*/ 5082 h 10000"/>
                <a:gd name="connsiteX44" fmla="*/ 8316 w 10000"/>
                <a:gd name="connsiteY44" fmla="*/ 5840 h 10000"/>
                <a:gd name="connsiteX45" fmla="*/ 8969 w 10000"/>
                <a:gd name="connsiteY45" fmla="*/ 5665 h 10000"/>
                <a:gd name="connsiteX46" fmla="*/ 9397 w 10000"/>
                <a:gd name="connsiteY46" fmla="*/ 6048 h 10000"/>
                <a:gd name="connsiteX47" fmla="*/ 9737 w 10000"/>
                <a:gd name="connsiteY47" fmla="*/ 5697 h 10000"/>
                <a:gd name="connsiteX48" fmla="*/ 9623 w 10000"/>
                <a:gd name="connsiteY48" fmla="*/ 4780 h 10000"/>
                <a:gd name="connsiteX49" fmla="*/ 9397 w 10000"/>
                <a:gd name="connsiteY49" fmla="*/ 4369 h 10000"/>
                <a:gd name="connsiteX50" fmla="*/ 10000 w 10000"/>
                <a:gd name="connsiteY50" fmla="*/ 3661 h 10000"/>
                <a:gd name="connsiteX0" fmla="*/ 10000 w 10000"/>
                <a:gd name="connsiteY0" fmla="*/ 3661 h 10000"/>
                <a:gd name="connsiteX1" fmla="*/ 9892 w 10000"/>
                <a:gd name="connsiteY1" fmla="*/ 3223 h 10000"/>
                <a:gd name="connsiteX2" fmla="*/ 9204 w 10000"/>
                <a:gd name="connsiteY2" fmla="*/ 2513 h 10000"/>
                <a:gd name="connsiteX3" fmla="*/ 9892 w 10000"/>
                <a:gd name="connsiteY3" fmla="*/ 2759 h 10000"/>
                <a:gd name="connsiteX4" fmla="*/ 8316 w 10000"/>
                <a:gd name="connsiteY4" fmla="*/ 1240 h 10000"/>
                <a:gd name="connsiteX5" fmla="*/ 7992 w 10000"/>
                <a:gd name="connsiteY5" fmla="*/ 1448 h 10000"/>
                <a:gd name="connsiteX6" fmla="*/ 7798 w 10000"/>
                <a:gd name="connsiteY6" fmla="*/ 1591 h 10000"/>
                <a:gd name="connsiteX7" fmla="*/ 7025 w 10000"/>
                <a:gd name="connsiteY7" fmla="*/ 598 h 10000"/>
                <a:gd name="connsiteX8" fmla="*/ 5635 w 10000"/>
                <a:gd name="connsiteY8" fmla="*/ 598 h 10000"/>
                <a:gd name="connsiteX9" fmla="*/ 4859 w 10000"/>
                <a:gd name="connsiteY9" fmla="*/ 1129 h 10000"/>
                <a:gd name="connsiteX10" fmla="*/ 4508 w 10000"/>
                <a:gd name="connsiteY10" fmla="*/ 1943 h 10000"/>
                <a:gd name="connsiteX11" fmla="*/ 3729 w 10000"/>
                <a:gd name="connsiteY11" fmla="*/ 1059 h 10000"/>
                <a:gd name="connsiteX12" fmla="*/ 3213 w 10000"/>
                <a:gd name="connsiteY12" fmla="*/ 0 h 10000"/>
                <a:gd name="connsiteX13" fmla="*/ 2778 w 10000"/>
                <a:gd name="connsiteY13" fmla="*/ 532 h 10000"/>
                <a:gd name="connsiteX14" fmla="*/ 2864 w 10000"/>
                <a:gd name="connsiteY14" fmla="*/ 1591 h 10000"/>
                <a:gd name="connsiteX15" fmla="*/ 1837 w 10000"/>
                <a:gd name="connsiteY15" fmla="*/ 1415 h 10000"/>
                <a:gd name="connsiteX16" fmla="*/ 1517 w 10000"/>
                <a:gd name="connsiteY16" fmla="*/ 1448 h 10000"/>
                <a:gd name="connsiteX17" fmla="*/ 957 w 10000"/>
                <a:gd name="connsiteY17" fmla="*/ 2244 h 10000"/>
                <a:gd name="connsiteX18" fmla="*/ 1299 w 10000"/>
                <a:gd name="connsiteY18" fmla="*/ 2871 h 10000"/>
                <a:gd name="connsiteX19" fmla="*/ 957 w 10000"/>
                <a:gd name="connsiteY19" fmla="*/ 3837 h 10000"/>
                <a:gd name="connsiteX20" fmla="*/ 350 w 10000"/>
                <a:gd name="connsiteY20" fmla="*/ 4369 h 10000"/>
                <a:gd name="connsiteX21" fmla="*/ 0 w 10000"/>
                <a:gd name="connsiteY21" fmla="*/ 4670 h 10000"/>
                <a:gd name="connsiteX22" fmla="*/ 121 w 10000"/>
                <a:gd name="connsiteY22" fmla="*/ 5697 h 10000"/>
                <a:gd name="connsiteX23" fmla="*/ 1391 w 10000"/>
                <a:gd name="connsiteY23" fmla="*/ 6976 h 10000"/>
                <a:gd name="connsiteX24" fmla="*/ 2085 w 10000"/>
                <a:gd name="connsiteY24" fmla="*/ 6943 h 10000"/>
                <a:gd name="connsiteX25" fmla="*/ 2203 w 10000"/>
                <a:gd name="connsiteY25" fmla="*/ 7503 h 10000"/>
                <a:gd name="connsiteX26" fmla="*/ 2983 w 10000"/>
                <a:gd name="connsiteY26" fmla="*/ 7685 h 10000"/>
                <a:gd name="connsiteX27" fmla="*/ 4108 w 10000"/>
                <a:gd name="connsiteY27" fmla="*/ 8387 h 10000"/>
                <a:gd name="connsiteX28" fmla="*/ 4508 w 10000"/>
                <a:gd name="connsiteY28" fmla="*/ 8990 h 10000"/>
                <a:gd name="connsiteX29" fmla="*/ 5324 w 10000"/>
                <a:gd name="connsiteY29" fmla="*/ 9155 h 10000"/>
                <a:gd name="connsiteX30" fmla="*/ 5355 w 10000"/>
                <a:gd name="connsiteY30" fmla="*/ 10000 h 10000"/>
                <a:gd name="connsiteX31" fmla="*/ 5755 w 10000"/>
                <a:gd name="connsiteY31" fmla="*/ 9594 h 10000"/>
                <a:gd name="connsiteX32" fmla="*/ 6583 w 10000"/>
                <a:gd name="connsiteY32" fmla="*/ 9633 h 10000"/>
                <a:gd name="connsiteX33" fmla="*/ 6444 w 10000"/>
                <a:gd name="connsiteY33" fmla="*/ 8803 h 10000"/>
                <a:gd name="connsiteX34" fmla="*/ 7798 w 10000"/>
                <a:gd name="connsiteY34" fmla="*/ 8003 h 10000"/>
                <a:gd name="connsiteX35" fmla="*/ 7025 w 10000"/>
                <a:gd name="connsiteY35" fmla="*/ 7558 h 10000"/>
                <a:gd name="connsiteX36" fmla="*/ 6498 w 10000"/>
                <a:gd name="connsiteY36" fmla="*/ 7964 h 10000"/>
                <a:gd name="connsiteX37" fmla="*/ 6071 w 10000"/>
                <a:gd name="connsiteY37" fmla="*/ 7382 h 10000"/>
                <a:gd name="connsiteX38" fmla="*/ 6538 w 10000"/>
                <a:gd name="connsiteY38" fmla="*/ 6943 h 10000"/>
                <a:gd name="connsiteX39" fmla="*/ 7053 w 10000"/>
                <a:gd name="connsiteY39" fmla="*/ 5665 h 10000"/>
                <a:gd name="connsiteX40" fmla="*/ 6538 w 10000"/>
                <a:gd name="connsiteY40" fmla="*/ 4907 h 10000"/>
                <a:gd name="connsiteX41" fmla="*/ 6764 w 10000"/>
                <a:gd name="connsiteY41" fmla="*/ 4637 h 10000"/>
                <a:gd name="connsiteX42" fmla="*/ 7713 w 10000"/>
                <a:gd name="connsiteY42" fmla="*/ 5082 h 10000"/>
                <a:gd name="connsiteX43" fmla="*/ 8316 w 10000"/>
                <a:gd name="connsiteY43" fmla="*/ 5840 h 10000"/>
                <a:gd name="connsiteX44" fmla="*/ 8969 w 10000"/>
                <a:gd name="connsiteY44" fmla="*/ 5665 h 10000"/>
                <a:gd name="connsiteX45" fmla="*/ 9397 w 10000"/>
                <a:gd name="connsiteY45" fmla="*/ 6048 h 10000"/>
                <a:gd name="connsiteX46" fmla="*/ 9737 w 10000"/>
                <a:gd name="connsiteY46" fmla="*/ 5697 h 10000"/>
                <a:gd name="connsiteX47" fmla="*/ 9623 w 10000"/>
                <a:gd name="connsiteY47" fmla="*/ 4780 h 10000"/>
                <a:gd name="connsiteX48" fmla="*/ 9397 w 10000"/>
                <a:gd name="connsiteY48" fmla="*/ 4369 h 10000"/>
                <a:gd name="connsiteX49" fmla="*/ 10000 w 10000"/>
                <a:gd name="connsiteY49" fmla="*/ 3661 h 10000"/>
                <a:gd name="connsiteX0" fmla="*/ 10000 w 10000"/>
                <a:gd name="connsiteY0" fmla="*/ 3661 h 10000"/>
                <a:gd name="connsiteX1" fmla="*/ 9204 w 10000"/>
                <a:gd name="connsiteY1" fmla="*/ 2513 h 10000"/>
                <a:gd name="connsiteX2" fmla="*/ 9892 w 10000"/>
                <a:gd name="connsiteY2" fmla="*/ 2759 h 10000"/>
                <a:gd name="connsiteX3" fmla="*/ 8316 w 10000"/>
                <a:gd name="connsiteY3" fmla="*/ 1240 h 10000"/>
                <a:gd name="connsiteX4" fmla="*/ 7992 w 10000"/>
                <a:gd name="connsiteY4" fmla="*/ 1448 h 10000"/>
                <a:gd name="connsiteX5" fmla="*/ 7798 w 10000"/>
                <a:gd name="connsiteY5" fmla="*/ 1591 h 10000"/>
                <a:gd name="connsiteX6" fmla="*/ 7025 w 10000"/>
                <a:gd name="connsiteY6" fmla="*/ 598 h 10000"/>
                <a:gd name="connsiteX7" fmla="*/ 5635 w 10000"/>
                <a:gd name="connsiteY7" fmla="*/ 598 h 10000"/>
                <a:gd name="connsiteX8" fmla="*/ 4859 w 10000"/>
                <a:gd name="connsiteY8" fmla="*/ 1129 h 10000"/>
                <a:gd name="connsiteX9" fmla="*/ 4508 w 10000"/>
                <a:gd name="connsiteY9" fmla="*/ 1943 h 10000"/>
                <a:gd name="connsiteX10" fmla="*/ 3729 w 10000"/>
                <a:gd name="connsiteY10" fmla="*/ 1059 h 10000"/>
                <a:gd name="connsiteX11" fmla="*/ 3213 w 10000"/>
                <a:gd name="connsiteY11" fmla="*/ 0 h 10000"/>
                <a:gd name="connsiteX12" fmla="*/ 2778 w 10000"/>
                <a:gd name="connsiteY12" fmla="*/ 532 h 10000"/>
                <a:gd name="connsiteX13" fmla="*/ 2864 w 10000"/>
                <a:gd name="connsiteY13" fmla="*/ 1591 h 10000"/>
                <a:gd name="connsiteX14" fmla="*/ 1837 w 10000"/>
                <a:gd name="connsiteY14" fmla="*/ 1415 h 10000"/>
                <a:gd name="connsiteX15" fmla="*/ 1517 w 10000"/>
                <a:gd name="connsiteY15" fmla="*/ 1448 h 10000"/>
                <a:gd name="connsiteX16" fmla="*/ 957 w 10000"/>
                <a:gd name="connsiteY16" fmla="*/ 2244 h 10000"/>
                <a:gd name="connsiteX17" fmla="*/ 1299 w 10000"/>
                <a:gd name="connsiteY17" fmla="*/ 2871 h 10000"/>
                <a:gd name="connsiteX18" fmla="*/ 957 w 10000"/>
                <a:gd name="connsiteY18" fmla="*/ 3837 h 10000"/>
                <a:gd name="connsiteX19" fmla="*/ 350 w 10000"/>
                <a:gd name="connsiteY19" fmla="*/ 4369 h 10000"/>
                <a:gd name="connsiteX20" fmla="*/ 0 w 10000"/>
                <a:gd name="connsiteY20" fmla="*/ 4670 h 10000"/>
                <a:gd name="connsiteX21" fmla="*/ 121 w 10000"/>
                <a:gd name="connsiteY21" fmla="*/ 5697 h 10000"/>
                <a:gd name="connsiteX22" fmla="*/ 1391 w 10000"/>
                <a:gd name="connsiteY22" fmla="*/ 6976 h 10000"/>
                <a:gd name="connsiteX23" fmla="*/ 2085 w 10000"/>
                <a:gd name="connsiteY23" fmla="*/ 6943 h 10000"/>
                <a:gd name="connsiteX24" fmla="*/ 2203 w 10000"/>
                <a:gd name="connsiteY24" fmla="*/ 7503 h 10000"/>
                <a:gd name="connsiteX25" fmla="*/ 2983 w 10000"/>
                <a:gd name="connsiteY25" fmla="*/ 7685 h 10000"/>
                <a:gd name="connsiteX26" fmla="*/ 4108 w 10000"/>
                <a:gd name="connsiteY26" fmla="*/ 8387 h 10000"/>
                <a:gd name="connsiteX27" fmla="*/ 4508 w 10000"/>
                <a:gd name="connsiteY27" fmla="*/ 8990 h 10000"/>
                <a:gd name="connsiteX28" fmla="*/ 5324 w 10000"/>
                <a:gd name="connsiteY28" fmla="*/ 9155 h 10000"/>
                <a:gd name="connsiteX29" fmla="*/ 5355 w 10000"/>
                <a:gd name="connsiteY29" fmla="*/ 10000 h 10000"/>
                <a:gd name="connsiteX30" fmla="*/ 5755 w 10000"/>
                <a:gd name="connsiteY30" fmla="*/ 9594 h 10000"/>
                <a:gd name="connsiteX31" fmla="*/ 6583 w 10000"/>
                <a:gd name="connsiteY31" fmla="*/ 9633 h 10000"/>
                <a:gd name="connsiteX32" fmla="*/ 6444 w 10000"/>
                <a:gd name="connsiteY32" fmla="*/ 8803 h 10000"/>
                <a:gd name="connsiteX33" fmla="*/ 7798 w 10000"/>
                <a:gd name="connsiteY33" fmla="*/ 8003 h 10000"/>
                <a:gd name="connsiteX34" fmla="*/ 7025 w 10000"/>
                <a:gd name="connsiteY34" fmla="*/ 7558 h 10000"/>
                <a:gd name="connsiteX35" fmla="*/ 6498 w 10000"/>
                <a:gd name="connsiteY35" fmla="*/ 7964 h 10000"/>
                <a:gd name="connsiteX36" fmla="*/ 6071 w 10000"/>
                <a:gd name="connsiteY36" fmla="*/ 7382 h 10000"/>
                <a:gd name="connsiteX37" fmla="*/ 6538 w 10000"/>
                <a:gd name="connsiteY37" fmla="*/ 6943 h 10000"/>
                <a:gd name="connsiteX38" fmla="*/ 7053 w 10000"/>
                <a:gd name="connsiteY38" fmla="*/ 5665 h 10000"/>
                <a:gd name="connsiteX39" fmla="*/ 6538 w 10000"/>
                <a:gd name="connsiteY39" fmla="*/ 4907 h 10000"/>
                <a:gd name="connsiteX40" fmla="*/ 6764 w 10000"/>
                <a:gd name="connsiteY40" fmla="*/ 4637 h 10000"/>
                <a:gd name="connsiteX41" fmla="*/ 7713 w 10000"/>
                <a:gd name="connsiteY41" fmla="*/ 5082 h 10000"/>
                <a:gd name="connsiteX42" fmla="*/ 8316 w 10000"/>
                <a:gd name="connsiteY42" fmla="*/ 5840 h 10000"/>
                <a:gd name="connsiteX43" fmla="*/ 8969 w 10000"/>
                <a:gd name="connsiteY43" fmla="*/ 5665 h 10000"/>
                <a:gd name="connsiteX44" fmla="*/ 9397 w 10000"/>
                <a:gd name="connsiteY44" fmla="*/ 6048 h 10000"/>
                <a:gd name="connsiteX45" fmla="*/ 9737 w 10000"/>
                <a:gd name="connsiteY45" fmla="*/ 5697 h 10000"/>
                <a:gd name="connsiteX46" fmla="*/ 9623 w 10000"/>
                <a:gd name="connsiteY46" fmla="*/ 4780 h 10000"/>
                <a:gd name="connsiteX47" fmla="*/ 9397 w 10000"/>
                <a:gd name="connsiteY47" fmla="*/ 4369 h 10000"/>
                <a:gd name="connsiteX48" fmla="*/ 10000 w 10000"/>
                <a:gd name="connsiteY48" fmla="*/ 3661 h 10000"/>
                <a:gd name="connsiteX0" fmla="*/ 10000 w 10000"/>
                <a:gd name="connsiteY0" fmla="*/ 3661 h 10000"/>
                <a:gd name="connsiteX1" fmla="*/ 9204 w 10000"/>
                <a:gd name="connsiteY1" fmla="*/ 2513 h 10000"/>
                <a:gd name="connsiteX2" fmla="*/ 8316 w 10000"/>
                <a:gd name="connsiteY2" fmla="*/ 1240 h 10000"/>
                <a:gd name="connsiteX3" fmla="*/ 7992 w 10000"/>
                <a:gd name="connsiteY3" fmla="*/ 1448 h 10000"/>
                <a:gd name="connsiteX4" fmla="*/ 7798 w 10000"/>
                <a:gd name="connsiteY4" fmla="*/ 1591 h 10000"/>
                <a:gd name="connsiteX5" fmla="*/ 7025 w 10000"/>
                <a:gd name="connsiteY5" fmla="*/ 598 h 10000"/>
                <a:gd name="connsiteX6" fmla="*/ 5635 w 10000"/>
                <a:gd name="connsiteY6" fmla="*/ 598 h 10000"/>
                <a:gd name="connsiteX7" fmla="*/ 4859 w 10000"/>
                <a:gd name="connsiteY7" fmla="*/ 1129 h 10000"/>
                <a:gd name="connsiteX8" fmla="*/ 4508 w 10000"/>
                <a:gd name="connsiteY8" fmla="*/ 1943 h 10000"/>
                <a:gd name="connsiteX9" fmla="*/ 3729 w 10000"/>
                <a:gd name="connsiteY9" fmla="*/ 1059 h 10000"/>
                <a:gd name="connsiteX10" fmla="*/ 3213 w 10000"/>
                <a:gd name="connsiteY10" fmla="*/ 0 h 10000"/>
                <a:gd name="connsiteX11" fmla="*/ 2778 w 10000"/>
                <a:gd name="connsiteY11" fmla="*/ 532 h 10000"/>
                <a:gd name="connsiteX12" fmla="*/ 2864 w 10000"/>
                <a:gd name="connsiteY12" fmla="*/ 1591 h 10000"/>
                <a:gd name="connsiteX13" fmla="*/ 1837 w 10000"/>
                <a:gd name="connsiteY13" fmla="*/ 1415 h 10000"/>
                <a:gd name="connsiteX14" fmla="*/ 1517 w 10000"/>
                <a:gd name="connsiteY14" fmla="*/ 1448 h 10000"/>
                <a:gd name="connsiteX15" fmla="*/ 957 w 10000"/>
                <a:gd name="connsiteY15" fmla="*/ 2244 h 10000"/>
                <a:gd name="connsiteX16" fmla="*/ 1299 w 10000"/>
                <a:gd name="connsiteY16" fmla="*/ 2871 h 10000"/>
                <a:gd name="connsiteX17" fmla="*/ 957 w 10000"/>
                <a:gd name="connsiteY17" fmla="*/ 3837 h 10000"/>
                <a:gd name="connsiteX18" fmla="*/ 350 w 10000"/>
                <a:gd name="connsiteY18" fmla="*/ 4369 h 10000"/>
                <a:gd name="connsiteX19" fmla="*/ 0 w 10000"/>
                <a:gd name="connsiteY19" fmla="*/ 4670 h 10000"/>
                <a:gd name="connsiteX20" fmla="*/ 121 w 10000"/>
                <a:gd name="connsiteY20" fmla="*/ 5697 h 10000"/>
                <a:gd name="connsiteX21" fmla="*/ 1391 w 10000"/>
                <a:gd name="connsiteY21" fmla="*/ 6976 h 10000"/>
                <a:gd name="connsiteX22" fmla="*/ 2085 w 10000"/>
                <a:gd name="connsiteY22" fmla="*/ 6943 h 10000"/>
                <a:gd name="connsiteX23" fmla="*/ 2203 w 10000"/>
                <a:gd name="connsiteY23" fmla="*/ 7503 h 10000"/>
                <a:gd name="connsiteX24" fmla="*/ 2983 w 10000"/>
                <a:gd name="connsiteY24" fmla="*/ 7685 h 10000"/>
                <a:gd name="connsiteX25" fmla="*/ 4108 w 10000"/>
                <a:gd name="connsiteY25" fmla="*/ 8387 h 10000"/>
                <a:gd name="connsiteX26" fmla="*/ 4508 w 10000"/>
                <a:gd name="connsiteY26" fmla="*/ 8990 h 10000"/>
                <a:gd name="connsiteX27" fmla="*/ 5324 w 10000"/>
                <a:gd name="connsiteY27" fmla="*/ 9155 h 10000"/>
                <a:gd name="connsiteX28" fmla="*/ 5355 w 10000"/>
                <a:gd name="connsiteY28" fmla="*/ 10000 h 10000"/>
                <a:gd name="connsiteX29" fmla="*/ 5755 w 10000"/>
                <a:gd name="connsiteY29" fmla="*/ 9594 h 10000"/>
                <a:gd name="connsiteX30" fmla="*/ 6583 w 10000"/>
                <a:gd name="connsiteY30" fmla="*/ 9633 h 10000"/>
                <a:gd name="connsiteX31" fmla="*/ 6444 w 10000"/>
                <a:gd name="connsiteY31" fmla="*/ 8803 h 10000"/>
                <a:gd name="connsiteX32" fmla="*/ 7798 w 10000"/>
                <a:gd name="connsiteY32" fmla="*/ 8003 h 10000"/>
                <a:gd name="connsiteX33" fmla="*/ 7025 w 10000"/>
                <a:gd name="connsiteY33" fmla="*/ 7558 h 10000"/>
                <a:gd name="connsiteX34" fmla="*/ 6498 w 10000"/>
                <a:gd name="connsiteY34" fmla="*/ 7964 h 10000"/>
                <a:gd name="connsiteX35" fmla="*/ 6071 w 10000"/>
                <a:gd name="connsiteY35" fmla="*/ 7382 h 10000"/>
                <a:gd name="connsiteX36" fmla="*/ 6538 w 10000"/>
                <a:gd name="connsiteY36" fmla="*/ 6943 h 10000"/>
                <a:gd name="connsiteX37" fmla="*/ 7053 w 10000"/>
                <a:gd name="connsiteY37" fmla="*/ 5665 h 10000"/>
                <a:gd name="connsiteX38" fmla="*/ 6538 w 10000"/>
                <a:gd name="connsiteY38" fmla="*/ 4907 h 10000"/>
                <a:gd name="connsiteX39" fmla="*/ 6764 w 10000"/>
                <a:gd name="connsiteY39" fmla="*/ 4637 h 10000"/>
                <a:gd name="connsiteX40" fmla="*/ 7713 w 10000"/>
                <a:gd name="connsiteY40" fmla="*/ 5082 h 10000"/>
                <a:gd name="connsiteX41" fmla="*/ 8316 w 10000"/>
                <a:gd name="connsiteY41" fmla="*/ 5840 h 10000"/>
                <a:gd name="connsiteX42" fmla="*/ 8969 w 10000"/>
                <a:gd name="connsiteY42" fmla="*/ 5665 h 10000"/>
                <a:gd name="connsiteX43" fmla="*/ 9397 w 10000"/>
                <a:gd name="connsiteY43" fmla="*/ 6048 h 10000"/>
                <a:gd name="connsiteX44" fmla="*/ 9737 w 10000"/>
                <a:gd name="connsiteY44" fmla="*/ 5697 h 10000"/>
                <a:gd name="connsiteX45" fmla="*/ 9623 w 10000"/>
                <a:gd name="connsiteY45" fmla="*/ 4780 h 10000"/>
                <a:gd name="connsiteX46" fmla="*/ 9397 w 10000"/>
                <a:gd name="connsiteY46" fmla="*/ 4369 h 10000"/>
                <a:gd name="connsiteX47" fmla="*/ 10000 w 10000"/>
                <a:gd name="connsiteY47" fmla="*/ 3661 h 10000"/>
                <a:gd name="connsiteX0" fmla="*/ 10000 w 10000"/>
                <a:gd name="connsiteY0" fmla="*/ 3661 h 10000"/>
                <a:gd name="connsiteX1" fmla="*/ 8316 w 10000"/>
                <a:gd name="connsiteY1" fmla="*/ 1240 h 10000"/>
                <a:gd name="connsiteX2" fmla="*/ 7992 w 10000"/>
                <a:gd name="connsiteY2" fmla="*/ 1448 h 10000"/>
                <a:gd name="connsiteX3" fmla="*/ 7798 w 10000"/>
                <a:gd name="connsiteY3" fmla="*/ 1591 h 10000"/>
                <a:gd name="connsiteX4" fmla="*/ 7025 w 10000"/>
                <a:gd name="connsiteY4" fmla="*/ 598 h 10000"/>
                <a:gd name="connsiteX5" fmla="*/ 5635 w 10000"/>
                <a:gd name="connsiteY5" fmla="*/ 598 h 10000"/>
                <a:gd name="connsiteX6" fmla="*/ 4859 w 10000"/>
                <a:gd name="connsiteY6" fmla="*/ 1129 h 10000"/>
                <a:gd name="connsiteX7" fmla="*/ 4508 w 10000"/>
                <a:gd name="connsiteY7" fmla="*/ 1943 h 10000"/>
                <a:gd name="connsiteX8" fmla="*/ 3729 w 10000"/>
                <a:gd name="connsiteY8" fmla="*/ 1059 h 10000"/>
                <a:gd name="connsiteX9" fmla="*/ 3213 w 10000"/>
                <a:gd name="connsiteY9" fmla="*/ 0 h 10000"/>
                <a:gd name="connsiteX10" fmla="*/ 2778 w 10000"/>
                <a:gd name="connsiteY10" fmla="*/ 532 h 10000"/>
                <a:gd name="connsiteX11" fmla="*/ 2864 w 10000"/>
                <a:gd name="connsiteY11" fmla="*/ 1591 h 10000"/>
                <a:gd name="connsiteX12" fmla="*/ 1837 w 10000"/>
                <a:gd name="connsiteY12" fmla="*/ 1415 h 10000"/>
                <a:gd name="connsiteX13" fmla="*/ 1517 w 10000"/>
                <a:gd name="connsiteY13" fmla="*/ 1448 h 10000"/>
                <a:gd name="connsiteX14" fmla="*/ 957 w 10000"/>
                <a:gd name="connsiteY14" fmla="*/ 2244 h 10000"/>
                <a:gd name="connsiteX15" fmla="*/ 1299 w 10000"/>
                <a:gd name="connsiteY15" fmla="*/ 2871 h 10000"/>
                <a:gd name="connsiteX16" fmla="*/ 957 w 10000"/>
                <a:gd name="connsiteY16" fmla="*/ 3837 h 10000"/>
                <a:gd name="connsiteX17" fmla="*/ 350 w 10000"/>
                <a:gd name="connsiteY17" fmla="*/ 4369 h 10000"/>
                <a:gd name="connsiteX18" fmla="*/ 0 w 10000"/>
                <a:gd name="connsiteY18" fmla="*/ 4670 h 10000"/>
                <a:gd name="connsiteX19" fmla="*/ 121 w 10000"/>
                <a:gd name="connsiteY19" fmla="*/ 5697 h 10000"/>
                <a:gd name="connsiteX20" fmla="*/ 1391 w 10000"/>
                <a:gd name="connsiteY20" fmla="*/ 6976 h 10000"/>
                <a:gd name="connsiteX21" fmla="*/ 2085 w 10000"/>
                <a:gd name="connsiteY21" fmla="*/ 6943 h 10000"/>
                <a:gd name="connsiteX22" fmla="*/ 2203 w 10000"/>
                <a:gd name="connsiteY22" fmla="*/ 7503 h 10000"/>
                <a:gd name="connsiteX23" fmla="*/ 2983 w 10000"/>
                <a:gd name="connsiteY23" fmla="*/ 7685 h 10000"/>
                <a:gd name="connsiteX24" fmla="*/ 4108 w 10000"/>
                <a:gd name="connsiteY24" fmla="*/ 8387 h 10000"/>
                <a:gd name="connsiteX25" fmla="*/ 4508 w 10000"/>
                <a:gd name="connsiteY25" fmla="*/ 8990 h 10000"/>
                <a:gd name="connsiteX26" fmla="*/ 5324 w 10000"/>
                <a:gd name="connsiteY26" fmla="*/ 9155 h 10000"/>
                <a:gd name="connsiteX27" fmla="*/ 5355 w 10000"/>
                <a:gd name="connsiteY27" fmla="*/ 10000 h 10000"/>
                <a:gd name="connsiteX28" fmla="*/ 5755 w 10000"/>
                <a:gd name="connsiteY28" fmla="*/ 9594 h 10000"/>
                <a:gd name="connsiteX29" fmla="*/ 6583 w 10000"/>
                <a:gd name="connsiteY29" fmla="*/ 9633 h 10000"/>
                <a:gd name="connsiteX30" fmla="*/ 6444 w 10000"/>
                <a:gd name="connsiteY30" fmla="*/ 8803 h 10000"/>
                <a:gd name="connsiteX31" fmla="*/ 7798 w 10000"/>
                <a:gd name="connsiteY31" fmla="*/ 8003 h 10000"/>
                <a:gd name="connsiteX32" fmla="*/ 7025 w 10000"/>
                <a:gd name="connsiteY32" fmla="*/ 7558 h 10000"/>
                <a:gd name="connsiteX33" fmla="*/ 6498 w 10000"/>
                <a:gd name="connsiteY33" fmla="*/ 7964 h 10000"/>
                <a:gd name="connsiteX34" fmla="*/ 6071 w 10000"/>
                <a:gd name="connsiteY34" fmla="*/ 7382 h 10000"/>
                <a:gd name="connsiteX35" fmla="*/ 6538 w 10000"/>
                <a:gd name="connsiteY35" fmla="*/ 6943 h 10000"/>
                <a:gd name="connsiteX36" fmla="*/ 7053 w 10000"/>
                <a:gd name="connsiteY36" fmla="*/ 5665 h 10000"/>
                <a:gd name="connsiteX37" fmla="*/ 6538 w 10000"/>
                <a:gd name="connsiteY37" fmla="*/ 4907 h 10000"/>
                <a:gd name="connsiteX38" fmla="*/ 6764 w 10000"/>
                <a:gd name="connsiteY38" fmla="*/ 4637 h 10000"/>
                <a:gd name="connsiteX39" fmla="*/ 7713 w 10000"/>
                <a:gd name="connsiteY39" fmla="*/ 5082 h 10000"/>
                <a:gd name="connsiteX40" fmla="*/ 8316 w 10000"/>
                <a:gd name="connsiteY40" fmla="*/ 5840 h 10000"/>
                <a:gd name="connsiteX41" fmla="*/ 8969 w 10000"/>
                <a:gd name="connsiteY41" fmla="*/ 5665 h 10000"/>
                <a:gd name="connsiteX42" fmla="*/ 9397 w 10000"/>
                <a:gd name="connsiteY42" fmla="*/ 6048 h 10000"/>
                <a:gd name="connsiteX43" fmla="*/ 9737 w 10000"/>
                <a:gd name="connsiteY43" fmla="*/ 5697 h 10000"/>
                <a:gd name="connsiteX44" fmla="*/ 9623 w 10000"/>
                <a:gd name="connsiteY44" fmla="*/ 4780 h 10000"/>
                <a:gd name="connsiteX45" fmla="*/ 9397 w 10000"/>
                <a:gd name="connsiteY45" fmla="*/ 4369 h 10000"/>
                <a:gd name="connsiteX46" fmla="*/ 10000 w 10000"/>
                <a:gd name="connsiteY46" fmla="*/ 3661 h 10000"/>
                <a:gd name="connsiteX0" fmla="*/ 10000 w 10000"/>
                <a:gd name="connsiteY0" fmla="*/ 3661 h 10000"/>
                <a:gd name="connsiteX1" fmla="*/ 7992 w 10000"/>
                <a:gd name="connsiteY1" fmla="*/ 1448 h 10000"/>
                <a:gd name="connsiteX2" fmla="*/ 7798 w 10000"/>
                <a:gd name="connsiteY2" fmla="*/ 1591 h 10000"/>
                <a:gd name="connsiteX3" fmla="*/ 7025 w 10000"/>
                <a:gd name="connsiteY3" fmla="*/ 598 h 10000"/>
                <a:gd name="connsiteX4" fmla="*/ 5635 w 10000"/>
                <a:gd name="connsiteY4" fmla="*/ 598 h 10000"/>
                <a:gd name="connsiteX5" fmla="*/ 4859 w 10000"/>
                <a:gd name="connsiteY5" fmla="*/ 1129 h 10000"/>
                <a:gd name="connsiteX6" fmla="*/ 4508 w 10000"/>
                <a:gd name="connsiteY6" fmla="*/ 1943 h 10000"/>
                <a:gd name="connsiteX7" fmla="*/ 3729 w 10000"/>
                <a:gd name="connsiteY7" fmla="*/ 1059 h 10000"/>
                <a:gd name="connsiteX8" fmla="*/ 3213 w 10000"/>
                <a:gd name="connsiteY8" fmla="*/ 0 h 10000"/>
                <a:gd name="connsiteX9" fmla="*/ 2778 w 10000"/>
                <a:gd name="connsiteY9" fmla="*/ 532 h 10000"/>
                <a:gd name="connsiteX10" fmla="*/ 2864 w 10000"/>
                <a:gd name="connsiteY10" fmla="*/ 1591 h 10000"/>
                <a:gd name="connsiteX11" fmla="*/ 1837 w 10000"/>
                <a:gd name="connsiteY11" fmla="*/ 1415 h 10000"/>
                <a:gd name="connsiteX12" fmla="*/ 1517 w 10000"/>
                <a:gd name="connsiteY12" fmla="*/ 1448 h 10000"/>
                <a:gd name="connsiteX13" fmla="*/ 957 w 10000"/>
                <a:gd name="connsiteY13" fmla="*/ 2244 h 10000"/>
                <a:gd name="connsiteX14" fmla="*/ 1299 w 10000"/>
                <a:gd name="connsiteY14" fmla="*/ 2871 h 10000"/>
                <a:gd name="connsiteX15" fmla="*/ 957 w 10000"/>
                <a:gd name="connsiteY15" fmla="*/ 3837 h 10000"/>
                <a:gd name="connsiteX16" fmla="*/ 350 w 10000"/>
                <a:gd name="connsiteY16" fmla="*/ 4369 h 10000"/>
                <a:gd name="connsiteX17" fmla="*/ 0 w 10000"/>
                <a:gd name="connsiteY17" fmla="*/ 4670 h 10000"/>
                <a:gd name="connsiteX18" fmla="*/ 121 w 10000"/>
                <a:gd name="connsiteY18" fmla="*/ 5697 h 10000"/>
                <a:gd name="connsiteX19" fmla="*/ 1391 w 10000"/>
                <a:gd name="connsiteY19" fmla="*/ 6976 h 10000"/>
                <a:gd name="connsiteX20" fmla="*/ 2085 w 10000"/>
                <a:gd name="connsiteY20" fmla="*/ 6943 h 10000"/>
                <a:gd name="connsiteX21" fmla="*/ 2203 w 10000"/>
                <a:gd name="connsiteY21" fmla="*/ 7503 h 10000"/>
                <a:gd name="connsiteX22" fmla="*/ 2983 w 10000"/>
                <a:gd name="connsiteY22" fmla="*/ 7685 h 10000"/>
                <a:gd name="connsiteX23" fmla="*/ 4108 w 10000"/>
                <a:gd name="connsiteY23" fmla="*/ 8387 h 10000"/>
                <a:gd name="connsiteX24" fmla="*/ 4508 w 10000"/>
                <a:gd name="connsiteY24" fmla="*/ 8990 h 10000"/>
                <a:gd name="connsiteX25" fmla="*/ 5324 w 10000"/>
                <a:gd name="connsiteY25" fmla="*/ 9155 h 10000"/>
                <a:gd name="connsiteX26" fmla="*/ 5355 w 10000"/>
                <a:gd name="connsiteY26" fmla="*/ 10000 h 10000"/>
                <a:gd name="connsiteX27" fmla="*/ 5755 w 10000"/>
                <a:gd name="connsiteY27" fmla="*/ 9594 h 10000"/>
                <a:gd name="connsiteX28" fmla="*/ 6583 w 10000"/>
                <a:gd name="connsiteY28" fmla="*/ 9633 h 10000"/>
                <a:gd name="connsiteX29" fmla="*/ 6444 w 10000"/>
                <a:gd name="connsiteY29" fmla="*/ 8803 h 10000"/>
                <a:gd name="connsiteX30" fmla="*/ 7798 w 10000"/>
                <a:gd name="connsiteY30" fmla="*/ 8003 h 10000"/>
                <a:gd name="connsiteX31" fmla="*/ 7025 w 10000"/>
                <a:gd name="connsiteY31" fmla="*/ 7558 h 10000"/>
                <a:gd name="connsiteX32" fmla="*/ 6498 w 10000"/>
                <a:gd name="connsiteY32" fmla="*/ 7964 h 10000"/>
                <a:gd name="connsiteX33" fmla="*/ 6071 w 10000"/>
                <a:gd name="connsiteY33" fmla="*/ 7382 h 10000"/>
                <a:gd name="connsiteX34" fmla="*/ 6538 w 10000"/>
                <a:gd name="connsiteY34" fmla="*/ 6943 h 10000"/>
                <a:gd name="connsiteX35" fmla="*/ 7053 w 10000"/>
                <a:gd name="connsiteY35" fmla="*/ 5665 h 10000"/>
                <a:gd name="connsiteX36" fmla="*/ 6538 w 10000"/>
                <a:gd name="connsiteY36" fmla="*/ 4907 h 10000"/>
                <a:gd name="connsiteX37" fmla="*/ 6764 w 10000"/>
                <a:gd name="connsiteY37" fmla="*/ 4637 h 10000"/>
                <a:gd name="connsiteX38" fmla="*/ 7713 w 10000"/>
                <a:gd name="connsiteY38" fmla="*/ 5082 h 10000"/>
                <a:gd name="connsiteX39" fmla="*/ 8316 w 10000"/>
                <a:gd name="connsiteY39" fmla="*/ 5840 h 10000"/>
                <a:gd name="connsiteX40" fmla="*/ 8969 w 10000"/>
                <a:gd name="connsiteY40" fmla="*/ 5665 h 10000"/>
                <a:gd name="connsiteX41" fmla="*/ 9397 w 10000"/>
                <a:gd name="connsiteY41" fmla="*/ 6048 h 10000"/>
                <a:gd name="connsiteX42" fmla="*/ 9737 w 10000"/>
                <a:gd name="connsiteY42" fmla="*/ 5697 h 10000"/>
                <a:gd name="connsiteX43" fmla="*/ 9623 w 10000"/>
                <a:gd name="connsiteY43" fmla="*/ 4780 h 10000"/>
                <a:gd name="connsiteX44" fmla="*/ 9397 w 10000"/>
                <a:gd name="connsiteY44" fmla="*/ 4369 h 10000"/>
                <a:gd name="connsiteX45" fmla="*/ 10000 w 10000"/>
                <a:gd name="connsiteY45" fmla="*/ 3661 h 10000"/>
                <a:gd name="connsiteX0" fmla="*/ 10000 w 10000"/>
                <a:gd name="connsiteY0" fmla="*/ 3661 h 10000"/>
                <a:gd name="connsiteX1" fmla="*/ 8852 w 10000"/>
                <a:gd name="connsiteY1" fmla="*/ 2282 h 10000"/>
                <a:gd name="connsiteX2" fmla="*/ 7992 w 10000"/>
                <a:gd name="connsiteY2" fmla="*/ 1448 h 10000"/>
                <a:gd name="connsiteX3" fmla="*/ 7798 w 10000"/>
                <a:gd name="connsiteY3" fmla="*/ 1591 h 10000"/>
                <a:gd name="connsiteX4" fmla="*/ 7025 w 10000"/>
                <a:gd name="connsiteY4" fmla="*/ 598 h 10000"/>
                <a:gd name="connsiteX5" fmla="*/ 5635 w 10000"/>
                <a:gd name="connsiteY5" fmla="*/ 598 h 10000"/>
                <a:gd name="connsiteX6" fmla="*/ 4859 w 10000"/>
                <a:gd name="connsiteY6" fmla="*/ 1129 h 10000"/>
                <a:gd name="connsiteX7" fmla="*/ 4508 w 10000"/>
                <a:gd name="connsiteY7" fmla="*/ 1943 h 10000"/>
                <a:gd name="connsiteX8" fmla="*/ 3729 w 10000"/>
                <a:gd name="connsiteY8" fmla="*/ 1059 h 10000"/>
                <a:gd name="connsiteX9" fmla="*/ 3213 w 10000"/>
                <a:gd name="connsiteY9" fmla="*/ 0 h 10000"/>
                <a:gd name="connsiteX10" fmla="*/ 2778 w 10000"/>
                <a:gd name="connsiteY10" fmla="*/ 532 h 10000"/>
                <a:gd name="connsiteX11" fmla="*/ 2864 w 10000"/>
                <a:gd name="connsiteY11" fmla="*/ 1591 h 10000"/>
                <a:gd name="connsiteX12" fmla="*/ 1837 w 10000"/>
                <a:gd name="connsiteY12" fmla="*/ 1415 h 10000"/>
                <a:gd name="connsiteX13" fmla="*/ 1517 w 10000"/>
                <a:gd name="connsiteY13" fmla="*/ 1448 h 10000"/>
                <a:gd name="connsiteX14" fmla="*/ 957 w 10000"/>
                <a:gd name="connsiteY14" fmla="*/ 2244 h 10000"/>
                <a:gd name="connsiteX15" fmla="*/ 1299 w 10000"/>
                <a:gd name="connsiteY15" fmla="*/ 2871 h 10000"/>
                <a:gd name="connsiteX16" fmla="*/ 957 w 10000"/>
                <a:gd name="connsiteY16" fmla="*/ 3837 h 10000"/>
                <a:gd name="connsiteX17" fmla="*/ 350 w 10000"/>
                <a:gd name="connsiteY17" fmla="*/ 4369 h 10000"/>
                <a:gd name="connsiteX18" fmla="*/ 0 w 10000"/>
                <a:gd name="connsiteY18" fmla="*/ 4670 h 10000"/>
                <a:gd name="connsiteX19" fmla="*/ 121 w 10000"/>
                <a:gd name="connsiteY19" fmla="*/ 5697 h 10000"/>
                <a:gd name="connsiteX20" fmla="*/ 1391 w 10000"/>
                <a:gd name="connsiteY20" fmla="*/ 6976 h 10000"/>
                <a:gd name="connsiteX21" fmla="*/ 2085 w 10000"/>
                <a:gd name="connsiteY21" fmla="*/ 6943 h 10000"/>
                <a:gd name="connsiteX22" fmla="*/ 2203 w 10000"/>
                <a:gd name="connsiteY22" fmla="*/ 7503 h 10000"/>
                <a:gd name="connsiteX23" fmla="*/ 2983 w 10000"/>
                <a:gd name="connsiteY23" fmla="*/ 7685 h 10000"/>
                <a:gd name="connsiteX24" fmla="*/ 4108 w 10000"/>
                <a:gd name="connsiteY24" fmla="*/ 8387 h 10000"/>
                <a:gd name="connsiteX25" fmla="*/ 4508 w 10000"/>
                <a:gd name="connsiteY25" fmla="*/ 8990 h 10000"/>
                <a:gd name="connsiteX26" fmla="*/ 5324 w 10000"/>
                <a:gd name="connsiteY26" fmla="*/ 9155 h 10000"/>
                <a:gd name="connsiteX27" fmla="*/ 5355 w 10000"/>
                <a:gd name="connsiteY27" fmla="*/ 10000 h 10000"/>
                <a:gd name="connsiteX28" fmla="*/ 5755 w 10000"/>
                <a:gd name="connsiteY28" fmla="*/ 9594 h 10000"/>
                <a:gd name="connsiteX29" fmla="*/ 6583 w 10000"/>
                <a:gd name="connsiteY29" fmla="*/ 9633 h 10000"/>
                <a:gd name="connsiteX30" fmla="*/ 6444 w 10000"/>
                <a:gd name="connsiteY30" fmla="*/ 8803 h 10000"/>
                <a:gd name="connsiteX31" fmla="*/ 7798 w 10000"/>
                <a:gd name="connsiteY31" fmla="*/ 8003 h 10000"/>
                <a:gd name="connsiteX32" fmla="*/ 7025 w 10000"/>
                <a:gd name="connsiteY32" fmla="*/ 7558 h 10000"/>
                <a:gd name="connsiteX33" fmla="*/ 6498 w 10000"/>
                <a:gd name="connsiteY33" fmla="*/ 7964 h 10000"/>
                <a:gd name="connsiteX34" fmla="*/ 6071 w 10000"/>
                <a:gd name="connsiteY34" fmla="*/ 7382 h 10000"/>
                <a:gd name="connsiteX35" fmla="*/ 6538 w 10000"/>
                <a:gd name="connsiteY35" fmla="*/ 6943 h 10000"/>
                <a:gd name="connsiteX36" fmla="*/ 7053 w 10000"/>
                <a:gd name="connsiteY36" fmla="*/ 5665 h 10000"/>
                <a:gd name="connsiteX37" fmla="*/ 6538 w 10000"/>
                <a:gd name="connsiteY37" fmla="*/ 4907 h 10000"/>
                <a:gd name="connsiteX38" fmla="*/ 6764 w 10000"/>
                <a:gd name="connsiteY38" fmla="*/ 4637 h 10000"/>
                <a:gd name="connsiteX39" fmla="*/ 7713 w 10000"/>
                <a:gd name="connsiteY39" fmla="*/ 5082 h 10000"/>
                <a:gd name="connsiteX40" fmla="*/ 8316 w 10000"/>
                <a:gd name="connsiteY40" fmla="*/ 5840 h 10000"/>
                <a:gd name="connsiteX41" fmla="*/ 8969 w 10000"/>
                <a:gd name="connsiteY41" fmla="*/ 5665 h 10000"/>
                <a:gd name="connsiteX42" fmla="*/ 9397 w 10000"/>
                <a:gd name="connsiteY42" fmla="*/ 6048 h 10000"/>
                <a:gd name="connsiteX43" fmla="*/ 9737 w 10000"/>
                <a:gd name="connsiteY43" fmla="*/ 5697 h 10000"/>
                <a:gd name="connsiteX44" fmla="*/ 9623 w 10000"/>
                <a:gd name="connsiteY44" fmla="*/ 4780 h 10000"/>
                <a:gd name="connsiteX45" fmla="*/ 9397 w 10000"/>
                <a:gd name="connsiteY45" fmla="*/ 4369 h 10000"/>
                <a:gd name="connsiteX46" fmla="*/ 10000 w 10000"/>
                <a:gd name="connsiteY46" fmla="*/ 3661 h 10000"/>
                <a:gd name="connsiteX0" fmla="*/ 10000 w 10000"/>
                <a:gd name="connsiteY0" fmla="*/ 3661 h 10000"/>
                <a:gd name="connsiteX1" fmla="*/ 8606 w 10000"/>
                <a:gd name="connsiteY1" fmla="*/ 2572 h 10000"/>
                <a:gd name="connsiteX2" fmla="*/ 7992 w 10000"/>
                <a:gd name="connsiteY2" fmla="*/ 1448 h 10000"/>
                <a:gd name="connsiteX3" fmla="*/ 7798 w 10000"/>
                <a:gd name="connsiteY3" fmla="*/ 1591 h 10000"/>
                <a:gd name="connsiteX4" fmla="*/ 7025 w 10000"/>
                <a:gd name="connsiteY4" fmla="*/ 598 h 10000"/>
                <a:gd name="connsiteX5" fmla="*/ 5635 w 10000"/>
                <a:gd name="connsiteY5" fmla="*/ 598 h 10000"/>
                <a:gd name="connsiteX6" fmla="*/ 4859 w 10000"/>
                <a:gd name="connsiteY6" fmla="*/ 1129 h 10000"/>
                <a:gd name="connsiteX7" fmla="*/ 4508 w 10000"/>
                <a:gd name="connsiteY7" fmla="*/ 1943 h 10000"/>
                <a:gd name="connsiteX8" fmla="*/ 3729 w 10000"/>
                <a:gd name="connsiteY8" fmla="*/ 1059 h 10000"/>
                <a:gd name="connsiteX9" fmla="*/ 3213 w 10000"/>
                <a:gd name="connsiteY9" fmla="*/ 0 h 10000"/>
                <a:gd name="connsiteX10" fmla="*/ 2778 w 10000"/>
                <a:gd name="connsiteY10" fmla="*/ 532 h 10000"/>
                <a:gd name="connsiteX11" fmla="*/ 2864 w 10000"/>
                <a:gd name="connsiteY11" fmla="*/ 1591 h 10000"/>
                <a:gd name="connsiteX12" fmla="*/ 1837 w 10000"/>
                <a:gd name="connsiteY12" fmla="*/ 1415 h 10000"/>
                <a:gd name="connsiteX13" fmla="*/ 1517 w 10000"/>
                <a:gd name="connsiteY13" fmla="*/ 1448 h 10000"/>
                <a:gd name="connsiteX14" fmla="*/ 957 w 10000"/>
                <a:gd name="connsiteY14" fmla="*/ 2244 h 10000"/>
                <a:gd name="connsiteX15" fmla="*/ 1299 w 10000"/>
                <a:gd name="connsiteY15" fmla="*/ 2871 h 10000"/>
                <a:gd name="connsiteX16" fmla="*/ 957 w 10000"/>
                <a:gd name="connsiteY16" fmla="*/ 3837 h 10000"/>
                <a:gd name="connsiteX17" fmla="*/ 350 w 10000"/>
                <a:gd name="connsiteY17" fmla="*/ 4369 h 10000"/>
                <a:gd name="connsiteX18" fmla="*/ 0 w 10000"/>
                <a:gd name="connsiteY18" fmla="*/ 4670 h 10000"/>
                <a:gd name="connsiteX19" fmla="*/ 121 w 10000"/>
                <a:gd name="connsiteY19" fmla="*/ 5697 h 10000"/>
                <a:gd name="connsiteX20" fmla="*/ 1391 w 10000"/>
                <a:gd name="connsiteY20" fmla="*/ 6976 h 10000"/>
                <a:gd name="connsiteX21" fmla="*/ 2085 w 10000"/>
                <a:gd name="connsiteY21" fmla="*/ 6943 h 10000"/>
                <a:gd name="connsiteX22" fmla="*/ 2203 w 10000"/>
                <a:gd name="connsiteY22" fmla="*/ 7503 h 10000"/>
                <a:gd name="connsiteX23" fmla="*/ 2983 w 10000"/>
                <a:gd name="connsiteY23" fmla="*/ 7685 h 10000"/>
                <a:gd name="connsiteX24" fmla="*/ 4108 w 10000"/>
                <a:gd name="connsiteY24" fmla="*/ 8387 h 10000"/>
                <a:gd name="connsiteX25" fmla="*/ 4508 w 10000"/>
                <a:gd name="connsiteY25" fmla="*/ 8990 h 10000"/>
                <a:gd name="connsiteX26" fmla="*/ 5324 w 10000"/>
                <a:gd name="connsiteY26" fmla="*/ 9155 h 10000"/>
                <a:gd name="connsiteX27" fmla="*/ 5355 w 10000"/>
                <a:gd name="connsiteY27" fmla="*/ 10000 h 10000"/>
                <a:gd name="connsiteX28" fmla="*/ 5755 w 10000"/>
                <a:gd name="connsiteY28" fmla="*/ 9594 h 10000"/>
                <a:gd name="connsiteX29" fmla="*/ 6583 w 10000"/>
                <a:gd name="connsiteY29" fmla="*/ 9633 h 10000"/>
                <a:gd name="connsiteX30" fmla="*/ 6444 w 10000"/>
                <a:gd name="connsiteY30" fmla="*/ 8803 h 10000"/>
                <a:gd name="connsiteX31" fmla="*/ 7798 w 10000"/>
                <a:gd name="connsiteY31" fmla="*/ 8003 h 10000"/>
                <a:gd name="connsiteX32" fmla="*/ 7025 w 10000"/>
                <a:gd name="connsiteY32" fmla="*/ 7558 h 10000"/>
                <a:gd name="connsiteX33" fmla="*/ 6498 w 10000"/>
                <a:gd name="connsiteY33" fmla="*/ 7964 h 10000"/>
                <a:gd name="connsiteX34" fmla="*/ 6071 w 10000"/>
                <a:gd name="connsiteY34" fmla="*/ 7382 h 10000"/>
                <a:gd name="connsiteX35" fmla="*/ 6538 w 10000"/>
                <a:gd name="connsiteY35" fmla="*/ 6943 h 10000"/>
                <a:gd name="connsiteX36" fmla="*/ 7053 w 10000"/>
                <a:gd name="connsiteY36" fmla="*/ 5665 h 10000"/>
                <a:gd name="connsiteX37" fmla="*/ 6538 w 10000"/>
                <a:gd name="connsiteY37" fmla="*/ 4907 h 10000"/>
                <a:gd name="connsiteX38" fmla="*/ 6764 w 10000"/>
                <a:gd name="connsiteY38" fmla="*/ 4637 h 10000"/>
                <a:gd name="connsiteX39" fmla="*/ 7713 w 10000"/>
                <a:gd name="connsiteY39" fmla="*/ 5082 h 10000"/>
                <a:gd name="connsiteX40" fmla="*/ 8316 w 10000"/>
                <a:gd name="connsiteY40" fmla="*/ 5840 h 10000"/>
                <a:gd name="connsiteX41" fmla="*/ 8969 w 10000"/>
                <a:gd name="connsiteY41" fmla="*/ 5665 h 10000"/>
                <a:gd name="connsiteX42" fmla="*/ 9397 w 10000"/>
                <a:gd name="connsiteY42" fmla="*/ 6048 h 10000"/>
                <a:gd name="connsiteX43" fmla="*/ 9737 w 10000"/>
                <a:gd name="connsiteY43" fmla="*/ 5697 h 10000"/>
                <a:gd name="connsiteX44" fmla="*/ 9623 w 10000"/>
                <a:gd name="connsiteY44" fmla="*/ 4780 h 10000"/>
                <a:gd name="connsiteX45" fmla="*/ 9397 w 10000"/>
                <a:gd name="connsiteY45" fmla="*/ 4369 h 10000"/>
                <a:gd name="connsiteX46" fmla="*/ 10000 w 10000"/>
                <a:gd name="connsiteY46" fmla="*/ 366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00" h="10000">
                  <a:moveTo>
                    <a:pt x="10000" y="3661"/>
                  </a:moveTo>
                  <a:cubicBezTo>
                    <a:pt x="9909" y="3313"/>
                    <a:pt x="8941" y="2941"/>
                    <a:pt x="8606" y="2572"/>
                  </a:cubicBezTo>
                  <a:cubicBezTo>
                    <a:pt x="8271" y="2203"/>
                    <a:pt x="8168" y="1563"/>
                    <a:pt x="7992" y="1448"/>
                  </a:cubicBezTo>
                  <a:lnTo>
                    <a:pt x="7798" y="1591"/>
                  </a:lnTo>
                  <a:lnTo>
                    <a:pt x="7025" y="598"/>
                  </a:lnTo>
                  <a:lnTo>
                    <a:pt x="5635" y="598"/>
                  </a:lnTo>
                  <a:lnTo>
                    <a:pt x="4859" y="1129"/>
                  </a:lnTo>
                  <a:cubicBezTo>
                    <a:pt x="4739" y="1400"/>
                    <a:pt x="4625" y="1672"/>
                    <a:pt x="4508" y="1943"/>
                  </a:cubicBezTo>
                  <a:lnTo>
                    <a:pt x="3729" y="1059"/>
                  </a:lnTo>
                  <a:cubicBezTo>
                    <a:pt x="3556" y="705"/>
                    <a:pt x="3381" y="353"/>
                    <a:pt x="3213" y="0"/>
                  </a:cubicBezTo>
                  <a:cubicBezTo>
                    <a:pt x="3064" y="178"/>
                    <a:pt x="2923" y="354"/>
                    <a:pt x="2778" y="532"/>
                  </a:cubicBezTo>
                  <a:cubicBezTo>
                    <a:pt x="2803" y="885"/>
                    <a:pt x="2837" y="1238"/>
                    <a:pt x="2864" y="1591"/>
                  </a:cubicBezTo>
                  <a:lnTo>
                    <a:pt x="1837" y="1415"/>
                  </a:lnTo>
                  <a:lnTo>
                    <a:pt x="1517" y="1448"/>
                  </a:lnTo>
                  <a:lnTo>
                    <a:pt x="957" y="2244"/>
                  </a:lnTo>
                  <a:cubicBezTo>
                    <a:pt x="1073" y="2452"/>
                    <a:pt x="1183" y="2662"/>
                    <a:pt x="1299" y="2871"/>
                  </a:cubicBezTo>
                  <a:cubicBezTo>
                    <a:pt x="1183" y="3192"/>
                    <a:pt x="1073" y="3515"/>
                    <a:pt x="957" y="3837"/>
                  </a:cubicBezTo>
                  <a:lnTo>
                    <a:pt x="350" y="4369"/>
                  </a:lnTo>
                  <a:lnTo>
                    <a:pt x="0" y="4670"/>
                  </a:lnTo>
                  <a:cubicBezTo>
                    <a:pt x="40" y="5014"/>
                    <a:pt x="85" y="5356"/>
                    <a:pt x="121" y="5697"/>
                  </a:cubicBezTo>
                  <a:lnTo>
                    <a:pt x="1391" y="6976"/>
                  </a:lnTo>
                  <a:lnTo>
                    <a:pt x="2085" y="6943"/>
                  </a:lnTo>
                  <a:cubicBezTo>
                    <a:pt x="2125" y="7129"/>
                    <a:pt x="2165" y="7316"/>
                    <a:pt x="2203" y="7503"/>
                  </a:cubicBezTo>
                  <a:lnTo>
                    <a:pt x="2983" y="7685"/>
                  </a:lnTo>
                  <a:lnTo>
                    <a:pt x="4108" y="8387"/>
                  </a:lnTo>
                  <a:lnTo>
                    <a:pt x="4508" y="8990"/>
                  </a:lnTo>
                  <a:lnTo>
                    <a:pt x="5324" y="9155"/>
                  </a:lnTo>
                  <a:cubicBezTo>
                    <a:pt x="5331" y="9437"/>
                    <a:pt x="5346" y="9717"/>
                    <a:pt x="5355" y="10000"/>
                  </a:cubicBezTo>
                  <a:cubicBezTo>
                    <a:pt x="5483" y="9864"/>
                    <a:pt x="5622" y="9730"/>
                    <a:pt x="5755" y="9594"/>
                  </a:cubicBezTo>
                  <a:lnTo>
                    <a:pt x="6583" y="9633"/>
                  </a:lnTo>
                  <a:cubicBezTo>
                    <a:pt x="6539" y="9356"/>
                    <a:pt x="6492" y="9079"/>
                    <a:pt x="6444" y="8803"/>
                  </a:cubicBezTo>
                  <a:lnTo>
                    <a:pt x="7798" y="8003"/>
                  </a:lnTo>
                  <a:lnTo>
                    <a:pt x="7025" y="7558"/>
                  </a:lnTo>
                  <a:lnTo>
                    <a:pt x="6498" y="7964"/>
                  </a:lnTo>
                  <a:lnTo>
                    <a:pt x="6071" y="7382"/>
                  </a:lnTo>
                  <a:lnTo>
                    <a:pt x="6538" y="6943"/>
                  </a:lnTo>
                  <a:cubicBezTo>
                    <a:pt x="6712" y="6516"/>
                    <a:pt x="6883" y="6091"/>
                    <a:pt x="7053" y="5665"/>
                  </a:cubicBezTo>
                  <a:lnTo>
                    <a:pt x="6538" y="4907"/>
                  </a:lnTo>
                  <a:cubicBezTo>
                    <a:pt x="6611" y="4816"/>
                    <a:pt x="6690" y="4728"/>
                    <a:pt x="6764" y="4637"/>
                  </a:cubicBezTo>
                  <a:lnTo>
                    <a:pt x="7713" y="5082"/>
                  </a:lnTo>
                  <a:lnTo>
                    <a:pt x="8316" y="5840"/>
                  </a:lnTo>
                  <a:lnTo>
                    <a:pt x="8969" y="5665"/>
                  </a:lnTo>
                  <a:lnTo>
                    <a:pt x="9397" y="6048"/>
                  </a:lnTo>
                  <a:cubicBezTo>
                    <a:pt x="9508" y="5932"/>
                    <a:pt x="9625" y="5814"/>
                    <a:pt x="9737" y="5697"/>
                  </a:cubicBezTo>
                  <a:cubicBezTo>
                    <a:pt x="9701" y="5391"/>
                    <a:pt x="9659" y="5085"/>
                    <a:pt x="9623" y="4780"/>
                  </a:cubicBezTo>
                  <a:cubicBezTo>
                    <a:pt x="9547" y="4643"/>
                    <a:pt x="9470" y="4506"/>
                    <a:pt x="9397" y="4369"/>
                  </a:cubicBezTo>
                  <a:lnTo>
                    <a:pt x="10000" y="3661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algn="just" hangingPunct="0">
                <a:spcBef>
                  <a:spcPts val="600"/>
                </a:spcBef>
                <a:defRPr/>
              </a:pPr>
              <a:r>
                <a:rPr lang="ru-RU" sz="1100" kern="0">
                  <a:solidFill>
                    <a:srgbClr val="26262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 </a:t>
              </a:r>
            </a:p>
          </p:txBody>
        </p:sp>
      </p:grp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85" y="3020192"/>
            <a:ext cx="2621711" cy="330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6" name="Group 394"/>
          <p:cNvGraphicFramePr>
            <a:graphicFrameLocks/>
          </p:cNvGraphicFramePr>
          <p:nvPr>
            <p:extLst/>
          </p:nvPr>
        </p:nvGraphicFramePr>
        <p:xfrm>
          <a:off x="1598128" y="3012836"/>
          <a:ext cx="4326988" cy="152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4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Территория обслуживания,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 кв. км</a:t>
                      </a:r>
                    </a:p>
                  </a:txBody>
                  <a:tcPr marL="50895" marR="50895" marT="8270" marB="82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443</a:t>
                      </a:r>
                    </a:p>
                  </a:txBody>
                  <a:tcPr marL="50895" marR="50895" marT="8270" marB="8270" anchor="ctr" anchorCtr="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в объеме РФ</a:t>
                      </a:r>
                    </a:p>
                  </a:txBody>
                  <a:tcPr marL="50895" marR="50895" marT="8270" marB="82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</a:p>
                  </a:txBody>
                  <a:tcPr marL="50895" marR="50895" marT="8270" marB="8270" anchor="ctr" anchorCtr="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Население на обслуживаемой территории,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95" marR="50895" marT="8270" marB="82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</a:t>
                      </a:r>
                    </a:p>
                  </a:txBody>
                  <a:tcPr marL="50895" marR="50895" marT="8270" marB="8270" anchor="ctr" anchorCtr="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8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в объеме РФ</a:t>
                      </a:r>
                    </a:p>
                  </a:txBody>
                  <a:tcPr marL="50895" marR="50895" marT="8270" marB="82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7,2</a:t>
                      </a:r>
                    </a:p>
                  </a:txBody>
                  <a:tcPr marL="50895" marR="50895" marT="8270" marB="8270" anchor="ctr" anchorCtr="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5932364" y="4764569"/>
            <a:ext cx="2517985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3997">
              <a:defRPr sz="1600">
                <a:solidFill>
                  <a:schemeClr val="tx1"/>
                </a:solidFill>
                <a:latin typeface="PFDinTextCondPro-Medium" panose="02000500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Филиалы Россети Урал:</a:t>
            </a:r>
          </a:p>
        </p:txBody>
      </p:sp>
      <p:sp>
        <p:nvSpPr>
          <p:cNvPr id="128" name="Oval 482"/>
          <p:cNvSpPr/>
          <p:nvPr/>
        </p:nvSpPr>
        <p:spPr>
          <a:xfrm>
            <a:off x="5715000" y="5130673"/>
            <a:ext cx="252000" cy="252000"/>
          </a:xfrm>
          <a:prstGeom prst="ellipse">
            <a:avLst/>
          </a:prstGeom>
          <a:solidFill>
            <a:srgbClr val="618FC5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GB" sz="16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Oval 482"/>
          <p:cNvSpPr/>
          <p:nvPr/>
        </p:nvSpPr>
        <p:spPr>
          <a:xfrm>
            <a:off x="5715000" y="5390757"/>
            <a:ext cx="252000" cy="252000"/>
          </a:xfrm>
          <a:prstGeom prst="ellipse">
            <a:avLst/>
          </a:prstGeom>
          <a:solidFill>
            <a:srgbClr val="618FC5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ru-RU" sz="16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16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Oval 482"/>
          <p:cNvSpPr/>
          <p:nvPr/>
        </p:nvSpPr>
        <p:spPr>
          <a:xfrm>
            <a:off x="5715000" y="5646525"/>
            <a:ext cx="252000" cy="252000"/>
          </a:xfrm>
          <a:prstGeom prst="ellipse">
            <a:avLst/>
          </a:prstGeom>
          <a:solidFill>
            <a:srgbClr val="618FC5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GB" sz="16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39876" y="5081588"/>
            <a:ext cx="2517985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3997">
              <a:defRPr sz="1600">
                <a:solidFill>
                  <a:schemeClr val="tx1"/>
                </a:solidFill>
                <a:latin typeface="PFDinTextCondPro-Medium" panose="02000500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 ПЕРМЭНЕРГО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39876" y="5346059"/>
            <a:ext cx="2707336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3997">
              <a:defRPr sz="1600">
                <a:solidFill>
                  <a:schemeClr val="tx1"/>
                </a:solidFill>
                <a:latin typeface="PFDinTextCondPro-Medium" panose="02000500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 СВЕРДЛОВЭНЕРГО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9321" y="5608415"/>
            <a:ext cx="2517985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3997">
              <a:defRPr sz="1600">
                <a:solidFill>
                  <a:schemeClr val="tx1"/>
                </a:solidFill>
                <a:latin typeface="PFDinTextCondPro-Medium" panose="02000500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 ЧЕЛЯБЭНЕРГО</a:t>
            </a:r>
          </a:p>
        </p:txBody>
      </p:sp>
      <p:sp>
        <p:nvSpPr>
          <p:cNvPr id="134" name="Oval 482"/>
          <p:cNvSpPr/>
          <p:nvPr/>
        </p:nvSpPr>
        <p:spPr>
          <a:xfrm>
            <a:off x="5715001" y="5925634"/>
            <a:ext cx="261043" cy="235855"/>
          </a:xfrm>
          <a:prstGeom prst="ellipse">
            <a:avLst/>
          </a:prstGeom>
          <a:solidFill>
            <a:srgbClr val="618FC5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GB" sz="16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949321" y="5862945"/>
            <a:ext cx="2697891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3997">
              <a:defRPr sz="1600">
                <a:solidFill>
                  <a:schemeClr val="tx1"/>
                </a:solidFill>
                <a:latin typeface="PFDinTextCondPro-Medium" panose="02000500000000020004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«ЕЭСК»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598129" y="1779020"/>
            <a:ext cx="8970836" cy="1138733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spcAft>
                <a:spcPts val="300"/>
              </a:spcAft>
              <a:defRPr sz="11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«Россети Урал»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операционная компания, осуществляющая транспорт электроэнергии по электрическим сетям напряжением 0,4-220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технологическое присоединение потребителей к электросетям на территории Свердловской, Челябинской областей, а также Пермского края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137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8" name="Группа 137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7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4112990" y="1236929"/>
            <a:ext cx="39660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Описание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трендов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53200"/>
            <a:ext cx="12192001" cy="22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3576" y="1824227"/>
            <a:ext cx="5678422" cy="378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227"/>
            <a:ext cx="6513576" cy="37871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3695700" y="1236929"/>
            <a:ext cx="4800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Актуальность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проекта</a:t>
            </a:r>
            <a:endParaRPr sz="2800" dirty="0">
              <a:latin typeface="Tahoma"/>
              <a:cs typeface="Tahoma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9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35800" y="1828800"/>
            <a:ext cx="11120400" cy="4648200"/>
            <a:chOff x="252984" y="964691"/>
            <a:chExt cx="8644382" cy="3418714"/>
          </a:xfrm>
        </p:grpSpPr>
        <p:sp>
          <p:nvSpPr>
            <p:cNvPr id="9" name="object 2"/>
            <p:cNvSpPr/>
            <p:nvPr/>
          </p:nvSpPr>
          <p:spPr>
            <a:xfrm>
              <a:off x="6016752" y="964691"/>
              <a:ext cx="2880359" cy="1621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/>
            <p:cNvSpPr/>
            <p:nvPr/>
          </p:nvSpPr>
          <p:spPr>
            <a:xfrm>
              <a:off x="252984" y="2474976"/>
              <a:ext cx="2880360" cy="1908175"/>
            </a:xfrm>
            <a:custGeom>
              <a:avLst/>
              <a:gdLst/>
              <a:ahLst/>
              <a:cxnLst/>
              <a:rect l="l" t="t" r="r" b="b"/>
              <a:pathLst>
                <a:path w="2880360" h="1908175">
                  <a:moveTo>
                    <a:pt x="0" y="1908048"/>
                  </a:moveTo>
                  <a:lnTo>
                    <a:pt x="2880360" y="1908048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1908048"/>
                  </a:lnTo>
                  <a:close/>
                </a:path>
              </a:pathLst>
            </a:custGeom>
            <a:solidFill>
              <a:srgbClr val="49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 txBox="1"/>
            <p:nvPr/>
          </p:nvSpPr>
          <p:spPr>
            <a:xfrm>
              <a:off x="456082" y="2602738"/>
              <a:ext cx="2513965" cy="115425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10" dirty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Недвижимость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2700">
                <a:lnSpc>
                  <a:spcPct val="100000"/>
                </a:lnSpc>
              </a:pP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Жилье повышенной</a:t>
              </a:r>
              <a:r>
                <a:rPr sz="1600" spc="-2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комфортности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2700" marR="1270635">
                <a:lnSpc>
                  <a:spcPct val="100000"/>
                </a:lnSpc>
              </a:pPr>
              <a:r>
                <a:rPr sz="1600" spc="-5" dirty="0" err="1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Бизнес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центры</a:t>
              </a:r>
              <a:r>
                <a:rPr sz="1600" spc="-5" dirty="0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1600" spc="-5" dirty="0" smtClean="0">
                <a:solidFill>
                  <a:srgbClr val="DFDF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2700" marR="1270635">
                <a:lnSpc>
                  <a:spcPct val="100000"/>
                </a:lnSpc>
              </a:pPr>
              <a:r>
                <a:rPr sz="1600" spc="-20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Торговые</a:t>
              </a:r>
              <a:r>
                <a:rPr sz="1600" spc="-90" dirty="0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центры</a:t>
              </a:r>
              <a:endParaRPr lang="ru-RU" sz="1600" spc="-5" dirty="0" smtClean="0">
                <a:solidFill>
                  <a:srgbClr val="DFDF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2700" marR="1270635">
                <a:lnSpc>
                  <a:spcPct val="100000"/>
                </a:lnSpc>
              </a:pPr>
              <a:r>
                <a:rPr sz="1600" spc="-10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Отели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bject 5"/>
            <p:cNvSpPr txBox="1"/>
            <p:nvPr/>
          </p:nvSpPr>
          <p:spPr>
            <a:xfrm>
              <a:off x="456082" y="3791379"/>
              <a:ext cx="2413635" cy="5920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solidFill>
                    <a:srgbClr val="DFDFE0"/>
                  </a:solidFill>
                  <a:latin typeface="Arial"/>
                  <a:cs typeface="Arial"/>
                </a:rPr>
                <a:t>Сертификация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BREEAM</a:t>
              </a:r>
              <a:r>
                <a:rPr sz="1600" spc="-5" dirty="0">
                  <a:solidFill>
                    <a:srgbClr val="DFDFE0"/>
                  </a:solidFill>
                  <a:latin typeface="Arial"/>
                  <a:cs typeface="Arial"/>
                </a:rPr>
                <a:t>, LEED  </a:t>
              </a:r>
              <a:endParaRPr lang="ru-RU" sz="1600" spc="-5" dirty="0" smtClean="0">
                <a:solidFill>
                  <a:srgbClr val="DFDFE0"/>
                </a:solidFill>
                <a:latin typeface="Arial"/>
                <a:cs typeface="Arial"/>
              </a:endParaRPr>
            </a:p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600" spc="-15" dirty="0" err="1" smtClean="0">
                  <a:solidFill>
                    <a:srgbClr val="DFDFE0"/>
                  </a:solidFill>
                  <a:latin typeface="Arial"/>
                  <a:cs typeface="Arial"/>
                </a:rPr>
                <a:t>Требования</a:t>
              </a:r>
              <a:r>
                <a:rPr sz="1600" spc="-15" dirty="0" smtClean="0">
                  <a:solidFill>
                    <a:srgbClr val="DFDFE0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DFDFE0"/>
                  </a:solidFill>
                  <a:latin typeface="Arial"/>
                  <a:cs typeface="Arial"/>
                </a:rPr>
                <a:t>к </a:t>
              </a:r>
              <a:r>
                <a:rPr sz="1600" spc="-5" dirty="0">
                  <a:solidFill>
                    <a:srgbClr val="DFDFE0"/>
                  </a:solidFill>
                  <a:latin typeface="Arial"/>
                  <a:cs typeface="Arial"/>
                </a:rPr>
                <a:t>установке </a:t>
              </a:r>
              <a:r>
                <a:rPr sz="1600" spc="-10" dirty="0">
                  <a:solidFill>
                    <a:srgbClr val="DFDFE0"/>
                  </a:solidFill>
                  <a:latin typeface="Arial"/>
                  <a:cs typeface="Arial"/>
                </a:rPr>
                <a:t>ЗС</a:t>
              </a:r>
              <a:r>
                <a:rPr sz="1600" spc="-70" dirty="0">
                  <a:solidFill>
                    <a:srgbClr val="DFDFE0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DFDFE0"/>
                  </a:solidFill>
                  <a:latin typeface="Arial"/>
                  <a:cs typeface="Arial"/>
                </a:rPr>
                <a:t>(СПб)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14" name="object 6"/>
            <p:cNvSpPr/>
            <p:nvPr/>
          </p:nvSpPr>
          <p:spPr>
            <a:xfrm>
              <a:off x="3133344" y="2476500"/>
              <a:ext cx="2914330" cy="1906905"/>
            </a:xfrm>
            <a:custGeom>
              <a:avLst/>
              <a:gdLst/>
              <a:ahLst/>
              <a:cxnLst/>
              <a:rect l="l" t="t" r="r" b="b"/>
              <a:pathLst>
                <a:path w="2880360" h="1906904">
                  <a:moveTo>
                    <a:pt x="0" y="1906524"/>
                  </a:moveTo>
                  <a:lnTo>
                    <a:pt x="2880360" y="1906524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1906524"/>
                  </a:lnTo>
                  <a:close/>
                </a:path>
              </a:pathLst>
            </a:custGeom>
            <a:solidFill>
              <a:srgbClr val="49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 txBox="1"/>
            <p:nvPr/>
          </p:nvSpPr>
          <p:spPr>
            <a:xfrm>
              <a:off x="3338576" y="2630804"/>
              <a:ext cx="2571750" cy="17462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127000"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 err="1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Компании</a:t>
              </a:r>
              <a:r>
                <a:rPr sz="1600" spc="-5" dirty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 err="1" smtClean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доставки</a:t>
              </a:r>
              <a:r>
                <a:rPr lang="ru-RU" sz="1600" spc="-5" dirty="0" smtClean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такси и </a:t>
              </a:r>
              <a:r>
                <a:rPr lang="ru-RU" sz="1600" spc="-5" dirty="0" err="1" smtClean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каршеринга</a:t>
              </a:r>
              <a:endParaRPr lang="ru-RU" sz="1600" spc="-5" dirty="0">
                <a:solidFill>
                  <a:srgbClr val="36C6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127000"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Бесплатная</a:t>
              </a:r>
              <a:r>
                <a:rPr sz="1600" spc="-5" dirty="0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парковка в </a:t>
              </a:r>
              <a:r>
                <a:rPr sz="1600" spc="-5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Москве</a:t>
              </a:r>
              <a:endParaRPr lang="en-US" sz="1600" spc="-5" dirty="0" smtClean="0">
                <a:solidFill>
                  <a:srgbClr val="DFDF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127000">
                <a:lnSpc>
                  <a:spcPct val="100000"/>
                </a:lnSpc>
                <a:spcBef>
                  <a:spcPts val="100"/>
                </a:spcBef>
                <a:tabLst>
                  <a:tab pos="87313" algn="l"/>
                </a:tabLst>
              </a:pPr>
              <a:r>
                <a:rPr sz="1600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Низкая</a:t>
              </a:r>
              <a:r>
                <a:rPr sz="1600" dirty="0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стоимость</a:t>
              </a:r>
              <a:r>
                <a:rPr sz="1600" spc="-3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зарядки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Отсутствие возможности</a:t>
              </a:r>
              <a:r>
                <a:rPr sz="1600" spc="-4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кражи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топлива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5080">
                <a:lnSpc>
                  <a:spcPct val="100000"/>
                </a:lnSpc>
              </a:pP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Меньшие </a:t>
              </a:r>
              <a:r>
                <a:rPr sz="1600" spc="-1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затраты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 обслуживание  автомобилей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sz="1600" spc="-1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Нулевой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налог на </a:t>
              </a:r>
              <a:r>
                <a:rPr sz="160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ТС в</a:t>
              </a:r>
              <a:r>
                <a:rPr sz="1600" spc="-1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bject 8"/>
            <p:cNvSpPr/>
            <p:nvPr/>
          </p:nvSpPr>
          <p:spPr>
            <a:xfrm>
              <a:off x="6018276" y="2476500"/>
              <a:ext cx="2879090" cy="1906905"/>
            </a:xfrm>
            <a:custGeom>
              <a:avLst/>
              <a:gdLst/>
              <a:ahLst/>
              <a:cxnLst/>
              <a:rect l="l" t="t" r="r" b="b"/>
              <a:pathLst>
                <a:path w="2879090" h="1906904">
                  <a:moveTo>
                    <a:pt x="0" y="1906524"/>
                  </a:moveTo>
                  <a:lnTo>
                    <a:pt x="2878835" y="1906524"/>
                  </a:lnTo>
                  <a:lnTo>
                    <a:pt x="2878835" y="0"/>
                  </a:lnTo>
                  <a:lnTo>
                    <a:pt x="0" y="0"/>
                  </a:lnTo>
                  <a:lnTo>
                    <a:pt x="0" y="1906524"/>
                  </a:lnTo>
                  <a:close/>
                </a:path>
              </a:pathLst>
            </a:custGeom>
            <a:solidFill>
              <a:srgbClr val="49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 txBox="1"/>
            <p:nvPr/>
          </p:nvSpPr>
          <p:spPr>
            <a:xfrm>
              <a:off x="6115303" y="2604261"/>
              <a:ext cx="2701290" cy="11641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sz="1600" spc="-10" dirty="0" err="1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Автопроизводители</a:t>
              </a:r>
              <a:r>
                <a:rPr sz="1600" spc="-10" dirty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dirty="0" smtClean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</a:t>
              </a:r>
              <a:r>
                <a:rPr lang="ru-RU" sz="1600" dirty="0" smtClean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 err="1" smtClean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автомобилисты</a:t>
              </a:r>
              <a:r>
                <a:rPr sz="1600" spc="-5" dirty="0" smtClean="0">
                  <a:solidFill>
                    <a:srgbClr val="36C6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en-US" sz="1600" spc="-5" dirty="0" smtClean="0">
                <a:solidFill>
                  <a:srgbClr val="36C6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Массовое</a:t>
              </a:r>
              <a:r>
                <a:rPr sz="1600" dirty="0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появление гибридов </a:t>
              </a:r>
              <a:r>
                <a:rPr sz="160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</a:t>
              </a:r>
              <a:r>
                <a:rPr sz="1600" spc="-5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электромобилей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36195">
                <a:lnSpc>
                  <a:spcPct val="100000"/>
                </a:lnSpc>
              </a:pP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Оснащение </a:t>
              </a:r>
              <a:r>
                <a:rPr sz="160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дилерских </a:t>
              </a:r>
              <a:r>
                <a:rPr sz="1600" spc="-5" dirty="0" err="1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центров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en-US" sz="1600" spc="-5" dirty="0" smtClean="0">
                <a:solidFill>
                  <a:srgbClr val="DFDF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36195">
                <a:lnSpc>
                  <a:spcPct val="100000"/>
                </a:lnSpc>
              </a:pPr>
              <a:r>
                <a:rPr sz="1600" spc="-5" dirty="0" err="1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Спрос</a:t>
              </a:r>
              <a:r>
                <a:rPr sz="1600" spc="-5" dirty="0" smtClean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1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владельцев</a:t>
              </a:r>
              <a:r>
                <a:rPr sz="1600" spc="-60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spc="-5" dirty="0">
                  <a:solidFill>
                    <a:srgbClr val="DFDFE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электромобилей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252984" y="969263"/>
              <a:ext cx="5762244" cy="1510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9000000" y="6480000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19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sp>
        <p:nvSpPr>
          <p:cNvPr id="22" name="object 2"/>
          <p:cNvSpPr txBox="1"/>
          <p:nvPr/>
        </p:nvSpPr>
        <p:spPr>
          <a:xfrm>
            <a:off x="3695700" y="1236929"/>
            <a:ext cx="4800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Актуальность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проекта</a:t>
            </a:r>
            <a:endParaRPr sz="2800" dirty="0">
              <a:latin typeface="Tahoma"/>
              <a:cs typeface="Tahoma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1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9600" y="1689049"/>
            <a:ext cx="57063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 сети</a:t>
            </a:r>
            <a:r>
              <a:rPr lang="en-US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points operator)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38413"/>
            <a:ext cx="5706351" cy="3804234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6781800" y="2038413"/>
            <a:ext cx="525780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Новая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бизнес-возможность</a:t>
            </a:r>
            <a:r>
              <a:rPr lang="ru-RU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Россети</a:t>
            </a:r>
            <a:r>
              <a:rPr lang="ru-RU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Урал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Функционал: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1029335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нфр</a:t>
            </a:r>
            <a:r>
              <a:rPr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</a:t>
            </a:r>
            <a:r>
              <a:rPr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pc="-2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spc="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pc="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Биллинг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Основание:</a:t>
            </a:r>
          </a:p>
          <a:p>
            <a:pPr marL="12700" marR="22860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№262-ФЗ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августа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выводит </a:t>
            </a:r>
            <a:r>
              <a:rPr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зарядке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электромобилей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понятия</a:t>
            </a:r>
            <a:r>
              <a:rPr lang="ru-RU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Энергосбытовая</a:t>
            </a:r>
            <a:r>
              <a:rPr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деятельность»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000000" y="6480000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11" name="object 2"/>
          <p:cNvSpPr/>
          <p:nvPr/>
        </p:nvSpPr>
        <p:spPr>
          <a:xfrm>
            <a:off x="0" y="6501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sp>
        <p:nvSpPr>
          <p:cNvPr id="14" name="object 2"/>
          <p:cNvSpPr txBox="1"/>
          <p:nvPr/>
        </p:nvSpPr>
        <p:spPr>
          <a:xfrm>
            <a:off x="3695700" y="1236929"/>
            <a:ext cx="4800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Актуальность </a:t>
            </a:r>
            <a:r>
              <a:rPr lang="ru-RU" sz="2800" b="1" spc="215" dirty="0" smtClean="0">
                <a:solidFill>
                  <a:srgbClr val="84B817"/>
                </a:solidFill>
                <a:latin typeface="Tahoma"/>
                <a:cs typeface="Tahoma"/>
              </a:rPr>
              <a:t>проекта</a:t>
            </a:r>
            <a:endParaRPr sz="2800" dirty="0">
              <a:latin typeface="Tahoma"/>
              <a:cs typeface="Tahoma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6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3943350" y="1236929"/>
            <a:ext cx="43053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Портфель </a:t>
            </a:r>
            <a:r>
              <a:rPr lang="ru-RU" sz="2800" b="1" spc="265" dirty="0" smtClean="0">
                <a:solidFill>
                  <a:srgbClr val="84B817"/>
                </a:solidFill>
                <a:latin typeface="Tahoma"/>
                <a:cs typeface="Tahoma"/>
              </a:rPr>
              <a:t>проектов</a:t>
            </a:r>
            <a:endParaRPr lang="ru-RU" sz="2800" b="1" spc="215" dirty="0">
              <a:solidFill>
                <a:srgbClr val="84B817"/>
              </a:solidFill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753200"/>
            <a:ext cx="12039600" cy="39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3324225" y="1236929"/>
            <a:ext cx="55435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961640" algn="l"/>
              </a:tabLst>
            </a:pPr>
            <a:r>
              <a:rPr lang="ru-RU" sz="2800" b="1" spc="265" dirty="0" smtClean="0">
                <a:solidFill>
                  <a:srgbClr val="5D5D5C"/>
                </a:solidFill>
                <a:latin typeface="Tahoma"/>
                <a:cs typeface="Tahoma"/>
              </a:rPr>
              <a:t>Цели и описание </a:t>
            </a:r>
            <a:r>
              <a:rPr lang="ru-RU" sz="2800" b="1" spc="265" dirty="0" smtClean="0">
                <a:solidFill>
                  <a:srgbClr val="84B817"/>
                </a:solidFill>
                <a:latin typeface="Tahoma"/>
                <a:cs typeface="Tahoma"/>
              </a:rPr>
              <a:t>проекта</a:t>
            </a:r>
            <a:endParaRPr lang="ru-RU" sz="2800" b="1" spc="215" dirty="0">
              <a:solidFill>
                <a:srgbClr val="84B817"/>
              </a:solidFill>
              <a:latin typeface="Tahoma"/>
              <a:cs typeface="Tahom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00000" y="6480000"/>
            <a:ext cx="2743200" cy="365125"/>
          </a:xfrm>
        </p:spPr>
        <p:txBody>
          <a:bodyPr vert="horz" lIns="0" tIns="0" rIns="0" bIns="0" rtlCol="0" anchor="ctr"/>
          <a:lstStyle/>
          <a:p>
            <a:fld id="{B6F15528-21DE-4FAA-801E-634DDDAF4B2B}" type="slidenum">
              <a:rPr lang="ru-RU"/>
              <a:pPr/>
              <a:t>9</a:t>
            </a:fld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990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2973610" y="6509832"/>
            <a:ext cx="6244780" cy="200696"/>
          </a:xfrm>
          <a:prstGeom prst="rect">
            <a:avLst/>
          </a:prstGeom>
        </p:spPr>
        <p:txBody>
          <a:bodyPr vert="horz" wrap="square" lIns="0" tIns="635" rIns="0" bIns="0" rtlCol="0" anchor="ctr">
            <a:spAutoFit/>
          </a:bodyPr>
          <a:lstStyle/>
          <a:p>
            <a:pPr marL="12700" algn="ctr">
              <a:spcBef>
                <a:spcPts val="5"/>
              </a:spcBef>
            </a:pP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Умные сети электроснабжения </a:t>
            </a:r>
            <a:r>
              <a:rPr sz="1300" spc="15" dirty="0">
                <a:solidFill>
                  <a:srgbClr val="555555"/>
                </a:solidFill>
                <a:latin typeface="Arial"/>
                <a:cs typeface="Arial"/>
              </a:rPr>
              <a:t>| </a:t>
            </a:r>
            <a:r>
              <a:rPr lang="ru-RU" sz="1300" spc="15" dirty="0">
                <a:solidFill>
                  <a:srgbClr val="555555"/>
                </a:solidFill>
                <a:latin typeface="Arial"/>
                <a:cs typeface="Arial"/>
              </a:rPr>
              <a:t>Создание инфраструктуры зарядных станций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95606" y="-264261"/>
            <a:ext cx="4276397" cy="1524003"/>
            <a:chOff x="295606" y="-264261"/>
            <a:chExt cx="4276397" cy="152400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6" y="87567"/>
              <a:ext cx="2678004" cy="82422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264261"/>
              <a:ext cx="1524003" cy="1524003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753200"/>
            <a:ext cx="12039600" cy="30481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211527"/>
            <a:ext cx="12038400" cy="5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7130</TotalTime>
  <Words>747</Words>
  <Application>Microsoft Office PowerPoint</Application>
  <PresentationFormat>Широкоэкранный</PresentationFormat>
  <Paragraphs>267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 SmartGrid Asset Characteristics</dc:title>
  <dc:creator>Marcel Klaes</dc:creator>
  <cp:lastModifiedBy>Латохин Алексей Владимирович</cp:lastModifiedBy>
  <cp:revision>501</cp:revision>
  <dcterms:created xsi:type="dcterms:W3CDTF">2020-02-09T11:15:38Z</dcterms:created>
  <dcterms:modified xsi:type="dcterms:W3CDTF">2020-10-27T09:55:33Z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2020-02-09T00:00:00Z</vt:filetime>
  </property>
</Properties>
</file>