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60" r:id="rId5"/>
    <p:sldId id="274" r:id="rId6"/>
    <p:sldId id="259" r:id="rId7"/>
    <p:sldId id="262" r:id="rId8"/>
    <p:sldId id="266" r:id="rId9"/>
    <p:sldId id="273" r:id="rId10"/>
    <p:sldId id="277" r:id="rId11"/>
    <p:sldId id="265" r:id="rId12"/>
    <p:sldId id="268" r:id="rId13"/>
    <p:sldId id="270" r:id="rId14"/>
    <p:sldId id="271" r:id="rId15"/>
    <p:sldId id="276" r:id="rId16"/>
  </p:sldIdLst>
  <p:sldSz cx="9906000" cy="6858000" type="A4"/>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24" autoAdjust="0"/>
    <p:restoredTop sz="94660"/>
  </p:normalViewPr>
  <p:slideViewPr>
    <p:cSldViewPr snapToGrid="0">
      <p:cViewPr varScale="1">
        <p:scale>
          <a:sx n="83" d="100"/>
          <a:sy n="83" d="100"/>
        </p:scale>
        <p:origin x="17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ahitov\Desktop\&#1044;&#1054;&#1050;&#1059;&#1052;&#1045;&#1053;&#1058;&#1067;\&#1055;&#1088;&#1077;&#1079;&#1080;&#1076;&#1077;&#1085;&#1090;&#1089;&#1082;&#1072;&#1103;%20&#1087;&#1088;&#1086;&#1075;&#1088;&#1072;&#1084;&#1084;&#1072;\0%20&#1042;&#1050;&#1056;\&#1042;&#1050;&#1056;\&#1055;&#1077;&#1088;&#1077;&#1088;&#1072;&#1073;&#1086;&#1090;&#1082;&#1072;%20&#1087;&#1086;&#1084;&#1077;&#1090;&#1072;_&#1042;&#1050;&#1056;_10%20&#1083;&#1077;&#109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ahitov\Desktop\&#1055;&#1088;&#1077;&#1079;&#1080;&#1076;&#1077;&#1085;&#1090;&#1089;&#1082;&#1072;&#1103;%20&#1087;&#1088;&#1086;&#1075;&#1088;&#1072;&#1084;&#1084;&#1072;\0%20&#1042;&#1050;&#1056;\&#1042;&#1050;&#1056;\&#1055;&#1077;&#1088;&#1077;&#1088;&#1072;&#1073;&#1086;&#1090;&#1082;&#1072;%20&#1087;&#1086;&#1084;&#1077;&#1090;&#1072;_&#1042;&#1050;&#1056;_10%20&#1083;&#1077;&#109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ahitov\Desktop\&#1044;&#1054;&#1050;&#1059;&#1052;&#1045;&#1053;&#1058;&#1067;\&#1055;&#1088;&#1077;&#1079;&#1080;&#1076;&#1077;&#1085;&#1090;&#1089;&#1082;&#1072;&#1103;%20&#1087;&#1088;&#1086;&#1075;&#1088;&#1072;&#1084;&#1084;&#1072;\0%20&#1042;&#1050;&#1056;\&#1042;&#1050;&#1056;\&#1055;&#1077;&#1088;&#1077;&#1088;&#1072;&#1073;&#1086;&#1090;&#1082;&#1072;%20&#1087;&#1086;&#1084;&#1077;&#1090;&#1072;_&#1042;&#1050;&#1056;_10%20&#1083;&#1077;&#109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ДДС!$B$66</c:f>
              <c:strCache>
                <c:ptCount val="1"/>
                <c:pt idx="0">
                  <c:v>Сальдо нарастающим итогом (номинальное)</c:v>
                </c:pt>
              </c:strCache>
            </c:strRef>
          </c:tx>
          <c:spPr>
            <a:ln w="28575" cap="rnd">
              <a:solidFill>
                <a:schemeClr val="accent1"/>
              </a:solidFill>
              <a:round/>
            </a:ln>
            <a:effectLst/>
          </c:spPr>
          <c:marker>
            <c:symbol val="none"/>
          </c:marker>
          <c:dLbls>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9B5-48D3-98BC-B34115A404C7}"/>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ДДС!$D$66:$N$66</c:f>
              <c:numCache>
                <c:formatCode>#,##0</c:formatCode>
                <c:ptCount val="11"/>
                <c:pt idx="0">
                  <c:v>-172290.55499999999</c:v>
                </c:pt>
                <c:pt idx="1">
                  <c:v>-93298.570588264018</c:v>
                </c:pt>
                <c:pt idx="2">
                  <c:v>-72406.771009861375</c:v>
                </c:pt>
                <c:pt idx="3">
                  <c:v>-51125.072931458722</c:v>
                </c:pt>
                <c:pt idx="4">
                  <c:v>-29003.476353056074</c:v>
                </c:pt>
                <c:pt idx="5">
                  <c:v>-6041.9812746534299</c:v>
                </c:pt>
                <c:pt idx="6">
                  <c:v>16912.847137082543</c:v>
                </c:pt>
                <c:pt idx="7">
                  <c:v>41591.354583728869</c:v>
                </c:pt>
                <c:pt idx="8">
                  <c:v>66269.862030375196</c:v>
                </c:pt>
                <c:pt idx="9">
                  <c:v>90948.369477021522</c:v>
                </c:pt>
                <c:pt idx="10">
                  <c:v>115626.87692366785</c:v>
                </c:pt>
              </c:numCache>
            </c:numRef>
          </c:val>
          <c:smooth val="0"/>
          <c:extLst>
            <c:ext xmlns:c16="http://schemas.microsoft.com/office/drawing/2014/chart" uri="{C3380CC4-5D6E-409C-BE32-E72D297353CC}">
              <c16:uniqueId val="{00000001-C9B5-48D3-98BC-B34115A404C7}"/>
            </c:ext>
          </c:extLst>
        </c:ser>
        <c:ser>
          <c:idx val="1"/>
          <c:order val="1"/>
          <c:tx>
            <c:strRef>
              <c:f>ДДС!$B$75</c:f>
              <c:strCache>
                <c:ptCount val="1"/>
                <c:pt idx="0">
                  <c:v>Сальдо нарастающим итогом (дисконтированное)</c:v>
                </c:pt>
              </c:strCache>
            </c:strRef>
          </c:tx>
          <c:spPr>
            <a:ln w="28575" cap="rnd">
              <a:solidFill>
                <a:schemeClr val="accent2"/>
              </a:solidFill>
              <a:round/>
            </a:ln>
            <a:effectLst/>
          </c:spPr>
          <c:marker>
            <c:symbol val="none"/>
          </c:marker>
          <c:dLbls>
            <c:dLbl>
              <c:idx val="0"/>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9B5-48D3-98BC-B34115A404C7}"/>
                </c:ext>
              </c:extLst>
            </c:dLbl>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9B5-48D3-98BC-B34115A404C7}"/>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ДДС!$D$75:$N$75</c:f>
              <c:numCache>
                <c:formatCode>#,##0</c:formatCode>
                <c:ptCount val="11"/>
                <c:pt idx="0">
                  <c:v>-172290.55499999999</c:v>
                </c:pt>
                <c:pt idx="1">
                  <c:v>-100642.4965766567</c:v>
                </c:pt>
                <c:pt idx="2">
                  <c:v>-83454.761360648859</c:v>
                </c:pt>
                <c:pt idx="3">
                  <c:v>-67574.030587972666</c:v>
                </c:pt>
                <c:pt idx="4">
                  <c:v>-52601.263272790631</c:v>
                </c:pt>
                <c:pt idx="5">
                  <c:v>-38504.897123048329</c:v>
                </c:pt>
                <c:pt idx="6">
                  <c:v>-25722.78973554838</c:v>
                </c:pt>
                <c:pt idx="7">
                  <c:v>-13258.466496486057</c:v>
                </c:pt>
                <c:pt idx="8">
                  <c:v>-1952.9578896268067</c:v>
                </c:pt>
                <c:pt idx="9">
                  <c:v>8301.471685755736</c:v>
                </c:pt>
                <c:pt idx="10">
                  <c:v>17602.541595399765</c:v>
                </c:pt>
              </c:numCache>
            </c:numRef>
          </c:val>
          <c:smooth val="0"/>
          <c:extLst>
            <c:ext xmlns:c16="http://schemas.microsoft.com/office/drawing/2014/chart" uri="{C3380CC4-5D6E-409C-BE32-E72D297353CC}">
              <c16:uniqueId val="{00000004-C9B5-48D3-98BC-B34115A404C7}"/>
            </c:ext>
          </c:extLst>
        </c:ser>
        <c:dLbls>
          <c:showLegendKey val="0"/>
          <c:showVal val="0"/>
          <c:showCatName val="0"/>
          <c:showSerName val="0"/>
          <c:showPercent val="0"/>
          <c:showBubbleSize val="0"/>
        </c:dLbls>
        <c:smooth val="0"/>
        <c:axId val="470544784"/>
        <c:axId val="470545112"/>
      </c:lineChart>
      <c:catAx>
        <c:axId val="47054478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crossAx val="470545112"/>
        <c:crosses val="autoZero"/>
        <c:auto val="1"/>
        <c:lblAlgn val="ctr"/>
        <c:lblOffset val="100"/>
        <c:noMultiLvlLbl val="0"/>
      </c:catAx>
      <c:valAx>
        <c:axId val="470545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crossAx val="470544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lstStyle/>
    <a:p>
      <a:pPr>
        <a:defRPr sz="1000">
          <a:solidFill>
            <a:schemeClr val="tx1"/>
          </a:solidFill>
          <a:latin typeface="Arial" panose="020B0604020202020204" pitchFamily="34" charset="0"/>
          <a:cs typeface="Arial" panose="020B0604020202020204" pitchFamily="34"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13949955491908"/>
          <c:y val="4.1070313579223652E-2"/>
          <c:w val="0.82700610675901132"/>
          <c:h val="0.75751559768918086"/>
        </c:manualLayout>
      </c:layout>
      <c:scatterChart>
        <c:scatterStyle val="lineMarker"/>
        <c:varyColors val="0"/>
        <c:ser>
          <c:idx val="0"/>
          <c:order val="0"/>
          <c:tx>
            <c:strRef>
              <c:f>БезубСх!$A$7</c:f>
              <c:strCache>
                <c:ptCount val="1"/>
                <c:pt idx="0">
                  <c:v>Выручка</c:v>
                </c:pt>
              </c:strCache>
            </c:strRef>
          </c:tx>
          <c:spPr>
            <a:ln w="19050"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9689-434C-8F5F-A70EE1D5ECBE}"/>
                </c:ext>
              </c:extLst>
            </c:dLbl>
            <c:dLbl>
              <c:idx val="1"/>
              <c:delete val="1"/>
              <c:extLst>
                <c:ext xmlns:c15="http://schemas.microsoft.com/office/drawing/2012/chart" uri="{CE6537A1-D6FC-4f65-9D91-7224C49458BB}"/>
                <c:ext xmlns:c16="http://schemas.microsoft.com/office/drawing/2014/chart" uri="{C3380CC4-5D6E-409C-BE32-E72D297353CC}">
                  <c16:uniqueId val="{00000001-9689-434C-8F5F-A70EE1D5ECBE}"/>
                </c:ext>
              </c:extLst>
            </c:dLbl>
            <c:dLbl>
              <c:idx val="2"/>
              <c:layout>
                <c:manualLayout>
                  <c:x val="-0.17947629470302412"/>
                  <c:y val="-1.2189191564895129E-3"/>
                </c:manualLayout>
              </c:layout>
              <c:dLblPos val="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E-9689-434C-8F5F-A70EE1D5ECBE}"/>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БезубСх!$C$6:$E$6</c:f>
              <c:numCache>
                <c:formatCode>#,##0</c:formatCode>
                <c:ptCount val="3"/>
                <c:pt idx="0">
                  <c:v>0</c:v>
                </c:pt>
                <c:pt idx="1">
                  <c:v>15.250000000000002</c:v>
                </c:pt>
                <c:pt idx="2">
                  <c:v>18.3</c:v>
                </c:pt>
              </c:numCache>
            </c:numRef>
          </c:xVal>
          <c:yVal>
            <c:numRef>
              <c:f>БезубСх!$C$7:$E$7</c:f>
              <c:numCache>
                <c:formatCode>#,##0</c:formatCode>
                <c:ptCount val="3"/>
                <c:pt idx="0">
                  <c:v>0</c:v>
                </c:pt>
                <c:pt idx="1">
                  <c:v>88.958333333333357</c:v>
                </c:pt>
                <c:pt idx="2">
                  <c:v>106.75000000000001</c:v>
                </c:pt>
              </c:numCache>
            </c:numRef>
          </c:yVal>
          <c:smooth val="0"/>
          <c:extLst>
            <c:ext xmlns:c16="http://schemas.microsoft.com/office/drawing/2014/chart" uri="{C3380CC4-5D6E-409C-BE32-E72D297353CC}">
              <c16:uniqueId val="{00000002-9689-434C-8F5F-A70EE1D5ECBE}"/>
            </c:ext>
          </c:extLst>
        </c:ser>
        <c:ser>
          <c:idx val="1"/>
          <c:order val="1"/>
          <c:tx>
            <c:strRef>
              <c:f>БезубСх!$A$8</c:f>
              <c:strCache>
                <c:ptCount val="1"/>
                <c:pt idx="0">
                  <c:v>Общие затраты</c:v>
                </c:pt>
              </c:strCache>
            </c:strRef>
          </c:tx>
          <c:spPr>
            <a:ln w="19050"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9689-434C-8F5F-A70EE1D5ECBE}"/>
                </c:ext>
              </c:extLst>
            </c:dLbl>
            <c:dLbl>
              <c:idx val="1"/>
              <c:delete val="1"/>
              <c:extLst>
                <c:ext xmlns:c15="http://schemas.microsoft.com/office/drawing/2012/chart" uri="{CE6537A1-D6FC-4f65-9D91-7224C49458BB}"/>
                <c:ext xmlns:c16="http://schemas.microsoft.com/office/drawing/2014/chart" uri="{C3380CC4-5D6E-409C-BE32-E72D297353CC}">
                  <c16:uniqueId val="{00000004-9689-434C-8F5F-A70EE1D5ECBE}"/>
                </c:ext>
              </c:extLst>
            </c:dLbl>
            <c:dLbl>
              <c:idx val="2"/>
              <c:layout>
                <c:manualLayout>
                  <c:x val="-2.6286292789695874E-2"/>
                  <c:y val="-3.9968941728038283E-2"/>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1977035854931867"/>
                      <c:h val="0.12262457596054367"/>
                    </c:manualLayout>
                  </c15:layout>
                </c:ext>
                <c:ext xmlns:c16="http://schemas.microsoft.com/office/drawing/2014/chart" uri="{C3380CC4-5D6E-409C-BE32-E72D297353CC}">
                  <c16:uniqueId val="{0000000F-9689-434C-8F5F-A70EE1D5ECBE}"/>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БезубСх!$C$6:$E$6</c:f>
              <c:numCache>
                <c:formatCode>#,##0</c:formatCode>
                <c:ptCount val="3"/>
                <c:pt idx="0">
                  <c:v>0</c:v>
                </c:pt>
                <c:pt idx="1">
                  <c:v>15.250000000000002</c:v>
                </c:pt>
                <c:pt idx="2">
                  <c:v>18.3</c:v>
                </c:pt>
              </c:numCache>
            </c:numRef>
          </c:xVal>
          <c:yVal>
            <c:numRef>
              <c:f>БезубСх!$C$8:$E$8</c:f>
              <c:numCache>
                <c:formatCode>#,##0</c:formatCode>
                <c:ptCount val="3"/>
                <c:pt idx="0">
                  <c:v>20.815270938358179</c:v>
                </c:pt>
                <c:pt idx="1">
                  <c:v>71.424394077973162</c:v>
                </c:pt>
                <c:pt idx="2">
                  <c:v>81.546218705896152</c:v>
                </c:pt>
              </c:numCache>
            </c:numRef>
          </c:yVal>
          <c:smooth val="0"/>
          <c:extLst>
            <c:ext xmlns:c16="http://schemas.microsoft.com/office/drawing/2014/chart" uri="{C3380CC4-5D6E-409C-BE32-E72D297353CC}">
              <c16:uniqueId val="{00000005-9689-434C-8F5F-A70EE1D5ECBE}"/>
            </c:ext>
          </c:extLst>
        </c:ser>
        <c:ser>
          <c:idx val="2"/>
          <c:order val="2"/>
          <c:tx>
            <c:strRef>
              <c:f>БезубСх!$A$9</c:f>
              <c:strCache>
                <c:ptCount val="1"/>
                <c:pt idx="0">
                  <c:v>Переменные затраты</c:v>
                </c:pt>
              </c:strCache>
            </c:strRef>
          </c:tx>
          <c:spPr>
            <a:ln w="19050"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9689-434C-8F5F-A70EE1D5ECBE}"/>
                </c:ext>
              </c:extLst>
            </c:dLbl>
            <c:dLbl>
              <c:idx val="1"/>
              <c:delete val="1"/>
              <c:extLst>
                <c:ext xmlns:c15="http://schemas.microsoft.com/office/drawing/2012/chart" uri="{CE6537A1-D6FC-4f65-9D91-7224C49458BB}"/>
                <c:ext xmlns:c16="http://schemas.microsoft.com/office/drawing/2014/chart" uri="{C3380CC4-5D6E-409C-BE32-E72D297353CC}">
                  <c16:uniqueId val="{00000007-9689-434C-8F5F-A70EE1D5ECBE}"/>
                </c:ext>
              </c:extLst>
            </c:dLbl>
            <c:dLbl>
              <c:idx val="2"/>
              <c:layout>
                <c:manualLayout>
                  <c:x val="-4.0336535530086565E-2"/>
                  <c:y val="9.4497957007845801E-2"/>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30382013872681668"/>
                      <c:h val="0.11247160935608176"/>
                    </c:manualLayout>
                  </c15:layout>
                </c:ext>
                <c:ext xmlns:c16="http://schemas.microsoft.com/office/drawing/2014/chart" uri="{C3380CC4-5D6E-409C-BE32-E72D297353CC}">
                  <c16:uniqueId val="{0000000C-9689-434C-8F5F-A70EE1D5ECBE}"/>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БезубСх!$C$6:$E$6</c:f>
              <c:numCache>
                <c:formatCode>#,##0</c:formatCode>
                <c:ptCount val="3"/>
                <c:pt idx="0">
                  <c:v>0</c:v>
                </c:pt>
                <c:pt idx="1">
                  <c:v>15.250000000000002</c:v>
                </c:pt>
                <c:pt idx="2">
                  <c:v>18.3</c:v>
                </c:pt>
              </c:numCache>
            </c:numRef>
          </c:xVal>
          <c:yVal>
            <c:numRef>
              <c:f>БезубСх!$C$9:$E$9</c:f>
              <c:numCache>
                <c:formatCode>#,##0</c:formatCode>
                <c:ptCount val="3"/>
                <c:pt idx="0">
                  <c:v>0</c:v>
                </c:pt>
                <c:pt idx="1">
                  <c:v>50.609123139614987</c:v>
                </c:pt>
                <c:pt idx="2">
                  <c:v>60.730947767537977</c:v>
                </c:pt>
              </c:numCache>
            </c:numRef>
          </c:yVal>
          <c:smooth val="0"/>
          <c:extLst>
            <c:ext xmlns:c16="http://schemas.microsoft.com/office/drawing/2014/chart" uri="{C3380CC4-5D6E-409C-BE32-E72D297353CC}">
              <c16:uniqueId val="{00000008-9689-434C-8F5F-A70EE1D5ECBE}"/>
            </c:ext>
          </c:extLst>
        </c:ser>
        <c:ser>
          <c:idx val="3"/>
          <c:order val="3"/>
          <c:tx>
            <c:strRef>
              <c:f>БезубСх!$A$10</c:f>
              <c:strCache>
                <c:ptCount val="1"/>
                <c:pt idx="0">
                  <c:v>Постоянные расходы</c:v>
                </c:pt>
              </c:strCache>
            </c:strRef>
          </c:tx>
          <c:spPr>
            <a:ln w="19050" cap="rnd">
              <a:solidFill>
                <a:schemeClr val="accent4"/>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9-9689-434C-8F5F-A70EE1D5ECBE}"/>
                </c:ext>
              </c:extLst>
            </c:dLbl>
            <c:dLbl>
              <c:idx val="1"/>
              <c:delete val="1"/>
              <c:extLst>
                <c:ext xmlns:c15="http://schemas.microsoft.com/office/drawing/2012/chart" uri="{CE6537A1-D6FC-4f65-9D91-7224C49458BB}"/>
                <c:ext xmlns:c16="http://schemas.microsoft.com/office/drawing/2014/chart" uri="{C3380CC4-5D6E-409C-BE32-E72D297353CC}">
                  <c16:uniqueId val="{0000000A-9689-434C-8F5F-A70EE1D5ECBE}"/>
                </c:ext>
              </c:extLst>
            </c:dLbl>
            <c:dLbl>
              <c:idx val="2"/>
              <c:layout>
                <c:manualLayout>
                  <c:x val="-8.3090382686691527E-2"/>
                  <c:y val="-6.7488565765633016E-2"/>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8773892950331259"/>
                      <c:h val="0.11247160935608176"/>
                    </c:manualLayout>
                  </c15:layout>
                </c:ext>
                <c:ext xmlns:c16="http://schemas.microsoft.com/office/drawing/2014/chart" uri="{C3380CC4-5D6E-409C-BE32-E72D297353CC}">
                  <c16:uniqueId val="{0000000D-9689-434C-8F5F-A70EE1D5ECBE}"/>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БезубСх!$C$6:$E$6</c:f>
              <c:numCache>
                <c:formatCode>#,##0</c:formatCode>
                <c:ptCount val="3"/>
                <c:pt idx="0">
                  <c:v>0</c:v>
                </c:pt>
                <c:pt idx="1">
                  <c:v>15.250000000000002</c:v>
                </c:pt>
                <c:pt idx="2">
                  <c:v>18.3</c:v>
                </c:pt>
              </c:numCache>
            </c:numRef>
          </c:xVal>
          <c:yVal>
            <c:numRef>
              <c:f>БезубСх!$C$10:$E$10</c:f>
              <c:numCache>
                <c:formatCode>#,##0</c:formatCode>
                <c:ptCount val="3"/>
                <c:pt idx="0">
                  <c:v>20.815270938358179</c:v>
                </c:pt>
                <c:pt idx="1">
                  <c:v>20.815270938358179</c:v>
                </c:pt>
                <c:pt idx="2">
                  <c:v>20.815270938358179</c:v>
                </c:pt>
              </c:numCache>
            </c:numRef>
          </c:yVal>
          <c:smooth val="0"/>
          <c:extLst>
            <c:ext xmlns:c16="http://schemas.microsoft.com/office/drawing/2014/chart" uri="{C3380CC4-5D6E-409C-BE32-E72D297353CC}">
              <c16:uniqueId val="{0000000B-9689-434C-8F5F-A70EE1D5ECBE}"/>
            </c:ext>
          </c:extLst>
        </c:ser>
        <c:dLbls>
          <c:showLegendKey val="0"/>
          <c:showVal val="0"/>
          <c:showCatName val="0"/>
          <c:showSerName val="0"/>
          <c:showPercent val="0"/>
          <c:showBubbleSize val="0"/>
        </c:dLbls>
        <c:axId val="452601088"/>
        <c:axId val="452596824"/>
      </c:scatterChart>
      <c:valAx>
        <c:axId val="452601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ru-RU"/>
                  <a:t>тыс. тонн</a:t>
                </a:r>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crossAx val="452596824"/>
        <c:crosses val="autoZero"/>
        <c:crossBetween val="midCat"/>
        <c:majorUnit val="1"/>
        <c:minorUnit val="1"/>
      </c:valAx>
      <c:valAx>
        <c:axId val="452596824"/>
        <c:scaling>
          <c:orientation val="minMax"/>
          <c:max val="1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ru-RU"/>
                  <a:t>млн.руб.</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crossAx val="452601088"/>
        <c:crosses val="autoZero"/>
        <c:crossBetween val="midCat"/>
        <c:majorUnit val="10"/>
      </c:valAx>
      <c:spPr>
        <a:noFill/>
        <a:ln>
          <a:noFill/>
        </a:ln>
        <a:effectLst/>
      </c:spPr>
    </c:plotArea>
    <c:plotVisOnly val="1"/>
    <c:dispBlanksAs val="gap"/>
    <c:showDLblsOverMax val="0"/>
  </c:chart>
  <c:spPr>
    <a:noFill/>
    <a:ln>
      <a:noFill/>
    </a:ln>
    <a:effectLst/>
  </c:spPr>
  <c:txPr>
    <a:bodyPr/>
    <a:lstStyle/>
    <a:p>
      <a:pPr>
        <a:defRPr sz="1000">
          <a:solidFill>
            <a:sysClr val="windowText" lastClr="000000"/>
          </a:solidFill>
          <a:latin typeface="Arial" panose="020B0604020202020204" pitchFamily="34" charset="0"/>
          <a:cs typeface="Arial" panose="020B0604020202020204" pitchFamily="34"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ЧувСх!$A$2</c:f>
              <c:strCache>
                <c:ptCount val="1"/>
                <c:pt idx="0">
                  <c:v>Капитальные  вложения</c:v>
                </c:pt>
              </c:strCache>
            </c:strRef>
          </c:tx>
          <c:spPr>
            <a:ln w="1905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03F8-4027-A42E-308D4D3B9614}"/>
                </c:ext>
              </c:extLst>
            </c:dLbl>
            <c:dLbl>
              <c:idx val="3"/>
              <c:delete val="1"/>
              <c:extLst>
                <c:ext xmlns:c15="http://schemas.microsoft.com/office/drawing/2012/chart" uri="{CE6537A1-D6FC-4f65-9D91-7224C49458BB}"/>
                <c:ext xmlns:c16="http://schemas.microsoft.com/office/drawing/2014/chart" uri="{C3380CC4-5D6E-409C-BE32-E72D297353CC}">
                  <c16:uniqueId val="{00000001-03F8-4027-A42E-308D4D3B9614}"/>
                </c:ext>
              </c:extLst>
            </c:dLbl>
            <c:dLbl>
              <c:idx val="4"/>
              <c:delete val="1"/>
              <c:extLst>
                <c:ext xmlns:c15="http://schemas.microsoft.com/office/drawing/2012/chart" uri="{CE6537A1-D6FC-4f65-9D91-7224C49458BB}"/>
                <c:ext xmlns:c16="http://schemas.microsoft.com/office/drawing/2014/chart" uri="{C3380CC4-5D6E-409C-BE32-E72D297353CC}">
                  <c16:uniqueId val="{00000002-03F8-4027-A42E-308D4D3B9614}"/>
                </c:ext>
              </c:extLst>
            </c:dLbl>
            <c:dLbl>
              <c:idx val="5"/>
              <c:delete val="1"/>
              <c:extLst>
                <c:ext xmlns:c15="http://schemas.microsoft.com/office/drawing/2012/chart" uri="{CE6537A1-D6FC-4f65-9D91-7224C49458BB}"/>
                <c:ext xmlns:c16="http://schemas.microsoft.com/office/drawing/2014/chart" uri="{C3380CC4-5D6E-409C-BE32-E72D297353CC}">
                  <c16:uniqueId val="{00000003-03F8-4027-A42E-308D4D3B9614}"/>
                </c:ext>
              </c:extLst>
            </c:dLbl>
            <c:dLbl>
              <c:idx val="6"/>
              <c:layout>
                <c:manualLayout>
                  <c:x val="-0.54264599192588192"/>
                  <c:y val="0.2208235092016157"/>
                </c:manualLayout>
              </c:layout>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4-03F8-4027-A42E-308D4D3B961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trendline>
            <c:spPr>
              <a:ln w="19050" cap="rnd">
                <a:solidFill>
                  <a:schemeClr val="accent1"/>
                </a:solidFill>
                <a:prstDash val="sysDot"/>
              </a:ln>
              <a:effectLst/>
            </c:spPr>
            <c:trendlineType val="log"/>
            <c:dispRSqr val="0"/>
            <c:dispEq val="0"/>
          </c:trendline>
          <c:trendline>
            <c:spPr>
              <a:ln w="19050" cap="rnd">
                <a:solidFill>
                  <a:schemeClr val="accent1"/>
                </a:solidFill>
                <a:prstDash val="sysDot"/>
              </a:ln>
              <a:effectLst/>
            </c:spPr>
            <c:trendlineType val="power"/>
            <c:dispRSqr val="0"/>
            <c:dispEq val="0"/>
          </c:trendline>
          <c:trendline>
            <c:spPr>
              <a:ln w="19050" cap="rnd">
                <a:solidFill>
                  <a:schemeClr val="accent1"/>
                </a:solidFill>
                <a:prstDash val="sysDot"/>
              </a:ln>
              <a:effectLst/>
            </c:spPr>
            <c:trendlineType val="log"/>
            <c:dispRSqr val="0"/>
            <c:dispEq val="0"/>
          </c:trendline>
          <c:trendline>
            <c:spPr>
              <a:ln w="38100" cap="rnd" cmpd="sng">
                <a:solidFill>
                  <a:schemeClr val="accent1"/>
                </a:solidFill>
                <a:prstDash val="sysDash"/>
              </a:ln>
              <a:effectLst/>
            </c:spPr>
            <c:trendlineType val="linear"/>
            <c:dispRSqr val="0"/>
            <c:dispEq val="0"/>
          </c:trendline>
          <c:xVal>
            <c:numRef>
              <c:f>ЧувСх!$B$1:$L$1</c:f>
              <c:numCache>
                <c:formatCode>General</c:formatCode>
                <c:ptCount val="11"/>
                <c:pt idx="0">
                  <c:v>-100</c:v>
                </c:pt>
                <c:pt idx="1">
                  <c:v>-50</c:v>
                </c:pt>
                <c:pt idx="2">
                  <c:v>-20</c:v>
                </c:pt>
                <c:pt idx="3">
                  <c:v>-10</c:v>
                </c:pt>
                <c:pt idx="4">
                  <c:v>0</c:v>
                </c:pt>
                <c:pt idx="5">
                  <c:v>10</c:v>
                </c:pt>
                <c:pt idx="6">
                  <c:v>20</c:v>
                </c:pt>
                <c:pt idx="7">
                  <c:v>30</c:v>
                </c:pt>
                <c:pt idx="8">
                  <c:v>39.999999999999993</c:v>
                </c:pt>
                <c:pt idx="9">
                  <c:v>50</c:v>
                </c:pt>
                <c:pt idx="10">
                  <c:v>80</c:v>
                </c:pt>
              </c:numCache>
            </c:numRef>
          </c:xVal>
          <c:yVal>
            <c:numRef>
              <c:f>ЧувСх!$B$2:$L$2</c:f>
              <c:numCache>
                <c:formatCode>General</c:formatCode>
                <c:ptCount val="11"/>
                <c:pt idx="2" formatCode="#,##0.0">
                  <c:v>5.4862166713463916</c:v>
                </c:pt>
                <c:pt idx="3" formatCode="#,##0.0">
                  <c:v>6.1085916233194535</c:v>
                </c:pt>
                <c:pt idx="4" formatCode="#,##0.0">
                  <c:v>6.1537756540192019</c:v>
                </c:pt>
                <c:pt idx="5" formatCode="#,##0.0">
                  <c:v>7.4000578669973303</c:v>
                </c:pt>
                <c:pt idx="6" formatCode="#,##0.0">
                  <c:v>8.0703328314598952</c:v>
                </c:pt>
              </c:numCache>
            </c:numRef>
          </c:yVal>
          <c:smooth val="0"/>
          <c:extLst>
            <c:ext xmlns:c16="http://schemas.microsoft.com/office/drawing/2014/chart" uri="{C3380CC4-5D6E-409C-BE32-E72D297353CC}">
              <c16:uniqueId val="{00000005-03F8-4027-A42E-308D4D3B9614}"/>
            </c:ext>
          </c:extLst>
        </c:ser>
        <c:ser>
          <c:idx val="1"/>
          <c:order val="1"/>
          <c:tx>
            <c:strRef>
              <c:f>ЧувСх!$A$3</c:f>
              <c:strCache>
                <c:ptCount val="1"/>
                <c:pt idx="0">
                  <c:v>Субсидии на оборудование</c:v>
                </c:pt>
              </c:strCache>
            </c:strRef>
          </c:tx>
          <c:spPr>
            <a:ln w="19050"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03F8-4027-A42E-308D4D3B9614}"/>
                </c:ext>
              </c:extLst>
            </c:dLbl>
            <c:dLbl>
              <c:idx val="1"/>
              <c:delete val="1"/>
              <c:extLst>
                <c:ext xmlns:c15="http://schemas.microsoft.com/office/drawing/2012/chart" uri="{CE6537A1-D6FC-4f65-9D91-7224C49458BB}"/>
                <c:ext xmlns:c16="http://schemas.microsoft.com/office/drawing/2014/chart" uri="{C3380CC4-5D6E-409C-BE32-E72D297353CC}">
                  <c16:uniqueId val="{00000007-03F8-4027-A42E-308D4D3B9614}"/>
                </c:ext>
              </c:extLst>
            </c:dLbl>
            <c:dLbl>
              <c:idx val="4"/>
              <c:delete val="1"/>
              <c:extLst>
                <c:ext xmlns:c15="http://schemas.microsoft.com/office/drawing/2012/chart" uri="{CE6537A1-D6FC-4f65-9D91-7224C49458BB}"/>
                <c:ext xmlns:c16="http://schemas.microsoft.com/office/drawing/2014/chart" uri="{C3380CC4-5D6E-409C-BE32-E72D297353CC}">
                  <c16:uniqueId val="{00000008-03F8-4027-A42E-308D4D3B9614}"/>
                </c:ext>
              </c:extLst>
            </c:dLbl>
            <c:dLbl>
              <c:idx val="8"/>
              <c:layout>
                <c:manualLayout>
                  <c:x val="-0.50857235715856541"/>
                  <c:y val="-0.1904729616580528"/>
                </c:manualLayout>
              </c:layout>
              <c:showLegendKey val="0"/>
              <c:showVal val="0"/>
              <c:showCatName val="0"/>
              <c:showSerName val="1"/>
              <c:showPercent val="0"/>
              <c:showBubbleSize val="0"/>
              <c:extLst>
                <c:ext xmlns:c15="http://schemas.microsoft.com/office/drawing/2012/chart" uri="{CE6537A1-D6FC-4f65-9D91-7224C49458BB}">
                  <c15:layout>
                    <c:manualLayout>
                      <c:w val="0.37260676330093379"/>
                      <c:h val="8.5097383770508572E-2"/>
                    </c:manualLayout>
                  </c15:layout>
                </c:ext>
                <c:ext xmlns:c16="http://schemas.microsoft.com/office/drawing/2014/chart" uri="{C3380CC4-5D6E-409C-BE32-E72D297353CC}">
                  <c16:uniqueId val="{00000009-03F8-4027-A42E-308D4D3B9614}"/>
                </c:ext>
              </c:extLst>
            </c:dLbl>
            <c:dLbl>
              <c:idx val="10"/>
              <c:delete val="1"/>
              <c:extLst>
                <c:ext xmlns:c15="http://schemas.microsoft.com/office/drawing/2012/chart" uri="{CE6537A1-D6FC-4f65-9D91-7224C49458BB}"/>
                <c:ext xmlns:c16="http://schemas.microsoft.com/office/drawing/2014/chart" uri="{C3380CC4-5D6E-409C-BE32-E72D297353CC}">
                  <c16:uniqueId val="{0000000A-03F8-4027-A42E-308D4D3B961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trendline>
            <c:spPr>
              <a:ln w="38100" cap="rnd">
                <a:solidFill>
                  <a:schemeClr val="accent2"/>
                </a:solidFill>
                <a:prstDash val="sysDash"/>
              </a:ln>
              <a:effectLst/>
            </c:spPr>
            <c:trendlineType val="poly"/>
            <c:order val="2"/>
            <c:dispRSqr val="0"/>
            <c:dispEq val="0"/>
          </c:trendline>
          <c:xVal>
            <c:numRef>
              <c:f>ЧувСх!$B$1:$L$1</c:f>
              <c:numCache>
                <c:formatCode>General</c:formatCode>
                <c:ptCount val="11"/>
                <c:pt idx="0">
                  <c:v>-100</c:v>
                </c:pt>
                <c:pt idx="1">
                  <c:v>-50</c:v>
                </c:pt>
                <c:pt idx="2">
                  <c:v>-20</c:v>
                </c:pt>
                <c:pt idx="3">
                  <c:v>-10</c:v>
                </c:pt>
                <c:pt idx="4">
                  <c:v>0</c:v>
                </c:pt>
                <c:pt idx="5">
                  <c:v>10</c:v>
                </c:pt>
                <c:pt idx="6">
                  <c:v>20</c:v>
                </c:pt>
                <c:pt idx="7">
                  <c:v>30</c:v>
                </c:pt>
                <c:pt idx="8">
                  <c:v>39.999999999999993</c:v>
                </c:pt>
                <c:pt idx="9">
                  <c:v>50</c:v>
                </c:pt>
                <c:pt idx="10">
                  <c:v>80</c:v>
                </c:pt>
              </c:numCache>
            </c:numRef>
          </c:xVal>
          <c:yVal>
            <c:numRef>
              <c:f>ЧувСх!$B$3:$L$3</c:f>
              <c:numCache>
                <c:formatCode>#,##0.0</c:formatCode>
                <c:ptCount val="11"/>
                <c:pt idx="0">
                  <c:v>8.0023202504098663</c:v>
                </c:pt>
                <c:pt idx="1">
                  <c:v>7.0655909152074932</c:v>
                </c:pt>
                <c:pt idx="4">
                  <c:v>6.1537756540192019</c:v>
                </c:pt>
                <c:pt idx="8">
                  <c:v>5.4416006719464933</c:v>
                </c:pt>
                <c:pt idx="10">
                  <c:v>4.7442632866707637</c:v>
                </c:pt>
              </c:numCache>
            </c:numRef>
          </c:yVal>
          <c:smooth val="0"/>
          <c:extLst>
            <c:ext xmlns:c16="http://schemas.microsoft.com/office/drawing/2014/chart" uri="{C3380CC4-5D6E-409C-BE32-E72D297353CC}">
              <c16:uniqueId val="{0000000B-03F8-4027-A42E-308D4D3B9614}"/>
            </c:ext>
          </c:extLst>
        </c:ser>
        <c:ser>
          <c:idx val="2"/>
          <c:order val="2"/>
          <c:tx>
            <c:strRef>
              <c:f>ЧувСх!$A$4</c:f>
              <c:strCache>
                <c:ptCount val="1"/>
                <c:pt idx="0">
                  <c:v>Объем реализации</c:v>
                </c:pt>
              </c:strCache>
            </c:strRef>
          </c:tx>
          <c:spPr>
            <a:ln w="1905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03F8-4027-A42E-308D4D3B9614}"/>
                </c:ext>
              </c:extLst>
            </c:dLbl>
            <c:dLbl>
              <c:idx val="3"/>
              <c:delete val="1"/>
              <c:extLst>
                <c:ext xmlns:c15="http://schemas.microsoft.com/office/drawing/2012/chart" uri="{CE6537A1-D6FC-4f65-9D91-7224C49458BB}"/>
                <c:ext xmlns:c16="http://schemas.microsoft.com/office/drawing/2014/chart" uri="{C3380CC4-5D6E-409C-BE32-E72D297353CC}">
                  <c16:uniqueId val="{0000000D-03F8-4027-A42E-308D4D3B9614}"/>
                </c:ext>
              </c:extLst>
            </c:dLbl>
            <c:dLbl>
              <c:idx val="4"/>
              <c:delete val="1"/>
              <c:extLst>
                <c:ext xmlns:c15="http://schemas.microsoft.com/office/drawing/2012/chart" uri="{CE6537A1-D6FC-4f65-9D91-7224C49458BB}"/>
                <c:ext xmlns:c16="http://schemas.microsoft.com/office/drawing/2014/chart" uri="{C3380CC4-5D6E-409C-BE32-E72D297353CC}">
                  <c16:uniqueId val="{0000000E-03F8-4027-A42E-308D4D3B9614}"/>
                </c:ext>
              </c:extLst>
            </c:dLbl>
            <c:dLbl>
              <c:idx val="5"/>
              <c:delete val="1"/>
              <c:extLst>
                <c:ext xmlns:c15="http://schemas.microsoft.com/office/drawing/2012/chart" uri="{CE6537A1-D6FC-4f65-9D91-7224C49458BB}"/>
                <c:ext xmlns:c16="http://schemas.microsoft.com/office/drawing/2014/chart" uri="{C3380CC4-5D6E-409C-BE32-E72D297353CC}">
                  <c16:uniqueId val="{0000000F-03F8-4027-A42E-308D4D3B9614}"/>
                </c:ext>
              </c:extLst>
            </c:dLbl>
            <c:dLbl>
              <c:idx val="6"/>
              <c:layout>
                <c:manualLayout>
                  <c:x val="0.12221367493443493"/>
                  <c:y val="9.2557612071234543E-2"/>
                </c:manualLayout>
              </c:layout>
              <c:dLblPos val="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10-03F8-4027-A42E-308D4D3B961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4925" cap="rnd">
                <a:solidFill>
                  <a:schemeClr val="accent3"/>
                </a:solidFill>
                <a:prstDash val="sysDash"/>
              </a:ln>
              <a:effectLst/>
            </c:spPr>
            <c:trendlineType val="exp"/>
            <c:dispRSqr val="0"/>
            <c:dispEq val="0"/>
          </c:trendline>
          <c:xVal>
            <c:numRef>
              <c:f>ЧувСх!$B$1:$L$1</c:f>
              <c:numCache>
                <c:formatCode>General</c:formatCode>
                <c:ptCount val="11"/>
                <c:pt idx="0">
                  <c:v>-100</c:v>
                </c:pt>
                <c:pt idx="1">
                  <c:v>-50</c:v>
                </c:pt>
                <c:pt idx="2">
                  <c:v>-20</c:v>
                </c:pt>
                <c:pt idx="3">
                  <c:v>-10</c:v>
                </c:pt>
                <c:pt idx="4">
                  <c:v>0</c:v>
                </c:pt>
                <c:pt idx="5">
                  <c:v>10</c:v>
                </c:pt>
                <c:pt idx="6">
                  <c:v>20</c:v>
                </c:pt>
                <c:pt idx="7">
                  <c:v>30</c:v>
                </c:pt>
                <c:pt idx="8">
                  <c:v>39.999999999999993</c:v>
                </c:pt>
                <c:pt idx="9">
                  <c:v>50</c:v>
                </c:pt>
                <c:pt idx="10">
                  <c:v>80</c:v>
                </c:pt>
              </c:numCache>
            </c:numRef>
          </c:xVal>
          <c:yVal>
            <c:numRef>
              <c:f>ЧувСх!$B$4:$L$4</c:f>
              <c:numCache>
                <c:formatCode>General</c:formatCode>
                <c:ptCount val="11"/>
                <c:pt idx="2" formatCode="#,##0.0">
                  <c:v>9.5890296205006944</c:v>
                </c:pt>
                <c:pt idx="3" formatCode="#,##0.0">
                  <c:v>7.8858380520548561</c:v>
                </c:pt>
                <c:pt idx="4" formatCode="#,##0.0">
                  <c:v>6.1537756540192055</c:v>
                </c:pt>
                <c:pt idx="5" formatCode="#,##0.0">
                  <c:v>5.9304403430905053</c:v>
                </c:pt>
                <c:pt idx="6" formatCode="#,##0.0">
                  <c:v>5.2369457453882129</c:v>
                </c:pt>
              </c:numCache>
            </c:numRef>
          </c:yVal>
          <c:smooth val="0"/>
          <c:extLst>
            <c:ext xmlns:c16="http://schemas.microsoft.com/office/drawing/2014/chart" uri="{C3380CC4-5D6E-409C-BE32-E72D297353CC}">
              <c16:uniqueId val="{00000011-03F8-4027-A42E-308D4D3B9614}"/>
            </c:ext>
          </c:extLst>
        </c:ser>
        <c:ser>
          <c:idx val="3"/>
          <c:order val="3"/>
          <c:tx>
            <c:strRef>
              <c:f>ЧувСх!$A$5</c:f>
              <c:strCache>
                <c:ptCount val="1"/>
                <c:pt idx="0">
                  <c:v>Цена реализации</c:v>
                </c:pt>
              </c:strCache>
            </c:strRef>
          </c:tx>
          <c:spPr>
            <a:ln w="19050" cap="rnd">
              <a:solidFill>
                <a:schemeClr val="accent4"/>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12-03F8-4027-A42E-308D4D3B9614}"/>
                </c:ext>
              </c:extLst>
            </c:dLbl>
            <c:dLbl>
              <c:idx val="3"/>
              <c:delete val="1"/>
              <c:extLst>
                <c:ext xmlns:c15="http://schemas.microsoft.com/office/drawing/2012/chart" uri="{CE6537A1-D6FC-4f65-9D91-7224C49458BB}"/>
                <c:ext xmlns:c16="http://schemas.microsoft.com/office/drawing/2014/chart" uri="{C3380CC4-5D6E-409C-BE32-E72D297353CC}">
                  <c16:uniqueId val="{00000013-03F8-4027-A42E-308D4D3B9614}"/>
                </c:ext>
              </c:extLst>
            </c:dLbl>
            <c:dLbl>
              <c:idx val="4"/>
              <c:delete val="1"/>
              <c:extLst>
                <c:ext xmlns:c15="http://schemas.microsoft.com/office/drawing/2012/chart" uri="{CE6537A1-D6FC-4f65-9D91-7224C49458BB}"/>
                <c:ext xmlns:c16="http://schemas.microsoft.com/office/drawing/2014/chart" uri="{C3380CC4-5D6E-409C-BE32-E72D297353CC}">
                  <c16:uniqueId val="{00000014-03F8-4027-A42E-308D4D3B9614}"/>
                </c:ext>
              </c:extLst>
            </c:dLbl>
            <c:dLbl>
              <c:idx val="5"/>
              <c:delete val="1"/>
              <c:extLst>
                <c:ext xmlns:c15="http://schemas.microsoft.com/office/drawing/2012/chart" uri="{CE6537A1-D6FC-4f65-9D91-7224C49458BB}"/>
                <c:ext xmlns:c16="http://schemas.microsoft.com/office/drawing/2014/chart" uri="{C3380CC4-5D6E-409C-BE32-E72D297353CC}">
                  <c16:uniqueId val="{00000015-03F8-4027-A42E-308D4D3B9614}"/>
                </c:ext>
              </c:extLst>
            </c:dLbl>
            <c:dLbl>
              <c:idx val="6"/>
              <c:delete val="1"/>
              <c:extLst>
                <c:ext xmlns:c15="http://schemas.microsoft.com/office/drawing/2012/chart" uri="{CE6537A1-D6FC-4f65-9D91-7224C49458BB}"/>
                <c:ext xmlns:c16="http://schemas.microsoft.com/office/drawing/2014/chart" uri="{C3380CC4-5D6E-409C-BE32-E72D297353CC}">
                  <c16:uniqueId val="{00000016-03F8-4027-A42E-308D4D3B9614}"/>
                </c:ext>
              </c:extLst>
            </c:dLbl>
            <c:dLbl>
              <c:idx val="7"/>
              <c:delete val="1"/>
              <c:extLst>
                <c:ext xmlns:c15="http://schemas.microsoft.com/office/drawing/2012/chart" uri="{CE6537A1-D6FC-4f65-9D91-7224C49458BB}"/>
                <c:ext xmlns:c16="http://schemas.microsoft.com/office/drawing/2014/chart" uri="{C3380CC4-5D6E-409C-BE32-E72D297353CC}">
                  <c16:uniqueId val="{00000017-03F8-4027-A42E-308D4D3B9614}"/>
                </c:ext>
              </c:extLst>
            </c:dLbl>
            <c:dLbl>
              <c:idx val="8"/>
              <c:layout>
                <c:manualLayout>
                  <c:x val="-0.19395174635526169"/>
                  <c:y val="1.8010044417524733E-2"/>
                </c:manualLayout>
              </c:layout>
              <c:dLblPos val="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18-03F8-4027-A42E-308D4D3B9614}"/>
                </c:ext>
              </c:extLst>
            </c:dLbl>
            <c:dLbl>
              <c:idx val="9"/>
              <c:delete val="1"/>
              <c:extLst>
                <c:ext xmlns:c15="http://schemas.microsoft.com/office/drawing/2012/chart" uri="{CE6537A1-D6FC-4f65-9D91-7224C49458BB}"/>
                <c:ext xmlns:c16="http://schemas.microsoft.com/office/drawing/2014/chart" uri="{C3380CC4-5D6E-409C-BE32-E72D297353CC}">
                  <c16:uniqueId val="{00000019-03F8-4027-A42E-308D4D3B9614}"/>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4"/>
                </a:solidFill>
                <a:prstDash val="sysDot"/>
              </a:ln>
              <a:effectLst/>
            </c:spPr>
            <c:trendlineType val="power"/>
            <c:dispRSqr val="0"/>
            <c:dispEq val="0"/>
          </c:trendline>
          <c:trendline>
            <c:spPr>
              <a:ln w="19050" cap="rnd">
                <a:solidFill>
                  <a:schemeClr val="accent4"/>
                </a:solidFill>
                <a:prstDash val="sysDot"/>
              </a:ln>
              <a:effectLst/>
            </c:spPr>
            <c:trendlineType val="power"/>
            <c:dispRSqr val="0"/>
            <c:dispEq val="0"/>
          </c:trendline>
          <c:trendline>
            <c:spPr>
              <a:ln w="19050" cap="rnd">
                <a:solidFill>
                  <a:schemeClr val="accent4"/>
                </a:solidFill>
                <a:prstDash val="sysDot"/>
              </a:ln>
              <a:effectLst/>
            </c:spPr>
            <c:trendlineType val="log"/>
            <c:dispRSqr val="0"/>
            <c:dispEq val="0"/>
          </c:trendline>
          <c:trendline>
            <c:spPr>
              <a:ln w="19050" cap="rnd">
                <a:solidFill>
                  <a:schemeClr val="accent4"/>
                </a:solidFill>
                <a:prstDash val="sysDot"/>
              </a:ln>
              <a:effectLst/>
            </c:spPr>
            <c:trendlineType val="power"/>
            <c:dispRSqr val="0"/>
            <c:dispEq val="0"/>
          </c:trendline>
          <c:trendline>
            <c:spPr>
              <a:ln w="19050" cap="rnd">
                <a:solidFill>
                  <a:schemeClr val="accent4"/>
                </a:solidFill>
                <a:prstDash val="sysDot"/>
              </a:ln>
              <a:effectLst/>
            </c:spPr>
            <c:trendlineType val="log"/>
            <c:dispRSqr val="0"/>
            <c:dispEq val="0"/>
          </c:trendline>
          <c:trendline>
            <c:spPr>
              <a:ln w="19050" cap="rnd">
                <a:solidFill>
                  <a:schemeClr val="accent4"/>
                </a:solidFill>
                <a:prstDash val="sysDot"/>
              </a:ln>
              <a:effectLst/>
            </c:spPr>
            <c:trendlineType val="power"/>
            <c:dispRSqr val="0"/>
            <c:dispEq val="0"/>
          </c:trendline>
          <c:xVal>
            <c:numRef>
              <c:f>ЧувСх!$B$1:$L$1</c:f>
              <c:numCache>
                <c:formatCode>General</c:formatCode>
                <c:ptCount val="11"/>
                <c:pt idx="0">
                  <c:v>-100</c:v>
                </c:pt>
                <c:pt idx="1">
                  <c:v>-50</c:v>
                </c:pt>
                <c:pt idx="2">
                  <c:v>-20</c:v>
                </c:pt>
                <c:pt idx="3">
                  <c:v>-10</c:v>
                </c:pt>
                <c:pt idx="4">
                  <c:v>0</c:v>
                </c:pt>
                <c:pt idx="5">
                  <c:v>10</c:v>
                </c:pt>
                <c:pt idx="6">
                  <c:v>20</c:v>
                </c:pt>
                <c:pt idx="7">
                  <c:v>30</c:v>
                </c:pt>
                <c:pt idx="8">
                  <c:v>39.999999999999993</c:v>
                </c:pt>
                <c:pt idx="9">
                  <c:v>50</c:v>
                </c:pt>
                <c:pt idx="10">
                  <c:v>80</c:v>
                </c:pt>
              </c:numCache>
            </c:numRef>
          </c:xVal>
          <c:yVal>
            <c:numRef>
              <c:f>ЧувСх!$B$5:$L$5</c:f>
              <c:numCache>
                <c:formatCode>General</c:formatCode>
                <c:ptCount val="11"/>
                <c:pt idx="2" formatCode="#,##0.0">
                  <c:v>20.792870133009359</c:v>
                </c:pt>
                <c:pt idx="3" formatCode="#,##0.0">
                  <c:v>8.8597820638991287</c:v>
                </c:pt>
                <c:pt idx="4" formatCode="#,##0.0">
                  <c:v>6.1537756540192055</c:v>
                </c:pt>
                <c:pt idx="5" formatCode="#,##0.0">
                  <c:v>4.8338410377367573</c:v>
                </c:pt>
                <c:pt idx="6" formatCode="#,##0.0">
                  <c:v>4.0521533674917993</c:v>
                </c:pt>
                <c:pt idx="7" formatCode="#,##0.0">
                  <c:v>3.5352395303101321</c:v>
                </c:pt>
                <c:pt idx="8" formatCode="#,##0.0">
                  <c:v>3.1680566450813976</c:v>
                </c:pt>
                <c:pt idx="9" formatCode="#,##0.0">
                  <c:v>2.8937777220623584</c:v>
                </c:pt>
              </c:numCache>
            </c:numRef>
          </c:yVal>
          <c:smooth val="0"/>
          <c:extLst>
            <c:ext xmlns:c16="http://schemas.microsoft.com/office/drawing/2014/chart" uri="{C3380CC4-5D6E-409C-BE32-E72D297353CC}">
              <c16:uniqueId val="{0000001A-03F8-4027-A42E-308D4D3B9614}"/>
            </c:ext>
          </c:extLst>
        </c:ser>
        <c:dLbls>
          <c:showLegendKey val="0"/>
          <c:showVal val="1"/>
          <c:showCatName val="0"/>
          <c:showSerName val="0"/>
          <c:showPercent val="0"/>
          <c:showBubbleSize val="0"/>
        </c:dLbls>
        <c:axId val="447933536"/>
        <c:axId val="447939440"/>
      </c:scatterChart>
      <c:valAx>
        <c:axId val="447933536"/>
        <c:scaling>
          <c:orientation val="minMax"/>
          <c:max val="8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ru-RU"/>
                  <a:t>Процент изменения показателя, +/-%</a:t>
                </a:r>
              </a:p>
            </c:rich>
          </c:tx>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title>
        <c:numFmt formatCode="General" sourceLinked="1"/>
        <c:majorTickMark val="none"/>
        <c:minorTickMark val="none"/>
        <c:tickLblPos val="nextTo"/>
        <c:spPr>
          <a:noFill/>
          <a:ln w="317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crossAx val="447939440"/>
        <c:crosses val="autoZero"/>
        <c:crossBetween val="midCat"/>
        <c:majorUnit val="10"/>
      </c:valAx>
      <c:valAx>
        <c:axId val="447939440"/>
        <c:scaling>
          <c:orientation val="minMax"/>
          <c:max val="1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ru-RU"/>
                  <a:t>Срок окупаемости проекта, лет</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title>
        <c:numFmt formatCode="General" sourceLinked="1"/>
        <c:majorTickMark val="none"/>
        <c:minorTickMark val="none"/>
        <c:tickLblPos val="low"/>
        <c:spPr>
          <a:noFill/>
          <a:ln w="317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crossAx val="447933536"/>
        <c:crosses val="autoZero"/>
        <c:crossBetween val="midCat"/>
        <c:majorUnit val="1"/>
        <c:minorUnit val="1"/>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AF7E7-EAC2-4CF0-80A9-8350881F54EF}"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ru-RU"/>
        </a:p>
      </dgm:t>
    </dgm:pt>
    <dgm:pt modelId="{2CABDCBA-CA3D-4A1E-9EA0-3B51CD4A6D6A}">
      <dgm:prSet phldrT="[Текст]" custT="1"/>
      <dgm:spPr/>
      <dgm:t>
        <a:bodyPr/>
        <a:lstStyle/>
        <a:p>
          <a:r>
            <a:rPr lang="ru-RU" sz="1200" dirty="0" smtClean="0">
              <a:latin typeface="Arial" panose="020B0604020202020204" pitchFamily="34" charset="0"/>
              <a:cs typeface="Arial" panose="020B0604020202020204" pitchFamily="34" charset="0"/>
            </a:rPr>
            <a:t>Содержание и выращивание птицы</a:t>
          </a:r>
          <a:endParaRPr lang="ru-RU" sz="1200" dirty="0">
            <a:latin typeface="Arial" panose="020B0604020202020204" pitchFamily="34" charset="0"/>
            <a:cs typeface="Arial" panose="020B0604020202020204" pitchFamily="34" charset="0"/>
          </a:endParaRPr>
        </a:p>
      </dgm:t>
    </dgm:pt>
    <dgm:pt modelId="{695C80C2-6829-4766-AF57-0EBB2D45CD96}" type="parTrans" cxnId="{A9CCB823-6F91-4A63-8601-B85D30C3721F}">
      <dgm:prSet/>
      <dgm:spPr/>
      <dgm:t>
        <a:bodyPr/>
        <a:lstStyle/>
        <a:p>
          <a:endParaRPr lang="ru-RU" sz="1200">
            <a:latin typeface="Arial" panose="020B0604020202020204" pitchFamily="34" charset="0"/>
            <a:cs typeface="Arial" panose="020B0604020202020204" pitchFamily="34" charset="0"/>
          </a:endParaRPr>
        </a:p>
      </dgm:t>
    </dgm:pt>
    <dgm:pt modelId="{E0F711C2-CB8F-4043-92B6-1ABDD40C44F2}" type="sibTrans" cxnId="{A9CCB823-6F91-4A63-8601-B85D30C3721F}">
      <dgm:prSet/>
      <dgm:spPr/>
      <dgm:t>
        <a:bodyPr/>
        <a:lstStyle/>
        <a:p>
          <a:endParaRPr lang="ru-RU" sz="1200">
            <a:latin typeface="Arial" panose="020B0604020202020204" pitchFamily="34" charset="0"/>
            <a:cs typeface="Arial" panose="020B0604020202020204" pitchFamily="34" charset="0"/>
          </a:endParaRPr>
        </a:p>
      </dgm:t>
    </dgm:pt>
    <dgm:pt modelId="{603D188D-0C27-47B6-8CDF-43733EB49E95}">
      <dgm:prSet phldrT="[Текст]" custT="1"/>
      <dgm:spPr/>
      <dgm:t>
        <a:bodyPr/>
        <a:lstStyle/>
        <a:p>
          <a:r>
            <a:rPr lang="ru-RU" sz="1200" b="1" dirty="0" smtClean="0">
              <a:latin typeface="Arial" panose="020B0604020202020204" pitchFamily="34" charset="0"/>
              <a:cs typeface="Arial" panose="020B0604020202020204" pitchFamily="34" charset="0"/>
            </a:rPr>
            <a:t>Птичий помет</a:t>
          </a:r>
        </a:p>
        <a:p>
          <a:r>
            <a:rPr lang="ru-RU" sz="1000" b="1" dirty="0" smtClean="0">
              <a:latin typeface="Arial" panose="020B0604020202020204" pitchFamily="34" charset="0"/>
              <a:cs typeface="Arial" panose="020B0604020202020204" pitchFamily="34" charset="0"/>
            </a:rPr>
            <a:t>(161 т/сут. или </a:t>
          </a:r>
        </a:p>
        <a:p>
          <a:r>
            <a:rPr lang="ru-RU" sz="1000" b="1" dirty="0" smtClean="0">
              <a:latin typeface="Arial" panose="020B0604020202020204" pitchFamily="34" charset="0"/>
              <a:cs typeface="Arial" panose="020B0604020202020204" pitchFamily="34" charset="0"/>
            </a:rPr>
            <a:t>58 тыс. тонн / год)</a:t>
          </a:r>
          <a:endParaRPr lang="ru-RU" sz="1000" b="1" dirty="0">
            <a:latin typeface="Arial" panose="020B0604020202020204" pitchFamily="34" charset="0"/>
            <a:cs typeface="Arial" panose="020B0604020202020204" pitchFamily="34" charset="0"/>
          </a:endParaRPr>
        </a:p>
      </dgm:t>
    </dgm:pt>
    <dgm:pt modelId="{AD4EDFE1-259C-439C-A3F9-DE14C5A59D6B}" type="parTrans" cxnId="{0F97D5A5-545B-436F-AC80-A6BB41916C78}">
      <dgm:prSet/>
      <dgm:spPr/>
      <dgm:t>
        <a:bodyPr/>
        <a:lstStyle/>
        <a:p>
          <a:endParaRPr lang="ru-RU" sz="1200">
            <a:latin typeface="Arial" panose="020B0604020202020204" pitchFamily="34" charset="0"/>
            <a:cs typeface="Arial" panose="020B0604020202020204" pitchFamily="34" charset="0"/>
          </a:endParaRPr>
        </a:p>
      </dgm:t>
    </dgm:pt>
    <dgm:pt modelId="{B0E55E6B-F71F-48BC-80A2-9038744EBE61}" type="sibTrans" cxnId="{0F97D5A5-545B-436F-AC80-A6BB41916C78}">
      <dgm:prSet/>
      <dgm:spPr/>
      <dgm:t>
        <a:bodyPr/>
        <a:lstStyle/>
        <a:p>
          <a:endParaRPr lang="ru-RU" sz="1200">
            <a:latin typeface="Arial" panose="020B0604020202020204" pitchFamily="34" charset="0"/>
            <a:cs typeface="Arial" panose="020B0604020202020204" pitchFamily="34" charset="0"/>
          </a:endParaRPr>
        </a:p>
      </dgm:t>
    </dgm:pt>
    <dgm:pt modelId="{4D7CC059-E181-475B-8B20-58E1F23A7D40}">
      <dgm:prSet phldrT="[Текст]" custT="1"/>
      <dgm:spPr/>
      <dgm:t>
        <a:bodyPr/>
        <a:lstStyle/>
        <a:p>
          <a:r>
            <a:rPr lang="ru-RU" sz="1200" dirty="0" smtClean="0">
              <a:latin typeface="Arial" panose="020B0604020202020204" pitchFamily="34" charset="0"/>
              <a:cs typeface="Arial" panose="020B0604020202020204" pitchFamily="34" charset="0"/>
            </a:rPr>
            <a:t>Переработка птичьего помета</a:t>
          </a:r>
          <a:endParaRPr lang="ru-RU" sz="1200" dirty="0">
            <a:latin typeface="Arial" panose="020B0604020202020204" pitchFamily="34" charset="0"/>
            <a:cs typeface="Arial" panose="020B0604020202020204" pitchFamily="34" charset="0"/>
          </a:endParaRPr>
        </a:p>
      </dgm:t>
    </dgm:pt>
    <dgm:pt modelId="{C07DA18D-5D0B-4144-A393-DB27AFEF6B4F}" type="parTrans" cxnId="{DD9A396D-6239-471A-B737-3332706E5ED3}">
      <dgm:prSet/>
      <dgm:spPr/>
      <dgm:t>
        <a:bodyPr/>
        <a:lstStyle/>
        <a:p>
          <a:endParaRPr lang="ru-RU" sz="1200">
            <a:latin typeface="Arial" panose="020B0604020202020204" pitchFamily="34" charset="0"/>
            <a:cs typeface="Arial" panose="020B0604020202020204" pitchFamily="34" charset="0"/>
          </a:endParaRPr>
        </a:p>
      </dgm:t>
    </dgm:pt>
    <dgm:pt modelId="{4F0AA80D-5B16-4B2E-86D8-21D6919DCEE4}" type="sibTrans" cxnId="{DD9A396D-6239-471A-B737-3332706E5ED3}">
      <dgm:prSet/>
      <dgm:spPr/>
      <dgm:t>
        <a:bodyPr/>
        <a:lstStyle/>
        <a:p>
          <a:endParaRPr lang="ru-RU" sz="1200">
            <a:latin typeface="Arial" panose="020B0604020202020204" pitchFamily="34" charset="0"/>
            <a:cs typeface="Arial" panose="020B0604020202020204" pitchFamily="34" charset="0"/>
          </a:endParaRPr>
        </a:p>
      </dgm:t>
    </dgm:pt>
    <dgm:pt modelId="{A045C9C9-A980-4195-845E-1DED8C35D222}">
      <dgm:prSet phldrT="[Текст]" custT="1"/>
      <dgm:spPr/>
      <dgm:t>
        <a:bodyPr/>
        <a:lstStyle/>
        <a:p>
          <a:r>
            <a:rPr lang="ru-RU" sz="1200" b="1" dirty="0" smtClean="0">
              <a:latin typeface="Arial" panose="020B0604020202020204" pitchFamily="34" charset="0"/>
              <a:cs typeface="Arial" panose="020B0604020202020204" pitchFamily="34" charset="0"/>
            </a:rPr>
            <a:t>Органическое удобрение</a:t>
          </a:r>
          <a:endParaRPr lang="ru-RU" sz="1200" b="1" dirty="0">
            <a:latin typeface="Arial" panose="020B0604020202020204" pitchFamily="34" charset="0"/>
            <a:cs typeface="Arial" panose="020B0604020202020204" pitchFamily="34" charset="0"/>
          </a:endParaRPr>
        </a:p>
      </dgm:t>
    </dgm:pt>
    <dgm:pt modelId="{64E57FFD-2154-4A76-9E08-A483E4E2253F}" type="parTrans" cxnId="{4852F722-7E53-4C37-90DB-52A69D392037}">
      <dgm:prSet/>
      <dgm:spPr/>
      <dgm:t>
        <a:bodyPr/>
        <a:lstStyle/>
        <a:p>
          <a:endParaRPr lang="ru-RU" sz="1200">
            <a:latin typeface="Arial" panose="020B0604020202020204" pitchFamily="34" charset="0"/>
            <a:cs typeface="Arial" panose="020B0604020202020204" pitchFamily="34" charset="0"/>
          </a:endParaRPr>
        </a:p>
      </dgm:t>
    </dgm:pt>
    <dgm:pt modelId="{9A75FB02-34DF-4EB2-ABE9-CF4B947C269C}" type="sibTrans" cxnId="{4852F722-7E53-4C37-90DB-52A69D392037}">
      <dgm:prSet/>
      <dgm:spPr/>
      <dgm:t>
        <a:bodyPr/>
        <a:lstStyle/>
        <a:p>
          <a:endParaRPr lang="ru-RU" sz="1200">
            <a:latin typeface="Arial" panose="020B0604020202020204" pitchFamily="34" charset="0"/>
            <a:cs typeface="Arial" panose="020B0604020202020204" pitchFamily="34" charset="0"/>
          </a:endParaRPr>
        </a:p>
      </dgm:t>
    </dgm:pt>
    <dgm:pt modelId="{4BC5DD64-EBD8-4B5B-82C4-42B423060DC2}">
      <dgm:prSet phldrT="[Текст]" custT="1"/>
      <dgm:spPr/>
      <dgm:t>
        <a:bodyPr/>
        <a:lstStyle/>
        <a:p>
          <a:r>
            <a:rPr lang="ru-RU" sz="1200" dirty="0" smtClean="0">
              <a:latin typeface="Arial" panose="020B0604020202020204" pitchFamily="34" charset="0"/>
              <a:cs typeface="Arial" panose="020B0604020202020204" pitchFamily="34" charset="0"/>
            </a:rPr>
            <a:t>Производство зерна</a:t>
          </a:r>
          <a:endParaRPr lang="ru-RU" sz="1200" dirty="0">
            <a:latin typeface="Arial" panose="020B0604020202020204" pitchFamily="34" charset="0"/>
            <a:cs typeface="Arial" panose="020B0604020202020204" pitchFamily="34" charset="0"/>
          </a:endParaRPr>
        </a:p>
      </dgm:t>
    </dgm:pt>
    <dgm:pt modelId="{80BB9314-E024-4AC5-8250-089282DC0C45}" type="parTrans" cxnId="{27287107-7AB5-4B9D-9817-46BB56DC4CE3}">
      <dgm:prSet/>
      <dgm:spPr/>
      <dgm:t>
        <a:bodyPr/>
        <a:lstStyle/>
        <a:p>
          <a:endParaRPr lang="ru-RU" sz="1200">
            <a:latin typeface="Arial" panose="020B0604020202020204" pitchFamily="34" charset="0"/>
            <a:cs typeface="Arial" panose="020B0604020202020204" pitchFamily="34" charset="0"/>
          </a:endParaRPr>
        </a:p>
      </dgm:t>
    </dgm:pt>
    <dgm:pt modelId="{5191B1C0-2F85-44C4-87FC-68041EE92A3B}" type="sibTrans" cxnId="{27287107-7AB5-4B9D-9817-46BB56DC4CE3}">
      <dgm:prSet/>
      <dgm:spPr/>
      <dgm:t>
        <a:bodyPr/>
        <a:lstStyle/>
        <a:p>
          <a:endParaRPr lang="ru-RU" sz="1200">
            <a:latin typeface="Arial" panose="020B0604020202020204" pitchFamily="34" charset="0"/>
            <a:cs typeface="Arial" panose="020B0604020202020204" pitchFamily="34" charset="0"/>
          </a:endParaRPr>
        </a:p>
      </dgm:t>
    </dgm:pt>
    <dgm:pt modelId="{7F725377-73F4-4DE0-AA87-DD4B6DEC717D}">
      <dgm:prSet custT="1"/>
      <dgm:spPr/>
      <dgm:t>
        <a:bodyPr/>
        <a:lstStyle/>
        <a:p>
          <a:r>
            <a:rPr lang="ru-RU" sz="1200" b="1" dirty="0" smtClean="0">
              <a:latin typeface="Arial" panose="020B0604020202020204" pitchFamily="34" charset="0"/>
              <a:cs typeface="Arial" panose="020B0604020202020204" pitchFamily="34" charset="0"/>
            </a:rPr>
            <a:t>Сбалансиро-ванные корма</a:t>
          </a:r>
          <a:endParaRPr lang="ru-RU" sz="1200" b="1" dirty="0">
            <a:latin typeface="Arial" panose="020B0604020202020204" pitchFamily="34" charset="0"/>
            <a:cs typeface="Arial" panose="020B0604020202020204" pitchFamily="34" charset="0"/>
          </a:endParaRPr>
        </a:p>
      </dgm:t>
    </dgm:pt>
    <dgm:pt modelId="{2EB905D9-4F33-4704-B264-5B3A6D42071B}" type="parTrans" cxnId="{D178A6FA-87C4-43E4-B1CB-A00330E74DF8}">
      <dgm:prSet/>
      <dgm:spPr/>
      <dgm:t>
        <a:bodyPr/>
        <a:lstStyle/>
        <a:p>
          <a:endParaRPr lang="ru-RU" sz="1200">
            <a:latin typeface="Arial" panose="020B0604020202020204" pitchFamily="34" charset="0"/>
            <a:cs typeface="Arial" panose="020B0604020202020204" pitchFamily="34" charset="0"/>
          </a:endParaRPr>
        </a:p>
      </dgm:t>
    </dgm:pt>
    <dgm:pt modelId="{973D8A37-ED2C-40C9-A82F-15F3FD9F9B57}" type="sibTrans" cxnId="{D178A6FA-87C4-43E4-B1CB-A00330E74DF8}">
      <dgm:prSet/>
      <dgm:spPr/>
      <dgm:t>
        <a:bodyPr/>
        <a:lstStyle/>
        <a:p>
          <a:endParaRPr lang="ru-RU" sz="1200">
            <a:latin typeface="Arial" panose="020B0604020202020204" pitchFamily="34" charset="0"/>
            <a:cs typeface="Arial" panose="020B0604020202020204" pitchFamily="34" charset="0"/>
          </a:endParaRPr>
        </a:p>
      </dgm:t>
    </dgm:pt>
    <dgm:pt modelId="{6A57AA28-2994-454F-B332-0070A932751F}" type="pres">
      <dgm:prSet presAssocID="{2BCAF7E7-EAC2-4CF0-80A9-8350881F54EF}" presName="Name0" presStyleCnt="0">
        <dgm:presLayoutVars>
          <dgm:dir/>
          <dgm:resizeHandles val="exact"/>
        </dgm:presLayoutVars>
      </dgm:prSet>
      <dgm:spPr/>
      <dgm:t>
        <a:bodyPr/>
        <a:lstStyle/>
        <a:p>
          <a:endParaRPr lang="ru-RU"/>
        </a:p>
      </dgm:t>
    </dgm:pt>
    <dgm:pt modelId="{739ABAA7-58C1-457F-B1B4-653A4225DE04}" type="pres">
      <dgm:prSet presAssocID="{2BCAF7E7-EAC2-4CF0-80A9-8350881F54EF}" presName="cycle" presStyleCnt="0"/>
      <dgm:spPr/>
    </dgm:pt>
    <dgm:pt modelId="{0A266A72-0E52-4B71-AFAD-11F395C4EFAE}" type="pres">
      <dgm:prSet presAssocID="{2CABDCBA-CA3D-4A1E-9EA0-3B51CD4A6D6A}" presName="nodeFirstNode" presStyleLbl="node1" presStyleIdx="0" presStyleCnt="6">
        <dgm:presLayoutVars>
          <dgm:bulletEnabled val="1"/>
        </dgm:presLayoutVars>
      </dgm:prSet>
      <dgm:spPr/>
      <dgm:t>
        <a:bodyPr/>
        <a:lstStyle/>
        <a:p>
          <a:endParaRPr lang="ru-RU"/>
        </a:p>
      </dgm:t>
    </dgm:pt>
    <dgm:pt modelId="{8A4165CB-51F7-4EB8-9573-377220B2D02A}" type="pres">
      <dgm:prSet presAssocID="{E0F711C2-CB8F-4043-92B6-1ABDD40C44F2}" presName="sibTransFirstNode" presStyleLbl="bgShp" presStyleIdx="0" presStyleCnt="1"/>
      <dgm:spPr/>
      <dgm:t>
        <a:bodyPr/>
        <a:lstStyle/>
        <a:p>
          <a:endParaRPr lang="ru-RU"/>
        </a:p>
      </dgm:t>
    </dgm:pt>
    <dgm:pt modelId="{8EB65D05-1381-4597-AB72-E66682ACAC85}" type="pres">
      <dgm:prSet presAssocID="{603D188D-0C27-47B6-8CDF-43733EB49E95}" presName="nodeFollowingNodes" presStyleLbl="node1" presStyleIdx="1" presStyleCnt="6" custRadScaleRad="96986" custRadScaleInc="6312">
        <dgm:presLayoutVars>
          <dgm:bulletEnabled val="1"/>
        </dgm:presLayoutVars>
      </dgm:prSet>
      <dgm:spPr/>
      <dgm:t>
        <a:bodyPr/>
        <a:lstStyle/>
        <a:p>
          <a:endParaRPr lang="ru-RU"/>
        </a:p>
      </dgm:t>
    </dgm:pt>
    <dgm:pt modelId="{ECB79031-316C-44B1-981D-F49470F03C23}" type="pres">
      <dgm:prSet presAssocID="{4D7CC059-E181-475B-8B20-58E1F23A7D40}" presName="nodeFollowingNodes" presStyleLbl="node1" presStyleIdx="2" presStyleCnt="6" custRadScaleRad="96053" custRadScaleInc="-8501">
        <dgm:presLayoutVars>
          <dgm:bulletEnabled val="1"/>
        </dgm:presLayoutVars>
      </dgm:prSet>
      <dgm:spPr/>
      <dgm:t>
        <a:bodyPr/>
        <a:lstStyle/>
        <a:p>
          <a:endParaRPr lang="ru-RU"/>
        </a:p>
      </dgm:t>
    </dgm:pt>
    <dgm:pt modelId="{050CDC75-6F8B-4595-8FEE-D34BE93382C3}" type="pres">
      <dgm:prSet presAssocID="{A045C9C9-A980-4195-845E-1DED8C35D222}" presName="nodeFollowingNodes" presStyleLbl="node1" presStyleIdx="3" presStyleCnt="6">
        <dgm:presLayoutVars>
          <dgm:bulletEnabled val="1"/>
        </dgm:presLayoutVars>
      </dgm:prSet>
      <dgm:spPr/>
      <dgm:t>
        <a:bodyPr/>
        <a:lstStyle/>
        <a:p>
          <a:endParaRPr lang="ru-RU"/>
        </a:p>
      </dgm:t>
    </dgm:pt>
    <dgm:pt modelId="{1C1CFB57-1251-46E2-8A89-75E264C213D2}" type="pres">
      <dgm:prSet presAssocID="{4BC5DD64-EBD8-4B5B-82C4-42B423060DC2}" presName="nodeFollowingNodes" presStyleLbl="node1" presStyleIdx="4" presStyleCnt="6" custRadScaleRad="96053" custRadScaleInc="8501">
        <dgm:presLayoutVars>
          <dgm:bulletEnabled val="1"/>
        </dgm:presLayoutVars>
      </dgm:prSet>
      <dgm:spPr/>
      <dgm:t>
        <a:bodyPr/>
        <a:lstStyle/>
        <a:p>
          <a:endParaRPr lang="ru-RU"/>
        </a:p>
      </dgm:t>
    </dgm:pt>
    <dgm:pt modelId="{6864F775-2F4B-46C9-A008-E63E377B18B9}" type="pres">
      <dgm:prSet presAssocID="{7F725377-73F4-4DE0-AA87-DD4B6DEC717D}" presName="nodeFollowingNodes" presStyleLbl="node1" presStyleIdx="5" presStyleCnt="6" custRadScaleRad="96986" custRadScaleInc="-6312">
        <dgm:presLayoutVars>
          <dgm:bulletEnabled val="1"/>
        </dgm:presLayoutVars>
      </dgm:prSet>
      <dgm:spPr/>
      <dgm:t>
        <a:bodyPr/>
        <a:lstStyle/>
        <a:p>
          <a:endParaRPr lang="ru-RU"/>
        </a:p>
      </dgm:t>
    </dgm:pt>
  </dgm:ptLst>
  <dgm:cxnLst>
    <dgm:cxn modelId="{DD9A396D-6239-471A-B737-3332706E5ED3}" srcId="{2BCAF7E7-EAC2-4CF0-80A9-8350881F54EF}" destId="{4D7CC059-E181-475B-8B20-58E1F23A7D40}" srcOrd="2" destOrd="0" parTransId="{C07DA18D-5D0B-4144-A393-DB27AFEF6B4F}" sibTransId="{4F0AA80D-5B16-4B2E-86D8-21D6919DCEE4}"/>
    <dgm:cxn modelId="{7223CB41-9337-49AC-82FF-A5F2499BD46C}" type="presOf" srcId="{4D7CC059-E181-475B-8B20-58E1F23A7D40}" destId="{ECB79031-316C-44B1-981D-F49470F03C23}" srcOrd="0" destOrd="0" presId="urn:microsoft.com/office/officeart/2005/8/layout/cycle3"/>
    <dgm:cxn modelId="{0F97D5A5-545B-436F-AC80-A6BB41916C78}" srcId="{2BCAF7E7-EAC2-4CF0-80A9-8350881F54EF}" destId="{603D188D-0C27-47B6-8CDF-43733EB49E95}" srcOrd="1" destOrd="0" parTransId="{AD4EDFE1-259C-439C-A3F9-DE14C5A59D6B}" sibTransId="{B0E55E6B-F71F-48BC-80A2-9038744EBE61}"/>
    <dgm:cxn modelId="{AFB8B283-792C-4564-B326-21E10E4A6401}" type="presOf" srcId="{603D188D-0C27-47B6-8CDF-43733EB49E95}" destId="{8EB65D05-1381-4597-AB72-E66682ACAC85}" srcOrd="0" destOrd="0" presId="urn:microsoft.com/office/officeart/2005/8/layout/cycle3"/>
    <dgm:cxn modelId="{27287107-7AB5-4B9D-9817-46BB56DC4CE3}" srcId="{2BCAF7E7-EAC2-4CF0-80A9-8350881F54EF}" destId="{4BC5DD64-EBD8-4B5B-82C4-42B423060DC2}" srcOrd="4" destOrd="0" parTransId="{80BB9314-E024-4AC5-8250-089282DC0C45}" sibTransId="{5191B1C0-2F85-44C4-87FC-68041EE92A3B}"/>
    <dgm:cxn modelId="{D192821F-42A7-4042-9F37-C3A4A6D667D4}" type="presOf" srcId="{E0F711C2-CB8F-4043-92B6-1ABDD40C44F2}" destId="{8A4165CB-51F7-4EB8-9573-377220B2D02A}" srcOrd="0" destOrd="0" presId="urn:microsoft.com/office/officeart/2005/8/layout/cycle3"/>
    <dgm:cxn modelId="{D178A6FA-87C4-43E4-B1CB-A00330E74DF8}" srcId="{2BCAF7E7-EAC2-4CF0-80A9-8350881F54EF}" destId="{7F725377-73F4-4DE0-AA87-DD4B6DEC717D}" srcOrd="5" destOrd="0" parTransId="{2EB905D9-4F33-4704-B264-5B3A6D42071B}" sibTransId="{973D8A37-ED2C-40C9-A82F-15F3FD9F9B57}"/>
    <dgm:cxn modelId="{D0428C94-D54C-4D5D-BDAA-7171340A4156}" type="presOf" srcId="{A045C9C9-A980-4195-845E-1DED8C35D222}" destId="{050CDC75-6F8B-4595-8FEE-D34BE93382C3}" srcOrd="0" destOrd="0" presId="urn:microsoft.com/office/officeart/2005/8/layout/cycle3"/>
    <dgm:cxn modelId="{4852F722-7E53-4C37-90DB-52A69D392037}" srcId="{2BCAF7E7-EAC2-4CF0-80A9-8350881F54EF}" destId="{A045C9C9-A980-4195-845E-1DED8C35D222}" srcOrd="3" destOrd="0" parTransId="{64E57FFD-2154-4A76-9E08-A483E4E2253F}" sibTransId="{9A75FB02-34DF-4EB2-ABE9-CF4B947C269C}"/>
    <dgm:cxn modelId="{6CCB16D0-73D7-4BCE-951D-B27F72F2680B}" type="presOf" srcId="{2BCAF7E7-EAC2-4CF0-80A9-8350881F54EF}" destId="{6A57AA28-2994-454F-B332-0070A932751F}" srcOrd="0" destOrd="0" presId="urn:microsoft.com/office/officeart/2005/8/layout/cycle3"/>
    <dgm:cxn modelId="{46D1CA1F-98EC-4EE0-937B-11987F11FEFF}" type="presOf" srcId="{2CABDCBA-CA3D-4A1E-9EA0-3B51CD4A6D6A}" destId="{0A266A72-0E52-4B71-AFAD-11F395C4EFAE}" srcOrd="0" destOrd="0" presId="urn:microsoft.com/office/officeart/2005/8/layout/cycle3"/>
    <dgm:cxn modelId="{A9CCB823-6F91-4A63-8601-B85D30C3721F}" srcId="{2BCAF7E7-EAC2-4CF0-80A9-8350881F54EF}" destId="{2CABDCBA-CA3D-4A1E-9EA0-3B51CD4A6D6A}" srcOrd="0" destOrd="0" parTransId="{695C80C2-6829-4766-AF57-0EBB2D45CD96}" sibTransId="{E0F711C2-CB8F-4043-92B6-1ABDD40C44F2}"/>
    <dgm:cxn modelId="{AB1B0BF4-8064-4AE4-860C-713AED4684D0}" type="presOf" srcId="{4BC5DD64-EBD8-4B5B-82C4-42B423060DC2}" destId="{1C1CFB57-1251-46E2-8A89-75E264C213D2}" srcOrd="0" destOrd="0" presId="urn:microsoft.com/office/officeart/2005/8/layout/cycle3"/>
    <dgm:cxn modelId="{4B4347AA-FCBA-47C0-A9AA-CAE9C3A425AC}" type="presOf" srcId="{7F725377-73F4-4DE0-AA87-DD4B6DEC717D}" destId="{6864F775-2F4B-46C9-A008-E63E377B18B9}" srcOrd="0" destOrd="0" presId="urn:microsoft.com/office/officeart/2005/8/layout/cycle3"/>
    <dgm:cxn modelId="{4789068E-9C69-4D51-8DCA-273AB1F0EE81}" type="presParOf" srcId="{6A57AA28-2994-454F-B332-0070A932751F}" destId="{739ABAA7-58C1-457F-B1B4-653A4225DE04}" srcOrd="0" destOrd="0" presId="urn:microsoft.com/office/officeart/2005/8/layout/cycle3"/>
    <dgm:cxn modelId="{BC071DBE-D2B1-4123-B342-195A930D994F}" type="presParOf" srcId="{739ABAA7-58C1-457F-B1B4-653A4225DE04}" destId="{0A266A72-0E52-4B71-AFAD-11F395C4EFAE}" srcOrd="0" destOrd="0" presId="urn:microsoft.com/office/officeart/2005/8/layout/cycle3"/>
    <dgm:cxn modelId="{41CE52EC-9625-4F34-A5A6-0DE315E7EC92}" type="presParOf" srcId="{739ABAA7-58C1-457F-B1B4-653A4225DE04}" destId="{8A4165CB-51F7-4EB8-9573-377220B2D02A}" srcOrd="1" destOrd="0" presId="urn:microsoft.com/office/officeart/2005/8/layout/cycle3"/>
    <dgm:cxn modelId="{6A03A3F3-01C9-4BAE-86A5-0ABAEE70834C}" type="presParOf" srcId="{739ABAA7-58C1-457F-B1B4-653A4225DE04}" destId="{8EB65D05-1381-4597-AB72-E66682ACAC85}" srcOrd="2" destOrd="0" presId="urn:microsoft.com/office/officeart/2005/8/layout/cycle3"/>
    <dgm:cxn modelId="{0C15020F-6E0B-45E5-9908-8DB7544027DD}" type="presParOf" srcId="{739ABAA7-58C1-457F-B1B4-653A4225DE04}" destId="{ECB79031-316C-44B1-981D-F49470F03C23}" srcOrd="3" destOrd="0" presId="urn:microsoft.com/office/officeart/2005/8/layout/cycle3"/>
    <dgm:cxn modelId="{05E35E06-9CA8-481D-937C-677FDA29EEA6}" type="presParOf" srcId="{739ABAA7-58C1-457F-B1B4-653A4225DE04}" destId="{050CDC75-6F8B-4595-8FEE-D34BE93382C3}" srcOrd="4" destOrd="0" presId="urn:microsoft.com/office/officeart/2005/8/layout/cycle3"/>
    <dgm:cxn modelId="{C084D3D8-2DA0-4B96-AC8C-4EFD3CC5E163}" type="presParOf" srcId="{739ABAA7-58C1-457F-B1B4-653A4225DE04}" destId="{1C1CFB57-1251-46E2-8A89-75E264C213D2}" srcOrd="5" destOrd="0" presId="urn:microsoft.com/office/officeart/2005/8/layout/cycle3"/>
    <dgm:cxn modelId="{A455DEA2-2E36-4730-A402-CB13E51D5464}" type="presParOf" srcId="{739ABAA7-58C1-457F-B1B4-653A4225DE04}" destId="{6864F775-2F4B-46C9-A008-E63E377B18B9}"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86AC762-27B1-470A-A6EA-2508DB4B1527}"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ru-RU"/>
        </a:p>
      </dgm:t>
    </dgm:pt>
    <dgm:pt modelId="{F4E88CE2-AC55-47B7-866B-BD4D740C7F4A}">
      <dgm:prSet phldrT="[Текст]" custT="1"/>
      <dgm:spPr/>
      <dgm:t>
        <a:bodyPr/>
        <a:lstStyle/>
        <a:p>
          <a:r>
            <a:rPr lang="ru-RU" sz="1400" dirty="0">
              <a:solidFill>
                <a:schemeClr val="tx1"/>
              </a:solidFill>
              <a:latin typeface="Arial" panose="020B0604020202020204" pitchFamily="34" charset="0"/>
              <a:cs typeface="Arial" panose="020B0604020202020204" pitchFamily="34" charset="0"/>
            </a:rPr>
            <a:t>Подготовка </a:t>
          </a:r>
          <a:r>
            <a:rPr lang="ru-RU" sz="1400" dirty="0" smtClean="0">
              <a:solidFill>
                <a:schemeClr val="tx1"/>
              </a:solidFill>
              <a:latin typeface="Arial" panose="020B0604020202020204" pitchFamily="34" charset="0"/>
              <a:cs typeface="Arial" panose="020B0604020202020204" pitchFamily="34" charset="0"/>
            </a:rPr>
            <a:t>сырья</a:t>
          </a:r>
        </a:p>
        <a:p>
          <a:r>
            <a:rPr lang="ru-RU" sz="1400" dirty="0" smtClean="0">
              <a:solidFill>
                <a:schemeClr val="tx1"/>
              </a:solidFill>
              <a:latin typeface="Arial" panose="020B0604020202020204" pitchFamily="34" charset="0"/>
              <a:cs typeface="Arial" panose="020B0604020202020204" pitchFamily="34" charset="0"/>
            </a:rPr>
            <a:t>(фермент, понижение влажности)</a:t>
          </a:r>
          <a:endParaRPr lang="ru-RU" sz="1400" dirty="0">
            <a:solidFill>
              <a:schemeClr val="tx1"/>
            </a:solidFill>
            <a:latin typeface="Arial" panose="020B0604020202020204" pitchFamily="34" charset="0"/>
            <a:cs typeface="Arial" panose="020B0604020202020204" pitchFamily="34" charset="0"/>
          </a:endParaRPr>
        </a:p>
      </dgm:t>
    </dgm:pt>
    <dgm:pt modelId="{47DA4E84-30C0-40D5-9485-B990D44A61E1}" type="parTrans" cxnId="{6A5EF79A-EE00-4221-8542-74BBD66D4F90}">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4AD6A6C6-CEEA-4935-A236-CE45925F39BD}" type="sibTrans" cxnId="{6A5EF79A-EE00-4221-8542-74BBD66D4F90}">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C0BB22D8-57ED-42DB-95F6-6681F6EFB380}">
      <dgm:prSet phldrT="[Текст]" custT="1"/>
      <dgm:spPr/>
      <dgm:t>
        <a:bodyPr/>
        <a:lstStyle/>
        <a:p>
          <a:r>
            <a:rPr lang="ru-RU" sz="1400" dirty="0" smtClean="0">
              <a:solidFill>
                <a:schemeClr val="tx1"/>
              </a:solidFill>
              <a:latin typeface="Arial" panose="020B0604020202020204" pitchFamily="34" charset="0"/>
              <a:cs typeface="Arial" panose="020B0604020202020204" pitchFamily="34" charset="0"/>
            </a:rPr>
            <a:t>Гранули-рование органи-ческого </a:t>
          </a:r>
          <a:r>
            <a:rPr lang="ru-RU" sz="1400" dirty="0">
              <a:solidFill>
                <a:schemeClr val="tx1"/>
              </a:solidFill>
              <a:latin typeface="Arial" panose="020B0604020202020204" pitchFamily="34" charset="0"/>
              <a:cs typeface="Arial" panose="020B0604020202020204" pitchFamily="34" charset="0"/>
            </a:rPr>
            <a:t>удобрения </a:t>
          </a:r>
        </a:p>
      </dgm:t>
    </dgm:pt>
    <dgm:pt modelId="{1F95FC55-A43A-4634-832A-4E0AD75D7C4D}" type="parTrans" cxnId="{B61649EA-03DF-4A50-82CA-8A056A564E86}">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3C8F36EB-1330-4CCF-9524-407122A14C58}" type="sibTrans" cxnId="{B61649EA-03DF-4A50-82CA-8A056A564E86}">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82595BD0-585B-444D-B3D3-C549096C1343}">
      <dgm:prSet custT="1"/>
      <dgm:spPr/>
      <dgm:t>
        <a:bodyPr/>
        <a:lstStyle/>
        <a:p>
          <a:r>
            <a:rPr lang="ru-RU" sz="1400" dirty="0">
              <a:solidFill>
                <a:schemeClr val="tx1"/>
              </a:solidFill>
              <a:latin typeface="Arial" panose="020B0604020202020204" pitchFamily="34" charset="0"/>
              <a:cs typeface="Arial" panose="020B0604020202020204" pitchFamily="34" charset="0"/>
            </a:rPr>
            <a:t>Упаковка </a:t>
          </a:r>
          <a:r>
            <a:rPr lang="ru-RU" sz="1400" dirty="0" smtClean="0">
              <a:solidFill>
                <a:schemeClr val="tx1"/>
              </a:solidFill>
              <a:latin typeface="Arial" panose="020B0604020202020204" pitchFamily="34" charset="0"/>
              <a:cs typeface="Arial" panose="020B0604020202020204" pitchFamily="34" charset="0"/>
            </a:rPr>
            <a:t>продукции</a:t>
          </a:r>
        </a:p>
        <a:p>
          <a:r>
            <a:rPr lang="ru-RU" sz="1400" dirty="0" smtClean="0">
              <a:solidFill>
                <a:schemeClr val="tx1"/>
              </a:solidFill>
              <a:latin typeface="Arial" panose="020B0604020202020204" pitchFamily="34" charset="0"/>
              <a:cs typeface="Arial" panose="020B0604020202020204" pitchFamily="34" charset="0"/>
            </a:rPr>
            <a:t>(мешки </a:t>
          </a:r>
          <a:endParaRPr lang="en-US" sz="1400" dirty="0" smtClean="0">
            <a:solidFill>
              <a:schemeClr val="tx1"/>
            </a:solidFill>
            <a:latin typeface="Arial" panose="020B0604020202020204" pitchFamily="34" charset="0"/>
            <a:cs typeface="Arial" panose="020B0604020202020204" pitchFamily="34" charset="0"/>
          </a:endParaRPr>
        </a:p>
        <a:p>
          <a:r>
            <a:rPr lang="en-US" sz="1400" dirty="0" smtClean="0">
              <a:solidFill>
                <a:schemeClr val="tx1"/>
              </a:solidFill>
              <a:latin typeface="Arial" panose="020B0604020202020204" pitchFamily="34" charset="0"/>
              <a:cs typeface="Arial" panose="020B0604020202020204" pitchFamily="34" charset="0"/>
            </a:rPr>
            <a:t>Big Bag</a:t>
          </a:r>
          <a:r>
            <a:rPr lang="ru-RU" sz="1400" dirty="0" smtClean="0">
              <a:solidFill>
                <a:schemeClr val="tx1"/>
              </a:solidFill>
              <a:latin typeface="Arial" panose="020B0604020202020204" pitchFamily="34" charset="0"/>
              <a:cs typeface="Arial" panose="020B0604020202020204" pitchFamily="34" charset="0"/>
            </a:rPr>
            <a:t>)</a:t>
          </a:r>
          <a:endParaRPr lang="ru-RU" sz="1400" dirty="0">
            <a:solidFill>
              <a:schemeClr val="tx1"/>
            </a:solidFill>
            <a:latin typeface="Arial" panose="020B0604020202020204" pitchFamily="34" charset="0"/>
            <a:cs typeface="Arial" panose="020B0604020202020204" pitchFamily="34" charset="0"/>
          </a:endParaRPr>
        </a:p>
      </dgm:t>
    </dgm:pt>
    <dgm:pt modelId="{46B024AA-8A87-4228-8D94-B7A565BC631A}" type="parTrans" cxnId="{CFEDB456-A82E-44BE-82F3-19C140A707BE}">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6289E57E-681C-41F2-9B2C-B840BDC170FB}" type="sibTrans" cxnId="{CFEDB456-A82E-44BE-82F3-19C140A707BE}">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9DC751DE-56D3-456D-977D-2671FC052629}">
      <dgm:prSet custT="1"/>
      <dgm:spPr/>
      <dgm:t>
        <a:bodyPr/>
        <a:lstStyle/>
        <a:p>
          <a:r>
            <a:rPr lang="ru-RU" sz="1400" smtClean="0">
              <a:solidFill>
                <a:schemeClr val="tx1"/>
              </a:solidFill>
              <a:latin typeface="Arial" panose="020B0604020202020204" pitchFamily="34" charset="0"/>
              <a:cs typeface="Arial" panose="020B0604020202020204" pitchFamily="34" charset="0"/>
            </a:rPr>
            <a:t>Приемка, дробление и сушка сырья</a:t>
          </a:r>
          <a:endParaRPr lang="ru-RU" sz="1400" dirty="0">
            <a:solidFill>
              <a:schemeClr val="tx1"/>
            </a:solidFill>
            <a:latin typeface="Arial" panose="020B0604020202020204" pitchFamily="34" charset="0"/>
            <a:cs typeface="Arial" panose="020B0604020202020204" pitchFamily="34" charset="0"/>
          </a:endParaRPr>
        </a:p>
      </dgm:t>
    </dgm:pt>
    <dgm:pt modelId="{4A69273A-C43B-40B5-ACE2-D019242636F6}" type="parTrans" cxnId="{59C89D4A-A58A-4B6B-9EF9-C25E1758A292}">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91E5687D-35B5-40AC-A600-BE5EEC1B195A}" type="sibTrans" cxnId="{59C89D4A-A58A-4B6B-9EF9-C25E1758A292}">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6458BBCD-1904-4B86-8317-11269D693713}" type="pres">
      <dgm:prSet presAssocID="{E86AC762-27B1-470A-A6EA-2508DB4B1527}" presName="Name0" presStyleCnt="0">
        <dgm:presLayoutVars>
          <dgm:dir/>
          <dgm:resizeHandles val="exact"/>
        </dgm:presLayoutVars>
      </dgm:prSet>
      <dgm:spPr/>
      <dgm:t>
        <a:bodyPr/>
        <a:lstStyle/>
        <a:p>
          <a:endParaRPr lang="ru-RU"/>
        </a:p>
      </dgm:t>
    </dgm:pt>
    <dgm:pt modelId="{7769967E-28A2-4432-A23A-3324176C061A}" type="pres">
      <dgm:prSet presAssocID="{F4E88CE2-AC55-47B7-866B-BD4D740C7F4A}" presName="node" presStyleLbl="node1" presStyleIdx="0" presStyleCnt="4" custScaleX="258508" custScaleY="130557">
        <dgm:presLayoutVars>
          <dgm:bulletEnabled val="1"/>
        </dgm:presLayoutVars>
      </dgm:prSet>
      <dgm:spPr/>
      <dgm:t>
        <a:bodyPr/>
        <a:lstStyle/>
        <a:p>
          <a:endParaRPr lang="ru-RU"/>
        </a:p>
      </dgm:t>
    </dgm:pt>
    <dgm:pt modelId="{7B4B2D1A-DD9E-49AB-8E80-C8CC3BCC0353}" type="pres">
      <dgm:prSet presAssocID="{4AD6A6C6-CEEA-4935-A236-CE45925F39BD}" presName="sibTrans" presStyleLbl="sibTrans2D1" presStyleIdx="0" presStyleCnt="3"/>
      <dgm:spPr/>
      <dgm:t>
        <a:bodyPr/>
        <a:lstStyle/>
        <a:p>
          <a:endParaRPr lang="ru-RU"/>
        </a:p>
      </dgm:t>
    </dgm:pt>
    <dgm:pt modelId="{090EE990-66C8-46DC-8152-F9EABC2909A9}" type="pres">
      <dgm:prSet presAssocID="{4AD6A6C6-CEEA-4935-A236-CE45925F39BD}" presName="connectorText" presStyleLbl="sibTrans2D1" presStyleIdx="0" presStyleCnt="3"/>
      <dgm:spPr/>
      <dgm:t>
        <a:bodyPr/>
        <a:lstStyle/>
        <a:p>
          <a:endParaRPr lang="ru-RU"/>
        </a:p>
      </dgm:t>
    </dgm:pt>
    <dgm:pt modelId="{C37E920C-643D-4DB1-827B-C5D53CEEF0A2}" type="pres">
      <dgm:prSet presAssocID="{9DC751DE-56D3-456D-977D-2671FC052629}" presName="node" presStyleLbl="node1" presStyleIdx="1" presStyleCnt="4" custScaleX="258508" custScaleY="130557">
        <dgm:presLayoutVars>
          <dgm:bulletEnabled val="1"/>
        </dgm:presLayoutVars>
      </dgm:prSet>
      <dgm:spPr/>
      <dgm:t>
        <a:bodyPr/>
        <a:lstStyle/>
        <a:p>
          <a:endParaRPr lang="ru-RU"/>
        </a:p>
      </dgm:t>
    </dgm:pt>
    <dgm:pt modelId="{2D6580A4-8C47-41A5-89B6-38F1EDBCDEED}" type="pres">
      <dgm:prSet presAssocID="{91E5687D-35B5-40AC-A600-BE5EEC1B195A}" presName="sibTrans" presStyleLbl="sibTrans2D1" presStyleIdx="1" presStyleCnt="3"/>
      <dgm:spPr/>
      <dgm:t>
        <a:bodyPr/>
        <a:lstStyle/>
        <a:p>
          <a:endParaRPr lang="ru-RU"/>
        </a:p>
      </dgm:t>
    </dgm:pt>
    <dgm:pt modelId="{87BFC396-2AC1-42C7-92AE-A550A3C2A430}" type="pres">
      <dgm:prSet presAssocID="{91E5687D-35B5-40AC-A600-BE5EEC1B195A}" presName="connectorText" presStyleLbl="sibTrans2D1" presStyleIdx="1" presStyleCnt="3"/>
      <dgm:spPr/>
      <dgm:t>
        <a:bodyPr/>
        <a:lstStyle/>
        <a:p>
          <a:endParaRPr lang="ru-RU"/>
        </a:p>
      </dgm:t>
    </dgm:pt>
    <dgm:pt modelId="{B504D23B-E01A-4C27-BD30-CB43DFAA29A6}" type="pres">
      <dgm:prSet presAssocID="{C0BB22D8-57ED-42DB-95F6-6681F6EFB380}" presName="node" presStyleLbl="node1" presStyleIdx="2" presStyleCnt="4" custScaleX="258508" custScaleY="130557">
        <dgm:presLayoutVars>
          <dgm:bulletEnabled val="1"/>
        </dgm:presLayoutVars>
      </dgm:prSet>
      <dgm:spPr/>
      <dgm:t>
        <a:bodyPr/>
        <a:lstStyle/>
        <a:p>
          <a:endParaRPr lang="ru-RU"/>
        </a:p>
      </dgm:t>
    </dgm:pt>
    <dgm:pt modelId="{0572923F-8450-45FF-8C6A-C1915BF15C05}" type="pres">
      <dgm:prSet presAssocID="{3C8F36EB-1330-4CCF-9524-407122A14C58}" presName="sibTrans" presStyleLbl="sibTrans2D1" presStyleIdx="2" presStyleCnt="3"/>
      <dgm:spPr/>
      <dgm:t>
        <a:bodyPr/>
        <a:lstStyle/>
        <a:p>
          <a:endParaRPr lang="ru-RU"/>
        </a:p>
      </dgm:t>
    </dgm:pt>
    <dgm:pt modelId="{B72730E7-ABA1-41E5-834F-BAC7E83B689D}" type="pres">
      <dgm:prSet presAssocID="{3C8F36EB-1330-4CCF-9524-407122A14C58}" presName="connectorText" presStyleLbl="sibTrans2D1" presStyleIdx="2" presStyleCnt="3"/>
      <dgm:spPr/>
      <dgm:t>
        <a:bodyPr/>
        <a:lstStyle/>
        <a:p>
          <a:endParaRPr lang="ru-RU"/>
        </a:p>
      </dgm:t>
    </dgm:pt>
    <dgm:pt modelId="{AEC54C17-AD1F-4326-A4FC-299792129D78}" type="pres">
      <dgm:prSet presAssocID="{82595BD0-585B-444D-B3D3-C549096C1343}" presName="node" presStyleLbl="node1" presStyleIdx="3" presStyleCnt="4" custScaleX="258508" custScaleY="130557">
        <dgm:presLayoutVars>
          <dgm:bulletEnabled val="1"/>
        </dgm:presLayoutVars>
      </dgm:prSet>
      <dgm:spPr/>
      <dgm:t>
        <a:bodyPr/>
        <a:lstStyle/>
        <a:p>
          <a:endParaRPr lang="ru-RU"/>
        </a:p>
      </dgm:t>
    </dgm:pt>
  </dgm:ptLst>
  <dgm:cxnLst>
    <dgm:cxn modelId="{82DAE61F-A28F-4D8C-92B5-67DF025C049F}" type="presOf" srcId="{F4E88CE2-AC55-47B7-866B-BD4D740C7F4A}" destId="{7769967E-28A2-4432-A23A-3324176C061A}" srcOrd="0" destOrd="0" presId="urn:microsoft.com/office/officeart/2005/8/layout/process1"/>
    <dgm:cxn modelId="{6A5EF79A-EE00-4221-8542-74BBD66D4F90}" srcId="{E86AC762-27B1-470A-A6EA-2508DB4B1527}" destId="{F4E88CE2-AC55-47B7-866B-BD4D740C7F4A}" srcOrd="0" destOrd="0" parTransId="{47DA4E84-30C0-40D5-9485-B990D44A61E1}" sibTransId="{4AD6A6C6-CEEA-4935-A236-CE45925F39BD}"/>
    <dgm:cxn modelId="{FE61D4B6-0C84-4C5E-A9E3-394169D7E0A0}" type="presOf" srcId="{4AD6A6C6-CEEA-4935-A236-CE45925F39BD}" destId="{090EE990-66C8-46DC-8152-F9EABC2909A9}" srcOrd="1" destOrd="0" presId="urn:microsoft.com/office/officeart/2005/8/layout/process1"/>
    <dgm:cxn modelId="{CFEDB456-A82E-44BE-82F3-19C140A707BE}" srcId="{E86AC762-27B1-470A-A6EA-2508DB4B1527}" destId="{82595BD0-585B-444D-B3D3-C549096C1343}" srcOrd="3" destOrd="0" parTransId="{46B024AA-8A87-4228-8D94-B7A565BC631A}" sibTransId="{6289E57E-681C-41F2-9B2C-B840BDC170FB}"/>
    <dgm:cxn modelId="{B61649EA-03DF-4A50-82CA-8A056A564E86}" srcId="{E86AC762-27B1-470A-A6EA-2508DB4B1527}" destId="{C0BB22D8-57ED-42DB-95F6-6681F6EFB380}" srcOrd="2" destOrd="0" parTransId="{1F95FC55-A43A-4634-832A-4E0AD75D7C4D}" sibTransId="{3C8F36EB-1330-4CCF-9524-407122A14C58}"/>
    <dgm:cxn modelId="{F8999C97-0B21-43E4-AE44-723027B33842}" type="presOf" srcId="{9DC751DE-56D3-456D-977D-2671FC052629}" destId="{C37E920C-643D-4DB1-827B-C5D53CEEF0A2}" srcOrd="0" destOrd="0" presId="urn:microsoft.com/office/officeart/2005/8/layout/process1"/>
    <dgm:cxn modelId="{59C89D4A-A58A-4B6B-9EF9-C25E1758A292}" srcId="{E86AC762-27B1-470A-A6EA-2508DB4B1527}" destId="{9DC751DE-56D3-456D-977D-2671FC052629}" srcOrd="1" destOrd="0" parTransId="{4A69273A-C43B-40B5-ACE2-D019242636F6}" sibTransId="{91E5687D-35B5-40AC-A600-BE5EEC1B195A}"/>
    <dgm:cxn modelId="{9F908F65-2580-44C7-988E-8B99C5BFA315}" type="presOf" srcId="{4AD6A6C6-CEEA-4935-A236-CE45925F39BD}" destId="{7B4B2D1A-DD9E-49AB-8E80-C8CC3BCC0353}" srcOrd="0" destOrd="0" presId="urn:microsoft.com/office/officeart/2005/8/layout/process1"/>
    <dgm:cxn modelId="{66DAF7F6-37BC-4481-BC3E-B77CB298B665}" type="presOf" srcId="{91E5687D-35B5-40AC-A600-BE5EEC1B195A}" destId="{87BFC396-2AC1-42C7-92AE-A550A3C2A430}" srcOrd="1" destOrd="0" presId="urn:microsoft.com/office/officeart/2005/8/layout/process1"/>
    <dgm:cxn modelId="{43A7D00A-7AEA-4A97-95D6-C74A4F349114}" type="presOf" srcId="{91E5687D-35B5-40AC-A600-BE5EEC1B195A}" destId="{2D6580A4-8C47-41A5-89B6-38F1EDBCDEED}" srcOrd="0" destOrd="0" presId="urn:microsoft.com/office/officeart/2005/8/layout/process1"/>
    <dgm:cxn modelId="{479BCAA7-8421-4755-95DA-134772D9E519}" type="presOf" srcId="{E86AC762-27B1-470A-A6EA-2508DB4B1527}" destId="{6458BBCD-1904-4B86-8317-11269D693713}" srcOrd="0" destOrd="0" presId="urn:microsoft.com/office/officeart/2005/8/layout/process1"/>
    <dgm:cxn modelId="{7D893370-A0EE-45CD-B635-B4621B020184}" type="presOf" srcId="{82595BD0-585B-444D-B3D3-C549096C1343}" destId="{AEC54C17-AD1F-4326-A4FC-299792129D78}" srcOrd="0" destOrd="0" presId="urn:microsoft.com/office/officeart/2005/8/layout/process1"/>
    <dgm:cxn modelId="{361D4389-720B-4714-94FC-B8BB89626F7E}" type="presOf" srcId="{3C8F36EB-1330-4CCF-9524-407122A14C58}" destId="{B72730E7-ABA1-41E5-834F-BAC7E83B689D}" srcOrd="1" destOrd="0" presId="urn:microsoft.com/office/officeart/2005/8/layout/process1"/>
    <dgm:cxn modelId="{FC8ECA7D-873B-4854-9AC0-03F83A061036}" type="presOf" srcId="{C0BB22D8-57ED-42DB-95F6-6681F6EFB380}" destId="{B504D23B-E01A-4C27-BD30-CB43DFAA29A6}" srcOrd="0" destOrd="0" presId="urn:microsoft.com/office/officeart/2005/8/layout/process1"/>
    <dgm:cxn modelId="{E09E8D68-BBD9-443A-B425-F57BE989521C}" type="presOf" srcId="{3C8F36EB-1330-4CCF-9524-407122A14C58}" destId="{0572923F-8450-45FF-8C6A-C1915BF15C05}" srcOrd="0" destOrd="0" presId="urn:microsoft.com/office/officeart/2005/8/layout/process1"/>
    <dgm:cxn modelId="{5E0A9D83-FD1F-452E-904D-36B1C2474E04}" type="presParOf" srcId="{6458BBCD-1904-4B86-8317-11269D693713}" destId="{7769967E-28A2-4432-A23A-3324176C061A}" srcOrd="0" destOrd="0" presId="urn:microsoft.com/office/officeart/2005/8/layout/process1"/>
    <dgm:cxn modelId="{50881E49-F6F3-40CD-80A6-D6DF9273253F}" type="presParOf" srcId="{6458BBCD-1904-4B86-8317-11269D693713}" destId="{7B4B2D1A-DD9E-49AB-8E80-C8CC3BCC0353}" srcOrd="1" destOrd="0" presId="urn:microsoft.com/office/officeart/2005/8/layout/process1"/>
    <dgm:cxn modelId="{3A91709A-C80C-4041-AEF5-0798AE12AC76}" type="presParOf" srcId="{7B4B2D1A-DD9E-49AB-8E80-C8CC3BCC0353}" destId="{090EE990-66C8-46DC-8152-F9EABC2909A9}" srcOrd="0" destOrd="0" presId="urn:microsoft.com/office/officeart/2005/8/layout/process1"/>
    <dgm:cxn modelId="{05E4BCF5-5603-4F25-921B-2D0DECD1B840}" type="presParOf" srcId="{6458BBCD-1904-4B86-8317-11269D693713}" destId="{C37E920C-643D-4DB1-827B-C5D53CEEF0A2}" srcOrd="2" destOrd="0" presId="urn:microsoft.com/office/officeart/2005/8/layout/process1"/>
    <dgm:cxn modelId="{3C49789E-ADEB-4417-B93E-72F812567254}" type="presParOf" srcId="{6458BBCD-1904-4B86-8317-11269D693713}" destId="{2D6580A4-8C47-41A5-89B6-38F1EDBCDEED}" srcOrd="3" destOrd="0" presId="urn:microsoft.com/office/officeart/2005/8/layout/process1"/>
    <dgm:cxn modelId="{271B69C5-54F5-4F96-ABF0-D95507353632}" type="presParOf" srcId="{2D6580A4-8C47-41A5-89B6-38F1EDBCDEED}" destId="{87BFC396-2AC1-42C7-92AE-A550A3C2A430}" srcOrd="0" destOrd="0" presId="urn:microsoft.com/office/officeart/2005/8/layout/process1"/>
    <dgm:cxn modelId="{A4CAB018-9A22-4A6E-B959-C283C189A7E5}" type="presParOf" srcId="{6458BBCD-1904-4B86-8317-11269D693713}" destId="{B504D23B-E01A-4C27-BD30-CB43DFAA29A6}" srcOrd="4" destOrd="0" presId="urn:microsoft.com/office/officeart/2005/8/layout/process1"/>
    <dgm:cxn modelId="{7E19015B-237E-4C9B-987E-375F2D498D17}" type="presParOf" srcId="{6458BBCD-1904-4B86-8317-11269D693713}" destId="{0572923F-8450-45FF-8C6A-C1915BF15C05}" srcOrd="5" destOrd="0" presId="urn:microsoft.com/office/officeart/2005/8/layout/process1"/>
    <dgm:cxn modelId="{E1909F62-6F9D-418F-B8D2-790E589D6275}" type="presParOf" srcId="{0572923F-8450-45FF-8C6A-C1915BF15C05}" destId="{B72730E7-ABA1-41E5-834F-BAC7E83B689D}" srcOrd="0" destOrd="0" presId="urn:microsoft.com/office/officeart/2005/8/layout/process1"/>
    <dgm:cxn modelId="{B5EF4131-9855-4440-9D0C-27B3C16D13B2}" type="presParOf" srcId="{6458BBCD-1904-4B86-8317-11269D693713}" destId="{AEC54C17-AD1F-4326-A4FC-299792129D78}"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5BF551D-040D-4137-A476-8DE0D7A8DC9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ru-RU"/>
        </a:p>
      </dgm:t>
    </dgm:pt>
    <dgm:pt modelId="{AD0A89DC-3C2F-4BE1-92F8-1E88863FB746}">
      <dgm:prSet phldrT="[Текст]" custT="1"/>
      <dgm:spPr>
        <a:solidFill>
          <a:schemeClr val="accent6">
            <a:lumMod val="20000"/>
            <a:lumOff val="80000"/>
          </a:schemeClr>
        </a:solidFill>
      </dgm:spPr>
      <dgm:t>
        <a:bodyPr/>
        <a:lstStyle/>
        <a:p>
          <a:r>
            <a:rPr lang="ru-RU" sz="1200" b="1" dirty="0" smtClean="0">
              <a:latin typeface="Arial" panose="020B0604020202020204" pitchFamily="34" charset="0"/>
              <a:cs typeface="Arial" panose="020B0604020202020204" pitchFamily="34" charset="0"/>
            </a:rPr>
            <a:t>Способы и технологии переработки птичьего  помета</a:t>
          </a:r>
          <a:endParaRPr lang="ru-RU" sz="1200" b="1" dirty="0">
            <a:latin typeface="Arial" panose="020B0604020202020204" pitchFamily="34" charset="0"/>
            <a:cs typeface="Arial" panose="020B0604020202020204" pitchFamily="34" charset="0"/>
          </a:endParaRPr>
        </a:p>
      </dgm:t>
    </dgm:pt>
    <dgm:pt modelId="{5AF9F969-2A91-4035-B03D-B0B570FF658D}" type="parTrans" cxnId="{30ED8B52-E6F7-47D8-8AA5-22A1D1A8E788}">
      <dgm:prSet/>
      <dgm:spPr/>
      <dgm:t>
        <a:bodyPr/>
        <a:lstStyle/>
        <a:p>
          <a:endParaRPr lang="ru-RU" sz="1200">
            <a:latin typeface="Arial" panose="020B0604020202020204" pitchFamily="34" charset="0"/>
            <a:cs typeface="Arial" panose="020B0604020202020204" pitchFamily="34" charset="0"/>
          </a:endParaRPr>
        </a:p>
      </dgm:t>
    </dgm:pt>
    <dgm:pt modelId="{FCE1383D-6C07-4927-8160-67EFAF593847}" type="sibTrans" cxnId="{30ED8B52-E6F7-47D8-8AA5-22A1D1A8E788}">
      <dgm:prSet/>
      <dgm:spPr/>
      <dgm:t>
        <a:bodyPr/>
        <a:lstStyle/>
        <a:p>
          <a:endParaRPr lang="ru-RU" sz="1200">
            <a:latin typeface="Arial" panose="020B0604020202020204" pitchFamily="34" charset="0"/>
            <a:cs typeface="Arial" panose="020B0604020202020204" pitchFamily="34" charset="0"/>
          </a:endParaRPr>
        </a:p>
      </dgm:t>
    </dgm:pt>
    <dgm:pt modelId="{1448E2FD-C8A8-46F3-9420-DC9183EEBF0F}">
      <dgm:prSet phldrT="[Текст]" custT="1"/>
      <dgm:spPr>
        <a:solidFill>
          <a:schemeClr val="accent2">
            <a:lumMod val="60000"/>
            <a:lumOff val="40000"/>
          </a:schemeClr>
        </a:solidFill>
      </dgm:spPr>
      <dgm:t>
        <a:bodyPr/>
        <a:lstStyle/>
        <a:p>
          <a:r>
            <a:rPr lang="ru-RU" sz="1200" b="1" dirty="0" smtClean="0">
              <a:latin typeface="Arial" panose="020B0604020202020204" pitchFamily="34" charset="0"/>
              <a:cs typeface="Arial" panose="020B0604020202020204" pitchFamily="34" charset="0"/>
            </a:rPr>
            <a:t>Биологические </a:t>
          </a:r>
        </a:p>
        <a:p>
          <a:r>
            <a:rPr lang="ru-RU" sz="1200" b="1" dirty="0" smtClean="0">
              <a:latin typeface="Arial" panose="020B0604020202020204" pitchFamily="34" charset="0"/>
              <a:cs typeface="Arial" panose="020B0604020202020204" pitchFamily="34" charset="0"/>
            </a:rPr>
            <a:t>способы</a:t>
          </a:r>
          <a:endParaRPr lang="ru-RU" sz="1200" b="1" dirty="0">
            <a:latin typeface="Arial" panose="020B0604020202020204" pitchFamily="34" charset="0"/>
            <a:cs typeface="Arial" panose="020B0604020202020204" pitchFamily="34" charset="0"/>
          </a:endParaRPr>
        </a:p>
      </dgm:t>
    </dgm:pt>
    <dgm:pt modelId="{ECE3BBB5-B96E-4127-8333-955772D052C5}" type="parTrans" cxnId="{276A26AF-0823-40BA-84FE-3DF8ADAA7F3D}">
      <dgm:prSet/>
      <dgm:spPr/>
      <dgm:t>
        <a:bodyPr/>
        <a:lstStyle/>
        <a:p>
          <a:endParaRPr lang="ru-RU" sz="1200">
            <a:latin typeface="Arial" panose="020B0604020202020204" pitchFamily="34" charset="0"/>
            <a:cs typeface="Arial" panose="020B0604020202020204" pitchFamily="34" charset="0"/>
          </a:endParaRPr>
        </a:p>
      </dgm:t>
    </dgm:pt>
    <dgm:pt modelId="{A4E726E2-4141-4833-A3EB-1C268F71FE6A}" type="sibTrans" cxnId="{276A26AF-0823-40BA-84FE-3DF8ADAA7F3D}">
      <dgm:prSet/>
      <dgm:spPr/>
      <dgm:t>
        <a:bodyPr/>
        <a:lstStyle/>
        <a:p>
          <a:endParaRPr lang="ru-RU" sz="1200">
            <a:latin typeface="Arial" panose="020B0604020202020204" pitchFamily="34" charset="0"/>
            <a:cs typeface="Arial" panose="020B0604020202020204" pitchFamily="34" charset="0"/>
          </a:endParaRPr>
        </a:p>
      </dgm:t>
    </dgm:pt>
    <dgm:pt modelId="{B98712C2-DA63-4103-8E39-860D56CD2821}">
      <dgm:prSet phldrT="[Текст]" custT="1"/>
      <dgm:spPr>
        <a:solidFill>
          <a:schemeClr val="accent2">
            <a:lumMod val="60000"/>
            <a:lumOff val="40000"/>
          </a:schemeClr>
        </a:solidFill>
      </dgm:spPr>
      <dgm:t>
        <a:bodyPr/>
        <a:lstStyle/>
        <a:p>
          <a:pPr algn="l"/>
          <a:r>
            <a:rPr lang="ru-RU" sz="1200" b="1" dirty="0" smtClean="0">
              <a:latin typeface="Arial" panose="020B0604020202020204" pitchFamily="34" charset="0"/>
              <a:cs typeface="Arial" panose="020B0604020202020204" pitchFamily="34" charset="0"/>
            </a:rPr>
            <a:t>Длительное выдерживание (применяется сегодня)</a:t>
          </a:r>
          <a:endParaRPr lang="ru-RU" sz="1200" b="1" dirty="0">
            <a:latin typeface="Arial" panose="020B0604020202020204" pitchFamily="34" charset="0"/>
            <a:cs typeface="Arial" panose="020B0604020202020204" pitchFamily="34" charset="0"/>
          </a:endParaRPr>
        </a:p>
      </dgm:t>
    </dgm:pt>
    <dgm:pt modelId="{0A928D1C-0B18-412D-8E3E-E0FA04AC845E}" type="parTrans" cxnId="{87958B15-52D3-4BC2-8740-C52BD2DDB4B4}">
      <dgm:prSet/>
      <dgm:spPr/>
      <dgm:t>
        <a:bodyPr/>
        <a:lstStyle/>
        <a:p>
          <a:endParaRPr lang="ru-RU" sz="1200">
            <a:latin typeface="Arial" panose="020B0604020202020204" pitchFamily="34" charset="0"/>
            <a:cs typeface="Arial" panose="020B0604020202020204" pitchFamily="34" charset="0"/>
          </a:endParaRPr>
        </a:p>
      </dgm:t>
    </dgm:pt>
    <dgm:pt modelId="{DAB1E845-C6C9-44E1-8465-3C77997B549F}" type="sibTrans" cxnId="{87958B15-52D3-4BC2-8740-C52BD2DDB4B4}">
      <dgm:prSet/>
      <dgm:spPr/>
      <dgm:t>
        <a:bodyPr/>
        <a:lstStyle/>
        <a:p>
          <a:endParaRPr lang="ru-RU" sz="1200">
            <a:latin typeface="Arial" panose="020B0604020202020204" pitchFamily="34" charset="0"/>
            <a:cs typeface="Arial" panose="020B0604020202020204" pitchFamily="34" charset="0"/>
          </a:endParaRPr>
        </a:p>
      </dgm:t>
    </dgm:pt>
    <dgm:pt modelId="{B3017355-39A0-418C-9759-917F1668D034}">
      <dgm:prSet phldrT="[Текст]" custT="1"/>
      <dgm:spPr/>
      <dgm:t>
        <a:bodyPr/>
        <a:lstStyle/>
        <a:p>
          <a:pPr algn="l"/>
          <a:r>
            <a:rPr lang="ru-RU" sz="1200" dirty="0">
              <a:latin typeface="Arial" panose="020B0604020202020204" pitchFamily="34" charset="0"/>
              <a:cs typeface="Arial" panose="020B0604020202020204" pitchFamily="34" charset="0"/>
            </a:rPr>
            <a:t>Пассивное компостирование в буртах</a:t>
          </a:r>
        </a:p>
      </dgm:t>
    </dgm:pt>
    <dgm:pt modelId="{7FBF0135-3ED7-4FD3-82CF-3CBC32CF4A8C}" type="parTrans" cxnId="{5E07649C-4A7C-4DF5-8E64-8AC41193C577}">
      <dgm:prSet/>
      <dgm:spPr/>
      <dgm:t>
        <a:bodyPr/>
        <a:lstStyle/>
        <a:p>
          <a:endParaRPr lang="ru-RU" sz="1200">
            <a:latin typeface="Arial" panose="020B0604020202020204" pitchFamily="34" charset="0"/>
            <a:cs typeface="Arial" panose="020B0604020202020204" pitchFamily="34" charset="0"/>
          </a:endParaRPr>
        </a:p>
      </dgm:t>
    </dgm:pt>
    <dgm:pt modelId="{A625C680-643B-43FB-8F95-69B393ACF501}" type="sibTrans" cxnId="{5E07649C-4A7C-4DF5-8E64-8AC41193C577}">
      <dgm:prSet/>
      <dgm:spPr/>
      <dgm:t>
        <a:bodyPr/>
        <a:lstStyle/>
        <a:p>
          <a:endParaRPr lang="ru-RU" sz="1200">
            <a:latin typeface="Arial" panose="020B0604020202020204" pitchFamily="34" charset="0"/>
            <a:cs typeface="Arial" panose="020B0604020202020204" pitchFamily="34" charset="0"/>
          </a:endParaRPr>
        </a:p>
      </dgm:t>
    </dgm:pt>
    <dgm:pt modelId="{1A2FFE38-2092-4D84-B61D-C22E4C9C0C03}">
      <dgm:prSet phldrT="[Текст]" custT="1"/>
      <dgm:spPr>
        <a:solidFill>
          <a:srgbClr val="FFC000"/>
        </a:solidFill>
      </dgm:spPr>
      <dgm:t>
        <a:bodyPr/>
        <a:lstStyle/>
        <a:p>
          <a:r>
            <a:rPr lang="ru-RU" sz="1200" b="1" dirty="0" smtClean="0">
              <a:latin typeface="Arial" panose="020B0604020202020204" pitchFamily="34" charset="0"/>
              <a:cs typeface="Arial" panose="020B0604020202020204" pitchFamily="34" charset="0"/>
            </a:rPr>
            <a:t>Физические </a:t>
          </a:r>
        </a:p>
        <a:p>
          <a:r>
            <a:rPr lang="ru-RU" sz="1200" b="1" dirty="0" smtClean="0">
              <a:latin typeface="Arial" panose="020B0604020202020204" pitchFamily="34" charset="0"/>
              <a:cs typeface="Arial" panose="020B0604020202020204" pitchFamily="34" charset="0"/>
            </a:rPr>
            <a:t>способы</a:t>
          </a:r>
          <a:endParaRPr lang="ru-RU" sz="1200" b="1" dirty="0">
            <a:latin typeface="Arial" panose="020B0604020202020204" pitchFamily="34" charset="0"/>
            <a:cs typeface="Arial" panose="020B0604020202020204" pitchFamily="34" charset="0"/>
          </a:endParaRPr>
        </a:p>
      </dgm:t>
    </dgm:pt>
    <dgm:pt modelId="{F940621D-BC5D-4F8C-82DF-9DEC6FB75713}" type="parTrans" cxnId="{CC741EE6-1864-42AE-957F-283E61B17BD8}">
      <dgm:prSet/>
      <dgm:spPr/>
      <dgm:t>
        <a:bodyPr/>
        <a:lstStyle/>
        <a:p>
          <a:endParaRPr lang="ru-RU" sz="1200">
            <a:latin typeface="Arial" panose="020B0604020202020204" pitchFamily="34" charset="0"/>
            <a:cs typeface="Arial" panose="020B0604020202020204" pitchFamily="34" charset="0"/>
          </a:endParaRPr>
        </a:p>
      </dgm:t>
    </dgm:pt>
    <dgm:pt modelId="{2BCEF860-9114-443D-B5FD-2B102CAE0204}" type="sibTrans" cxnId="{CC741EE6-1864-42AE-957F-283E61B17BD8}">
      <dgm:prSet/>
      <dgm:spPr/>
      <dgm:t>
        <a:bodyPr/>
        <a:lstStyle/>
        <a:p>
          <a:endParaRPr lang="ru-RU" sz="1200">
            <a:latin typeface="Arial" panose="020B0604020202020204" pitchFamily="34" charset="0"/>
            <a:cs typeface="Arial" panose="020B0604020202020204" pitchFamily="34" charset="0"/>
          </a:endParaRPr>
        </a:p>
      </dgm:t>
    </dgm:pt>
    <dgm:pt modelId="{5E78E275-43DC-42CF-8E62-0F2631E338B1}">
      <dgm:prSet phldrT="[Текст]" custT="1"/>
      <dgm:spPr>
        <a:solidFill>
          <a:srgbClr val="FFC000"/>
        </a:solidFill>
      </dgm:spPr>
      <dgm:t>
        <a:bodyPr/>
        <a:lstStyle/>
        <a:p>
          <a:pPr algn="l"/>
          <a:r>
            <a:rPr lang="ru-RU" sz="1200" b="1" dirty="0" smtClean="0">
              <a:latin typeface="Arial" panose="020B0604020202020204" pitchFamily="34" charset="0"/>
              <a:cs typeface="Arial" panose="020B0604020202020204" pitchFamily="34" charset="0"/>
            </a:rPr>
            <a:t>Термическая сушка (предлагается проектом)</a:t>
          </a:r>
          <a:endParaRPr lang="ru-RU" sz="1200" b="1" dirty="0">
            <a:latin typeface="Arial" panose="020B0604020202020204" pitchFamily="34" charset="0"/>
            <a:cs typeface="Arial" panose="020B0604020202020204" pitchFamily="34" charset="0"/>
          </a:endParaRPr>
        </a:p>
      </dgm:t>
    </dgm:pt>
    <dgm:pt modelId="{37CA736E-6F2E-4982-BDA7-FD659E0570B4}" type="parTrans" cxnId="{6E64E242-0250-4FEE-A886-9C3461DE95CB}">
      <dgm:prSet/>
      <dgm:spPr/>
      <dgm:t>
        <a:bodyPr/>
        <a:lstStyle/>
        <a:p>
          <a:endParaRPr lang="ru-RU" sz="1200">
            <a:latin typeface="Arial" panose="020B0604020202020204" pitchFamily="34" charset="0"/>
            <a:cs typeface="Arial" panose="020B0604020202020204" pitchFamily="34" charset="0"/>
          </a:endParaRPr>
        </a:p>
      </dgm:t>
    </dgm:pt>
    <dgm:pt modelId="{2AC73186-EE24-4F0F-8F06-80607EB22C88}" type="sibTrans" cxnId="{6E64E242-0250-4FEE-A886-9C3461DE95CB}">
      <dgm:prSet/>
      <dgm:spPr/>
      <dgm:t>
        <a:bodyPr/>
        <a:lstStyle/>
        <a:p>
          <a:endParaRPr lang="ru-RU" sz="1200">
            <a:latin typeface="Arial" panose="020B0604020202020204" pitchFamily="34" charset="0"/>
            <a:cs typeface="Arial" panose="020B0604020202020204" pitchFamily="34" charset="0"/>
          </a:endParaRPr>
        </a:p>
      </dgm:t>
    </dgm:pt>
    <dgm:pt modelId="{E98AFBB3-2EFD-4C8E-B62B-B987D029D51B}">
      <dgm:prSet custT="1"/>
      <dgm:spPr/>
      <dgm:t>
        <a:bodyPr/>
        <a:lstStyle/>
        <a:p>
          <a:pPr algn="l"/>
          <a:r>
            <a:rPr lang="ru-RU" sz="1200">
              <a:latin typeface="Arial" panose="020B0604020202020204" pitchFamily="34" charset="0"/>
              <a:cs typeface="Arial" panose="020B0604020202020204" pitchFamily="34" charset="0"/>
            </a:rPr>
            <a:t>Активное компостирование в буртах</a:t>
          </a:r>
          <a:endParaRPr lang="ru-RU" sz="1200" dirty="0">
            <a:latin typeface="Arial" panose="020B0604020202020204" pitchFamily="34" charset="0"/>
            <a:cs typeface="Arial" panose="020B0604020202020204" pitchFamily="34" charset="0"/>
          </a:endParaRPr>
        </a:p>
      </dgm:t>
    </dgm:pt>
    <dgm:pt modelId="{5F137854-3790-4997-8B9C-AC1C75153039}" type="parTrans" cxnId="{26340533-2059-4754-AC73-F34BD34C8411}">
      <dgm:prSet/>
      <dgm:spPr/>
      <dgm:t>
        <a:bodyPr/>
        <a:lstStyle/>
        <a:p>
          <a:endParaRPr lang="ru-RU" sz="1200">
            <a:latin typeface="Arial" panose="020B0604020202020204" pitchFamily="34" charset="0"/>
            <a:cs typeface="Arial" panose="020B0604020202020204" pitchFamily="34" charset="0"/>
          </a:endParaRPr>
        </a:p>
      </dgm:t>
    </dgm:pt>
    <dgm:pt modelId="{7D4D3386-4DDB-446B-8323-23ED4CAA2CC2}" type="sibTrans" cxnId="{26340533-2059-4754-AC73-F34BD34C8411}">
      <dgm:prSet/>
      <dgm:spPr/>
      <dgm:t>
        <a:bodyPr/>
        <a:lstStyle/>
        <a:p>
          <a:endParaRPr lang="ru-RU" sz="1200">
            <a:latin typeface="Arial" panose="020B0604020202020204" pitchFamily="34" charset="0"/>
            <a:cs typeface="Arial" panose="020B0604020202020204" pitchFamily="34" charset="0"/>
          </a:endParaRPr>
        </a:p>
      </dgm:t>
    </dgm:pt>
    <dgm:pt modelId="{080948FA-5123-4010-A52C-2C19E3A0CC24}">
      <dgm:prSet custT="1"/>
      <dgm:spPr/>
      <dgm:t>
        <a:bodyPr/>
        <a:lstStyle/>
        <a:p>
          <a:pPr algn="l"/>
          <a:r>
            <a:rPr lang="ru-RU" sz="1200" dirty="0" err="1" smtClean="0">
              <a:latin typeface="Arial" panose="020B0604020202020204" pitchFamily="34" charset="0"/>
              <a:cs typeface="Arial" panose="020B0604020202020204" pitchFamily="34" charset="0"/>
            </a:rPr>
            <a:t>Вермикультура</a:t>
          </a:r>
          <a:endParaRPr lang="ru-RU" sz="1200" dirty="0">
            <a:latin typeface="Arial" panose="020B0604020202020204" pitchFamily="34" charset="0"/>
            <a:cs typeface="Arial" panose="020B0604020202020204" pitchFamily="34" charset="0"/>
          </a:endParaRPr>
        </a:p>
      </dgm:t>
    </dgm:pt>
    <dgm:pt modelId="{A2883BA9-0343-45F7-A138-D03B0ED374E4}" type="parTrans" cxnId="{8B69CEBE-7CAF-4584-B702-F87E6DA85B1B}">
      <dgm:prSet/>
      <dgm:spPr/>
      <dgm:t>
        <a:bodyPr/>
        <a:lstStyle/>
        <a:p>
          <a:endParaRPr lang="ru-RU" sz="1200">
            <a:latin typeface="Arial" panose="020B0604020202020204" pitchFamily="34" charset="0"/>
            <a:cs typeface="Arial" panose="020B0604020202020204" pitchFamily="34" charset="0"/>
          </a:endParaRPr>
        </a:p>
      </dgm:t>
    </dgm:pt>
    <dgm:pt modelId="{4AEAC851-54AC-4DED-BB86-6B990A75BFC2}" type="sibTrans" cxnId="{8B69CEBE-7CAF-4584-B702-F87E6DA85B1B}">
      <dgm:prSet/>
      <dgm:spPr/>
      <dgm:t>
        <a:bodyPr/>
        <a:lstStyle/>
        <a:p>
          <a:endParaRPr lang="ru-RU" sz="1200">
            <a:latin typeface="Arial" panose="020B0604020202020204" pitchFamily="34" charset="0"/>
            <a:cs typeface="Arial" panose="020B0604020202020204" pitchFamily="34" charset="0"/>
          </a:endParaRPr>
        </a:p>
      </dgm:t>
    </dgm:pt>
    <dgm:pt modelId="{0C578B29-4767-4CA5-AEBB-39CD04E4E33E}">
      <dgm:prSet custT="1"/>
      <dgm:spPr/>
      <dgm:t>
        <a:bodyPr/>
        <a:lstStyle/>
        <a:p>
          <a:pPr algn="l"/>
          <a:r>
            <a:rPr lang="ru-RU" sz="1200" dirty="0" smtClean="0">
              <a:latin typeface="Arial" panose="020B0604020202020204" pitchFamily="34" charset="0"/>
              <a:cs typeface="Arial" panose="020B0604020202020204" pitchFamily="34" charset="0"/>
            </a:rPr>
            <a:t>Вакуумная сушка</a:t>
          </a:r>
          <a:endParaRPr lang="ru-RU" sz="1200" dirty="0">
            <a:latin typeface="Arial" panose="020B0604020202020204" pitchFamily="34" charset="0"/>
            <a:cs typeface="Arial" panose="020B0604020202020204" pitchFamily="34" charset="0"/>
          </a:endParaRPr>
        </a:p>
      </dgm:t>
    </dgm:pt>
    <dgm:pt modelId="{2895FBC7-2361-44F9-B358-2864A4C1AAE2}" type="parTrans" cxnId="{E3F7E9CA-3B0E-4776-8B07-AB4F7F479799}">
      <dgm:prSet/>
      <dgm:spPr/>
      <dgm:t>
        <a:bodyPr/>
        <a:lstStyle/>
        <a:p>
          <a:endParaRPr lang="ru-RU" sz="1200">
            <a:latin typeface="Arial" panose="020B0604020202020204" pitchFamily="34" charset="0"/>
            <a:cs typeface="Arial" panose="020B0604020202020204" pitchFamily="34" charset="0"/>
          </a:endParaRPr>
        </a:p>
      </dgm:t>
    </dgm:pt>
    <dgm:pt modelId="{A88D783E-8647-4981-9A3A-5A5CFBE22D88}" type="sibTrans" cxnId="{E3F7E9CA-3B0E-4776-8B07-AB4F7F479799}">
      <dgm:prSet/>
      <dgm:spPr/>
      <dgm:t>
        <a:bodyPr/>
        <a:lstStyle/>
        <a:p>
          <a:endParaRPr lang="ru-RU" sz="1200">
            <a:latin typeface="Arial" panose="020B0604020202020204" pitchFamily="34" charset="0"/>
            <a:cs typeface="Arial" panose="020B0604020202020204" pitchFamily="34" charset="0"/>
          </a:endParaRPr>
        </a:p>
      </dgm:t>
    </dgm:pt>
    <dgm:pt modelId="{31EEF056-8446-4132-9C24-39DB875841BE}">
      <dgm:prSet custT="1"/>
      <dgm:spPr/>
      <dgm:t>
        <a:bodyPr/>
        <a:lstStyle/>
        <a:p>
          <a:pPr algn="l"/>
          <a:r>
            <a:rPr lang="ru-RU" sz="1200" dirty="0" smtClean="0">
              <a:latin typeface="Arial" panose="020B0604020202020204" pitchFamily="34" charset="0"/>
              <a:cs typeface="Arial" panose="020B0604020202020204" pitchFamily="34" charset="0"/>
            </a:rPr>
            <a:t>Сжигание</a:t>
          </a:r>
          <a:endParaRPr lang="ru-RU" sz="1200" dirty="0">
            <a:latin typeface="Arial" panose="020B0604020202020204" pitchFamily="34" charset="0"/>
            <a:cs typeface="Arial" panose="020B0604020202020204" pitchFamily="34" charset="0"/>
          </a:endParaRPr>
        </a:p>
      </dgm:t>
    </dgm:pt>
    <dgm:pt modelId="{5D225ABA-89A0-48D9-96E8-400CE91196BE}" type="parTrans" cxnId="{FC152AD1-4BBA-405B-9F16-3601C3A1FB30}">
      <dgm:prSet/>
      <dgm:spPr/>
      <dgm:t>
        <a:bodyPr/>
        <a:lstStyle/>
        <a:p>
          <a:endParaRPr lang="ru-RU" sz="1200">
            <a:latin typeface="Arial" panose="020B0604020202020204" pitchFamily="34" charset="0"/>
            <a:cs typeface="Arial" panose="020B0604020202020204" pitchFamily="34" charset="0"/>
          </a:endParaRPr>
        </a:p>
      </dgm:t>
    </dgm:pt>
    <dgm:pt modelId="{E968C1F6-F8CC-456F-852D-E7D6547117B3}" type="sibTrans" cxnId="{FC152AD1-4BBA-405B-9F16-3601C3A1FB30}">
      <dgm:prSet/>
      <dgm:spPr/>
      <dgm:t>
        <a:bodyPr/>
        <a:lstStyle/>
        <a:p>
          <a:endParaRPr lang="ru-RU" sz="1200">
            <a:latin typeface="Arial" panose="020B0604020202020204" pitchFamily="34" charset="0"/>
            <a:cs typeface="Arial" panose="020B0604020202020204" pitchFamily="34" charset="0"/>
          </a:endParaRPr>
        </a:p>
      </dgm:t>
    </dgm:pt>
    <dgm:pt modelId="{58B04A20-D31C-4790-B68D-0A571C498584}">
      <dgm:prSet custT="1"/>
      <dgm:spPr/>
      <dgm:t>
        <a:bodyPr/>
        <a:lstStyle/>
        <a:p>
          <a:pPr algn="l"/>
          <a:r>
            <a:rPr lang="ru-RU" sz="1200">
              <a:latin typeface="Arial" panose="020B0604020202020204" pitchFamily="34" charset="0"/>
              <a:cs typeface="Arial" panose="020B0604020202020204" pitchFamily="34" charset="0"/>
            </a:rPr>
            <a:t>Биоферментация в установках камерного типа</a:t>
          </a:r>
        </a:p>
      </dgm:t>
    </dgm:pt>
    <dgm:pt modelId="{79D82403-BA5E-4E58-8DB5-A4FA7442EE2C}" type="parTrans" cxnId="{A125008C-FFA6-40E2-9BFB-E70568BDAF34}">
      <dgm:prSet/>
      <dgm:spPr/>
      <dgm:t>
        <a:bodyPr/>
        <a:lstStyle/>
        <a:p>
          <a:endParaRPr lang="ru-RU" sz="1200">
            <a:latin typeface="Arial" panose="020B0604020202020204" pitchFamily="34" charset="0"/>
            <a:cs typeface="Arial" panose="020B0604020202020204" pitchFamily="34" charset="0"/>
          </a:endParaRPr>
        </a:p>
      </dgm:t>
    </dgm:pt>
    <dgm:pt modelId="{F1FCEC53-FB36-4E0A-99C4-2713313164ED}" type="sibTrans" cxnId="{A125008C-FFA6-40E2-9BFB-E70568BDAF34}">
      <dgm:prSet/>
      <dgm:spPr/>
      <dgm:t>
        <a:bodyPr/>
        <a:lstStyle/>
        <a:p>
          <a:endParaRPr lang="ru-RU" sz="1200">
            <a:latin typeface="Arial" panose="020B0604020202020204" pitchFamily="34" charset="0"/>
            <a:cs typeface="Arial" panose="020B0604020202020204" pitchFamily="34" charset="0"/>
          </a:endParaRPr>
        </a:p>
      </dgm:t>
    </dgm:pt>
    <dgm:pt modelId="{A8E152AC-C2CD-414C-AF66-8B022C2D3978}">
      <dgm:prSet custT="1"/>
      <dgm:spPr/>
      <dgm:t>
        <a:bodyPr/>
        <a:lstStyle/>
        <a:p>
          <a:pPr algn="l"/>
          <a:r>
            <a:rPr lang="ru-RU" sz="1200">
              <a:latin typeface="Arial" panose="020B0604020202020204" pitchFamily="34" charset="0"/>
              <a:cs typeface="Arial" panose="020B0604020202020204" pitchFamily="34" charset="0"/>
            </a:rPr>
            <a:t>Биоферментации в установках барабанного типа</a:t>
          </a:r>
        </a:p>
      </dgm:t>
    </dgm:pt>
    <dgm:pt modelId="{F1B19C94-C551-4F10-BBE7-7C7AA501A99E}" type="parTrans" cxnId="{E0B7FA36-36D1-4530-8155-461F3E313B3A}">
      <dgm:prSet/>
      <dgm:spPr/>
      <dgm:t>
        <a:bodyPr/>
        <a:lstStyle/>
        <a:p>
          <a:endParaRPr lang="ru-RU" sz="1200">
            <a:latin typeface="Arial" panose="020B0604020202020204" pitchFamily="34" charset="0"/>
            <a:cs typeface="Arial" panose="020B0604020202020204" pitchFamily="34" charset="0"/>
          </a:endParaRPr>
        </a:p>
      </dgm:t>
    </dgm:pt>
    <dgm:pt modelId="{940B6B89-F75E-4A55-A09B-3FADD09FC29C}" type="sibTrans" cxnId="{E0B7FA36-36D1-4530-8155-461F3E313B3A}">
      <dgm:prSet/>
      <dgm:spPr/>
      <dgm:t>
        <a:bodyPr/>
        <a:lstStyle/>
        <a:p>
          <a:endParaRPr lang="ru-RU" sz="1200">
            <a:latin typeface="Arial" panose="020B0604020202020204" pitchFamily="34" charset="0"/>
            <a:cs typeface="Arial" panose="020B0604020202020204" pitchFamily="34" charset="0"/>
          </a:endParaRPr>
        </a:p>
      </dgm:t>
    </dgm:pt>
    <dgm:pt modelId="{43C5F907-A2F3-4380-B8A8-2B912B3F4DF5}">
      <dgm:prSet custT="1"/>
      <dgm:spPr/>
      <dgm:t>
        <a:bodyPr/>
        <a:lstStyle/>
        <a:p>
          <a:pPr algn="l"/>
          <a:r>
            <a:rPr lang="ru-RU" sz="1200">
              <a:latin typeface="Arial" panose="020B0604020202020204" pitchFamily="34" charset="0"/>
              <a:cs typeface="Arial" panose="020B0604020202020204" pitchFamily="34" charset="0"/>
            </a:rPr>
            <a:t>Анаэробная обработка</a:t>
          </a:r>
        </a:p>
      </dgm:t>
    </dgm:pt>
    <dgm:pt modelId="{20391499-4BAB-4889-9CD8-85D2EC1DA53B}" type="parTrans" cxnId="{B4F1477F-9D53-4233-8ADE-962EDB6DF53C}">
      <dgm:prSet/>
      <dgm:spPr/>
      <dgm:t>
        <a:bodyPr/>
        <a:lstStyle/>
        <a:p>
          <a:endParaRPr lang="ru-RU" sz="1200">
            <a:latin typeface="Arial" panose="020B0604020202020204" pitchFamily="34" charset="0"/>
            <a:cs typeface="Arial" panose="020B0604020202020204" pitchFamily="34" charset="0"/>
          </a:endParaRPr>
        </a:p>
      </dgm:t>
    </dgm:pt>
    <dgm:pt modelId="{7A9C1B88-3FF0-443A-9E5E-7DF180E0F632}" type="sibTrans" cxnId="{B4F1477F-9D53-4233-8ADE-962EDB6DF53C}">
      <dgm:prSet/>
      <dgm:spPr/>
      <dgm:t>
        <a:bodyPr/>
        <a:lstStyle/>
        <a:p>
          <a:endParaRPr lang="ru-RU" sz="1200">
            <a:latin typeface="Arial" panose="020B0604020202020204" pitchFamily="34" charset="0"/>
            <a:cs typeface="Arial" panose="020B0604020202020204" pitchFamily="34" charset="0"/>
          </a:endParaRPr>
        </a:p>
      </dgm:t>
    </dgm:pt>
    <dgm:pt modelId="{E9206387-37B6-49A0-BFA3-1B1EC399C7E0}" type="pres">
      <dgm:prSet presAssocID="{B5BF551D-040D-4137-A476-8DE0D7A8DC93}" presName="hierChild1" presStyleCnt="0">
        <dgm:presLayoutVars>
          <dgm:orgChart val="1"/>
          <dgm:chPref val="1"/>
          <dgm:dir/>
          <dgm:animOne val="branch"/>
          <dgm:animLvl val="lvl"/>
          <dgm:resizeHandles/>
        </dgm:presLayoutVars>
      </dgm:prSet>
      <dgm:spPr/>
      <dgm:t>
        <a:bodyPr/>
        <a:lstStyle/>
        <a:p>
          <a:endParaRPr lang="ru-RU"/>
        </a:p>
      </dgm:t>
    </dgm:pt>
    <dgm:pt modelId="{51AF9691-38C2-4C34-A124-FC4A58672DAB}" type="pres">
      <dgm:prSet presAssocID="{AD0A89DC-3C2F-4BE1-92F8-1E88863FB746}" presName="hierRoot1" presStyleCnt="0">
        <dgm:presLayoutVars>
          <dgm:hierBranch val="init"/>
        </dgm:presLayoutVars>
      </dgm:prSet>
      <dgm:spPr/>
    </dgm:pt>
    <dgm:pt modelId="{3C9EC906-BD46-436E-B99B-A5A1527991B3}" type="pres">
      <dgm:prSet presAssocID="{AD0A89DC-3C2F-4BE1-92F8-1E88863FB746}" presName="rootComposite1" presStyleCnt="0"/>
      <dgm:spPr/>
    </dgm:pt>
    <dgm:pt modelId="{3913C9A6-385E-43DB-8900-53E513181614}" type="pres">
      <dgm:prSet presAssocID="{AD0A89DC-3C2F-4BE1-92F8-1E88863FB746}" presName="rootText1" presStyleLbl="node0" presStyleIdx="0" presStyleCnt="1" custScaleX="253932" custScaleY="330833">
        <dgm:presLayoutVars>
          <dgm:chPref val="3"/>
        </dgm:presLayoutVars>
      </dgm:prSet>
      <dgm:spPr/>
      <dgm:t>
        <a:bodyPr/>
        <a:lstStyle/>
        <a:p>
          <a:endParaRPr lang="ru-RU"/>
        </a:p>
      </dgm:t>
    </dgm:pt>
    <dgm:pt modelId="{FAC909BC-0905-4F4F-8CC8-9C1EAD44295D}" type="pres">
      <dgm:prSet presAssocID="{AD0A89DC-3C2F-4BE1-92F8-1E88863FB746}" presName="rootConnector1" presStyleLbl="node1" presStyleIdx="0" presStyleCnt="0"/>
      <dgm:spPr/>
      <dgm:t>
        <a:bodyPr/>
        <a:lstStyle/>
        <a:p>
          <a:endParaRPr lang="ru-RU"/>
        </a:p>
      </dgm:t>
    </dgm:pt>
    <dgm:pt modelId="{5378EAC4-391C-4306-9F0E-996207BD8415}" type="pres">
      <dgm:prSet presAssocID="{AD0A89DC-3C2F-4BE1-92F8-1E88863FB746}" presName="hierChild2" presStyleCnt="0"/>
      <dgm:spPr/>
    </dgm:pt>
    <dgm:pt modelId="{B39BC8FF-2137-4807-9525-41B5A4EA57E1}" type="pres">
      <dgm:prSet presAssocID="{ECE3BBB5-B96E-4127-8333-955772D052C5}" presName="Name64" presStyleLbl="parChTrans1D2" presStyleIdx="0" presStyleCnt="2"/>
      <dgm:spPr/>
      <dgm:t>
        <a:bodyPr/>
        <a:lstStyle/>
        <a:p>
          <a:endParaRPr lang="ru-RU"/>
        </a:p>
      </dgm:t>
    </dgm:pt>
    <dgm:pt modelId="{51398B77-6272-4E21-A9BD-924FD4ECA93F}" type="pres">
      <dgm:prSet presAssocID="{1448E2FD-C8A8-46F3-9420-DC9183EEBF0F}" presName="hierRoot2" presStyleCnt="0">
        <dgm:presLayoutVars>
          <dgm:hierBranch val="init"/>
        </dgm:presLayoutVars>
      </dgm:prSet>
      <dgm:spPr/>
    </dgm:pt>
    <dgm:pt modelId="{6308A20B-C02F-4C9D-8B42-3F96026DCD7D}" type="pres">
      <dgm:prSet presAssocID="{1448E2FD-C8A8-46F3-9420-DC9183EEBF0F}" presName="rootComposite" presStyleCnt="0"/>
      <dgm:spPr/>
    </dgm:pt>
    <dgm:pt modelId="{91F51B4A-89D2-4D0B-8C1A-2A75C28E90AC}" type="pres">
      <dgm:prSet presAssocID="{1448E2FD-C8A8-46F3-9420-DC9183EEBF0F}" presName="rootText" presStyleLbl="node2" presStyleIdx="0" presStyleCnt="2" custScaleX="231569" custScaleY="258923">
        <dgm:presLayoutVars>
          <dgm:chPref val="3"/>
        </dgm:presLayoutVars>
      </dgm:prSet>
      <dgm:spPr/>
      <dgm:t>
        <a:bodyPr/>
        <a:lstStyle/>
        <a:p>
          <a:endParaRPr lang="ru-RU"/>
        </a:p>
      </dgm:t>
    </dgm:pt>
    <dgm:pt modelId="{84285AF9-9139-4331-8284-A1C2E1E51AFE}" type="pres">
      <dgm:prSet presAssocID="{1448E2FD-C8A8-46F3-9420-DC9183EEBF0F}" presName="rootConnector" presStyleLbl="node2" presStyleIdx="0" presStyleCnt="2"/>
      <dgm:spPr/>
      <dgm:t>
        <a:bodyPr/>
        <a:lstStyle/>
        <a:p>
          <a:endParaRPr lang="ru-RU"/>
        </a:p>
      </dgm:t>
    </dgm:pt>
    <dgm:pt modelId="{2C809EE1-599F-4CA9-8E40-BB33839520F2}" type="pres">
      <dgm:prSet presAssocID="{1448E2FD-C8A8-46F3-9420-DC9183EEBF0F}" presName="hierChild4" presStyleCnt="0"/>
      <dgm:spPr/>
    </dgm:pt>
    <dgm:pt modelId="{6B019888-F898-4C90-A069-3198E86805DF}" type="pres">
      <dgm:prSet presAssocID="{0A928D1C-0B18-412D-8E3E-E0FA04AC845E}" presName="Name64" presStyleLbl="parChTrans1D3" presStyleIdx="0" presStyleCnt="10"/>
      <dgm:spPr/>
      <dgm:t>
        <a:bodyPr/>
        <a:lstStyle/>
        <a:p>
          <a:endParaRPr lang="ru-RU"/>
        </a:p>
      </dgm:t>
    </dgm:pt>
    <dgm:pt modelId="{0C7342A8-E883-40D5-AF7B-16F17453080B}" type="pres">
      <dgm:prSet presAssocID="{B98712C2-DA63-4103-8E39-860D56CD2821}" presName="hierRoot2" presStyleCnt="0">
        <dgm:presLayoutVars>
          <dgm:hierBranch val="init"/>
        </dgm:presLayoutVars>
      </dgm:prSet>
      <dgm:spPr/>
    </dgm:pt>
    <dgm:pt modelId="{6D0F2280-556E-48F6-A765-7F452D13E85A}" type="pres">
      <dgm:prSet presAssocID="{B98712C2-DA63-4103-8E39-860D56CD2821}" presName="rootComposite" presStyleCnt="0"/>
      <dgm:spPr/>
    </dgm:pt>
    <dgm:pt modelId="{EF8F9D80-6E0F-4847-8379-600E9FA5D41C}" type="pres">
      <dgm:prSet presAssocID="{B98712C2-DA63-4103-8E39-860D56CD2821}" presName="rootText" presStyleLbl="node3" presStyleIdx="0" presStyleCnt="10" custScaleX="491665" custScaleY="92394">
        <dgm:presLayoutVars>
          <dgm:chPref val="3"/>
        </dgm:presLayoutVars>
      </dgm:prSet>
      <dgm:spPr/>
      <dgm:t>
        <a:bodyPr/>
        <a:lstStyle/>
        <a:p>
          <a:endParaRPr lang="ru-RU"/>
        </a:p>
      </dgm:t>
    </dgm:pt>
    <dgm:pt modelId="{AFB91282-7EB9-451B-8C2D-30C26DAD8A27}" type="pres">
      <dgm:prSet presAssocID="{B98712C2-DA63-4103-8E39-860D56CD2821}" presName="rootConnector" presStyleLbl="node3" presStyleIdx="0" presStyleCnt="10"/>
      <dgm:spPr/>
      <dgm:t>
        <a:bodyPr/>
        <a:lstStyle/>
        <a:p>
          <a:endParaRPr lang="ru-RU"/>
        </a:p>
      </dgm:t>
    </dgm:pt>
    <dgm:pt modelId="{4BDD0426-CF7A-49B2-8E73-E8A671BF7CD1}" type="pres">
      <dgm:prSet presAssocID="{B98712C2-DA63-4103-8E39-860D56CD2821}" presName="hierChild4" presStyleCnt="0"/>
      <dgm:spPr/>
    </dgm:pt>
    <dgm:pt modelId="{E63521D6-A20A-47FF-9422-5BA85B835CF0}" type="pres">
      <dgm:prSet presAssocID="{B98712C2-DA63-4103-8E39-860D56CD2821}" presName="hierChild5" presStyleCnt="0"/>
      <dgm:spPr/>
    </dgm:pt>
    <dgm:pt modelId="{5163C89F-D422-42B8-8F1E-D3EAA3DDD3FC}" type="pres">
      <dgm:prSet presAssocID="{7FBF0135-3ED7-4FD3-82CF-3CBC32CF4A8C}" presName="Name64" presStyleLbl="parChTrans1D3" presStyleIdx="1" presStyleCnt="10"/>
      <dgm:spPr/>
      <dgm:t>
        <a:bodyPr/>
        <a:lstStyle/>
        <a:p>
          <a:endParaRPr lang="ru-RU"/>
        </a:p>
      </dgm:t>
    </dgm:pt>
    <dgm:pt modelId="{0F4C13D8-0406-4F00-B9BC-6FB11F39269F}" type="pres">
      <dgm:prSet presAssocID="{B3017355-39A0-418C-9759-917F1668D034}" presName="hierRoot2" presStyleCnt="0">
        <dgm:presLayoutVars>
          <dgm:hierBranch val="init"/>
        </dgm:presLayoutVars>
      </dgm:prSet>
      <dgm:spPr/>
    </dgm:pt>
    <dgm:pt modelId="{84167A5C-65BF-4956-AF3F-280FF8610DF0}" type="pres">
      <dgm:prSet presAssocID="{B3017355-39A0-418C-9759-917F1668D034}" presName="rootComposite" presStyleCnt="0"/>
      <dgm:spPr/>
    </dgm:pt>
    <dgm:pt modelId="{79D98272-045D-4580-AA06-D5A8E93AD2F4}" type="pres">
      <dgm:prSet presAssocID="{B3017355-39A0-418C-9759-917F1668D034}" presName="rootText" presStyleLbl="node3" presStyleIdx="1" presStyleCnt="10" custScaleX="491665" custScaleY="92394">
        <dgm:presLayoutVars>
          <dgm:chPref val="3"/>
        </dgm:presLayoutVars>
      </dgm:prSet>
      <dgm:spPr/>
      <dgm:t>
        <a:bodyPr/>
        <a:lstStyle/>
        <a:p>
          <a:endParaRPr lang="ru-RU"/>
        </a:p>
      </dgm:t>
    </dgm:pt>
    <dgm:pt modelId="{65E5101B-C906-49AA-8247-55BE89E0FF73}" type="pres">
      <dgm:prSet presAssocID="{B3017355-39A0-418C-9759-917F1668D034}" presName="rootConnector" presStyleLbl="node3" presStyleIdx="1" presStyleCnt="10"/>
      <dgm:spPr/>
      <dgm:t>
        <a:bodyPr/>
        <a:lstStyle/>
        <a:p>
          <a:endParaRPr lang="ru-RU"/>
        </a:p>
      </dgm:t>
    </dgm:pt>
    <dgm:pt modelId="{6E79BF62-48C3-4EB7-9030-BF560EC7F82B}" type="pres">
      <dgm:prSet presAssocID="{B3017355-39A0-418C-9759-917F1668D034}" presName="hierChild4" presStyleCnt="0"/>
      <dgm:spPr/>
    </dgm:pt>
    <dgm:pt modelId="{87B531DB-0C8D-4A78-ADC5-1E3953DA944F}" type="pres">
      <dgm:prSet presAssocID="{B3017355-39A0-418C-9759-917F1668D034}" presName="hierChild5" presStyleCnt="0"/>
      <dgm:spPr/>
    </dgm:pt>
    <dgm:pt modelId="{C3F2A35D-0B11-45BD-8AED-7006A46FD7C5}" type="pres">
      <dgm:prSet presAssocID="{5F137854-3790-4997-8B9C-AC1C75153039}" presName="Name64" presStyleLbl="parChTrans1D3" presStyleIdx="2" presStyleCnt="10"/>
      <dgm:spPr/>
      <dgm:t>
        <a:bodyPr/>
        <a:lstStyle/>
        <a:p>
          <a:endParaRPr lang="ru-RU"/>
        </a:p>
      </dgm:t>
    </dgm:pt>
    <dgm:pt modelId="{57A5BDFC-72C2-4BFF-BAAB-02AC8C7B42A9}" type="pres">
      <dgm:prSet presAssocID="{E98AFBB3-2EFD-4C8E-B62B-B987D029D51B}" presName="hierRoot2" presStyleCnt="0">
        <dgm:presLayoutVars>
          <dgm:hierBranch val="init"/>
        </dgm:presLayoutVars>
      </dgm:prSet>
      <dgm:spPr/>
    </dgm:pt>
    <dgm:pt modelId="{C58EE521-B206-4862-8F27-F9F40E0D783D}" type="pres">
      <dgm:prSet presAssocID="{E98AFBB3-2EFD-4C8E-B62B-B987D029D51B}" presName="rootComposite" presStyleCnt="0"/>
      <dgm:spPr/>
    </dgm:pt>
    <dgm:pt modelId="{EB82E4EA-98F9-4409-A61B-16D2EE407C16}" type="pres">
      <dgm:prSet presAssocID="{E98AFBB3-2EFD-4C8E-B62B-B987D029D51B}" presName="rootText" presStyleLbl="node3" presStyleIdx="2" presStyleCnt="10" custScaleX="491665" custScaleY="92394">
        <dgm:presLayoutVars>
          <dgm:chPref val="3"/>
        </dgm:presLayoutVars>
      </dgm:prSet>
      <dgm:spPr/>
      <dgm:t>
        <a:bodyPr/>
        <a:lstStyle/>
        <a:p>
          <a:endParaRPr lang="ru-RU"/>
        </a:p>
      </dgm:t>
    </dgm:pt>
    <dgm:pt modelId="{EBC63546-0542-460F-B12A-D34A39E6CC25}" type="pres">
      <dgm:prSet presAssocID="{E98AFBB3-2EFD-4C8E-B62B-B987D029D51B}" presName="rootConnector" presStyleLbl="node3" presStyleIdx="2" presStyleCnt="10"/>
      <dgm:spPr/>
      <dgm:t>
        <a:bodyPr/>
        <a:lstStyle/>
        <a:p>
          <a:endParaRPr lang="ru-RU"/>
        </a:p>
      </dgm:t>
    </dgm:pt>
    <dgm:pt modelId="{63300046-40DB-4EE7-B5E9-B2A8DCB795F9}" type="pres">
      <dgm:prSet presAssocID="{E98AFBB3-2EFD-4C8E-B62B-B987D029D51B}" presName="hierChild4" presStyleCnt="0"/>
      <dgm:spPr/>
    </dgm:pt>
    <dgm:pt modelId="{88230B70-B7AF-4EE0-A44A-AA7E29A48182}" type="pres">
      <dgm:prSet presAssocID="{E98AFBB3-2EFD-4C8E-B62B-B987D029D51B}" presName="hierChild5" presStyleCnt="0"/>
      <dgm:spPr/>
    </dgm:pt>
    <dgm:pt modelId="{E1A36ADF-C798-4A76-B2AB-38E5FDC3799C}" type="pres">
      <dgm:prSet presAssocID="{79D82403-BA5E-4E58-8DB5-A4FA7442EE2C}" presName="Name64" presStyleLbl="parChTrans1D3" presStyleIdx="3" presStyleCnt="10"/>
      <dgm:spPr/>
      <dgm:t>
        <a:bodyPr/>
        <a:lstStyle/>
        <a:p>
          <a:endParaRPr lang="ru-RU"/>
        </a:p>
      </dgm:t>
    </dgm:pt>
    <dgm:pt modelId="{1DAFDFAD-6148-4478-9EFF-DB56E253CD20}" type="pres">
      <dgm:prSet presAssocID="{58B04A20-D31C-4790-B68D-0A571C498584}" presName="hierRoot2" presStyleCnt="0">
        <dgm:presLayoutVars>
          <dgm:hierBranch val="init"/>
        </dgm:presLayoutVars>
      </dgm:prSet>
      <dgm:spPr/>
    </dgm:pt>
    <dgm:pt modelId="{F0EE3500-A924-4EB2-A751-E798E2ABE977}" type="pres">
      <dgm:prSet presAssocID="{58B04A20-D31C-4790-B68D-0A571C498584}" presName="rootComposite" presStyleCnt="0"/>
      <dgm:spPr/>
    </dgm:pt>
    <dgm:pt modelId="{94B5E904-FCA7-4A3F-93A3-80DB0E778E36}" type="pres">
      <dgm:prSet presAssocID="{58B04A20-D31C-4790-B68D-0A571C498584}" presName="rootText" presStyleLbl="node3" presStyleIdx="3" presStyleCnt="10" custScaleX="491665" custScaleY="92394">
        <dgm:presLayoutVars>
          <dgm:chPref val="3"/>
        </dgm:presLayoutVars>
      </dgm:prSet>
      <dgm:spPr/>
      <dgm:t>
        <a:bodyPr/>
        <a:lstStyle/>
        <a:p>
          <a:endParaRPr lang="ru-RU"/>
        </a:p>
      </dgm:t>
    </dgm:pt>
    <dgm:pt modelId="{2C5BBA6B-CE0B-4745-AEF7-3A2020931553}" type="pres">
      <dgm:prSet presAssocID="{58B04A20-D31C-4790-B68D-0A571C498584}" presName="rootConnector" presStyleLbl="node3" presStyleIdx="3" presStyleCnt="10"/>
      <dgm:spPr/>
      <dgm:t>
        <a:bodyPr/>
        <a:lstStyle/>
        <a:p>
          <a:endParaRPr lang="ru-RU"/>
        </a:p>
      </dgm:t>
    </dgm:pt>
    <dgm:pt modelId="{E06D3363-7FA4-4EB3-8CA7-1D1C2374A292}" type="pres">
      <dgm:prSet presAssocID="{58B04A20-D31C-4790-B68D-0A571C498584}" presName="hierChild4" presStyleCnt="0"/>
      <dgm:spPr/>
    </dgm:pt>
    <dgm:pt modelId="{1623C10A-4526-41EC-B91F-618CC050AD2A}" type="pres">
      <dgm:prSet presAssocID="{58B04A20-D31C-4790-B68D-0A571C498584}" presName="hierChild5" presStyleCnt="0"/>
      <dgm:spPr/>
    </dgm:pt>
    <dgm:pt modelId="{A8F2C845-B173-441B-B187-C344395FA6A4}" type="pres">
      <dgm:prSet presAssocID="{F1B19C94-C551-4F10-BBE7-7C7AA501A99E}" presName="Name64" presStyleLbl="parChTrans1D3" presStyleIdx="4" presStyleCnt="10"/>
      <dgm:spPr/>
      <dgm:t>
        <a:bodyPr/>
        <a:lstStyle/>
        <a:p>
          <a:endParaRPr lang="ru-RU"/>
        </a:p>
      </dgm:t>
    </dgm:pt>
    <dgm:pt modelId="{86732860-1A7A-4368-9202-E6D95E662BCB}" type="pres">
      <dgm:prSet presAssocID="{A8E152AC-C2CD-414C-AF66-8B022C2D3978}" presName="hierRoot2" presStyleCnt="0">
        <dgm:presLayoutVars>
          <dgm:hierBranch val="init"/>
        </dgm:presLayoutVars>
      </dgm:prSet>
      <dgm:spPr/>
    </dgm:pt>
    <dgm:pt modelId="{85616019-4C93-4239-8613-7E75ED41AC53}" type="pres">
      <dgm:prSet presAssocID="{A8E152AC-C2CD-414C-AF66-8B022C2D3978}" presName="rootComposite" presStyleCnt="0"/>
      <dgm:spPr/>
    </dgm:pt>
    <dgm:pt modelId="{4F05A735-00B3-4C86-BDD8-40A2F6471C72}" type="pres">
      <dgm:prSet presAssocID="{A8E152AC-C2CD-414C-AF66-8B022C2D3978}" presName="rootText" presStyleLbl="node3" presStyleIdx="4" presStyleCnt="10" custScaleX="491665" custScaleY="92394">
        <dgm:presLayoutVars>
          <dgm:chPref val="3"/>
        </dgm:presLayoutVars>
      </dgm:prSet>
      <dgm:spPr/>
      <dgm:t>
        <a:bodyPr/>
        <a:lstStyle/>
        <a:p>
          <a:endParaRPr lang="ru-RU"/>
        </a:p>
      </dgm:t>
    </dgm:pt>
    <dgm:pt modelId="{1091C1C5-66D2-48D6-B5AE-CF25F14DD5F8}" type="pres">
      <dgm:prSet presAssocID="{A8E152AC-C2CD-414C-AF66-8B022C2D3978}" presName="rootConnector" presStyleLbl="node3" presStyleIdx="4" presStyleCnt="10"/>
      <dgm:spPr/>
      <dgm:t>
        <a:bodyPr/>
        <a:lstStyle/>
        <a:p>
          <a:endParaRPr lang="ru-RU"/>
        </a:p>
      </dgm:t>
    </dgm:pt>
    <dgm:pt modelId="{06909C45-933E-498E-8EB9-B407366708C4}" type="pres">
      <dgm:prSet presAssocID="{A8E152AC-C2CD-414C-AF66-8B022C2D3978}" presName="hierChild4" presStyleCnt="0"/>
      <dgm:spPr/>
    </dgm:pt>
    <dgm:pt modelId="{3960B9F6-4E4C-4AD6-A4E7-1CB3BD2ACC6B}" type="pres">
      <dgm:prSet presAssocID="{A8E152AC-C2CD-414C-AF66-8B022C2D3978}" presName="hierChild5" presStyleCnt="0"/>
      <dgm:spPr/>
    </dgm:pt>
    <dgm:pt modelId="{087BC992-EE16-4DCD-8EED-37B1CCCB5363}" type="pres">
      <dgm:prSet presAssocID="{20391499-4BAB-4889-9CD8-85D2EC1DA53B}" presName="Name64" presStyleLbl="parChTrans1D3" presStyleIdx="5" presStyleCnt="10"/>
      <dgm:spPr/>
      <dgm:t>
        <a:bodyPr/>
        <a:lstStyle/>
        <a:p>
          <a:endParaRPr lang="ru-RU"/>
        </a:p>
      </dgm:t>
    </dgm:pt>
    <dgm:pt modelId="{3D2B1FCB-72F0-45D2-BE81-C729CFECF293}" type="pres">
      <dgm:prSet presAssocID="{43C5F907-A2F3-4380-B8A8-2B912B3F4DF5}" presName="hierRoot2" presStyleCnt="0">
        <dgm:presLayoutVars>
          <dgm:hierBranch val="init"/>
        </dgm:presLayoutVars>
      </dgm:prSet>
      <dgm:spPr/>
    </dgm:pt>
    <dgm:pt modelId="{DB924800-1DF2-41AA-ACFB-40408972FF2C}" type="pres">
      <dgm:prSet presAssocID="{43C5F907-A2F3-4380-B8A8-2B912B3F4DF5}" presName="rootComposite" presStyleCnt="0"/>
      <dgm:spPr/>
    </dgm:pt>
    <dgm:pt modelId="{9B72EAA1-89C2-4F95-8256-BF33BFC46D38}" type="pres">
      <dgm:prSet presAssocID="{43C5F907-A2F3-4380-B8A8-2B912B3F4DF5}" presName="rootText" presStyleLbl="node3" presStyleIdx="5" presStyleCnt="10" custScaleX="491665" custScaleY="92394">
        <dgm:presLayoutVars>
          <dgm:chPref val="3"/>
        </dgm:presLayoutVars>
      </dgm:prSet>
      <dgm:spPr/>
      <dgm:t>
        <a:bodyPr/>
        <a:lstStyle/>
        <a:p>
          <a:endParaRPr lang="ru-RU"/>
        </a:p>
      </dgm:t>
    </dgm:pt>
    <dgm:pt modelId="{9952558B-4B6B-40FD-BF59-4A724668D6FE}" type="pres">
      <dgm:prSet presAssocID="{43C5F907-A2F3-4380-B8A8-2B912B3F4DF5}" presName="rootConnector" presStyleLbl="node3" presStyleIdx="5" presStyleCnt="10"/>
      <dgm:spPr/>
      <dgm:t>
        <a:bodyPr/>
        <a:lstStyle/>
        <a:p>
          <a:endParaRPr lang="ru-RU"/>
        </a:p>
      </dgm:t>
    </dgm:pt>
    <dgm:pt modelId="{D8946DD7-81E9-4C52-8257-90316E75DCC4}" type="pres">
      <dgm:prSet presAssocID="{43C5F907-A2F3-4380-B8A8-2B912B3F4DF5}" presName="hierChild4" presStyleCnt="0"/>
      <dgm:spPr/>
    </dgm:pt>
    <dgm:pt modelId="{EFC00197-61DF-405E-8F62-E164A21F2819}" type="pres">
      <dgm:prSet presAssocID="{43C5F907-A2F3-4380-B8A8-2B912B3F4DF5}" presName="hierChild5" presStyleCnt="0"/>
      <dgm:spPr/>
    </dgm:pt>
    <dgm:pt modelId="{A7B5BD4E-5F4A-4F1F-B1DC-1FAADDAEBBDA}" type="pres">
      <dgm:prSet presAssocID="{A2883BA9-0343-45F7-A138-D03B0ED374E4}" presName="Name64" presStyleLbl="parChTrans1D3" presStyleIdx="6" presStyleCnt="10"/>
      <dgm:spPr/>
      <dgm:t>
        <a:bodyPr/>
        <a:lstStyle/>
        <a:p>
          <a:endParaRPr lang="ru-RU"/>
        </a:p>
      </dgm:t>
    </dgm:pt>
    <dgm:pt modelId="{20578FF9-AD08-47AE-A7AE-46D2762D5E6D}" type="pres">
      <dgm:prSet presAssocID="{080948FA-5123-4010-A52C-2C19E3A0CC24}" presName="hierRoot2" presStyleCnt="0">
        <dgm:presLayoutVars>
          <dgm:hierBranch val="init"/>
        </dgm:presLayoutVars>
      </dgm:prSet>
      <dgm:spPr/>
    </dgm:pt>
    <dgm:pt modelId="{C38A97AC-595E-43A7-A85D-5EC00313B61F}" type="pres">
      <dgm:prSet presAssocID="{080948FA-5123-4010-A52C-2C19E3A0CC24}" presName="rootComposite" presStyleCnt="0"/>
      <dgm:spPr/>
    </dgm:pt>
    <dgm:pt modelId="{220C2559-B4E3-4167-9920-719C7EB64BAD}" type="pres">
      <dgm:prSet presAssocID="{080948FA-5123-4010-A52C-2C19E3A0CC24}" presName="rootText" presStyleLbl="node3" presStyleIdx="6" presStyleCnt="10" custScaleX="491665" custScaleY="92394">
        <dgm:presLayoutVars>
          <dgm:chPref val="3"/>
        </dgm:presLayoutVars>
      </dgm:prSet>
      <dgm:spPr/>
      <dgm:t>
        <a:bodyPr/>
        <a:lstStyle/>
        <a:p>
          <a:endParaRPr lang="ru-RU"/>
        </a:p>
      </dgm:t>
    </dgm:pt>
    <dgm:pt modelId="{AAD0D53D-9ED5-4810-A8CC-806D05649FD6}" type="pres">
      <dgm:prSet presAssocID="{080948FA-5123-4010-A52C-2C19E3A0CC24}" presName="rootConnector" presStyleLbl="node3" presStyleIdx="6" presStyleCnt="10"/>
      <dgm:spPr/>
      <dgm:t>
        <a:bodyPr/>
        <a:lstStyle/>
        <a:p>
          <a:endParaRPr lang="ru-RU"/>
        </a:p>
      </dgm:t>
    </dgm:pt>
    <dgm:pt modelId="{2CA510FC-F908-4165-A6A9-D1424D172693}" type="pres">
      <dgm:prSet presAssocID="{080948FA-5123-4010-A52C-2C19E3A0CC24}" presName="hierChild4" presStyleCnt="0"/>
      <dgm:spPr/>
    </dgm:pt>
    <dgm:pt modelId="{296CC8E1-026E-4607-A64D-F61FBCE4A04E}" type="pres">
      <dgm:prSet presAssocID="{080948FA-5123-4010-A52C-2C19E3A0CC24}" presName="hierChild5" presStyleCnt="0"/>
      <dgm:spPr/>
    </dgm:pt>
    <dgm:pt modelId="{106210FA-21E1-48C5-BEDF-5AC2C525C1AE}" type="pres">
      <dgm:prSet presAssocID="{1448E2FD-C8A8-46F3-9420-DC9183EEBF0F}" presName="hierChild5" presStyleCnt="0"/>
      <dgm:spPr/>
    </dgm:pt>
    <dgm:pt modelId="{204A4B31-872A-421C-8B3D-B97BDC26A67B}" type="pres">
      <dgm:prSet presAssocID="{F940621D-BC5D-4F8C-82DF-9DEC6FB75713}" presName="Name64" presStyleLbl="parChTrans1D2" presStyleIdx="1" presStyleCnt="2"/>
      <dgm:spPr/>
      <dgm:t>
        <a:bodyPr/>
        <a:lstStyle/>
        <a:p>
          <a:endParaRPr lang="ru-RU"/>
        </a:p>
      </dgm:t>
    </dgm:pt>
    <dgm:pt modelId="{5846DE49-8000-4E9D-B36B-22F6711D283B}" type="pres">
      <dgm:prSet presAssocID="{1A2FFE38-2092-4D84-B61D-C22E4C9C0C03}" presName="hierRoot2" presStyleCnt="0">
        <dgm:presLayoutVars>
          <dgm:hierBranch val="init"/>
        </dgm:presLayoutVars>
      </dgm:prSet>
      <dgm:spPr/>
    </dgm:pt>
    <dgm:pt modelId="{2EE1F11C-A025-48A0-9E91-573E019E9D2C}" type="pres">
      <dgm:prSet presAssocID="{1A2FFE38-2092-4D84-B61D-C22E4C9C0C03}" presName="rootComposite" presStyleCnt="0"/>
      <dgm:spPr/>
    </dgm:pt>
    <dgm:pt modelId="{13350FF7-96AA-4DA3-8B69-F2C9C87AC076}" type="pres">
      <dgm:prSet presAssocID="{1A2FFE38-2092-4D84-B61D-C22E4C9C0C03}" presName="rootText" presStyleLbl="node2" presStyleIdx="1" presStyleCnt="2" custScaleX="231569" custScaleY="246791">
        <dgm:presLayoutVars>
          <dgm:chPref val="3"/>
        </dgm:presLayoutVars>
      </dgm:prSet>
      <dgm:spPr/>
      <dgm:t>
        <a:bodyPr/>
        <a:lstStyle/>
        <a:p>
          <a:endParaRPr lang="ru-RU"/>
        </a:p>
      </dgm:t>
    </dgm:pt>
    <dgm:pt modelId="{5D5C01F8-9359-476F-9155-93C010803482}" type="pres">
      <dgm:prSet presAssocID="{1A2FFE38-2092-4D84-B61D-C22E4C9C0C03}" presName="rootConnector" presStyleLbl="node2" presStyleIdx="1" presStyleCnt="2"/>
      <dgm:spPr/>
      <dgm:t>
        <a:bodyPr/>
        <a:lstStyle/>
        <a:p>
          <a:endParaRPr lang="ru-RU"/>
        </a:p>
      </dgm:t>
    </dgm:pt>
    <dgm:pt modelId="{CF67A275-D6DD-41A2-8E18-E13974254C3C}" type="pres">
      <dgm:prSet presAssocID="{1A2FFE38-2092-4D84-B61D-C22E4C9C0C03}" presName="hierChild4" presStyleCnt="0"/>
      <dgm:spPr/>
    </dgm:pt>
    <dgm:pt modelId="{67A38B03-44A9-4E81-B000-F90183505DF2}" type="pres">
      <dgm:prSet presAssocID="{37CA736E-6F2E-4982-BDA7-FD659E0570B4}" presName="Name64" presStyleLbl="parChTrans1D3" presStyleIdx="7" presStyleCnt="10"/>
      <dgm:spPr/>
      <dgm:t>
        <a:bodyPr/>
        <a:lstStyle/>
        <a:p>
          <a:endParaRPr lang="ru-RU"/>
        </a:p>
      </dgm:t>
    </dgm:pt>
    <dgm:pt modelId="{AE8892A2-F43A-4CE0-9DD9-A1CACC1D9F2C}" type="pres">
      <dgm:prSet presAssocID="{5E78E275-43DC-42CF-8E62-0F2631E338B1}" presName="hierRoot2" presStyleCnt="0">
        <dgm:presLayoutVars>
          <dgm:hierBranch val="init"/>
        </dgm:presLayoutVars>
      </dgm:prSet>
      <dgm:spPr/>
    </dgm:pt>
    <dgm:pt modelId="{0D1A4A07-C864-4E7E-A496-B2C8BBD0F3CE}" type="pres">
      <dgm:prSet presAssocID="{5E78E275-43DC-42CF-8E62-0F2631E338B1}" presName="rootComposite" presStyleCnt="0"/>
      <dgm:spPr/>
    </dgm:pt>
    <dgm:pt modelId="{8424E6A8-D784-4F64-8C98-2312B39F593C}" type="pres">
      <dgm:prSet presAssocID="{5E78E275-43DC-42CF-8E62-0F2631E338B1}" presName="rootText" presStyleLbl="node3" presStyleIdx="7" presStyleCnt="10" custScaleX="491665" custScaleY="92394">
        <dgm:presLayoutVars>
          <dgm:chPref val="3"/>
        </dgm:presLayoutVars>
      </dgm:prSet>
      <dgm:spPr/>
      <dgm:t>
        <a:bodyPr/>
        <a:lstStyle/>
        <a:p>
          <a:endParaRPr lang="ru-RU"/>
        </a:p>
      </dgm:t>
    </dgm:pt>
    <dgm:pt modelId="{C5CB3749-83A1-4F71-A889-19EE50E51F8E}" type="pres">
      <dgm:prSet presAssocID="{5E78E275-43DC-42CF-8E62-0F2631E338B1}" presName="rootConnector" presStyleLbl="node3" presStyleIdx="7" presStyleCnt="10"/>
      <dgm:spPr/>
      <dgm:t>
        <a:bodyPr/>
        <a:lstStyle/>
        <a:p>
          <a:endParaRPr lang="ru-RU"/>
        </a:p>
      </dgm:t>
    </dgm:pt>
    <dgm:pt modelId="{4F6843E1-9BC5-4238-A3F5-311D6E385E67}" type="pres">
      <dgm:prSet presAssocID="{5E78E275-43DC-42CF-8E62-0F2631E338B1}" presName="hierChild4" presStyleCnt="0"/>
      <dgm:spPr/>
    </dgm:pt>
    <dgm:pt modelId="{2A159047-3A53-41D7-BA78-A7A0C1064CF3}" type="pres">
      <dgm:prSet presAssocID="{5E78E275-43DC-42CF-8E62-0F2631E338B1}" presName="hierChild5" presStyleCnt="0"/>
      <dgm:spPr/>
    </dgm:pt>
    <dgm:pt modelId="{0635D2BE-1507-4712-9E87-D946EC0A165B}" type="pres">
      <dgm:prSet presAssocID="{2895FBC7-2361-44F9-B358-2864A4C1AAE2}" presName="Name64" presStyleLbl="parChTrans1D3" presStyleIdx="8" presStyleCnt="10"/>
      <dgm:spPr/>
      <dgm:t>
        <a:bodyPr/>
        <a:lstStyle/>
        <a:p>
          <a:endParaRPr lang="ru-RU"/>
        </a:p>
      </dgm:t>
    </dgm:pt>
    <dgm:pt modelId="{A3DF4DBF-3792-4589-AA0D-C8CCFBA73C88}" type="pres">
      <dgm:prSet presAssocID="{0C578B29-4767-4CA5-AEBB-39CD04E4E33E}" presName="hierRoot2" presStyleCnt="0">
        <dgm:presLayoutVars>
          <dgm:hierBranch val="init"/>
        </dgm:presLayoutVars>
      </dgm:prSet>
      <dgm:spPr/>
    </dgm:pt>
    <dgm:pt modelId="{B41A8322-FF0F-4A3C-BA72-C51816D8BCFC}" type="pres">
      <dgm:prSet presAssocID="{0C578B29-4767-4CA5-AEBB-39CD04E4E33E}" presName="rootComposite" presStyleCnt="0"/>
      <dgm:spPr/>
    </dgm:pt>
    <dgm:pt modelId="{932B0BD2-428D-454B-8ADD-B969CCA38A05}" type="pres">
      <dgm:prSet presAssocID="{0C578B29-4767-4CA5-AEBB-39CD04E4E33E}" presName="rootText" presStyleLbl="node3" presStyleIdx="8" presStyleCnt="10" custScaleX="491665" custScaleY="92394">
        <dgm:presLayoutVars>
          <dgm:chPref val="3"/>
        </dgm:presLayoutVars>
      </dgm:prSet>
      <dgm:spPr/>
      <dgm:t>
        <a:bodyPr/>
        <a:lstStyle/>
        <a:p>
          <a:endParaRPr lang="ru-RU"/>
        </a:p>
      </dgm:t>
    </dgm:pt>
    <dgm:pt modelId="{C22EB802-2817-489B-8A03-23FAFF1545FE}" type="pres">
      <dgm:prSet presAssocID="{0C578B29-4767-4CA5-AEBB-39CD04E4E33E}" presName="rootConnector" presStyleLbl="node3" presStyleIdx="8" presStyleCnt="10"/>
      <dgm:spPr/>
      <dgm:t>
        <a:bodyPr/>
        <a:lstStyle/>
        <a:p>
          <a:endParaRPr lang="ru-RU"/>
        </a:p>
      </dgm:t>
    </dgm:pt>
    <dgm:pt modelId="{87E0CA79-423E-4E67-923A-557532133CFD}" type="pres">
      <dgm:prSet presAssocID="{0C578B29-4767-4CA5-AEBB-39CD04E4E33E}" presName="hierChild4" presStyleCnt="0"/>
      <dgm:spPr/>
    </dgm:pt>
    <dgm:pt modelId="{6B08CDF2-49C5-4E14-9F61-AA7101D68D1A}" type="pres">
      <dgm:prSet presAssocID="{0C578B29-4767-4CA5-AEBB-39CD04E4E33E}" presName="hierChild5" presStyleCnt="0"/>
      <dgm:spPr/>
    </dgm:pt>
    <dgm:pt modelId="{4FA6A661-EF3A-430E-946A-0B735C8307EA}" type="pres">
      <dgm:prSet presAssocID="{5D225ABA-89A0-48D9-96E8-400CE91196BE}" presName="Name64" presStyleLbl="parChTrans1D3" presStyleIdx="9" presStyleCnt="10"/>
      <dgm:spPr/>
      <dgm:t>
        <a:bodyPr/>
        <a:lstStyle/>
        <a:p>
          <a:endParaRPr lang="ru-RU"/>
        </a:p>
      </dgm:t>
    </dgm:pt>
    <dgm:pt modelId="{9603D26B-3199-4329-8DB8-9DE274F08EDC}" type="pres">
      <dgm:prSet presAssocID="{31EEF056-8446-4132-9C24-39DB875841BE}" presName="hierRoot2" presStyleCnt="0">
        <dgm:presLayoutVars>
          <dgm:hierBranch val="init"/>
        </dgm:presLayoutVars>
      </dgm:prSet>
      <dgm:spPr/>
    </dgm:pt>
    <dgm:pt modelId="{26538E72-D3E9-4335-86F5-4FAB9DD7CE94}" type="pres">
      <dgm:prSet presAssocID="{31EEF056-8446-4132-9C24-39DB875841BE}" presName="rootComposite" presStyleCnt="0"/>
      <dgm:spPr/>
    </dgm:pt>
    <dgm:pt modelId="{416F9E8F-BA2F-42D6-B7F8-B0F0306CA944}" type="pres">
      <dgm:prSet presAssocID="{31EEF056-8446-4132-9C24-39DB875841BE}" presName="rootText" presStyleLbl="node3" presStyleIdx="9" presStyleCnt="10" custScaleX="491665" custScaleY="92394">
        <dgm:presLayoutVars>
          <dgm:chPref val="3"/>
        </dgm:presLayoutVars>
      </dgm:prSet>
      <dgm:spPr/>
      <dgm:t>
        <a:bodyPr/>
        <a:lstStyle/>
        <a:p>
          <a:endParaRPr lang="ru-RU"/>
        </a:p>
      </dgm:t>
    </dgm:pt>
    <dgm:pt modelId="{211393FC-E594-43F5-9B5D-6F72505E3794}" type="pres">
      <dgm:prSet presAssocID="{31EEF056-8446-4132-9C24-39DB875841BE}" presName="rootConnector" presStyleLbl="node3" presStyleIdx="9" presStyleCnt="10"/>
      <dgm:spPr/>
      <dgm:t>
        <a:bodyPr/>
        <a:lstStyle/>
        <a:p>
          <a:endParaRPr lang="ru-RU"/>
        </a:p>
      </dgm:t>
    </dgm:pt>
    <dgm:pt modelId="{C02A5827-3198-4EB5-8F52-FEAD01387CA2}" type="pres">
      <dgm:prSet presAssocID="{31EEF056-8446-4132-9C24-39DB875841BE}" presName="hierChild4" presStyleCnt="0"/>
      <dgm:spPr/>
    </dgm:pt>
    <dgm:pt modelId="{87864315-7EEF-4E69-AF05-E53A5DBFDA76}" type="pres">
      <dgm:prSet presAssocID="{31EEF056-8446-4132-9C24-39DB875841BE}" presName="hierChild5" presStyleCnt="0"/>
      <dgm:spPr/>
    </dgm:pt>
    <dgm:pt modelId="{969F7087-9C86-4217-B700-0ADE27114601}" type="pres">
      <dgm:prSet presAssocID="{1A2FFE38-2092-4D84-B61D-C22E4C9C0C03}" presName="hierChild5" presStyleCnt="0"/>
      <dgm:spPr/>
    </dgm:pt>
    <dgm:pt modelId="{E41E4997-5950-49AA-99A6-8977B82BCFF2}" type="pres">
      <dgm:prSet presAssocID="{AD0A89DC-3C2F-4BE1-92F8-1E88863FB746}" presName="hierChild3" presStyleCnt="0"/>
      <dgm:spPr/>
    </dgm:pt>
  </dgm:ptLst>
  <dgm:cxnLst>
    <dgm:cxn modelId="{5E07649C-4A7C-4DF5-8E64-8AC41193C577}" srcId="{1448E2FD-C8A8-46F3-9420-DC9183EEBF0F}" destId="{B3017355-39A0-418C-9759-917F1668D034}" srcOrd="1" destOrd="0" parTransId="{7FBF0135-3ED7-4FD3-82CF-3CBC32CF4A8C}" sibTransId="{A625C680-643B-43FB-8F95-69B393ACF501}"/>
    <dgm:cxn modelId="{48B60AB4-CAD6-4CAE-A54D-61435EC64FAA}" type="presOf" srcId="{E98AFBB3-2EFD-4C8E-B62B-B987D029D51B}" destId="{EBC63546-0542-460F-B12A-D34A39E6CC25}" srcOrd="1" destOrd="0" presId="urn:microsoft.com/office/officeart/2009/3/layout/HorizontalOrganizationChart"/>
    <dgm:cxn modelId="{CC741EE6-1864-42AE-957F-283E61B17BD8}" srcId="{AD0A89DC-3C2F-4BE1-92F8-1E88863FB746}" destId="{1A2FFE38-2092-4D84-B61D-C22E4C9C0C03}" srcOrd="1" destOrd="0" parTransId="{F940621D-BC5D-4F8C-82DF-9DEC6FB75713}" sibTransId="{2BCEF860-9114-443D-B5FD-2B102CAE0204}"/>
    <dgm:cxn modelId="{E0B7FA36-36D1-4530-8155-461F3E313B3A}" srcId="{1448E2FD-C8A8-46F3-9420-DC9183EEBF0F}" destId="{A8E152AC-C2CD-414C-AF66-8B022C2D3978}" srcOrd="4" destOrd="0" parTransId="{F1B19C94-C551-4F10-BBE7-7C7AA501A99E}" sibTransId="{940B6B89-F75E-4A55-A09B-3FADD09FC29C}"/>
    <dgm:cxn modelId="{CD1E59FD-A10C-425A-916E-52EDC294A357}" type="presOf" srcId="{F940621D-BC5D-4F8C-82DF-9DEC6FB75713}" destId="{204A4B31-872A-421C-8B3D-B97BDC26A67B}" srcOrd="0" destOrd="0" presId="urn:microsoft.com/office/officeart/2009/3/layout/HorizontalOrganizationChart"/>
    <dgm:cxn modelId="{F508F8DF-CA2B-4311-8066-11C1DFFB3BB8}" type="presOf" srcId="{5F137854-3790-4997-8B9C-AC1C75153039}" destId="{C3F2A35D-0B11-45BD-8AED-7006A46FD7C5}" srcOrd="0" destOrd="0" presId="urn:microsoft.com/office/officeart/2009/3/layout/HorizontalOrganizationChart"/>
    <dgm:cxn modelId="{FC152AD1-4BBA-405B-9F16-3601C3A1FB30}" srcId="{1A2FFE38-2092-4D84-B61D-C22E4C9C0C03}" destId="{31EEF056-8446-4132-9C24-39DB875841BE}" srcOrd="2" destOrd="0" parTransId="{5D225ABA-89A0-48D9-96E8-400CE91196BE}" sibTransId="{E968C1F6-F8CC-456F-852D-E7D6547117B3}"/>
    <dgm:cxn modelId="{6D9FB0DF-111C-4FFE-A670-89917E5D735B}" type="presOf" srcId="{0A928D1C-0B18-412D-8E3E-E0FA04AC845E}" destId="{6B019888-F898-4C90-A069-3198E86805DF}" srcOrd="0" destOrd="0" presId="urn:microsoft.com/office/officeart/2009/3/layout/HorizontalOrganizationChart"/>
    <dgm:cxn modelId="{B2CFB018-566E-4527-91BB-A8014C077EC0}" type="presOf" srcId="{31EEF056-8446-4132-9C24-39DB875841BE}" destId="{211393FC-E594-43F5-9B5D-6F72505E3794}" srcOrd="1" destOrd="0" presId="urn:microsoft.com/office/officeart/2009/3/layout/HorizontalOrganizationChart"/>
    <dgm:cxn modelId="{E3F7E9CA-3B0E-4776-8B07-AB4F7F479799}" srcId="{1A2FFE38-2092-4D84-B61D-C22E4C9C0C03}" destId="{0C578B29-4767-4CA5-AEBB-39CD04E4E33E}" srcOrd="1" destOrd="0" parTransId="{2895FBC7-2361-44F9-B358-2864A4C1AAE2}" sibTransId="{A88D783E-8647-4981-9A3A-5A5CFBE22D88}"/>
    <dgm:cxn modelId="{A118A26C-C799-43E8-8415-8D29831EC6B4}" type="presOf" srcId="{A8E152AC-C2CD-414C-AF66-8B022C2D3978}" destId="{1091C1C5-66D2-48D6-B5AE-CF25F14DD5F8}" srcOrd="1" destOrd="0" presId="urn:microsoft.com/office/officeart/2009/3/layout/HorizontalOrganizationChart"/>
    <dgm:cxn modelId="{3A2D1570-6DD6-49FB-BCF6-B0EA74F54529}" type="presOf" srcId="{79D82403-BA5E-4E58-8DB5-A4FA7442EE2C}" destId="{E1A36ADF-C798-4A76-B2AB-38E5FDC3799C}" srcOrd="0" destOrd="0" presId="urn:microsoft.com/office/officeart/2009/3/layout/HorizontalOrganizationChart"/>
    <dgm:cxn modelId="{6F862C61-2D9E-427D-908E-A15E856B1E1F}" type="presOf" srcId="{0C578B29-4767-4CA5-AEBB-39CD04E4E33E}" destId="{932B0BD2-428D-454B-8ADD-B969CCA38A05}" srcOrd="0" destOrd="0" presId="urn:microsoft.com/office/officeart/2009/3/layout/HorizontalOrganizationChart"/>
    <dgm:cxn modelId="{94E4D06E-B14C-4BAC-8A6B-3D4BB3ECAE95}" type="presOf" srcId="{B5BF551D-040D-4137-A476-8DE0D7A8DC93}" destId="{E9206387-37B6-49A0-BFA3-1B1EC399C7E0}" srcOrd="0" destOrd="0" presId="urn:microsoft.com/office/officeart/2009/3/layout/HorizontalOrganizationChart"/>
    <dgm:cxn modelId="{E644195D-AE64-465D-A006-09B20BCB2CFF}" type="presOf" srcId="{080948FA-5123-4010-A52C-2C19E3A0CC24}" destId="{220C2559-B4E3-4167-9920-719C7EB64BAD}" srcOrd="0" destOrd="0" presId="urn:microsoft.com/office/officeart/2009/3/layout/HorizontalOrganizationChart"/>
    <dgm:cxn modelId="{7B405A92-2E48-4A43-9E2F-88FFE312C366}" type="presOf" srcId="{7FBF0135-3ED7-4FD3-82CF-3CBC32CF4A8C}" destId="{5163C89F-D422-42B8-8F1E-D3EAA3DDD3FC}" srcOrd="0" destOrd="0" presId="urn:microsoft.com/office/officeart/2009/3/layout/HorizontalOrganizationChart"/>
    <dgm:cxn modelId="{8B69CEBE-7CAF-4584-B702-F87E6DA85B1B}" srcId="{1448E2FD-C8A8-46F3-9420-DC9183EEBF0F}" destId="{080948FA-5123-4010-A52C-2C19E3A0CC24}" srcOrd="6" destOrd="0" parTransId="{A2883BA9-0343-45F7-A138-D03B0ED374E4}" sibTransId="{4AEAC851-54AC-4DED-BB86-6B990A75BFC2}"/>
    <dgm:cxn modelId="{73C68A60-9DF5-401C-8A17-BEC67EF96611}" type="presOf" srcId="{31EEF056-8446-4132-9C24-39DB875841BE}" destId="{416F9E8F-BA2F-42D6-B7F8-B0F0306CA944}" srcOrd="0" destOrd="0" presId="urn:microsoft.com/office/officeart/2009/3/layout/HorizontalOrganizationChart"/>
    <dgm:cxn modelId="{048A86D9-71B9-4CB1-83C7-BF9F12A70D3F}" type="presOf" srcId="{1A2FFE38-2092-4D84-B61D-C22E4C9C0C03}" destId="{13350FF7-96AA-4DA3-8B69-F2C9C87AC076}" srcOrd="0" destOrd="0" presId="urn:microsoft.com/office/officeart/2009/3/layout/HorizontalOrganizationChart"/>
    <dgm:cxn modelId="{E2CE3CE9-0605-4802-82FE-8B184DE2C325}" type="presOf" srcId="{2895FBC7-2361-44F9-B358-2864A4C1AAE2}" destId="{0635D2BE-1507-4712-9E87-D946EC0A165B}" srcOrd="0" destOrd="0" presId="urn:microsoft.com/office/officeart/2009/3/layout/HorizontalOrganizationChart"/>
    <dgm:cxn modelId="{08178444-4C4E-43AD-B497-0D1CEF9A1330}" type="presOf" srcId="{B98712C2-DA63-4103-8E39-860D56CD2821}" destId="{AFB91282-7EB9-451B-8C2D-30C26DAD8A27}" srcOrd="1" destOrd="0" presId="urn:microsoft.com/office/officeart/2009/3/layout/HorizontalOrganizationChart"/>
    <dgm:cxn modelId="{95AF6CF6-BFD9-4A0A-BE30-C55519DBCA86}" type="presOf" srcId="{AD0A89DC-3C2F-4BE1-92F8-1E88863FB746}" destId="{3913C9A6-385E-43DB-8900-53E513181614}" srcOrd="0" destOrd="0" presId="urn:microsoft.com/office/officeart/2009/3/layout/HorizontalOrganizationChart"/>
    <dgm:cxn modelId="{A26B5FFB-5E12-4361-B5D6-FE9AC386F74B}" type="presOf" srcId="{5E78E275-43DC-42CF-8E62-0F2631E338B1}" destId="{C5CB3749-83A1-4F71-A889-19EE50E51F8E}" srcOrd="1" destOrd="0" presId="urn:microsoft.com/office/officeart/2009/3/layout/HorizontalOrganizationChart"/>
    <dgm:cxn modelId="{5016F9D0-AC2F-45B2-99CE-AED20DB08EEB}" type="presOf" srcId="{0C578B29-4767-4CA5-AEBB-39CD04E4E33E}" destId="{C22EB802-2817-489B-8A03-23FAFF1545FE}" srcOrd="1" destOrd="0" presId="urn:microsoft.com/office/officeart/2009/3/layout/HorizontalOrganizationChart"/>
    <dgm:cxn modelId="{68214FA1-3DE6-4F70-A825-B61FF6C35E58}" type="presOf" srcId="{43C5F907-A2F3-4380-B8A8-2B912B3F4DF5}" destId="{9B72EAA1-89C2-4F95-8256-BF33BFC46D38}" srcOrd="0" destOrd="0" presId="urn:microsoft.com/office/officeart/2009/3/layout/HorizontalOrganizationChart"/>
    <dgm:cxn modelId="{B4F1477F-9D53-4233-8ADE-962EDB6DF53C}" srcId="{1448E2FD-C8A8-46F3-9420-DC9183EEBF0F}" destId="{43C5F907-A2F3-4380-B8A8-2B912B3F4DF5}" srcOrd="5" destOrd="0" parTransId="{20391499-4BAB-4889-9CD8-85D2EC1DA53B}" sibTransId="{7A9C1B88-3FF0-443A-9E5E-7DF180E0F632}"/>
    <dgm:cxn modelId="{C8C26828-0A27-4AF9-9E49-8F67AFC1D950}" type="presOf" srcId="{5D225ABA-89A0-48D9-96E8-400CE91196BE}" destId="{4FA6A661-EF3A-430E-946A-0B735C8307EA}" srcOrd="0" destOrd="0" presId="urn:microsoft.com/office/officeart/2009/3/layout/HorizontalOrganizationChart"/>
    <dgm:cxn modelId="{5E244359-AA31-41A3-88D3-3EEA1F7C9953}" type="presOf" srcId="{1A2FFE38-2092-4D84-B61D-C22E4C9C0C03}" destId="{5D5C01F8-9359-476F-9155-93C010803482}" srcOrd="1" destOrd="0" presId="urn:microsoft.com/office/officeart/2009/3/layout/HorizontalOrganizationChart"/>
    <dgm:cxn modelId="{E1E19B66-AE69-43AA-87F2-72FEB01EFCFD}" type="presOf" srcId="{20391499-4BAB-4889-9CD8-85D2EC1DA53B}" destId="{087BC992-EE16-4DCD-8EED-37B1CCCB5363}" srcOrd="0" destOrd="0" presId="urn:microsoft.com/office/officeart/2009/3/layout/HorizontalOrganizationChart"/>
    <dgm:cxn modelId="{B946F619-BEFC-4F96-B9F8-8B3E58DBE99B}" type="presOf" srcId="{37CA736E-6F2E-4982-BDA7-FD659E0570B4}" destId="{67A38B03-44A9-4E81-B000-F90183505DF2}" srcOrd="0" destOrd="0" presId="urn:microsoft.com/office/officeart/2009/3/layout/HorizontalOrganizationChart"/>
    <dgm:cxn modelId="{6D9DC893-2151-43D4-8C56-9DE0218DC4A0}" type="presOf" srcId="{E98AFBB3-2EFD-4C8E-B62B-B987D029D51B}" destId="{EB82E4EA-98F9-4409-A61B-16D2EE407C16}" srcOrd="0" destOrd="0" presId="urn:microsoft.com/office/officeart/2009/3/layout/HorizontalOrganizationChart"/>
    <dgm:cxn modelId="{E9BBC5A0-60D0-4E6E-BB82-5F1E4D827C84}" type="presOf" srcId="{F1B19C94-C551-4F10-BBE7-7C7AA501A99E}" destId="{A8F2C845-B173-441B-B187-C344395FA6A4}" srcOrd="0" destOrd="0" presId="urn:microsoft.com/office/officeart/2009/3/layout/HorizontalOrganizationChart"/>
    <dgm:cxn modelId="{D090B4E6-2FC9-4CC3-91F8-A3C84D4BE0D1}" type="presOf" srcId="{A2883BA9-0343-45F7-A138-D03B0ED374E4}" destId="{A7B5BD4E-5F4A-4F1F-B1DC-1FAADDAEBBDA}" srcOrd="0" destOrd="0" presId="urn:microsoft.com/office/officeart/2009/3/layout/HorizontalOrganizationChart"/>
    <dgm:cxn modelId="{E854AAC4-F74E-4BB8-8F53-E644E7AF1E6C}" type="presOf" srcId="{5E78E275-43DC-42CF-8E62-0F2631E338B1}" destId="{8424E6A8-D784-4F64-8C98-2312B39F593C}" srcOrd="0" destOrd="0" presId="urn:microsoft.com/office/officeart/2009/3/layout/HorizontalOrganizationChart"/>
    <dgm:cxn modelId="{30ED8B52-E6F7-47D8-8AA5-22A1D1A8E788}" srcId="{B5BF551D-040D-4137-A476-8DE0D7A8DC93}" destId="{AD0A89DC-3C2F-4BE1-92F8-1E88863FB746}" srcOrd="0" destOrd="0" parTransId="{5AF9F969-2A91-4035-B03D-B0B570FF658D}" sibTransId="{FCE1383D-6C07-4927-8160-67EFAF593847}"/>
    <dgm:cxn modelId="{EB464844-5B91-4065-A1E3-E1921B4476A5}" type="presOf" srcId="{43C5F907-A2F3-4380-B8A8-2B912B3F4DF5}" destId="{9952558B-4B6B-40FD-BF59-4A724668D6FE}" srcOrd="1" destOrd="0" presId="urn:microsoft.com/office/officeart/2009/3/layout/HorizontalOrganizationChart"/>
    <dgm:cxn modelId="{26340533-2059-4754-AC73-F34BD34C8411}" srcId="{1448E2FD-C8A8-46F3-9420-DC9183EEBF0F}" destId="{E98AFBB3-2EFD-4C8E-B62B-B987D029D51B}" srcOrd="2" destOrd="0" parTransId="{5F137854-3790-4997-8B9C-AC1C75153039}" sibTransId="{7D4D3386-4DDB-446B-8323-23ED4CAA2CC2}"/>
    <dgm:cxn modelId="{E041BC4D-0321-4D34-A60D-64BCF0B6F860}" type="presOf" srcId="{B3017355-39A0-418C-9759-917F1668D034}" destId="{65E5101B-C906-49AA-8247-55BE89E0FF73}" srcOrd="1" destOrd="0" presId="urn:microsoft.com/office/officeart/2009/3/layout/HorizontalOrganizationChart"/>
    <dgm:cxn modelId="{B8C14CD2-70F0-49E8-BEC8-AABA337E9EDC}" type="presOf" srcId="{58B04A20-D31C-4790-B68D-0A571C498584}" destId="{2C5BBA6B-CE0B-4745-AEF7-3A2020931553}" srcOrd="1" destOrd="0" presId="urn:microsoft.com/office/officeart/2009/3/layout/HorizontalOrganizationChart"/>
    <dgm:cxn modelId="{86F80D45-5479-45A3-8870-78E273066507}" type="presOf" srcId="{080948FA-5123-4010-A52C-2C19E3A0CC24}" destId="{AAD0D53D-9ED5-4810-A8CC-806D05649FD6}" srcOrd="1" destOrd="0" presId="urn:microsoft.com/office/officeart/2009/3/layout/HorizontalOrganizationChart"/>
    <dgm:cxn modelId="{C845CB3A-F654-46EC-A777-536B58720088}" type="presOf" srcId="{A8E152AC-C2CD-414C-AF66-8B022C2D3978}" destId="{4F05A735-00B3-4C86-BDD8-40A2F6471C72}" srcOrd="0" destOrd="0" presId="urn:microsoft.com/office/officeart/2009/3/layout/HorizontalOrganizationChart"/>
    <dgm:cxn modelId="{D2D7DD24-2873-41D8-AF5E-8B168535848D}" type="presOf" srcId="{B3017355-39A0-418C-9759-917F1668D034}" destId="{79D98272-045D-4580-AA06-D5A8E93AD2F4}" srcOrd="0" destOrd="0" presId="urn:microsoft.com/office/officeart/2009/3/layout/HorizontalOrganizationChart"/>
    <dgm:cxn modelId="{DA7733CB-B829-48A3-8974-208A33E9C6A9}" type="presOf" srcId="{1448E2FD-C8A8-46F3-9420-DC9183EEBF0F}" destId="{91F51B4A-89D2-4D0B-8C1A-2A75C28E90AC}" srcOrd="0" destOrd="0" presId="urn:microsoft.com/office/officeart/2009/3/layout/HorizontalOrganizationChart"/>
    <dgm:cxn modelId="{30AF7BA0-D7F8-4B36-B2ED-F6D8B6BE66DD}" type="presOf" srcId="{58B04A20-D31C-4790-B68D-0A571C498584}" destId="{94B5E904-FCA7-4A3F-93A3-80DB0E778E36}" srcOrd="0" destOrd="0" presId="urn:microsoft.com/office/officeart/2009/3/layout/HorizontalOrganizationChart"/>
    <dgm:cxn modelId="{6E64E242-0250-4FEE-A886-9C3461DE95CB}" srcId="{1A2FFE38-2092-4D84-B61D-C22E4C9C0C03}" destId="{5E78E275-43DC-42CF-8E62-0F2631E338B1}" srcOrd="0" destOrd="0" parTransId="{37CA736E-6F2E-4982-BDA7-FD659E0570B4}" sibTransId="{2AC73186-EE24-4F0F-8F06-80607EB22C88}"/>
    <dgm:cxn modelId="{A125008C-FFA6-40E2-9BFB-E70568BDAF34}" srcId="{1448E2FD-C8A8-46F3-9420-DC9183EEBF0F}" destId="{58B04A20-D31C-4790-B68D-0A571C498584}" srcOrd="3" destOrd="0" parTransId="{79D82403-BA5E-4E58-8DB5-A4FA7442EE2C}" sibTransId="{F1FCEC53-FB36-4E0A-99C4-2713313164ED}"/>
    <dgm:cxn modelId="{33B3DFD7-5862-425C-AACB-084091D5BD77}" type="presOf" srcId="{AD0A89DC-3C2F-4BE1-92F8-1E88863FB746}" destId="{FAC909BC-0905-4F4F-8CC8-9C1EAD44295D}" srcOrd="1" destOrd="0" presId="urn:microsoft.com/office/officeart/2009/3/layout/HorizontalOrganizationChart"/>
    <dgm:cxn modelId="{9E9A0342-E293-4AA1-9493-AAB5755C956E}" type="presOf" srcId="{ECE3BBB5-B96E-4127-8333-955772D052C5}" destId="{B39BC8FF-2137-4807-9525-41B5A4EA57E1}" srcOrd="0" destOrd="0" presId="urn:microsoft.com/office/officeart/2009/3/layout/HorizontalOrganizationChart"/>
    <dgm:cxn modelId="{87958B15-52D3-4BC2-8740-C52BD2DDB4B4}" srcId="{1448E2FD-C8A8-46F3-9420-DC9183EEBF0F}" destId="{B98712C2-DA63-4103-8E39-860D56CD2821}" srcOrd="0" destOrd="0" parTransId="{0A928D1C-0B18-412D-8E3E-E0FA04AC845E}" sibTransId="{DAB1E845-C6C9-44E1-8465-3C77997B549F}"/>
    <dgm:cxn modelId="{10780BB8-E1E7-4F54-8354-B2C28EAF965B}" type="presOf" srcId="{1448E2FD-C8A8-46F3-9420-DC9183EEBF0F}" destId="{84285AF9-9139-4331-8284-A1C2E1E51AFE}" srcOrd="1" destOrd="0" presId="urn:microsoft.com/office/officeart/2009/3/layout/HorizontalOrganizationChart"/>
    <dgm:cxn modelId="{FD378DC6-DAA3-4778-99C9-6DA4BF8329E0}" type="presOf" srcId="{B98712C2-DA63-4103-8E39-860D56CD2821}" destId="{EF8F9D80-6E0F-4847-8379-600E9FA5D41C}" srcOrd="0" destOrd="0" presId="urn:microsoft.com/office/officeart/2009/3/layout/HorizontalOrganizationChart"/>
    <dgm:cxn modelId="{276A26AF-0823-40BA-84FE-3DF8ADAA7F3D}" srcId="{AD0A89DC-3C2F-4BE1-92F8-1E88863FB746}" destId="{1448E2FD-C8A8-46F3-9420-DC9183EEBF0F}" srcOrd="0" destOrd="0" parTransId="{ECE3BBB5-B96E-4127-8333-955772D052C5}" sibTransId="{A4E726E2-4141-4833-A3EB-1C268F71FE6A}"/>
    <dgm:cxn modelId="{EF2FC415-449A-48D3-A3EB-64E5EAD77360}" type="presParOf" srcId="{E9206387-37B6-49A0-BFA3-1B1EC399C7E0}" destId="{51AF9691-38C2-4C34-A124-FC4A58672DAB}" srcOrd="0" destOrd="0" presId="urn:microsoft.com/office/officeart/2009/3/layout/HorizontalOrganizationChart"/>
    <dgm:cxn modelId="{DD8A2EDF-BBF5-4B4F-8D44-A67F887A806A}" type="presParOf" srcId="{51AF9691-38C2-4C34-A124-FC4A58672DAB}" destId="{3C9EC906-BD46-436E-B99B-A5A1527991B3}" srcOrd="0" destOrd="0" presId="urn:microsoft.com/office/officeart/2009/3/layout/HorizontalOrganizationChart"/>
    <dgm:cxn modelId="{4A7481A9-11E3-4091-AE54-5E223FFD7379}" type="presParOf" srcId="{3C9EC906-BD46-436E-B99B-A5A1527991B3}" destId="{3913C9A6-385E-43DB-8900-53E513181614}" srcOrd="0" destOrd="0" presId="urn:microsoft.com/office/officeart/2009/3/layout/HorizontalOrganizationChart"/>
    <dgm:cxn modelId="{BAE48120-4649-4A3C-847A-8347F2CEB769}" type="presParOf" srcId="{3C9EC906-BD46-436E-B99B-A5A1527991B3}" destId="{FAC909BC-0905-4F4F-8CC8-9C1EAD44295D}" srcOrd="1" destOrd="0" presId="urn:microsoft.com/office/officeart/2009/3/layout/HorizontalOrganizationChart"/>
    <dgm:cxn modelId="{B49E6396-05F8-453A-A70A-5F000CACE16F}" type="presParOf" srcId="{51AF9691-38C2-4C34-A124-FC4A58672DAB}" destId="{5378EAC4-391C-4306-9F0E-996207BD8415}" srcOrd="1" destOrd="0" presId="urn:microsoft.com/office/officeart/2009/3/layout/HorizontalOrganizationChart"/>
    <dgm:cxn modelId="{958F5981-1CCE-4FA5-B9BF-5E2F9F5B6062}" type="presParOf" srcId="{5378EAC4-391C-4306-9F0E-996207BD8415}" destId="{B39BC8FF-2137-4807-9525-41B5A4EA57E1}" srcOrd="0" destOrd="0" presId="urn:microsoft.com/office/officeart/2009/3/layout/HorizontalOrganizationChart"/>
    <dgm:cxn modelId="{9242D4EA-3B0F-4C56-8285-3F6838AD85D9}" type="presParOf" srcId="{5378EAC4-391C-4306-9F0E-996207BD8415}" destId="{51398B77-6272-4E21-A9BD-924FD4ECA93F}" srcOrd="1" destOrd="0" presId="urn:microsoft.com/office/officeart/2009/3/layout/HorizontalOrganizationChart"/>
    <dgm:cxn modelId="{F312DEC7-E715-4BC9-AEA9-D94083FC3C1F}" type="presParOf" srcId="{51398B77-6272-4E21-A9BD-924FD4ECA93F}" destId="{6308A20B-C02F-4C9D-8B42-3F96026DCD7D}" srcOrd="0" destOrd="0" presId="urn:microsoft.com/office/officeart/2009/3/layout/HorizontalOrganizationChart"/>
    <dgm:cxn modelId="{325E6B9A-EC5D-467E-8266-02E26AC793DC}" type="presParOf" srcId="{6308A20B-C02F-4C9D-8B42-3F96026DCD7D}" destId="{91F51B4A-89D2-4D0B-8C1A-2A75C28E90AC}" srcOrd="0" destOrd="0" presId="urn:microsoft.com/office/officeart/2009/3/layout/HorizontalOrganizationChart"/>
    <dgm:cxn modelId="{85A16FCB-8312-4B9A-92FB-EB0944671325}" type="presParOf" srcId="{6308A20B-C02F-4C9D-8B42-3F96026DCD7D}" destId="{84285AF9-9139-4331-8284-A1C2E1E51AFE}" srcOrd="1" destOrd="0" presId="urn:microsoft.com/office/officeart/2009/3/layout/HorizontalOrganizationChart"/>
    <dgm:cxn modelId="{9AD4561D-86AC-4631-B18B-232A5DF37990}" type="presParOf" srcId="{51398B77-6272-4E21-A9BD-924FD4ECA93F}" destId="{2C809EE1-599F-4CA9-8E40-BB33839520F2}" srcOrd="1" destOrd="0" presId="urn:microsoft.com/office/officeart/2009/3/layout/HorizontalOrganizationChart"/>
    <dgm:cxn modelId="{885F5106-717C-4901-AC41-255C703A6142}" type="presParOf" srcId="{2C809EE1-599F-4CA9-8E40-BB33839520F2}" destId="{6B019888-F898-4C90-A069-3198E86805DF}" srcOrd="0" destOrd="0" presId="urn:microsoft.com/office/officeart/2009/3/layout/HorizontalOrganizationChart"/>
    <dgm:cxn modelId="{DED5357B-545C-4CFB-BCBE-1E70721E1A5E}" type="presParOf" srcId="{2C809EE1-599F-4CA9-8E40-BB33839520F2}" destId="{0C7342A8-E883-40D5-AF7B-16F17453080B}" srcOrd="1" destOrd="0" presId="urn:microsoft.com/office/officeart/2009/3/layout/HorizontalOrganizationChart"/>
    <dgm:cxn modelId="{F3CC6115-8356-4AC6-AC47-60A641DC5959}" type="presParOf" srcId="{0C7342A8-E883-40D5-AF7B-16F17453080B}" destId="{6D0F2280-556E-48F6-A765-7F452D13E85A}" srcOrd="0" destOrd="0" presId="urn:microsoft.com/office/officeart/2009/3/layout/HorizontalOrganizationChart"/>
    <dgm:cxn modelId="{552BADA2-48EB-4326-B97C-27693BC10B8C}" type="presParOf" srcId="{6D0F2280-556E-48F6-A765-7F452D13E85A}" destId="{EF8F9D80-6E0F-4847-8379-600E9FA5D41C}" srcOrd="0" destOrd="0" presId="urn:microsoft.com/office/officeart/2009/3/layout/HorizontalOrganizationChart"/>
    <dgm:cxn modelId="{6BC2AE96-9F4C-4D72-935B-0F6EAB483D53}" type="presParOf" srcId="{6D0F2280-556E-48F6-A765-7F452D13E85A}" destId="{AFB91282-7EB9-451B-8C2D-30C26DAD8A27}" srcOrd="1" destOrd="0" presId="urn:microsoft.com/office/officeart/2009/3/layout/HorizontalOrganizationChart"/>
    <dgm:cxn modelId="{D9483B3E-6540-45A9-AE46-4F7620843595}" type="presParOf" srcId="{0C7342A8-E883-40D5-AF7B-16F17453080B}" destId="{4BDD0426-CF7A-49B2-8E73-E8A671BF7CD1}" srcOrd="1" destOrd="0" presId="urn:microsoft.com/office/officeart/2009/3/layout/HorizontalOrganizationChart"/>
    <dgm:cxn modelId="{C58EA32A-9536-486F-B60E-48BDF002721F}" type="presParOf" srcId="{0C7342A8-E883-40D5-AF7B-16F17453080B}" destId="{E63521D6-A20A-47FF-9422-5BA85B835CF0}" srcOrd="2" destOrd="0" presId="urn:microsoft.com/office/officeart/2009/3/layout/HorizontalOrganizationChart"/>
    <dgm:cxn modelId="{AFAAC162-EA64-41C7-AA0A-86A8692A6671}" type="presParOf" srcId="{2C809EE1-599F-4CA9-8E40-BB33839520F2}" destId="{5163C89F-D422-42B8-8F1E-D3EAA3DDD3FC}" srcOrd="2" destOrd="0" presId="urn:microsoft.com/office/officeart/2009/3/layout/HorizontalOrganizationChart"/>
    <dgm:cxn modelId="{773A2193-AF0D-44B9-92EC-01DD4FFD703B}" type="presParOf" srcId="{2C809EE1-599F-4CA9-8E40-BB33839520F2}" destId="{0F4C13D8-0406-4F00-B9BC-6FB11F39269F}" srcOrd="3" destOrd="0" presId="urn:microsoft.com/office/officeart/2009/3/layout/HorizontalOrganizationChart"/>
    <dgm:cxn modelId="{650D49CD-C840-4962-82C7-D6AA9864557A}" type="presParOf" srcId="{0F4C13D8-0406-4F00-B9BC-6FB11F39269F}" destId="{84167A5C-65BF-4956-AF3F-280FF8610DF0}" srcOrd="0" destOrd="0" presId="urn:microsoft.com/office/officeart/2009/3/layout/HorizontalOrganizationChart"/>
    <dgm:cxn modelId="{9C075213-BBDF-4CA4-A178-CF613D2B321C}" type="presParOf" srcId="{84167A5C-65BF-4956-AF3F-280FF8610DF0}" destId="{79D98272-045D-4580-AA06-D5A8E93AD2F4}" srcOrd="0" destOrd="0" presId="urn:microsoft.com/office/officeart/2009/3/layout/HorizontalOrganizationChart"/>
    <dgm:cxn modelId="{4FC02401-6388-45F8-99DB-C96354DD4BAE}" type="presParOf" srcId="{84167A5C-65BF-4956-AF3F-280FF8610DF0}" destId="{65E5101B-C906-49AA-8247-55BE89E0FF73}" srcOrd="1" destOrd="0" presId="urn:microsoft.com/office/officeart/2009/3/layout/HorizontalOrganizationChart"/>
    <dgm:cxn modelId="{5CD10047-8552-4D76-ADC1-BF09EE879239}" type="presParOf" srcId="{0F4C13D8-0406-4F00-B9BC-6FB11F39269F}" destId="{6E79BF62-48C3-4EB7-9030-BF560EC7F82B}" srcOrd="1" destOrd="0" presId="urn:microsoft.com/office/officeart/2009/3/layout/HorizontalOrganizationChart"/>
    <dgm:cxn modelId="{FED3FA1C-1F00-49D7-8124-EAA0D1FDF49B}" type="presParOf" srcId="{0F4C13D8-0406-4F00-B9BC-6FB11F39269F}" destId="{87B531DB-0C8D-4A78-ADC5-1E3953DA944F}" srcOrd="2" destOrd="0" presId="urn:microsoft.com/office/officeart/2009/3/layout/HorizontalOrganizationChart"/>
    <dgm:cxn modelId="{60D2F68B-C7E8-4D7B-9D70-1C98A7CC10E2}" type="presParOf" srcId="{2C809EE1-599F-4CA9-8E40-BB33839520F2}" destId="{C3F2A35D-0B11-45BD-8AED-7006A46FD7C5}" srcOrd="4" destOrd="0" presId="urn:microsoft.com/office/officeart/2009/3/layout/HorizontalOrganizationChart"/>
    <dgm:cxn modelId="{933E15FA-C91E-47A5-88EE-3D23AEA13177}" type="presParOf" srcId="{2C809EE1-599F-4CA9-8E40-BB33839520F2}" destId="{57A5BDFC-72C2-4BFF-BAAB-02AC8C7B42A9}" srcOrd="5" destOrd="0" presId="urn:microsoft.com/office/officeart/2009/3/layout/HorizontalOrganizationChart"/>
    <dgm:cxn modelId="{3980DD59-C65C-46B4-B435-8A941D8167CC}" type="presParOf" srcId="{57A5BDFC-72C2-4BFF-BAAB-02AC8C7B42A9}" destId="{C58EE521-B206-4862-8F27-F9F40E0D783D}" srcOrd="0" destOrd="0" presId="urn:microsoft.com/office/officeart/2009/3/layout/HorizontalOrganizationChart"/>
    <dgm:cxn modelId="{28BAE915-1539-4968-A7FE-CF9CBDD0D616}" type="presParOf" srcId="{C58EE521-B206-4862-8F27-F9F40E0D783D}" destId="{EB82E4EA-98F9-4409-A61B-16D2EE407C16}" srcOrd="0" destOrd="0" presId="urn:microsoft.com/office/officeart/2009/3/layout/HorizontalOrganizationChart"/>
    <dgm:cxn modelId="{F1A6B22F-07B1-4204-BF6C-4956329EF9CE}" type="presParOf" srcId="{C58EE521-B206-4862-8F27-F9F40E0D783D}" destId="{EBC63546-0542-460F-B12A-D34A39E6CC25}" srcOrd="1" destOrd="0" presId="urn:microsoft.com/office/officeart/2009/3/layout/HorizontalOrganizationChart"/>
    <dgm:cxn modelId="{4533CD93-7BF8-416E-BF28-625949DC6B6D}" type="presParOf" srcId="{57A5BDFC-72C2-4BFF-BAAB-02AC8C7B42A9}" destId="{63300046-40DB-4EE7-B5E9-B2A8DCB795F9}" srcOrd="1" destOrd="0" presId="urn:microsoft.com/office/officeart/2009/3/layout/HorizontalOrganizationChart"/>
    <dgm:cxn modelId="{807F5696-4EBE-4012-A7A3-2CD0E0AA7F3C}" type="presParOf" srcId="{57A5BDFC-72C2-4BFF-BAAB-02AC8C7B42A9}" destId="{88230B70-B7AF-4EE0-A44A-AA7E29A48182}" srcOrd="2" destOrd="0" presId="urn:microsoft.com/office/officeart/2009/3/layout/HorizontalOrganizationChart"/>
    <dgm:cxn modelId="{76BB815C-8253-4F1A-8C2E-909AE29C7A42}" type="presParOf" srcId="{2C809EE1-599F-4CA9-8E40-BB33839520F2}" destId="{E1A36ADF-C798-4A76-B2AB-38E5FDC3799C}" srcOrd="6" destOrd="0" presId="urn:microsoft.com/office/officeart/2009/3/layout/HorizontalOrganizationChart"/>
    <dgm:cxn modelId="{FA4BFD71-5470-4A8D-B0D3-73C8420431BC}" type="presParOf" srcId="{2C809EE1-599F-4CA9-8E40-BB33839520F2}" destId="{1DAFDFAD-6148-4478-9EFF-DB56E253CD20}" srcOrd="7" destOrd="0" presId="urn:microsoft.com/office/officeart/2009/3/layout/HorizontalOrganizationChart"/>
    <dgm:cxn modelId="{0F26A589-D65C-4253-8F16-F59DBBC89537}" type="presParOf" srcId="{1DAFDFAD-6148-4478-9EFF-DB56E253CD20}" destId="{F0EE3500-A924-4EB2-A751-E798E2ABE977}" srcOrd="0" destOrd="0" presId="urn:microsoft.com/office/officeart/2009/3/layout/HorizontalOrganizationChart"/>
    <dgm:cxn modelId="{8EB371D9-C668-4FED-A0FC-17828258AF88}" type="presParOf" srcId="{F0EE3500-A924-4EB2-A751-E798E2ABE977}" destId="{94B5E904-FCA7-4A3F-93A3-80DB0E778E36}" srcOrd="0" destOrd="0" presId="urn:microsoft.com/office/officeart/2009/3/layout/HorizontalOrganizationChart"/>
    <dgm:cxn modelId="{E244F5AA-D42B-436F-870E-B218EB263117}" type="presParOf" srcId="{F0EE3500-A924-4EB2-A751-E798E2ABE977}" destId="{2C5BBA6B-CE0B-4745-AEF7-3A2020931553}" srcOrd="1" destOrd="0" presId="urn:microsoft.com/office/officeart/2009/3/layout/HorizontalOrganizationChart"/>
    <dgm:cxn modelId="{F43EBFB7-B512-4ACB-AA89-6A610536D576}" type="presParOf" srcId="{1DAFDFAD-6148-4478-9EFF-DB56E253CD20}" destId="{E06D3363-7FA4-4EB3-8CA7-1D1C2374A292}" srcOrd="1" destOrd="0" presId="urn:microsoft.com/office/officeart/2009/3/layout/HorizontalOrganizationChart"/>
    <dgm:cxn modelId="{9E0070AE-ECC3-4B66-A081-DF9D1B820790}" type="presParOf" srcId="{1DAFDFAD-6148-4478-9EFF-DB56E253CD20}" destId="{1623C10A-4526-41EC-B91F-618CC050AD2A}" srcOrd="2" destOrd="0" presId="urn:microsoft.com/office/officeart/2009/3/layout/HorizontalOrganizationChart"/>
    <dgm:cxn modelId="{607FDA5F-102B-4FF0-A966-47EC3B8B6913}" type="presParOf" srcId="{2C809EE1-599F-4CA9-8E40-BB33839520F2}" destId="{A8F2C845-B173-441B-B187-C344395FA6A4}" srcOrd="8" destOrd="0" presId="urn:microsoft.com/office/officeart/2009/3/layout/HorizontalOrganizationChart"/>
    <dgm:cxn modelId="{02755D7D-18BB-4E58-8730-AB5B5DF6C1EA}" type="presParOf" srcId="{2C809EE1-599F-4CA9-8E40-BB33839520F2}" destId="{86732860-1A7A-4368-9202-E6D95E662BCB}" srcOrd="9" destOrd="0" presId="urn:microsoft.com/office/officeart/2009/3/layout/HorizontalOrganizationChart"/>
    <dgm:cxn modelId="{B3817AC9-8899-4182-BD19-4083E1A751A3}" type="presParOf" srcId="{86732860-1A7A-4368-9202-E6D95E662BCB}" destId="{85616019-4C93-4239-8613-7E75ED41AC53}" srcOrd="0" destOrd="0" presId="urn:microsoft.com/office/officeart/2009/3/layout/HorizontalOrganizationChart"/>
    <dgm:cxn modelId="{D53020E7-3D94-423D-90BD-5510AFB9C114}" type="presParOf" srcId="{85616019-4C93-4239-8613-7E75ED41AC53}" destId="{4F05A735-00B3-4C86-BDD8-40A2F6471C72}" srcOrd="0" destOrd="0" presId="urn:microsoft.com/office/officeart/2009/3/layout/HorizontalOrganizationChart"/>
    <dgm:cxn modelId="{F874B5DE-EE4D-446E-8691-6DB51A480194}" type="presParOf" srcId="{85616019-4C93-4239-8613-7E75ED41AC53}" destId="{1091C1C5-66D2-48D6-B5AE-CF25F14DD5F8}" srcOrd="1" destOrd="0" presId="urn:microsoft.com/office/officeart/2009/3/layout/HorizontalOrganizationChart"/>
    <dgm:cxn modelId="{747E085D-DC19-48ED-8821-E907A302A5AB}" type="presParOf" srcId="{86732860-1A7A-4368-9202-E6D95E662BCB}" destId="{06909C45-933E-498E-8EB9-B407366708C4}" srcOrd="1" destOrd="0" presId="urn:microsoft.com/office/officeart/2009/3/layout/HorizontalOrganizationChart"/>
    <dgm:cxn modelId="{F204B8AE-CCCE-410A-B7CD-C221F56A2472}" type="presParOf" srcId="{86732860-1A7A-4368-9202-E6D95E662BCB}" destId="{3960B9F6-4E4C-4AD6-A4E7-1CB3BD2ACC6B}" srcOrd="2" destOrd="0" presId="urn:microsoft.com/office/officeart/2009/3/layout/HorizontalOrganizationChart"/>
    <dgm:cxn modelId="{0E4E70EE-BE90-4FBC-B3F8-DA959C1F4D66}" type="presParOf" srcId="{2C809EE1-599F-4CA9-8E40-BB33839520F2}" destId="{087BC992-EE16-4DCD-8EED-37B1CCCB5363}" srcOrd="10" destOrd="0" presId="urn:microsoft.com/office/officeart/2009/3/layout/HorizontalOrganizationChart"/>
    <dgm:cxn modelId="{F3D0A862-E2F3-4560-B7A7-48B7D64295BA}" type="presParOf" srcId="{2C809EE1-599F-4CA9-8E40-BB33839520F2}" destId="{3D2B1FCB-72F0-45D2-BE81-C729CFECF293}" srcOrd="11" destOrd="0" presId="urn:microsoft.com/office/officeart/2009/3/layout/HorizontalOrganizationChart"/>
    <dgm:cxn modelId="{DCECA35A-0F5D-4B28-AB9C-495EEA5451FE}" type="presParOf" srcId="{3D2B1FCB-72F0-45D2-BE81-C729CFECF293}" destId="{DB924800-1DF2-41AA-ACFB-40408972FF2C}" srcOrd="0" destOrd="0" presId="urn:microsoft.com/office/officeart/2009/3/layout/HorizontalOrganizationChart"/>
    <dgm:cxn modelId="{F2ACA6AD-6227-4949-B076-06DD6A59DCA7}" type="presParOf" srcId="{DB924800-1DF2-41AA-ACFB-40408972FF2C}" destId="{9B72EAA1-89C2-4F95-8256-BF33BFC46D38}" srcOrd="0" destOrd="0" presId="urn:microsoft.com/office/officeart/2009/3/layout/HorizontalOrganizationChart"/>
    <dgm:cxn modelId="{1D6F9CF4-7CE8-4DFA-BD6D-09649CD8F89E}" type="presParOf" srcId="{DB924800-1DF2-41AA-ACFB-40408972FF2C}" destId="{9952558B-4B6B-40FD-BF59-4A724668D6FE}" srcOrd="1" destOrd="0" presId="urn:microsoft.com/office/officeart/2009/3/layout/HorizontalOrganizationChart"/>
    <dgm:cxn modelId="{B1439B0F-5F66-431C-8950-BFA0DB046A6F}" type="presParOf" srcId="{3D2B1FCB-72F0-45D2-BE81-C729CFECF293}" destId="{D8946DD7-81E9-4C52-8257-90316E75DCC4}" srcOrd="1" destOrd="0" presId="urn:microsoft.com/office/officeart/2009/3/layout/HorizontalOrganizationChart"/>
    <dgm:cxn modelId="{1C2B4A55-1EF0-486E-AAA2-337EA009E78A}" type="presParOf" srcId="{3D2B1FCB-72F0-45D2-BE81-C729CFECF293}" destId="{EFC00197-61DF-405E-8F62-E164A21F2819}" srcOrd="2" destOrd="0" presId="urn:microsoft.com/office/officeart/2009/3/layout/HorizontalOrganizationChart"/>
    <dgm:cxn modelId="{998D89C4-588E-4E02-927F-3045467E4758}" type="presParOf" srcId="{2C809EE1-599F-4CA9-8E40-BB33839520F2}" destId="{A7B5BD4E-5F4A-4F1F-B1DC-1FAADDAEBBDA}" srcOrd="12" destOrd="0" presId="urn:microsoft.com/office/officeart/2009/3/layout/HorizontalOrganizationChart"/>
    <dgm:cxn modelId="{02AC8A4C-A7B7-46F2-ACB1-A0115936385C}" type="presParOf" srcId="{2C809EE1-599F-4CA9-8E40-BB33839520F2}" destId="{20578FF9-AD08-47AE-A7AE-46D2762D5E6D}" srcOrd="13" destOrd="0" presId="urn:microsoft.com/office/officeart/2009/3/layout/HorizontalOrganizationChart"/>
    <dgm:cxn modelId="{A7952470-5471-437A-A8A4-1E07F4AF4E7B}" type="presParOf" srcId="{20578FF9-AD08-47AE-A7AE-46D2762D5E6D}" destId="{C38A97AC-595E-43A7-A85D-5EC00313B61F}" srcOrd="0" destOrd="0" presId="urn:microsoft.com/office/officeart/2009/3/layout/HorizontalOrganizationChart"/>
    <dgm:cxn modelId="{18B94C76-C335-4143-996E-4A28782D991C}" type="presParOf" srcId="{C38A97AC-595E-43A7-A85D-5EC00313B61F}" destId="{220C2559-B4E3-4167-9920-719C7EB64BAD}" srcOrd="0" destOrd="0" presId="urn:microsoft.com/office/officeart/2009/3/layout/HorizontalOrganizationChart"/>
    <dgm:cxn modelId="{8BF96BA2-789F-4FEC-BAB5-A2DA190A8A93}" type="presParOf" srcId="{C38A97AC-595E-43A7-A85D-5EC00313B61F}" destId="{AAD0D53D-9ED5-4810-A8CC-806D05649FD6}" srcOrd="1" destOrd="0" presId="urn:microsoft.com/office/officeart/2009/3/layout/HorizontalOrganizationChart"/>
    <dgm:cxn modelId="{3004B095-1ADB-459C-85A5-7F2DFC057544}" type="presParOf" srcId="{20578FF9-AD08-47AE-A7AE-46D2762D5E6D}" destId="{2CA510FC-F908-4165-A6A9-D1424D172693}" srcOrd="1" destOrd="0" presId="urn:microsoft.com/office/officeart/2009/3/layout/HorizontalOrganizationChart"/>
    <dgm:cxn modelId="{CBB9DF9C-2661-40C9-99FB-BDE886AE5848}" type="presParOf" srcId="{20578FF9-AD08-47AE-A7AE-46D2762D5E6D}" destId="{296CC8E1-026E-4607-A64D-F61FBCE4A04E}" srcOrd="2" destOrd="0" presId="urn:microsoft.com/office/officeart/2009/3/layout/HorizontalOrganizationChart"/>
    <dgm:cxn modelId="{39BF646D-7E5A-4004-91EB-2C07A56D3B87}" type="presParOf" srcId="{51398B77-6272-4E21-A9BD-924FD4ECA93F}" destId="{106210FA-21E1-48C5-BEDF-5AC2C525C1AE}" srcOrd="2" destOrd="0" presId="urn:microsoft.com/office/officeart/2009/3/layout/HorizontalOrganizationChart"/>
    <dgm:cxn modelId="{A7444918-6A19-4701-84F3-4986CDD9FD36}" type="presParOf" srcId="{5378EAC4-391C-4306-9F0E-996207BD8415}" destId="{204A4B31-872A-421C-8B3D-B97BDC26A67B}" srcOrd="2" destOrd="0" presId="urn:microsoft.com/office/officeart/2009/3/layout/HorizontalOrganizationChart"/>
    <dgm:cxn modelId="{837640FF-D3AB-47FB-9EF1-4859AA960A31}" type="presParOf" srcId="{5378EAC4-391C-4306-9F0E-996207BD8415}" destId="{5846DE49-8000-4E9D-B36B-22F6711D283B}" srcOrd="3" destOrd="0" presId="urn:microsoft.com/office/officeart/2009/3/layout/HorizontalOrganizationChart"/>
    <dgm:cxn modelId="{C52BE191-466C-44CA-9A08-E877861B80D6}" type="presParOf" srcId="{5846DE49-8000-4E9D-B36B-22F6711D283B}" destId="{2EE1F11C-A025-48A0-9E91-573E019E9D2C}" srcOrd="0" destOrd="0" presId="urn:microsoft.com/office/officeart/2009/3/layout/HorizontalOrganizationChart"/>
    <dgm:cxn modelId="{5BD225EA-24E6-4B6C-98E0-628AB83423A6}" type="presParOf" srcId="{2EE1F11C-A025-48A0-9E91-573E019E9D2C}" destId="{13350FF7-96AA-4DA3-8B69-F2C9C87AC076}" srcOrd="0" destOrd="0" presId="urn:microsoft.com/office/officeart/2009/3/layout/HorizontalOrganizationChart"/>
    <dgm:cxn modelId="{1417C5E0-DF85-4C86-B415-C09F2E23B946}" type="presParOf" srcId="{2EE1F11C-A025-48A0-9E91-573E019E9D2C}" destId="{5D5C01F8-9359-476F-9155-93C010803482}" srcOrd="1" destOrd="0" presId="urn:microsoft.com/office/officeart/2009/3/layout/HorizontalOrganizationChart"/>
    <dgm:cxn modelId="{9B708121-6AB8-444F-BDA4-FBFEEDFD3726}" type="presParOf" srcId="{5846DE49-8000-4E9D-B36B-22F6711D283B}" destId="{CF67A275-D6DD-41A2-8E18-E13974254C3C}" srcOrd="1" destOrd="0" presId="urn:microsoft.com/office/officeart/2009/3/layout/HorizontalOrganizationChart"/>
    <dgm:cxn modelId="{CFD80C13-34B0-4484-AD06-CACAC18B2637}" type="presParOf" srcId="{CF67A275-D6DD-41A2-8E18-E13974254C3C}" destId="{67A38B03-44A9-4E81-B000-F90183505DF2}" srcOrd="0" destOrd="0" presId="urn:microsoft.com/office/officeart/2009/3/layout/HorizontalOrganizationChart"/>
    <dgm:cxn modelId="{3A5C95D2-032A-4EB8-80DA-ABA0FC9C6E24}" type="presParOf" srcId="{CF67A275-D6DD-41A2-8E18-E13974254C3C}" destId="{AE8892A2-F43A-4CE0-9DD9-A1CACC1D9F2C}" srcOrd="1" destOrd="0" presId="urn:microsoft.com/office/officeart/2009/3/layout/HorizontalOrganizationChart"/>
    <dgm:cxn modelId="{3C908B2A-7F1A-4AC6-A2C1-7952A8F614CA}" type="presParOf" srcId="{AE8892A2-F43A-4CE0-9DD9-A1CACC1D9F2C}" destId="{0D1A4A07-C864-4E7E-A496-B2C8BBD0F3CE}" srcOrd="0" destOrd="0" presId="urn:microsoft.com/office/officeart/2009/3/layout/HorizontalOrganizationChart"/>
    <dgm:cxn modelId="{AF08EEF3-7F5C-49AC-A0F3-46BB6D7855EC}" type="presParOf" srcId="{0D1A4A07-C864-4E7E-A496-B2C8BBD0F3CE}" destId="{8424E6A8-D784-4F64-8C98-2312B39F593C}" srcOrd="0" destOrd="0" presId="urn:microsoft.com/office/officeart/2009/3/layout/HorizontalOrganizationChart"/>
    <dgm:cxn modelId="{EA00A7B0-44DA-4402-AC02-55FBF30F1328}" type="presParOf" srcId="{0D1A4A07-C864-4E7E-A496-B2C8BBD0F3CE}" destId="{C5CB3749-83A1-4F71-A889-19EE50E51F8E}" srcOrd="1" destOrd="0" presId="urn:microsoft.com/office/officeart/2009/3/layout/HorizontalOrganizationChart"/>
    <dgm:cxn modelId="{FA048807-F466-4DD6-83C4-F1E82DD168C3}" type="presParOf" srcId="{AE8892A2-F43A-4CE0-9DD9-A1CACC1D9F2C}" destId="{4F6843E1-9BC5-4238-A3F5-311D6E385E67}" srcOrd="1" destOrd="0" presId="urn:microsoft.com/office/officeart/2009/3/layout/HorizontalOrganizationChart"/>
    <dgm:cxn modelId="{75D91A48-0C28-4796-B5F1-41CB84F249B2}" type="presParOf" srcId="{AE8892A2-F43A-4CE0-9DD9-A1CACC1D9F2C}" destId="{2A159047-3A53-41D7-BA78-A7A0C1064CF3}" srcOrd="2" destOrd="0" presId="urn:microsoft.com/office/officeart/2009/3/layout/HorizontalOrganizationChart"/>
    <dgm:cxn modelId="{92935B08-F8E3-4719-BFF3-87CAF888F1BF}" type="presParOf" srcId="{CF67A275-D6DD-41A2-8E18-E13974254C3C}" destId="{0635D2BE-1507-4712-9E87-D946EC0A165B}" srcOrd="2" destOrd="0" presId="urn:microsoft.com/office/officeart/2009/3/layout/HorizontalOrganizationChart"/>
    <dgm:cxn modelId="{F4A62BB4-43FF-4FC1-982A-B6693499297E}" type="presParOf" srcId="{CF67A275-D6DD-41A2-8E18-E13974254C3C}" destId="{A3DF4DBF-3792-4589-AA0D-C8CCFBA73C88}" srcOrd="3" destOrd="0" presId="urn:microsoft.com/office/officeart/2009/3/layout/HorizontalOrganizationChart"/>
    <dgm:cxn modelId="{C11566CF-D710-4537-A704-474614085C1F}" type="presParOf" srcId="{A3DF4DBF-3792-4589-AA0D-C8CCFBA73C88}" destId="{B41A8322-FF0F-4A3C-BA72-C51816D8BCFC}" srcOrd="0" destOrd="0" presId="urn:microsoft.com/office/officeart/2009/3/layout/HorizontalOrganizationChart"/>
    <dgm:cxn modelId="{ACF85147-F498-41DC-BD54-CB059DCD6E88}" type="presParOf" srcId="{B41A8322-FF0F-4A3C-BA72-C51816D8BCFC}" destId="{932B0BD2-428D-454B-8ADD-B969CCA38A05}" srcOrd="0" destOrd="0" presId="urn:microsoft.com/office/officeart/2009/3/layout/HorizontalOrganizationChart"/>
    <dgm:cxn modelId="{4D21DEF8-8ABB-4B32-BDE9-47B063393992}" type="presParOf" srcId="{B41A8322-FF0F-4A3C-BA72-C51816D8BCFC}" destId="{C22EB802-2817-489B-8A03-23FAFF1545FE}" srcOrd="1" destOrd="0" presId="urn:microsoft.com/office/officeart/2009/3/layout/HorizontalOrganizationChart"/>
    <dgm:cxn modelId="{EDD8FA2A-5C5B-4868-BE76-9A9A9BCBFBE3}" type="presParOf" srcId="{A3DF4DBF-3792-4589-AA0D-C8CCFBA73C88}" destId="{87E0CA79-423E-4E67-923A-557532133CFD}" srcOrd="1" destOrd="0" presId="urn:microsoft.com/office/officeart/2009/3/layout/HorizontalOrganizationChart"/>
    <dgm:cxn modelId="{277EBB79-B71D-4C23-814A-6CF0514D9A12}" type="presParOf" srcId="{A3DF4DBF-3792-4589-AA0D-C8CCFBA73C88}" destId="{6B08CDF2-49C5-4E14-9F61-AA7101D68D1A}" srcOrd="2" destOrd="0" presId="urn:microsoft.com/office/officeart/2009/3/layout/HorizontalOrganizationChart"/>
    <dgm:cxn modelId="{DF464878-6033-4F1C-A70B-EF5B436561CE}" type="presParOf" srcId="{CF67A275-D6DD-41A2-8E18-E13974254C3C}" destId="{4FA6A661-EF3A-430E-946A-0B735C8307EA}" srcOrd="4" destOrd="0" presId="urn:microsoft.com/office/officeart/2009/3/layout/HorizontalOrganizationChart"/>
    <dgm:cxn modelId="{F5E631D0-BDD6-412B-AECE-006CC08740D8}" type="presParOf" srcId="{CF67A275-D6DD-41A2-8E18-E13974254C3C}" destId="{9603D26B-3199-4329-8DB8-9DE274F08EDC}" srcOrd="5" destOrd="0" presId="urn:microsoft.com/office/officeart/2009/3/layout/HorizontalOrganizationChart"/>
    <dgm:cxn modelId="{F93510B9-C842-4466-960B-40DF0D16DCA6}" type="presParOf" srcId="{9603D26B-3199-4329-8DB8-9DE274F08EDC}" destId="{26538E72-D3E9-4335-86F5-4FAB9DD7CE94}" srcOrd="0" destOrd="0" presId="urn:microsoft.com/office/officeart/2009/3/layout/HorizontalOrganizationChart"/>
    <dgm:cxn modelId="{008D89EA-7F94-4AFF-97A1-AC596AF58440}" type="presParOf" srcId="{26538E72-D3E9-4335-86F5-4FAB9DD7CE94}" destId="{416F9E8F-BA2F-42D6-B7F8-B0F0306CA944}" srcOrd="0" destOrd="0" presId="urn:microsoft.com/office/officeart/2009/3/layout/HorizontalOrganizationChart"/>
    <dgm:cxn modelId="{E7B68344-F99E-43C1-B19E-D035E1D72CA1}" type="presParOf" srcId="{26538E72-D3E9-4335-86F5-4FAB9DD7CE94}" destId="{211393FC-E594-43F5-9B5D-6F72505E3794}" srcOrd="1" destOrd="0" presId="urn:microsoft.com/office/officeart/2009/3/layout/HorizontalOrganizationChart"/>
    <dgm:cxn modelId="{CA3CF09B-9808-4858-A7EC-CF99C8185DA3}" type="presParOf" srcId="{9603D26B-3199-4329-8DB8-9DE274F08EDC}" destId="{C02A5827-3198-4EB5-8F52-FEAD01387CA2}" srcOrd="1" destOrd="0" presId="urn:microsoft.com/office/officeart/2009/3/layout/HorizontalOrganizationChart"/>
    <dgm:cxn modelId="{F9D55135-1E6D-4EE7-9F15-B53E787E1C81}" type="presParOf" srcId="{9603D26B-3199-4329-8DB8-9DE274F08EDC}" destId="{87864315-7EEF-4E69-AF05-E53A5DBFDA76}" srcOrd="2" destOrd="0" presId="urn:microsoft.com/office/officeart/2009/3/layout/HorizontalOrganizationChart"/>
    <dgm:cxn modelId="{45FD0A39-2534-4F47-81D5-96C068968153}" type="presParOf" srcId="{5846DE49-8000-4E9D-B36B-22F6711D283B}" destId="{969F7087-9C86-4217-B700-0ADE27114601}" srcOrd="2" destOrd="0" presId="urn:microsoft.com/office/officeart/2009/3/layout/HorizontalOrganizationChart"/>
    <dgm:cxn modelId="{C3C7B946-F340-478F-A4DE-6BEB72B4A2B5}" type="presParOf" srcId="{51AF9691-38C2-4C34-A124-FC4A58672DAB}" destId="{E41E4997-5950-49AA-99A6-8977B82BCFF2}" srcOrd="2" destOrd="0" presId="urn:microsoft.com/office/officeart/2009/3/layout/HorizontalOrganizationChar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6AC762-27B1-470A-A6EA-2508DB4B1527}" type="doc">
      <dgm:prSet loTypeId="urn:microsoft.com/office/officeart/2005/8/layout/process1" loCatId="process" qsTypeId="urn:microsoft.com/office/officeart/2005/8/quickstyle/simple1" qsCatId="simple" csTypeId="urn:microsoft.com/office/officeart/2005/8/colors/colorful1" csCatId="colorful" phldr="1"/>
      <dgm:spPr/>
    </dgm:pt>
    <dgm:pt modelId="{22C8A4F2-87DD-4593-B57E-1B190A0BE383}">
      <dgm:prSet phldrT="[Текст]" custT="1"/>
      <dgm:spPr/>
      <dgm:t>
        <a:bodyPr/>
        <a:lstStyle/>
        <a:p>
          <a:r>
            <a:rPr lang="ru-RU" sz="1400">
              <a:solidFill>
                <a:schemeClr val="tx1"/>
              </a:solidFill>
              <a:latin typeface="Arial" panose="020B0604020202020204" pitchFamily="34" charset="0"/>
              <a:cs typeface="Arial" panose="020B0604020202020204" pitchFamily="34" charset="0"/>
            </a:rPr>
            <a:t>Разработка концепции</a:t>
          </a:r>
        </a:p>
      </dgm:t>
    </dgm:pt>
    <dgm:pt modelId="{752A4429-176A-4730-BA4B-2B21820A92C3}" type="parTrans" cxnId="{E3D70177-A437-4FFF-B211-815A9CB17926}">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199CCC86-5810-4B50-8B18-D00204A96831}" type="sibTrans" cxnId="{E3D70177-A437-4FFF-B211-815A9CB17926}">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F4E88CE2-AC55-47B7-866B-BD4D740C7F4A}">
      <dgm:prSet phldrT="[Текст]" custT="1"/>
      <dgm:spPr/>
      <dgm:t>
        <a:bodyPr/>
        <a:lstStyle/>
        <a:p>
          <a:r>
            <a:rPr lang="ru-RU" sz="1400">
              <a:solidFill>
                <a:schemeClr val="tx1"/>
              </a:solidFill>
              <a:latin typeface="Arial" panose="020B0604020202020204" pitchFamily="34" charset="0"/>
              <a:cs typeface="Arial" panose="020B0604020202020204" pitchFamily="34" charset="0"/>
            </a:rPr>
            <a:t>Подготовка к реализации</a:t>
          </a:r>
        </a:p>
      </dgm:t>
    </dgm:pt>
    <dgm:pt modelId="{47DA4E84-30C0-40D5-9485-B990D44A61E1}" type="parTrans" cxnId="{6A5EF79A-EE00-4221-8542-74BBD66D4F90}">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4AD6A6C6-CEEA-4935-A236-CE45925F39BD}" type="sibTrans" cxnId="{6A5EF79A-EE00-4221-8542-74BBD66D4F90}">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C0BB22D8-57ED-42DB-95F6-6681F6EFB380}">
      <dgm:prSet phldrT="[Текст]" custT="1"/>
      <dgm:spPr/>
      <dgm:t>
        <a:bodyPr/>
        <a:lstStyle/>
        <a:p>
          <a:r>
            <a:rPr lang="ru-RU" sz="1400">
              <a:solidFill>
                <a:schemeClr val="tx1"/>
              </a:solidFill>
              <a:latin typeface="Arial" panose="020B0604020202020204" pitchFamily="34" charset="0"/>
              <a:cs typeface="Arial" panose="020B0604020202020204" pitchFamily="34" charset="0"/>
            </a:rPr>
            <a:t>Достижение целей проекта</a:t>
          </a:r>
        </a:p>
      </dgm:t>
    </dgm:pt>
    <dgm:pt modelId="{1F95FC55-A43A-4634-832A-4E0AD75D7C4D}" type="parTrans" cxnId="{B61649EA-03DF-4A50-82CA-8A056A564E86}">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3C8F36EB-1330-4CCF-9524-407122A14C58}" type="sibTrans" cxnId="{B61649EA-03DF-4A50-82CA-8A056A564E86}">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9F6C2F1C-D258-4FCA-9FD1-06D4978302C2}">
      <dgm:prSet custT="1"/>
      <dgm:spPr/>
      <dgm:t>
        <a:bodyPr/>
        <a:lstStyle/>
        <a:p>
          <a:r>
            <a:rPr lang="ru-RU" sz="1400">
              <a:solidFill>
                <a:schemeClr val="tx1"/>
              </a:solidFill>
              <a:latin typeface="Arial" panose="020B0604020202020204" pitchFamily="34" charset="0"/>
              <a:cs typeface="Arial" panose="020B0604020202020204" pitchFamily="34" charset="0"/>
            </a:rPr>
            <a:t>Основные работы</a:t>
          </a:r>
        </a:p>
      </dgm:t>
    </dgm:pt>
    <dgm:pt modelId="{5C2FFA50-99F4-46C7-AEC0-9C98DA5F51AB}" type="parTrans" cxnId="{669785BC-5F08-48EE-9885-A56728DA567E}">
      <dgm:prSet/>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BFEF09AF-15E0-47B4-B4F1-F6C8A05C411C}" type="sibTrans" cxnId="{669785BC-5F08-48EE-9885-A56728DA567E}">
      <dgm:prSet custT="1"/>
      <dgm:spPr/>
      <dgm:t>
        <a:bodyPr/>
        <a:lstStyle/>
        <a:p>
          <a:endParaRPr lang="ru-RU" sz="1400">
            <a:solidFill>
              <a:schemeClr val="tx1"/>
            </a:solidFill>
            <a:latin typeface="Arial" panose="020B0604020202020204" pitchFamily="34" charset="0"/>
            <a:cs typeface="Arial" panose="020B0604020202020204" pitchFamily="34" charset="0"/>
          </a:endParaRPr>
        </a:p>
      </dgm:t>
    </dgm:pt>
    <dgm:pt modelId="{DEFF1A41-7B88-4864-B2FB-61559B24979A}" type="pres">
      <dgm:prSet presAssocID="{E86AC762-27B1-470A-A6EA-2508DB4B1527}" presName="Name0" presStyleCnt="0">
        <dgm:presLayoutVars>
          <dgm:dir/>
          <dgm:resizeHandles val="exact"/>
        </dgm:presLayoutVars>
      </dgm:prSet>
      <dgm:spPr/>
    </dgm:pt>
    <dgm:pt modelId="{D946DD71-EBE5-4186-AD88-449D42EEF079}" type="pres">
      <dgm:prSet presAssocID="{22C8A4F2-87DD-4593-B57E-1B190A0BE383}" presName="node" presStyleLbl="node1" presStyleIdx="0" presStyleCnt="4">
        <dgm:presLayoutVars>
          <dgm:bulletEnabled val="1"/>
        </dgm:presLayoutVars>
      </dgm:prSet>
      <dgm:spPr/>
      <dgm:t>
        <a:bodyPr/>
        <a:lstStyle/>
        <a:p>
          <a:endParaRPr lang="ru-RU"/>
        </a:p>
      </dgm:t>
    </dgm:pt>
    <dgm:pt modelId="{FE22CBDC-D7A6-4E4F-9642-91A3422417C4}" type="pres">
      <dgm:prSet presAssocID="{199CCC86-5810-4B50-8B18-D00204A96831}" presName="sibTrans" presStyleLbl="sibTrans2D1" presStyleIdx="0" presStyleCnt="3"/>
      <dgm:spPr/>
      <dgm:t>
        <a:bodyPr/>
        <a:lstStyle/>
        <a:p>
          <a:endParaRPr lang="ru-RU"/>
        </a:p>
      </dgm:t>
    </dgm:pt>
    <dgm:pt modelId="{D7581BF1-2217-43EF-9472-8B57CE268630}" type="pres">
      <dgm:prSet presAssocID="{199CCC86-5810-4B50-8B18-D00204A96831}" presName="connectorText" presStyleLbl="sibTrans2D1" presStyleIdx="0" presStyleCnt="3"/>
      <dgm:spPr/>
      <dgm:t>
        <a:bodyPr/>
        <a:lstStyle/>
        <a:p>
          <a:endParaRPr lang="ru-RU"/>
        </a:p>
      </dgm:t>
    </dgm:pt>
    <dgm:pt modelId="{1EC4BBC6-F214-401E-96CD-6289B846F59F}" type="pres">
      <dgm:prSet presAssocID="{F4E88CE2-AC55-47B7-866B-BD4D740C7F4A}" presName="node" presStyleLbl="node1" presStyleIdx="1" presStyleCnt="4">
        <dgm:presLayoutVars>
          <dgm:bulletEnabled val="1"/>
        </dgm:presLayoutVars>
      </dgm:prSet>
      <dgm:spPr/>
      <dgm:t>
        <a:bodyPr/>
        <a:lstStyle/>
        <a:p>
          <a:endParaRPr lang="ru-RU"/>
        </a:p>
      </dgm:t>
    </dgm:pt>
    <dgm:pt modelId="{C9B46A03-C473-46E3-8862-E73A4C9E6E6D}" type="pres">
      <dgm:prSet presAssocID="{4AD6A6C6-CEEA-4935-A236-CE45925F39BD}" presName="sibTrans" presStyleLbl="sibTrans2D1" presStyleIdx="1" presStyleCnt="3"/>
      <dgm:spPr/>
      <dgm:t>
        <a:bodyPr/>
        <a:lstStyle/>
        <a:p>
          <a:endParaRPr lang="ru-RU"/>
        </a:p>
      </dgm:t>
    </dgm:pt>
    <dgm:pt modelId="{7A51B05E-0568-49A9-B1E5-8CB11AB28351}" type="pres">
      <dgm:prSet presAssocID="{4AD6A6C6-CEEA-4935-A236-CE45925F39BD}" presName="connectorText" presStyleLbl="sibTrans2D1" presStyleIdx="1" presStyleCnt="3"/>
      <dgm:spPr/>
      <dgm:t>
        <a:bodyPr/>
        <a:lstStyle/>
        <a:p>
          <a:endParaRPr lang="ru-RU"/>
        </a:p>
      </dgm:t>
    </dgm:pt>
    <dgm:pt modelId="{FED7D4AB-C200-49A5-904D-7F51697E4B9C}" type="pres">
      <dgm:prSet presAssocID="{9F6C2F1C-D258-4FCA-9FD1-06D4978302C2}" presName="node" presStyleLbl="node1" presStyleIdx="2" presStyleCnt="4">
        <dgm:presLayoutVars>
          <dgm:bulletEnabled val="1"/>
        </dgm:presLayoutVars>
      </dgm:prSet>
      <dgm:spPr/>
      <dgm:t>
        <a:bodyPr/>
        <a:lstStyle/>
        <a:p>
          <a:endParaRPr lang="ru-RU"/>
        </a:p>
      </dgm:t>
    </dgm:pt>
    <dgm:pt modelId="{BD1C1C1E-5F17-4103-A6EE-1B8FC78B50B7}" type="pres">
      <dgm:prSet presAssocID="{BFEF09AF-15E0-47B4-B4F1-F6C8A05C411C}" presName="sibTrans" presStyleLbl="sibTrans2D1" presStyleIdx="2" presStyleCnt="3"/>
      <dgm:spPr/>
      <dgm:t>
        <a:bodyPr/>
        <a:lstStyle/>
        <a:p>
          <a:endParaRPr lang="ru-RU"/>
        </a:p>
      </dgm:t>
    </dgm:pt>
    <dgm:pt modelId="{558BD14B-7EAD-4B47-9F61-75D3B3A71368}" type="pres">
      <dgm:prSet presAssocID="{BFEF09AF-15E0-47B4-B4F1-F6C8A05C411C}" presName="connectorText" presStyleLbl="sibTrans2D1" presStyleIdx="2" presStyleCnt="3"/>
      <dgm:spPr/>
      <dgm:t>
        <a:bodyPr/>
        <a:lstStyle/>
        <a:p>
          <a:endParaRPr lang="ru-RU"/>
        </a:p>
      </dgm:t>
    </dgm:pt>
    <dgm:pt modelId="{64A17350-AF8D-4B98-8675-E9E0DC4F9FA8}" type="pres">
      <dgm:prSet presAssocID="{C0BB22D8-57ED-42DB-95F6-6681F6EFB380}" presName="node" presStyleLbl="node1" presStyleIdx="3" presStyleCnt="4">
        <dgm:presLayoutVars>
          <dgm:bulletEnabled val="1"/>
        </dgm:presLayoutVars>
      </dgm:prSet>
      <dgm:spPr/>
      <dgm:t>
        <a:bodyPr/>
        <a:lstStyle/>
        <a:p>
          <a:endParaRPr lang="ru-RU"/>
        </a:p>
      </dgm:t>
    </dgm:pt>
  </dgm:ptLst>
  <dgm:cxnLst>
    <dgm:cxn modelId="{73360C81-4A95-4A4B-972A-12A03A37063F}" type="presOf" srcId="{9F6C2F1C-D258-4FCA-9FD1-06D4978302C2}" destId="{FED7D4AB-C200-49A5-904D-7F51697E4B9C}" srcOrd="0" destOrd="0" presId="urn:microsoft.com/office/officeart/2005/8/layout/process1"/>
    <dgm:cxn modelId="{6A5EF79A-EE00-4221-8542-74BBD66D4F90}" srcId="{E86AC762-27B1-470A-A6EA-2508DB4B1527}" destId="{F4E88CE2-AC55-47B7-866B-BD4D740C7F4A}" srcOrd="1" destOrd="0" parTransId="{47DA4E84-30C0-40D5-9485-B990D44A61E1}" sibTransId="{4AD6A6C6-CEEA-4935-A236-CE45925F39BD}"/>
    <dgm:cxn modelId="{B61649EA-03DF-4A50-82CA-8A056A564E86}" srcId="{E86AC762-27B1-470A-A6EA-2508DB4B1527}" destId="{C0BB22D8-57ED-42DB-95F6-6681F6EFB380}" srcOrd="3" destOrd="0" parTransId="{1F95FC55-A43A-4634-832A-4E0AD75D7C4D}" sibTransId="{3C8F36EB-1330-4CCF-9524-407122A14C58}"/>
    <dgm:cxn modelId="{669785BC-5F08-48EE-9885-A56728DA567E}" srcId="{E86AC762-27B1-470A-A6EA-2508DB4B1527}" destId="{9F6C2F1C-D258-4FCA-9FD1-06D4978302C2}" srcOrd="2" destOrd="0" parTransId="{5C2FFA50-99F4-46C7-AEC0-9C98DA5F51AB}" sibTransId="{BFEF09AF-15E0-47B4-B4F1-F6C8A05C411C}"/>
    <dgm:cxn modelId="{CA052BBF-8F50-4F37-AD99-7F4B8F152BBD}" type="presOf" srcId="{4AD6A6C6-CEEA-4935-A236-CE45925F39BD}" destId="{7A51B05E-0568-49A9-B1E5-8CB11AB28351}" srcOrd="1" destOrd="0" presId="urn:microsoft.com/office/officeart/2005/8/layout/process1"/>
    <dgm:cxn modelId="{A1EDAA8A-2F2E-4AC4-A0C1-0838BDE8B6D2}" type="presOf" srcId="{F4E88CE2-AC55-47B7-866B-BD4D740C7F4A}" destId="{1EC4BBC6-F214-401E-96CD-6289B846F59F}" srcOrd="0" destOrd="0" presId="urn:microsoft.com/office/officeart/2005/8/layout/process1"/>
    <dgm:cxn modelId="{1C9455D2-326C-4D74-9703-AAA10B3A5F1A}" type="presOf" srcId="{C0BB22D8-57ED-42DB-95F6-6681F6EFB380}" destId="{64A17350-AF8D-4B98-8675-E9E0DC4F9FA8}" srcOrd="0" destOrd="0" presId="urn:microsoft.com/office/officeart/2005/8/layout/process1"/>
    <dgm:cxn modelId="{E3D70177-A437-4FFF-B211-815A9CB17926}" srcId="{E86AC762-27B1-470A-A6EA-2508DB4B1527}" destId="{22C8A4F2-87DD-4593-B57E-1B190A0BE383}" srcOrd="0" destOrd="0" parTransId="{752A4429-176A-4730-BA4B-2B21820A92C3}" sibTransId="{199CCC86-5810-4B50-8B18-D00204A96831}"/>
    <dgm:cxn modelId="{7A2F1FE5-4214-4C97-A771-8E609897C9F2}" type="presOf" srcId="{199CCC86-5810-4B50-8B18-D00204A96831}" destId="{D7581BF1-2217-43EF-9472-8B57CE268630}" srcOrd="1" destOrd="0" presId="urn:microsoft.com/office/officeart/2005/8/layout/process1"/>
    <dgm:cxn modelId="{F08B6CE9-3D19-4FF8-8402-CB8E19906AB5}" type="presOf" srcId="{BFEF09AF-15E0-47B4-B4F1-F6C8A05C411C}" destId="{558BD14B-7EAD-4B47-9F61-75D3B3A71368}" srcOrd="1" destOrd="0" presId="urn:microsoft.com/office/officeart/2005/8/layout/process1"/>
    <dgm:cxn modelId="{557B9B3E-0E3D-48A5-84B4-E438841577EA}" type="presOf" srcId="{BFEF09AF-15E0-47B4-B4F1-F6C8A05C411C}" destId="{BD1C1C1E-5F17-4103-A6EE-1B8FC78B50B7}" srcOrd="0" destOrd="0" presId="urn:microsoft.com/office/officeart/2005/8/layout/process1"/>
    <dgm:cxn modelId="{69F2FF4E-D4F4-48AD-A387-A4A586926CC5}" type="presOf" srcId="{199CCC86-5810-4B50-8B18-D00204A96831}" destId="{FE22CBDC-D7A6-4E4F-9642-91A3422417C4}" srcOrd="0" destOrd="0" presId="urn:microsoft.com/office/officeart/2005/8/layout/process1"/>
    <dgm:cxn modelId="{BA3F447B-5C27-4298-951A-80C66B42B9B8}" type="presOf" srcId="{22C8A4F2-87DD-4593-B57E-1B190A0BE383}" destId="{D946DD71-EBE5-4186-AD88-449D42EEF079}" srcOrd="0" destOrd="0" presId="urn:microsoft.com/office/officeart/2005/8/layout/process1"/>
    <dgm:cxn modelId="{D3956502-70BD-4E7A-892D-978B17945DBE}" type="presOf" srcId="{E86AC762-27B1-470A-A6EA-2508DB4B1527}" destId="{DEFF1A41-7B88-4864-B2FB-61559B24979A}" srcOrd="0" destOrd="0" presId="urn:microsoft.com/office/officeart/2005/8/layout/process1"/>
    <dgm:cxn modelId="{563DAAE0-33F6-4A96-B9B5-C10E9FC25052}" type="presOf" srcId="{4AD6A6C6-CEEA-4935-A236-CE45925F39BD}" destId="{C9B46A03-C473-46E3-8862-E73A4C9E6E6D}" srcOrd="0" destOrd="0" presId="urn:microsoft.com/office/officeart/2005/8/layout/process1"/>
    <dgm:cxn modelId="{BFF756D4-531C-45A4-A30E-EF0E7428E07E}" type="presParOf" srcId="{DEFF1A41-7B88-4864-B2FB-61559B24979A}" destId="{D946DD71-EBE5-4186-AD88-449D42EEF079}" srcOrd="0" destOrd="0" presId="urn:microsoft.com/office/officeart/2005/8/layout/process1"/>
    <dgm:cxn modelId="{7848A46B-D6D1-49EB-A42F-C4CA9ADC1ABA}" type="presParOf" srcId="{DEFF1A41-7B88-4864-B2FB-61559B24979A}" destId="{FE22CBDC-D7A6-4E4F-9642-91A3422417C4}" srcOrd="1" destOrd="0" presId="urn:microsoft.com/office/officeart/2005/8/layout/process1"/>
    <dgm:cxn modelId="{6DFEA962-7EDF-4E04-B5AD-2D9E620180BA}" type="presParOf" srcId="{FE22CBDC-D7A6-4E4F-9642-91A3422417C4}" destId="{D7581BF1-2217-43EF-9472-8B57CE268630}" srcOrd="0" destOrd="0" presId="urn:microsoft.com/office/officeart/2005/8/layout/process1"/>
    <dgm:cxn modelId="{88B46218-FEB2-434B-B165-1F7EF9E117A8}" type="presParOf" srcId="{DEFF1A41-7B88-4864-B2FB-61559B24979A}" destId="{1EC4BBC6-F214-401E-96CD-6289B846F59F}" srcOrd="2" destOrd="0" presId="urn:microsoft.com/office/officeart/2005/8/layout/process1"/>
    <dgm:cxn modelId="{6E4C30C9-E104-4958-9564-465931EA497F}" type="presParOf" srcId="{DEFF1A41-7B88-4864-B2FB-61559B24979A}" destId="{C9B46A03-C473-46E3-8862-E73A4C9E6E6D}" srcOrd="3" destOrd="0" presId="urn:microsoft.com/office/officeart/2005/8/layout/process1"/>
    <dgm:cxn modelId="{5C34EF6A-E4B5-4EC7-A6A4-7C3512EF92BB}" type="presParOf" srcId="{C9B46A03-C473-46E3-8862-E73A4C9E6E6D}" destId="{7A51B05E-0568-49A9-B1E5-8CB11AB28351}" srcOrd="0" destOrd="0" presId="urn:microsoft.com/office/officeart/2005/8/layout/process1"/>
    <dgm:cxn modelId="{C13FC7B0-A0CC-4048-8266-BE47D57CC5C0}" type="presParOf" srcId="{DEFF1A41-7B88-4864-B2FB-61559B24979A}" destId="{FED7D4AB-C200-49A5-904D-7F51697E4B9C}" srcOrd="4" destOrd="0" presId="urn:microsoft.com/office/officeart/2005/8/layout/process1"/>
    <dgm:cxn modelId="{8D85D4E6-2B65-45B9-AC07-2651F7E9823C}" type="presParOf" srcId="{DEFF1A41-7B88-4864-B2FB-61559B24979A}" destId="{BD1C1C1E-5F17-4103-A6EE-1B8FC78B50B7}" srcOrd="5" destOrd="0" presId="urn:microsoft.com/office/officeart/2005/8/layout/process1"/>
    <dgm:cxn modelId="{F79CFEED-D34B-49B3-9735-C910063A6076}" type="presParOf" srcId="{BD1C1C1E-5F17-4103-A6EE-1B8FC78B50B7}" destId="{558BD14B-7EAD-4B47-9F61-75D3B3A71368}" srcOrd="0" destOrd="0" presId="urn:microsoft.com/office/officeart/2005/8/layout/process1"/>
    <dgm:cxn modelId="{DD98465D-5486-428B-880E-0EFF64E8C85E}" type="presParOf" srcId="{DEFF1A41-7B88-4864-B2FB-61559B24979A}" destId="{64A17350-AF8D-4B98-8675-E9E0DC4F9FA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920E55-2210-44DD-955D-CCFD01251208}"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ru-RU"/>
        </a:p>
      </dgm:t>
    </dgm:pt>
    <dgm:pt modelId="{A0F1A9AD-2F96-4C93-A851-1EB63CE58382}">
      <dgm:prSet phldrT="[Текст]" custT="1"/>
      <dgm:spPr/>
      <dgm:t>
        <a:bodyPr/>
        <a:lstStyle/>
        <a:p>
          <a:r>
            <a:rPr lang="ru-RU" sz="1000" b="1" dirty="0" smtClean="0">
              <a:latin typeface="Arial" panose="020B0604020202020204" pitchFamily="34" charset="0"/>
              <a:cs typeface="Arial" panose="020B0604020202020204" pitchFamily="34" charset="0"/>
            </a:rPr>
            <a:t>Социально-экономическая эффективность проекта по переработке птичьего помета в органические удобрения</a:t>
          </a:r>
          <a:endParaRPr lang="ru-RU" sz="1000" b="1" dirty="0">
            <a:latin typeface="Arial" panose="020B0604020202020204" pitchFamily="34" charset="0"/>
            <a:cs typeface="Arial" panose="020B0604020202020204" pitchFamily="34" charset="0"/>
          </a:endParaRPr>
        </a:p>
      </dgm:t>
    </dgm:pt>
    <dgm:pt modelId="{4DB7DBC8-DBAB-423A-B07C-88DBA2F3B7F9}" type="parTrans" cxnId="{E2F6B063-1E85-41CF-9475-B16B5AC66F67}">
      <dgm:prSet/>
      <dgm:spPr/>
      <dgm:t>
        <a:bodyPr/>
        <a:lstStyle/>
        <a:p>
          <a:endParaRPr lang="ru-RU" sz="1000">
            <a:latin typeface="Arial" panose="020B0604020202020204" pitchFamily="34" charset="0"/>
            <a:cs typeface="Arial" panose="020B0604020202020204" pitchFamily="34" charset="0"/>
          </a:endParaRPr>
        </a:p>
      </dgm:t>
    </dgm:pt>
    <dgm:pt modelId="{0FEF24C8-E107-4349-AA21-C3612B776C2C}" type="sibTrans" cxnId="{E2F6B063-1E85-41CF-9475-B16B5AC66F67}">
      <dgm:prSet/>
      <dgm:spPr/>
      <dgm:t>
        <a:bodyPr/>
        <a:lstStyle/>
        <a:p>
          <a:endParaRPr lang="ru-RU" sz="1000">
            <a:latin typeface="Arial" panose="020B0604020202020204" pitchFamily="34" charset="0"/>
            <a:cs typeface="Arial" panose="020B0604020202020204" pitchFamily="34" charset="0"/>
          </a:endParaRPr>
        </a:p>
      </dgm:t>
    </dgm:pt>
    <dgm:pt modelId="{1403F9E0-B738-48A0-AF23-E5555A3FD49A}">
      <dgm:prSet phldrT="[Текст]" custT="1"/>
      <dgm:spPr/>
      <dgm:t>
        <a:bodyPr/>
        <a:lstStyle/>
        <a:p>
          <a:r>
            <a:rPr lang="ru-RU" sz="1000" b="1" dirty="0" smtClean="0">
              <a:latin typeface="Arial" panose="020B0604020202020204" pitchFamily="34" charset="0"/>
              <a:cs typeface="Arial" panose="020B0604020202020204" pitchFamily="34" charset="0"/>
            </a:rPr>
            <a:t>Доходы создаваемые проектом и продуктом</a:t>
          </a:r>
          <a:endParaRPr lang="ru-RU" sz="1000" b="1" dirty="0">
            <a:latin typeface="Arial" panose="020B0604020202020204" pitchFamily="34" charset="0"/>
            <a:cs typeface="Arial" panose="020B0604020202020204" pitchFamily="34" charset="0"/>
          </a:endParaRPr>
        </a:p>
      </dgm:t>
    </dgm:pt>
    <dgm:pt modelId="{2DE9F605-4380-4CFF-91EF-CFEDDC752FDF}" type="parTrans" cxnId="{14395A23-278B-42FE-8B85-21D013C4FE8F}">
      <dgm:prSet/>
      <dgm:spPr/>
      <dgm:t>
        <a:bodyPr/>
        <a:lstStyle/>
        <a:p>
          <a:endParaRPr lang="ru-RU" sz="1000">
            <a:latin typeface="Arial" panose="020B0604020202020204" pitchFamily="34" charset="0"/>
            <a:cs typeface="Arial" panose="020B0604020202020204" pitchFamily="34" charset="0"/>
          </a:endParaRPr>
        </a:p>
      </dgm:t>
    </dgm:pt>
    <dgm:pt modelId="{E646691D-AAFB-4E53-8C66-A08CA18B09B5}" type="sibTrans" cxnId="{14395A23-278B-42FE-8B85-21D013C4FE8F}">
      <dgm:prSet/>
      <dgm:spPr/>
      <dgm:t>
        <a:bodyPr/>
        <a:lstStyle/>
        <a:p>
          <a:endParaRPr lang="ru-RU" sz="1000">
            <a:latin typeface="Arial" panose="020B0604020202020204" pitchFamily="34" charset="0"/>
            <a:cs typeface="Arial" panose="020B0604020202020204" pitchFamily="34" charset="0"/>
          </a:endParaRPr>
        </a:p>
      </dgm:t>
    </dgm:pt>
    <dgm:pt modelId="{F6B8936C-2FED-4E9D-8A9A-6053F3215505}">
      <dgm:prSet phldrT="[Текст]" custT="1"/>
      <dgm:spPr/>
      <dgm:t>
        <a:bodyPr/>
        <a:lstStyle/>
        <a:p>
          <a:r>
            <a:rPr lang="ru-RU" sz="1000" b="1" dirty="0" smtClean="0">
              <a:latin typeface="Arial" panose="020B0604020202020204" pitchFamily="34" charset="0"/>
              <a:cs typeface="Arial" panose="020B0604020202020204" pitchFamily="34" charset="0"/>
            </a:rPr>
            <a:t>Прямой социально-экономический эффект</a:t>
          </a:r>
          <a:endParaRPr lang="ru-RU" sz="1000" b="1" dirty="0">
            <a:latin typeface="Arial" panose="020B0604020202020204" pitchFamily="34" charset="0"/>
            <a:cs typeface="Arial" panose="020B0604020202020204" pitchFamily="34" charset="0"/>
          </a:endParaRPr>
        </a:p>
      </dgm:t>
    </dgm:pt>
    <dgm:pt modelId="{8FC4FE71-6E7A-47AC-93E0-DA7DEC71EC37}" type="parTrans" cxnId="{587F9CD0-1175-454E-B749-1D72EB5E3F08}">
      <dgm:prSet/>
      <dgm:spPr/>
      <dgm:t>
        <a:bodyPr/>
        <a:lstStyle/>
        <a:p>
          <a:endParaRPr lang="ru-RU" sz="1000">
            <a:latin typeface="Arial" panose="020B0604020202020204" pitchFamily="34" charset="0"/>
            <a:cs typeface="Arial" panose="020B0604020202020204" pitchFamily="34" charset="0"/>
          </a:endParaRPr>
        </a:p>
      </dgm:t>
    </dgm:pt>
    <dgm:pt modelId="{E4273C5F-16F5-4D7D-97F1-A5DEC18B1FAB}" type="sibTrans" cxnId="{587F9CD0-1175-454E-B749-1D72EB5E3F08}">
      <dgm:prSet/>
      <dgm:spPr/>
      <dgm:t>
        <a:bodyPr/>
        <a:lstStyle/>
        <a:p>
          <a:endParaRPr lang="ru-RU" sz="1000">
            <a:latin typeface="Arial" panose="020B0604020202020204" pitchFamily="34" charset="0"/>
            <a:cs typeface="Arial" panose="020B0604020202020204" pitchFamily="34" charset="0"/>
          </a:endParaRPr>
        </a:p>
      </dgm:t>
    </dgm:pt>
    <dgm:pt modelId="{4C311AE1-DD90-438B-8E05-C075B2F0F313}">
      <dgm:prSet phldrT="[Текст]" custT="1"/>
      <dgm:spPr/>
      <dgm:t>
        <a:bodyPr/>
        <a:lstStyle/>
        <a:p>
          <a:r>
            <a:rPr lang="ru-RU" sz="1000" b="1" dirty="0" smtClean="0">
              <a:latin typeface="Arial" panose="020B0604020202020204" pitchFamily="34" charset="0"/>
              <a:cs typeface="Arial" panose="020B0604020202020204" pitchFamily="34" charset="0"/>
            </a:rPr>
            <a:t>Стратегический эффект</a:t>
          </a:r>
          <a:endParaRPr lang="ru-RU" sz="1000" b="1" dirty="0">
            <a:latin typeface="Arial" panose="020B0604020202020204" pitchFamily="34" charset="0"/>
            <a:cs typeface="Arial" panose="020B0604020202020204" pitchFamily="34" charset="0"/>
          </a:endParaRPr>
        </a:p>
      </dgm:t>
    </dgm:pt>
    <dgm:pt modelId="{1F6F1CD1-E797-4FC9-8CB8-66A2A28CD46C}" type="parTrans" cxnId="{FD8B2F51-284A-41A4-ACF7-CA975CCAD22D}">
      <dgm:prSet/>
      <dgm:spPr/>
      <dgm:t>
        <a:bodyPr/>
        <a:lstStyle/>
        <a:p>
          <a:endParaRPr lang="ru-RU" sz="1000">
            <a:latin typeface="Arial" panose="020B0604020202020204" pitchFamily="34" charset="0"/>
            <a:cs typeface="Arial" panose="020B0604020202020204" pitchFamily="34" charset="0"/>
          </a:endParaRPr>
        </a:p>
      </dgm:t>
    </dgm:pt>
    <dgm:pt modelId="{42FAC53F-562D-4CC5-BFCE-A5C23A01A300}" type="sibTrans" cxnId="{FD8B2F51-284A-41A4-ACF7-CA975CCAD22D}">
      <dgm:prSet/>
      <dgm:spPr/>
      <dgm:t>
        <a:bodyPr/>
        <a:lstStyle/>
        <a:p>
          <a:endParaRPr lang="ru-RU" sz="1000">
            <a:latin typeface="Arial" panose="020B0604020202020204" pitchFamily="34" charset="0"/>
            <a:cs typeface="Arial" panose="020B0604020202020204" pitchFamily="34" charset="0"/>
          </a:endParaRPr>
        </a:p>
      </dgm:t>
    </dgm:pt>
    <dgm:pt modelId="{F4532717-E9C9-4BDA-A5BF-72146741E4D5}">
      <dgm:prSet custT="1"/>
      <dgm:spPr/>
      <dgm:t>
        <a:bodyPr/>
        <a:lstStyle/>
        <a:p>
          <a:r>
            <a:rPr lang="ru-RU" sz="1000" b="1" dirty="0" smtClean="0">
              <a:latin typeface="Arial" panose="020B0604020202020204" pitchFamily="34" charset="0"/>
              <a:cs typeface="Arial" panose="020B0604020202020204" pitchFamily="34" charset="0"/>
            </a:rPr>
            <a:t>Экологический эффект</a:t>
          </a:r>
          <a:endParaRPr lang="ru-RU" sz="1000" b="1" dirty="0">
            <a:latin typeface="Arial" panose="020B0604020202020204" pitchFamily="34" charset="0"/>
            <a:cs typeface="Arial" panose="020B0604020202020204" pitchFamily="34" charset="0"/>
          </a:endParaRPr>
        </a:p>
      </dgm:t>
    </dgm:pt>
    <dgm:pt modelId="{129291BA-14AA-4728-99FD-83E3F3EA25AA}" type="parTrans" cxnId="{EF8CCF14-1382-4893-809F-34D4031E30B0}">
      <dgm:prSet/>
      <dgm:spPr/>
      <dgm:t>
        <a:bodyPr/>
        <a:lstStyle/>
        <a:p>
          <a:endParaRPr lang="ru-RU" sz="1000">
            <a:latin typeface="Arial" panose="020B0604020202020204" pitchFamily="34" charset="0"/>
            <a:cs typeface="Arial" panose="020B0604020202020204" pitchFamily="34" charset="0"/>
          </a:endParaRPr>
        </a:p>
      </dgm:t>
    </dgm:pt>
    <dgm:pt modelId="{06BBB19D-18FE-4B24-8818-7D906D80227C}" type="sibTrans" cxnId="{EF8CCF14-1382-4893-809F-34D4031E30B0}">
      <dgm:prSet/>
      <dgm:spPr/>
      <dgm:t>
        <a:bodyPr/>
        <a:lstStyle/>
        <a:p>
          <a:endParaRPr lang="ru-RU" sz="1000">
            <a:latin typeface="Arial" panose="020B0604020202020204" pitchFamily="34" charset="0"/>
            <a:cs typeface="Arial" panose="020B0604020202020204" pitchFamily="34" charset="0"/>
          </a:endParaRPr>
        </a:p>
      </dgm:t>
    </dgm:pt>
    <dgm:pt modelId="{10913C1F-80F9-4E8C-B8A8-B99402C71FD6}">
      <dgm:prSet custT="1"/>
      <dgm:spPr/>
      <dgm:t>
        <a:bodyPr/>
        <a:lstStyle/>
        <a:p>
          <a:r>
            <a:rPr lang="ru-RU" sz="1000" dirty="0" smtClean="0">
              <a:latin typeface="Arial" panose="020B0604020202020204" pitchFamily="34" charset="0"/>
              <a:cs typeface="Arial" panose="020B0604020202020204" pitchFamily="34" charset="0"/>
            </a:rPr>
            <a:t>Создание 24 новых рабочих мест </a:t>
          </a:r>
          <a:endParaRPr lang="ru-RU" sz="1000" dirty="0">
            <a:latin typeface="Arial" panose="020B0604020202020204" pitchFamily="34" charset="0"/>
            <a:cs typeface="Arial" panose="020B0604020202020204" pitchFamily="34" charset="0"/>
          </a:endParaRPr>
        </a:p>
      </dgm:t>
    </dgm:pt>
    <dgm:pt modelId="{CB24A8AF-2B33-4E36-8FFB-AF26B7FF0398}" type="parTrans" cxnId="{7B0DF515-E880-487B-82DA-1FCE2C6B8ED3}">
      <dgm:prSet/>
      <dgm:spPr/>
      <dgm:t>
        <a:bodyPr/>
        <a:lstStyle/>
        <a:p>
          <a:endParaRPr lang="ru-RU" sz="1000">
            <a:latin typeface="Arial" panose="020B0604020202020204" pitchFamily="34" charset="0"/>
            <a:cs typeface="Arial" panose="020B0604020202020204" pitchFamily="34" charset="0"/>
          </a:endParaRPr>
        </a:p>
      </dgm:t>
    </dgm:pt>
    <dgm:pt modelId="{5C2EABBD-FAB6-41E4-8A92-8FEEC3D5CB2E}" type="sibTrans" cxnId="{7B0DF515-E880-487B-82DA-1FCE2C6B8ED3}">
      <dgm:prSet/>
      <dgm:spPr/>
      <dgm:t>
        <a:bodyPr/>
        <a:lstStyle/>
        <a:p>
          <a:endParaRPr lang="ru-RU" sz="1000">
            <a:latin typeface="Arial" panose="020B0604020202020204" pitchFamily="34" charset="0"/>
            <a:cs typeface="Arial" panose="020B0604020202020204" pitchFamily="34" charset="0"/>
          </a:endParaRPr>
        </a:p>
      </dgm:t>
    </dgm:pt>
    <dgm:pt modelId="{2210EC80-A556-4F52-BA0F-14941ADE76AA}">
      <dgm:prSet custT="1"/>
      <dgm:spPr/>
      <dgm:t>
        <a:bodyPr/>
        <a:lstStyle/>
        <a:p>
          <a:r>
            <a:rPr lang="ru-RU" sz="1000" dirty="0" smtClean="0">
              <a:latin typeface="Arial" panose="020B0604020202020204" pitchFamily="34" charset="0"/>
              <a:cs typeface="Arial" panose="020B0604020202020204" pitchFamily="34" charset="0"/>
            </a:rPr>
            <a:t>Снижение социальной напряженности на селе, социальные гарантии работникам и их семьям</a:t>
          </a:r>
          <a:endParaRPr lang="ru-RU" sz="1000" dirty="0">
            <a:latin typeface="Arial" panose="020B0604020202020204" pitchFamily="34" charset="0"/>
            <a:cs typeface="Arial" panose="020B0604020202020204" pitchFamily="34" charset="0"/>
          </a:endParaRPr>
        </a:p>
      </dgm:t>
    </dgm:pt>
    <dgm:pt modelId="{DBF494F5-052C-4F67-A632-12939719CA2F}" type="parTrans" cxnId="{6299DA77-AA8D-4D2F-912B-910ED2CCE44D}">
      <dgm:prSet/>
      <dgm:spPr/>
      <dgm:t>
        <a:bodyPr/>
        <a:lstStyle/>
        <a:p>
          <a:endParaRPr lang="ru-RU" sz="1000">
            <a:latin typeface="Arial" panose="020B0604020202020204" pitchFamily="34" charset="0"/>
            <a:cs typeface="Arial" panose="020B0604020202020204" pitchFamily="34" charset="0"/>
          </a:endParaRPr>
        </a:p>
      </dgm:t>
    </dgm:pt>
    <dgm:pt modelId="{0D3903F9-29E6-4B84-ADF9-18CA3B691C40}" type="sibTrans" cxnId="{6299DA77-AA8D-4D2F-912B-910ED2CCE44D}">
      <dgm:prSet/>
      <dgm:spPr/>
      <dgm:t>
        <a:bodyPr/>
        <a:lstStyle/>
        <a:p>
          <a:endParaRPr lang="ru-RU" sz="1000">
            <a:latin typeface="Arial" panose="020B0604020202020204" pitchFamily="34" charset="0"/>
            <a:cs typeface="Arial" panose="020B0604020202020204" pitchFamily="34" charset="0"/>
          </a:endParaRPr>
        </a:p>
      </dgm:t>
    </dgm:pt>
    <dgm:pt modelId="{14C0BDCA-6CC4-4481-ACF5-40027BB657EE}">
      <dgm:prSet custT="1"/>
      <dgm:spPr/>
      <dgm:t>
        <a:bodyPr/>
        <a:lstStyle/>
        <a:p>
          <a:r>
            <a:rPr lang="ru-RU" sz="1000" dirty="0" smtClean="0">
              <a:latin typeface="Arial" panose="020B0604020202020204" pitchFamily="34" charset="0"/>
              <a:cs typeface="Arial" panose="020B0604020202020204" pitchFamily="34" charset="0"/>
            </a:rPr>
            <a:t>Повышение налогов и отчислений в бюджет</a:t>
          </a:r>
          <a:endParaRPr lang="ru-RU" sz="1000" dirty="0">
            <a:latin typeface="Arial" panose="020B0604020202020204" pitchFamily="34" charset="0"/>
            <a:cs typeface="Arial" panose="020B0604020202020204" pitchFamily="34" charset="0"/>
          </a:endParaRPr>
        </a:p>
      </dgm:t>
    </dgm:pt>
    <dgm:pt modelId="{CFBF0D63-610D-4389-991B-DD93CFDDE184}" type="parTrans" cxnId="{6AD4FD4F-D843-49CC-9B38-B5CB90F99215}">
      <dgm:prSet/>
      <dgm:spPr/>
      <dgm:t>
        <a:bodyPr/>
        <a:lstStyle/>
        <a:p>
          <a:endParaRPr lang="ru-RU" sz="1000">
            <a:latin typeface="Arial" panose="020B0604020202020204" pitchFamily="34" charset="0"/>
            <a:cs typeface="Arial" panose="020B0604020202020204" pitchFamily="34" charset="0"/>
          </a:endParaRPr>
        </a:p>
      </dgm:t>
    </dgm:pt>
    <dgm:pt modelId="{5F68DFE8-43AB-4156-B0CF-43A4E1E598FD}" type="sibTrans" cxnId="{6AD4FD4F-D843-49CC-9B38-B5CB90F99215}">
      <dgm:prSet/>
      <dgm:spPr/>
      <dgm:t>
        <a:bodyPr/>
        <a:lstStyle/>
        <a:p>
          <a:endParaRPr lang="ru-RU" sz="1000">
            <a:latin typeface="Arial" panose="020B0604020202020204" pitchFamily="34" charset="0"/>
            <a:cs typeface="Arial" panose="020B0604020202020204" pitchFamily="34" charset="0"/>
          </a:endParaRPr>
        </a:p>
      </dgm:t>
    </dgm:pt>
    <dgm:pt modelId="{D78B97AB-A6DD-4B99-AF73-9D9598C7CDEB}">
      <dgm:prSet custT="1"/>
      <dgm:spPr/>
      <dgm:t>
        <a:bodyPr/>
        <a:lstStyle/>
        <a:p>
          <a:r>
            <a:rPr lang="ru-RU" sz="1000" dirty="0" smtClean="0">
              <a:latin typeface="Arial" panose="020B0604020202020204" pitchFamily="34" charset="0"/>
              <a:cs typeface="Arial" panose="020B0604020202020204" pitchFamily="34" charset="0"/>
            </a:rPr>
            <a:t>Решение «пометной проблемы в птице-</a:t>
          </a:r>
          <a:r>
            <a:rPr lang="ru-RU" sz="1000" dirty="0" err="1" smtClean="0">
              <a:latin typeface="Arial" panose="020B0604020202020204" pitchFamily="34" charset="0"/>
              <a:cs typeface="Arial" panose="020B0604020202020204" pitchFamily="34" charset="0"/>
            </a:rPr>
            <a:t>водстве</a:t>
          </a:r>
          <a:r>
            <a:rPr lang="ru-RU" sz="1000" dirty="0" smtClean="0">
              <a:latin typeface="Arial" panose="020B0604020202020204" pitchFamily="34" charset="0"/>
              <a:cs typeface="Arial" panose="020B0604020202020204" pitchFamily="34" charset="0"/>
            </a:rPr>
            <a:t>»</a:t>
          </a:r>
          <a:endParaRPr lang="ru-RU" sz="1000" dirty="0">
            <a:latin typeface="Arial" panose="020B0604020202020204" pitchFamily="34" charset="0"/>
            <a:cs typeface="Arial" panose="020B0604020202020204" pitchFamily="34" charset="0"/>
          </a:endParaRPr>
        </a:p>
      </dgm:t>
    </dgm:pt>
    <dgm:pt modelId="{0F6D1740-FE70-46D0-A4C0-3DC55AE73BBD}" type="parTrans" cxnId="{24790842-EADD-4FC1-BEAA-1D45A2C33BA1}">
      <dgm:prSet/>
      <dgm:spPr/>
      <dgm:t>
        <a:bodyPr/>
        <a:lstStyle/>
        <a:p>
          <a:endParaRPr lang="ru-RU" sz="1000">
            <a:latin typeface="Arial" panose="020B0604020202020204" pitchFamily="34" charset="0"/>
            <a:cs typeface="Arial" panose="020B0604020202020204" pitchFamily="34" charset="0"/>
          </a:endParaRPr>
        </a:p>
      </dgm:t>
    </dgm:pt>
    <dgm:pt modelId="{4B2C69FF-BFCF-4F46-9A13-AB0C143B4645}" type="sibTrans" cxnId="{24790842-EADD-4FC1-BEAA-1D45A2C33BA1}">
      <dgm:prSet/>
      <dgm:spPr/>
      <dgm:t>
        <a:bodyPr/>
        <a:lstStyle/>
        <a:p>
          <a:endParaRPr lang="ru-RU" sz="1000">
            <a:latin typeface="Arial" panose="020B0604020202020204" pitchFamily="34" charset="0"/>
            <a:cs typeface="Arial" panose="020B0604020202020204" pitchFamily="34" charset="0"/>
          </a:endParaRPr>
        </a:p>
      </dgm:t>
    </dgm:pt>
    <dgm:pt modelId="{B3581CDF-550B-4846-A15C-3F2BFEBB444F}">
      <dgm:prSet custT="1"/>
      <dgm:spPr/>
      <dgm:t>
        <a:bodyPr/>
        <a:lstStyle/>
        <a:p>
          <a:r>
            <a:rPr lang="ru-RU" sz="1000" dirty="0" smtClean="0">
              <a:latin typeface="Arial" panose="020B0604020202020204" pitchFamily="34" charset="0"/>
              <a:cs typeface="Arial" panose="020B0604020202020204" pitchFamily="34" charset="0"/>
            </a:rPr>
            <a:t>Возможность выхода на экспортные рынки с органически-ми удобрениями</a:t>
          </a:r>
          <a:endParaRPr lang="ru-RU" sz="1000" dirty="0">
            <a:latin typeface="Arial" panose="020B0604020202020204" pitchFamily="34" charset="0"/>
            <a:cs typeface="Arial" panose="020B0604020202020204" pitchFamily="34" charset="0"/>
          </a:endParaRPr>
        </a:p>
      </dgm:t>
    </dgm:pt>
    <dgm:pt modelId="{048E9CC5-24F9-4662-994C-EA845AF68D4B}" type="parTrans" cxnId="{26D35918-DAE5-4869-9DDA-251A917F8839}">
      <dgm:prSet/>
      <dgm:spPr/>
      <dgm:t>
        <a:bodyPr/>
        <a:lstStyle/>
        <a:p>
          <a:endParaRPr lang="ru-RU" sz="1000">
            <a:latin typeface="Arial" panose="020B0604020202020204" pitchFamily="34" charset="0"/>
            <a:cs typeface="Arial" panose="020B0604020202020204" pitchFamily="34" charset="0"/>
          </a:endParaRPr>
        </a:p>
      </dgm:t>
    </dgm:pt>
    <dgm:pt modelId="{6BA02054-1DD3-475C-A8F2-69A8F3341036}" type="sibTrans" cxnId="{26D35918-DAE5-4869-9DDA-251A917F8839}">
      <dgm:prSet/>
      <dgm:spPr/>
      <dgm:t>
        <a:bodyPr/>
        <a:lstStyle/>
        <a:p>
          <a:endParaRPr lang="ru-RU" sz="1000">
            <a:latin typeface="Arial" panose="020B0604020202020204" pitchFamily="34" charset="0"/>
            <a:cs typeface="Arial" panose="020B0604020202020204" pitchFamily="34" charset="0"/>
          </a:endParaRPr>
        </a:p>
      </dgm:t>
    </dgm:pt>
    <dgm:pt modelId="{DBBE26A8-838A-49BD-A618-5BBB6BF6EDD4}">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000" dirty="0" smtClean="0">
              <a:latin typeface="Arial" panose="020B0604020202020204" pitchFamily="34" charset="0"/>
              <a:cs typeface="Arial" panose="020B0604020202020204" pitchFamily="34" charset="0"/>
            </a:rPr>
            <a:t>Возможность развития направления производства органических продуктов </a:t>
          </a:r>
        </a:p>
      </dgm:t>
    </dgm:pt>
    <dgm:pt modelId="{D9432933-9D30-4DD8-B4CD-076A57B45421}" type="parTrans" cxnId="{8C7DC8E9-98CA-435B-A017-76C630E8A16A}">
      <dgm:prSet/>
      <dgm:spPr/>
      <dgm:t>
        <a:bodyPr/>
        <a:lstStyle/>
        <a:p>
          <a:endParaRPr lang="ru-RU" sz="1000">
            <a:latin typeface="Arial" panose="020B0604020202020204" pitchFamily="34" charset="0"/>
            <a:cs typeface="Arial" panose="020B0604020202020204" pitchFamily="34" charset="0"/>
          </a:endParaRPr>
        </a:p>
      </dgm:t>
    </dgm:pt>
    <dgm:pt modelId="{EA5270ED-14EC-4F0E-A863-5D3A3D0354E8}" type="sibTrans" cxnId="{8C7DC8E9-98CA-435B-A017-76C630E8A16A}">
      <dgm:prSet/>
      <dgm:spPr/>
      <dgm:t>
        <a:bodyPr/>
        <a:lstStyle/>
        <a:p>
          <a:endParaRPr lang="ru-RU" sz="1000">
            <a:latin typeface="Arial" panose="020B0604020202020204" pitchFamily="34" charset="0"/>
            <a:cs typeface="Arial" panose="020B0604020202020204" pitchFamily="34" charset="0"/>
          </a:endParaRPr>
        </a:p>
      </dgm:t>
    </dgm:pt>
    <dgm:pt modelId="{DB613472-032B-42EE-9CA2-7750FAE7AD08}">
      <dgm:prSet custT="1"/>
      <dgm:spPr/>
      <dgm:t>
        <a:bodyPr/>
        <a:lstStyle/>
        <a:p>
          <a:r>
            <a:rPr lang="ru-RU" sz="1000" dirty="0" smtClean="0">
              <a:latin typeface="Arial" panose="020B0604020202020204" pitchFamily="34" charset="0"/>
              <a:cs typeface="Arial" panose="020B0604020202020204" pitchFamily="34" charset="0"/>
            </a:rPr>
            <a:t>Решение вопроса с утилизацией помета на птицефабрике</a:t>
          </a:r>
          <a:endParaRPr lang="ru-RU" sz="1000" dirty="0">
            <a:latin typeface="Arial" panose="020B0604020202020204" pitchFamily="34" charset="0"/>
            <a:cs typeface="Arial" panose="020B0604020202020204" pitchFamily="34" charset="0"/>
          </a:endParaRPr>
        </a:p>
      </dgm:t>
    </dgm:pt>
    <dgm:pt modelId="{FACCCA6F-FD81-428B-A7A4-D8FF6D9B2E89}" type="parTrans" cxnId="{6C78BD89-5923-4FAE-9896-4AC38511FFB9}">
      <dgm:prSet/>
      <dgm:spPr/>
      <dgm:t>
        <a:bodyPr/>
        <a:lstStyle/>
        <a:p>
          <a:endParaRPr lang="ru-RU" sz="1000">
            <a:latin typeface="Arial" panose="020B0604020202020204" pitchFamily="34" charset="0"/>
            <a:cs typeface="Arial" panose="020B0604020202020204" pitchFamily="34" charset="0"/>
          </a:endParaRPr>
        </a:p>
      </dgm:t>
    </dgm:pt>
    <dgm:pt modelId="{25D571FE-8D59-43F9-B891-2AE19942CCE7}" type="sibTrans" cxnId="{6C78BD89-5923-4FAE-9896-4AC38511FFB9}">
      <dgm:prSet/>
      <dgm:spPr/>
      <dgm:t>
        <a:bodyPr/>
        <a:lstStyle/>
        <a:p>
          <a:endParaRPr lang="ru-RU" sz="1000">
            <a:latin typeface="Arial" panose="020B0604020202020204" pitchFamily="34" charset="0"/>
            <a:cs typeface="Arial" panose="020B0604020202020204" pitchFamily="34" charset="0"/>
          </a:endParaRPr>
        </a:p>
      </dgm:t>
    </dgm:pt>
    <dgm:pt modelId="{767D216F-619D-4303-9696-F8D0C2DF6B15}">
      <dgm:prSet custT="1"/>
      <dgm:spPr/>
      <dgm:t>
        <a:bodyPr/>
        <a:lstStyle/>
        <a:p>
          <a:r>
            <a:rPr lang="ru-RU" sz="1000" dirty="0" smtClean="0">
              <a:latin typeface="Arial" panose="020B0604020202020204" pitchFamily="34" charset="0"/>
              <a:cs typeface="Arial" panose="020B0604020202020204" pitchFamily="34" charset="0"/>
            </a:rPr>
            <a:t>Снижение выбросов вредных веществ в атмосферу</a:t>
          </a:r>
          <a:endParaRPr lang="ru-RU" sz="1000" dirty="0">
            <a:latin typeface="Arial" panose="020B0604020202020204" pitchFamily="34" charset="0"/>
            <a:cs typeface="Arial" panose="020B0604020202020204" pitchFamily="34" charset="0"/>
          </a:endParaRPr>
        </a:p>
      </dgm:t>
    </dgm:pt>
    <dgm:pt modelId="{141894B8-000A-4E7F-957B-C802FE529F3D}" type="parTrans" cxnId="{234BDA3A-C3D1-460F-B0E9-C660D06C68B3}">
      <dgm:prSet/>
      <dgm:spPr/>
      <dgm:t>
        <a:bodyPr/>
        <a:lstStyle/>
        <a:p>
          <a:endParaRPr lang="ru-RU" sz="1000">
            <a:latin typeface="Arial" panose="020B0604020202020204" pitchFamily="34" charset="0"/>
            <a:cs typeface="Arial" panose="020B0604020202020204" pitchFamily="34" charset="0"/>
          </a:endParaRPr>
        </a:p>
      </dgm:t>
    </dgm:pt>
    <dgm:pt modelId="{E512F00C-98E8-476F-8777-E5D41D5A501D}" type="sibTrans" cxnId="{234BDA3A-C3D1-460F-B0E9-C660D06C68B3}">
      <dgm:prSet/>
      <dgm:spPr/>
      <dgm:t>
        <a:bodyPr/>
        <a:lstStyle/>
        <a:p>
          <a:endParaRPr lang="ru-RU" sz="1000">
            <a:latin typeface="Arial" panose="020B0604020202020204" pitchFamily="34" charset="0"/>
            <a:cs typeface="Arial" panose="020B0604020202020204" pitchFamily="34" charset="0"/>
          </a:endParaRPr>
        </a:p>
      </dgm:t>
    </dgm:pt>
    <dgm:pt modelId="{15A16538-085D-453A-A030-D7EC6E6ADCD1}">
      <dgm:prSet custT="1"/>
      <dgm:spPr/>
      <dgm:t>
        <a:bodyPr/>
        <a:lstStyle/>
        <a:p>
          <a:r>
            <a:rPr lang="ru-RU" sz="1000" dirty="0" smtClean="0">
              <a:latin typeface="Arial" panose="020B0604020202020204" pitchFamily="34" charset="0"/>
              <a:cs typeface="Arial" panose="020B0604020202020204" pitchFamily="34" charset="0"/>
            </a:rPr>
            <a:t>Исключение риска загрязнения почвы и водных объектов</a:t>
          </a:r>
          <a:endParaRPr lang="ru-RU" sz="1000" dirty="0">
            <a:latin typeface="Arial" panose="020B0604020202020204" pitchFamily="34" charset="0"/>
            <a:cs typeface="Arial" panose="020B0604020202020204" pitchFamily="34" charset="0"/>
          </a:endParaRPr>
        </a:p>
      </dgm:t>
    </dgm:pt>
    <dgm:pt modelId="{35587AE2-5095-42DB-9941-272B8DFF1A08}" type="parTrans" cxnId="{0B2368B6-65CD-49F0-A878-BEFFA35B8A4C}">
      <dgm:prSet/>
      <dgm:spPr/>
      <dgm:t>
        <a:bodyPr/>
        <a:lstStyle/>
        <a:p>
          <a:endParaRPr lang="ru-RU" sz="1000">
            <a:latin typeface="Arial" panose="020B0604020202020204" pitchFamily="34" charset="0"/>
            <a:cs typeface="Arial" panose="020B0604020202020204" pitchFamily="34" charset="0"/>
          </a:endParaRPr>
        </a:p>
      </dgm:t>
    </dgm:pt>
    <dgm:pt modelId="{4D3C3551-2408-4CA9-8C14-25DA20D4C103}" type="sibTrans" cxnId="{0B2368B6-65CD-49F0-A878-BEFFA35B8A4C}">
      <dgm:prSet/>
      <dgm:spPr/>
      <dgm:t>
        <a:bodyPr/>
        <a:lstStyle/>
        <a:p>
          <a:endParaRPr lang="ru-RU" sz="1000">
            <a:latin typeface="Arial" panose="020B0604020202020204" pitchFamily="34" charset="0"/>
            <a:cs typeface="Arial" panose="020B0604020202020204" pitchFamily="34" charset="0"/>
          </a:endParaRPr>
        </a:p>
      </dgm:t>
    </dgm:pt>
    <dgm:pt modelId="{E361ACFC-CE3A-4EC0-866A-9C2D31B8859F}">
      <dgm:prSet custT="1"/>
      <dgm:spPr/>
      <dgm:t>
        <a:bodyPr/>
        <a:lstStyle/>
        <a:p>
          <a:r>
            <a:rPr lang="ru-RU" sz="1000" dirty="0" smtClean="0">
              <a:latin typeface="Arial" panose="020B0604020202020204" pitchFamily="34" charset="0"/>
              <a:cs typeface="Arial" panose="020B0604020202020204" pitchFamily="34" charset="0"/>
            </a:rPr>
            <a:t>Создание нового направления в агробизнесе Тюменской области</a:t>
          </a:r>
          <a:endParaRPr lang="ru-RU" sz="1000" dirty="0">
            <a:latin typeface="Arial" panose="020B0604020202020204" pitchFamily="34" charset="0"/>
            <a:cs typeface="Arial" panose="020B0604020202020204" pitchFamily="34" charset="0"/>
          </a:endParaRPr>
        </a:p>
      </dgm:t>
    </dgm:pt>
    <dgm:pt modelId="{25458B22-648D-4ABD-9091-550BA8375C2E}" type="parTrans" cxnId="{F00C157C-8EB3-436D-964D-98489512630E}">
      <dgm:prSet/>
      <dgm:spPr/>
      <dgm:t>
        <a:bodyPr/>
        <a:lstStyle/>
        <a:p>
          <a:endParaRPr lang="ru-RU" sz="1000">
            <a:latin typeface="Arial" panose="020B0604020202020204" pitchFamily="34" charset="0"/>
            <a:cs typeface="Arial" panose="020B0604020202020204" pitchFamily="34" charset="0"/>
          </a:endParaRPr>
        </a:p>
      </dgm:t>
    </dgm:pt>
    <dgm:pt modelId="{2EDB632A-FD61-4D2F-82B8-FB886BAA067B}" type="sibTrans" cxnId="{F00C157C-8EB3-436D-964D-98489512630E}">
      <dgm:prSet/>
      <dgm:spPr/>
      <dgm:t>
        <a:bodyPr/>
        <a:lstStyle/>
        <a:p>
          <a:endParaRPr lang="ru-RU" sz="1000">
            <a:latin typeface="Arial" panose="020B0604020202020204" pitchFamily="34" charset="0"/>
            <a:cs typeface="Arial" panose="020B0604020202020204" pitchFamily="34" charset="0"/>
          </a:endParaRPr>
        </a:p>
      </dgm:t>
    </dgm:pt>
    <dgm:pt modelId="{A9D332B7-451D-48D3-BCCE-29A41904C722}">
      <dgm:prSet custT="1"/>
      <dgm:spPr/>
      <dgm:t>
        <a:bodyPr/>
        <a:lstStyle/>
        <a:p>
          <a:r>
            <a:rPr lang="ru-RU" sz="1000" dirty="0" smtClean="0">
              <a:latin typeface="Arial" panose="020B0604020202020204" pitchFamily="34" charset="0"/>
              <a:cs typeface="Arial" panose="020B0604020202020204" pitchFamily="34" charset="0"/>
            </a:rPr>
            <a:t>Снижение затрат по внесению удобрений за счет снижения объема и веса удобрений</a:t>
          </a:r>
          <a:endParaRPr lang="ru-RU" sz="1000" dirty="0">
            <a:latin typeface="Arial" panose="020B0604020202020204" pitchFamily="34" charset="0"/>
            <a:cs typeface="Arial" panose="020B0604020202020204" pitchFamily="34" charset="0"/>
          </a:endParaRPr>
        </a:p>
      </dgm:t>
    </dgm:pt>
    <dgm:pt modelId="{6E0FEA21-D63D-4F33-8B72-C1762641DE4A}" type="parTrans" cxnId="{4DA99219-0F67-48A3-A569-416BD1D75930}">
      <dgm:prSet/>
      <dgm:spPr/>
      <dgm:t>
        <a:bodyPr/>
        <a:lstStyle/>
        <a:p>
          <a:endParaRPr lang="ru-RU" sz="1000">
            <a:latin typeface="Arial" panose="020B0604020202020204" pitchFamily="34" charset="0"/>
            <a:cs typeface="Arial" panose="020B0604020202020204" pitchFamily="34" charset="0"/>
          </a:endParaRPr>
        </a:p>
      </dgm:t>
    </dgm:pt>
    <dgm:pt modelId="{227A8215-7162-4257-AC59-97785374C5D6}" type="sibTrans" cxnId="{4DA99219-0F67-48A3-A569-416BD1D75930}">
      <dgm:prSet/>
      <dgm:spPr/>
      <dgm:t>
        <a:bodyPr/>
        <a:lstStyle/>
        <a:p>
          <a:endParaRPr lang="ru-RU" sz="1000">
            <a:latin typeface="Arial" panose="020B0604020202020204" pitchFamily="34" charset="0"/>
            <a:cs typeface="Arial" panose="020B0604020202020204" pitchFamily="34" charset="0"/>
          </a:endParaRPr>
        </a:p>
      </dgm:t>
    </dgm:pt>
    <dgm:pt modelId="{5BB3DBF2-4BE8-4730-AEAE-D389F6FE6021}">
      <dgm:prSet custT="1"/>
      <dgm:spPr/>
      <dgm:t>
        <a:bodyPr/>
        <a:lstStyle/>
        <a:p>
          <a:r>
            <a:rPr lang="ru-RU" sz="1000" dirty="0" smtClean="0">
              <a:latin typeface="Arial" panose="020B0604020202020204" pitchFamily="34" charset="0"/>
              <a:cs typeface="Arial" panose="020B0604020202020204" pitchFamily="34" charset="0"/>
            </a:rPr>
            <a:t>Привлечение поставщиков подрядчиков которые также будут формировать доходы</a:t>
          </a:r>
          <a:endParaRPr lang="ru-RU" sz="1000" dirty="0">
            <a:latin typeface="Arial" panose="020B0604020202020204" pitchFamily="34" charset="0"/>
            <a:cs typeface="Arial" panose="020B0604020202020204" pitchFamily="34" charset="0"/>
          </a:endParaRPr>
        </a:p>
      </dgm:t>
    </dgm:pt>
    <dgm:pt modelId="{AA2E6581-6D14-4015-BB53-D8024258361D}" type="parTrans" cxnId="{625780D3-BA08-4F2F-A710-26103F1417BD}">
      <dgm:prSet/>
      <dgm:spPr/>
      <dgm:t>
        <a:bodyPr/>
        <a:lstStyle/>
        <a:p>
          <a:endParaRPr lang="ru-RU" sz="1000">
            <a:latin typeface="Arial" panose="020B0604020202020204" pitchFamily="34" charset="0"/>
            <a:cs typeface="Arial" panose="020B0604020202020204" pitchFamily="34" charset="0"/>
          </a:endParaRPr>
        </a:p>
      </dgm:t>
    </dgm:pt>
    <dgm:pt modelId="{927F0B4E-5894-4323-92A1-F009AD7180C7}" type="sibTrans" cxnId="{625780D3-BA08-4F2F-A710-26103F1417BD}">
      <dgm:prSet/>
      <dgm:spPr/>
      <dgm:t>
        <a:bodyPr/>
        <a:lstStyle/>
        <a:p>
          <a:endParaRPr lang="ru-RU" sz="1000">
            <a:latin typeface="Arial" panose="020B0604020202020204" pitchFamily="34" charset="0"/>
            <a:cs typeface="Arial" panose="020B0604020202020204" pitchFamily="34" charset="0"/>
          </a:endParaRPr>
        </a:p>
      </dgm:t>
    </dgm:pt>
    <dgm:pt modelId="{21BC5A83-BE87-458C-9C64-D3F976485FCA}" type="pres">
      <dgm:prSet presAssocID="{A1920E55-2210-44DD-955D-CCFD01251208}" presName="hierChild1" presStyleCnt="0">
        <dgm:presLayoutVars>
          <dgm:orgChart val="1"/>
          <dgm:chPref val="1"/>
          <dgm:dir/>
          <dgm:animOne val="branch"/>
          <dgm:animLvl val="lvl"/>
          <dgm:resizeHandles/>
        </dgm:presLayoutVars>
      </dgm:prSet>
      <dgm:spPr/>
      <dgm:t>
        <a:bodyPr/>
        <a:lstStyle/>
        <a:p>
          <a:endParaRPr lang="ru-RU"/>
        </a:p>
      </dgm:t>
    </dgm:pt>
    <dgm:pt modelId="{6DD25D9C-16E8-4C1B-BA97-06ED6DBC466E}" type="pres">
      <dgm:prSet presAssocID="{A0F1A9AD-2F96-4C93-A851-1EB63CE58382}" presName="hierRoot1" presStyleCnt="0">
        <dgm:presLayoutVars>
          <dgm:hierBranch val="init"/>
        </dgm:presLayoutVars>
      </dgm:prSet>
      <dgm:spPr/>
    </dgm:pt>
    <dgm:pt modelId="{38E64593-70A7-4273-9F96-D84EC10C6584}" type="pres">
      <dgm:prSet presAssocID="{A0F1A9AD-2F96-4C93-A851-1EB63CE58382}" presName="rootComposite1" presStyleCnt="0"/>
      <dgm:spPr/>
    </dgm:pt>
    <dgm:pt modelId="{A424FADB-BC6D-43B2-9F62-C0FA7B6AFE91}" type="pres">
      <dgm:prSet presAssocID="{A0F1A9AD-2F96-4C93-A851-1EB63CE58382}" presName="rootText1" presStyleLbl="node0" presStyleIdx="0" presStyleCnt="1" custScaleX="460893" custScaleY="122576">
        <dgm:presLayoutVars>
          <dgm:chPref val="3"/>
        </dgm:presLayoutVars>
      </dgm:prSet>
      <dgm:spPr/>
      <dgm:t>
        <a:bodyPr/>
        <a:lstStyle/>
        <a:p>
          <a:endParaRPr lang="ru-RU"/>
        </a:p>
      </dgm:t>
    </dgm:pt>
    <dgm:pt modelId="{A994A08C-6C15-4272-98C3-930BC0D589ED}" type="pres">
      <dgm:prSet presAssocID="{A0F1A9AD-2F96-4C93-A851-1EB63CE58382}" presName="rootConnector1" presStyleLbl="node1" presStyleIdx="0" presStyleCnt="0"/>
      <dgm:spPr/>
      <dgm:t>
        <a:bodyPr/>
        <a:lstStyle/>
        <a:p>
          <a:endParaRPr lang="ru-RU"/>
        </a:p>
      </dgm:t>
    </dgm:pt>
    <dgm:pt modelId="{D3952869-3D76-47A9-A184-D1ECDF37EF8B}" type="pres">
      <dgm:prSet presAssocID="{A0F1A9AD-2F96-4C93-A851-1EB63CE58382}" presName="hierChild2" presStyleCnt="0"/>
      <dgm:spPr/>
    </dgm:pt>
    <dgm:pt modelId="{C74469A6-B8D2-4F65-BD0E-1BCE928BA447}" type="pres">
      <dgm:prSet presAssocID="{2DE9F605-4380-4CFF-91EF-CFEDDC752FDF}" presName="Name37" presStyleLbl="parChTrans1D2" presStyleIdx="0" presStyleCnt="4"/>
      <dgm:spPr/>
      <dgm:t>
        <a:bodyPr/>
        <a:lstStyle/>
        <a:p>
          <a:endParaRPr lang="ru-RU"/>
        </a:p>
      </dgm:t>
    </dgm:pt>
    <dgm:pt modelId="{CA4FBEEA-E7D6-452D-B165-93D4E9F90ABE}" type="pres">
      <dgm:prSet presAssocID="{1403F9E0-B738-48A0-AF23-E5555A3FD49A}" presName="hierRoot2" presStyleCnt="0">
        <dgm:presLayoutVars>
          <dgm:hierBranch val="init"/>
        </dgm:presLayoutVars>
      </dgm:prSet>
      <dgm:spPr/>
    </dgm:pt>
    <dgm:pt modelId="{2A585634-BF1A-4488-A46A-113CAD5A3F50}" type="pres">
      <dgm:prSet presAssocID="{1403F9E0-B738-48A0-AF23-E5555A3FD49A}" presName="rootComposite" presStyleCnt="0"/>
      <dgm:spPr/>
    </dgm:pt>
    <dgm:pt modelId="{A7CE8C98-3ED3-4824-B044-2CF456095757}" type="pres">
      <dgm:prSet presAssocID="{1403F9E0-B738-48A0-AF23-E5555A3FD49A}" presName="rootText" presStyleLbl="node2" presStyleIdx="0" presStyleCnt="4" custScaleX="131027" custScaleY="173018">
        <dgm:presLayoutVars>
          <dgm:chPref val="3"/>
        </dgm:presLayoutVars>
      </dgm:prSet>
      <dgm:spPr/>
      <dgm:t>
        <a:bodyPr/>
        <a:lstStyle/>
        <a:p>
          <a:endParaRPr lang="ru-RU"/>
        </a:p>
      </dgm:t>
    </dgm:pt>
    <dgm:pt modelId="{2FFF0D95-DBFE-43EE-9DE5-52D1A7690D8C}" type="pres">
      <dgm:prSet presAssocID="{1403F9E0-B738-48A0-AF23-E5555A3FD49A}" presName="rootConnector" presStyleLbl="node2" presStyleIdx="0" presStyleCnt="4"/>
      <dgm:spPr/>
      <dgm:t>
        <a:bodyPr/>
        <a:lstStyle/>
        <a:p>
          <a:endParaRPr lang="ru-RU"/>
        </a:p>
      </dgm:t>
    </dgm:pt>
    <dgm:pt modelId="{7B6A88E4-B011-4420-95C4-109B8CB97206}" type="pres">
      <dgm:prSet presAssocID="{1403F9E0-B738-48A0-AF23-E5555A3FD49A}" presName="hierChild4" presStyleCnt="0"/>
      <dgm:spPr/>
    </dgm:pt>
    <dgm:pt modelId="{4BAC0CF6-08FA-422E-9630-B557A1A64F9E}" type="pres">
      <dgm:prSet presAssocID="{25458B22-648D-4ABD-9091-550BA8375C2E}" presName="Name37" presStyleLbl="parChTrans1D3" presStyleIdx="0" presStyleCnt="12"/>
      <dgm:spPr/>
      <dgm:t>
        <a:bodyPr/>
        <a:lstStyle/>
        <a:p>
          <a:endParaRPr lang="ru-RU"/>
        </a:p>
      </dgm:t>
    </dgm:pt>
    <dgm:pt modelId="{186DC9DB-D57F-4ADF-94D0-7A16084F8A69}" type="pres">
      <dgm:prSet presAssocID="{E361ACFC-CE3A-4EC0-866A-9C2D31B8859F}" presName="hierRoot2" presStyleCnt="0">
        <dgm:presLayoutVars>
          <dgm:hierBranch val="init"/>
        </dgm:presLayoutVars>
      </dgm:prSet>
      <dgm:spPr/>
    </dgm:pt>
    <dgm:pt modelId="{7275412E-C9A4-4A4B-ADDF-51662D9B03A8}" type="pres">
      <dgm:prSet presAssocID="{E361ACFC-CE3A-4EC0-866A-9C2D31B8859F}" presName="rootComposite" presStyleCnt="0"/>
      <dgm:spPr/>
    </dgm:pt>
    <dgm:pt modelId="{A5D8D94A-03F0-47BB-9C08-2D4B60606AF5}" type="pres">
      <dgm:prSet presAssocID="{E361ACFC-CE3A-4EC0-866A-9C2D31B8859F}" presName="rootText" presStyleLbl="node3" presStyleIdx="0" presStyleCnt="12" custScaleY="256737">
        <dgm:presLayoutVars>
          <dgm:chPref val="3"/>
        </dgm:presLayoutVars>
      </dgm:prSet>
      <dgm:spPr/>
      <dgm:t>
        <a:bodyPr/>
        <a:lstStyle/>
        <a:p>
          <a:endParaRPr lang="ru-RU"/>
        </a:p>
      </dgm:t>
    </dgm:pt>
    <dgm:pt modelId="{5C14D314-BE44-49C6-9C60-AB3E9BFD422E}" type="pres">
      <dgm:prSet presAssocID="{E361ACFC-CE3A-4EC0-866A-9C2D31B8859F}" presName="rootConnector" presStyleLbl="node3" presStyleIdx="0" presStyleCnt="12"/>
      <dgm:spPr/>
      <dgm:t>
        <a:bodyPr/>
        <a:lstStyle/>
        <a:p>
          <a:endParaRPr lang="ru-RU"/>
        </a:p>
      </dgm:t>
    </dgm:pt>
    <dgm:pt modelId="{E464D1B5-D55F-4F1A-A2DC-768DD8BBC35F}" type="pres">
      <dgm:prSet presAssocID="{E361ACFC-CE3A-4EC0-866A-9C2D31B8859F}" presName="hierChild4" presStyleCnt="0"/>
      <dgm:spPr/>
    </dgm:pt>
    <dgm:pt modelId="{3B77F13A-6454-4159-8B11-C2D3B8D4A12E}" type="pres">
      <dgm:prSet presAssocID="{E361ACFC-CE3A-4EC0-866A-9C2D31B8859F}" presName="hierChild5" presStyleCnt="0"/>
      <dgm:spPr/>
    </dgm:pt>
    <dgm:pt modelId="{A93D6F4B-F82E-41F1-B16B-291F26F71309}" type="pres">
      <dgm:prSet presAssocID="{6E0FEA21-D63D-4F33-8B72-C1762641DE4A}" presName="Name37" presStyleLbl="parChTrans1D3" presStyleIdx="1" presStyleCnt="12"/>
      <dgm:spPr/>
      <dgm:t>
        <a:bodyPr/>
        <a:lstStyle/>
        <a:p>
          <a:endParaRPr lang="ru-RU"/>
        </a:p>
      </dgm:t>
    </dgm:pt>
    <dgm:pt modelId="{2B3E6CF2-E7D1-4FCB-8F75-D79C1F7AFF17}" type="pres">
      <dgm:prSet presAssocID="{A9D332B7-451D-48D3-BCCE-29A41904C722}" presName="hierRoot2" presStyleCnt="0">
        <dgm:presLayoutVars>
          <dgm:hierBranch val="init"/>
        </dgm:presLayoutVars>
      </dgm:prSet>
      <dgm:spPr/>
    </dgm:pt>
    <dgm:pt modelId="{18CDBFFB-9A8D-4918-AA7A-360AB9670199}" type="pres">
      <dgm:prSet presAssocID="{A9D332B7-451D-48D3-BCCE-29A41904C722}" presName="rootComposite" presStyleCnt="0"/>
      <dgm:spPr/>
    </dgm:pt>
    <dgm:pt modelId="{4B54CFBB-AE7D-4BC0-BBE6-DD62261AA6E3}" type="pres">
      <dgm:prSet presAssocID="{A9D332B7-451D-48D3-BCCE-29A41904C722}" presName="rootText" presStyleLbl="node3" presStyleIdx="1" presStyleCnt="12" custScaleY="256737">
        <dgm:presLayoutVars>
          <dgm:chPref val="3"/>
        </dgm:presLayoutVars>
      </dgm:prSet>
      <dgm:spPr/>
      <dgm:t>
        <a:bodyPr/>
        <a:lstStyle/>
        <a:p>
          <a:endParaRPr lang="ru-RU"/>
        </a:p>
      </dgm:t>
    </dgm:pt>
    <dgm:pt modelId="{DC305B76-4296-4BFC-B986-EC233141B99E}" type="pres">
      <dgm:prSet presAssocID="{A9D332B7-451D-48D3-BCCE-29A41904C722}" presName="rootConnector" presStyleLbl="node3" presStyleIdx="1" presStyleCnt="12"/>
      <dgm:spPr/>
      <dgm:t>
        <a:bodyPr/>
        <a:lstStyle/>
        <a:p>
          <a:endParaRPr lang="ru-RU"/>
        </a:p>
      </dgm:t>
    </dgm:pt>
    <dgm:pt modelId="{0C23B23B-6C5D-4FA4-90DA-6FBE50F635C0}" type="pres">
      <dgm:prSet presAssocID="{A9D332B7-451D-48D3-BCCE-29A41904C722}" presName="hierChild4" presStyleCnt="0"/>
      <dgm:spPr/>
    </dgm:pt>
    <dgm:pt modelId="{94AFCB73-7A24-452A-AAB6-5D3575A630CB}" type="pres">
      <dgm:prSet presAssocID="{A9D332B7-451D-48D3-BCCE-29A41904C722}" presName="hierChild5" presStyleCnt="0"/>
      <dgm:spPr/>
    </dgm:pt>
    <dgm:pt modelId="{0CDEC06C-6055-4DD4-9021-23946F9CD12D}" type="pres">
      <dgm:prSet presAssocID="{AA2E6581-6D14-4015-BB53-D8024258361D}" presName="Name37" presStyleLbl="parChTrans1D3" presStyleIdx="2" presStyleCnt="12"/>
      <dgm:spPr/>
      <dgm:t>
        <a:bodyPr/>
        <a:lstStyle/>
        <a:p>
          <a:endParaRPr lang="ru-RU"/>
        </a:p>
      </dgm:t>
    </dgm:pt>
    <dgm:pt modelId="{1E9CC8AE-C8E9-4492-A8C4-EB84832134CA}" type="pres">
      <dgm:prSet presAssocID="{5BB3DBF2-4BE8-4730-AEAE-D389F6FE6021}" presName="hierRoot2" presStyleCnt="0">
        <dgm:presLayoutVars>
          <dgm:hierBranch val="init"/>
        </dgm:presLayoutVars>
      </dgm:prSet>
      <dgm:spPr/>
    </dgm:pt>
    <dgm:pt modelId="{ACA4BAEB-5C08-4F9C-8BCC-2AC1DBF3E74E}" type="pres">
      <dgm:prSet presAssocID="{5BB3DBF2-4BE8-4730-AEAE-D389F6FE6021}" presName="rootComposite" presStyleCnt="0"/>
      <dgm:spPr/>
    </dgm:pt>
    <dgm:pt modelId="{301B0263-30F2-4D9D-9728-570AB26CC6C7}" type="pres">
      <dgm:prSet presAssocID="{5BB3DBF2-4BE8-4730-AEAE-D389F6FE6021}" presName="rootText" presStyleLbl="node3" presStyleIdx="2" presStyleCnt="12" custScaleY="256737">
        <dgm:presLayoutVars>
          <dgm:chPref val="3"/>
        </dgm:presLayoutVars>
      </dgm:prSet>
      <dgm:spPr/>
      <dgm:t>
        <a:bodyPr/>
        <a:lstStyle/>
        <a:p>
          <a:endParaRPr lang="ru-RU"/>
        </a:p>
      </dgm:t>
    </dgm:pt>
    <dgm:pt modelId="{F2C419B9-F7B6-4FB4-AB2D-9DE55B030844}" type="pres">
      <dgm:prSet presAssocID="{5BB3DBF2-4BE8-4730-AEAE-D389F6FE6021}" presName="rootConnector" presStyleLbl="node3" presStyleIdx="2" presStyleCnt="12"/>
      <dgm:spPr/>
      <dgm:t>
        <a:bodyPr/>
        <a:lstStyle/>
        <a:p>
          <a:endParaRPr lang="ru-RU"/>
        </a:p>
      </dgm:t>
    </dgm:pt>
    <dgm:pt modelId="{E1F9EAEA-934F-4076-87E3-F05151A6969B}" type="pres">
      <dgm:prSet presAssocID="{5BB3DBF2-4BE8-4730-AEAE-D389F6FE6021}" presName="hierChild4" presStyleCnt="0"/>
      <dgm:spPr/>
    </dgm:pt>
    <dgm:pt modelId="{0E4B5B7E-11DE-423D-B38A-CB5E0C0C55C1}" type="pres">
      <dgm:prSet presAssocID="{5BB3DBF2-4BE8-4730-AEAE-D389F6FE6021}" presName="hierChild5" presStyleCnt="0"/>
      <dgm:spPr/>
    </dgm:pt>
    <dgm:pt modelId="{47441A58-C41D-4FA8-8E3E-6450EBDFD2E0}" type="pres">
      <dgm:prSet presAssocID="{1403F9E0-B738-48A0-AF23-E5555A3FD49A}" presName="hierChild5" presStyleCnt="0"/>
      <dgm:spPr/>
    </dgm:pt>
    <dgm:pt modelId="{0A7851E4-F024-4E45-9C67-CF8A5AAB139E}" type="pres">
      <dgm:prSet presAssocID="{8FC4FE71-6E7A-47AC-93E0-DA7DEC71EC37}" presName="Name37" presStyleLbl="parChTrans1D2" presStyleIdx="1" presStyleCnt="4"/>
      <dgm:spPr/>
      <dgm:t>
        <a:bodyPr/>
        <a:lstStyle/>
        <a:p>
          <a:endParaRPr lang="ru-RU"/>
        </a:p>
      </dgm:t>
    </dgm:pt>
    <dgm:pt modelId="{30B53D95-E96C-4223-A651-C2D113C76904}" type="pres">
      <dgm:prSet presAssocID="{F6B8936C-2FED-4E9D-8A9A-6053F3215505}" presName="hierRoot2" presStyleCnt="0">
        <dgm:presLayoutVars>
          <dgm:hierBranch val="init"/>
        </dgm:presLayoutVars>
      </dgm:prSet>
      <dgm:spPr/>
    </dgm:pt>
    <dgm:pt modelId="{9A1F7B9A-C216-4AA9-9CEC-C0EC12D3E3F9}" type="pres">
      <dgm:prSet presAssocID="{F6B8936C-2FED-4E9D-8A9A-6053F3215505}" presName="rootComposite" presStyleCnt="0"/>
      <dgm:spPr/>
    </dgm:pt>
    <dgm:pt modelId="{2FDC6345-D5A7-47C5-9990-AF7EAF5C0617}" type="pres">
      <dgm:prSet presAssocID="{F6B8936C-2FED-4E9D-8A9A-6053F3215505}" presName="rootText" presStyleLbl="node2" presStyleIdx="1" presStyleCnt="4" custScaleX="131027" custScaleY="173018">
        <dgm:presLayoutVars>
          <dgm:chPref val="3"/>
        </dgm:presLayoutVars>
      </dgm:prSet>
      <dgm:spPr/>
      <dgm:t>
        <a:bodyPr/>
        <a:lstStyle/>
        <a:p>
          <a:endParaRPr lang="ru-RU"/>
        </a:p>
      </dgm:t>
    </dgm:pt>
    <dgm:pt modelId="{2966A53E-3655-4FB6-B78F-CB1A6CDFA332}" type="pres">
      <dgm:prSet presAssocID="{F6B8936C-2FED-4E9D-8A9A-6053F3215505}" presName="rootConnector" presStyleLbl="node2" presStyleIdx="1" presStyleCnt="4"/>
      <dgm:spPr/>
      <dgm:t>
        <a:bodyPr/>
        <a:lstStyle/>
        <a:p>
          <a:endParaRPr lang="ru-RU"/>
        </a:p>
      </dgm:t>
    </dgm:pt>
    <dgm:pt modelId="{0EF84021-FF76-4346-AA8B-4B43F7596D9B}" type="pres">
      <dgm:prSet presAssocID="{F6B8936C-2FED-4E9D-8A9A-6053F3215505}" presName="hierChild4" presStyleCnt="0"/>
      <dgm:spPr/>
    </dgm:pt>
    <dgm:pt modelId="{3AE9AE48-6B4C-4E60-B1BF-460B16CA61F8}" type="pres">
      <dgm:prSet presAssocID="{CB24A8AF-2B33-4E36-8FFB-AF26B7FF0398}" presName="Name37" presStyleLbl="parChTrans1D3" presStyleIdx="3" presStyleCnt="12"/>
      <dgm:spPr/>
      <dgm:t>
        <a:bodyPr/>
        <a:lstStyle/>
        <a:p>
          <a:endParaRPr lang="ru-RU"/>
        </a:p>
      </dgm:t>
    </dgm:pt>
    <dgm:pt modelId="{E4C4EB40-A106-4ACB-820D-7DB71AA687CE}" type="pres">
      <dgm:prSet presAssocID="{10913C1F-80F9-4E8C-B8A8-B99402C71FD6}" presName="hierRoot2" presStyleCnt="0">
        <dgm:presLayoutVars>
          <dgm:hierBranch val="init"/>
        </dgm:presLayoutVars>
      </dgm:prSet>
      <dgm:spPr/>
    </dgm:pt>
    <dgm:pt modelId="{31E4965C-33CC-408E-B664-BC3E4F0B5535}" type="pres">
      <dgm:prSet presAssocID="{10913C1F-80F9-4E8C-B8A8-B99402C71FD6}" presName="rootComposite" presStyleCnt="0"/>
      <dgm:spPr/>
    </dgm:pt>
    <dgm:pt modelId="{4ECB175A-B882-45B6-8558-B67ACF3E5273}" type="pres">
      <dgm:prSet presAssocID="{10913C1F-80F9-4E8C-B8A8-B99402C71FD6}" presName="rootText" presStyleLbl="node3" presStyleIdx="3" presStyleCnt="12" custScaleY="256737">
        <dgm:presLayoutVars>
          <dgm:chPref val="3"/>
        </dgm:presLayoutVars>
      </dgm:prSet>
      <dgm:spPr/>
      <dgm:t>
        <a:bodyPr/>
        <a:lstStyle/>
        <a:p>
          <a:endParaRPr lang="ru-RU"/>
        </a:p>
      </dgm:t>
    </dgm:pt>
    <dgm:pt modelId="{2B3E32FD-70BE-4DF9-AE0A-58B58EA15C61}" type="pres">
      <dgm:prSet presAssocID="{10913C1F-80F9-4E8C-B8A8-B99402C71FD6}" presName="rootConnector" presStyleLbl="node3" presStyleIdx="3" presStyleCnt="12"/>
      <dgm:spPr/>
      <dgm:t>
        <a:bodyPr/>
        <a:lstStyle/>
        <a:p>
          <a:endParaRPr lang="ru-RU"/>
        </a:p>
      </dgm:t>
    </dgm:pt>
    <dgm:pt modelId="{F6EC820C-F983-4F5D-ABDF-FEECA7F19DDC}" type="pres">
      <dgm:prSet presAssocID="{10913C1F-80F9-4E8C-B8A8-B99402C71FD6}" presName="hierChild4" presStyleCnt="0"/>
      <dgm:spPr/>
    </dgm:pt>
    <dgm:pt modelId="{D6788439-83FA-4A81-B524-626F985C160D}" type="pres">
      <dgm:prSet presAssocID="{10913C1F-80F9-4E8C-B8A8-B99402C71FD6}" presName="hierChild5" presStyleCnt="0"/>
      <dgm:spPr/>
    </dgm:pt>
    <dgm:pt modelId="{18CFC1F1-195D-43D4-9AF8-4AB35C91627B}" type="pres">
      <dgm:prSet presAssocID="{DBF494F5-052C-4F67-A632-12939719CA2F}" presName="Name37" presStyleLbl="parChTrans1D3" presStyleIdx="4" presStyleCnt="12"/>
      <dgm:spPr/>
      <dgm:t>
        <a:bodyPr/>
        <a:lstStyle/>
        <a:p>
          <a:endParaRPr lang="ru-RU"/>
        </a:p>
      </dgm:t>
    </dgm:pt>
    <dgm:pt modelId="{94457980-61BA-4424-91FA-1FC4C510AFF5}" type="pres">
      <dgm:prSet presAssocID="{2210EC80-A556-4F52-BA0F-14941ADE76AA}" presName="hierRoot2" presStyleCnt="0">
        <dgm:presLayoutVars>
          <dgm:hierBranch val="init"/>
        </dgm:presLayoutVars>
      </dgm:prSet>
      <dgm:spPr/>
    </dgm:pt>
    <dgm:pt modelId="{47E2A94C-72F5-4063-9413-6211E40BDEE3}" type="pres">
      <dgm:prSet presAssocID="{2210EC80-A556-4F52-BA0F-14941ADE76AA}" presName="rootComposite" presStyleCnt="0"/>
      <dgm:spPr/>
    </dgm:pt>
    <dgm:pt modelId="{80DB1818-3F2A-4214-8ACF-AB08BC61E19A}" type="pres">
      <dgm:prSet presAssocID="{2210EC80-A556-4F52-BA0F-14941ADE76AA}" presName="rootText" presStyleLbl="node3" presStyleIdx="4" presStyleCnt="12" custScaleY="256737">
        <dgm:presLayoutVars>
          <dgm:chPref val="3"/>
        </dgm:presLayoutVars>
      </dgm:prSet>
      <dgm:spPr/>
      <dgm:t>
        <a:bodyPr/>
        <a:lstStyle/>
        <a:p>
          <a:endParaRPr lang="ru-RU"/>
        </a:p>
      </dgm:t>
    </dgm:pt>
    <dgm:pt modelId="{CBCD6065-510E-4960-A9AA-8469834C0D56}" type="pres">
      <dgm:prSet presAssocID="{2210EC80-A556-4F52-BA0F-14941ADE76AA}" presName="rootConnector" presStyleLbl="node3" presStyleIdx="4" presStyleCnt="12"/>
      <dgm:spPr/>
      <dgm:t>
        <a:bodyPr/>
        <a:lstStyle/>
        <a:p>
          <a:endParaRPr lang="ru-RU"/>
        </a:p>
      </dgm:t>
    </dgm:pt>
    <dgm:pt modelId="{E8E3745B-E9D5-4FDC-839D-705939B242B2}" type="pres">
      <dgm:prSet presAssocID="{2210EC80-A556-4F52-BA0F-14941ADE76AA}" presName="hierChild4" presStyleCnt="0"/>
      <dgm:spPr/>
    </dgm:pt>
    <dgm:pt modelId="{52246B5F-30BD-4E94-956F-EBAFA40D8077}" type="pres">
      <dgm:prSet presAssocID="{2210EC80-A556-4F52-BA0F-14941ADE76AA}" presName="hierChild5" presStyleCnt="0"/>
      <dgm:spPr/>
    </dgm:pt>
    <dgm:pt modelId="{D0DB8F67-447C-418A-BA66-5426921769CA}" type="pres">
      <dgm:prSet presAssocID="{CFBF0D63-610D-4389-991B-DD93CFDDE184}" presName="Name37" presStyleLbl="parChTrans1D3" presStyleIdx="5" presStyleCnt="12"/>
      <dgm:spPr/>
      <dgm:t>
        <a:bodyPr/>
        <a:lstStyle/>
        <a:p>
          <a:endParaRPr lang="ru-RU"/>
        </a:p>
      </dgm:t>
    </dgm:pt>
    <dgm:pt modelId="{2036B051-AFC8-476F-A0AE-75B80CAE02C3}" type="pres">
      <dgm:prSet presAssocID="{14C0BDCA-6CC4-4481-ACF5-40027BB657EE}" presName="hierRoot2" presStyleCnt="0">
        <dgm:presLayoutVars>
          <dgm:hierBranch val="init"/>
        </dgm:presLayoutVars>
      </dgm:prSet>
      <dgm:spPr/>
    </dgm:pt>
    <dgm:pt modelId="{5CE83C0B-BD4B-4EA5-B2ED-5E6BF4AF73F8}" type="pres">
      <dgm:prSet presAssocID="{14C0BDCA-6CC4-4481-ACF5-40027BB657EE}" presName="rootComposite" presStyleCnt="0"/>
      <dgm:spPr/>
    </dgm:pt>
    <dgm:pt modelId="{DE0D2A7C-A3B7-4DF7-9898-8CBA1D85A48C}" type="pres">
      <dgm:prSet presAssocID="{14C0BDCA-6CC4-4481-ACF5-40027BB657EE}" presName="rootText" presStyleLbl="node3" presStyleIdx="5" presStyleCnt="12" custScaleY="256737">
        <dgm:presLayoutVars>
          <dgm:chPref val="3"/>
        </dgm:presLayoutVars>
      </dgm:prSet>
      <dgm:spPr/>
      <dgm:t>
        <a:bodyPr/>
        <a:lstStyle/>
        <a:p>
          <a:endParaRPr lang="ru-RU"/>
        </a:p>
      </dgm:t>
    </dgm:pt>
    <dgm:pt modelId="{3223344A-3611-4430-8E12-FF77BCC29BE0}" type="pres">
      <dgm:prSet presAssocID="{14C0BDCA-6CC4-4481-ACF5-40027BB657EE}" presName="rootConnector" presStyleLbl="node3" presStyleIdx="5" presStyleCnt="12"/>
      <dgm:spPr/>
      <dgm:t>
        <a:bodyPr/>
        <a:lstStyle/>
        <a:p>
          <a:endParaRPr lang="ru-RU"/>
        </a:p>
      </dgm:t>
    </dgm:pt>
    <dgm:pt modelId="{630D98AC-FEC2-4A85-BED7-DE18235C0315}" type="pres">
      <dgm:prSet presAssocID="{14C0BDCA-6CC4-4481-ACF5-40027BB657EE}" presName="hierChild4" presStyleCnt="0"/>
      <dgm:spPr/>
    </dgm:pt>
    <dgm:pt modelId="{70BC68BE-2931-461B-ACC7-69F0C7BBFE59}" type="pres">
      <dgm:prSet presAssocID="{14C0BDCA-6CC4-4481-ACF5-40027BB657EE}" presName="hierChild5" presStyleCnt="0"/>
      <dgm:spPr/>
    </dgm:pt>
    <dgm:pt modelId="{654A5E95-C66F-4777-8323-62BAEB290A9B}" type="pres">
      <dgm:prSet presAssocID="{F6B8936C-2FED-4E9D-8A9A-6053F3215505}" presName="hierChild5" presStyleCnt="0"/>
      <dgm:spPr/>
    </dgm:pt>
    <dgm:pt modelId="{58F0D8DB-37D3-4664-9E3B-55DC1A9050A9}" type="pres">
      <dgm:prSet presAssocID="{1F6F1CD1-E797-4FC9-8CB8-66A2A28CD46C}" presName="Name37" presStyleLbl="parChTrans1D2" presStyleIdx="2" presStyleCnt="4"/>
      <dgm:spPr/>
      <dgm:t>
        <a:bodyPr/>
        <a:lstStyle/>
        <a:p>
          <a:endParaRPr lang="ru-RU"/>
        </a:p>
      </dgm:t>
    </dgm:pt>
    <dgm:pt modelId="{46D07151-60A6-4909-851F-D8E7F18C21C1}" type="pres">
      <dgm:prSet presAssocID="{4C311AE1-DD90-438B-8E05-C075B2F0F313}" presName="hierRoot2" presStyleCnt="0">
        <dgm:presLayoutVars>
          <dgm:hierBranch val="init"/>
        </dgm:presLayoutVars>
      </dgm:prSet>
      <dgm:spPr/>
    </dgm:pt>
    <dgm:pt modelId="{8100615D-41BF-4CB4-BAEC-82494D9D51D7}" type="pres">
      <dgm:prSet presAssocID="{4C311AE1-DD90-438B-8E05-C075B2F0F313}" presName="rootComposite" presStyleCnt="0"/>
      <dgm:spPr/>
    </dgm:pt>
    <dgm:pt modelId="{8C567A6A-8150-4BA9-92EE-1B994D8FB9E4}" type="pres">
      <dgm:prSet presAssocID="{4C311AE1-DD90-438B-8E05-C075B2F0F313}" presName="rootText" presStyleLbl="node2" presStyleIdx="2" presStyleCnt="4" custScaleX="131027" custScaleY="173018">
        <dgm:presLayoutVars>
          <dgm:chPref val="3"/>
        </dgm:presLayoutVars>
      </dgm:prSet>
      <dgm:spPr/>
      <dgm:t>
        <a:bodyPr/>
        <a:lstStyle/>
        <a:p>
          <a:endParaRPr lang="ru-RU"/>
        </a:p>
      </dgm:t>
    </dgm:pt>
    <dgm:pt modelId="{51CB8008-F4CE-4995-81A3-97A921C41108}" type="pres">
      <dgm:prSet presAssocID="{4C311AE1-DD90-438B-8E05-C075B2F0F313}" presName="rootConnector" presStyleLbl="node2" presStyleIdx="2" presStyleCnt="4"/>
      <dgm:spPr/>
      <dgm:t>
        <a:bodyPr/>
        <a:lstStyle/>
        <a:p>
          <a:endParaRPr lang="ru-RU"/>
        </a:p>
      </dgm:t>
    </dgm:pt>
    <dgm:pt modelId="{B561553C-61E2-45CB-ADA6-057D7D2D75E4}" type="pres">
      <dgm:prSet presAssocID="{4C311AE1-DD90-438B-8E05-C075B2F0F313}" presName="hierChild4" presStyleCnt="0"/>
      <dgm:spPr/>
    </dgm:pt>
    <dgm:pt modelId="{DCC1398E-E905-4CCF-9B97-C7A671255627}" type="pres">
      <dgm:prSet presAssocID="{0F6D1740-FE70-46D0-A4C0-3DC55AE73BBD}" presName="Name37" presStyleLbl="parChTrans1D3" presStyleIdx="6" presStyleCnt="12"/>
      <dgm:spPr/>
      <dgm:t>
        <a:bodyPr/>
        <a:lstStyle/>
        <a:p>
          <a:endParaRPr lang="ru-RU"/>
        </a:p>
      </dgm:t>
    </dgm:pt>
    <dgm:pt modelId="{7B908BE5-38B7-4EA8-83D2-29AA3FF3B90B}" type="pres">
      <dgm:prSet presAssocID="{D78B97AB-A6DD-4B99-AF73-9D9598C7CDEB}" presName="hierRoot2" presStyleCnt="0">
        <dgm:presLayoutVars>
          <dgm:hierBranch val="init"/>
        </dgm:presLayoutVars>
      </dgm:prSet>
      <dgm:spPr/>
    </dgm:pt>
    <dgm:pt modelId="{03A060CA-C782-4728-B8F2-5648F1A09BCA}" type="pres">
      <dgm:prSet presAssocID="{D78B97AB-A6DD-4B99-AF73-9D9598C7CDEB}" presName="rootComposite" presStyleCnt="0"/>
      <dgm:spPr/>
    </dgm:pt>
    <dgm:pt modelId="{63632501-29FD-4275-90E8-C14254777441}" type="pres">
      <dgm:prSet presAssocID="{D78B97AB-A6DD-4B99-AF73-9D9598C7CDEB}" presName="rootText" presStyleLbl="node3" presStyleIdx="6" presStyleCnt="12" custScaleY="256737">
        <dgm:presLayoutVars>
          <dgm:chPref val="3"/>
        </dgm:presLayoutVars>
      </dgm:prSet>
      <dgm:spPr/>
      <dgm:t>
        <a:bodyPr/>
        <a:lstStyle/>
        <a:p>
          <a:endParaRPr lang="ru-RU"/>
        </a:p>
      </dgm:t>
    </dgm:pt>
    <dgm:pt modelId="{A0985E22-FB60-43B8-A820-7C511AAF75B3}" type="pres">
      <dgm:prSet presAssocID="{D78B97AB-A6DD-4B99-AF73-9D9598C7CDEB}" presName="rootConnector" presStyleLbl="node3" presStyleIdx="6" presStyleCnt="12"/>
      <dgm:spPr/>
      <dgm:t>
        <a:bodyPr/>
        <a:lstStyle/>
        <a:p>
          <a:endParaRPr lang="ru-RU"/>
        </a:p>
      </dgm:t>
    </dgm:pt>
    <dgm:pt modelId="{CA268E56-D2F7-48A3-8396-A51D3C9F1072}" type="pres">
      <dgm:prSet presAssocID="{D78B97AB-A6DD-4B99-AF73-9D9598C7CDEB}" presName="hierChild4" presStyleCnt="0"/>
      <dgm:spPr/>
    </dgm:pt>
    <dgm:pt modelId="{C5F4C8FD-7F26-487D-AD64-1D10CB530156}" type="pres">
      <dgm:prSet presAssocID="{D78B97AB-A6DD-4B99-AF73-9D9598C7CDEB}" presName="hierChild5" presStyleCnt="0"/>
      <dgm:spPr/>
    </dgm:pt>
    <dgm:pt modelId="{DDD3B351-DF00-42B8-933C-FB4F401E2E31}" type="pres">
      <dgm:prSet presAssocID="{048E9CC5-24F9-4662-994C-EA845AF68D4B}" presName="Name37" presStyleLbl="parChTrans1D3" presStyleIdx="7" presStyleCnt="12"/>
      <dgm:spPr/>
      <dgm:t>
        <a:bodyPr/>
        <a:lstStyle/>
        <a:p>
          <a:endParaRPr lang="ru-RU"/>
        </a:p>
      </dgm:t>
    </dgm:pt>
    <dgm:pt modelId="{C1854E85-3874-44DA-B0DE-660170DB57D5}" type="pres">
      <dgm:prSet presAssocID="{B3581CDF-550B-4846-A15C-3F2BFEBB444F}" presName="hierRoot2" presStyleCnt="0">
        <dgm:presLayoutVars>
          <dgm:hierBranch val="init"/>
        </dgm:presLayoutVars>
      </dgm:prSet>
      <dgm:spPr/>
    </dgm:pt>
    <dgm:pt modelId="{3D5C959C-D71A-47AF-BFCF-2A7B1F6053E2}" type="pres">
      <dgm:prSet presAssocID="{B3581CDF-550B-4846-A15C-3F2BFEBB444F}" presName="rootComposite" presStyleCnt="0"/>
      <dgm:spPr/>
    </dgm:pt>
    <dgm:pt modelId="{63E8A72A-ECE2-4368-92F1-A2EB499A5A16}" type="pres">
      <dgm:prSet presAssocID="{B3581CDF-550B-4846-A15C-3F2BFEBB444F}" presName="rootText" presStyleLbl="node3" presStyleIdx="7" presStyleCnt="12" custScaleY="256737">
        <dgm:presLayoutVars>
          <dgm:chPref val="3"/>
        </dgm:presLayoutVars>
      </dgm:prSet>
      <dgm:spPr/>
      <dgm:t>
        <a:bodyPr/>
        <a:lstStyle/>
        <a:p>
          <a:endParaRPr lang="ru-RU"/>
        </a:p>
      </dgm:t>
    </dgm:pt>
    <dgm:pt modelId="{A225EC89-C912-4E76-B1CB-C2C3BC46DCFE}" type="pres">
      <dgm:prSet presAssocID="{B3581CDF-550B-4846-A15C-3F2BFEBB444F}" presName="rootConnector" presStyleLbl="node3" presStyleIdx="7" presStyleCnt="12"/>
      <dgm:spPr/>
      <dgm:t>
        <a:bodyPr/>
        <a:lstStyle/>
        <a:p>
          <a:endParaRPr lang="ru-RU"/>
        </a:p>
      </dgm:t>
    </dgm:pt>
    <dgm:pt modelId="{ADB0F121-6603-400F-820E-8FF0CB774EF5}" type="pres">
      <dgm:prSet presAssocID="{B3581CDF-550B-4846-A15C-3F2BFEBB444F}" presName="hierChild4" presStyleCnt="0"/>
      <dgm:spPr/>
    </dgm:pt>
    <dgm:pt modelId="{41C5D210-865E-4DE1-83E4-EF75FA4ED4E8}" type="pres">
      <dgm:prSet presAssocID="{B3581CDF-550B-4846-A15C-3F2BFEBB444F}" presName="hierChild5" presStyleCnt="0"/>
      <dgm:spPr/>
    </dgm:pt>
    <dgm:pt modelId="{56B6D5D3-9A45-456C-9324-CADAE593EFC3}" type="pres">
      <dgm:prSet presAssocID="{D9432933-9D30-4DD8-B4CD-076A57B45421}" presName="Name37" presStyleLbl="parChTrans1D3" presStyleIdx="8" presStyleCnt="12"/>
      <dgm:spPr/>
      <dgm:t>
        <a:bodyPr/>
        <a:lstStyle/>
        <a:p>
          <a:endParaRPr lang="ru-RU"/>
        </a:p>
      </dgm:t>
    </dgm:pt>
    <dgm:pt modelId="{CC365C87-7F97-43C0-BB77-4D020A613949}" type="pres">
      <dgm:prSet presAssocID="{DBBE26A8-838A-49BD-A618-5BBB6BF6EDD4}" presName="hierRoot2" presStyleCnt="0">
        <dgm:presLayoutVars>
          <dgm:hierBranch val="init"/>
        </dgm:presLayoutVars>
      </dgm:prSet>
      <dgm:spPr/>
    </dgm:pt>
    <dgm:pt modelId="{05C9A0F4-1D61-42A6-842D-DDEDD1A6EC71}" type="pres">
      <dgm:prSet presAssocID="{DBBE26A8-838A-49BD-A618-5BBB6BF6EDD4}" presName="rootComposite" presStyleCnt="0"/>
      <dgm:spPr/>
    </dgm:pt>
    <dgm:pt modelId="{A5A8BA1A-24A4-4774-981F-15CE2A93FAB0}" type="pres">
      <dgm:prSet presAssocID="{DBBE26A8-838A-49BD-A618-5BBB6BF6EDD4}" presName="rootText" presStyleLbl="node3" presStyleIdx="8" presStyleCnt="12" custScaleY="256737">
        <dgm:presLayoutVars>
          <dgm:chPref val="3"/>
        </dgm:presLayoutVars>
      </dgm:prSet>
      <dgm:spPr/>
      <dgm:t>
        <a:bodyPr/>
        <a:lstStyle/>
        <a:p>
          <a:endParaRPr lang="ru-RU"/>
        </a:p>
      </dgm:t>
    </dgm:pt>
    <dgm:pt modelId="{DF4A8C08-897F-468B-8138-19D219C921E3}" type="pres">
      <dgm:prSet presAssocID="{DBBE26A8-838A-49BD-A618-5BBB6BF6EDD4}" presName="rootConnector" presStyleLbl="node3" presStyleIdx="8" presStyleCnt="12"/>
      <dgm:spPr/>
      <dgm:t>
        <a:bodyPr/>
        <a:lstStyle/>
        <a:p>
          <a:endParaRPr lang="ru-RU"/>
        </a:p>
      </dgm:t>
    </dgm:pt>
    <dgm:pt modelId="{0DC4D823-1EE6-4FD1-BF9C-63CA3364433E}" type="pres">
      <dgm:prSet presAssocID="{DBBE26A8-838A-49BD-A618-5BBB6BF6EDD4}" presName="hierChild4" presStyleCnt="0"/>
      <dgm:spPr/>
    </dgm:pt>
    <dgm:pt modelId="{8D3324B5-6630-4286-82AC-9F0A53E0ECBF}" type="pres">
      <dgm:prSet presAssocID="{DBBE26A8-838A-49BD-A618-5BBB6BF6EDD4}" presName="hierChild5" presStyleCnt="0"/>
      <dgm:spPr/>
    </dgm:pt>
    <dgm:pt modelId="{8C74D813-767D-4FD9-AD51-582BD0A85936}" type="pres">
      <dgm:prSet presAssocID="{4C311AE1-DD90-438B-8E05-C075B2F0F313}" presName="hierChild5" presStyleCnt="0"/>
      <dgm:spPr/>
    </dgm:pt>
    <dgm:pt modelId="{7A1F9D78-60E7-48FA-95E2-340AD71861BE}" type="pres">
      <dgm:prSet presAssocID="{129291BA-14AA-4728-99FD-83E3F3EA25AA}" presName="Name37" presStyleLbl="parChTrans1D2" presStyleIdx="3" presStyleCnt="4"/>
      <dgm:spPr/>
      <dgm:t>
        <a:bodyPr/>
        <a:lstStyle/>
        <a:p>
          <a:endParaRPr lang="ru-RU"/>
        </a:p>
      </dgm:t>
    </dgm:pt>
    <dgm:pt modelId="{5798BEE5-927B-4CAD-996B-7B4B75726C60}" type="pres">
      <dgm:prSet presAssocID="{F4532717-E9C9-4BDA-A5BF-72146741E4D5}" presName="hierRoot2" presStyleCnt="0">
        <dgm:presLayoutVars>
          <dgm:hierBranch val="init"/>
        </dgm:presLayoutVars>
      </dgm:prSet>
      <dgm:spPr/>
    </dgm:pt>
    <dgm:pt modelId="{145C5484-3A4F-4DA5-80C2-316229867F68}" type="pres">
      <dgm:prSet presAssocID="{F4532717-E9C9-4BDA-A5BF-72146741E4D5}" presName="rootComposite" presStyleCnt="0"/>
      <dgm:spPr/>
    </dgm:pt>
    <dgm:pt modelId="{4C3D5A45-35ED-4486-9C0A-075494739830}" type="pres">
      <dgm:prSet presAssocID="{F4532717-E9C9-4BDA-A5BF-72146741E4D5}" presName="rootText" presStyleLbl="node2" presStyleIdx="3" presStyleCnt="4" custScaleX="131027" custScaleY="173018">
        <dgm:presLayoutVars>
          <dgm:chPref val="3"/>
        </dgm:presLayoutVars>
      </dgm:prSet>
      <dgm:spPr/>
      <dgm:t>
        <a:bodyPr/>
        <a:lstStyle/>
        <a:p>
          <a:endParaRPr lang="ru-RU"/>
        </a:p>
      </dgm:t>
    </dgm:pt>
    <dgm:pt modelId="{E2F040B6-471C-4613-9F52-4B111598E506}" type="pres">
      <dgm:prSet presAssocID="{F4532717-E9C9-4BDA-A5BF-72146741E4D5}" presName="rootConnector" presStyleLbl="node2" presStyleIdx="3" presStyleCnt="4"/>
      <dgm:spPr/>
      <dgm:t>
        <a:bodyPr/>
        <a:lstStyle/>
        <a:p>
          <a:endParaRPr lang="ru-RU"/>
        </a:p>
      </dgm:t>
    </dgm:pt>
    <dgm:pt modelId="{D34CF471-7056-44D3-9F5C-5A141E97BF85}" type="pres">
      <dgm:prSet presAssocID="{F4532717-E9C9-4BDA-A5BF-72146741E4D5}" presName="hierChild4" presStyleCnt="0"/>
      <dgm:spPr/>
    </dgm:pt>
    <dgm:pt modelId="{58115EB9-1C56-48CC-9C86-3563526B07FA}" type="pres">
      <dgm:prSet presAssocID="{FACCCA6F-FD81-428B-A7A4-D8FF6D9B2E89}" presName="Name37" presStyleLbl="parChTrans1D3" presStyleIdx="9" presStyleCnt="12"/>
      <dgm:spPr/>
      <dgm:t>
        <a:bodyPr/>
        <a:lstStyle/>
        <a:p>
          <a:endParaRPr lang="ru-RU"/>
        </a:p>
      </dgm:t>
    </dgm:pt>
    <dgm:pt modelId="{ADB3B7BF-D50A-4D86-9227-9307A0A5A19C}" type="pres">
      <dgm:prSet presAssocID="{DB613472-032B-42EE-9CA2-7750FAE7AD08}" presName="hierRoot2" presStyleCnt="0">
        <dgm:presLayoutVars>
          <dgm:hierBranch val="init"/>
        </dgm:presLayoutVars>
      </dgm:prSet>
      <dgm:spPr/>
    </dgm:pt>
    <dgm:pt modelId="{232415F1-BEFE-41FD-AB56-F2058D5E68CB}" type="pres">
      <dgm:prSet presAssocID="{DB613472-032B-42EE-9CA2-7750FAE7AD08}" presName="rootComposite" presStyleCnt="0"/>
      <dgm:spPr/>
    </dgm:pt>
    <dgm:pt modelId="{E8242FE2-7388-4CB3-98CE-34E3E29C2F87}" type="pres">
      <dgm:prSet presAssocID="{DB613472-032B-42EE-9CA2-7750FAE7AD08}" presName="rootText" presStyleLbl="node3" presStyleIdx="9" presStyleCnt="12" custScaleY="256737">
        <dgm:presLayoutVars>
          <dgm:chPref val="3"/>
        </dgm:presLayoutVars>
      </dgm:prSet>
      <dgm:spPr/>
      <dgm:t>
        <a:bodyPr/>
        <a:lstStyle/>
        <a:p>
          <a:endParaRPr lang="ru-RU"/>
        </a:p>
      </dgm:t>
    </dgm:pt>
    <dgm:pt modelId="{BA06A6D4-1F3E-474E-9CB9-6CCF0BEAE1C4}" type="pres">
      <dgm:prSet presAssocID="{DB613472-032B-42EE-9CA2-7750FAE7AD08}" presName="rootConnector" presStyleLbl="node3" presStyleIdx="9" presStyleCnt="12"/>
      <dgm:spPr/>
      <dgm:t>
        <a:bodyPr/>
        <a:lstStyle/>
        <a:p>
          <a:endParaRPr lang="ru-RU"/>
        </a:p>
      </dgm:t>
    </dgm:pt>
    <dgm:pt modelId="{3EB02610-3721-46F8-85EB-360BCED5CC42}" type="pres">
      <dgm:prSet presAssocID="{DB613472-032B-42EE-9CA2-7750FAE7AD08}" presName="hierChild4" presStyleCnt="0"/>
      <dgm:spPr/>
    </dgm:pt>
    <dgm:pt modelId="{ED5698E5-0873-4B66-A27D-1AE26EF0072C}" type="pres">
      <dgm:prSet presAssocID="{DB613472-032B-42EE-9CA2-7750FAE7AD08}" presName="hierChild5" presStyleCnt="0"/>
      <dgm:spPr/>
    </dgm:pt>
    <dgm:pt modelId="{E74FC300-8E4C-474B-9ED1-AA926D74AF4B}" type="pres">
      <dgm:prSet presAssocID="{141894B8-000A-4E7F-957B-C802FE529F3D}" presName="Name37" presStyleLbl="parChTrans1D3" presStyleIdx="10" presStyleCnt="12"/>
      <dgm:spPr/>
      <dgm:t>
        <a:bodyPr/>
        <a:lstStyle/>
        <a:p>
          <a:endParaRPr lang="ru-RU"/>
        </a:p>
      </dgm:t>
    </dgm:pt>
    <dgm:pt modelId="{9E3097D6-055E-4F8E-B277-5EBC4068B6F0}" type="pres">
      <dgm:prSet presAssocID="{767D216F-619D-4303-9696-F8D0C2DF6B15}" presName="hierRoot2" presStyleCnt="0">
        <dgm:presLayoutVars>
          <dgm:hierBranch val="init"/>
        </dgm:presLayoutVars>
      </dgm:prSet>
      <dgm:spPr/>
    </dgm:pt>
    <dgm:pt modelId="{5F202398-DDF9-48EB-A8A0-8E18EE3E688F}" type="pres">
      <dgm:prSet presAssocID="{767D216F-619D-4303-9696-F8D0C2DF6B15}" presName="rootComposite" presStyleCnt="0"/>
      <dgm:spPr/>
    </dgm:pt>
    <dgm:pt modelId="{14934C95-46C6-4AC4-B282-B6F9AFED747A}" type="pres">
      <dgm:prSet presAssocID="{767D216F-619D-4303-9696-F8D0C2DF6B15}" presName="rootText" presStyleLbl="node3" presStyleIdx="10" presStyleCnt="12" custScaleY="256737">
        <dgm:presLayoutVars>
          <dgm:chPref val="3"/>
        </dgm:presLayoutVars>
      </dgm:prSet>
      <dgm:spPr/>
      <dgm:t>
        <a:bodyPr/>
        <a:lstStyle/>
        <a:p>
          <a:endParaRPr lang="ru-RU"/>
        </a:p>
      </dgm:t>
    </dgm:pt>
    <dgm:pt modelId="{910057BA-FD2C-46BF-AD3A-7AD8B4F34CFE}" type="pres">
      <dgm:prSet presAssocID="{767D216F-619D-4303-9696-F8D0C2DF6B15}" presName="rootConnector" presStyleLbl="node3" presStyleIdx="10" presStyleCnt="12"/>
      <dgm:spPr/>
      <dgm:t>
        <a:bodyPr/>
        <a:lstStyle/>
        <a:p>
          <a:endParaRPr lang="ru-RU"/>
        </a:p>
      </dgm:t>
    </dgm:pt>
    <dgm:pt modelId="{10A9520A-91AE-4320-939C-48AF1B9783F0}" type="pres">
      <dgm:prSet presAssocID="{767D216F-619D-4303-9696-F8D0C2DF6B15}" presName="hierChild4" presStyleCnt="0"/>
      <dgm:spPr/>
    </dgm:pt>
    <dgm:pt modelId="{AA1E9954-B085-42D9-9A73-54BC828AE93A}" type="pres">
      <dgm:prSet presAssocID="{767D216F-619D-4303-9696-F8D0C2DF6B15}" presName="hierChild5" presStyleCnt="0"/>
      <dgm:spPr/>
    </dgm:pt>
    <dgm:pt modelId="{DDD1F80D-70C0-4B47-B501-A8A685379D0E}" type="pres">
      <dgm:prSet presAssocID="{35587AE2-5095-42DB-9941-272B8DFF1A08}" presName="Name37" presStyleLbl="parChTrans1D3" presStyleIdx="11" presStyleCnt="12"/>
      <dgm:spPr/>
      <dgm:t>
        <a:bodyPr/>
        <a:lstStyle/>
        <a:p>
          <a:endParaRPr lang="ru-RU"/>
        </a:p>
      </dgm:t>
    </dgm:pt>
    <dgm:pt modelId="{337701EB-B53C-4A27-BF75-63C9A5281678}" type="pres">
      <dgm:prSet presAssocID="{15A16538-085D-453A-A030-D7EC6E6ADCD1}" presName="hierRoot2" presStyleCnt="0">
        <dgm:presLayoutVars>
          <dgm:hierBranch val="init"/>
        </dgm:presLayoutVars>
      </dgm:prSet>
      <dgm:spPr/>
    </dgm:pt>
    <dgm:pt modelId="{4137BA40-77B5-42BF-A74A-E370A1416127}" type="pres">
      <dgm:prSet presAssocID="{15A16538-085D-453A-A030-D7EC6E6ADCD1}" presName="rootComposite" presStyleCnt="0"/>
      <dgm:spPr/>
    </dgm:pt>
    <dgm:pt modelId="{6D669079-613D-4937-99AC-2E6381224C80}" type="pres">
      <dgm:prSet presAssocID="{15A16538-085D-453A-A030-D7EC6E6ADCD1}" presName="rootText" presStyleLbl="node3" presStyleIdx="11" presStyleCnt="12" custScaleY="256737">
        <dgm:presLayoutVars>
          <dgm:chPref val="3"/>
        </dgm:presLayoutVars>
      </dgm:prSet>
      <dgm:spPr/>
      <dgm:t>
        <a:bodyPr/>
        <a:lstStyle/>
        <a:p>
          <a:endParaRPr lang="ru-RU"/>
        </a:p>
      </dgm:t>
    </dgm:pt>
    <dgm:pt modelId="{1352FF22-971D-4B16-8F87-AC46F4A9E09B}" type="pres">
      <dgm:prSet presAssocID="{15A16538-085D-453A-A030-D7EC6E6ADCD1}" presName="rootConnector" presStyleLbl="node3" presStyleIdx="11" presStyleCnt="12"/>
      <dgm:spPr/>
      <dgm:t>
        <a:bodyPr/>
        <a:lstStyle/>
        <a:p>
          <a:endParaRPr lang="ru-RU"/>
        </a:p>
      </dgm:t>
    </dgm:pt>
    <dgm:pt modelId="{326B44CD-C1BD-431A-B220-EA94E8DC760F}" type="pres">
      <dgm:prSet presAssocID="{15A16538-085D-453A-A030-D7EC6E6ADCD1}" presName="hierChild4" presStyleCnt="0"/>
      <dgm:spPr/>
    </dgm:pt>
    <dgm:pt modelId="{35155673-C80F-4890-8C52-CA6D5884FA38}" type="pres">
      <dgm:prSet presAssocID="{15A16538-085D-453A-A030-D7EC6E6ADCD1}" presName="hierChild5" presStyleCnt="0"/>
      <dgm:spPr/>
    </dgm:pt>
    <dgm:pt modelId="{2C9F2039-6A2B-4A84-AE29-8AA07861F382}" type="pres">
      <dgm:prSet presAssocID="{F4532717-E9C9-4BDA-A5BF-72146741E4D5}" presName="hierChild5" presStyleCnt="0"/>
      <dgm:spPr/>
    </dgm:pt>
    <dgm:pt modelId="{66DD939C-96EE-4452-945A-517E9F19CE48}" type="pres">
      <dgm:prSet presAssocID="{A0F1A9AD-2F96-4C93-A851-1EB63CE58382}" presName="hierChild3" presStyleCnt="0"/>
      <dgm:spPr/>
    </dgm:pt>
  </dgm:ptLst>
  <dgm:cxnLst>
    <dgm:cxn modelId="{C702908A-8039-433E-B07F-705987CE2567}" type="presOf" srcId="{1403F9E0-B738-48A0-AF23-E5555A3FD49A}" destId="{A7CE8C98-3ED3-4824-B044-2CF456095757}" srcOrd="0" destOrd="0" presId="urn:microsoft.com/office/officeart/2005/8/layout/orgChart1"/>
    <dgm:cxn modelId="{BE97C3BB-6E14-453F-8B8A-0AB45260B0BC}" type="presOf" srcId="{1F6F1CD1-E797-4FC9-8CB8-66A2A28CD46C}" destId="{58F0D8DB-37D3-4664-9E3B-55DC1A9050A9}" srcOrd="0" destOrd="0" presId="urn:microsoft.com/office/officeart/2005/8/layout/orgChart1"/>
    <dgm:cxn modelId="{285EDA93-2626-4E42-880F-13302E603F93}" type="presOf" srcId="{A9D332B7-451D-48D3-BCCE-29A41904C722}" destId="{DC305B76-4296-4BFC-B986-EC233141B99E}" srcOrd="1" destOrd="0" presId="urn:microsoft.com/office/officeart/2005/8/layout/orgChart1"/>
    <dgm:cxn modelId="{6C78BD89-5923-4FAE-9896-4AC38511FFB9}" srcId="{F4532717-E9C9-4BDA-A5BF-72146741E4D5}" destId="{DB613472-032B-42EE-9CA2-7750FAE7AD08}" srcOrd="0" destOrd="0" parTransId="{FACCCA6F-FD81-428B-A7A4-D8FF6D9B2E89}" sibTransId="{25D571FE-8D59-43F9-B891-2AE19942CCE7}"/>
    <dgm:cxn modelId="{A7029F47-0AD9-428E-8C58-501CE6BB28FE}" type="presOf" srcId="{141894B8-000A-4E7F-957B-C802FE529F3D}" destId="{E74FC300-8E4C-474B-9ED1-AA926D74AF4B}" srcOrd="0" destOrd="0" presId="urn:microsoft.com/office/officeart/2005/8/layout/orgChart1"/>
    <dgm:cxn modelId="{6D1CC744-55ED-4506-B010-8B745E851413}" type="presOf" srcId="{E361ACFC-CE3A-4EC0-866A-9C2D31B8859F}" destId="{A5D8D94A-03F0-47BB-9C08-2D4B60606AF5}" srcOrd="0" destOrd="0" presId="urn:microsoft.com/office/officeart/2005/8/layout/orgChart1"/>
    <dgm:cxn modelId="{234BDA3A-C3D1-460F-B0E9-C660D06C68B3}" srcId="{F4532717-E9C9-4BDA-A5BF-72146741E4D5}" destId="{767D216F-619D-4303-9696-F8D0C2DF6B15}" srcOrd="1" destOrd="0" parTransId="{141894B8-000A-4E7F-957B-C802FE529F3D}" sibTransId="{E512F00C-98E8-476F-8777-E5D41D5A501D}"/>
    <dgm:cxn modelId="{650012F6-FB37-44E4-ABCC-445EA069EB39}" type="presOf" srcId="{25458B22-648D-4ABD-9091-550BA8375C2E}" destId="{4BAC0CF6-08FA-422E-9630-B557A1A64F9E}" srcOrd="0" destOrd="0" presId="urn:microsoft.com/office/officeart/2005/8/layout/orgChart1"/>
    <dgm:cxn modelId="{D9191DA7-7915-42CF-BAA8-936A63CA408D}" type="presOf" srcId="{35587AE2-5095-42DB-9941-272B8DFF1A08}" destId="{DDD1F80D-70C0-4B47-B501-A8A685379D0E}" srcOrd="0" destOrd="0" presId="urn:microsoft.com/office/officeart/2005/8/layout/orgChart1"/>
    <dgm:cxn modelId="{D7478E9B-19B1-4E3A-B1A7-42E3E0DBE2BD}" type="presOf" srcId="{767D216F-619D-4303-9696-F8D0C2DF6B15}" destId="{14934C95-46C6-4AC4-B282-B6F9AFED747A}" srcOrd="0" destOrd="0" presId="urn:microsoft.com/office/officeart/2005/8/layout/orgChart1"/>
    <dgm:cxn modelId="{6AD4FD4F-D843-49CC-9B38-B5CB90F99215}" srcId="{F6B8936C-2FED-4E9D-8A9A-6053F3215505}" destId="{14C0BDCA-6CC4-4481-ACF5-40027BB657EE}" srcOrd="2" destOrd="0" parTransId="{CFBF0D63-610D-4389-991B-DD93CFDDE184}" sibTransId="{5F68DFE8-43AB-4156-B0CF-43A4E1E598FD}"/>
    <dgm:cxn modelId="{10B66EA8-4B9C-464B-A66C-E5B9618816DC}" type="presOf" srcId="{A1920E55-2210-44DD-955D-CCFD01251208}" destId="{21BC5A83-BE87-458C-9C64-D3F976485FCA}" srcOrd="0" destOrd="0" presId="urn:microsoft.com/office/officeart/2005/8/layout/orgChart1"/>
    <dgm:cxn modelId="{0AF8817B-7709-4E71-8585-19AB7A9E7299}" type="presOf" srcId="{10913C1F-80F9-4E8C-B8A8-B99402C71FD6}" destId="{4ECB175A-B882-45B6-8558-B67ACF3E5273}" srcOrd="0" destOrd="0" presId="urn:microsoft.com/office/officeart/2005/8/layout/orgChart1"/>
    <dgm:cxn modelId="{E2F6B063-1E85-41CF-9475-B16B5AC66F67}" srcId="{A1920E55-2210-44DD-955D-CCFD01251208}" destId="{A0F1A9AD-2F96-4C93-A851-1EB63CE58382}" srcOrd="0" destOrd="0" parTransId="{4DB7DBC8-DBAB-423A-B07C-88DBA2F3B7F9}" sibTransId="{0FEF24C8-E107-4349-AA21-C3612B776C2C}"/>
    <dgm:cxn modelId="{44E1A148-4C39-4C2E-8A60-C21CEEC9CE6F}" type="presOf" srcId="{767D216F-619D-4303-9696-F8D0C2DF6B15}" destId="{910057BA-FD2C-46BF-AD3A-7AD8B4F34CFE}" srcOrd="1" destOrd="0" presId="urn:microsoft.com/office/officeart/2005/8/layout/orgChart1"/>
    <dgm:cxn modelId="{89000063-D2D4-4CC9-B3D3-00B55BFE269C}" type="presOf" srcId="{2DE9F605-4380-4CFF-91EF-CFEDDC752FDF}" destId="{C74469A6-B8D2-4F65-BD0E-1BCE928BA447}" srcOrd="0" destOrd="0" presId="urn:microsoft.com/office/officeart/2005/8/layout/orgChart1"/>
    <dgm:cxn modelId="{D7EF3741-ED98-4C40-A352-903C43BC5432}" type="presOf" srcId="{2210EC80-A556-4F52-BA0F-14941ADE76AA}" destId="{CBCD6065-510E-4960-A9AA-8469834C0D56}" srcOrd="1" destOrd="0" presId="urn:microsoft.com/office/officeart/2005/8/layout/orgChart1"/>
    <dgm:cxn modelId="{A79A6170-F138-428E-8956-DE524DCABE50}" type="presOf" srcId="{F4532717-E9C9-4BDA-A5BF-72146741E4D5}" destId="{4C3D5A45-35ED-4486-9C0A-075494739830}" srcOrd="0" destOrd="0" presId="urn:microsoft.com/office/officeart/2005/8/layout/orgChart1"/>
    <dgm:cxn modelId="{2B6260E7-D94E-4FF4-8A4B-6B934E366DE9}" type="presOf" srcId="{4C311AE1-DD90-438B-8E05-C075B2F0F313}" destId="{8C567A6A-8150-4BA9-92EE-1B994D8FB9E4}" srcOrd="0" destOrd="0" presId="urn:microsoft.com/office/officeart/2005/8/layout/orgChart1"/>
    <dgm:cxn modelId="{500DEBD1-87A2-4152-9BB0-1EB7B0FF0516}" type="presOf" srcId="{CFBF0D63-610D-4389-991B-DD93CFDDE184}" destId="{D0DB8F67-447C-418A-BA66-5426921769CA}" srcOrd="0" destOrd="0" presId="urn:microsoft.com/office/officeart/2005/8/layout/orgChart1"/>
    <dgm:cxn modelId="{0B271B40-C0BA-4404-9E7A-7852BE89DBD6}" type="presOf" srcId="{D9432933-9D30-4DD8-B4CD-076A57B45421}" destId="{56B6D5D3-9A45-456C-9324-CADAE593EFC3}" srcOrd="0" destOrd="0" presId="urn:microsoft.com/office/officeart/2005/8/layout/orgChart1"/>
    <dgm:cxn modelId="{8C7DC8E9-98CA-435B-A017-76C630E8A16A}" srcId="{4C311AE1-DD90-438B-8E05-C075B2F0F313}" destId="{DBBE26A8-838A-49BD-A618-5BBB6BF6EDD4}" srcOrd="2" destOrd="0" parTransId="{D9432933-9D30-4DD8-B4CD-076A57B45421}" sibTransId="{EA5270ED-14EC-4F0E-A863-5D3A3D0354E8}"/>
    <dgm:cxn modelId="{6BD6A90D-0953-4FA2-97AD-577E2E5D7014}" type="presOf" srcId="{5BB3DBF2-4BE8-4730-AEAE-D389F6FE6021}" destId="{301B0263-30F2-4D9D-9728-570AB26CC6C7}" srcOrd="0" destOrd="0" presId="urn:microsoft.com/office/officeart/2005/8/layout/orgChart1"/>
    <dgm:cxn modelId="{C2BFE459-D56D-4118-A4CA-8CF223CBD7DF}" type="presOf" srcId="{5BB3DBF2-4BE8-4730-AEAE-D389F6FE6021}" destId="{F2C419B9-F7B6-4FB4-AB2D-9DE55B030844}" srcOrd="1" destOrd="0" presId="urn:microsoft.com/office/officeart/2005/8/layout/orgChart1"/>
    <dgm:cxn modelId="{04C2F7CB-0857-4739-A014-F174C3B219C7}" type="presOf" srcId="{A0F1A9AD-2F96-4C93-A851-1EB63CE58382}" destId="{A994A08C-6C15-4272-98C3-930BC0D589ED}" srcOrd="1" destOrd="0" presId="urn:microsoft.com/office/officeart/2005/8/layout/orgChart1"/>
    <dgm:cxn modelId="{A9264949-C76C-4E4B-8738-6746F8D3A8E1}" type="presOf" srcId="{048E9CC5-24F9-4662-994C-EA845AF68D4B}" destId="{DDD3B351-DF00-42B8-933C-FB4F401E2E31}" srcOrd="0" destOrd="0" presId="urn:microsoft.com/office/officeart/2005/8/layout/orgChart1"/>
    <dgm:cxn modelId="{26D35918-DAE5-4869-9DDA-251A917F8839}" srcId="{4C311AE1-DD90-438B-8E05-C075B2F0F313}" destId="{B3581CDF-550B-4846-A15C-3F2BFEBB444F}" srcOrd="1" destOrd="0" parTransId="{048E9CC5-24F9-4662-994C-EA845AF68D4B}" sibTransId="{6BA02054-1DD3-475C-A8F2-69A8F3341036}"/>
    <dgm:cxn modelId="{5654300F-A847-4F96-9931-18F274F5CB34}" type="presOf" srcId="{CB24A8AF-2B33-4E36-8FFB-AF26B7FF0398}" destId="{3AE9AE48-6B4C-4E60-B1BF-460B16CA61F8}" srcOrd="0" destOrd="0" presId="urn:microsoft.com/office/officeart/2005/8/layout/orgChart1"/>
    <dgm:cxn modelId="{868BDAE3-C508-492B-A012-4D059D8D5318}" type="presOf" srcId="{DBBE26A8-838A-49BD-A618-5BBB6BF6EDD4}" destId="{DF4A8C08-897F-468B-8138-19D219C921E3}" srcOrd="1" destOrd="0" presId="urn:microsoft.com/office/officeart/2005/8/layout/orgChart1"/>
    <dgm:cxn modelId="{726FC262-6308-4C95-9194-84244D13C4D3}" type="presOf" srcId="{2210EC80-A556-4F52-BA0F-14941ADE76AA}" destId="{80DB1818-3F2A-4214-8ACF-AB08BC61E19A}" srcOrd="0" destOrd="0" presId="urn:microsoft.com/office/officeart/2005/8/layout/orgChart1"/>
    <dgm:cxn modelId="{7B0DF515-E880-487B-82DA-1FCE2C6B8ED3}" srcId="{F6B8936C-2FED-4E9D-8A9A-6053F3215505}" destId="{10913C1F-80F9-4E8C-B8A8-B99402C71FD6}" srcOrd="0" destOrd="0" parTransId="{CB24A8AF-2B33-4E36-8FFB-AF26B7FF0398}" sibTransId="{5C2EABBD-FAB6-41E4-8A92-8FEEC3D5CB2E}"/>
    <dgm:cxn modelId="{14B607A3-C676-4ECF-B27D-A3C1503901F3}" type="presOf" srcId="{F6B8936C-2FED-4E9D-8A9A-6053F3215505}" destId="{2966A53E-3655-4FB6-B78F-CB1A6CDFA332}" srcOrd="1" destOrd="0" presId="urn:microsoft.com/office/officeart/2005/8/layout/orgChart1"/>
    <dgm:cxn modelId="{A5B2EB60-FDCA-4A11-B977-9E76ABFE1083}" type="presOf" srcId="{B3581CDF-550B-4846-A15C-3F2BFEBB444F}" destId="{A225EC89-C912-4E76-B1CB-C2C3BC46DCFE}" srcOrd="1" destOrd="0" presId="urn:microsoft.com/office/officeart/2005/8/layout/orgChart1"/>
    <dgm:cxn modelId="{19011E6D-ABEF-46EA-B770-75A9D196A06B}" type="presOf" srcId="{E361ACFC-CE3A-4EC0-866A-9C2D31B8859F}" destId="{5C14D314-BE44-49C6-9C60-AB3E9BFD422E}" srcOrd="1" destOrd="0" presId="urn:microsoft.com/office/officeart/2005/8/layout/orgChart1"/>
    <dgm:cxn modelId="{587F9CD0-1175-454E-B749-1D72EB5E3F08}" srcId="{A0F1A9AD-2F96-4C93-A851-1EB63CE58382}" destId="{F6B8936C-2FED-4E9D-8A9A-6053F3215505}" srcOrd="1" destOrd="0" parTransId="{8FC4FE71-6E7A-47AC-93E0-DA7DEC71EC37}" sibTransId="{E4273C5F-16F5-4D7D-97F1-A5DEC18B1FAB}"/>
    <dgm:cxn modelId="{ABB9AE59-A7A8-4756-8652-900D7DDC9AF3}" type="presOf" srcId="{8FC4FE71-6E7A-47AC-93E0-DA7DEC71EC37}" destId="{0A7851E4-F024-4E45-9C67-CF8A5AAB139E}" srcOrd="0" destOrd="0" presId="urn:microsoft.com/office/officeart/2005/8/layout/orgChart1"/>
    <dgm:cxn modelId="{A992B35E-803B-482E-B7C1-B0C72D088A99}" type="presOf" srcId="{1403F9E0-B738-48A0-AF23-E5555A3FD49A}" destId="{2FFF0D95-DBFE-43EE-9DE5-52D1A7690D8C}" srcOrd="1" destOrd="0" presId="urn:microsoft.com/office/officeart/2005/8/layout/orgChart1"/>
    <dgm:cxn modelId="{D0F5964B-C27B-4B1A-97C1-EE04AC06BF37}" type="presOf" srcId="{A0F1A9AD-2F96-4C93-A851-1EB63CE58382}" destId="{A424FADB-BC6D-43B2-9F62-C0FA7B6AFE91}" srcOrd="0" destOrd="0" presId="urn:microsoft.com/office/officeart/2005/8/layout/orgChart1"/>
    <dgm:cxn modelId="{6E154A5C-FE1A-4E13-A9B8-EBE6C7476038}" type="presOf" srcId="{F4532717-E9C9-4BDA-A5BF-72146741E4D5}" destId="{E2F040B6-471C-4613-9F52-4B111598E506}" srcOrd="1" destOrd="0" presId="urn:microsoft.com/office/officeart/2005/8/layout/orgChart1"/>
    <dgm:cxn modelId="{FD8B2F51-284A-41A4-ACF7-CA975CCAD22D}" srcId="{A0F1A9AD-2F96-4C93-A851-1EB63CE58382}" destId="{4C311AE1-DD90-438B-8E05-C075B2F0F313}" srcOrd="2" destOrd="0" parTransId="{1F6F1CD1-E797-4FC9-8CB8-66A2A28CD46C}" sibTransId="{42FAC53F-562D-4CC5-BFCE-A5C23A01A300}"/>
    <dgm:cxn modelId="{625780D3-BA08-4F2F-A710-26103F1417BD}" srcId="{1403F9E0-B738-48A0-AF23-E5555A3FD49A}" destId="{5BB3DBF2-4BE8-4730-AEAE-D389F6FE6021}" srcOrd="2" destOrd="0" parTransId="{AA2E6581-6D14-4015-BB53-D8024258361D}" sibTransId="{927F0B4E-5894-4323-92A1-F009AD7180C7}"/>
    <dgm:cxn modelId="{78992928-4B7C-4BE2-91ED-29B5B03D5B94}" type="presOf" srcId="{14C0BDCA-6CC4-4481-ACF5-40027BB657EE}" destId="{DE0D2A7C-A3B7-4DF7-9898-8CBA1D85A48C}" srcOrd="0" destOrd="0" presId="urn:microsoft.com/office/officeart/2005/8/layout/orgChart1"/>
    <dgm:cxn modelId="{72532FEB-5222-47C5-8824-3A3FF3D145B9}" type="presOf" srcId="{D78B97AB-A6DD-4B99-AF73-9D9598C7CDEB}" destId="{A0985E22-FB60-43B8-A820-7C511AAF75B3}" srcOrd="1" destOrd="0" presId="urn:microsoft.com/office/officeart/2005/8/layout/orgChart1"/>
    <dgm:cxn modelId="{4DA99219-0F67-48A3-A569-416BD1D75930}" srcId="{1403F9E0-B738-48A0-AF23-E5555A3FD49A}" destId="{A9D332B7-451D-48D3-BCCE-29A41904C722}" srcOrd="1" destOrd="0" parTransId="{6E0FEA21-D63D-4F33-8B72-C1762641DE4A}" sibTransId="{227A8215-7162-4257-AC59-97785374C5D6}"/>
    <dgm:cxn modelId="{BD3B78EE-B296-4150-ACA3-905E10AE8280}" type="presOf" srcId="{14C0BDCA-6CC4-4481-ACF5-40027BB657EE}" destId="{3223344A-3611-4430-8E12-FF77BCC29BE0}" srcOrd="1" destOrd="0" presId="urn:microsoft.com/office/officeart/2005/8/layout/orgChart1"/>
    <dgm:cxn modelId="{A3E3BE3B-4039-4E1D-A978-80CC7566490F}" type="presOf" srcId="{DB613472-032B-42EE-9CA2-7750FAE7AD08}" destId="{E8242FE2-7388-4CB3-98CE-34E3E29C2F87}" srcOrd="0" destOrd="0" presId="urn:microsoft.com/office/officeart/2005/8/layout/orgChart1"/>
    <dgm:cxn modelId="{7FF42EF0-E2A6-4609-BA90-A1F2673D6084}" type="presOf" srcId="{15A16538-085D-453A-A030-D7EC6E6ADCD1}" destId="{1352FF22-971D-4B16-8F87-AC46F4A9E09B}" srcOrd="1" destOrd="0" presId="urn:microsoft.com/office/officeart/2005/8/layout/orgChart1"/>
    <dgm:cxn modelId="{0B2368B6-65CD-49F0-A878-BEFFA35B8A4C}" srcId="{F4532717-E9C9-4BDA-A5BF-72146741E4D5}" destId="{15A16538-085D-453A-A030-D7EC6E6ADCD1}" srcOrd="2" destOrd="0" parTransId="{35587AE2-5095-42DB-9941-272B8DFF1A08}" sibTransId="{4D3C3551-2408-4CA9-8C14-25DA20D4C103}"/>
    <dgm:cxn modelId="{6E84EAB1-EAEA-4A82-9F14-D3F8176C70FB}" type="presOf" srcId="{D78B97AB-A6DD-4B99-AF73-9D9598C7CDEB}" destId="{63632501-29FD-4275-90E8-C14254777441}" srcOrd="0" destOrd="0" presId="urn:microsoft.com/office/officeart/2005/8/layout/orgChart1"/>
    <dgm:cxn modelId="{EF03BB0F-4FE9-4F4E-8747-F438D23C0934}" type="presOf" srcId="{DB613472-032B-42EE-9CA2-7750FAE7AD08}" destId="{BA06A6D4-1F3E-474E-9CB9-6CCF0BEAE1C4}" srcOrd="1" destOrd="0" presId="urn:microsoft.com/office/officeart/2005/8/layout/orgChart1"/>
    <dgm:cxn modelId="{EF8CCF14-1382-4893-809F-34D4031E30B0}" srcId="{A0F1A9AD-2F96-4C93-A851-1EB63CE58382}" destId="{F4532717-E9C9-4BDA-A5BF-72146741E4D5}" srcOrd="3" destOrd="0" parTransId="{129291BA-14AA-4728-99FD-83E3F3EA25AA}" sibTransId="{06BBB19D-18FE-4B24-8818-7D906D80227C}"/>
    <dgm:cxn modelId="{1113524A-AF61-4EAF-A36C-DA237A7B4284}" type="presOf" srcId="{FACCCA6F-FD81-428B-A7A4-D8FF6D9B2E89}" destId="{58115EB9-1C56-48CC-9C86-3563526B07FA}" srcOrd="0" destOrd="0" presId="urn:microsoft.com/office/officeart/2005/8/layout/orgChart1"/>
    <dgm:cxn modelId="{F00C157C-8EB3-436D-964D-98489512630E}" srcId="{1403F9E0-B738-48A0-AF23-E5555A3FD49A}" destId="{E361ACFC-CE3A-4EC0-866A-9C2D31B8859F}" srcOrd="0" destOrd="0" parTransId="{25458B22-648D-4ABD-9091-550BA8375C2E}" sibTransId="{2EDB632A-FD61-4D2F-82B8-FB886BAA067B}"/>
    <dgm:cxn modelId="{9508EDE0-03A0-4D09-99DA-051253275515}" type="presOf" srcId="{B3581CDF-550B-4846-A15C-3F2BFEBB444F}" destId="{63E8A72A-ECE2-4368-92F1-A2EB499A5A16}" srcOrd="0" destOrd="0" presId="urn:microsoft.com/office/officeart/2005/8/layout/orgChart1"/>
    <dgm:cxn modelId="{24790842-EADD-4FC1-BEAA-1D45A2C33BA1}" srcId="{4C311AE1-DD90-438B-8E05-C075B2F0F313}" destId="{D78B97AB-A6DD-4B99-AF73-9D9598C7CDEB}" srcOrd="0" destOrd="0" parTransId="{0F6D1740-FE70-46D0-A4C0-3DC55AE73BBD}" sibTransId="{4B2C69FF-BFCF-4F46-9A13-AB0C143B4645}"/>
    <dgm:cxn modelId="{50AE1242-CBF5-4C4A-B15F-EE6AAEE381EF}" type="presOf" srcId="{15A16538-085D-453A-A030-D7EC6E6ADCD1}" destId="{6D669079-613D-4937-99AC-2E6381224C80}" srcOrd="0" destOrd="0" presId="urn:microsoft.com/office/officeart/2005/8/layout/orgChart1"/>
    <dgm:cxn modelId="{14395A23-278B-42FE-8B85-21D013C4FE8F}" srcId="{A0F1A9AD-2F96-4C93-A851-1EB63CE58382}" destId="{1403F9E0-B738-48A0-AF23-E5555A3FD49A}" srcOrd="0" destOrd="0" parTransId="{2DE9F605-4380-4CFF-91EF-CFEDDC752FDF}" sibTransId="{E646691D-AAFB-4E53-8C66-A08CA18B09B5}"/>
    <dgm:cxn modelId="{5DA4CAD0-122A-4295-8C02-727E2E19E7AD}" type="presOf" srcId="{DBBE26A8-838A-49BD-A618-5BBB6BF6EDD4}" destId="{A5A8BA1A-24A4-4774-981F-15CE2A93FAB0}" srcOrd="0" destOrd="0" presId="urn:microsoft.com/office/officeart/2005/8/layout/orgChart1"/>
    <dgm:cxn modelId="{6299DA77-AA8D-4D2F-912B-910ED2CCE44D}" srcId="{F6B8936C-2FED-4E9D-8A9A-6053F3215505}" destId="{2210EC80-A556-4F52-BA0F-14941ADE76AA}" srcOrd="1" destOrd="0" parTransId="{DBF494F5-052C-4F67-A632-12939719CA2F}" sibTransId="{0D3903F9-29E6-4B84-ADF9-18CA3B691C40}"/>
    <dgm:cxn modelId="{4A1A0BE4-6B58-4F78-96AC-7DFA76476DFB}" type="presOf" srcId="{6E0FEA21-D63D-4F33-8B72-C1762641DE4A}" destId="{A93D6F4B-F82E-41F1-B16B-291F26F71309}" srcOrd="0" destOrd="0" presId="urn:microsoft.com/office/officeart/2005/8/layout/orgChart1"/>
    <dgm:cxn modelId="{1B12D472-40D2-4268-9B69-3EADA3ED16A8}" type="presOf" srcId="{DBF494F5-052C-4F67-A632-12939719CA2F}" destId="{18CFC1F1-195D-43D4-9AF8-4AB35C91627B}" srcOrd="0" destOrd="0" presId="urn:microsoft.com/office/officeart/2005/8/layout/orgChart1"/>
    <dgm:cxn modelId="{F4E42CB6-BD74-4945-829E-DBF2FFFCCEDF}" type="presOf" srcId="{10913C1F-80F9-4E8C-B8A8-B99402C71FD6}" destId="{2B3E32FD-70BE-4DF9-AE0A-58B58EA15C61}" srcOrd="1" destOrd="0" presId="urn:microsoft.com/office/officeart/2005/8/layout/orgChart1"/>
    <dgm:cxn modelId="{674F68ED-4448-485A-949E-4966ABE576FA}" type="presOf" srcId="{129291BA-14AA-4728-99FD-83E3F3EA25AA}" destId="{7A1F9D78-60E7-48FA-95E2-340AD71861BE}" srcOrd="0" destOrd="0" presId="urn:microsoft.com/office/officeart/2005/8/layout/orgChart1"/>
    <dgm:cxn modelId="{AFEB1E36-746B-431E-9C61-822E6EC83E96}" type="presOf" srcId="{4C311AE1-DD90-438B-8E05-C075B2F0F313}" destId="{51CB8008-F4CE-4995-81A3-97A921C41108}" srcOrd="1" destOrd="0" presId="urn:microsoft.com/office/officeart/2005/8/layout/orgChart1"/>
    <dgm:cxn modelId="{626B61FF-9FFC-42C2-BA1C-B9B3410C2B53}" type="presOf" srcId="{F6B8936C-2FED-4E9D-8A9A-6053F3215505}" destId="{2FDC6345-D5A7-47C5-9990-AF7EAF5C0617}" srcOrd="0" destOrd="0" presId="urn:microsoft.com/office/officeart/2005/8/layout/orgChart1"/>
    <dgm:cxn modelId="{ABA6339F-65B4-43F2-8971-65F10938B74B}" type="presOf" srcId="{A9D332B7-451D-48D3-BCCE-29A41904C722}" destId="{4B54CFBB-AE7D-4BC0-BBE6-DD62261AA6E3}" srcOrd="0" destOrd="0" presId="urn:microsoft.com/office/officeart/2005/8/layout/orgChart1"/>
    <dgm:cxn modelId="{A5791857-A554-41B8-B6E4-8276688E3192}" type="presOf" srcId="{0F6D1740-FE70-46D0-A4C0-3DC55AE73BBD}" destId="{DCC1398E-E905-4CCF-9B97-C7A671255627}" srcOrd="0" destOrd="0" presId="urn:microsoft.com/office/officeart/2005/8/layout/orgChart1"/>
    <dgm:cxn modelId="{082B042B-17B1-443D-AC50-53057D24970F}" type="presOf" srcId="{AA2E6581-6D14-4015-BB53-D8024258361D}" destId="{0CDEC06C-6055-4DD4-9021-23946F9CD12D}" srcOrd="0" destOrd="0" presId="urn:microsoft.com/office/officeart/2005/8/layout/orgChart1"/>
    <dgm:cxn modelId="{49491AC1-5C03-4904-B477-33CB63637B8C}" type="presParOf" srcId="{21BC5A83-BE87-458C-9C64-D3F976485FCA}" destId="{6DD25D9C-16E8-4C1B-BA97-06ED6DBC466E}" srcOrd="0" destOrd="0" presId="urn:microsoft.com/office/officeart/2005/8/layout/orgChart1"/>
    <dgm:cxn modelId="{86717404-C79F-45DB-911B-DFD1CE93138A}" type="presParOf" srcId="{6DD25D9C-16E8-4C1B-BA97-06ED6DBC466E}" destId="{38E64593-70A7-4273-9F96-D84EC10C6584}" srcOrd="0" destOrd="0" presId="urn:microsoft.com/office/officeart/2005/8/layout/orgChart1"/>
    <dgm:cxn modelId="{3924F417-04A9-4011-91D4-94F0868C8384}" type="presParOf" srcId="{38E64593-70A7-4273-9F96-D84EC10C6584}" destId="{A424FADB-BC6D-43B2-9F62-C0FA7B6AFE91}" srcOrd="0" destOrd="0" presId="urn:microsoft.com/office/officeart/2005/8/layout/orgChart1"/>
    <dgm:cxn modelId="{AFA05853-5486-4400-8BBE-BD8784D09846}" type="presParOf" srcId="{38E64593-70A7-4273-9F96-D84EC10C6584}" destId="{A994A08C-6C15-4272-98C3-930BC0D589ED}" srcOrd="1" destOrd="0" presId="urn:microsoft.com/office/officeart/2005/8/layout/orgChart1"/>
    <dgm:cxn modelId="{B7EF9F3A-059F-4F8B-8F86-A891CC2FC13B}" type="presParOf" srcId="{6DD25D9C-16E8-4C1B-BA97-06ED6DBC466E}" destId="{D3952869-3D76-47A9-A184-D1ECDF37EF8B}" srcOrd="1" destOrd="0" presId="urn:microsoft.com/office/officeart/2005/8/layout/orgChart1"/>
    <dgm:cxn modelId="{BCC9A0ED-E93B-4803-B34D-B3E71D2FBB8F}" type="presParOf" srcId="{D3952869-3D76-47A9-A184-D1ECDF37EF8B}" destId="{C74469A6-B8D2-4F65-BD0E-1BCE928BA447}" srcOrd="0" destOrd="0" presId="urn:microsoft.com/office/officeart/2005/8/layout/orgChart1"/>
    <dgm:cxn modelId="{75504A0C-051E-4DEF-BF2C-934DEB2E16F1}" type="presParOf" srcId="{D3952869-3D76-47A9-A184-D1ECDF37EF8B}" destId="{CA4FBEEA-E7D6-452D-B165-93D4E9F90ABE}" srcOrd="1" destOrd="0" presId="urn:microsoft.com/office/officeart/2005/8/layout/orgChart1"/>
    <dgm:cxn modelId="{E2255724-7B6F-4F74-8D9B-F5DEA1B2CE38}" type="presParOf" srcId="{CA4FBEEA-E7D6-452D-B165-93D4E9F90ABE}" destId="{2A585634-BF1A-4488-A46A-113CAD5A3F50}" srcOrd="0" destOrd="0" presId="urn:microsoft.com/office/officeart/2005/8/layout/orgChart1"/>
    <dgm:cxn modelId="{09DD28DD-6BB5-4B2E-83AD-7E3AF05196C0}" type="presParOf" srcId="{2A585634-BF1A-4488-A46A-113CAD5A3F50}" destId="{A7CE8C98-3ED3-4824-B044-2CF456095757}" srcOrd="0" destOrd="0" presId="urn:microsoft.com/office/officeart/2005/8/layout/orgChart1"/>
    <dgm:cxn modelId="{601E3072-EDAD-4888-9212-9CDB76B72C99}" type="presParOf" srcId="{2A585634-BF1A-4488-A46A-113CAD5A3F50}" destId="{2FFF0D95-DBFE-43EE-9DE5-52D1A7690D8C}" srcOrd="1" destOrd="0" presId="urn:microsoft.com/office/officeart/2005/8/layout/orgChart1"/>
    <dgm:cxn modelId="{CFDB5692-7788-4D83-AA39-A2C3804298F0}" type="presParOf" srcId="{CA4FBEEA-E7D6-452D-B165-93D4E9F90ABE}" destId="{7B6A88E4-B011-4420-95C4-109B8CB97206}" srcOrd="1" destOrd="0" presId="urn:microsoft.com/office/officeart/2005/8/layout/orgChart1"/>
    <dgm:cxn modelId="{0F8E58E6-D9AF-4267-9D8F-773B08FF9B2E}" type="presParOf" srcId="{7B6A88E4-B011-4420-95C4-109B8CB97206}" destId="{4BAC0CF6-08FA-422E-9630-B557A1A64F9E}" srcOrd="0" destOrd="0" presId="urn:microsoft.com/office/officeart/2005/8/layout/orgChart1"/>
    <dgm:cxn modelId="{0BE8794E-A03B-4BDB-A1D0-B68442CF05AC}" type="presParOf" srcId="{7B6A88E4-B011-4420-95C4-109B8CB97206}" destId="{186DC9DB-D57F-4ADF-94D0-7A16084F8A69}" srcOrd="1" destOrd="0" presId="urn:microsoft.com/office/officeart/2005/8/layout/orgChart1"/>
    <dgm:cxn modelId="{3B68E62E-3B9D-425D-A8BC-25A46A960909}" type="presParOf" srcId="{186DC9DB-D57F-4ADF-94D0-7A16084F8A69}" destId="{7275412E-C9A4-4A4B-ADDF-51662D9B03A8}" srcOrd="0" destOrd="0" presId="urn:microsoft.com/office/officeart/2005/8/layout/orgChart1"/>
    <dgm:cxn modelId="{FFB93465-7B92-4D59-B413-5F3B1EC9573D}" type="presParOf" srcId="{7275412E-C9A4-4A4B-ADDF-51662D9B03A8}" destId="{A5D8D94A-03F0-47BB-9C08-2D4B60606AF5}" srcOrd="0" destOrd="0" presId="urn:microsoft.com/office/officeart/2005/8/layout/orgChart1"/>
    <dgm:cxn modelId="{0C299A7F-DF43-40DF-9922-7C239E1E475D}" type="presParOf" srcId="{7275412E-C9A4-4A4B-ADDF-51662D9B03A8}" destId="{5C14D314-BE44-49C6-9C60-AB3E9BFD422E}" srcOrd="1" destOrd="0" presId="urn:microsoft.com/office/officeart/2005/8/layout/orgChart1"/>
    <dgm:cxn modelId="{B4B6FCC4-2A01-49A6-8FB0-4E1508ED9877}" type="presParOf" srcId="{186DC9DB-D57F-4ADF-94D0-7A16084F8A69}" destId="{E464D1B5-D55F-4F1A-A2DC-768DD8BBC35F}" srcOrd="1" destOrd="0" presId="urn:microsoft.com/office/officeart/2005/8/layout/orgChart1"/>
    <dgm:cxn modelId="{420F8DC0-AAEB-4151-A6FC-EC7DAA263E2D}" type="presParOf" srcId="{186DC9DB-D57F-4ADF-94D0-7A16084F8A69}" destId="{3B77F13A-6454-4159-8B11-C2D3B8D4A12E}" srcOrd="2" destOrd="0" presId="urn:microsoft.com/office/officeart/2005/8/layout/orgChart1"/>
    <dgm:cxn modelId="{54692A82-5C9A-41D5-8FF8-0C5EDDFCC75C}" type="presParOf" srcId="{7B6A88E4-B011-4420-95C4-109B8CB97206}" destId="{A93D6F4B-F82E-41F1-B16B-291F26F71309}" srcOrd="2" destOrd="0" presId="urn:microsoft.com/office/officeart/2005/8/layout/orgChart1"/>
    <dgm:cxn modelId="{53E63931-D240-43B8-9B4F-4101A778F958}" type="presParOf" srcId="{7B6A88E4-B011-4420-95C4-109B8CB97206}" destId="{2B3E6CF2-E7D1-4FCB-8F75-D79C1F7AFF17}" srcOrd="3" destOrd="0" presId="urn:microsoft.com/office/officeart/2005/8/layout/orgChart1"/>
    <dgm:cxn modelId="{EBC89B16-31F5-4FA8-B792-C242AE2A7E27}" type="presParOf" srcId="{2B3E6CF2-E7D1-4FCB-8F75-D79C1F7AFF17}" destId="{18CDBFFB-9A8D-4918-AA7A-360AB9670199}" srcOrd="0" destOrd="0" presId="urn:microsoft.com/office/officeart/2005/8/layout/orgChart1"/>
    <dgm:cxn modelId="{320BD3C3-6CF5-469D-AF77-7AA19D23AC3F}" type="presParOf" srcId="{18CDBFFB-9A8D-4918-AA7A-360AB9670199}" destId="{4B54CFBB-AE7D-4BC0-BBE6-DD62261AA6E3}" srcOrd="0" destOrd="0" presId="urn:microsoft.com/office/officeart/2005/8/layout/orgChart1"/>
    <dgm:cxn modelId="{1CB269C7-C996-4AAC-BB53-0177DEF83965}" type="presParOf" srcId="{18CDBFFB-9A8D-4918-AA7A-360AB9670199}" destId="{DC305B76-4296-4BFC-B986-EC233141B99E}" srcOrd="1" destOrd="0" presId="urn:microsoft.com/office/officeart/2005/8/layout/orgChart1"/>
    <dgm:cxn modelId="{BC34A830-5ECA-4C90-B043-33DBA1B79BC1}" type="presParOf" srcId="{2B3E6CF2-E7D1-4FCB-8F75-D79C1F7AFF17}" destId="{0C23B23B-6C5D-4FA4-90DA-6FBE50F635C0}" srcOrd="1" destOrd="0" presId="urn:microsoft.com/office/officeart/2005/8/layout/orgChart1"/>
    <dgm:cxn modelId="{AA3CA3DA-B085-4960-96D4-E1FFCD47D7B9}" type="presParOf" srcId="{2B3E6CF2-E7D1-4FCB-8F75-D79C1F7AFF17}" destId="{94AFCB73-7A24-452A-AAB6-5D3575A630CB}" srcOrd="2" destOrd="0" presId="urn:microsoft.com/office/officeart/2005/8/layout/orgChart1"/>
    <dgm:cxn modelId="{6C01124A-AE2E-4F3C-B793-E08F33EA6CB3}" type="presParOf" srcId="{7B6A88E4-B011-4420-95C4-109B8CB97206}" destId="{0CDEC06C-6055-4DD4-9021-23946F9CD12D}" srcOrd="4" destOrd="0" presId="urn:microsoft.com/office/officeart/2005/8/layout/orgChart1"/>
    <dgm:cxn modelId="{EF981B89-94B1-4EAC-BE7B-A56AEDA43446}" type="presParOf" srcId="{7B6A88E4-B011-4420-95C4-109B8CB97206}" destId="{1E9CC8AE-C8E9-4492-A8C4-EB84832134CA}" srcOrd="5" destOrd="0" presId="urn:microsoft.com/office/officeart/2005/8/layout/orgChart1"/>
    <dgm:cxn modelId="{316DA93B-CE68-4007-AEE5-B7899FD13F66}" type="presParOf" srcId="{1E9CC8AE-C8E9-4492-A8C4-EB84832134CA}" destId="{ACA4BAEB-5C08-4F9C-8BCC-2AC1DBF3E74E}" srcOrd="0" destOrd="0" presId="urn:microsoft.com/office/officeart/2005/8/layout/orgChart1"/>
    <dgm:cxn modelId="{4A27542C-F4F2-42AB-9481-A7194737298D}" type="presParOf" srcId="{ACA4BAEB-5C08-4F9C-8BCC-2AC1DBF3E74E}" destId="{301B0263-30F2-4D9D-9728-570AB26CC6C7}" srcOrd="0" destOrd="0" presId="urn:microsoft.com/office/officeart/2005/8/layout/orgChart1"/>
    <dgm:cxn modelId="{E8FDB6A8-2BD8-4A30-821E-9AD6316DE078}" type="presParOf" srcId="{ACA4BAEB-5C08-4F9C-8BCC-2AC1DBF3E74E}" destId="{F2C419B9-F7B6-4FB4-AB2D-9DE55B030844}" srcOrd="1" destOrd="0" presId="urn:microsoft.com/office/officeart/2005/8/layout/orgChart1"/>
    <dgm:cxn modelId="{82036152-F5A3-4BAE-8C57-46A22AC7A26B}" type="presParOf" srcId="{1E9CC8AE-C8E9-4492-A8C4-EB84832134CA}" destId="{E1F9EAEA-934F-4076-87E3-F05151A6969B}" srcOrd="1" destOrd="0" presId="urn:microsoft.com/office/officeart/2005/8/layout/orgChart1"/>
    <dgm:cxn modelId="{3EF03C17-C313-4CA1-95E8-88C27C5D3A97}" type="presParOf" srcId="{1E9CC8AE-C8E9-4492-A8C4-EB84832134CA}" destId="{0E4B5B7E-11DE-423D-B38A-CB5E0C0C55C1}" srcOrd="2" destOrd="0" presId="urn:microsoft.com/office/officeart/2005/8/layout/orgChart1"/>
    <dgm:cxn modelId="{3DC5AF0F-9E76-42F8-8E00-2D0D446460C6}" type="presParOf" srcId="{CA4FBEEA-E7D6-452D-B165-93D4E9F90ABE}" destId="{47441A58-C41D-4FA8-8E3E-6450EBDFD2E0}" srcOrd="2" destOrd="0" presId="urn:microsoft.com/office/officeart/2005/8/layout/orgChart1"/>
    <dgm:cxn modelId="{98FEE5CE-BBF6-4305-9347-04BD46143061}" type="presParOf" srcId="{D3952869-3D76-47A9-A184-D1ECDF37EF8B}" destId="{0A7851E4-F024-4E45-9C67-CF8A5AAB139E}" srcOrd="2" destOrd="0" presId="urn:microsoft.com/office/officeart/2005/8/layout/orgChart1"/>
    <dgm:cxn modelId="{BB769A8C-6CB8-4ED1-B435-92F425445F99}" type="presParOf" srcId="{D3952869-3D76-47A9-A184-D1ECDF37EF8B}" destId="{30B53D95-E96C-4223-A651-C2D113C76904}" srcOrd="3" destOrd="0" presId="urn:microsoft.com/office/officeart/2005/8/layout/orgChart1"/>
    <dgm:cxn modelId="{7FD7E72C-0A2D-49F1-9CB8-18CCA0803C08}" type="presParOf" srcId="{30B53D95-E96C-4223-A651-C2D113C76904}" destId="{9A1F7B9A-C216-4AA9-9CEC-C0EC12D3E3F9}" srcOrd="0" destOrd="0" presId="urn:microsoft.com/office/officeart/2005/8/layout/orgChart1"/>
    <dgm:cxn modelId="{9733AB68-E3F4-49D2-B92B-559CAFFDE906}" type="presParOf" srcId="{9A1F7B9A-C216-4AA9-9CEC-C0EC12D3E3F9}" destId="{2FDC6345-D5A7-47C5-9990-AF7EAF5C0617}" srcOrd="0" destOrd="0" presId="urn:microsoft.com/office/officeart/2005/8/layout/orgChart1"/>
    <dgm:cxn modelId="{C527F669-EE90-4F61-B1A1-5DAFDBEA6A44}" type="presParOf" srcId="{9A1F7B9A-C216-4AA9-9CEC-C0EC12D3E3F9}" destId="{2966A53E-3655-4FB6-B78F-CB1A6CDFA332}" srcOrd="1" destOrd="0" presId="urn:microsoft.com/office/officeart/2005/8/layout/orgChart1"/>
    <dgm:cxn modelId="{88AE30CE-567B-4110-8BBE-D5BD9C6F0245}" type="presParOf" srcId="{30B53D95-E96C-4223-A651-C2D113C76904}" destId="{0EF84021-FF76-4346-AA8B-4B43F7596D9B}" srcOrd="1" destOrd="0" presId="urn:microsoft.com/office/officeart/2005/8/layout/orgChart1"/>
    <dgm:cxn modelId="{5B86E1B1-E5AD-4E1F-AA60-792C79D7C176}" type="presParOf" srcId="{0EF84021-FF76-4346-AA8B-4B43F7596D9B}" destId="{3AE9AE48-6B4C-4E60-B1BF-460B16CA61F8}" srcOrd="0" destOrd="0" presId="urn:microsoft.com/office/officeart/2005/8/layout/orgChart1"/>
    <dgm:cxn modelId="{D8A2D3D6-048C-4D77-8CA6-9A1F13D0D692}" type="presParOf" srcId="{0EF84021-FF76-4346-AA8B-4B43F7596D9B}" destId="{E4C4EB40-A106-4ACB-820D-7DB71AA687CE}" srcOrd="1" destOrd="0" presId="urn:microsoft.com/office/officeart/2005/8/layout/orgChart1"/>
    <dgm:cxn modelId="{FA355690-7751-4784-91D4-8A714D971C9D}" type="presParOf" srcId="{E4C4EB40-A106-4ACB-820D-7DB71AA687CE}" destId="{31E4965C-33CC-408E-B664-BC3E4F0B5535}" srcOrd="0" destOrd="0" presId="urn:microsoft.com/office/officeart/2005/8/layout/orgChart1"/>
    <dgm:cxn modelId="{6188BC51-C02B-4363-9A98-29EAC2BFE929}" type="presParOf" srcId="{31E4965C-33CC-408E-B664-BC3E4F0B5535}" destId="{4ECB175A-B882-45B6-8558-B67ACF3E5273}" srcOrd="0" destOrd="0" presId="urn:microsoft.com/office/officeart/2005/8/layout/orgChart1"/>
    <dgm:cxn modelId="{9B44DB77-0357-44C5-B7FD-ED1086CB489A}" type="presParOf" srcId="{31E4965C-33CC-408E-B664-BC3E4F0B5535}" destId="{2B3E32FD-70BE-4DF9-AE0A-58B58EA15C61}" srcOrd="1" destOrd="0" presId="urn:microsoft.com/office/officeart/2005/8/layout/orgChart1"/>
    <dgm:cxn modelId="{D839A6F6-7936-43CF-AFE1-2F5DB222ED5A}" type="presParOf" srcId="{E4C4EB40-A106-4ACB-820D-7DB71AA687CE}" destId="{F6EC820C-F983-4F5D-ABDF-FEECA7F19DDC}" srcOrd="1" destOrd="0" presId="urn:microsoft.com/office/officeart/2005/8/layout/orgChart1"/>
    <dgm:cxn modelId="{E006C9B3-F94C-4F40-9757-5F76CE396973}" type="presParOf" srcId="{E4C4EB40-A106-4ACB-820D-7DB71AA687CE}" destId="{D6788439-83FA-4A81-B524-626F985C160D}" srcOrd="2" destOrd="0" presId="urn:microsoft.com/office/officeart/2005/8/layout/orgChart1"/>
    <dgm:cxn modelId="{65E850E2-2B90-4980-ACF3-88B930C55CC8}" type="presParOf" srcId="{0EF84021-FF76-4346-AA8B-4B43F7596D9B}" destId="{18CFC1F1-195D-43D4-9AF8-4AB35C91627B}" srcOrd="2" destOrd="0" presId="urn:microsoft.com/office/officeart/2005/8/layout/orgChart1"/>
    <dgm:cxn modelId="{5F96FE2F-2C47-4D2A-B36E-AFA27A3A6A5A}" type="presParOf" srcId="{0EF84021-FF76-4346-AA8B-4B43F7596D9B}" destId="{94457980-61BA-4424-91FA-1FC4C510AFF5}" srcOrd="3" destOrd="0" presId="urn:microsoft.com/office/officeart/2005/8/layout/orgChart1"/>
    <dgm:cxn modelId="{9B2B482B-6772-40D0-9946-40F31070CC6E}" type="presParOf" srcId="{94457980-61BA-4424-91FA-1FC4C510AFF5}" destId="{47E2A94C-72F5-4063-9413-6211E40BDEE3}" srcOrd="0" destOrd="0" presId="urn:microsoft.com/office/officeart/2005/8/layout/orgChart1"/>
    <dgm:cxn modelId="{14AC6F05-BBD1-427D-9C06-D638EF10D2B5}" type="presParOf" srcId="{47E2A94C-72F5-4063-9413-6211E40BDEE3}" destId="{80DB1818-3F2A-4214-8ACF-AB08BC61E19A}" srcOrd="0" destOrd="0" presId="urn:microsoft.com/office/officeart/2005/8/layout/orgChart1"/>
    <dgm:cxn modelId="{213107AB-B48C-41E6-8E6E-CAC0BBE6732B}" type="presParOf" srcId="{47E2A94C-72F5-4063-9413-6211E40BDEE3}" destId="{CBCD6065-510E-4960-A9AA-8469834C0D56}" srcOrd="1" destOrd="0" presId="urn:microsoft.com/office/officeart/2005/8/layout/orgChart1"/>
    <dgm:cxn modelId="{C2BA9607-FE8F-44D0-8C66-BB80A5099784}" type="presParOf" srcId="{94457980-61BA-4424-91FA-1FC4C510AFF5}" destId="{E8E3745B-E9D5-4FDC-839D-705939B242B2}" srcOrd="1" destOrd="0" presId="urn:microsoft.com/office/officeart/2005/8/layout/orgChart1"/>
    <dgm:cxn modelId="{91A0DC56-2015-42DF-825F-30E7C8D21C1D}" type="presParOf" srcId="{94457980-61BA-4424-91FA-1FC4C510AFF5}" destId="{52246B5F-30BD-4E94-956F-EBAFA40D8077}" srcOrd="2" destOrd="0" presId="urn:microsoft.com/office/officeart/2005/8/layout/orgChart1"/>
    <dgm:cxn modelId="{176C2F10-1583-4EF8-BC82-1557D8254111}" type="presParOf" srcId="{0EF84021-FF76-4346-AA8B-4B43F7596D9B}" destId="{D0DB8F67-447C-418A-BA66-5426921769CA}" srcOrd="4" destOrd="0" presId="urn:microsoft.com/office/officeart/2005/8/layout/orgChart1"/>
    <dgm:cxn modelId="{3BDB60AD-2E3C-4718-AEEE-7B4AB59F8087}" type="presParOf" srcId="{0EF84021-FF76-4346-AA8B-4B43F7596D9B}" destId="{2036B051-AFC8-476F-A0AE-75B80CAE02C3}" srcOrd="5" destOrd="0" presId="urn:microsoft.com/office/officeart/2005/8/layout/orgChart1"/>
    <dgm:cxn modelId="{1FBB36A5-D8D8-4220-8CCC-9F888478FABB}" type="presParOf" srcId="{2036B051-AFC8-476F-A0AE-75B80CAE02C3}" destId="{5CE83C0B-BD4B-4EA5-B2ED-5E6BF4AF73F8}" srcOrd="0" destOrd="0" presId="urn:microsoft.com/office/officeart/2005/8/layout/orgChart1"/>
    <dgm:cxn modelId="{C4C37B43-61BD-4043-9C3E-8F664E0781F9}" type="presParOf" srcId="{5CE83C0B-BD4B-4EA5-B2ED-5E6BF4AF73F8}" destId="{DE0D2A7C-A3B7-4DF7-9898-8CBA1D85A48C}" srcOrd="0" destOrd="0" presId="urn:microsoft.com/office/officeart/2005/8/layout/orgChart1"/>
    <dgm:cxn modelId="{617A5FF1-6005-4C01-8C00-EA0932EF584B}" type="presParOf" srcId="{5CE83C0B-BD4B-4EA5-B2ED-5E6BF4AF73F8}" destId="{3223344A-3611-4430-8E12-FF77BCC29BE0}" srcOrd="1" destOrd="0" presId="urn:microsoft.com/office/officeart/2005/8/layout/orgChart1"/>
    <dgm:cxn modelId="{DCC1295B-27CE-4AEB-B25F-94F61501421E}" type="presParOf" srcId="{2036B051-AFC8-476F-A0AE-75B80CAE02C3}" destId="{630D98AC-FEC2-4A85-BED7-DE18235C0315}" srcOrd="1" destOrd="0" presId="urn:microsoft.com/office/officeart/2005/8/layout/orgChart1"/>
    <dgm:cxn modelId="{F0BCBB10-7A68-48D4-8839-4E970F7CD57E}" type="presParOf" srcId="{2036B051-AFC8-476F-A0AE-75B80CAE02C3}" destId="{70BC68BE-2931-461B-ACC7-69F0C7BBFE59}" srcOrd="2" destOrd="0" presId="urn:microsoft.com/office/officeart/2005/8/layout/orgChart1"/>
    <dgm:cxn modelId="{3C6006BF-7D7A-44AB-8D3C-A6C8BAD2966F}" type="presParOf" srcId="{30B53D95-E96C-4223-A651-C2D113C76904}" destId="{654A5E95-C66F-4777-8323-62BAEB290A9B}" srcOrd="2" destOrd="0" presId="urn:microsoft.com/office/officeart/2005/8/layout/orgChart1"/>
    <dgm:cxn modelId="{56BCB73F-0DD7-4A13-BE36-29241750418B}" type="presParOf" srcId="{D3952869-3D76-47A9-A184-D1ECDF37EF8B}" destId="{58F0D8DB-37D3-4664-9E3B-55DC1A9050A9}" srcOrd="4" destOrd="0" presId="urn:microsoft.com/office/officeart/2005/8/layout/orgChart1"/>
    <dgm:cxn modelId="{EF44535F-64BE-46D4-B54D-AC5D5C53C1B1}" type="presParOf" srcId="{D3952869-3D76-47A9-A184-D1ECDF37EF8B}" destId="{46D07151-60A6-4909-851F-D8E7F18C21C1}" srcOrd="5" destOrd="0" presId="urn:microsoft.com/office/officeart/2005/8/layout/orgChart1"/>
    <dgm:cxn modelId="{8ADC3FE9-D936-4693-BCE4-91458BF32A96}" type="presParOf" srcId="{46D07151-60A6-4909-851F-D8E7F18C21C1}" destId="{8100615D-41BF-4CB4-BAEC-82494D9D51D7}" srcOrd="0" destOrd="0" presId="urn:microsoft.com/office/officeart/2005/8/layout/orgChart1"/>
    <dgm:cxn modelId="{803A46FF-89B4-4A8D-BA43-94022AD89DE0}" type="presParOf" srcId="{8100615D-41BF-4CB4-BAEC-82494D9D51D7}" destId="{8C567A6A-8150-4BA9-92EE-1B994D8FB9E4}" srcOrd="0" destOrd="0" presId="urn:microsoft.com/office/officeart/2005/8/layout/orgChart1"/>
    <dgm:cxn modelId="{1F428EB0-561F-4D2E-9C05-B941C2B594A0}" type="presParOf" srcId="{8100615D-41BF-4CB4-BAEC-82494D9D51D7}" destId="{51CB8008-F4CE-4995-81A3-97A921C41108}" srcOrd="1" destOrd="0" presId="urn:microsoft.com/office/officeart/2005/8/layout/orgChart1"/>
    <dgm:cxn modelId="{D3A004BD-B4A4-4D08-8508-D122AE54E9EF}" type="presParOf" srcId="{46D07151-60A6-4909-851F-D8E7F18C21C1}" destId="{B561553C-61E2-45CB-ADA6-057D7D2D75E4}" srcOrd="1" destOrd="0" presId="urn:microsoft.com/office/officeart/2005/8/layout/orgChart1"/>
    <dgm:cxn modelId="{ABD70AB7-8765-4BED-958A-21E334CC62F3}" type="presParOf" srcId="{B561553C-61E2-45CB-ADA6-057D7D2D75E4}" destId="{DCC1398E-E905-4CCF-9B97-C7A671255627}" srcOrd="0" destOrd="0" presId="urn:microsoft.com/office/officeart/2005/8/layout/orgChart1"/>
    <dgm:cxn modelId="{1210815F-20A1-439E-8353-8D13412DA798}" type="presParOf" srcId="{B561553C-61E2-45CB-ADA6-057D7D2D75E4}" destId="{7B908BE5-38B7-4EA8-83D2-29AA3FF3B90B}" srcOrd="1" destOrd="0" presId="urn:microsoft.com/office/officeart/2005/8/layout/orgChart1"/>
    <dgm:cxn modelId="{EC753CB4-2899-4D44-A1F0-27E2CD0A9BB2}" type="presParOf" srcId="{7B908BE5-38B7-4EA8-83D2-29AA3FF3B90B}" destId="{03A060CA-C782-4728-B8F2-5648F1A09BCA}" srcOrd="0" destOrd="0" presId="urn:microsoft.com/office/officeart/2005/8/layout/orgChart1"/>
    <dgm:cxn modelId="{C76BCC76-6C85-47A2-A730-DAC2FFCA70AA}" type="presParOf" srcId="{03A060CA-C782-4728-B8F2-5648F1A09BCA}" destId="{63632501-29FD-4275-90E8-C14254777441}" srcOrd="0" destOrd="0" presId="urn:microsoft.com/office/officeart/2005/8/layout/orgChart1"/>
    <dgm:cxn modelId="{A7912A0E-D18A-44FD-A90A-D22E0D789B8C}" type="presParOf" srcId="{03A060CA-C782-4728-B8F2-5648F1A09BCA}" destId="{A0985E22-FB60-43B8-A820-7C511AAF75B3}" srcOrd="1" destOrd="0" presId="urn:microsoft.com/office/officeart/2005/8/layout/orgChart1"/>
    <dgm:cxn modelId="{AD72842C-2B4E-4402-9129-09A76E7058A9}" type="presParOf" srcId="{7B908BE5-38B7-4EA8-83D2-29AA3FF3B90B}" destId="{CA268E56-D2F7-48A3-8396-A51D3C9F1072}" srcOrd="1" destOrd="0" presId="urn:microsoft.com/office/officeart/2005/8/layout/orgChart1"/>
    <dgm:cxn modelId="{71822E72-E918-4554-964C-1209BECB77BC}" type="presParOf" srcId="{7B908BE5-38B7-4EA8-83D2-29AA3FF3B90B}" destId="{C5F4C8FD-7F26-487D-AD64-1D10CB530156}" srcOrd="2" destOrd="0" presId="urn:microsoft.com/office/officeart/2005/8/layout/orgChart1"/>
    <dgm:cxn modelId="{764B35FB-D0D2-4B11-BCB2-F222BD2FD607}" type="presParOf" srcId="{B561553C-61E2-45CB-ADA6-057D7D2D75E4}" destId="{DDD3B351-DF00-42B8-933C-FB4F401E2E31}" srcOrd="2" destOrd="0" presId="urn:microsoft.com/office/officeart/2005/8/layout/orgChart1"/>
    <dgm:cxn modelId="{10537ECF-2C41-497F-8B29-7EDD563E1919}" type="presParOf" srcId="{B561553C-61E2-45CB-ADA6-057D7D2D75E4}" destId="{C1854E85-3874-44DA-B0DE-660170DB57D5}" srcOrd="3" destOrd="0" presId="urn:microsoft.com/office/officeart/2005/8/layout/orgChart1"/>
    <dgm:cxn modelId="{8F5AA37B-DF6D-42E6-853D-896902171C30}" type="presParOf" srcId="{C1854E85-3874-44DA-B0DE-660170DB57D5}" destId="{3D5C959C-D71A-47AF-BFCF-2A7B1F6053E2}" srcOrd="0" destOrd="0" presId="urn:microsoft.com/office/officeart/2005/8/layout/orgChart1"/>
    <dgm:cxn modelId="{10621CAE-0D0D-4518-A45C-3A84A3E70058}" type="presParOf" srcId="{3D5C959C-D71A-47AF-BFCF-2A7B1F6053E2}" destId="{63E8A72A-ECE2-4368-92F1-A2EB499A5A16}" srcOrd="0" destOrd="0" presId="urn:microsoft.com/office/officeart/2005/8/layout/orgChart1"/>
    <dgm:cxn modelId="{0365933E-A0C2-4922-A7A1-480810EB927D}" type="presParOf" srcId="{3D5C959C-D71A-47AF-BFCF-2A7B1F6053E2}" destId="{A225EC89-C912-4E76-B1CB-C2C3BC46DCFE}" srcOrd="1" destOrd="0" presId="urn:microsoft.com/office/officeart/2005/8/layout/orgChart1"/>
    <dgm:cxn modelId="{5E3BCC3D-5B55-460C-A1F5-BA7145BCCF5B}" type="presParOf" srcId="{C1854E85-3874-44DA-B0DE-660170DB57D5}" destId="{ADB0F121-6603-400F-820E-8FF0CB774EF5}" srcOrd="1" destOrd="0" presId="urn:microsoft.com/office/officeart/2005/8/layout/orgChart1"/>
    <dgm:cxn modelId="{950928D5-B79F-4F8C-BA49-7D7B9AEDCB94}" type="presParOf" srcId="{C1854E85-3874-44DA-B0DE-660170DB57D5}" destId="{41C5D210-865E-4DE1-83E4-EF75FA4ED4E8}" srcOrd="2" destOrd="0" presId="urn:microsoft.com/office/officeart/2005/8/layout/orgChart1"/>
    <dgm:cxn modelId="{7DEB37A1-DA5A-4782-9505-F98E7511119E}" type="presParOf" srcId="{B561553C-61E2-45CB-ADA6-057D7D2D75E4}" destId="{56B6D5D3-9A45-456C-9324-CADAE593EFC3}" srcOrd="4" destOrd="0" presId="urn:microsoft.com/office/officeart/2005/8/layout/orgChart1"/>
    <dgm:cxn modelId="{56BBDF91-DF70-47D0-91DE-C80D8D0E2DAE}" type="presParOf" srcId="{B561553C-61E2-45CB-ADA6-057D7D2D75E4}" destId="{CC365C87-7F97-43C0-BB77-4D020A613949}" srcOrd="5" destOrd="0" presId="urn:microsoft.com/office/officeart/2005/8/layout/orgChart1"/>
    <dgm:cxn modelId="{3D2C96F6-0E75-4719-A40C-B6ED8B7349E7}" type="presParOf" srcId="{CC365C87-7F97-43C0-BB77-4D020A613949}" destId="{05C9A0F4-1D61-42A6-842D-DDEDD1A6EC71}" srcOrd="0" destOrd="0" presId="urn:microsoft.com/office/officeart/2005/8/layout/orgChart1"/>
    <dgm:cxn modelId="{7797E8D7-7DAB-48E2-B729-9CCBC07A0C83}" type="presParOf" srcId="{05C9A0F4-1D61-42A6-842D-DDEDD1A6EC71}" destId="{A5A8BA1A-24A4-4774-981F-15CE2A93FAB0}" srcOrd="0" destOrd="0" presId="urn:microsoft.com/office/officeart/2005/8/layout/orgChart1"/>
    <dgm:cxn modelId="{5DB3A011-CF4D-489A-9FAD-41574BC4ADDC}" type="presParOf" srcId="{05C9A0F4-1D61-42A6-842D-DDEDD1A6EC71}" destId="{DF4A8C08-897F-468B-8138-19D219C921E3}" srcOrd="1" destOrd="0" presId="urn:microsoft.com/office/officeart/2005/8/layout/orgChart1"/>
    <dgm:cxn modelId="{1E23C15E-BD78-4BD5-8752-E30F0B03EF66}" type="presParOf" srcId="{CC365C87-7F97-43C0-BB77-4D020A613949}" destId="{0DC4D823-1EE6-4FD1-BF9C-63CA3364433E}" srcOrd="1" destOrd="0" presId="urn:microsoft.com/office/officeart/2005/8/layout/orgChart1"/>
    <dgm:cxn modelId="{72051A7D-5C6C-4DBB-8BAB-9B129AF1ABAD}" type="presParOf" srcId="{CC365C87-7F97-43C0-BB77-4D020A613949}" destId="{8D3324B5-6630-4286-82AC-9F0A53E0ECBF}" srcOrd="2" destOrd="0" presId="urn:microsoft.com/office/officeart/2005/8/layout/orgChart1"/>
    <dgm:cxn modelId="{11FCACAC-982D-45A7-9DB7-4FE614B6DE45}" type="presParOf" srcId="{46D07151-60A6-4909-851F-D8E7F18C21C1}" destId="{8C74D813-767D-4FD9-AD51-582BD0A85936}" srcOrd="2" destOrd="0" presId="urn:microsoft.com/office/officeart/2005/8/layout/orgChart1"/>
    <dgm:cxn modelId="{3751C2DB-C986-4C2A-A6EA-D2F50819D2D9}" type="presParOf" srcId="{D3952869-3D76-47A9-A184-D1ECDF37EF8B}" destId="{7A1F9D78-60E7-48FA-95E2-340AD71861BE}" srcOrd="6" destOrd="0" presId="urn:microsoft.com/office/officeart/2005/8/layout/orgChart1"/>
    <dgm:cxn modelId="{28FF0E28-89EC-4D26-82C6-840042000168}" type="presParOf" srcId="{D3952869-3D76-47A9-A184-D1ECDF37EF8B}" destId="{5798BEE5-927B-4CAD-996B-7B4B75726C60}" srcOrd="7" destOrd="0" presId="urn:microsoft.com/office/officeart/2005/8/layout/orgChart1"/>
    <dgm:cxn modelId="{DE55E49E-1E0F-470D-B01B-94AACA049EA7}" type="presParOf" srcId="{5798BEE5-927B-4CAD-996B-7B4B75726C60}" destId="{145C5484-3A4F-4DA5-80C2-316229867F68}" srcOrd="0" destOrd="0" presId="urn:microsoft.com/office/officeart/2005/8/layout/orgChart1"/>
    <dgm:cxn modelId="{23B9A053-3B30-4559-836F-F8B21CBF3C69}" type="presParOf" srcId="{145C5484-3A4F-4DA5-80C2-316229867F68}" destId="{4C3D5A45-35ED-4486-9C0A-075494739830}" srcOrd="0" destOrd="0" presId="urn:microsoft.com/office/officeart/2005/8/layout/orgChart1"/>
    <dgm:cxn modelId="{61815446-AB31-4386-BF7B-EDB520308F3D}" type="presParOf" srcId="{145C5484-3A4F-4DA5-80C2-316229867F68}" destId="{E2F040B6-471C-4613-9F52-4B111598E506}" srcOrd="1" destOrd="0" presId="urn:microsoft.com/office/officeart/2005/8/layout/orgChart1"/>
    <dgm:cxn modelId="{37B5E24A-A5F6-4BFC-87A6-459FE6BC9551}" type="presParOf" srcId="{5798BEE5-927B-4CAD-996B-7B4B75726C60}" destId="{D34CF471-7056-44D3-9F5C-5A141E97BF85}" srcOrd="1" destOrd="0" presId="urn:microsoft.com/office/officeart/2005/8/layout/orgChart1"/>
    <dgm:cxn modelId="{2564EAF6-B7D3-4F2A-B1BA-7BDDD778587F}" type="presParOf" srcId="{D34CF471-7056-44D3-9F5C-5A141E97BF85}" destId="{58115EB9-1C56-48CC-9C86-3563526B07FA}" srcOrd="0" destOrd="0" presId="urn:microsoft.com/office/officeart/2005/8/layout/orgChart1"/>
    <dgm:cxn modelId="{4A4F264B-A1F2-49BD-8DD2-7F1EFF1642FD}" type="presParOf" srcId="{D34CF471-7056-44D3-9F5C-5A141E97BF85}" destId="{ADB3B7BF-D50A-4D86-9227-9307A0A5A19C}" srcOrd="1" destOrd="0" presId="urn:microsoft.com/office/officeart/2005/8/layout/orgChart1"/>
    <dgm:cxn modelId="{944711BA-15E7-4EB9-9FF2-545D4F1C644B}" type="presParOf" srcId="{ADB3B7BF-D50A-4D86-9227-9307A0A5A19C}" destId="{232415F1-BEFE-41FD-AB56-F2058D5E68CB}" srcOrd="0" destOrd="0" presId="urn:microsoft.com/office/officeart/2005/8/layout/orgChart1"/>
    <dgm:cxn modelId="{78F8A69B-C124-4853-A2D5-83D15082600D}" type="presParOf" srcId="{232415F1-BEFE-41FD-AB56-F2058D5E68CB}" destId="{E8242FE2-7388-4CB3-98CE-34E3E29C2F87}" srcOrd="0" destOrd="0" presId="urn:microsoft.com/office/officeart/2005/8/layout/orgChart1"/>
    <dgm:cxn modelId="{19F8D04D-8AFC-4F60-A346-DAE919B01738}" type="presParOf" srcId="{232415F1-BEFE-41FD-AB56-F2058D5E68CB}" destId="{BA06A6D4-1F3E-474E-9CB9-6CCF0BEAE1C4}" srcOrd="1" destOrd="0" presId="urn:microsoft.com/office/officeart/2005/8/layout/orgChart1"/>
    <dgm:cxn modelId="{9D33FBF2-7815-41AD-9764-944E2CEA4B8A}" type="presParOf" srcId="{ADB3B7BF-D50A-4D86-9227-9307A0A5A19C}" destId="{3EB02610-3721-46F8-85EB-360BCED5CC42}" srcOrd="1" destOrd="0" presId="urn:microsoft.com/office/officeart/2005/8/layout/orgChart1"/>
    <dgm:cxn modelId="{B83142E4-98C3-4FE6-A443-6F73174799DD}" type="presParOf" srcId="{ADB3B7BF-D50A-4D86-9227-9307A0A5A19C}" destId="{ED5698E5-0873-4B66-A27D-1AE26EF0072C}" srcOrd="2" destOrd="0" presId="urn:microsoft.com/office/officeart/2005/8/layout/orgChart1"/>
    <dgm:cxn modelId="{D2038573-F673-4330-98F0-44A0B369DEB4}" type="presParOf" srcId="{D34CF471-7056-44D3-9F5C-5A141E97BF85}" destId="{E74FC300-8E4C-474B-9ED1-AA926D74AF4B}" srcOrd="2" destOrd="0" presId="urn:microsoft.com/office/officeart/2005/8/layout/orgChart1"/>
    <dgm:cxn modelId="{399F4C58-21E3-4C32-8DBA-1FF7E1E54F72}" type="presParOf" srcId="{D34CF471-7056-44D3-9F5C-5A141E97BF85}" destId="{9E3097D6-055E-4F8E-B277-5EBC4068B6F0}" srcOrd="3" destOrd="0" presId="urn:microsoft.com/office/officeart/2005/8/layout/orgChart1"/>
    <dgm:cxn modelId="{B7F91664-26AE-4B09-9A43-F489E5D23CEE}" type="presParOf" srcId="{9E3097D6-055E-4F8E-B277-5EBC4068B6F0}" destId="{5F202398-DDF9-48EB-A8A0-8E18EE3E688F}" srcOrd="0" destOrd="0" presId="urn:microsoft.com/office/officeart/2005/8/layout/orgChart1"/>
    <dgm:cxn modelId="{E7AA9F87-9E59-4CA0-9E5D-753A519F0097}" type="presParOf" srcId="{5F202398-DDF9-48EB-A8A0-8E18EE3E688F}" destId="{14934C95-46C6-4AC4-B282-B6F9AFED747A}" srcOrd="0" destOrd="0" presId="urn:microsoft.com/office/officeart/2005/8/layout/orgChart1"/>
    <dgm:cxn modelId="{1C57694F-CFBA-44B7-99FC-3937AEF548D2}" type="presParOf" srcId="{5F202398-DDF9-48EB-A8A0-8E18EE3E688F}" destId="{910057BA-FD2C-46BF-AD3A-7AD8B4F34CFE}" srcOrd="1" destOrd="0" presId="urn:microsoft.com/office/officeart/2005/8/layout/orgChart1"/>
    <dgm:cxn modelId="{D04EDC87-9944-4F16-99AE-2343700742E1}" type="presParOf" srcId="{9E3097D6-055E-4F8E-B277-5EBC4068B6F0}" destId="{10A9520A-91AE-4320-939C-48AF1B9783F0}" srcOrd="1" destOrd="0" presId="urn:microsoft.com/office/officeart/2005/8/layout/orgChart1"/>
    <dgm:cxn modelId="{4D5F4B23-5DD2-408B-A3EB-E2995ED2375C}" type="presParOf" srcId="{9E3097D6-055E-4F8E-B277-5EBC4068B6F0}" destId="{AA1E9954-B085-42D9-9A73-54BC828AE93A}" srcOrd="2" destOrd="0" presId="urn:microsoft.com/office/officeart/2005/8/layout/orgChart1"/>
    <dgm:cxn modelId="{B7033DD6-1039-413A-B2E1-D8DEE356C03E}" type="presParOf" srcId="{D34CF471-7056-44D3-9F5C-5A141E97BF85}" destId="{DDD1F80D-70C0-4B47-B501-A8A685379D0E}" srcOrd="4" destOrd="0" presId="urn:microsoft.com/office/officeart/2005/8/layout/orgChart1"/>
    <dgm:cxn modelId="{7588418E-11F0-4758-A154-D94E5AE1DD1F}" type="presParOf" srcId="{D34CF471-7056-44D3-9F5C-5A141E97BF85}" destId="{337701EB-B53C-4A27-BF75-63C9A5281678}" srcOrd="5" destOrd="0" presId="urn:microsoft.com/office/officeart/2005/8/layout/orgChart1"/>
    <dgm:cxn modelId="{5E1361D5-D21E-4784-A053-BE6ED30F122F}" type="presParOf" srcId="{337701EB-B53C-4A27-BF75-63C9A5281678}" destId="{4137BA40-77B5-42BF-A74A-E370A1416127}" srcOrd="0" destOrd="0" presId="urn:microsoft.com/office/officeart/2005/8/layout/orgChart1"/>
    <dgm:cxn modelId="{29BE3C83-48D8-4049-AF17-018537FB31CB}" type="presParOf" srcId="{4137BA40-77B5-42BF-A74A-E370A1416127}" destId="{6D669079-613D-4937-99AC-2E6381224C80}" srcOrd="0" destOrd="0" presId="urn:microsoft.com/office/officeart/2005/8/layout/orgChart1"/>
    <dgm:cxn modelId="{F2F13E29-3712-4316-8516-76AC22CAB697}" type="presParOf" srcId="{4137BA40-77B5-42BF-A74A-E370A1416127}" destId="{1352FF22-971D-4B16-8F87-AC46F4A9E09B}" srcOrd="1" destOrd="0" presId="urn:microsoft.com/office/officeart/2005/8/layout/orgChart1"/>
    <dgm:cxn modelId="{6E8745B0-540C-4C32-ACD3-6EAA08D909CA}" type="presParOf" srcId="{337701EB-B53C-4A27-BF75-63C9A5281678}" destId="{326B44CD-C1BD-431A-B220-EA94E8DC760F}" srcOrd="1" destOrd="0" presId="urn:microsoft.com/office/officeart/2005/8/layout/orgChart1"/>
    <dgm:cxn modelId="{2BEEC528-DFA8-4220-8A96-2EC56CF0181E}" type="presParOf" srcId="{337701EB-B53C-4A27-BF75-63C9A5281678}" destId="{35155673-C80F-4890-8C52-CA6D5884FA38}" srcOrd="2" destOrd="0" presId="urn:microsoft.com/office/officeart/2005/8/layout/orgChart1"/>
    <dgm:cxn modelId="{B67909E0-3343-4414-932C-7D826134B41A}" type="presParOf" srcId="{5798BEE5-927B-4CAD-996B-7B4B75726C60}" destId="{2C9F2039-6A2B-4A84-AE29-8AA07861F382}" srcOrd="2" destOrd="0" presId="urn:microsoft.com/office/officeart/2005/8/layout/orgChart1"/>
    <dgm:cxn modelId="{8FD9910A-B612-42C7-ADB5-D14B96AD661B}" type="presParOf" srcId="{6DD25D9C-16E8-4C1B-BA97-06ED6DBC466E}" destId="{66DD939C-96EE-4452-945A-517E9F19CE4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7CBDBBE-9D8A-4516-BC92-050CD1AFCEC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7B2C2889-55E8-416F-963A-9E15F8B9D6CF}">
      <dgm:prSet phldrT="[Текст]" custT="1"/>
      <dgm:spPr>
        <a:solidFill>
          <a:schemeClr val="accent1">
            <a:lumMod val="40000"/>
            <a:lumOff val="60000"/>
          </a:schemeClr>
        </a:solidFill>
      </dgm:spPr>
      <dgm:t>
        <a:bodyPr/>
        <a:lstStyle/>
        <a:p>
          <a:r>
            <a:rPr lang="ru-RU" sz="1200" dirty="0" smtClean="0">
              <a:solidFill>
                <a:schemeClr val="tx1"/>
              </a:solidFill>
              <a:latin typeface="Arial" panose="020B0604020202020204" pitchFamily="34" charset="0"/>
              <a:cs typeface="Arial" panose="020B0604020202020204" pitchFamily="34" charset="0"/>
            </a:rPr>
            <a:t>Возможность реализации проекта по переработке птичьего помета</a:t>
          </a:r>
          <a:endParaRPr lang="ru-RU" sz="1200" dirty="0">
            <a:solidFill>
              <a:schemeClr val="tx1"/>
            </a:solidFill>
            <a:latin typeface="Arial" panose="020B0604020202020204" pitchFamily="34" charset="0"/>
            <a:cs typeface="Arial" panose="020B0604020202020204" pitchFamily="34" charset="0"/>
          </a:endParaRPr>
        </a:p>
      </dgm:t>
    </dgm:pt>
    <dgm:pt modelId="{763ABE14-343B-4BC1-9CBB-5D76A1D78E56}" type="parTrans" cxnId="{13704F37-AD49-433A-B12D-5916657203BD}">
      <dgm:prSet/>
      <dgm:spPr/>
      <dgm:t>
        <a:bodyPr/>
        <a:lstStyle/>
        <a:p>
          <a:endParaRPr lang="ru-RU" sz="1200">
            <a:latin typeface="Arial" panose="020B0604020202020204" pitchFamily="34" charset="0"/>
            <a:cs typeface="Arial" panose="020B0604020202020204" pitchFamily="34" charset="0"/>
          </a:endParaRPr>
        </a:p>
      </dgm:t>
    </dgm:pt>
    <dgm:pt modelId="{DB516184-62B8-4E08-9B02-9801D13F3412}" type="sibTrans" cxnId="{13704F37-AD49-433A-B12D-5916657203BD}">
      <dgm:prSet custT="1"/>
      <dgm:spPr/>
      <dgm:t>
        <a:bodyPr/>
        <a:lstStyle/>
        <a:p>
          <a:endParaRPr lang="ru-RU" sz="1200">
            <a:latin typeface="Arial" panose="020B0604020202020204" pitchFamily="34" charset="0"/>
            <a:cs typeface="Arial" panose="020B0604020202020204" pitchFamily="34" charset="0"/>
          </a:endParaRPr>
        </a:p>
      </dgm:t>
    </dgm:pt>
    <dgm:pt modelId="{848CDCA5-1E9E-4BE7-8969-7576AD1A0D31}">
      <dgm:prSet phldrT="[Текст]" custT="1"/>
      <dgm:spPr>
        <a:solidFill>
          <a:schemeClr val="accent1">
            <a:lumMod val="40000"/>
            <a:lumOff val="60000"/>
          </a:schemeClr>
        </a:solidFill>
      </dgm:spPr>
      <dgm:t>
        <a:bodyPr/>
        <a:lstStyle/>
        <a:p>
          <a:r>
            <a:rPr lang="ru-RU" sz="1200" dirty="0" smtClean="0">
              <a:solidFill>
                <a:schemeClr val="tx1"/>
              </a:solidFill>
              <a:latin typeface="Arial" panose="020B0604020202020204" pitchFamily="34" charset="0"/>
              <a:cs typeface="Arial" panose="020B0604020202020204" pitchFamily="34" charset="0"/>
            </a:rPr>
            <a:t>Уровень цен на продукцию, позволяющий окупить затраты</a:t>
          </a:r>
          <a:endParaRPr lang="ru-RU" sz="1200" dirty="0">
            <a:solidFill>
              <a:schemeClr val="tx1"/>
            </a:solidFill>
            <a:latin typeface="Arial" panose="020B0604020202020204" pitchFamily="34" charset="0"/>
            <a:cs typeface="Arial" panose="020B0604020202020204" pitchFamily="34" charset="0"/>
          </a:endParaRPr>
        </a:p>
      </dgm:t>
    </dgm:pt>
    <dgm:pt modelId="{16AC6C80-6DC5-4A3B-953B-9D9CCFBBCDA0}" type="parTrans" cxnId="{B938D982-9265-495F-AB07-A20870162E04}">
      <dgm:prSet/>
      <dgm:spPr/>
      <dgm:t>
        <a:bodyPr/>
        <a:lstStyle/>
        <a:p>
          <a:endParaRPr lang="ru-RU" sz="1200">
            <a:latin typeface="Arial" panose="020B0604020202020204" pitchFamily="34" charset="0"/>
            <a:cs typeface="Arial" panose="020B0604020202020204" pitchFamily="34" charset="0"/>
          </a:endParaRPr>
        </a:p>
      </dgm:t>
    </dgm:pt>
    <dgm:pt modelId="{CF8FFFB5-E0A7-4E52-B69C-9C0F33F20F44}" type="sibTrans" cxnId="{B938D982-9265-495F-AB07-A20870162E04}">
      <dgm:prSet custT="1"/>
      <dgm:spPr/>
      <dgm:t>
        <a:bodyPr/>
        <a:lstStyle/>
        <a:p>
          <a:endParaRPr lang="ru-RU" sz="1200">
            <a:latin typeface="Arial" panose="020B0604020202020204" pitchFamily="34" charset="0"/>
            <a:cs typeface="Arial" panose="020B0604020202020204" pitchFamily="34" charset="0"/>
          </a:endParaRPr>
        </a:p>
      </dgm:t>
    </dgm:pt>
    <dgm:pt modelId="{B3E58967-A421-47DF-BB26-193C958D0105}">
      <dgm:prSet custT="1"/>
      <dgm:spPr>
        <a:solidFill>
          <a:schemeClr val="accent1">
            <a:lumMod val="40000"/>
            <a:lumOff val="60000"/>
          </a:schemeClr>
        </a:solidFill>
      </dgm:spPr>
      <dgm:t>
        <a:bodyPr/>
        <a:lstStyle/>
        <a:p>
          <a:r>
            <a:rPr lang="ru-RU" sz="1200" dirty="0" smtClean="0">
              <a:solidFill>
                <a:schemeClr val="tx1"/>
              </a:solidFill>
              <a:latin typeface="Arial" panose="020B0604020202020204" pitchFamily="34" charset="0"/>
              <a:cs typeface="Arial" panose="020B0604020202020204" pitchFamily="34" charset="0"/>
            </a:rPr>
            <a:t>Возможность сбыта продукции, востребованность рынком</a:t>
          </a:r>
          <a:endParaRPr lang="ru-RU" sz="1200" dirty="0">
            <a:solidFill>
              <a:schemeClr val="tx1"/>
            </a:solidFill>
            <a:latin typeface="Arial" panose="020B0604020202020204" pitchFamily="34" charset="0"/>
            <a:cs typeface="Arial" panose="020B0604020202020204" pitchFamily="34" charset="0"/>
          </a:endParaRPr>
        </a:p>
      </dgm:t>
    </dgm:pt>
    <dgm:pt modelId="{36EEA94B-0A1B-42C2-9BA3-8A6A688F8E33}" type="parTrans" cxnId="{9934653E-5AD8-4A9F-B0F0-4B15035D7DD2}">
      <dgm:prSet/>
      <dgm:spPr/>
      <dgm:t>
        <a:bodyPr/>
        <a:lstStyle/>
        <a:p>
          <a:endParaRPr lang="ru-RU" sz="1200">
            <a:latin typeface="Arial" panose="020B0604020202020204" pitchFamily="34" charset="0"/>
            <a:cs typeface="Arial" panose="020B0604020202020204" pitchFamily="34" charset="0"/>
          </a:endParaRPr>
        </a:p>
      </dgm:t>
    </dgm:pt>
    <dgm:pt modelId="{3D9C60BB-605E-4467-8294-590C7C65B335}" type="sibTrans" cxnId="{9934653E-5AD8-4A9F-B0F0-4B15035D7DD2}">
      <dgm:prSet custT="1"/>
      <dgm:spPr/>
      <dgm:t>
        <a:bodyPr/>
        <a:lstStyle/>
        <a:p>
          <a:endParaRPr lang="ru-RU" sz="1200">
            <a:latin typeface="Arial" panose="020B0604020202020204" pitchFamily="34" charset="0"/>
            <a:cs typeface="Arial" panose="020B0604020202020204" pitchFamily="34" charset="0"/>
          </a:endParaRPr>
        </a:p>
      </dgm:t>
    </dgm:pt>
    <dgm:pt modelId="{38BC897F-3EFA-44D9-B539-D8E4FDAC43B5}" type="pres">
      <dgm:prSet presAssocID="{67CBDBBE-9D8A-4516-BC92-050CD1AFCEC3}" presName="Name0" presStyleCnt="0">
        <dgm:presLayoutVars>
          <dgm:dir/>
          <dgm:resizeHandles val="exact"/>
        </dgm:presLayoutVars>
      </dgm:prSet>
      <dgm:spPr/>
      <dgm:t>
        <a:bodyPr/>
        <a:lstStyle/>
        <a:p>
          <a:endParaRPr lang="ru-RU"/>
        </a:p>
      </dgm:t>
    </dgm:pt>
    <dgm:pt modelId="{A07A1633-285C-485C-9629-9C61B8D56B5B}" type="pres">
      <dgm:prSet presAssocID="{7B2C2889-55E8-416F-963A-9E15F8B9D6CF}" presName="node" presStyleLbl="node1" presStyleIdx="0" presStyleCnt="3" custScaleX="177558" custScaleY="148308">
        <dgm:presLayoutVars>
          <dgm:bulletEnabled val="1"/>
        </dgm:presLayoutVars>
      </dgm:prSet>
      <dgm:spPr/>
      <dgm:t>
        <a:bodyPr/>
        <a:lstStyle/>
        <a:p>
          <a:endParaRPr lang="ru-RU"/>
        </a:p>
      </dgm:t>
    </dgm:pt>
    <dgm:pt modelId="{0414CF4D-B07C-471F-B569-70E3A85A8B95}" type="pres">
      <dgm:prSet presAssocID="{DB516184-62B8-4E08-9B02-9801D13F3412}" presName="sibTrans" presStyleLbl="sibTrans2D1" presStyleIdx="0" presStyleCnt="3"/>
      <dgm:spPr/>
      <dgm:t>
        <a:bodyPr/>
        <a:lstStyle/>
        <a:p>
          <a:endParaRPr lang="ru-RU"/>
        </a:p>
      </dgm:t>
    </dgm:pt>
    <dgm:pt modelId="{D49D169D-54DC-4B78-A742-73B6F8923A31}" type="pres">
      <dgm:prSet presAssocID="{DB516184-62B8-4E08-9B02-9801D13F3412}" presName="connectorText" presStyleLbl="sibTrans2D1" presStyleIdx="0" presStyleCnt="3"/>
      <dgm:spPr/>
      <dgm:t>
        <a:bodyPr/>
        <a:lstStyle/>
        <a:p>
          <a:endParaRPr lang="ru-RU"/>
        </a:p>
      </dgm:t>
    </dgm:pt>
    <dgm:pt modelId="{E945FE3D-0C13-4F09-8484-76E30F3D26AB}" type="pres">
      <dgm:prSet presAssocID="{848CDCA5-1E9E-4BE7-8969-7576AD1A0D31}" presName="node" presStyleLbl="node1" presStyleIdx="1" presStyleCnt="3" custScaleX="136462" custScaleY="148308" custRadScaleRad="123759" custRadScaleInc="-9338">
        <dgm:presLayoutVars>
          <dgm:bulletEnabled val="1"/>
        </dgm:presLayoutVars>
      </dgm:prSet>
      <dgm:spPr/>
      <dgm:t>
        <a:bodyPr/>
        <a:lstStyle/>
        <a:p>
          <a:endParaRPr lang="ru-RU"/>
        </a:p>
      </dgm:t>
    </dgm:pt>
    <dgm:pt modelId="{5509148C-4002-49B1-B19B-5A7823388240}" type="pres">
      <dgm:prSet presAssocID="{CF8FFFB5-E0A7-4E52-B69C-9C0F33F20F44}" presName="sibTrans" presStyleLbl="sibTrans2D1" presStyleIdx="1" presStyleCnt="3"/>
      <dgm:spPr/>
      <dgm:t>
        <a:bodyPr/>
        <a:lstStyle/>
        <a:p>
          <a:endParaRPr lang="ru-RU"/>
        </a:p>
      </dgm:t>
    </dgm:pt>
    <dgm:pt modelId="{6CF24521-2BF8-4056-860B-4EDC7FA6F42F}" type="pres">
      <dgm:prSet presAssocID="{CF8FFFB5-E0A7-4E52-B69C-9C0F33F20F44}" presName="connectorText" presStyleLbl="sibTrans2D1" presStyleIdx="1" presStyleCnt="3"/>
      <dgm:spPr/>
      <dgm:t>
        <a:bodyPr/>
        <a:lstStyle/>
        <a:p>
          <a:endParaRPr lang="ru-RU"/>
        </a:p>
      </dgm:t>
    </dgm:pt>
    <dgm:pt modelId="{8FD3AA5C-7933-4213-B728-6D7EAD46F789}" type="pres">
      <dgm:prSet presAssocID="{B3E58967-A421-47DF-BB26-193C958D0105}" presName="node" presStyleLbl="node1" presStyleIdx="2" presStyleCnt="3" custScaleX="136462" custScaleY="148308" custRadScaleRad="121962" custRadScaleInc="9663">
        <dgm:presLayoutVars>
          <dgm:bulletEnabled val="1"/>
        </dgm:presLayoutVars>
      </dgm:prSet>
      <dgm:spPr/>
      <dgm:t>
        <a:bodyPr/>
        <a:lstStyle/>
        <a:p>
          <a:endParaRPr lang="ru-RU"/>
        </a:p>
      </dgm:t>
    </dgm:pt>
    <dgm:pt modelId="{9DF0596E-C766-4EAB-BC54-E5455E1A7415}" type="pres">
      <dgm:prSet presAssocID="{3D9C60BB-605E-4467-8294-590C7C65B335}" presName="sibTrans" presStyleLbl="sibTrans2D1" presStyleIdx="2" presStyleCnt="3"/>
      <dgm:spPr/>
      <dgm:t>
        <a:bodyPr/>
        <a:lstStyle/>
        <a:p>
          <a:endParaRPr lang="ru-RU"/>
        </a:p>
      </dgm:t>
    </dgm:pt>
    <dgm:pt modelId="{0BCC8B6E-E6A4-40F1-9982-452BFE3C5325}" type="pres">
      <dgm:prSet presAssocID="{3D9C60BB-605E-4467-8294-590C7C65B335}" presName="connectorText" presStyleLbl="sibTrans2D1" presStyleIdx="2" presStyleCnt="3"/>
      <dgm:spPr/>
      <dgm:t>
        <a:bodyPr/>
        <a:lstStyle/>
        <a:p>
          <a:endParaRPr lang="ru-RU"/>
        </a:p>
      </dgm:t>
    </dgm:pt>
  </dgm:ptLst>
  <dgm:cxnLst>
    <dgm:cxn modelId="{9934653E-5AD8-4A9F-B0F0-4B15035D7DD2}" srcId="{67CBDBBE-9D8A-4516-BC92-050CD1AFCEC3}" destId="{B3E58967-A421-47DF-BB26-193C958D0105}" srcOrd="2" destOrd="0" parTransId="{36EEA94B-0A1B-42C2-9BA3-8A6A688F8E33}" sibTransId="{3D9C60BB-605E-4467-8294-590C7C65B335}"/>
    <dgm:cxn modelId="{DA64B940-2D1E-4E4C-B02C-807069FCA7AB}" type="presOf" srcId="{67CBDBBE-9D8A-4516-BC92-050CD1AFCEC3}" destId="{38BC897F-3EFA-44D9-B539-D8E4FDAC43B5}" srcOrd="0" destOrd="0" presId="urn:microsoft.com/office/officeart/2005/8/layout/cycle7"/>
    <dgm:cxn modelId="{37DF3636-B1B8-40E7-8B03-4CFD2C9A49ED}" type="presOf" srcId="{DB516184-62B8-4E08-9B02-9801D13F3412}" destId="{D49D169D-54DC-4B78-A742-73B6F8923A31}" srcOrd="1" destOrd="0" presId="urn:microsoft.com/office/officeart/2005/8/layout/cycle7"/>
    <dgm:cxn modelId="{AB2BFAE0-7F48-48BC-BEC7-EB2632625725}" type="presOf" srcId="{CF8FFFB5-E0A7-4E52-B69C-9C0F33F20F44}" destId="{5509148C-4002-49B1-B19B-5A7823388240}" srcOrd="0" destOrd="0" presId="urn:microsoft.com/office/officeart/2005/8/layout/cycle7"/>
    <dgm:cxn modelId="{13704F37-AD49-433A-B12D-5916657203BD}" srcId="{67CBDBBE-9D8A-4516-BC92-050CD1AFCEC3}" destId="{7B2C2889-55E8-416F-963A-9E15F8B9D6CF}" srcOrd="0" destOrd="0" parTransId="{763ABE14-343B-4BC1-9CBB-5D76A1D78E56}" sibTransId="{DB516184-62B8-4E08-9B02-9801D13F3412}"/>
    <dgm:cxn modelId="{AF6EA835-68B8-447E-B1A5-9B44E1EEEC13}" type="presOf" srcId="{3D9C60BB-605E-4467-8294-590C7C65B335}" destId="{9DF0596E-C766-4EAB-BC54-E5455E1A7415}" srcOrd="0" destOrd="0" presId="urn:microsoft.com/office/officeart/2005/8/layout/cycle7"/>
    <dgm:cxn modelId="{B938D982-9265-495F-AB07-A20870162E04}" srcId="{67CBDBBE-9D8A-4516-BC92-050CD1AFCEC3}" destId="{848CDCA5-1E9E-4BE7-8969-7576AD1A0D31}" srcOrd="1" destOrd="0" parTransId="{16AC6C80-6DC5-4A3B-953B-9D9CCFBBCDA0}" sibTransId="{CF8FFFB5-E0A7-4E52-B69C-9C0F33F20F44}"/>
    <dgm:cxn modelId="{D3CD8F2F-EF32-44EE-B608-24BCBF8EC25A}" type="presOf" srcId="{7B2C2889-55E8-416F-963A-9E15F8B9D6CF}" destId="{A07A1633-285C-485C-9629-9C61B8D56B5B}" srcOrd="0" destOrd="0" presId="urn:microsoft.com/office/officeart/2005/8/layout/cycle7"/>
    <dgm:cxn modelId="{F67D2DD1-6F4B-46FC-97A6-13895B044982}" type="presOf" srcId="{CF8FFFB5-E0A7-4E52-B69C-9C0F33F20F44}" destId="{6CF24521-2BF8-4056-860B-4EDC7FA6F42F}" srcOrd="1" destOrd="0" presId="urn:microsoft.com/office/officeart/2005/8/layout/cycle7"/>
    <dgm:cxn modelId="{23C7455B-025D-432F-B401-0534A9BDE375}" type="presOf" srcId="{3D9C60BB-605E-4467-8294-590C7C65B335}" destId="{0BCC8B6E-E6A4-40F1-9982-452BFE3C5325}" srcOrd="1" destOrd="0" presId="urn:microsoft.com/office/officeart/2005/8/layout/cycle7"/>
    <dgm:cxn modelId="{01292C7B-28F3-410D-B3CC-621093DF1106}" type="presOf" srcId="{848CDCA5-1E9E-4BE7-8969-7576AD1A0D31}" destId="{E945FE3D-0C13-4F09-8484-76E30F3D26AB}" srcOrd="0" destOrd="0" presId="urn:microsoft.com/office/officeart/2005/8/layout/cycle7"/>
    <dgm:cxn modelId="{95268490-084C-4192-A820-5338C2609C19}" type="presOf" srcId="{DB516184-62B8-4E08-9B02-9801D13F3412}" destId="{0414CF4D-B07C-471F-B569-70E3A85A8B95}" srcOrd="0" destOrd="0" presId="urn:microsoft.com/office/officeart/2005/8/layout/cycle7"/>
    <dgm:cxn modelId="{1DBD2579-DF3E-4C7E-AF68-D23363BE8946}" type="presOf" srcId="{B3E58967-A421-47DF-BB26-193C958D0105}" destId="{8FD3AA5C-7933-4213-B728-6D7EAD46F789}" srcOrd="0" destOrd="0" presId="urn:microsoft.com/office/officeart/2005/8/layout/cycle7"/>
    <dgm:cxn modelId="{B2AB10FE-42DA-48B8-A69D-C9845CC5B507}" type="presParOf" srcId="{38BC897F-3EFA-44D9-B539-D8E4FDAC43B5}" destId="{A07A1633-285C-485C-9629-9C61B8D56B5B}" srcOrd="0" destOrd="0" presId="urn:microsoft.com/office/officeart/2005/8/layout/cycle7"/>
    <dgm:cxn modelId="{0B9B8D8C-F505-41C0-A54C-13D80BB97532}" type="presParOf" srcId="{38BC897F-3EFA-44D9-B539-D8E4FDAC43B5}" destId="{0414CF4D-B07C-471F-B569-70E3A85A8B95}" srcOrd="1" destOrd="0" presId="urn:microsoft.com/office/officeart/2005/8/layout/cycle7"/>
    <dgm:cxn modelId="{7035A919-7CAF-4A1E-B553-3B39A05F52B4}" type="presParOf" srcId="{0414CF4D-B07C-471F-B569-70E3A85A8B95}" destId="{D49D169D-54DC-4B78-A742-73B6F8923A31}" srcOrd="0" destOrd="0" presId="urn:microsoft.com/office/officeart/2005/8/layout/cycle7"/>
    <dgm:cxn modelId="{ED527398-0F32-4FB8-8057-82D4E3194A3E}" type="presParOf" srcId="{38BC897F-3EFA-44D9-B539-D8E4FDAC43B5}" destId="{E945FE3D-0C13-4F09-8484-76E30F3D26AB}" srcOrd="2" destOrd="0" presId="urn:microsoft.com/office/officeart/2005/8/layout/cycle7"/>
    <dgm:cxn modelId="{17DC2B84-03D0-4A39-A876-C41411F2BF2E}" type="presParOf" srcId="{38BC897F-3EFA-44D9-B539-D8E4FDAC43B5}" destId="{5509148C-4002-49B1-B19B-5A7823388240}" srcOrd="3" destOrd="0" presId="urn:microsoft.com/office/officeart/2005/8/layout/cycle7"/>
    <dgm:cxn modelId="{A6767BDE-F705-49E9-B4E8-5F4825A45EB5}" type="presParOf" srcId="{5509148C-4002-49B1-B19B-5A7823388240}" destId="{6CF24521-2BF8-4056-860B-4EDC7FA6F42F}" srcOrd="0" destOrd="0" presId="urn:microsoft.com/office/officeart/2005/8/layout/cycle7"/>
    <dgm:cxn modelId="{12945818-76D3-4502-B0B3-A24E183BC3B0}" type="presParOf" srcId="{38BC897F-3EFA-44D9-B539-D8E4FDAC43B5}" destId="{8FD3AA5C-7933-4213-B728-6D7EAD46F789}" srcOrd="4" destOrd="0" presId="urn:microsoft.com/office/officeart/2005/8/layout/cycle7"/>
    <dgm:cxn modelId="{54880F96-8CD1-4CB7-8802-8FD33F00AB1E}" type="presParOf" srcId="{38BC897F-3EFA-44D9-B539-D8E4FDAC43B5}" destId="{9DF0596E-C766-4EAB-BC54-E5455E1A7415}" srcOrd="5" destOrd="0" presId="urn:microsoft.com/office/officeart/2005/8/layout/cycle7"/>
    <dgm:cxn modelId="{D0A7B9BF-EA22-4E3C-8CBB-95CEA40D864A}" type="presParOf" srcId="{9DF0596E-C766-4EAB-BC54-E5455E1A7415}" destId="{0BCC8B6E-E6A4-40F1-9982-452BFE3C532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51F349-C03D-45DF-9A46-924D77113A69}"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F7F21591-3D0F-411D-8740-09729D3A8C83}">
      <dgm:prSet phldrT="[Текст]" custT="1"/>
      <dgm:spPr>
        <a:solidFill>
          <a:srgbClr val="92D050"/>
        </a:solidFill>
      </dgm:spPr>
      <dgm:t>
        <a:bodyPr/>
        <a:lstStyle/>
        <a:p>
          <a:pPr algn="just"/>
          <a:r>
            <a:rPr lang="ru-RU" sz="1200" dirty="0" smtClean="0">
              <a:solidFill>
                <a:schemeClr val="tx1"/>
              </a:solidFill>
              <a:latin typeface="Arial" panose="020B0604020202020204" pitchFamily="34" charset="0"/>
              <a:cs typeface="Arial" panose="020B0604020202020204" pitchFamily="34" charset="0"/>
            </a:rPr>
            <a:t>Для успешной реализации проектов направленных не только на извлечение доходов, но и на решение экологических проблем с выработкой продукции, которая будет востребована рынком, необходимо обеспечить комплекс мероприятий в том числе на уровне региона и федерации с тем чтобы создать у с/х производителей соответствующие стимулы для использования в своей деятельности органических удобрений:</a:t>
          </a:r>
          <a:endParaRPr lang="ru-RU" sz="1200" dirty="0">
            <a:solidFill>
              <a:schemeClr val="tx1"/>
            </a:solidFill>
          </a:endParaRPr>
        </a:p>
      </dgm:t>
    </dgm:pt>
    <dgm:pt modelId="{D5981B23-9050-4B35-83A4-2038687D0C7A}" type="parTrans" cxnId="{C9B85B52-3745-4E85-B4BD-AC9D2C93170D}">
      <dgm:prSet/>
      <dgm:spPr/>
      <dgm:t>
        <a:bodyPr/>
        <a:lstStyle/>
        <a:p>
          <a:endParaRPr lang="ru-RU" sz="1200">
            <a:solidFill>
              <a:schemeClr val="tx1"/>
            </a:solidFill>
          </a:endParaRPr>
        </a:p>
      </dgm:t>
    </dgm:pt>
    <dgm:pt modelId="{996F661A-B6E7-4F0A-BEE7-C767E0A55E29}" type="sibTrans" cxnId="{C9B85B52-3745-4E85-B4BD-AC9D2C93170D}">
      <dgm:prSet/>
      <dgm:spPr/>
      <dgm:t>
        <a:bodyPr/>
        <a:lstStyle/>
        <a:p>
          <a:endParaRPr lang="ru-RU" sz="1200">
            <a:solidFill>
              <a:schemeClr val="tx1"/>
            </a:solidFill>
          </a:endParaRPr>
        </a:p>
      </dgm:t>
    </dgm:pt>
    <dgm:pt modelId="{501E7FC0-6675-452C-AFBB-562AE3E32B4A}">
      <dgm:prSet phldrT="[Текст]" custT="1"/>
      <dgm:spPr>
        <a:solidFill>
          <a:schemeClr val="accent2">
            <a:lumMod val="60000"/>
            <a:lumOff val="40000"/>
          </a:schemeClr>
        </a:solidFill>
      </dgm:spPr>
      <dgm:t>
        <a:bodyPr/>
        <a:lstStyle/>
        <a:p>
          <a:r>
            <a:rPr lang="ru-RU" sz="1200" b="1" dirty="0" smtClean="0">
              <a:solidFill>
                <a:schemeClr val="tx1"/>
              </a:solidFill>
              <a:latin typeface="Arial" panose="020B0604020202020204" pitchFamily="34" charset="0"/>
              <a:cs typeface="Arial" panose="020B0604020202020204" pitchFamily="34" charset="0"/>
            </a:rPr>
            <a:t>для производителей органических удобрений </a:t>
          </a:r>
          <a:endParaRPr lang="ru-RU" sz="1200" dirty="0">
            <a:solidFill>
              <a:schemeClr val="tx1"/>
            </a:solidFill>
          </a:endParaRPr>
        </a:p>
      </dgm:t>
    </dgm:pt>
    <dgm:pt modelId="{ADB07903-8721-4F3E-B815-FAA29DDEF494}" type="parTrans" cxnId="{53F6C067-E1C9-4FDB-AB72-DAD7FE5408F9}">
      <dgm:prSet/>
      <dgm:spPr/>
      <dgm:t>
        <a:bodyPr/>
        <a:lstStyle/>
        <a:p>
          <a:endParaRPr lang="ru-RU" sz="1200">
            <a:solidFill>
              <a:schemeClr val="tx1"/>
            </a:solidFill>
          </a:endParaRPr>
        </a:p>
      </dgm:t>
    </dgm:pt>
    <dgm:pt modelId="{99BCDEE3-6E71-430D-BDB1-FBF63FC8FEA0}" type="sibTrans" cxnId="{53F6C067-E1C9-4FDB-AB72-DAD7FE5408F9}">
      <dgm:prSet/>
      <dgm:spPr/>
      <dgm:t>
        <a:bodyPr/>
        <a:lstStyle/>
        <a:p>
          <a:endParaRPr lang="ru-RU" sz="1200">
            <a:solidFill>
              <a:schemeClr val="tx1"/>
            </a:solidFill>
          </a:endParaRPr>
        </a:p>
      </dgm:t>
    </dgm:pt>
    <dgm:pt modelId="{837E0ECE-26A6-46D7-927A-A1D497FDDFE2}">
      <dgm:prSet phldrT="[Текст]" custT="1"/>
      <dgm:spPr>
        <a:solidFill>
          <a:schemeClr val="accent2">
            <a:lumMod val="60000"/>
            <a:lumOff val="40000"/>
          </a:schemeClr>
        </a:solidFill>
      </dgm:spPr>
      <dgm:t>
        <a:bodyPr/>
        <a:lstStyle/>
        <a:p>
          <a:pPr algn="just"/>
          <a:r>
            <a:rPr lang="ru-RU" sz="1100" dirty="0" smtClean="0">
              <a:solidFill>
                <a:schemeClr val="tx1"/>
              </a:solidFill>
              <a:latin typeface="Arial" panose="020B0604020202020204" pitchFamily="34" charset="0"/>
              <a:cs typeface="Arial" panose="020B0604020202020204" pitchFamily="34" charset="0"/>
            </a:rPr>
            <a:t>компенсация части затрат на внедрение технологий переработки помета  в том числе на приобретение соответствующего технологического оборудования и техники</a:t>
          </a:r>
          <a:endParaRPr lang="ru-RU" sz="1100" dirty="0">
            <a:solidFill>
              <a:schemeClr val="tx1"/>
            </a:solidFill>
          </a:endParaRPr>
        </a:p>
      </dgm:t>
    </dgm:pt>
    <dgm:pt modelId="{21EB0CF8-4DF9-4085-BB84-56CB5A8039B8}" type="parTrans" cxnId="{530AF0E4-4940-40C5-985B-064916167E57}">
      <dgm:prSet/>
      <dgm:spPr/>
      <dgm:t>
        <a:bodyPr/>
        <a:lstStyle/>
        <a:p>
          <a:endParaRPr lang="ru-RU" sz="1200">
            <a:solidFill>
              <a:schemeClr val="tx1"/>
            </a:solidFill>
          </a:endParaRPr>
        </a:p>
      </dgm:t>
    </dgm:pt>
    <dgm:pt modelId="{EDF37A6B-C841-40F9-8912-AA8FBBECC78C}" type="sibTrans" cxnId="{530AF0E4-4940-40C5-985B-064916167E57}">
      <dgm:prSet/>
      <dgm:spPr/>
      <dgm:t>
        <a:bodyPr/>
        <a:lstStyle/>
        <a:p>
          <a:endParaRPr lang="ru-RU" sz="1200">
            <a:solidFill>
              <a:schemeClr val="tx1"/>
            </a:solidFill>
          </a:endParaRPr>
        </a:p>
      </dgm:t>
    </dgm:pt>
    <dgm:pt modelId="{848F394F-2570-44B7-AFA2-3272BB5E91C0}">
      <dgm:prSet phldrT="[Текст]" custT="1"/>
      <dgm:spPr>
        <a:solidFill>
          <a:schemeClr val="accent2">
            <a:lumMod val="60000"/>
            <a:lumOff val="40000"/>
          </a:schemeClr>
        </a:solidFill>
      </dgm:spPr>
      <dgm:t>
        <a:bodyPr/>
        <a:lstStyle/>
        <a:p>
          <a:pPr algn="just"/>
          <a:r>
            <a:rPr lang="ru-RU" sz="1100" dirty="0" smtClean="0">
              <a:solidFill>
                <a:schemeClr val="tx1"/>
              </a:solidFill>
              <a:latin typeface="Arial" panose="020B0604020202020204" pitchFamily="34" charset="0"/>
              <a:cs typeface="Arial" panose="020B0604020202020204" pitchFamily="34" charset="0"/>
            </a:rPr>
            <a:t>содействие в продвижении  продукции на территории Тюменской области и за ее пределами, в том числе за счет субсидирования части затрат на реализованные органические удобрения с/х производителям Тюменской области</a:t>
          </a:r>
          <a:endParaRPr lang="ru-RU" sz="1100" dirty="0">
            <a:solidFill>
              <a:schemeClr val="tx1"/>
            </a:solidFill>
          </a:endParaRPr>
        </a:p>
      </dgm:t>
    </dgm:pt>
    <dgm:pt modelId="{B53312FC-70C1-494E-A51E-A5184CC9217D}" type="parTrans" cxnId="{A2C671AD-82F9-470C-A081-22D3307D7FBE}">
      <dgm:prSet/>
      <dgm:spPr/>
      <dgm:t>
        <a:bodyPr/>
        <a:lstStyle/>
        <a:p>
          <a:endParaRPr lang="ru-RU" sz="1200">
            <a:solidFill>
              <a:schemeClr val="tx1"/>
            </a:solidFill>
          </a:endParaRPr>
        </a:p>
      </dgm:t>
    </dgm:pt>
    <dgm:pt modelId="{5278041B-2EC5-4173-A5F8-6E4A3535197B}" type="sibTrans" cxnId="{A2C671AD-82F9-470C-A081-22D3307D7FBE}">
      <dgm:prSet/>
      <dgm:spPr/>
      <dgm:t>
        <a:bodyPr/>
        <a:lstStyle/>
        <a:p>
          <a:endParaRPr lang="ru-RU" sz="1200">
            <a:solidFill>
              <a:schemeClr val="tx1"/>
            </a:solidFill>
          </a:endParaRPr>
        </a:p>
      </dgm:t>
    </dgm:pt>
    <dgm:pt modelId="{6F5593B9-F638-45EA-AAEB-0BAD7CE058AA}">
      <dgm:prSet phldrT="[Текст]" custT="1"/>
      <dgm:spPr>
        <a:solidFill>
          <a:schemeClr val="accent4"/>
        </a:solidFill>
      </dgm:spPr>
      <dgm:t>
        <a:bodyPr/>
        <a:lstStyle/>
        <a:p>
          <a:r>
            <a:rPr lang="ru-RU" sz="1200" b="1" dirty="0" smtClean="0">
              <a:solidFill>
                <a:schemeClr val="tx1"/>
              </a:solidFill>
              <a:latin typeface="Arial" panose="020B0604020202020204" pitchFamily="34" charset="0"/>
              <a:cs typeface="Arial" panose="020B0604020202020204" pitchFamily="34" charset="0"/>
            </a:rPr>
            <a:t>для потребителей органических удобрений </a:t>
          </a:r>
          <a:endParaRPr lang="ru-RU" sz="1200" dirty="0">
            <a:solidFill>
              <a:schemeClr val="tx1"/>
            </a:solidFill>
          </a:endParaRPr>
        </a:p>
      </dgm:t>
    </dgm:pt>
    <dgm:pt modelId="{B22EF9E0-9E92-497F-9AF5-9644FBD4D61B}" type="parTrans" cxnId="{B75A729C-9772-4461-A53F-71D5B18A9F57}">
      <dgm:prSet/>
      <dgm:spPr/>
      <dgm:t>
        <a:bodyPr/>
        <a:lstStyle/>
        <a:p>
          <a:endParaRPr lang="ru-RU" sz="1200">
            <a:solidFill>
              <a:schemeClr val="tx1"/>
            </a:solidFill>
          </a:endParaRPr>
        </a:p>
      </dgm:t>
    </dgm:pt>
    <dgm:pt modelId="{A69BC51E-BCE2-41E6-9EA7-92A20D4823F5}" type="sibTrans" cxnId="{B75A729C-9772-4461-A53F-71D5B18A9F57}">
      <dgm:prSet/>
      <dgm:spPr/>
      <dgm:t>
        <a:bodyPr/>
        <a:lstStyle/>
        <a:p>
          <a:endParaRPr lang="ru-RU" sz="1200">
            <a:solidFill>
              <a:schemeClr val="tx1"/>
            </a:solidFill>
          </a:endParaRPr>
        </a:p>
      </dgm:t>
    </dgm:pt>
    <dgm:pt modelId="{AF72A049-8233-45EA-A938-AAAE41EB94DD}">
      <dgm:prSet phldrT="[Текст]" custT="1"/>
      <dgm:spPr>
        <a:solidFill>
          <a:schemeClr val="accent4"/>
        </a:solidFill>
      </dgm:spPr>
      <dgm:t>
        <a:bodyPr/>
        <a:lstStyle/>
        <a:p>
          <a:pPr algn="just"/>
          <a:r>
            <a:rPr lang="ru-RU" sz="1000" dirty="0" smtClean="0">
              <a:solidFill>
                <a:schemeClr val="tx1"/>
              </a:solidFill>
              <a:latin typeface="Arial" panose="020B0604020202020204" pitchFamily="34" charset="0"/>
              <a:cs typeface="Arial" panose="020B0604020202020204" pitchFamily="34" charset="0"/>
            </a:rPr>
            <a:t>компенсация части затрат на органические удобрения, приобретенные у производителей Тюменской области, а также компенсация части затрат на перевозку органических удобрений от производителя до мест применения (внесения)</a:t>
          </a:r>
          <a:endParaRPr lang="ru-RU" sz="1000" dirty="0">
            <a:solidFill>
              <a:schemeClr val="tx1"/>
            </a:solidFill>
          </a:endParaRPr>
        </a:p>
      </dgm:t>
    </dgm:pt>
    <dgm:pt modelId="{F6F11482-6EB5-4B5C-B303-3B14E803A9BD}" type="parTrans" cxnId="{7F6A7A86-85EE-4728-AFC8-FD95271B5175}">
      <dgm:prSet/>
      <dgm:spPr/>
      <dgm:t>
        <a:bodyPr/>
        <a:lstStyle/>
        <a:p>
          <a:endParaRPr lang="ru-RU" sz="1200">
            <a:solidFill>
              <a:schemeClr val="tx1"/>
            </a:solidFill>
          </a:endParaRPr>
        </a:p>
      </dgm:t>
    </dgm:pt>
    <dgm:pt modelId="{4368921A-5EDE-4087-A214-2EAEA09FBF1D}" type="sibTrans" cxnId="{7F6A7A86-85EE-4728-AFC8-FD95271B5175}">
      <dgm:prSet/>
      <dgm:spPr/>
      <dgm:t>
        <a:bodyPr/>
        <a:lstStyle/>
        <a:p>
          <a:endParaRPr lang="ru-RU" sz="1200">
            <a:solidFill>
              <a:schemeClr val="tx1"/>
            </a:solidFill>
          </a:endParaRPr>
        </a:p>
      </dgm:t>
    </dgm:pt>
    <dgm:pt modelId="{2B53EAE9-831B-4D8F-AA7E-54FF78AF832A}" type="pres">
      <dgm:prSet presAssocID="{BE51F349-C03D-45DF-9A46-924D77113A69}" presName="Name0" presStyleCnt="0">
        <dgm:presLayoutVars>
          <dgm:chPref val="1"/>
          <dgm:dir/>
          <dgm:animOne val="branch"/>
          <dgm:animLvl val="lvl"/>
          <dgm:resizeHandles/>
        </dgm:presLayoutVars>
      </dgm:prSet>
      <dgm:spPr/>
      <dgm:t>
        <a:bodyPr/>
        <a:lstStyle/>
        <a:p>
          <a:endParaRPr lang="ru-RU"/>
        </a:p>
      </dgm:t>
    </dgm:pt>
    <dgm:pt modelId="{9C691553-1FC6-418C-81B2-FA1D8ED916CC}" type="pres">
      <dgm:prSet presAssocID="{F7F21591-3D0F-411D-8740-09729D3A8C83}" presName="vertOne" presStyleCnt="0"/>
      <dgm:spPr/>
    </dgm:pt>
    <dgm:pt modelId="{9FF0A398-BF9A-4157-9FD4-4189FC34C56F}" type="pres">
      <dgm:prSet presAssocID="{F7F21591-3D0F-411D-8740-09729D3A8C83}" presName="txOne" presStyleLbl="node0" presStyleIdx="0" presStyleCnt="1">
        <dgm:presLayoutVars>
          <dgm:chPref val="3"/>
        </dgm:presLayoutVars>
      </dgm:prSet>
      <dgm:spPr/>
      <dgm:t>
        <a:bodyPr/>
        <a:lstStyle/>
        <a:p>
          <a:endParaRPr lang="ru-RU"/>
        </a:p>
      </dgm:t>
    </dgm:pt>
    <dgm:pt modelId="{C799815F-8E0E-4826-9E5E-152DE167228F}" type="pres">
      <dgm:prSet presAssocID="{F7F21591-3D0F-411D-8740-09729D3A8C83}" presName="parTransOne" presStyleCnt="0"/>
      <dgm:spPr/>
    </dgm:pt>
    <dgm:pt modelId="{49B64986-2812-4C5A-B718-BD73B6B10687}" type="pres">
      <dgm:prSet presAssocID="{F7F21591-3D0F-411D-8740-09729D3A8C83}" presName="horzOne" presStyleCnt="0"/>
      <dgm:spPr/>
    </dgm:pt>
    <dgm:pt modelId="{5E46C654-1312-4700-B368-47AAE256BA38}" type="pres">
      <dgm:prSet presAssocID="{501E7FC0-6675-452C-AFBB-562AE3E32B4A}" presName="vertTwo" presStyleCnt="0"/>
      <dgm:spPr/>
    </dgm:pt>
    <dgm:pt modelId="{916516D3-E5A5-44B2-9EA5-BE8CC6CE7142}" type="pres">
      <dgm:prSet presAssocID="{501E7FC0-6675-452C-AFBB-562AE3E32B4A}" presName="txTwo" presStyleLbl="node2" presStyleIdx="0" presStyleCnt="2" custScaleY="42826" custLinFactNeighborY="-55344">
        <dgm:presLayoutVars>
          <dgm:chPref val="3"/>
        </dgm:presLayoutVars>
      </dgm:prSet>
      <dgm:spPr/>
      <dgm:t>
        <a:bodyPr/>
        <a:lstStyle/>
        <a:p>
          <a:endParaRPr lang="ru-RU"/>
        </a:p>
      </dgm:t>
    </dgm:pt>
    <dgm:pt modelId="{014CA5A0-CC90-48E0-95BF-93861B474F39}" type="pres">
      <dgm:prSet presAssocID="{501E7FC0-6675-452C-AFBB-562AE3E32B4A}" presName="parTransTwo" presStyleCnt="0"/>
      <dgm:spPr/>
    </dgm:pt>
    <dgm:pt modelId="{059AD4D6-458C-48B2-8711-3B3783935C2B}" type="pres">
      <dgm:prSet presAssocID="{501E7FC0-6675-452C-AFBB-562AE3E32B4A}" presName="horzTwo" presStyleCnt="0"/>
      <dgm:spPr/>
    </dgm:pt>
    <dgm:pt modelId="{3F4802ED-5D86-452E-A179-41D278AE86A9}" type="pres">
      <dgm:prSet presAssocID="{837E0ECE-26A6-46D7-927A-A1D497FDDFE2}" presName="vertThree" presStyleCnt="0"/>
      <dgm:spPr/>
    </dgm:pt>
    <dgm:pt modelId="{F0087D3F-6D56-486A-B5E0-8EC4A4C94015}" type="pres">
      <dgm:prSet presAssocID="{837E0ECE-26A6-46D7-927A-A1D497FDDFE2}" presName="txThree" presStyleLbl="node3" presStyleIdx="0" presStyleCnt="3" custScaleY="145231" custLinFactNeighborY="-21546">
        <dgm:presLayoutVars>
          <dgm:chPref val="3"/>
        </dgm:presLayoutVars>
      </dgm:prSet>
      <dgm:spPr/>
      <dgm:t>
        <a:bodyPr/>
        <a:lstStyle/>
        <a:p>
          <a:endParaRPr lang="ru-RU"/>
        </a:p>
      </dgm:t>
    </dgm:pt>
    <dgm:pt modelId="{9BB14103-A8D5-4EF2-874C-9F19AD6D0454}" type="pres">
      <dgm:prSet presAssocID="{837E0ECE-26A6-46D7-927A-A1D497FDDFE2}" presName="horzThree" presStyleCnt="0"/>
      <dgm:spPr/>
    </dgm:pt>
    <dgm:pt modelId="{B8B5B256-F1CB-4913-8682-2AF220DFE911}" type="pres">
      <dgm:prSet presAssocID="{EDF37A6B-C841-40F9-8912-AA8FBBECC78C}" presName="sibSpaceThree" presStyleCnt="0"/>
      <dgm:spPr/>
    </dgm:pt>
    <dgm:pt modelId="{A7EFA025-D801-4F4B-B3F0-9D23C66A0724}" type="pres">
      <dgm:prSet presAssocID="{848F394F-2570-44B7-AFA2-3272BB5E91C0}" presName="vertThree" presStyleCnt="0"/>
      <dgm:spPr/>
    </dgm:pt>
    <dgm:pt modelId="{796DA321-3FFC-438A-9D0D-C2B6416070A6}" type="pres">
      <dgm:prSet presAssocID="{848F394F-2570-44B7-AFA2-3272BB5E91C0}" presName="txThree" presStyleLbl="node3" presStyleIdx="1" presStyleCnt="3" custScaleY="145231" custLinFactNeighborY="-21546">
        <dgm:presLayoutVars>
          <dgm:chPref val="3"/>
        </dgm:presLayoutVars>
      </dgm:prSet>
      <dgm:spPr/>
      <dgm:t>
        <a:bodyPr/>
        <a:lstStyle/>
        <a:p>
          <a:endParaRPr lang="ru-RU"/>
        </a:p>
      </dgm:t>
    </dgm:pt>
    <dgm:pt modelId="{834C4DC1-55C1-462C-8CF0-8A260E440659}" type="pres">
      <dgm:prSet presAssocID="{848F394F-2570-44B7-AFA2-3272BB5E91C0}" presName="horzThree" presStyleCnt="0"/>
      <dgm:spPr/>
    </dgm:pt>
    <dgm:pt modelId="{A2253609-3C72-41A0-8E75-5384F0E61F8E}" type="pres">
      <dgm:prSet presAssocID="{99BCDEE3-6E71-430D-BDB1-FBF63FC8FEA0}" presName="sibSpaceTwo" presStyleCnt="0"/>
      <dgm:spPr/>
    </dgm:pt>
    <dgm:pt modelId="{4CE86F87-C699-4817-9F6D-39AA44337460}" type="pres">
      <dgm:prSet presAssocID="{6F5593B9-F638-45EA-AAEB-0BAD7CE058AA}" presName="vertTwo" presStyleCnt="0"/>
      <dgm:spPr/>
    </dgm:pt>
    <dgm:pt modelId="{17796D70-EDB0-4D8F-9A46-A91453CE0F5E}" type="pres">
      <dgm:prSet presAssocID="{6F5593B9-F638-45EA-AAEB-0BAD7CE058AA}" presName="txTwo" presStyleLbl="node2" presStyleIdx="1" presStyleCnt="2" custScaleY="42826" custLinFactNeighborY="-55344">
        <dgm:presLayoutVars>
          <dgm:chPref val="3"/>
        </dgm:presLayoutVars>
      </dgm:prSet>
      <dgm:spPr/>
      <dgm:t>
        <a:bodyPr/>
        <a:lstStyle/>
        <a:p>
          <a:endParaRPr lang="ru-RU"/>
        </a:p>
      </dgm:t>
    </dgm:pt>
    <dgm:pt modelId="{9171A6DF-0A50-4C4D-9052-745F6B50523A}" type="pres">
      <dgm:prSet presAssocID="{6F5593B9-F638-45EA-AAEB-0BAD7CE058AA}" presName="parTransTwo" presStyleCnt="0"/>
      <dgm:spPr/>
    </dgm:pt>
    <dgm:pt modelId="{B34E865B-4F67-4CAB-A061-0B87AF350DF3}" type="pres">
      <dgm:prSet presAssocID="{6F5593B9-F638-45EA-AAEB-0BAD7CE058AA}" presName="horzTwo" presStyleCnt="0"/>
      <dgm:spPr/>
    </dgm:pt>
    <dgm:pt modelId="{A9D81987-4056-4277-A553-E99B80B3458F}" type="pres">
      <dgm:prSet presAssocID="{AF72A049-8233-45EA-A938-AAAE41EB94DD}" presName="vertThree" presStyleCnt="0"/>
      <dgm:spPr/>
    </dgm:pt>
    <dgm:pt modelId="{062EFD2F-F1F8-41E0-A7F1-3025993E71A7}" type="pres">
      <dgm:prSet presAssocID="{AF72A049-8233-45EA-A938-AAAE41EB94DD}" presName="txThree" presStyleLbl="node3" presStyleIdx="2" presStyleCnt="3" custScaleY="145231" custLinFactNeighborY="-21546">
        <dgm:presLayoutVars>
          <dgm:chPref val="3"/>
        </dgm:presLayoutVars>
      </dgm:prSet>
      <dgm:spPr/>
      <dgm:t>
        <a:bodyPr/>
        <a:lstStyle/>
        <a:p>
          <a:endParaRPr lang="ru-RU"/>
        </a:p>
      </dgm:t>
    </dgm:pt>
    <dgm:pt modelId="{8D2313B1-7E56-4175-ADFA-489754549021}" type="pres">
      <dgm:prSet presAssocID="{AF72A049-8233-45EA-A938-AAAE41EB94DD}" presName="horzThree" presStyleCnt="0"/>
      <dgm:spPr/>
    </dgm:pt>
  </dgm:ptLst>
  <dgm:cxnLst>
    <dgm:cxn modelId="{A2C671AD-82F9-470C-A081-22D3307D7FBE}" srcId="{501E7FC0-6675-452C-AFBB-562AE3E32B4A}" destId="{848F394F-2570-44B7-AFA2-3272BB5E91C0}" srcOrd="1" destOrd="0" parTransId="{B53312FC-70C1-494E-A51E-A5184CC9217D}" sibTransId="{5278041B-2EC5-4173-A5F8-6E4A3535197B}"/>
    <dgm:cxn modelId="{D9208573-E712-49D4-BEBE-A58E49A94C01}" type="presOf" srcId="{501E7FC0-6675-452C-AFBB-562AE3E32B4A}" destId="{916516D3-E5A5-44B2-9EA5-BE8CC6CE7142}" srcOrd="0" destOrd="0" presId="urn:microsoft.com/office/officeart/2005/8/layout/hierarchy4"/>
    <dgm:cxn modelId="{EB91DAF0-E54B-44B9-AB73-489B5DC13EB1}" type="presOf" srcId="{837E0ECE-26A6-46D7-927A-A1D497FDDFE2}" destId="{F0087D3F-6D56-486A-B5E0-8EC4A4C94015}" srcOrd="0" destOrd="0" presId="urn:microsoft.com/office/officeart/2005/8/layout/hierarchy4"/>
    <dgm:cxn modelId="{C9B85B52-3745-4E85-B4BD-AC9D2C93170D}" srcId="{BE51F349-C03D-45DF-9A46-924D77113A69}" destId="{F7F21591-3D0F-411D-8740-09729D3A8C83}" srcOrd="0" destOrd="0" parTransId="{D5981B23-9050-4B35-83A4-2038687D0C7A}" sibTransId="{996F661A-B6E7-4F0A-BEE7-C767E0A55E29}"/>
    <dgm:cxn modelId="{F3370144-F15A-4A20-B7B7-D08A5F70EE1D}" type="presOf" srcId="{848F394F-2570-44B7-AFA2-3272BB5E91C0}" destId="{796DA321-3FFC-438A-9D0D-C2B6416070A6}" srcOrd="0" destOrd="0" presId="urn:microsoft.com/office/officeart/2005/8/layout/hierarchy4"/>
    <dgm:cxn modelId="{58539C6B-2A9A-4AFB-B0AD-617C5C9677B7}" type="presOf" srcId="{AF72A049-8233-45EA-A938-AAAE41EB94DD}" destId="{062EFD2F-F1F8-41E0-A7F1-3025993E71A7}" srcOrd="0" destOrd="0" presId="urn:microsoft.com/office/officeart/2005/8/layout/hierarchy4"/>
    <dgm:cxn modelId="{C2E6637E-83FA-45F9-AC23-DEE277A87B32}" type="presOf" srcId="{F7F21591-3D0F-411D-8740-09729D3A8C83}" destId="{9FF0A398-BF9A-4157-9FD4-4189FC34C56F}" srcOrd="0" destOrd="0" presId="urn:microsoft.com/office/officeart/2005/8/layout/hierarchy4"/>
    <dgm:cxn modelId="{530AF0E4-4940-40C5-985B-064916167E57}" srcId="{501E7FC0-6675-452C-AFBB-562AE3E32B4A}" destId="{837E0ECE-26A6-46D7-927A-A1D497FDDFE2}" srcOrd="0" destOrd="0" parTransId="{21EB0CF8-4DF9-4085-BB84-56CB5A8039B8}" sibTransId="{EDF37A6B-C841-40F9-8912-AA8FBBECC78C}"/>
    <dgm:cxn modelId="{B75A729C-9772-4461-A53F-71D5B18A9F57}" srcId="{F7F21591-3D0F-411D-8740-09729D3A8C83}" destId="{6F5593B9-F638-45EA-AAEB-0BAD7CE058AA}" srcOrd="1" destOrd="0" parTransId="{B22EF9E0-9E92-497F-9AF5-9644FBD4D61B}" sibTransId="{A69BC51E-BCE2-41E6-9EA7-92A20D4823F5}"/>
    <dgm:cxn modelId="{7F6A7A86-85EE-4728-AFC8-FD95271B5175}" srcId="{6F5593B9-F638-45EA-AAEB-0BAD7CE058AA}" destId="{AF72A049-8233-45EA-A938-AAAE41EB94DD}" srcOrd="0" destOrd="0" parTransId="{F6F11482-6EB5-4B5C-B303-3B14E803A9BD}" sibTransId="{4368921A-5EDE-4087-A214-2EAEA09FBF1D}"/>
    <dgm:cxn modelId="{05062EB6-B062-4171-B7E1-24C653E9D4DC}" type="presOf" srcId="{6F5593B9-F638-45EA-AAEB-0BAD7CE058AA}" destId="{17796D70-EDB0-4D8F-9A46-A91453CE0F5E}" srcOrd="0" destOrd="0" presId="urn:microsoft.com/office/officeart/2005/8/layout/hierarchy4"/>
    <dgm:cxn modelId="{53F6C067-E1C9-4FDB-AB72-DAD7FE5408F9}" srcId="{F7F21591-3D0F-411D-8740-09729D3A8C83}" destId="{501E7FC0-6675-452C-AFBB-562AE3E32B4A}" srcOrd="0" destOrd="0" parTransId="{ADB07903-8721-4F3E-B815-FAA29DDEF494}" sibTransId="{99BCDEE3-6E71-430D-BDB1-FBF63FC8FEA0}"/>
    <dgm:cxn modelId="{55FE09EF-F707-4181-ABE7-DFDB700A1FF2}" type="presOf" srcId="{BE51F349-C03D-45DF-9A46-924D77113A69}" destId="{2B53EAE9-831B-4D8F-AA7E-54FF78AF832A}" srcOrd="0" destOrd="0" presId="urn:microsoft.com/office/officeart/2005/8/layout/hierarchy4"/>
    <dgm:cxn modelId="{F22F85A6-D84D-4FA6-B81A-6703B70C3F17}" type="presParOf" srcId="{2B53EAE9-831B-4D8F-AA7E-54FF78AF832A}" destId="{9C691553-1FC6-418C-81B2-FA1D8ED916CC}" srcOrd="0" destOrd="0" presId="urn:microsoft.com/office/officeart/2005/8/layout/hierarchy4"/>
    <dgm:cxn modelId="{CB4DACD1-C07D-4733-B4E5-977013BA0A49}" type="presParOf" srcId="{9C691553-1FC6-418C-81B2-FA1D8ED916CC}" destId="{9FF0A398-BF9A-4157-9FD4-4189FC34C56F}" srcOrd="0" destOrd="0" presId="urn:microsoft.com/office/officeart/2005/8/layout/hierarchy4"/>
    <dgm:cxn modelId="{A5391854-15C0-41A5-BC64-2C26E4A75822}" type="presParOf" srcId="{9C691553-1FC6-418C-81B2-FA1D8ED916CC}" destId="{C799815F-8E0E-4826-9E5E-152DE167228F}" srcOrd="1" destOrd="0" presId="urn:microsoft.com/office/officeart/2005/8/layout/hierarchy4"/>
    <dgm:cxn modelId="{7BACF934-9BC5-48B3-91DF-3AE4B510CB5A}" type="presParOf" srcId="{9C691553-1FC6-418C-81B2-FA1D8ED916CC}" destId="{49B64986-2812-4C5A-B718-BD73B6B10687}" srcOrd="2" destOrd="0" presId="urn:microsoft.com/office/officeart/2005/8/layout/hierarchy4"/>
    <dgm:cxn modelId="{84D90861-20D3-4FF4-9818-E36FE42C8B90}" type="presParOf" srcId="{49B64986-2812-4C5A-B718-BD73B6B10687}" destId="{5E46C654-1312-4700-B368-47AAE256BA38}" srcOrd="0" destOrd="0" presId="urn:microsoft.com/office/officeart/2005/8/layout/hierarchy4"/>
    <dgm:cxn modelId="{3A2B7863-9A2E-419A-A5B2-3FC7D613CA81}" type="presParOf" srcId="{5E46C654-1312-4700-B368-47AAE256BA38}" destId="{916516D3-E5A5-44B2-9EA5-BE8CC6CE7142}" srcOrd="0" destOrd="0" presId="urn:microsoft.com/office/officeart/2005/8/layout/hierarchy4"/>
    <dgm:cxn modelId="{1F2886AD-5889-4326-A3E4-AA8C44E867B4}" type="presParOf" srcId="{5E46C654-1312-4700-B368-47AAE256BA38}" destId="{014CA5A0-CC90-48E0-95BF-93861B474F39}" srcOrd="1" destOrd="0" presId="urn:microsoft.com/office/officeart/2005/8/layout/hierarchy4"/>
    <dgm:cxn modelId="{04C79270-4774-421A-84B3-402074BB93D8}" type="presParOf" srcId="{5E46C654-1312-4700-B368-47AAE256BA38}" destId="{059AD4D6-458C-48B2-8711-3B3783935C2B}" srcOrd="2" destOrd="0" presId="urn:microsoft.com/office/officeart/2005/8/layout/hierarchy4"/>
    <dgm:cxn modelId="{DFFD6C0F-2440-4E1E-8EFD-10F66522992E}" type="presParOf" srcId="{059AD4D6-458C-48B2-8711-3B3783935C2B}" destId="{3F4802ED-5D86-452E-A179-41D278AE86A9}" srcOrd="0" destOrd="0" presId="urn:microsoft.com/office/officeart/2005/8/layout/hierarchy4"/>
    <dgm:cxn modelId="{152EA0C5-D1F2-43D1-87F8-E4147E10758D}" type="presParOf" srcId="{3F4802ED-5D86-452E-A179-41D278AE86A9}" destId="{F0087D3F-6D56-486A-B5E0-8EC4A4C94015}" srcOrd="0" destOrd="0" presId="urn:microsoft.com/office/officeart/2005/8/layout/hierarchy4"/>
    <dgm:cxn modelId="{F396CB2A-9332-49B6-9BDE-568E6D15EF8B}" type="presParOf" srcId="{3F4802ED-5D86-452E-A179-41D278AE86A9}" destId="{9BB14103-A8D5-4EF2-874C-9F19AD6D0454}" srcOrd="1" destOrd="0" presId="urn:microsoft.com/office/officeart/2005/8/layout/hierarchy4"/>
    <dgm:cxn modelId="{12719905-F0DB-4AB8-98E6-81D87A6D2F58}" type="presParOf" srcId="{059AD4D6-458C-48B2-8711-3B3783935C2B}" destId="{B8B5B256-F1CB-4913-8682-2AF220DFE911}" srcOrd="1" destOrd="0" presId="urn:microsoft.com/office/officeart/2005/8/layout/hierarchy4"/>
    <dgm:cxn modelId="{1E0667C4-54B4-443A-A9D1-CF5120EF367B}" type="presParOf" srcId="{059AD4D6-458C-48B2-8711-3B3783935C2B}" destId="{A7EFA025-D801-4F4B-B3F0-9D23C66A0724}" srcOrd="2" destOrd="0" presId="urn:microsoft.com/office/officeart/2005/8/layout/hierarchy4"/>
    <dgm:cxn modelId="{EDE2C3E9-52A2-4E15-9551-781298B9380B}" type="presParOf" srcId="{A7EFA025-D801-4F4B-B3F0-9D23C66A0724}" destId="{796DA321-3FFC-438A-9D0D-C2B6416070A6}" srcOrd="0" destOrd="0" presId="urn:microsoft.com/office/officeart/2005/8/layout/hierarchy4"/>
    <dgm:cxn modelId="{589274AA-9A2A-4192-B0CF-562BEECF90D9}" type="presParOf" srcId="{A7EFA025-D801-4F4B-B3F0-9D23C66A0724}" destId="{834C4DC1-55C1-462C-8CF0-8A260E440659}" srcOrd="1" destOrd="0" presId="urn:microsoft.com/office/officeart/2005/8/layout/hierarchy4"/>
    <dgm:cxn modelId="{60796474-36BB-4EC2-B53A-346610EA0321}" type="presParOf" srcId="{49B64986-2812-4C5A-B718-BD73B6B10687}" destId="{A2253609-3C72-41A0-8E75-5384F0E61F8E}" srcOrd="1" destOrd="0" presId="urn:microsoft.com/office/officeart/2005/8/layout/hierarchy4"/>
    <dgm:cxn modelId="{E17A80B9-812C-4E70-98D5-6F1B47BE04DA}" type="presParOf" srcId="{49B64986-2812-4C5A-B718-BD73B6B10687}" destId="{4CE86F87-C699-4817-9F6D-39AA44337460}" srcOrd="2" destOrd="0" presId="urn:microsoft.com/office/officeart/2005/8/layout/hierarchy4"/>
    <dgm:cxn modelId="{76A23100-3E7E-43FA-98FD-0E3839AB9F35}" type="presParOf" srcId="{4CE86F87-C699-4817-9F6D-39AA44337460}" destId="{17796D70-EDB0-4D8F-9A46-A91453CE0F5E}" srcOrd="0" destOrd="0" presId="urn:microsoft.com/office/officeart/2005/8/layout/hierarchy4"/>
    <dgm:cxn modelId="{26A75C35-C919-48C1-BD51-136490D2ED5A}" type="presParOf" srcId="{4CE86F87-C699-4817-9F6D-39AA44337460}" destId="{9171A6DF-0A50-4C4D-9052-745F6B50523A}" srcOrd="1" destOrd="0" presId="urn:microsoft.com/office/officeart/2005/8/layout/hierarchy4"/>
    <dgm:cxn modelId="{9EEFA77F-2617-4728-A932-3E113E58B0A7}" type="presParOf" srcId="{4CE86F87-C699-4817-9F6D-39AA44337460}" destId="{B34E865B-4F67-4CAB-A061-0B87AF350DF3}" srcOrd="2" destOrd="0" presId="urn:microsoft.com/office/officeart/2005/8/layout/hierarchy4"/>
    <dgm:cxn modelId="{9483E4B5-31C4-4677-9D1B-0F73BF030549}" type="presParOf" srcId="{B34E865B-4F67-4CAB-A061-0B87AF350DF3}" destId="{A9D81987-4056-4277-A553-E99B80B3458F}" srcOrd="0" destOrd="0" presId="urn:microsoft.com/office/officeart/2005/8/layout/hierarchy4"/>
    <dgm:cxn modelId="{1BF848BF-E1F4-44CD-AE8D-034E546522FA}" type="presParOf" srcId="{A9D81987-4056-4277-A553-E99B80B3458F}" destId="{062EFD2F-F1F8-41E0-A7F1-3025993E71A7}" srcOrd="0" destOrd="0" presId="urn:microsoft.com/office/officeart/2005/8/layout/hierarchy4"/>
    <dgm:cxn modelId="{865D80CD-5906-4DD4-A220-D8EA5275AD9A}" type="presParOf" srcId="{A9D81987-4056-4277-A553-E99B80B3458F}" destId="{8D2313B1-7E56-4175-ADFA-489754549021}"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CAF7E7-EAC2-4CF0-80A9-8350881F54EF}" type="doc">
      <dgm:prSet loTypeId="urn:microsoft.com/office/officeart/2005/8/layout/balance1" loCatId="relationship" qsTypeId="urn:microsoft.com/office/officeart/2005/8/quickstyle/simple1" qsCatId="simple" csTypeId="urn:microsoft.com/office/officeart/2005/8/colors/accent0_1" csCatId="mainScheme" phldr="1"/>
      <dgm:spPr/>
      <dgm:t>
        <a:bodyPr/>
        <a:lstStyle/>
        <a:p>
          <a:endParaRPr lang="ru-RU"/>
        </a:p>
      </dgm:t>
    </dgm:pt>
    <dgm:pt modelId="{2CABDCBA-CA3D-4A1E-9EA0-3B51CD4A6D6A}">
      <dgm:prSet phldrT="[Текст]" custT="1"/>
      <dgm:spPr>
        <a:solidFill>
          <a:srgbClr val="FF0066">
            <a:alpha val="89804"/>
          </a:srgbClr>
        </a:solidFill>
      </dgm:spPr>
      <dgm:t>
        <a:bodyPr/>
        <a:lstStyle/>
        <a:p>
          <a:r>
            <a:rPr lang="ru-RU" sz="1200" b="1" dirty="0" smtClean="0">
              <a:latin typeface="Arial" panose="020B0604020202020204" pitchFamily="34" charset="0"/>
              <a:cs typeface="Arial" panose="020B0604020202020204" pitchFamily="34" charset="0"/>
            </a:rPr>
            <a:t>как отход от основной деятельности</a:t>
          </a:r>
          <a:endParaRPr lang="ru-RU" sz="1200" b="1" dirty="0">
            <a:latin typeface="Arial" panose="020B0604020202020204" pitchFamily="34" charset="0"/>
            <a:cs typeface="Arial" panose="020B0604020202020204" pitchFamily="34" charset="0"/>
          </a:endParaRPr>
        </a:p>
      </dgm:t>
    </dgm:pt>
    <dgm:pt modelId="{695C80C2-6829-4766-AF57-0EBB2D45CD96}" type="parTrans" cxnId="{A9CCB823-6F91-4A63-8601-B85D30C3721F}">
      <dgm:prSet/>
      <dgm:spPr/>
      <dgm:t>
        <a:bodyPr/>
        <a:lstStyle/>
        <a:p>
          <a:endParaRPr lang="ru-RU" sz="1200">
            <a:latin typeface="Arial" panose="020B0604020202020204" pitchFamily="34" charset="0"/>
            <a:cs typeface="Arial" panose="020B0604020202020204" pitchFamily="34" charset="0"/>
          </a:endParaRPr>
        </a:p>
      </dgm:t>
    </dgm:pt>
    <dgm:pt modelId="{E0F711C2-CB8F-4043-92B6-1ABDD40C44F2}" type="sibTrans" cxnId="{A9CCB823-6F91-4A63-8601-B85D30C3721F}">
      <dgm:prSet/>
      <dgm:spPr/>
      <dgm:t>
        <a:bodyPr/>
        <a:lstStyle/>
        <a:p>
          <a:endParaRPr lang="ru-RU" sz="1200">
            <a:latin typeface="Arial" panose="020B0604020202020204" pitchFamily="34" charset="0"/>
            <a:cs typeface="Arial" panose="020B0604020202020204" pitchFamily="34" charset="0"/>
          </a:endParaRPr>
        </a:p>
      </dgm:t>
    </dgm:pt>
    <dgm:pt modelId="{603D188D-0C27-47B6-8CDF-43733EB49E95}">
      <dgm:prSet phldrT="[Текст]" custT="1"/>
      <dgm:spPr>
        <a:solidFill>
          <a:srgbClr val="92D050">
            <a:alpha val="90000"/>
          </a:srgbClr>
        </a:solidFill>
      </dgm:spPr>
      <dgm:t>
        <a:bodyPr/>
        <a:lstStyle/>
        <a:p>
          <a:r>
            <a:rPr lang="ru-RU" sz="1200" b="1" dirty="0" smtClean="0">
              <a:latin typeface="Arial" panose="020B0604020202020204" pitchFamily="34" charset="0"/>
              <a:cs typeface="Arial" panose="020B0604020202020204" pitchFamily="34" charset="0"/>
            </a:rPr>
            <a:t>как сырье для органических удобрений</a:t>
          </a:r>
          <a:endParaRPr lang="ru-RU" sz="1200" b="1" dirty="0">
            <a:latin typeface="Arial" panose="020B0604020202020204" pitchFamily="34" charset="0"/>
            <a:cs typeface="Arial" panose="020B0604020202020204" pitchFamily="34" charset="0"/>
          </a:endParaRPr>
        </a:p>
      </dgm:t>
    </dgm:pt>
    <dgm:pt modelId="{AD4EDFE1-259C-439C-A3F9-DE14C5A59D6B}" type="parTrans" cxnId="{0F97D5A5-545B-436F-AC80-A6BB41916C78}">
      <dgm:prSet/>
      <dgm:spPr/>
      <dgm:t>
        <a:bodyPr/>
        <a:lstStyle/>
        <a:p>
          <a:endParaRPr lang="ru-RU" sz="1200">
            <a:latin typeface="Arial" panose="020B0604020202020204" pitchFamily="34" charset="0"/>
            <a:cs typeface="Arial" panose="020B0604020202020204" pitchFamily="34" charset="0"/>
          </a:endParaRPr>
        </a:p>
      </dgm:t>
    </dgm:pt>
    <dgm:pt modelId="{B0E55E6B-F71F-48BC-80A2-9038744EBE61}" type="sibTrans" cxnId="{0F97D5A5-545B-436F-AC80-A6BB41916C78}">
      <dgm:prSet/>
      <dgm:spPr/>
      <dgm:t>
        <a:bodyPr/>
        <a:lstStyle/>
        <a:p>
          <a:endParaRPr lang="ru-RU" sz="1200">
            <a:latin typeface="Arial" panose="020B0604020202020204" pitchFamily="34" charset="0"/>
            <a:cs typeface="Arial" panose="020B0604020202020204" pitchFamily="34" charset="0"/>
          </a:endParaRPr>
        </a:p>
      </dgm:t>
    </dgm:pt>
    <dgm:pt modelId="{4D7CC059-E181-475B-8B20-58E1F23A7D40}">
      <dgm:prSet phldrT="[Текст]" custT="1"/>
      <dgm:spPr/>
      <dgm:t>
        <a:bodyPr/>
        <a:lstStyle/>
        <a:p>
          <a:endParaRPr lang="ru-RU"/>
        </a:p>
      </dgm:t>
    </dgm:pt>
    <dgm:pt modelId="{C07DA18D-5D0B-4144-A393-DB27AFEF6B4F}" type="parTrans" cxnId="{DD9A396D-6239-471A-B737-3332706E5ED3}">
      <dgm:prSet/>
      <dgm:spPr/>
      <dgm:t>
        <a:bodyPr/>
        <a:lstStyle/>
        <a:p>
          <a:endParaRPr lang="ru-RU" sz="1200">
            <a:latin typeface="Arial" panose="020B0604020202020204" pitchFamily="34" charset="0"/>
            <a:cs typeface="Arial" panose="020B0604020202020204" pitchFamily="34" charset="0"/>
          </a:endParaRPr>
        </a:p>
      </dgm:t>
    </dgm:pt>
    <dgm:pt modelId="{4F0AA80D-5B16-4B2E-86D8-21D6919DCEE4}" type="sibTrans" cxnId="{DD9A396D-6239-471A-B737-3332706E5ED3}">
      <dgm:prSet/>
      <dgm:spPr/>
      <dgm:t>
        <a:bodyPr/>
        <a:lstStyle/>
        <a:p>
          <a:endParaRPr lang="ru-RU" sz="1200">
            <a:latin typeface="Arial" panose="020B0604020202020204" pitchFamily="34" charset="0"/>
            <a:cs typeface="Arial" panose="020B0604020202020204" pitchFamily="34" charset="0"/>
          </a:endParaRPr>
        </a:p>
      </dgm:t>
    </dgm:pt>
    <dgm:pt modelId="{A045C9C9-A980-4195-845E-1DED8C35D222}">
      <dgm:prSet phldrT="[Текст]" custT="1"/>
      <dgm:spPr/>
      <dgm:t>
        <a:bodyPr/>
        <a:lstStyle/>
        <a:p>
          <a:endParaRPr lang="ru-RU"/>
        </a:p>
      </dgm:t>
    </dgm:pt>
    <dgm:pt modelId="{64E57FFD-2154-4A76-9E08-A483E4E2253F}" type="parTrans" cxnId="{4852F722-7E53-4C37-90DB-52A69D392037}">
      <dgm:prSet/>
      <dgm:spPr/>
      <dgm:t>
        <a:bodyPr/>
        <a:lstStyle/>
        <a:p>
          <a:endParaRPr lang="ru-RU" sz="1200">
            <a:latin typeface="Arial" panose="020B0604020202020204" pitchFamily="34" charset="0"/>
            <a:cs typeface="Arial" panose="020B0604020202020204" pitchFamily="34" charset="0"/>
          </a:endParaRPr>
        </a:p>
      </dgm:t>
    </dgm:pt>
    <dgm:pt modelId="{9A75FB02-34DF-4EB2-ABE9-CF4B947C269C}" type="sibTrans" cxnId="{4852F722-7E53-4C37-90DB-52A69D392037}">
      <dgm:prSet/>
      <dgm:spPr/>
      <dgm:t>
        <a:bodyPr/>
        <a:lstStyle/>
        <a:p>
          <a:endParaRPr lang="ru-RU" sz="1200">
            <a:latin typeface="Arial" panose="020B0604020202020204" pitchFamily="34" charset="0"/>
            <a:cs typeface="Arial" panose="020B0604020202020204" pitchFamily="34" charset="0"/>
          </a:endParaRPr>
        </a:p>
      </dgm:t>
    </dgm:pt>
    <dgm:pt modelId="{4BC5DD64-EBD8-4B5B-82C4-42B423060DC2}">
      <dgm:prSet phldrT="[Текст]" custT="1"/>
      <dgm:spPr/>
      <dgm:t>
        <a:bodyPr/>
        <a:lstStyle/>
        <a:p>
          <a:endParaRPr lang="ru-RU"/>
        </a:p>
      </dgm:t>
    </dgm:pt>
    <dgm:pt modelId="{80BB9314-E024-4AC5-8250-089282DC0C45}" type="parTrans" cxnId="{27287107-7AB5-4B9D-9817-46BB56DC4CE3}">
      <dgm:prSet/>
      <dgm:spPr/>
      <dgm:t>
        <a:bodyPr/>
        <a:lstStyle/>
        <a:p>
          <a:endParaRPr lang="ru-RU" sz="1200">
            <a:latin typeface="Arial" panose="020B0604020202020204" pitchFamily="34" charset="0"/>
            <a:cs typeface="Arial" panose="020B0604020202020204" pitchFamily="34" charset="0"/>
          </a:endParaRPr>
        </a:p>
      </dgm:t>
    </dgm:pt>
    <dgm:pt modelId="{5191B1C0-2F85-44C4-87FC-68041EE92A3B}" type="sibTrans" cxnId="{27287107-7AB5-4B9D-9817-46BB56DC4CE3}">
      <dgm:prSet/>
      <dgm:spPr/>
      <dgm:t>
        <a:bodyPr/>
        <a:lstStyle/>
        <a:p>
          <a:endParaRPr lang="ru-RU" sz="1200">
            <a:latin typeface="Arial" panose="020B0604020202020204" pitchFamily="34" charset="0"/>
            <a:cs typeface="Arial" panose="020B0604020202020204" pitchFamily="34" charset="0"/>
          </a:endParaRPr>
        </a:p>
      </dgm:t>
    </dgm:pt>
    <dgm:pt modelId="{7F725377-73F4-4DE0-AA87-DD4B6DEC717D}">
      <dgm:prSet custT="1"/>
      <dgm:spPr/>
      <dgm:t>
        <a:bodyPr/>
        <a:lstStyle/>
        <a:p>
          <a:endParaRPr lang="ru-RU"/>
        </a:p>
      </dgm:t>
    </dgm:pt>
    <dgm:pt modelId="{2EB905D9-4F33-4704-B264-5B3A6D42071B}" type="parTrans" cxnId="{D178A6FA-87C4-43E4-B1CB-A00330E74DF8}">
      <dgm:prSet/>
      <dgm:spPr/>
      <dgm:t>
        <a:bodyPr/>
        <a:lstStyle/>
        <a:p>
          <a:endParaRPr lang="ru-RU" sz="1200">
            <a:latin typeface="Arial" panose="020B0604020202020204" pitchFamily="34" charset="0"/>
            <a:cs typeface="Arial" panose="020B0604020202020204" pitchFamily="34" charset="0"/>
          </a:endParaRPr>
        </a:p>
      </dgm:t>
    </dgm:pt>
    <dgm:pt modelId="{973D8A37-ED2C-40C9-A82F-15F3FD9F9B57}" type="sibTrans" cxnId="{D178A6FA-87C4-43E4-B1CB-A00330E74DF8}">
      <dgm:prSet/>
      <dgm:spPr/>
      <dgm:t>
        <a:bodyPr/>
        <a:lstStyle/>
        <a:p>
          <a:endParaRPr lang="ru-RU" sz="1200">
            <a:latin typeface="Arial" panose="020B0604020202020204" pitchFamily="34" charset="0"/>
            <a:cs typeface="Arial" panose="020B0604020202020204" pitchFamily="34" charset="0"/>
          </a:endParaRPr>
        </a:p>
      </dgm:t>
    </dgm:pt>
    <dgm:pt modelId="{37D6C076-1FA3-4BEF-8340-422C17B704CA}">
      <dgm:prSet custT="1"/>
      <dgm:spPr/>
      <dgm:t>
        <a:bodyPr/>
        <a:lstStyle/>
        <a:p>
          <a:r>
            <a:rPr lang="ru-RU" sz="1200" dirty="0" smtClean="0">
              <a:latin typeface="Arial" panose="020B0604020202020204" pitchFamily="34" charset="0"/>
              <a:cs typeface="Arial" panose="020B0604020202020204" pitchFamily="34" charset="0"/>
            </a:rPr>
            <a:t>Повышение плодородия почвы</a:t>
          </a:r>
          <a:endParaRPr lang="ru-RU" sz="1200" dirty="0">
            <a:latin typeface="Arial" panose="020B0604020202020204" pitchFamily="34" charset="0"/>
            <a:cs typeface="Arial" panose="020B0604020202020204" pitchFamily="34" charset="0"/>
          </a:endParaRPr>
        </a:p>
      </dgm:t>
    </dgm:pt>
    <dgm:pt modelId="{A713B05C-696A-4B5F-B568-C3E47B0A8FA5}" type="parTrans" cxnId="{BED0B5A6-8652-41DA-8624-EC54273332DD}">
      <dgm:prSet/>
      <dgm:spPr/>
      <dgm:t>
        <a:bodyPr/>
        <a:lstStyle/>
        <a:p>
          <a:endParaRPr lang="ru-RU" sz="1200">
            <a:latin typeface="Arial" panose="020B0604020202020204" pitchFamily="34" charset="0"/>
            <a:cs typeface="Arial" panose="020B0604020202020204" pitchFamily="34" charset="0"/>
          </a:endParaRPr>
        </a:p>
      </dgm:t>
    </dgm:pt>
    <dgm:pt modelId="{82BF5494-3786-4E55-BA3D-F1FAE2164753}" type="sibTrans" cxnId="{BED0B5A6-8652-41DA-8624-EC54273332DD}">
      <dgm:prSet/>
      <dgm:spPr/>
      <dgm:t>
        <a:bodyPr/>
        <a:lstStyle/>
        <a:p>
          <a:endParaRPr lang="ru-RU" sz="1200">
            <a:latin typeface="Arial" panose="020B0604020202020204" pitchFamily="34" charset="0"/>
            <a:cs typeface="Arial" panose="020B0604020202020204" pitchFamily="34" charset="0"/>
          </a:endParaRPr>
        </a:p>
      </dgm:t>
    </dgm:pt>
    <dgm:pt modelId="{38E52A41-94C5-4255-9A54-5D15E4DEA42D}">
      <dgm:prSet custT="1"/>
      <dgm:spPr/>
      <dgm:t>
        <a:bodyPr/>
        <a:lstStyle/>
        <a:p>
          <a:r>
            <a:rPr lang="ru-RU" sz="1200" dirty="0" smtClean="0">
              <a:latin typeface="Arial" panose="020B0604020202020204" pitchFamily="34" charset="0"/>
              <a:cs typeface="Arial" panose="020B0604020202020204" pitchFamily="34" charset="0"/>
            </a:rPr>
            <a:t>Токсичность и вред окружающей среде</a:t>
          </a:r>
          <a:endParaRPr lang="ru-RU" sz="1200" dirty="0">
            <a:latin typeface="Arial" panose="020B0604020202020204" pitchFamily="34" charset="0"/>
            <a:cs typeface="Arial" panose="020B0604020202020204" pitchFamily="34" charset="0"/>
          </a:endParaRPr>
        </a:p>
      </dgm:t>
    </dgm:pt>
    <dgm:pt modelId="{3233BD7B-B83E-4FFB-B7FA-D077B8C125E9}" type="parTrans" cxnId="{C835F70B-724D-43D0-9502-C20A420CC1BC}">
      <dgm:prSet/>
      <dgm:spPr/>
      <dgm:t>
        <a:bodyPr/>
        <a:lstStyle/>
        <a:p>
          <a:endParaRPr lang="ru-RU" sz="1200">
            <a:latin typeface="Arial" panose="020B0604020202020204" pitchFamily="34" charset="0"/>
            <a:cs typeface="Arial" panose="020B0604020202020204" pitchFamily="34" charset="0"/>
          </a:endParaRPr>
        </a:p>
      </dgm:t>
    </dgm:pt>
    <dgm:pt modelId="{47D1D32C-CA5F-43DA-B6D5-49BA590E3DCF}" type="sibTrans" cxnId="{C835F70B-724D-43D0-9502-C20A420CC1BC}">
      <dgm:prSet/>
      <dgm:spPr/>
      <dgm:t>
        <a:bodyPr/>
        <a:lstStyle/>
        <a:p>
          <a:endParaRPr lang="ru-RU" sz="1200">
            <a:latin typeface="Arial" panose="020B0604020202020204" pitchFamily="34" charset="0"/>
            <a:cs typeface="Arial" panose="020B0604020202020204" pitchFamily="34" charset="0"/>
          </a:endParaRPr>
        </a:p>
      </dgm:t>
    </dgm:pt>
    <dgm:pt modelId="{718B7DFB-821F-495A-A24A-46AA388EF51A}">
      <dgm:prSet custT="1"/>
      <dgm:spPr/>
      <dgm:t>
        <a:bodyPr/>
        <a:lstStyle/>
        <a:p>
          <a:r>
            <a:rPr lang="ru-RU" sz="1200" dirty="0" smtClean="0">
              <a:latin typeface="Arial" panose="020B0604020202020204" pitchFamily="34" charset="0"/>
              <a:cs typeface="Arial" panose="020B0604020202020204" pitchFamily="34" charset="0"/>
            </a:rPr>
            <a:t>Штрафы надзорных органов</a:t>
          </a:r>
          <a:endParaRPr lang="ru-RU" sz="1200" dirty="0">
            <a:latin typeface="Arial" panose="020B0604020202020204" pitchFamily="34" charset="0"/>
            <a:cs typeface="Arial" panose="020B0604020202020204" pitchFamily="34" charset="0"/>
          </a:endParaRPr>
        </a:p>
      </dgm:t>
    </dgm:pt>
    <dgm:pt modelId="{99D11C25-E02B-4FB6-A903-8AAF17838581}" type="parTrans" cxnId="{121778EB-7E3D-426A-992A-FC7CB4149EA5}">
      <dgm:prSet/>
      <dgm:spPr/>
      <dgm:t>
        <a:bodyPr/>
        <a:lstStyle/>
        <a:p>
          <a:endParaRPr lang="ru-RU" sz="1200">
            <a:latin typeface="Arial" panose="020B0604020202020204" pitchFamily="34" charset="0"/>
            <a:cs typeface="Arial" panose="020B0604020202020204" pitchFamily="34" charset="0"/>
          </a:endParaRPr>
        </a:p>
      </dgm:t>
    </dgm:pt>
    <dgm:pt modelId="{55E8148D-44FF-4CFB-93E9-B3497D182541}" type="sibTrans" cxnId="{121778EB-7E3D-426A-992A-FC7CB4149EA5}">
      <dgm:prSet/>
      <dgm:spPr/>
      <dgm:t>
        <a:bodyPr/>
        <a:lstStyle/>
        <a:p>
          <a:endParaRPr lang="ru-RU" sz="1200">
            <a:latin typeface="Arial" panose="020B0604020202020204" pitchFamily="34" charset="0"/>
            <a:cs typeface="Arial" panose="020B0604020202020204" pitchFamily="34" charset="0"/>
          </a:endParaRPr>
        </a:p>
      </dgm:t>
    </dgm:pt>
    <dgm:pt modelId="{E284A53A-0F22-4E30-965E-5F8665AD3138}">
      <dgm:prSet custT="1"/>
      <dgm:spPr/>
      <dgm:t>
        <a:bodyPr/>
        <a:lstStyle/>
        <a:p>
          <a:r>
            <a:rPr lang="ru-RU" sz="1200" dirty="0" smtClean="0">
              <a:latin typeface="Arial" panose="020B0604020202020204" pitchFamily="34" charset="0"/>
              <a:cs typeface="Arial" panose="020B0604020202020204" pitchFamily="34" charset="0"/>
            </a:rPr>
            <a:t>Развитие органического земледелия </a:t>
          </a:r>
          <a:endParaRPr lang="ru-RU" sz="1200" dirty="0">
            <a:latin typeface="Arial" panose="020B0604020202020204" pitchFamily="34" charset="0"/>
            <a:cs typeface="Arial" panose="020B0604020202020204" pitchFamily="34" charset="0"/>
          </a:endParaRPr>
        </a:p>
      </dgm:t>
    </dgm:pt>
    <dgm:pt modelId="{679E48B5-AA00-4272-BA6B-3742C5D2DB45}" type="parTrans" cxnId="{2138CDAF-1F60-4D65-B4EC-AF1495542308}">
      <dgm:prSet/>
      <dgm:spPr/>
      <dgm:t>
        <a:bodyPr/>
        <a:lstStyle/>
        <a:p>
          <a:endParaRPr lang="ru-RU" sz="1200">
            <a:latin typeface="Arial" panose="020B0604020202020204" pitchFamily="34" charset="0"/>
            <a:cs typeface="Arial" panose="020B0604020202020204" pitchFamily="34" charset="0"/>
          </a:endParaRPr>
        </a:p>
      </dgm:t>
    </dgm:pt>
    <dgm:pt modelId="{D8A2D8B0-A4EE-4979-919D-9C8DD7A975B7}" type="sibTrans" cxnId="{2138CDAF-1F60-4D65-B4EC-AF1495542308}">
      <dgm:prSet/>
      <dgm:spPr/>
      <dgm:t>
        <a:bodyPr/>
        <a:lstStyle/>
        <a:p>
          <a:endParaRPr lang="ru-RU" sz="1200">
            <a:latin typeface="Arial" panose="020B0604020202020204" pitchFamily="34" charset="0"/>
            <a:cs typeface="Arial" panose="020B0604020202020204" pitchFamily="34" charset="0"/>
          </a:endParaRPr>
        </a:p>
      </dgm:t>
    </dgm:pt>
    <dgm:pt modelId="{C24A9695-C9D3-4D99-8B62-26FDF66CBA7A}">
      <dgm:prSet custT="1"/>
      <dgm:spPr/>
      <dgm:t>
        <a:bodyPr/>
        <a:lstStyle/>
        <a:p>
          <a:r>
            <a:rPr lang="ru-RU" sz="1200" dirty="0" smtClean="0">
              <a:latin typeface="Arial" panose="020B0604020202020204" pitchFamily="34" charset="0"/>
              <a:cs typeface="Arial" panose="020B0604020202020204" pitchFamily="34" charset="0"/>
            </a:rPr>
            <a:t>Птичий помет – лучшее из орг. удобрений </a:t>
          </a:r>
          <a:endParaRPr lang="ru-RU" sz="1200" dirty="0">
            <a:latin typeface="Arial" panose="020B0604020202020204" pitchFamily="34" charset="0"/>
            <a:cs typeface="Arial" panose="020B0604020202020204" pitchFamily="34" charset="0"/>
          </a:endParaRPr>
        </a:p>
      </dgm:t>
    </dgm:pt>
    <dgm:pt modelId="{58211CD3-9018-4695-BBFE-C54948FBF272}" type="parTrans" cxnId="{78F8E8E9-B4AE-4DA7-898E-11F024E8B506}">
      <dgm:prSet/>
      <dgm:spPr/>
      <dgm:t>
        <a:bodyPr/>
        <a:lstStyle/>
        <a:p>
          <a:endParaRPr lang="ru-RU" sz="1200">
            <a:latin typeface="Arial" panose="020B0604020202020204" pitchFamily="34" charset="0"/>
            <a:cs typeface="Arial" panose="020B0604020202020204" pitchFamily="34" charset="0"/>
          </a:endParaRPr>
        </a:p>
      </dgm:t>
    </dgm:pt>
    <dgm:pt modelId="{858BE725-88E5-40B8-A6C2-E59860475701}" type="sibTrans" cxnId="{78F8E8E9-B4AE-4DA7-898E-11F024E8B506}">
      <dgm:prSet/>
      <dgm:spPr/>
      <dgm:t>
        <a:bodyPr/>
        <a:lstStyle/>
        <a:p>
          <a:endParaRPr lang="ru-RU" sz="1200">
            <a:latin typeface="Arial" panose="020B0604020202020204" pitchFamily="34" charset="0"/>
            <a:cs typeface="Arial" panose="020B0604020202020204" pitchFamily="34" charset="0"/>
          </a:endParaRPr>
        </a:p>
      </dgm:t>
    </dgm:pt>
    <dgm:pt modelId="{024A5C53-D3EA-48A2-9BF0-15B1E63693F4}">
      <dgm:prSet custT="1"/>
      <dgm:spPr/>
      <dgm:t>
        <a:bodyPr/>
        <a:lstStyle/>
        <a:p>
          <a:r>
            <a:rPr lang="ru-RU" sz="1200" dirty="0" smtClean="0">
              <a:latin typeface="Arial" panose="020B0604020202020204" pitchFamily="34" charset="0"/>
              <a:cs typeface="Arial" panose="020B0604020202020204" pitchFamily="34" charset="0"/>
            </a:rPr>
            <a:t>Плата за размещение отхода</a:t>
          </a:r>
          <a:endParaRPr lang="ru-RU" sz="1200" dirty="0">
            <a:latin typeface="Arial" panose="020B0604020202020204" pitchFamily="34" charset="0"/>
            <a:cs typeface="Arial" panose="020B0604020202020204" pitchFamily="34" charset="0"/>
          </a:endParaRPr>
        </a:p>
      </dgm:t>
    </dgm:pt>
    <dgm:pt modelId="{0AFA449D-FD45-41F2-9B52-3CFF5BB39CEB}" type="parTrans" cxnId="{79752960-74BE-4ECC-8E04-1C7B099757A5}">
      <dgm:prSet/>
      <dgm:spPr/>
      <dgm:t>
        <a:bodyPr/>
        <a:lstStyle/>
        <a:p>
          <a:endParaRPr lang="ru-RU" sz="1200">
            <a:latin typeface="Arial" panose="020B0604020202020204" pitchFamily="34" charset="0"/>
            <a:cs typeface="Arial" panose="020B0604020202020204" pitchFamily="34" charset="0"/>
          </a:endParaRPr>
        </a:p>
      </dgm:t>
    </dgm:pt>
    <dgm:pt modelId="{E011C234-281B-4F8A-B702-AC3E19868C58}" type="sibTrans" cxnId="{79752960-74BE-4ECC-8E04-1C7B099757A5}">
      <dgm:prSet/>
      <dgm:spPr/>
      <dgm:t>
        <a:bodyPr/>
        <a:lstStyle/>
        <a:p>
          <a:endParaRPr lang="ru-RU" sz="1200">
            <a:latin typeface="Arial" panose="020B0604020202020204" pitchFamily="34" charset="0"/>
            <a:cs typeface="Arial" panose="020B0604020202020204" pitchFamily="34" charset="0"/>
          </a:endParaRPr>
        </a:p>
      </dgm:t>
    </dgm:pt>
    <dgm:pt modelId="{1F206D1D-3299-4381-82E2-F6DD4A5FDF44}">
      <dgm:prSet custT="1"/>
      <dgm:spPr/>
      <dgm:t>
        <a:bodyPr/>
        <a:lstStyle/>
        <a:p>
          <a:pPr>
            <a:lnSpc>
              <a:spcPct val="100000"/>
            </a:lnSpc>
            <a:spcAft>
              <a:spcPts val="0"/>
            </a:spcAft>
          </a:pPr>
          <a:r>
            <a:rPr lang="ru-RU" sz="1200" dirty="0" smtClean="0">
              <a:latin typeface="Arial" panose="020B0604020202020204" pitchFamily="34" charset="0"/>
              <a:cs typeface="Arial" panose="020B0604020202020204" pitchFamily="34" charset="0"/>
            </a:rPr>
            <a:t>Безотходное производство, </a:t>
          </a:r>
        </a:p>
        <a:p>
          <a:pPr>
            <a:lnSpc>
              <a:spcPct val="100000"/>
            </a:lnSpc>
            <a:spcAft>
              <a:spcPts val="0"/>
            </a:spcAft>
          </a:pPr>
          <a:r>
            <a:rPr lang="ru-RU" sz="1200" dirty="0" smtClean="0">
              <a:latin typeface="Arial" panose="020B0604020202020204" pitchFamily="34" charset="0"/>
              <a:cs typeface="Arial" panose="020B0604020202020204" pitchFamily="34" charset="0"/>
            </a:rPr>
            <a:t>доп. доходы</a:t>
          </a:r>
          <a:endParaRPr lang="ru-RU" sz="1200" dirty="0">
            <a:latin typeface="Arial" panose="020B0604020202020204" pitchFamily="34" charset="0"/>
            <a:cs typeface="Arial" panose="020B0604020202020204" pitchFamily="34" charset="0"/>
          </a:endParaRPr>
        </a:p>
      </dgm:t>
    </dgm:pt>
    <dgm:pt modelId="{5DC44F0A-C4A1-415D-9A0E-DF5540FAFBF3}" type="parTrans" cxnId="{372D1E32-258C-48DA-B72D-A39D49504423}">
      <dgm:prSet/>
      <dgm:spPr/>
      <dgm:t>
        <a:bodyPr/>
        <a:lstStyle/>
        <a:p>
          <a:endParaRPr lang="ru-RU" sz="1200">
            <a:latin typeface="Arial" panose="020B0604020202020204" pitchFamily="34" charset="0"/>
            <a:cs typeface="Arial" panose="020B0604020202020204" pitchFamily="34" charset="0"/>
          </a:endParaRPr>
        </a:p>
      </dgm:t>
    </dgm:pt>
    <dgm:pt modelId="{46BEFC46-E07B-4DD7-B348-B03DA1456BFE}" type="sibTrans" cxnId="{372D1E32-258C-48DA-B72D-A39D49504423}">
      <dgm:prSet/>
      <dgm:spPr/>
      <dgm:t>
        <a:bodyPr/>
        <a:lstStyle/>
        <a:p>
          <a:endParaRPr lang="ru-RU" sz="1200">
            <a:latin typeface="Arial" panose="020B0604020202020204" pitchFamily="34" charset="0"/>
            <a:cs typeface="Arial" panose="020B0604020202020204" pitchFamily="34" charset="0"/>
          </a:endParaRPr>
        </a:p>
      </dgm:t>
    </dgm:pt>
    <dgm:pt modelId="{4DDF5EC6-9673-4876-99B3-3981F4EAD560}" type="pres">
      <dgm:prSet presAssocID="{2BCAF7E7-EAC2-4CF0-80A9-8350881F54EF}" presName="outerComposite" presStyleCnt="0">
        <dgm:presLayoutVars>
          <dgm:chMax val="2"/>
          <dgm:animLvl val="lvl"/>
          <dgm:resizeHandles val="exact"/>
        </dgm:presLayoutVars>
      </dgm:prSet>
      <dgm:spPr/>
      <dgm:t>
        <a:bodyPr/>
        <a:lstStyle/>
        <a:p>
          <a:endParaRPr lang="ru-RU"/>
        </a:p>
      </dgm:t>
    </dgm:pt>
    <dgm:pt modelId="{BA138912-6952-47C5-8D67-7C501B6EE863}" type="pres">
      <dgm:prSet presAssocID="{2BCAF7E7-EAC2-4CF0-80A9-8350881F54EF}" presName="dummyMaxCanvas" presStyleCnt="0"/>
      <dgm:spPr/>
    </dgm:pt>
    <dgm:pt modelId="{8C933369-6BAD-4D40-AFE6-6179AF034B48}" type="pres">
      <dgm:prSet presAssocID="{2BCAF7E7-EAC2-4CF0-80A9-8350881F54EF}" presName="parentComposite" presStyleCnt="0"/>
      <dgm:spPr/>
    </dgm:pt>
    <dgm:pt modelId="{C8E5FB24-94EF-43E2-BB3A-D8DF738FE00D}" type="pres">
      <dgm:prSet presAssocID="{2BCAF7E7-EAC2-4CF0-80A9-8350881F54EF}" presName="parent1" presStyleLbl="alignAccFollowNode1" presStyleIdx="0" presStyleCnt="4">
        <dgm:presLayoutVars>
          <dgm:chMax val="4"/>
        </dgm:presLayoutVars>
      </dgm:prSet>
      <dgm:spPr/>
      <dgm:t>
        <a:bodyPr/>
        <a:lstStyle/>
        <a:p>
          <a:endParaRPr lang="ru-RU"/>
        </a:p>
      </dgm:t>
    </dgm:pt>
    <dgm:pt modelId="{F0D385B2-F672-45A7-8E1A-6181995883C4}" type="pres">
      <dgm:prSet presAssocID="{2BCAF7E7-EAC2-4CF0-80A9-8350881F54EF}" presName="parent2" presStyleLbl="alignAccFollowNode1" presStyleIdx="1" presStyleCnt="4">
        <dgm:presLayoutVars>
          <dgm:chMax val="4"/>
        </dgm:presLayoutVars>
      </dgm:prSet>
      <dgm:spPr/>
      <dgm:t>
        <a:bodyPr/>
        <a:lstStyle/>
        <a:p>
          <a:endParaRPr lang="ru-RU"/>
        </a:p>
      </dgm:t>
    </dgm:pt>
    <dgm:pt modelId="{5A307706-E908-470A-B055-63A80FFE6EAE}" type="pres">
      <dgm:prSet presAssocID="{2BCAF7E7-EAC2-4CF0-80A9-8350881F54EF}" presName="childrenComposite" presStyleCnt="0"/>
      <dgm:spPr/>
    </dgm:pt>
    <dgm:pt modelId="{13313ABA-E179-4F5E-AC83-8E1281C201C9}" type="pres">
      <dgm:prSet presAssocID="{2BCAF7E7-EAC2-4CF0-80A9-8350881F54EF}" presName="dummyMaxCanvas_ChildArea" presStyleCnt="0"/>
      <dgm:spPr/>
    </dgm:pt>
    <dgm:pt modelId="{4AA7E2A0-6933-4DE4-B221-65B7E4E4F1AC}" type="pres">
      <dgm:prSet presAssocID="{2BCAF7E7-EAC2-4CF0-80A9-8350881F54EF}" presName="fulcrum" presStyleLbl="alignAccFollowNode1" presStyleIdx="2" presStyleCnt="4"/>
      <dgm:spPr/>
    </dgm:pt>
    <dgm:pt modelId="{729BA464-0ED4-4866-81DF-05B6A92933FD}" type="pres">
      <dgm:prSet presAssocID="{2BCAF7E7-EAC2-4CF0-80A9-8350881F54EF}" presName="balance_34" presStyleLbl="alignAccFollowNode1" presStyleIdx="3" presStyleCnt="4">
        <dgm:presLayoutVars>
          <dgm:bulletEnabled val="1"/>
        </dgm:presLayoutVars>
      </dgm:prSet>
      <dgm:spPr/>
    </dgm:pt>
    <dgm:pt modelId="{CE90D793-C9D2-45CB-B830-FC47B002287B}" type="pres">
      <dgm:prSet presAssocID="{2BCAF7E7-EAC2-4CF0-80A9-8350881F54EF}" presName="right_34_1" presStyleLbl="node1" presStyleIdx="0" presStyleCnt="7">
        <dgm:presLayoutVars>
          <dgm:bulletEnabled val="1"/>
        </dgm:presLayoutVars>
      </dgm:prSet>
      <dgm:spPr/>
      <dgm:t>
        <a:bodyPr/>
        <a:lstStyle/>
        <a:p>
          <a:endParaRPr lang="ru-RU"/>
        </a:p>
      </dgm:t>
    </dgm:pt>
    <dgm:pt modelId="{F52B6660-B9D2-44D1-870D-B681AAAEDC22}" type="pres">
      <dgm:prSet presAssocID="{2BCAF7E7-EAC2-4CF0-80A9-8350881F54EF}" presName="right_34_2" presStyleLbl="node1" presStyleIdx="1" presStyleCnt="7">
        <dgm:presLayoutVars>
          <dgm:bulletEnabled val="1"/>
        </dgm:presLayoutVars>
      </dgm:prSet>
      <dgm:spPr/>
      <dgm:t>
        <a:bodyPr/>
        <a:lstStyle/>
        <a:p>
          <a:endParaRPr lang="ru-RU"/>
        </a:p>
      </dgm:t>
    </dgm:pt>
    <dgm:pt modelId="{20EF43D5-AB31-4551-8788-84F34B0489F6}" type="pres">
      <dgm:prSet presAssocID="{2BCAF7E7-EAC2-4CF0-80A9-8350881F54EF}" presName="right_34_3" presStyleLbl="node1" presStyleIdx="2" presStyleCnt="7">
        <dgm:presLayoutVars>
          <dgm:bulletEnabled val="1"/>
        </dgm:presLayoutVars>
      </dgm:prSet>
      <dgm:spPr/>
      <dgm:t>
        <a:bodyPr/>
        <a:lstStyle/>
        <a:p>
          <a:endParaRPr lang="ru-RU"/>
        </a:p>
      </dgm:t>
    </dgm:pt>
    <dgm:pt modelId="{29050E48-137B-4CD0-A44F-508FEFD39B77}" type="pres">
      <dgm:prSet presAssocID="{2BCAF7E7-EAC2-4CF0-80A9-8350881F54EF}" presName="right_34_4" presStyleLbl="node1" presStyleIdx="3" presStyleCnt="7">
        <dgm:presLayoutVars>
          <dgm:bulletEnabled val="1"/>
        </dgm:presLayoutVars>
      </dgm:prSet>
      <dgm:spPr/>
      <dgm:t>
        <a:bodyPr/>
        <a:lstStyle/>
        <a:p>
          <a:endParaRPr lang="ru-RU"/>
        </a:p>
      </dgm:t>
    </dgm:pt>
    <dgm:pt modelId="{023B8B8F-2531-4F67-A27F-4378B3BE0304}" type="pres">
      <dgm:prSet presAssocID="{2BCAF7E7-EAC2-4CF0-80A9-8350881F54EF}" presName="left_34_1" presStyleLbl="node1" presStyleIdx="4" presStyleCnt="7">
        <dgm:presLayoutVars>
          <dgm:bulletEnabled val="1"/>
        </dgm:presLayoutVars>
      </dgm:prSet>
      <dgm:spPr/>
      <dgm:t>
        <a:bodyPr/>
        <a:lstStyle/>
        <a:p>
          <a:endParaRPr lang="ru-RU"/>
        </a:p>
      </dgm:t>
    </dgm:pt>
    <dgm:pt modelId="{548C0F5C-95E3-4949-AFAD-21FFDF7E8C13}" type="pres">
      <dgm:prSet presAssocID="{2BCAF7E7-EAC2-4CF0-80A9-8350881F54EF}" presName="left_34_2" presStyleLbl="node1" presStyleIdx="5" presStyleCnt="7">
        <dgm:presLayoutVars>
          <dgm:bulletEnabled val="1"/>
        </dgm:presLayoutVars>
      </dgm:prSet>
      <dgm:spPr/>
      <dgm:t>
        <a:bodyPr/>
        <a:lstStyle/>
        <a:p>
          <a:endParaRPr lang="ru-RU"/>
        </a:p>
      </dgm:t>
    </dgm:pt>
    <dgm:pt modelId="{5D49DC01-5F9E-4D86-B931-09C7D34EF1C3}" type="pres">
      <dgm:prSet presAssocID="{2BCAF7E7-EAC2-4CF0-80A9-8350881F54EF}" presName="left_34_3" presStyleLbl="node1" presStyleIdx="6" presStyleCnt="7">
        <dgm:presLayoutVars>
          <dgm:bulletEnabled val="1"/>
        </dgm:presLayoutVars>
      </dgm:prSet>
      <dgm:spPr/>
      <dgm:t>
        <a:bodyPr/>
        <a:lstStyle/>
        <a:p>
          <a:endParaRPr lang="ru-RU"/>
        </a:p>
      </dgm:t>
    </dgm:pt>
  </dgm:ptLst>
  <dgm:cxnLst>
    <dgm:cxn modelId="{E90F2777-2525-4FD2-9CC4-70FFE7122DE0}" type="presOf" srcId="{024A5C53-D3EA-48A2-9BF0-15B1E63693F4}" destId="{023B8B8F-2531-4F67-A27F-4378B3BE0304}" srcOrd="0" destOrd="0" presId="urn:microsoft.com/office/officeart/2005/8/layout/balance1"/>
    <dgm:cxn modelId="{150513BA-6D4A-48F7-BC35-8F5EE73BE3C5}" type="presOf" srcId="{2CABDCBA-CA3D-4A1E-9EA0-3B51CD4A6D6A}" destId="{C8E5FB24-94EF-43E2-BB3A-D8DF738FE00D}" srcOrd="0" destOrd="0" presId="urn:microsoft.com/office/officeart/2005/8/layout/balance1"/>
    <dgm:cxn modelId="{DD9A396D-6239-471A-B737-3332706E5ED3}" srcId="{2BCAF7E7-EAC2-4CF0-80A9-8350881F54EF}" destId="{4D7CC059-E181-475B-8B20-58E1F23A7D40}" srcOrd="2" destOrd="0" parTransId="{C07DA18D-5D0B-4144-A393-DB27AFEF6B4F}" sibTransId="{4F0AA80D-5B16-4B2E-86D8-21D6919DCEE4}"/>
    <dgm:cxn modelId="{C7ACA754-13B4-40CB-8975-6919CC7D44ED}" type="presOf" srcId="{C24A9695-C9D3-4D99-8B62-26FDF66CBA7A}" destId="{29050E48-137B-4CD0-A44F-508FEFD39B77}" srcOrd="0" destOrd="0" presId="urn:microsoft.com/office/officeart/2005/8/layout/balance1"/>
    <dgm:cxn modelId="{0F97D5A5-545B-436F-AC80-A6BB41916C78}" srcId="{2BCAF7E7-EAC2-4CF0-80A9-8350881F54EF}" destId="{603D188D-0C27-47B6-8CDF-43733EB49E95}" srcOrd="1" destOrd="0" parTransId="{AD4EDFE1-259C-439C-A3F9-DE14C5A59D6B}" sibTransId="{B0E55E6B-F71F-48BC-80A2-9038744EBE61}"/>
    <dgm:cxn modelId="{366A1944-C9D1-46BD-B91E-CDDCBBBB7B04}" type="presOf" srcId="{1F206D1D-3299-4381-82E2-F6DD4A5FDF44}" destId="{CE90D793-C9D2-45CB-B830-FC47B002287B}" srcOrd="0" destOrd="0" presId="urn:microsoft.com/office/officeart/2005/8/layout/balance1"/>
    <dgm:cxn modelId="{E197A7A6-408C-43DA-B002-AD22DD429DB8}" type="presOf" srcId="{38E52A41-94C5-4255-9A54-5D15E4DEA42D}" destId="{5D49DC01-5F9E-4D86-B931-09C7D34EF1C3}" srcOrd="0" destOrd="0" presId="urn:microsoft.com/office/officeart/2005/8/layout/balance1"/>
    <dgm:cxn modelId="{E642FCC9-4DED-4E60-BF14-2A94A5AB6911}" type="presOf" srcId="{603D188D-0C27-47B6-8CDF-43733EB49E95}" destId="{F0D385B2-F672-45A7-8E1A-6181995883C4}" srcOrd="0" destOrd="0" presId="urn:microsoft.com/office/officeart/2005/8/layout/balance1"/>
    <dgm:cxn modelId="{27287107-7AB5-4B9D-9817-46BB56DC4CE3}" srcId="{2BCAF7E7-EAC2-4CF0-80A9-8350881F54EF}" destId="{4BC5DD64-EBD8-4B5B-82C4-42B423060DC2}" srcOrd="3" destOrd="0" parTransId="{80BB9314-E024-4AC5-8250-089282DC0C45}" sibTransId="{5191B1C0-2F85-44C4-87FC-68041EE92A3B}"/>
    <dgm:cxn modelId="{D178A6FA-87C4-43E4-B1CB-A00330E74DF8}" srcId="{2BCAF7E7-EAC2-4CF0-80A9-8350881F54EF}" destId="{7F725377-73F4-4DE0-AA87-DD4B6DEC717D}" srcOrd="5" destOrd="0" parTransId="{2EB905D9-4F33-4704-B264-5B3A6D42071B}" sibTransId="{973D8A37-ED2C-40C9-A82F-15F3FD9F9B57}"/>
    <dgm:cxn modelId="{78F8E8E9-B4AE-4DA7-898E-11F024E8B506}" srcId="{603D188D-0C27-47B6-8CDF-43733EB49E95}" destId="{C24A9695-C9D3-4D99-8B62-26FDF66CBA7A}" srcOrd="3" destOrd="0" parTransId="{58211CD3-9018-4695-BBFE-C54948FBF272}" sibTransId="{858BE725-88E5-40B8-A6C2-E59860475701}"/>
    <dgm:cxn modelId="{BED0B5A6-8652-41DA-8624-EC54273332DD}" srcId="{603D188D-0C27-47B6-8CDF-43733EB49E95}" destId="{37D6C076-1FA3-4BEF-8340-422C17B704CA}" srcOrd="1" destOrd="0" parTransId="{A713B05C-696A-4B5F-B568-C3E47B0A8FA5}" sibTransId="{82BF5494-3786-4E55-BA3D-F1FAE2164753}"/>
    <dgm:cxn modelId="{C835F70B-724D-43D0-9502-C20A420CC1BC}" srcId="{2CABDCBA-CA3D-4A1E-9EA0-3B51CD4A6D6A}" destId="{38E52A41-94C5-4255-9A54-5D15E4DEA42D}" srcOrd="2" destOrd="0" parTransId="{3233BD7B-B83E-4FFB-B7FA-D077B8C125E9}" sibTransId="{47D1D32C-CA5F-43DA-B6D5-49BA590E3DCF}"/>
    <dgm:cxn modelId="{C543BDA0-70D3-4A87-9D1B-FFB5F5F77A56}" type="presOf" srcId="{E284A53A-0F22-4E30-965E-5F8665AD3138}" destId="{20EF43D5-AB31-4551-8788-84F34B0489F6}" srcOrd="0" destOrd="0" presId="urn:microsoft.com/office/officeart/2005/8/layout/balance1"/>
    <dgm:cxn modelId="{4852F722-7E53-4C37-90DB-52A69D392037}" srcId="{2BCAF7E7-EAC2-4CF0-80A9-8350881F54EF}" destId="{A045C9C9-A980-4195-845E-1DED8C35D222}" srcOrd="4" destOrd="0" parTransId="{64E57FFD-2154-4A76-9E08-A483E4E2253F}" sibTransId="{9A75FB02-34DF-4EB2-ABE9-CF4B947C269C}"/>
    <dgm:cxn modelId="{2138CDAF-1F60-4D65-B4EC-AF1495542308}" srcId="{603D188D-0C27-47B6-8CDF-43733EB49E95}" destId="{E284A53A-0F22-4E30-965E-5F8665AD3138}" srcOrd="2" destOrd="0" parTransId="{679E48B5-AA00-4272-BA6B-3742C5D2DB45}" sibTransId="{D8A2D8B0-A4EE-4979-919D-9C8DD7A975B7}"/>
    <dgm:cxn modelId="{693B8274-7302-4E08-BA75-5E732865A6B7}" type="presOf" srcId="{37D6C076-1FA3-4BEF-8340-422C17B704CA}" destId="{F52B6660-B9D2-44D1-870D-B681AAAEDC22}" srcOrd="0" destOrd="0" presId="urn:microsoft.com/office/officeart/2005/8/layout/balance1"/>
    <dgm:cxn modelId="{121778EB-7E3D-426A-992A-FC7CB4149EA5}" srcId="{2CABDCBA-CA3D-4A1E-9EA0-3B51CD4A6D6A}" destId="{718B7DFB-821F-495A-A24A-46AA388EF51A}" srcOrd="1" destOrd="0" parTransId="{99D11C25-E02B-4FB6-A903-8AAF17838581}" sibTransId="{55E8148D-44FF-4CFB-93E9-B3497D182541}"/>
    <dgm:cxn modelId="{79752960-74BE-4ECC-8E04-1C7B099757A5}" srcId="{2CABDCBA-CA3D-4A1E-9EA0-3B51CD4A6D6A}" destId="{024A5C53-D3EA-48A2-9BF0-15B1E63693F4}" srcOrd="0" destOrd="0" parTransId="{0AFA449D-FD45-41F2-9B52-3CFF5BB39CEB}" sibTransId="{E011C234-281B-4F8A-B702-AC3E19868C58}"/>
    <dgm:cxn modelId="{372D1E32-258C-48DA-B72D-A39D49504423}" srcId="{603D188D-0C27-47B6-8CDF-43733EB49E95}" destId="{1F206D1D-3299-4381-82E2-F6DD4A5FDF44}" srcOrd="0" destOrd="0" parTransId="{5DC44F0A-C4A1-415D-9A0E-DF5540FAFBF3}" sibTransId="{46BEFC46-E07B-4DD7-B348-B03DA1456BFE}"/>
    <dgm:cxn modelId="{5243281C-23FE-4D27-B19E-AC3C3DC3BD70}" type="presOf" srcId="{2BCAF7E7-EAC2-4CF0-80A9-8350881F54EF}" destId="{4DDF5EC6-9673-4876-99B3-3981F4EAD560}" srcOrd="0" destOrd="0" presId="urn:microsoft.com/office/officeart/2005/8/layout/balance1"/>
    <dgm:cxn modelId="{A9CCB823-6F91-4A63-8601-B85D30C3721F}" srcId="{2BCAF7E7-EAC2-4CF0-80A9-8350881F54EF}" destId="{2CABDCBA-CA3D-4A1E-9EA0-3B51CD4A6D6A}" srcOrd="0" destOrd="0" parTransId="{695C80C2-6829-4766-AF57-0EBB2D45CD96}" sibTransId="{E0F711C2-CB8F-4043-92B6-1ABDD40C44F2}"/>
    <dgm:cxn modelId="{D7D065E3-D377-4A60-9139-8EC38BF4BD1C}" type="presOf" srcId="{718B7DFB-821F-495A-A24A-46AA388EF51A}" destId="{548C0F5C-95E3-4949-AFAD-21FFDF7E8C13}" srcOrd="0" destOrd="0" presId="urn:microsoft.com/office/officeart/2005/8/layout/balance1"/>
    <dgm:cxn modelId="{3E6BE386-07A9-4612-9F1D-5F603D671AA3}" type="presParOf" srcId="{4DDF5EC6-9673-4876-99B3-3981F4EAD560}" destId="{BA138912-6952-47C5-8D67-7C501B6EE863}" srcOrd="0" destOrd="0" presId="urn:microsoft.com/office/officeart/2005/8/layout/balance1"/>
    <dgm:cxn modelId="{7B7CFB5A-34D1-47FE-B7A3-761E4DC5ED38}" type="presParOf" srcId="{4DDF5EC6-9673-4876-99B3-3981F4EAD560}" destId="{8C933369-6BAD-4D40-AFE6-6179AF034B48}" srcOrd="1" destOrd="0" presId="urn:microsoft.com/office/officeart/2005/8/layout/balance1"/>
    <dgm:cxn modelId="{A05FBC1F-7397-4B07-9592-357205DC1C79}" type="presParOf" srcId="{8C933369-6BAD-4D40-AFE6-6179AF034B48}" destId="{C8E5FB24-94EF-43E2-BB3A-D8DF738FE00D}" srcOrd="0" destOrd="0" presId="urn:microsoft.com/office/officeart/2005/8/layout/balance1"/>
    <dgm:cxn modelId="{E65BAF05-942A-47B1-81FE-3F2611BB74F0}" type="presParOf" srcId="{8C933369-6BAD-4D40-AFE6-6179AF034B48}" destId="{F0D385B2-F672-45A7-8E1A-6181995883C4}" srcOrd="1" destOrd="0" presId="urn:microsoft.com/office/officeart/2005/8/layout/balance1"/>
    <dgm:cxn modelId="{ECC689FB-2281-40C3-A4BD-65C106D8957C}" type="presParOf" srcId="{4DDF5EC6-9673-4876-99B3-3981F4EAD560}" destId="{5A307706-E908-470A-B055-63A80FFE6EAE}" srcOrd="2" destOrd="0" presId="urn:microsoft.com/office/officeart/2005/8/layout/balance1"/>
    <dgm:cxn modelId="{FB0F30F8-5BF8-4B6E-87B1-A38753181A3E}" type="presParOf" srcId="{5A307706-E908-470A-B055-63A80FFE6EAE}" destId="{13313ABA-E179-4F5E-AC83-8E1281C201C9}" srcOrd="0" destOrd="0" presId="urn:microsoft.com/office/officeart/2005/8/layout/balance1"/>
    <dgm:cxn modelId="{70347ABB-F80F-439D-9D20-79FCD03DD3E5}" type="presParOf" srcId="{5A307706-E908-470A-B055-63A80FFE6EAE}" destId="{4AA7E2A0-6933-4DE4-B221-65B7E4E4F1AC}" srcOrd="1" destOrd="0" presId="urn:microsoft.com/office/officeart/2005/8/layout/balance1"/>
    <dgm:cxn modelId="{F9868921-4813-4008-B609-C6B2B73C0A3F}" type="presParOf" srcId="{5A307706-E908-470A-B055-63A80FFE6EAE}" destId="{729BA464-0ED4-4866-81DF-05B6A92933FD}" srcOrd="2" destOrd="0" presId="urn:microsoft.com/office/officeart/2005/8/layout/balance1"/>
    <dgm:cxn modelId="{4B8D00F3-13F0-4536-84A6-3B52BC9F508F}" type="presParOf" srcId="{5A307706-E908-470A-B055-63A80FFE6EAE}" destId="{CE90D793-C9D2-45CB-B830-FC47B002287B}" srcOrd="3" destOrd="0" presId="urn:microsoft.com/office/officeart/2005/8/layout/balance1"/>
    <dgm:cxn modelId="{864049FD-F2E2-4A65-BDBB-5ABB2600E92B}" type="presParOf" srcId="{5A307706-E908-470A-B055-63A80FFE6EAE}" destId="{F52B6660-B9D2-44D1-870D-B681AAAEDC22}" srcOrd="4" destOrd="0" presId="urn:microsoft.com/office/officeart/2005/8/layout/balance1"/>
    <dgm:cxn modelId="{ABAF228F-52EA-4308-81D3-B1A6A7D1BDC8}" type="presParOf" srcId="{5A307706-E908-470A-B055-63A80FFE6EAE}" destId="{20EF43D5-AB31-4551-8788-84F34B0489F6}" srcOrd="5" destOrd="0" presId="urn:microsoft.com/office/officeart/2005/8/layout/balance1"/>
    <dgm:cxn modelId="{998A334C-3F36-4E96-B759-8AF2785602D1}" type="presParOf" srcId="{5A307706-E908-470A-B055-63A80FFE6EAE}" destId="{29050E48-137B-4CD0-A44F-508FEFD39B77}" srcOrd="6" destOrd="0" presId="urn:microsoft.com/office/officeart/2005/8/layout/balance1"/>
    <dgm:cxn modelId="{46513586-CA3B-449B-83FA-EC1127B5652A}" type="presParOf" srcId="{5A307706-E908-470A-B055-63A80FFE6EAE}" destId="{023B8B8F-2531-4F67-A27F-4378B3BE0304}" srcOrd="7" destOrd="0" presId="urn:microsoft.com/office/officeart/2005/8/layout/balance1"/>
    <dgm:cxn modelId="{0C46E370-13F9-45DD-928C-DF5AC5AD34E7}" type="presParOf" srcId="{5A307706-E908-470A-B055-63A80FFE6EAE}" destId="{548C0F5C-95E3-4949-AFAD-21FFDF7E8C13}" srcOrd="8" destOrd="0" presId="urn:microsoft.com/office/officeart/2005/8/layout/balance1"/>
    <dgm:cxn modelId="{6CB83E8D-9C3F-4B06-8080-E0E5571169D8}" type="presParOf" srcId="{5A307706-E908-470A-B055-63A80FFE6EAE}" destId="{5D49DC01-5F9E-4D86-B931-09C7D34EF1C3}" srcOrd="9" destOrd="0" presId="urn:microsoft.com/office/officeart/2005/8/layout/balanc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4A959D-579F-42DF-B7F2-4491DD8104E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ru-RU"/>
        </a:p>
      </dgm:t>
    </dgm:pt>
    <dgm:pt modelId="{A8E5C079-9C7E-4B24-86A2-1E532A53D97C}">
      <dgm:prSet phldrT="[Текст]" custT="1"/>
      <dgm:spPr/>
      <dgm:t>
        <a:bodyPr/>
        <a:lstStyle/>
        <a:p>
          <a:r>
            <a:rPr lang="ru-RU" sz="1400" b="1" dirty="0" smtClean="0">
              <a:latin typeface="Arial" panose="020B0604020202020204" pitchFamily="34" charset="0"/>
              <a:cs typeface="Arial" panose="020B0604020202020204" pitchFamily="34" charset="0"/>
            </a:rPr>
            <a:t>Решить проблему обезвреживания получаемого на предприятии птичьего помета</a:t>
          </a:r>
          <a:endParaRPr lang="ru-RU" sz="1400" b="1" dirty="0">
            <a:latin typeface="Arial" panose="020B0604020202020204" pitchFamily="34" charset="0"/>
            <a:cs typeface="Arial" panose="020B0604020202020204" pitchFamily="34" charset="0"/>
          </a:endParaRPr>
        </a:p>
      </dgm:t>
    </dgm:pt>
    <dgm:pt modelId="{74B2C8F5-0A1E-4670-9635-439344522F52}" type="parTrans" cxnId="{C07A63AE-A51B-479C-9A8A-6EA4B676E1EA}">
      <dgm:prSet/>
      <dgm:spPr/>
      <dgm:t>
        <a:bodyPr/>
        <a:lstStyle/>
        <a:p>
          <a:endParaRPr lang="ru-RU" sz="1400">
            <a:latin typeface="Arial" panose="020B0604020202020204" pitchFamily="34" charset="0"/>
            <a:cs typeface="Arial" panose="020B0604020202020204" pitchFamily="34" charset="0"/>
          </a:endParaRPr>
        </a:p>
      </dgm:t>
    </dgm:pt>
    <dgm:pt modelId="{7B04BF3C-73C2-4CEE-8929-F2636D096BF5}" type="sibTrans" cxnId="{C07A63AE-A51B-479C-9A8A-6EA4B676E1EA}">
      <dgm:prSet/>
      <dgm:spPr/>
      <dgm:t>
        <a:bodyPr/>
        <a:lstStyle/>
        <a:p>
          <a:endParaRPr lang="ru-RU" sz="1400">
            <a:latin typeface="Arial" panose="020B0604020202020204" pitchFamily="34" charset="0"/>
            <a:cs typeface="Arial" panose="020B0604020202020204" pitchFamily="34" charset="0"/>
          </a:endParaRPr>
        </a:p>
      </dgm:t>
    </dgm:pt>
    <dgm:pt modelId="{F8B14FD0-DBB2-4E4F-832B-0AAB60C178A3}">
      <dgm:prSet phldrT="[Текст]" custT="1"/>
      <dgm:spPr/>
      <dgm:t>
        <a:bodyPr/>
        <a:lstStyle/>
        <a:p>
          <a:r>
            <a:rPr lang="ru-RU" sz="1400" dirty="0" smtClean="0">
              <a:latin typeface="Arial" panose="020B0604020202020204" pitchFamily="34" charset="0"/>
              <a:cs typeface="Arial" panose="020B0604020202020204" pitchFamily="34" charset="0"/>
            </a:rPr>
            <a:t>Создать в течение года комплекс по переработке птичьего помета в органические удобрения</a:t>
          </a:r>
          <a:endParaRPr lang="ru-RU" sz="1400" dirty="0">
            <a:latin typeface="Arial" panose="020B0604020202020204" pitchFamily="34" charset="0"/>
            <a:cs typeface="Arial" panose="020B0604020202020204" pitchFamily="34" charset="0"/>
          </a:endParaRPr>
        </a:p>
      </dgm:t>
    </dgm:pt>
    <dgm:pt modelId="{AF4CC1A2-5034-437A-9CC4-D4B0AEFFB968}" type="parTrans" cxnId="{BF35006E-D410-46A2-9DEC-B8FD22DF9312}">
      <dgm:prSet/>
      <dgm:spPr/>
      <dgm:t>
        <a:bodyPr/>
        <a:lstStyle/>
        <a:p>
          <a:endParaRPr lang="ru-RU" sz="1400">
            <a:latin typeface="Arial" panose="020B0604020202020204" pitchFamily="34" charset="0"/>
            <a:cs typeface="Arial" panose="020B0604020202020204" pitchFamily="34" charset="0"/>
          </a:endParaRPr>
        </a:p>
      </dgm:t>
    </dgm:pt>
    <dgm:pt modelId="{C295C50D-0827-46D9-9ACE-6B1F782AD915}" type="sibTrans" cxnId="{BF35006E-D410-46A2-9DEC-B8FD22DF9312}">
      <dgm:prSet/>
      <dgm:spPr/>
      <dgm:t>
        <a:bodyPr/>
        <a:lstStyle/>
        <a:p>
          <a:endParaRPr lang="ru-RU" sz="1400">
            <a:latin typeface="Arial" panose="020B0604020202020204" pitchFamily="34" charset="0"/>
            <a:cs typeface="Arial" panose="020B0604020202020204" pitchFamily="34" charset="0"/>
          </a:endParaRPr>
        </a:p>
      </dgm:t>
    </dgm:pt>
    <dgm:pt modelId="{473FE6A7-A231-4857-8838-5BCE10C5E1F7}">
      <dgm:prSet phldrT="[Текст]" custT="1"/>
      <dgm:spPr/>
      <dgm:t>
        <a:bodyPr/>
        <a:lstStyle/>
        <a:p>
          <a:r>
            <a:rPr lang="ru-RU" sz="1400" dirty="0" smtClean="0">
              <a:latin typeface="Arial" panose="020B0604020202020204" pitchFamily="34" charset="0"/>
              <a:cs typeface="Arial" panose="020B0604020202020204" pitchFamily="34" charset="0"/>
            </a:rPr>
            <a:t>Исключить накопление птичьего помета как фактора загрязнения окружающей среды</a:t>
          </a:r>
          <a:endParaRPr lang="ru-RU" sz="1400" dirty="0">
            <a:latin typeface="Arial" panose="020B0604020202020204" pitchFamily="34" charset="0"/>
            <a:cs typeface="Arial" panose="020B0604020202020204" pitchFamily="34" charset="0"/>
          </a:endParaRPr>
        </a:p>
      </dgm:t>
    </dgm:pt>
    <dgm:pt modelId="{30CC17A9-B032-4E6F-97C2-004BAC346F1D}" type="parTrans" cxnId="{CDB9347C-D8CC-49D7-8523-E24DF9029FC1}">
      <dgm:prSet/>
      <dgm:spPr/>
      <dgm:t>
        <a:bodyPr/>
        <a:lstStyle/>
        <a:p>
          <a:endParaRPr lang="ru-RU" sz="1400">
            <a:latin typeface="Arial" panose="020B0604020202020204" pitchFamily="34" charset="0"/>
            <a:cs typeface="Arial" panose="020B0604020202020204" pitchFamily="34" charset="0"/>
          </a:endParaRPr>
        </a:p>
      </dgm:t>
    </dgm:pt>
    <dgm:pt modelId="{C9A08D68-8FDA-41D3-859B-1E2C2F792B0F}" type="sibTrans" cxnId="{CDB9347C-D8CC-49D7-8523-E24DF9029FC1}">
      <dgm:prSet/>
      <dgm:spPr/>
      <dgm:t>
        <a:bodyPr/>
        <a:lstStyle/>
        <a:p>
          <a:endParaRPr lang="ru-RU" sz="1400">
            <a:latin typeface="Arial" panose="020B0604020202020204" pitchFamily="34" charset="0"/>
            <a:cs typeface="Arial" panose="020B0604020202020204" pitchFamily="34" charset="0"/>
          </a:endParaRPr>
        </a:p>
      </dgm:t>
    </dgm:pt>
    <dgm:pt modelId="{55C96921-D821-4847-A05B-3A94EEEEE6AF}">
      <dgm:prSet phldrT="[Текст]" custT="1"/>
      <dgm:spPr/>
      <dgm:t>
        <a:bodyPr/>
        <a:lstStyle/>
        <a:p>
          <a:r>
            <a:rPr lang="ru-RU" sz="1400" dirty="0" smtClean="0">
              <a:latin typeface="Arial" panose="020B0604020202020204" pitchFamily="34" charset="0"/>
              <a:cs typeface="Arial" panose="020B0604020202020204" pitchFamily="34" charset="0"/>
            </a:rPr>
            <a:t>Обеспечить разумную стоимость проекта со сроком возврата заемных средств не более 8 лет</a:t>
          </a:r>
        </a:p>
        <a:p>
          <a:endParaRPr lang="ru-RU" sz="1400" dirty="0">
            <a:latin typeface="Arial" panose="020B0604020202020204" pitchFamily="34" charset="0"/>
            <a:cs typeface="Arial" panose="020B0604020202020204" pitchFamily="34" charset="0"/>
          </a:endParaRPr>
        </a:p>
      </dgm:t>
    </dgm:pt>
    <dgm:pt modelId="{78B81AFA-8E36-4826-8CE4-517D415DD975}" type="parTrans" cxnId="{029B0DA9-9CF9-439B-89D0-A204EF34CA41}">
      <dgm:prSet/>
      <dgm:spPr/>
      <dgm:t>
        <a:bodyPr/>
        <a:lstStyle/>
        <a:p>
          <a:endParaRPr lang="ru-RU" sz="1400">
            <a:latin typeface="Arial" panose="020B0604020202020204" pitchFamily="34" charset="0"/>
            <a:cs typeface="Arial" panose="020B0604020202020204" pitchFamily="34" charset="0"/>
          </a:endParaRPr>
        </a:p>
      </dgm:t>
    </dgm:pt>
    <dgm:pt modelId="{0C4CB8C5-EA97-45BC-A37E-387FEF4C67CC}" type="sibTrans" cxnId="{029B0DA9-9CF9-439B-89D0-A204EF34CA41}">
      <dgm:prSet/>
      <dgm:spPr/>
      <dgm:t>
        <a:bodyPr/>
        <a:lstStyle/>
        <a:p>
          <a:endParaRPr lang="ru-RU" sz="1400">
            <a:latin typeface="Arial" panose="020B0604020202020204" pitchFamily="34" charset="0"/>
            <a:cs typeface="Arial" panose="020B0604020202020204" pitchFamily="34" charset="0"/>
          </a:endParaRPr>
        </a:p>
      </dgm:t>
    </dgm:pt>
    <dgm:pt modelId="{2E1DDB9A-E991-4ED9-A9EA-CDA5B291DC75}">
      <dgm:prSet phldrT="[Текст]" custT="1"/>
      <dgm:spPr/>
      <dgm:t>
        <a:bodyPr/>
        <a:lstStyle/>
        <a:p>
          <a:r>
            <a:rPr lang="ru-RU" sz="1400" dirty="0" smtClean="0">
              <a:latin typeface="Arial" panose="020B0604020202020204" pitchFamily="34" charset="0"/>
              <a:cs typeface="Arial" panose="020B0604020202020204" pitchFamily="34" charset="0"/>
            </a:rPr>
            <a:t>Перевести птичий помет из затратной статьи бюджета в доходную</a:t>
          </a:r>
          <a:endParaRPr lang="ru-RU" sz="1400" dirty="0">
            <a:latin typeface="Arial" panose="020B0604020202020204" pitchFamily="34" charset="0"/>
            <a:cs typeface="Arial" panose="020B0604020202020204" pitchFamily="34" charset="0"/>
          </a:endParaRPr>
        </a:p>
      </dgm:t>
    </dgm:pt>
    <dgm:pt modelId="{C40B8605-DC7F-439D-A353-6948841D8882}" type="parTrans" cxnId="{8D098457-DC2F-4200-9365-F0A62D41FCE0}">
      <dgm:prSet/>
      <dgm:spPr/>
      <dgm:t>
        <a:bodyPr/>
        <a:lstStyle/>
        <a:p>
          <a:endParaRPr lang="ru-RU" sz="1400">
            <a:latin typeface="Arial" panose="020B0604020202020204" pitchFamily="34" charset="0"/>
            <a:cs typeface="Arial" panose="020B0604020202020204" pitchFamily="34" charset="0"/>
          </a:endParaRPr>
        </a:p>
      </dgm:t>
    </dgm:pt>
    <dgm:pt modelId="{616717AB-2EFC-400D-91CD-015B6B722FF0}" type="sibTrans" cxnId="{8D098457-DC2F-4200-9365-F0A62D41FCE0}">
      <dgm:prSet/>
      <dgm:spPr/>
      <dgm:t>
        <a:bodyPr/>
        <a:lstStyle/>
        <a:p>
          <a:endParaRPr lang="ru-RU" sz="1400">
            <a:latin typeface="Arial" panose="020B0604020202020204" pitchFamily="34" charset="0"/>
            <a:cs typeface="Arial" panose="020B0604020202020204" pitchFamily="34" charset="0"/>
          </a:endParaRPr>
        </a:p>
      </dgm:t>
    </dgm:pt>
    <dgm:pt modelId="{25A3443D-432D-4C05-8646-EDF927293F30}">
      <dgm:prSet/>
      <dgm:spPr/>
      <dgm:t>
        <a:bodyPr/>
        <a:lstStyle/>
        <a:p>
          <a:endParaRPr lang="ru-RU"/>
        </a:p>
      </dgm:t>
    </dgm:pt>
    <dgm:pt modelId="{9E191A02-803C-4121-BC59-6DC0F5E8BD22}" type="parTrans" cxnId="{EABF0330-345C-4024-A2F9-30975F2BD296}">
      <dgm:prSet/>
      <dgm:spPr/>
      <dgm:t>
        <a:bodyPr/>
        <a:lstStyle/>
        <a:p>
          <a:endParaRPr lang="ru-RU" sz="1400"/>
        </a:p>
      </dgm:t>
    </dgm:pt>
    <dgm:pt modelId="{C7F0C1F6-3527-421F-9F41-BB1983D9B3E5}" type="sibTrans" cxnId="{EABF0330-345C-4024-A2F9-30975F2BD296}">
      <dgm:prSet/>
      <dgm:spPr/>
      <dgm:t>
        <a:bodyPr/>
        <a:lstStyle/>
        <a:p>
          <a:endParaRPr lang="ru-RU" sz="1400"/>
        </a:p>
      </dgm:t>
    </dgm:pt>
    <dgm:pt modelId="{73D364F3-0706-4BB2-A8B8-4F227A19EDCD}" type="pres">
      <dgm:prSet presAssocID="{C84A959D-579F-42DF-B7F2-4491DD8104E8}" presName="diagram" presStyleCnt="0">
        <dgm:presLayoutVars>
          <dgm:chMax val="1"/>
          <dgm:dir/>
          <dgm:animLvl val="ctr"/>
          <dgm:resizeHandles val="exact"/>
        </dgm:presLayoutVars>
      </dgm:prSet>
      <dgm:spPr/>
      <dgm:t>
        <a:bodyPr/>
        <a:lstStyle/>
        <a:p>
          <a:endParaRPr lang="ru-RU"/>
        </a:p>
      </dgm:t>
    </dgm:pt>
    <dgm:pt modelId="{A83CCAA8-9E7F-47FE-94EE-299BEFC1C0EE}" type="pres">
      <dgm:prSet presAssocID="{C84A959D-579F-42DF-B7F2-4491DD8104E8}" presName="matrix" presStyleCnt="0"/>
      <dgm:spPr/>
    </dgm:pt>
    <dgm:pt modelId="{BB2820A0-C7C5-41E9-A236-E6E63A8C547A}" type="pres">
      <dgm:prSet presAssocID="{C84A959D-579F-42DF-B7F2-4491DD8104E8}" presName="tile1" presStyleLbl="node1" presStyleIdx="0" presStyleCnt="4"/>
      <dgm:spPr/>
      <dgm:t>
        <a:bodyPr/>
        <a:lstStyle/>
        <a:p>
          <a:endParaRPr lang="ru-RU"/>
        </a:p>
      </dgm:t>
    </dgm:pt>
    <dgm:pt modelId="{436856FB-80CE-40FA-97F5-89DDB1A9313B}" type="pres">
      <dgm:prSet presAssocID="{C84A959D-579F-42DF-B7F2-4491DD8104E8}" presName="tile1text" presStyleLbl="node1" presStyleIdx="0" presStyleCnt="4">
        <dgm:presLayoutVars>
          <dgm:chMax val="0"/>
          <dgm:chPref val="0"/>
          <dgm:bulletEnabled val="1"/>
        </dgm:presLayoutVars>
      </dgm:prSet>
      <dgm:spPr/>
      <dgm:t>
        <a:bodyPr/>
        <a:lstStyle/>
        <a:p>
          <a:endParaRPr lang="ru-RU"/>
        </a:p>
      </dgm:t>
    </dgm:pt>
    <dgm:pt modelId="{B837FC02-A226-4112-9EB3-DABB7796006B}" type="pres">
      <dgm:prSet presAssocID="{C84A959D-579F-42DF-B7F2-4491DD8104E8}" presName="tile2" presStyleLbl="node1" presStyleIdx="1" presStyleCnt="4"/>
      <dgm:spPr/>
      <dgm:t>
        <a:bodyPr/>
        <a:lstStyle/>
        <a:p>
          <a:endParaRPr lang="ru-RU"/>
        </a:p>
      </dgm:t>
    </dgm:pt>
    <dgm:pt modelId="{562BE130-9013-458E-91D6-9568B65B2F43}" type="pres">
      <dgm:prSet presAssocID="{C84A959D-579F-42DF-B7F2-4491DD8104E8}" presName="tile2text" presStyleLbl="node1" presStyleIdx="1" presStyleCnt="4">
        <dgm:presLayoutVars>
          <dgm:chMax val="0"/>
          <dgm:chPref val="0"/>
          <dgm:bulletEnabled val="1"/>
        </dgm:presLayoutVars>
      </dgm:prSet>
      <dgm:spPr/>
      <dgm:t>
        <a:bodyPr/>
        <a:lstStyle/>
        <a:p>
          <a:endParaRPr lang="ru-RU"/>
        </a:p>
      </dgm:t>
    </dgm:pt>
    <dgm:pt modelId="{BD061C81-30AD-4B9C-BD05-C53177DB020A}" type="pres">
      <dgm:prSet presAssocID="{C84A959D-579F-42DF-B7F2-4491DD8104E8}" presName="tile3" presStyleLbl="node1" presStyleIdx="2" presStyleCnt="4"/>
      <dgm:spPr/>
      <dgm:t>
        <a:bodyPr/>
        <a:lstStyle/>
        <a:p>
          <a:endParaRPr lang="ru-RU"/>
        </a:p>
      </dgm:t>
    </dgm:pt>
    <dgm:pt modelId="{01739EA0-1E64-424A-B23E-8F8CBB60B124}" type="pres">
      <dgm:prSet presAssocID="{C84A959D-579F-42DF-B7F2-4491DD8104E8}" presName="tile3text" presStyleLbl="node1" presStyleIdx="2" presStyleCnt="4">
        <dgm:presLayoutVars>
          <dgm:chMax val="0"/>
          <dgm:chPref val="0"/>
          <dgm:bulletEnabled val="1"/>
        </dgm:presLayoutVars>
      </dgm:prSet>
      <dgm:spPr/>
      <dgm:t>
        <a:bodyPr/>
        <a:lstStyle/>
        <a:p>
          <a:endParaRPr lang="ru-RU"/>
        </a:p>
      </dgm:t>
    </dgm:pt>
    <dgm:pt modelId="{5EB65604-7B5A-4BD4-9668-9A0A1F0E841C}" type="pres">
      <dgm:prSet presAssocID="{C84A959D-579F-42DF-B7F2-4491DD8104E8}" presName="tile4" presStyleLbl="node1" presStyleIdx="3" presStyleCnt="4"/>
      <dgm:spPr/>
      <dgm:t>
        <a:bodyPr/>
        <a:lstStyle/>
        <a:p>
          <a:endParaRPr lang="ru-RU"/>
        </a:p>
      </dgm:t>
    </dgm:pt>
    <dgm:pt modelId="{8769F631-F904-4704-A6B0-CD7E0F137D23}" type="pres">
      <dgm:prSet presAssocID="{C84A959D-579F-42DF-B7F2-4491DD8104E8}" presName="tile4text" presStyleLbl="node1" presStyleIdx="3" presStyleCnt="4">
        <dgm:presLayoutVars>
          <dgm:chMax val="0"/>
          <dgm:chPref val="0"/>
          <dgm:bulletEnabled val="1"/>
        </dgm:presLayoutVars>
      </dgm:prSet>
      <dgm:spPr/>
      <dgm:t>
        <a:bodyPr/>
        <a:lstStyle/>
        <a:p>
          <a:endParaRPr lang="ru-RU"/>
        </a:p>
      </dgm:t>
    </dgm:pt>
    <dgm:pt modelId="{CDFD44DC-DB09-4C81-833C-EE87A6F443B3}" type="pres">
      <dgm:prSet presAssocID="{C84A959D-579F-42DF-B7F2-4491DD8104E8}" presName="centerTile" presStyleLbl="fgShp" presStyleIdx="0" presStyleCnt="1" custScaleX="244452" custScaleY="109372">
        <dgm:presLayoutVars>
          <dgm:chMax val="0"/>
          <dgm:chPref val="0"/>
        </dgm:presLayoutVars>
      </dgm:prSet>
      <dgm:spPr/>
      <dgm:t>
        <a:bodyPr/>
        <a:lstStyle/>
        <a:p>
          <a:endParaRPr lang="ru-RU"/>
        </a:p>
      </dgm:t>
    </dgm:pt>
  </dgm:ptLst>
  <dgm:cxnLst>
    <dgm:cxn modelId="{77C15385-5B1B-43AD-BD42-4E5F4ABC14BA}" type="presOf" srcId="{F8B14FD0-DBB2-4E4F-832B-0AAB60C178A3}" destId="{BB2820A0-C7C5-41E9-A236-E6E63A8C547A}" srcOrd="0" destOrd="0" presId="urn:microsoft.com/office/officeart/2005/8/layout/matrix1"/>
    <dgm:cxn modelId="{C07A63AE-A51B-479C-9A8A-6EA4B676E1EA}" srcId="{C84A959D-579F-42DF-B7F2-4491DD8104E8}" destId="{A8E5C079-9C7E-4B24-86A2-1E532A53D97C}" srcOrd="0" destOrd="0" parTransId="{74B2C8F5-0A1E-4670-9635-439344522F52}" sibTransId="{7B04BF3C-73C2-4CEE-8929-F2636D096BF5}"/>
    <dgm:cxn modelId="{EABF0330-345C-4024-A2F9-30975F2BD296}" srcId="{A8E5C079-9C7E-4B24-86A2-1E532A53D97C}" destId="{25A3443D-432D-4C05-8646-EDF927293F30}" srcOrd="4" destOrd="0" parTransId="{9E191A02-803C-4121-BC59-6DC0F5E8BD22}" sibTransId="{C7F0C1F6-3527-421F-9F41-BB1983D9B3E5}"/>
    <dgm:cxn modelId="{1F0C88E0-A9ED-4A8E-9C4E-2C8C60B8606D}" type="presOf" srcId="{A8E5C079-9C7E-4B24-86A2-1E532A53D97C}" destId="{CDFD44DC-DB09-4C81-833C-EE87A6F443B3}" srcOrd="0" destOrd="0" presId="urn:microsoft.com/office/officeart/2005/8/layout/matrix1"/>
    <dgm:cxn modelId="{85F4C9CB-207C-490F-9DA5-926AFC079226}" type="presOf" srcId="{473FE6A7-A231-4857-8838-5BCE10C5E1F7}" destId="{B837FC02-A226-4112-9EB3-DABB7796006B}" srcOrd="0" destOrd="0" presId="urn:microsoft.com/office/officeart/2005/8/layout/matrix1"/>
    <dgm:cxn modelId="{029B0DA9-9CF9-439B-89D0-A204EF34CA41}" srcId="{A8E5C079-9C7E-4B24-86A2-1E532A53D97C}" destId="{55C96921-D821-4847-A05B-3A94EEEEE6AF}" srcOrd="2" destOrd="0" parTransId="{78B81AFA-8E36-4826-8CE4-517D415DD975}" sibTransId="{0C4CB8C5-EA97-45BC-A37E-387FEF4C67CC}"/>
    <dgm:cxn modelId="{8D098457-DC2F-4200-9365-F0A62D41FCE0}" srcId="{A8E5C079-9C7E-4B24-86A2-1E532A53D97C}" destId="{2E1DDB9A-E991-4ED9-A9EA-CDA5B291DC75}" srcOrd="3" destOrd="0" parTransId="{C40B8605-DC7F-439D-A353-6948841D8882}" sibTransId="{616717AB-2EFC-400D-91CD-015B6B722FF0}"/>
    <dgm:cxn modelId="{CDB9347C-D8CC-49D7-8523-E24DF9029FC1}" srcId="{A8E5C079-9C7E-4B24-86A2-1E532A53D97C}" destId="{473FE6A7-A231-4857-8838-5BCE10C5E1F7}" srcOrd="1" destOrd="0" parTransId="{30CC17A9-B032-4E6F-97C2-004BAC346F1D}" sibTransId="{C9A08D68-8FDA-41D3-859B-1E2C2F792B0F}"/>
    <dgm:cxn modelId="{7C7C05BD-DEBA-476E-A1EC-5105320644E5}" type="presOf" srcId="{473FE6A7-A231-4857-8838-5BCE10C5E1F7}" destId="{562BE130-9013-458E-91D6-9568B65B2F43}" srcOrd="1" destOrd="0" presId="urn:microsoft.com/office/officeart/2005/8/layout/matrix1"/>
    <dgm:cxn modelId="{9AD65D4B-2259-448D-96A8-3AFD4DDFA03D}" type="presOf" srcId="{55C96921-D821-4847-A05B-3A94EEEEE6AF}" destId="{01739EA0-1E64-424A-B23E-8F8CBB60B124}" srcOrd="1" destOrd="0" presId="urn:microsoft.com/office/officeart/2005/8/layout/matrix1"/>
    <dgm:cxn modelId="{6D775B32-FB21-4B80-A588-8CB79225209F}" type="presOf" srcId="{F8B14FD0-DBB2-4E4F-832B-0AAB60C178A3}" destId="{436856FB-80CE-40FA-97F5-89DDB1A9313B}" srcOrd="1" destOrd="0" presId="urn:microsoft.com/office/officeart/2005/8/layout/matrix1"/>
    <dgm:cxn modelId="{EE71E8E8-7A76-41A0-A385-E076190176FB}" type="presOf" srcId="{55C96921-D821-4847-A05B-3A94EEEEE6AF}" destId="{BD061C81-30AD-4B9C-BD05-C53177DB020A}" srcOrd="0" destOrd="0" presId="urn:microsoft.com/office/officeart/2005/8/layout/matrix1"/>
    <dgm:cxn modelId="{BDCDD550-2AAF-419C-8139-6BA236530B4F}" type="presOf" srcId="{C84A959D-579F-42DF-B7F2-4491DD8104E8}" destId="{73D364F3-0706-4BB2-A8B8-4F227A19EDCD}" srcOrd="0" destOrd="0" presId="urn:microsoft.com/office/officeart/2005/8/layout/matrix1"/>
    <dgm:cxn modelId="{A15B8CD1-F661-49AC-9287-0CB581F38F60}" type="presOf" srcId="{2E1DDB9A-E991-4ED9-A9EA-CDA5B291DC75}" destId="{8769F631-F904-4704-A6B0-CD7E0F137D23}" srcOrd="1" destOrd="0" presId="urn:microsoft.com/office/officeart/2005/8/layout/matrix1"/>
    <dgm:cxn modelId="{BF35006E-D410-46A2-9DEC-B8FD22DF9312}" srcId="{A8E5C079-9C7E-4B24-86A2-1E532A53D97C}" destId="{F8B14FD0-DBB2-4E4F-832B-0AAB60C178A3}" srcOrd="0" destOrd="0" parTransId="{AF4CC1A2-5034-437A-9CC4-D4B0AEFFB968}" sibTransId="{C295C50D-0827-46D9-9ACE-6B1F782AD915}"/>
    <dgm:cxn modelId="{C0BF34E5-D239-4820-AE09-5D2CA2830B63}" type="presOf" srcId="{2E1DDB9A-E991-4ED9-A9EA-CDA5B291DC75}" destId="{5EB65604-7B5A-4BD4-9668-9A0A1F0E841C}" srcOrd="0" destOrd="0" presId="urn:microsoft.com/office/officeart/2005/8/layout/matrix1"/>
    <dgm:cxn modelId="{9B79DDB9-D2E6-4698-8714-8314D8E9426D}" type="presParOf" srcId="{73D364F3-0706-4BB2-A8B8-4F227A19EDCD}" destId="{A83CCAA8-9E7F-47FE-94EE-299BEFC1C0EE}" srcOrd="0" destOrd="0" presId="urn:microsoft.com/office/officeart/2005/8/layout/matrix1"/>
    <dgm:cxn modelId="{E9B07815-225C-47D4-A444-A7C503CF5E8F}" type="presParOf" srcId="{A83CCAA8-9E7F-47FE-94EE-299BEFC1C0EE}" destId="{BB2820A0-C7C5-41E9-A236-E6E63A8C547A}" srcOrd="0" destOrd="0" presId="urn:microsoft.com/office/officeart/2005/8/layout/matrix1"/>
    <dgm:cxn modelId="{804B036A-01C4-4207-834F-D8B25395FBB7}" type="presParOf" srcId="{A83CCAA8-9E7F-47FE-94EE-299BEFC1C0EE}" destId="{436856FB-80CE-40FA-97F5-89DDB1A9313B}" srcOrd="1" destOrd="0" presId="urn:microsoft.com/office/officeart/2005/8/layout/matrix1"/>
    <dgm:cxn modelId="{8A332DDF-D1EF-4889-B21A-CCCA9FDCE233}" type="presParOf" srcId="{A83CCAA8-9E7F-47FE-94EE-299BEFC1C0EE}" destId="{B837FC02-A226-4112-9EB3-DABB7796006B}" srcOrd="2" destOrd="0" presId="urn:microsoft.com/office/officeart/2005/8/layout/matrix1"/>
    <dgm:cxn modelId="{42206887-F8D8-401C-9A23-629B68C010C8}" type="presParOf" srcId="{A83CCAA8-9E7F-47FE-94EE-299BEFC1C0EE}" destId="{562BE130-9013-458E-91D6-9568B65B2F43}" srcOrd="3" destOrd="0" presId="urn:microsoft.com/office/officeart/2005/8/layout/matrix1"/>
    <dgm:cxn modelId="{525A24D3-E8F5-4550-BD47-9BEE70A23587}" type="presParOf" srcId="{A83CCAA8-9E7F-47FE-94EE-299BEFC1C0EE}" destId="{BD061C81-30AD-4B9C-BD05-C53177DB020A}" srcOrd="4" destOrd="0" presId="urn:microsoft.com/office/officeart/2005/8/layout/matrix1"/>
    <dgm:cxn modelId="{CFF34536-0E61-422A-BC14-F961AC845212}" type="presParOf" srcId="{A83CCAA8-9E7F-47FE-94EE-299BEFC1C0EE}" destId="{01739EA0-1E64-424A-B23E-8F8CBB60B124}" srcOrd="5" destOrd="0" presId="urn:microsoft.com/office/officeart/2005/8/layout/matrix1"/>
    <dgm:cxn modelId="{6FDE3CEC-C66E-423C-BC99-33D8C219421F}" type="presParOf" srcId="{A83CCAA8-9E7F-47FE-94EE-299BEFC1C0EE}" destId="{5EB65604-7B5A-4BD4-9668-9A0A1F0E841C}" srcOrd="6" destOrd="0" presId="urn:microsoft.com/office/officeart/2005/8/layout/matrix1"/>
    <dgm:cxn modelId="{8011C53E-0517-4823-A9CD-90E060A43D1A}" type="presParOf" srcId="{A83CCAA8-9E7F-47FE-94EE-299BEFC1C0EE}" destId="{8769F631-F904-4704-A6B0-CD7E0F137D23}" srcOrd="7" destOrd="0" presId="urn:microsoft.com/office/officeart/2005/8/layout/matrix1"/>
    <dgm:cxn modelId="{7BDB6B94-C1AC-47F1-867C-AE5491E6A01B}" type="presParOf" srcId="{73D364F3-0706-4BB2-A8B8-4F227A19EDCD}" destId="{CDFD44DC-DB09-4C81-833C-EE87A6F443B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1CFE02-431E-4003-8A66-C28BD84E8F4D}" type="doc">
      <dgm:prSet loTypeId="urn:microsoft.com/office/officeart/2005/8/layout/hProcess9" loCatId="process" qsTypeId="urn:microsoft.com/office/officeart/2005/8/quickstyle/simple1" qsCatId="simple" csTypeId="urn:microsoft.com/office/officeart/2005/8/colors/colorful2" csCatId="colorful" phldr="1"/>
      <dgm:spPr/>
    </dgm:pt>
    <dgm:pt modelId="{DE789DAE-EF81-42B4-8455-2DDA8F52D8CB}">
      <dgm:prSet phldrT="[Текст]" custT="1"/>
      <dgm:spPr/>
      <dgm:t>
        <a:bodyPr/>
        <a:lstStyle/>
        <a:p>
          <a:r>
            <a:rPr lang="ru-RU" sz="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Оценить возможность и необходимость  реализации проекта</a:t>
          </a:r>
          <a:endParaRPr lang="ru-RU" sz="1200" dirty="0">
            <a:solidFill>
              <a:schemeClr val="tx1"/>
            </a:solidFill>
            <a:latin typeface="Arial" panose="020B0604020202020204" pitchFamily="34" charset="0"/>
            <a:cs typeface="Arial" panose="020B0604020202020204" pitchFamily="34" charset="0"/>
          </a:endParaRPr>
        </a:p>
      </dgm:t>
    </dgm:pt>
    <dgm:pt modelId="{FF70B2A0-9CAF-4748-95F4-A9BBA1CE8C43}" type="parTrans" cxnId="{06BD95A4-C0CA-4208-9CDE-1AFCA0374D1D}">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F96785EC-275D-4F79-86CF-A6254D25CCA4}" type="sibTrans" cxnId="{06BD95A4-C0CA-4208-9CDE-1AFCA0374D1D}">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A8C771A5-D35A-4AC4-8FB9-B6FFB5F38CA4}">
      <dgm:prSet phldrT="[Текст]" custT="1"/>
      <dgm:spPr/>
      <dgm:t>
        <a:bodyPr/>
        <a:lstStyle/>
        <a:p>
          <a:r>
            <a:rPr lang="ru-RU" sz="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Разработать обоснование проекта</a:t>
          </a:r>
          <a:endParaRPr lang="ru-RU" sz="1200" dirty="0">
            <a:solidFill>
              <a:schemeClr val="tx1"/>
            </a:solidFill>
            <a:latin typeface="Arial" panose="020B0604020202020204" pitchFamily="34" charset="0"/>
            <a:cs typeface="Arial" panose="020B0604020202020204" pitchFamily="34" charset="0"/>
          </a:endParaRPr>
        </a:p>
      </dgm:t>
    </dgm:pt>
    <dgm:pt modelId="{683008F1-2F4A-4EFE-A492-D25EB127D554}" type="parTrans" cxnId="{CF2F2636-CE14-4CA2-BA5E-F567AF5F05F3}">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D7F85154-F20D-4BC3-B873-AB39D466E8E2}" type="sibTrans" cxnId="{CF2F2636-CE14-4CA2-BA5E-F567AF5F05F3}">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6687F1F7-8712-4884-8325-EE77C0785946}">
      <dgm:prSet phldrT="[Текст]" custT="1"/>
      <dgm:spPr/>
      <dgm:t>
        <a:bodyPr/>
        <a:lstStyle/>
        <a:p>
          <a:r>
            <a:rPr lang="ru-RU" sz="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Создать проектную группу по реализации проекта</a:t>
          </a:r>
          <a:endParaRPr lang="ru-RU" sz="1200" dirty="0">
            <a:solidFill>
              <a:schemeClr val="tx1"/>
            </a:solidFill>
            <a:latin typeface="Arial" panose="020B0604020202020204" pitchFamily="34" charset="0"/>
            <a:cs typeface="Arial" panose="020B0604020202020204" pitchFamily="34" charset="0"/>
          </a:endParaRPr>
        </a:p>
      </dgm:t>
    </dgm:pt>
    <dgm:pt modelId="{2A33D1DC-B092-47AC-A194-EF62FF1CF9B5}" type="parTrans" cxnId="{59A61ECF-8640-45E5-94FE-89188532A648}">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9D6DC48E-0F97-4A06-968D-E7447E052E40}" type="sibTrans" cxnId="{59A61ECF-8640-45E5-94FE-89188532A648}">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3C2539E7-EFD0-4B5B-9075-C9316F47BCA3}">
      <dgm:prSet custT="1"/>
      <dgm:spPr/>
      <dgm:t>
        <a:bodyPr/>
        <a:lstStyle/>
        <a:p>
          <a:r>
            <a:rPr lang="ru-RU" sz="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Реализовать проект строительства цеха по переработке птичьего помета</a:t>
          </a:r>
          <a:endParaRPr lang="ru-RU" sz="1200" dirty="0">
            <a:solidFill>
              <a:schemeClr val="tx1"/>
            </a:solidFill>
            <a:latin typeface="Arial" panose="020B0604020202020204" pitchFamily="34" charset="0"/>
            <a:cs typeface="Arial" panose="020B0604020202020204" pitchFamily="34" charset="0"/>
          </a:endParaRPr>
        </a:p>
      </dgm:t>
    </dgm:pt>
    <dgm:pt modelId="{381AF009-3753-422C-9A3C-5A61931A2988}" type="parTrans" cxnId="{CD36801D-C3A8-4CE1-97BD-1257EA2F624C}">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DE9272EC-7764-4C99-BA60-4F8806C16C6F}" type="sibTrans" cxnId="{CD36801D-C3A8-4CE1-97BD-1257EA2F624C}">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FFD4CBEC-EB80-4289-9760-B333656C01FD}">
      <dgm:prSet custT="1"/>
      <dgm:spPr/>
      <dgm:t>
        <a:bodyPr/>
        <a:lstStyle/>
        <a:p>
          <a:r>
            <a:rPr lang="ru-RU" sz="1200" dirty="0" smtClean="0">
              <a:solidFill>
                <a:schemeClr val="tx1"/>
              </a:solidFill>
              <a:latin typeface="Arial" panose="020B0604020202020204" pitchFamily="34" charset="0"/>
              <a:cs typeface="Arial" panose="020B0604020202020204" pitchFamily="34" charset="0"/>
            </a:rPr>
            <a:t>Вывести продукт на рынок, обеспечить его продажу и продвижение</a:t>
          </a:r>
          <a:endParaRPr lang="ru-RU" sz="1200" dirty="0">
            <a:solidFill>
              <a:schemeClr val="tx1"/>
            </a:solidFill>
            <a:latin typeface="Arial" panose="020B0604020202020204" pitchFamily="34" charset="0"/>
            <a:cs typeface="Arial" panose="020B0604020202020204" pitchFamily="34" charset="0"/>
          </a:endParaRPr>
        </a:p>
      </dgm:t>
    </dgm:pt>
    <dgm:pt modelId="{0FB4959A-3013-40CE-946E-DD67FC2DC77E}" type="parTrans" cxnId="{C494EB41-2D66-4DAB-B20C-2D2F40EF8A7D}">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D9EDD291-47BC-421A-90C3-4507E52835D4}" type="sibTrans" cxnId="{C494EB41-2D66-4DAB-B20C-2D2F40EF8A7D}">
      <dgm:prSet/>
      <dgm:spPr/>
      <dgm:t>
        <a:bodyPr/>
        <a:lstStyle/>
        <a:p>
          <a:endParaRPr lang="ru-RU" sz="1200">
            <a:solidFill>
              <a:schemeClr val="tx1"/>
            </a:solidFill>
            <a:latin typeface="Arial" panose="020B0604020202020204" pitchFamily="34" charset="0"/>
            <a:cs typeface="Arial" panose="020B0604020202020204" pitchFamily="34" charset="0"/>
          </a:endParaRPr>
        </a:p>
      </dgm:t>
    </dgm:pt>
    <dgm:pt modelId="{CD01D591-0686-4A2F-B422-1A2B181E5AF8}" type="pres">
      <dgm:prSet presAssocID="{1F1CFE02-431E-4003-8A66-C28BD84E8F4D}" presName="CompostProcess" presStyleCnt="0">
        <dgm:presLayoutVars>
          <dgm:dir/>
          <dgm:resizeHandles val="exact"/>
        </dgm:presLayoutVars>
      </dgm:prSet>
      <dgm:spPr/>
    </dgm:pt>
    <dgm:pt modelId="{AE357C30-FFA9-4763-811E-93DEC6083513}" type="pres">
      <dgm:prSet presAssocID="{1F1CFE02-431E-4003-8A66-C28BD84E8F4D}" presName="arrow" presStyleLbl="bgShp" presStyleIdx="0" presStyleCnt="1" custLinFactNeighborX="-18180" custLinFactNeighborY="50696"/>
      <dgm:spPr/>
    </dgm:pt>
    <dgm:pt modelId="{C3C5E313-3E45-4B58-B5C5-F991CF258044}" type="pres">
      <dgm:prSet presAssocID="{1F1CFE02-431E-4003-8A66-C28BD84E8F4D}" presName="linearProcess" presStyleCnt="0"/>
      <dgm:spPr/>
    </dgm:pt>
    <dgm:pt modelId="{B92CECCF-D427-4E08-AC10-25ED995EE8E3}" type="pres">
      <dgm:prSet presAssocID="{DE789DAE-EF81-42B4-8455-2DDA8F52D8CB}" presName="textNode" presStyleLbl="node1" presStyleIdx="0" presStyleCnt="5">
        <dgm:presLayoutVars>
          <dgm:bulletEnabled val="1"/>
        </dgm:presLayoutVars>
      </dgm:prSet>
      <dgm:spPr/>
      <dgm:t>
        <a:bodyPr/>
        <a:lstStyle/>
        <a:p>
          <a:endParaRPr lang="ru-RU"/>
        </a:p>
      </dgm:t>
    </dgm:pt>
    <dgm:pt modelId="{77F0FAE1-AFBF-4C20-A807-56172C2FFB60}" type="pres">
      <dgm:prSet presAssocID="{F96785EC-275D-4F79-86CF-A6254D25CCA4}" presName="sibTrans" presStyleCnt="0"/>
      <dgm:spPr/>
    </dgm:pt>
    <dgm:pt modelId="{6287D915-92FF-4853-8A93-C1C106EC9ACA}" type="pres">
      <dgm:prSet presAssocID="{A8C771A5-D35A-4AC4-8FB9-B6FFB5F38CA4}" presName="textNode" presStyleLbl="node1" presStyleIdx="1" presStyleCnt="5">
        <dgm:presLayoutVars>
          <dgm:bulletEnabled val="1"/>
        </dgm:presLayoutVars>
      </dgm:prSet>
      <dgm:spPr/>
      <dgm:t>
        <a:bodyPr/>
        <a:lstStyle/>
        <a:p>
          <a:endParaRPr lang="ru-RU"/>
        </a:p>
      </dgm:t>
    </dgm:pt>
    <dgm:pt modelId="{AB06C5B0-4B0B-4243-925A-2702716306EE}" type="pres">
      <dgm:prSet presAssocID="{D7F85154-F20D-4BC3-B873-AB39D466E8E2}" presName="sibTrans" presStyleCnt="0"/>
      <dgm:spPr/>
    </dgm:pt>
    <dgm:pt modelId="{5ACE75E2-3B1C-4E0B-BC72-8A6E121AC5D3}" type="pres">
      <dgm:prSet presAssocID="{6687F1F7-8712-4884-8325-EE77C0785946}" presName="textNode" presStyleLbl="node1" presStyleIdx="2" presStyleCnt="5">
        <dgm:presLayoutVars>
          <dgm:bulletEnabled val="1"/>
        </dgm:presLayoutVars>
      </dgm:prSet>
      <dgm:spPr/>
      <dgm:t>
        <a:bodyPr/>
        <a:lstStyle/>
        <a:p>
          <a:endParaRPr lang="ru-RU"/>
        </a:p>
      </dgm:t>
    </dgm:pt>
    <dgm:pt modelId="{F4ED199E-2A6A-4E94-937C-322DDD93466C}" type="pres">
      <dgm:prSet presAssocID="{9D6DC48E-0F97-4A06-968D-E7447E052E40}" presName="sibTrans" presStyleCnt="0"/>
      <dgm:spPr/>
    </dgm:pt>
    <dgm:pt modelId="{B4A75FCE-DC3A-480B-A9E4-A3003E4C242C}" type="pres">
      <dgm:prSet presAssocID="{3C2539E7-EFD0-4B5B-9075-C9316F47BCA3}" presName="textNode" presStyleLbl="node1" presStyleIdx="3" presStyleCnt="5">
        <dgm:presLayoutVars>
          <dgm:bulletEnabled val="1"/>
        </dgm:presLayoutVars>
      </dgm:prSet>
      <dgm:spPr/>
      <dgm:t>
        <a:bodyPr/>
        <a:lstStyle/>
        <a:p>
          <a:endParaRPr lang="ru-RU"/>
        </a:p>
      </dgm:t>
    </dgm:pt>
    <dgm:pt modelId="{61635431-23D9-4756-9A6D-8B32FA6BC263}" type="pres">
      <dgm:prSet presAssocID="{DE9272EC-7764-4C99-BA60-4F8806C16C6F}" presName="sibTrans" presStyleCnt="0"/>
      <dgm:spPr/>
    </dgm:pt>
    <dgm:pt modelId="{3C5DEC5F-8BEF-4D5A-9208-A9A955FBDE7F}" type="pres">
      <dgm:prSet presAssocID="{FFD4CBEC-EB80-4289-9760-B333656C01FD}" presName="textNode" presStyleLbl="node1" presStyleIdx="4" presStyleCnt="5">
        <dgm:presLayoutVars>
          <dgm:bulletEnabled val="1"/>
        </dgm:presLayoutVars>
      </dgm:prSet>
      <dgm:spPr/>
      <dgm:t>
        <a:bodyPr/>
        <a:lstStyle/>
        <a:p>
          <a:endParaRPr lang="ru-RU"/>
        </a:p>
      </dgm:t>
    </dgm:pt>
  </dgm:ptLst>
  <dgm:cxnLst>
    <dgm:cxn modelId="{3AF5C085-E5B3-44DD-BE43-C3FA6315FB01}" type="presOf" srcId="{A8C771A5-D35A-4AC4-8FB9-B6FFB5F38CA4}" destId="{6287D915-92FF-4853-8A93-C1C106EC9ACA}" srcOrd="0" destOrd="0" presId="urn:microsoft.com/office/officeart/2005/8/layout/hProcess9"/>
    <dgm:cxn modelId="{22AD05A1-CC26-4242-A2BA-7BCEC808D615}" type="presOf" srcId="{6687F1F7-8712-4884-8325-EE77C0785946}" destId="{5ACE75E2-3B1C-4E0B-BC72-8A6E121AC5D3}" srcOrd="0" destOrd="0" presId="urn:microsoft.com/office/officeart/2005/8/layout/hProcess9"/>
    <dgm:cxn modelId="{59A61ECF-8640-45E5-94FE-89188532A648}" srcId="{1F1CFE02-431E-4003-8A66-C28BD84E8F4D}" destId="{6687F1F7-8712-4884-8325-EE77C0785946}" srcOrd="2" destOrd="0" parTransId="{2A33D1DC-B092-47AC-A194-EF62FF1CF9B5}" sibTransId="{9D6DC48E-0F97-4A06-968D-E7447E052E40}"/>
    <dgm:cxn modelId="{06BD95A4-C0CA-4208-9CDE-1AFCA0374D1D}" srcId="{1F1CFE02-431E-4003-8A66-C28BD84E8F4D}" destId="{DE789DAE-EF81-42B4-8455-2DDA8F52D8CB}" srcOrd="0" destOrd="0" parTransId="{FF70B2A0-9CAF-4748-95F4-A9BBA1CE8C43}" sibTransId="{F96785EC-275D-4F79-86CF-A6254D25CCA4}"/>
    <dgm:cxn modelId="{CF2F2636-CE14-4CA2-BA5E-F567AF5F05F3}" srcId="{1F1CFE02-431E-4003-8A66-C28BD84E8F4D}" destId="{A8C771A5-D35A-4AC4-8FB9-B6FFB5F38CA4}" srcOrd="1" destOrd="0" parTransId="{683008F1-2F4A-4EFE-A492-D25EB127D554}" sibTransId="{D7F85154-F20D-4BC3-B873-AB39D466E8E2}"/>
    <dgm:cxn modelId="{17EB2F56-E552-4D6D-A185-E8267F7DB197}" type="presOf" srcId="{3C2539E7-EFD0-4B5B-9075-C9316F47BCA3}" destId="{B4A75FCE-DC3A-480B-A9E4-A3003E4C242C}" srcOrd="0" destOrd="0" presId="urn:microsoft.com/office/officeart/2005/8/layout/hProcess9"/>
    <dgm:cxn modelId="{C07AAC22-61C9-4D47-9D96-400F198F2A42}" type="presOf" srcId="{FFD4CBEC-EB80-4289-9760-B333656C01FD}" destId="{3C5DEC5F-8BEF-4D5A-9208-A9A955FBDE7F}" srcOrd="0" destOrd="0" presId="urn:microsoft.com/office/officeart/2005/8/layout/hProcess9"/>
    <dgm:cxn modelId="{CD36801D-C3A8-4CE1-97BD-1257EA2F624C}" srcId="{1F1CFE02-431E-4003-8A66-C28BD84E8F4D}" destId="{3C2539E7-EFD0-4B5B-9075-C9316F47BCA3}" srcOrd="3" destOrd="0" parTransId="{381AF009-3753-422C-9A3C-5A61931A2988}" sibTransId="{DE9272EC-7764-4C99-BA60-4F8806C16C6F}"/>
    <dgm:cxn modelId="{47A181FC-D3B1-4ADB-9306-BEE7E05B5434}" type="presOf" srcId="{1F1CFE02-431E-4003-8A66-C28BD84E8F4D}" destId="{CD01D591-0686-4A2F-B422-1A2B181E5AF8}" srcOrd="0" destOrd="0" presId="urn:microsoft.com/office/officeart/2005/8/layout/hProcess9"/>
    <dgm:cxn modelId="{C494EB41-2D66-4DAB-B20C-2D2F40EF8A7D}" srcId="{1F1CFE02-431E-4003-8A66-C28BD84E8F4D}" destId="{FFD4CBEC-EB80-4289-9760-B333656C01FD}" srcOrd="4" destOrd="0" parTransId="{0FB4959A-3013-40CE-946E-DD67FC2DC77E}" sibTransId="{D9EDD291-47BC-421A-90C3-4507E52835D4}"/>
    <dgm:cxn modelId="{F131F978-AC76-4D85-9AB5-2912DD5D4E34}" type="presOf" srcId="{DE789DAE-EF81-42B4-8455-2DDA8F52D8CB}" destId="{B92CECCF-D427-4E08-AC10-25ED995EE8E3}" srcOrd="0" destOrd="0" presId="urn:microsoft.com/office/officeart/2005/8/layout/hProcess9"/>
    <dgm:cxn modelId="{AA4B2648-3491-444D-9DA0-A7B7E1F2EC5D}" type="presParOf" srcId="{CD01D591-0686-4A2F-B422-1A2B181E5AF8}" destId="{AE357C30-FFA9-4763-811E-93DEC6083513}" srcOrd="0" destOrd="0" presId="urn:microsoft.com/office/officeart/2005/8/layout/hProcess9"/>
    <dgm:cxn modelId="{BE5D3B6B-CE26-4472-8C3C-D8AA455ADCAC}" type="presParOf" srcId="{CD01D591-0686-4A2F-B422-1A2B181E5AF8}" destId="{C3C5E313-3E45-4B58-B5C5-F991CF258044}" srcOrd="1" destOrd="0" presId="urn:microsoft.com/office/officeart/2005/8/layout/hProcess9"/>
    <dgm:cxn modelId="{4E985FC9-E150-4E74-BA50-AFA389AA7617}" type="presParOf" srcId="{C3C5E313-3E45-4B58-B5C5-F991CF258044}" destId="{B92CECCF-D427-4E08-AC10-25ED995EE8E3}" srcOrd="0" destOrd="0" presId="urn:microsoft.com/office/officeart/2005/8/layout/hProcess9"/>
    <dgm:cxn modelId="{E44551B6-36B2-4BBA-B627-AC7EDB9E5771}" type="presParOf" srcId="{C3C5E313-3E45-4B58-B5C5-F991CF258044}" destId="{77F0FAE1-AFBF-4C20-A807-56172C2FFB60}" srcOrd="1" destOrd="0" presId="urn:microsoft.com/office/officeart/2005/8/layout/hProcess9"/>
    <dgm:cxn modelId="{A9719414-1214-486C-B2C6-4177C6E55BA2}" type="presParOf" srcId="{C3C5E313-3E45-4B58-B5C5-F991CF258044}" destId="{6287D915-92FF-4853-8A93-C1C106EC9ACA}" srcOrd="2" destOrd="0" presId="urn:microsoft.com/office/officeart/2005/8/layout/hProcess9"/>
    <dgm:cxn modelId="{C3BE8193-EF70-423F-AD6B-1EA719B6EFB0}" type="presParOf" srcId="{C3C5E313-3E45-4B58-B5C5-F991CF258044}" destId="{AB06C5B0-4B0B-4243-925A-2702716306EE}" srcOrd="3" destOrd="0" presId="urn:microsoft.com/office/officeart/2005/8/layout/hProcess9"/>
    <dgm:cxn modelId="{592363E6-B9A8-4B1A-A7EF-C8AEB954209D}" type="presParOf" srcId="{C3C5E313-3E45-4B58-B5C5-F991CF258044}" destId="{5ACE75E2-3B1C-4E0B-BC72-8A6E121AC5D3}" srcOrd="4" destOrd="0" presId="urn:microsoft.com/office/officeart/2005/8/layout/hProcess9"/>
    <dgm:cxn modelId="{50B69327-79E8-4694-A3C8-D47C01087DE9}" type="presParOf" srcId="{C3C5E313-3E45-4B58-B5C5-F991CF258044}" destId="{F4ED199E-2A6A-4E94-937C-322DDD93466C}" srcOrd="5" destOrd="0" presId="urn:microsoft.com/office/officeart/2005/8/layout/hProcess9"/>
    <dgm:cxn modelId="{FC1754DB-D503-45A4-8919-B5A78F34A95F}" type="presParOf" srcId="{C3C5E313-3E45-4B58-B5C5-F991CF258044}" destId="{B4A75FCE-DC3A-480B-A9E4-A3003E4C242C}" srcOrd="6" destOrd="0" presId="urn:microsoft.com/office/officeart/2005/8/layout/hProcess9"/>
    <dgm:cxn modelId="{F53012DD-7160-4433-BB95-C97C5703D7E1}" type="presParOf" srcId="{C3C5E313-3E45-4B58-B5C5-F991CF258044}" destId="{61635431-23D9-4756-9A6D-8B32FA6BC263}" srcOrd="7" destOrd="0" presId="urn:microsoft.com/office/officeart/2005/8/layout/hProcess9"/>
    <dgm:cxn modelId="{EC0BBA55-41CE-4FC6-B2C5-AEEE34A6070C}" type="presParOf" srcId="{C3C5E313-3E45-4B58-B5C5-F991CF258044}" destId="{3C5DEC5F-8BEF-4D5A-9208-A9A955FBDE7F}" srcOrd="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083368-93B8-49F0-93AC-11C52EAB03D0}"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ru-RU"/>
        </a:p>
      </dgm:t>
    </dgm:pt>
    <dgm:pt modelId="{22DA2FAB-B39E-4326-8F82-FF74DF914831}">
      <dgm:prSet phldrT="[Текст]" custT="1"/>
      <dgm:spPr/>
      <dgm:t>
        <a:bodyPr/>
        <a:lstStyle/>
        <a:p>
          <a:r>
            <a:rPr lang="ru-RU" sz="1100" dirty="0" smtClean="0">
              <a:latin typeface="Arial" panose="020B0604020202020204" pitchFamily="34" charset="0"/>
              <a:cs typeface="Arial" panose="020B0604020202020204" pitchFamily="34" charset="0"/>
            </a:rPr>
            <a:t>Виды органических удобрений</a:t>
          </a:r>
          <a:endParaRPr lang="ru-RU" sz="1100" dirty="0">
            <a:latin typeface="Arial" panose="020B0604020202020204" pitchFamily="34" charset="0"/>
            <a:cs typeface="Arial" panose="020B0604020202020204" pitchFamily="34" charset="0"/>
          </a:endParaRPr>
        </a:p>
      </dgm:t>
    </dgm:pt>
    <dgm:pt modelId="{36FFF9C7-D494-4F61-B0EA-0AF8A098C518}" type="parTrans" cxnId="{57323911-25AA-408A-AF18-BBC63A968DDA}">
      <dgm:prSet/>
      <dgm:spPr/>
      <dgm:t>
        <a:bodyPr/>
        <a:lstStyle/>
        <a:p>
          <a:endParaRPr lang="ru-RU" sz="1100">
            <a:latin typeface="Arial" panose="020B0604020202020204" pitchFamily="34" charset="0"/>
            <a:cs typeface="Arial" panose="020B0604020202020204" pitchFamily="34" charset="0"/>
          </a:endParaRPr>
        </a:p>
      </dgm:t>
    </dgm:pt>
    <dgm:pt modelId="{51DE1230-3309-4A87-9CE6-9042480CBB3B}" type="sibTrans" cxnId="{57323911-25AA-408A-AF18-BBC63A968DDA}">
      <dgm:prSet/>
      <dgm:spPr/>
      <dgm:t>
        <a:bodyPr/>
        <a:lstStyle/>
        <a:p>
          <a:endParaRPr lang="ru-RU" sz="1100">
            <a:latin typeface="Arial" panose="020B0604020202020204" pitchFamily="34" charset="0"/>
            <a:cs typeface="Arial" panose="020B0604020202020204" pitchFamily="34" charset="0"/>
          </a:endParaRPr>
        </a:p>
      </dgm:t>
    </dgm:pt>
    <dgm:pt modelId="{93DF1266-5232-4115-A1CB-CC52CEC5B841}">
      <dgm:prSet phldrT="[Текст]" custT="1"/>
      <dgm:spPr/>
      <dgm:t>
        <a:bodyPr/>
        <a:lstStyle/>
        <a:p>
          <a:r>
            <a:rPr lang="ru-RU" sz="1100" dirty="0">
              <a:latin typeface="Arial" panose="020B0604020202020204" pitchFamily="34" charset="0"/>
              <a:cs typeface="Arial" panose="020B0604020202020204" pitchFamily="34" charset="0"/>
            </a:rPr>
            <a:t>Гранулированные удобрения</a:t>
          </a:r>
        </a:p>
      </dgm:t>
    </dgm:pt>
    <dgm:pt modelId="{64C7D86F-1F32-4BEF-87C3-36A9A3821F67}" type="parTrans" cxnId="{0B384839-C137-4AC2-A2E3-072909E161D3}">
      <dgm:prSet/>
      <dgm:spPr/>
      <dgm:t>
        <a:bodyPr/>
        <a:lstStyle/>
        <a:p>
          <a:endParaRPr lang="ru-RU" sz="1100">
            <a:latin typeface="Arial" panose="020B0604020202020204" pitchFamily="34" charset="0"/>
            <a:cs typeface="Arial" panose="020B0604020202020204" pitchFamily="34" charset="0"/>
          </a:endParaRPr>
        </a:p>
      </dgm:t>
    </dgm:pt>
    <dgm:pt modelId="{BDF7A157-4C47-48E2-89A4-BEC04C5C3C47}" type="sibTrans" cxnId="{0B384839-C137-4AC2-A2E3-072909E161D3}">
      <dgm:prSet/>
      <dgm:spPr/>
      <dgm:t>
        <a:bodyPr/>
        <a:lstStyle/>
        <a:p>
          <a:endParaRPr lang="ru-RU" sz="1100">
            <a:latin typeface="Arial" panose="020B0604020202020204" pitchFamily="34" charset="0"/>
            <a:cs typeface="Arial" panose="020B0604020202020204" pitchFamily="34" charset="0"/>
          </a:endParaRPr>
        </a:p>
      </dgm:t>
    </dgm:pt>
    <dgm:pt modelId="{32E43550-5200-460B-A071-1B326C19CED6}">
      <dgm:prSet phldrT="[Текст]" custT="1"/>
      <dgm:spPr/>
      <dgm:t>
        <a:bodyPr/>
        <a:lstStyle/>
        <a:p>
          <a:r>
            <a:rPr lang="ru-RU" sz="1100">
              <a:latin typeface="Arial" panose="020B0604020202020204" pitchFamily="34" charset="0"/>
              <a:cs typeface="Arial" panose="020B0604020202020204" pitchFamily="34" charset="0"/>
            </a:rPr>
            <a:t>Компост</a:t>
          </a:r>
        </a:p>
      </dgm:t>
    </dgm:pt>
    <dgm:pt modelId="{1AAE70C8-6B85-44F1-87EA-D1AABAEF2F10}" type="parTrans" cxnId="{2D774265-4BA7-4C25-BF15-0AF3F90D4799}">
      <dgm:prSet/>
      <dgm:spPr/>
      <dgm:t>
        <a:bodyPr/>
        <a:lstStyle/>
        <a:p>
          <a:endParaRPr lang="ru-RU" sz="1100">
            <a:latin typeface="Arial" panose="020B0604020202020204" pitchFamily="34" charset="0"/>
            <a:cs typeface="Arial" panose="020B0604020202020204" pitchFamily="34" charset="0"/>
          </a:endParaRPr>
        </a:p>
      </dgm:t>
    </dgm:pt>
    <dgm:pt modelId="{118D96F7-0ADA-4EE6-905D-4EE59DE314BD}" type="sibTrans" cxnId="{2D774265-4BA7-4C25-BF15-0AF3F90D4799}">
      <dgm:prSet/>
      <dgm:spPr/>
      <dgm:t>
        <a:bodyPr/>
        <a:lstStyle/>
        <a:p>
          <a:endParaRPr lang="ru-RU" sz="1100">
            <a:latin typeface="Arial" panose="020B0604020202020204" pitchFamily="34" charset="0"/>
            <a:cs typeface="Arial" panose="020B0604020202020204" pitchFamily="34" charset="0"/>
          </a:endParaRPr>
        </a:p>
      </dgm:t>
    </dgm:pt>
    <dgm:pt modelId="{BDFF3C53-B17D-46D9-BC9D-0A46570C3172}">
      <dgm:prSet custT="1"/>
      <dgm:spPr/>
      <dgm:t>
        <a:bodyPr/>
        <a:lstStyle/>
        <a:p>
          <a:r>
            <a:rPr lang="ru-RU" sz="1100">
              <a:latin typeface="Arial" panose="020B0604020202020204" pitchFamily="34" charset="0"/>
              <a:cs typeface="Arial" panose="020B0604020202020204" pitchFamily="34" charset="0"/>
            </a:rPr>
            <a:t>Биокомпост</a:t>
          </a:r>
        </a:p>
        <a:p>
          <a:r>
            <a:rPr lang="ru-RU" sz="1100">
              <a:latin typeface="Arial" panose="020B0604020202020204" pitchFamily="34" charset="0"/>
              <a:cs typeface="Arial" panose="020B0604020202020204" pitchFamily="34" charset="0"/>
            </a:rPr>
            <a:t>10 000 - 20 000 руб./т</a:t>
          </a:r>
        </a:p>
      </dgm:t>
    </dgm:pt>
    <dgm:pt modelId="{E2DDBDF2-B71B-4D0C-AA0C-B92A8FDF34D7}" type="parTrans" cxnId="{6F5D13A3-7890-4CD5-A577-B9B63573D629}">
      <dgm:prSet/>
      <dgm:spPr/>
      <dgm:t>
        <a:bodyPr/>
        <a:lstStyle/>
        <a:p>
          <a:endParaRPr lang="ru-RU" sz="1100">
            <a:latin typeface="Arial" panose="020B0604020202020204" pitchFamily="34" charset="0"/>
            <a:cs typeface="Arial" panose="020B0604020202020204" pitchFamily="34" charset="0"/>
          </a:endParaRPr>
        </a:p>
      </dgm:t>
    </dgm:pt>
    <dgm:pt modelId="{A24BFC72-E2B9-4E52-A1A6-63CC82EE64CB}" type="sibTrans" cxnId="{6F5D13A3-7890-4CD5-A577-B9B63573D629}">
      <dgm:prSet/>
      <dgm:spPr/>
      <dgm:t>
        <a:bodyPr/>
        <a:lstStyle/>
        <a:p>
          <a:endParaRPr lang="ru-RU" sz="1100">
            <a:latin typeface="Arial" panose="020B0604020202020204" pitchFamily="34" charset="0"/>
            <a:cs typeface="Arial" panose="020B0604020202020204" pitchFamily="34" charset="0"/>
          </a:endParaRPr>
        </a:p>
      </dgm:t>
    </dgm:pt>
    <dgm:pt modelId="{D00F9136-CA11-4DB7-B019-ACE889B772DE}">
      <dgm:prSet custT="1"/>
      <dgm:spPr/>
      <dgm:t>
        <a:bodyPr/>
        <a:lstStyle/>
        <a:p>
          <a:r>
            <a:rPr lang="ru-RU" sz="1100" dirty="0">
              <a:latin typeface="Arial" panose="020B0604020202020204" pitchFamily="34" charset="0"/>
              <a:cs typeface="Arial" panose="020B0604020202020204" pitchFamily="34" charset="0"/>
            </a:rPr>
            <a:t>Вермикомпост</a:t>
          </a:r>
        </a:p>
        <a:p>
          <a:r>
            <a:rPr lang="ru-RU" sz="1100" dirty="0">
              <a:latin typeface="Arial" panose="020B0604020202020204" pitchFamily="34" charset="0"/>
              <a:cs typeface="Arial" panose="020B0604020202020204" pitchFamily="34" charset="0"/>
            </a:rPr>
            <a:t>6 000 - 15 000 руб./куб.м</a:t>
          </a:r>
        </a:p>
      </dgm:t>
    </dgm:pt>
    <dgm:pt modelId="{9AF5415B-F953-4787-8370-EFF01D35A3C4}" type="parTrans" cxnId="{0987943A-E0AE-445A-B253-3D1CB7252F20}">
      <dgm:prSet/>
      <dgm:spPr/>
      <dgm:t>
        <a:bodyPr/>
        <a:lstStyle/>
        <a:p>
          <a:endParaRPr lang="ru-RU" sz="1100">
            <a:latin typeface="Arial" panose="020B0604020202020204" pitchFamily="34" charset="0"/>
            <a:cs typeface="Arial" panose="020B0604020202020204" pitchFamily="34" charset="0"/>
          </a:endParaRPr>
        </a:p>
      </dgm:t>
    </dgm:pt>
    <dgm:pt modelId="{463BAFE2-81AE-4C1B-A2B7-6B312D752A29}" type="sibTrans" cxnId="{0987943A-E0AE-445A-B253-3D1CB7252F20}">
      <dgm:prSet/>
      <dgm:spPr/>
      <dgm:t>
        <a:bodyPr/>
        <a:lstStyle/>
        <a:p>
          <a:endParaRPr lang="ru-RU" sz="1100">
            <a:latin typeface="Arial" panose="020B0604020202020204" pitchFamily="34" charset="0"/>
            <a:cs typeface="Arial" panose="020B0604020202020204" pitchFamily="34" charset="0"/>
          </a:endParaRPr>
        </a:p>
      </dgm:t>
    </dgm:pt>
    <dgm:pt modelId="{41D7703A-9E5A-4347-B291-347D2D8BE9B8}">
      <dgm:prSet custT="1"/>
      <dgm:spPr/>
      <dgm:t>
        <a:bodyPr/>
        <a:lstStyle/>
        <a:p>
          <a:r>
            <a:rPr lang="ru-RU" sz="1100">
              <a:latin typeface="Arial" panose="020B0604020202020204" pitchFamily="34" charset="0"/>
              <a:cs typeface="Arial" panose="020B0604020202020204" pitchFamily="34" charset="0"/>
            </a:rPr>
            <a:t>Оптовые поставки </a:t>
          </a:r>
        </a:p>
        <a:p>
          <a:r>
            <a:rPr lang="ru-RU" sz="1100">
              <a:latin typeface="Arial" panose="020B0604020202020204" pitchFamily="34" charset="0"/>
              <a:cs typeface="Arial" panose="020B0604020202020204" pitchFamily="34" charset="0"/>
            </a:rPr>
            <a:t>6 000 - 8 000 руб./т</a:t>
          </a:r>
        </a:p>
      </dgm:t>
    </dgm:pt>
    <dgm:pt modelId="{5E0261DF-9E68-4800-9959-D41070D33B12}" type="parTrans" cxnId="{AA5D5BD4-B61E-4508-8FBB-80CD04E0E948}">
      <dgm:prSet/>
      <dgm:spPr/>
      <dgm:t>
        <a:bodyPr/>
        <a:lstStyle/>
        <a:p>
          <a:endParaRPr lang="ru-RU" sz="1100">
            <a:latin typeface="Arial" panose="020B0604020202020204" pitchFamily="34" charset="0"/>
            <a:cs typeface="Arial" panose="020B0604020202020204" pitchFamily="34" charset="0"/>
          </a:endParaRPr>
        </a:p>
      </dgm:t>
    </dgm:pt>
    <dgm:pt modelId="{61DC0226-3C4A-4A14-B268-77BCFFD2B063}" type="sibTrans" cxnId="{AA5D5BD4-B61E-4508-8FBB-80CD04E0E948}">
      <dgm:prSet/>
      <dgm:spPr/>
      <dgm:t>
        <a:bodyPr/>
        <a:lstStyle/>
        <a:p>
          <a:endParaRPr lang="ru-RU" sz="1100">
            <a:latin typeface="Arial" panose="020B0604020202020204" pitchFamily="34" charset="0"/>
            <a:cs typeface="Arial" panose="020B0604020202020204" pitchFamily="34" charset="0"/>
          </a:endParaRPr>
        </a:p>
      </dgm:t>
    </dgm:pt>
    <dgm:pt modelId="{D73A858D-5455-447C-8272-03BB31C3F260}">
      <dgm:prSet custT="1"/>
      <dgm:spPr/>
      <dgm:t>
        <a:bodyPr/>
        <a:lstStyle/>
        <a:p>
          <a:r>
            <a:rPr lang="ru-RU" sz="1100" dirty="0">
              <a:latin typeface="Arial" panose="020B0604020202020204" pitchFamily="34" charset="0"/>
              <a:cs typeface="Arial" panose="020B0604020202020204" pitchFamily="34" charset="0"/>
            </a:rPr>
            <a:t>Отдельные предложения </a:t>
          </a:r>
        </a:p>
        <a:p>
          <a:r>
            <a:rPr lang="ru-RU" sz="1100" dirty="0">
              <a:latin typeface="Arial" panose="020B0604020202020204" pitchFamily="34" charset="0"/>
              <a:cs typeface="Arial" panose="020B0604020202020204" pitchFamily="34" charset="0"/>
            </a:rPr>
            <a:t>12 000 - 19 000 руб./т</a:t>
          </a:r>
        </a:p>
      </dgm:t>
    </dgm:pt>
    <dgm:pt modelId="{602CAAA6-2002-4AD8-97AE-C4ABF798BEC4}" type="parTrans" cxnId="{B026F6A0-27A2-455A-863D-4E401AF077C2}">
      <dgm:prSet/>
      <dgm:spPr/>
      <dgm:t>
        <a:bodyPr/>
        <a:lstStyle/>
        <a:p>
          <a:endParaRPr lang="ru-RU" sz="1100">
            <a:latin typeface="Arial" panose="020B0604020202020204" pitchFamily="34" charset="0"/>
            <a:cs typeface="Arial" panose="020B0604020202020204" pitchFamily="34" charset="0"/>
          </a:endParaRPr>
        </a:p>
      </dgm:t>
    </dgm:pt>
    <dgm:pt modelId="{861859BF-680C-41CC-9F26-09353437C539}" type="sibTrans" cxnId="{B026F6A0-27A2-455A-863D-4E401AF077C2}">
      <dgm:prSet/>
      <dgm:spPr/>
      <dgm:t>
        <a:bodyPr/>
        <a:lstStyle/>
        <a:p>
          <a:endParaRPr lang="ru-RU" sz="1100">
            <a:latin typeface="Arial" panose="020B0604020202020204" pitchFamily="34" charset="0"/>
            <a:cs typeface="Arial" panose="020B0604020202020204" pitchFamily="34" charset="0"/>
          </a:endParaRPr>
        </a:p>
      </dgm:t>
    </dgm:pt>
    <dgm:pt modelId="{8444DCE7-67B8-4A26-BA79-AF8CE73109BC}">
      <dgm:prSet custT="1"/>
      <dgm:spPr/>
      <dgm:t>
        <a:bodyPr/>
        <a:lstStyle/>
        <a:p>
          <a:r>
            <a:rPr lang="ru-RU" sz="1100">
              <a:latin typeface="Arial" panose="020B0604020202020204" pitchFamily="34" charset="0"/>
              <a:cs typeface="Arial" panose="020B0604020202020204" pitchFamily="34" charset="0"/>
            </a:rPr>
            <a:t>Компост помета</a:t>
          </a:r>
        </a:p>
        <a:p>
          <a:r>
            <a:rPr lang="ru-RU" sz="1100">
              <a:latin typeface="Arial" panose="020B0604020202020204" pitchFamily="34" charset="0"/>
              <a:cs typeface="Arial" panose="020B0604020202020204" pitchFamily="34" charset="0"/>
            </a:rPr>
            <a:t>350 - 700 руб./т</a:t>
          </a:r>
        </a:p>
      </dgm:t>
    </dgm:pt>
    <dgm:pt modelId="{680C457F-A8C6-43E8-9FFA-83A39545DF59}" type="parTrans" cxnId="{D97CED3F-52CD-4189-A63C-5BB14863053E}">
      <dgm:prSet/>
      <dgm:spPr/>
      <dgm:t>
        <a:bodyPr/>
        <a:lstStyle/>
        <a:p>
          <a:endParaRPr lang="ru-RU" sz="1100">
            <a:latin typeface="Arial" panose="020B0604020202020204" pitchFamily="34" charset="0"/>
            <a:cs typeface="Arial" panose="020B0604020202020204" pitchFamily="34" charset="0"/>
          </a:endParaRPr>
        </a:p>
      </dgm:t>
    </dgm:pt>
    <dgm:pt modelId="{6B76F6D7-5225-4269-99AE-5BD0BD1BA10B}" type="sibTrans" cxnId="{D97CED3F-52CD-4189-A63C-5BB14863053E}">
      <dgm:prSet/>
      <dgm:spPr/>
      <dgm:t>
        <a:bodyPr/>
        <a:lstStyle/>
        <a:p>
          <a:endParaRPr lang="ru-RU" sz="1100">
            <a:latin typeface="Arial" panose="020B0604020202020204" pitchFamily="34" charset="0"/>
            <a:cs typeface="Arial" panose="020B0604020202020204" pitchFamily="34" charset="0"/>
          </a:endParaRPr>
        </a:p>
      </dgm:t>
    </dgm:pt>
    <dgm:pt modelId="{C489B5EC-C010-412D-9F75-5A4ACAEC046F}">
      <dgm:prSet custT="1"/>
      <dgm:spPr/>
      <dgm:t>
        <a:bodyPr/>
        <a:lstStyle/>
        <a:p>
          <a:r>
            <a:rPr lang="ru-RU" sz="1100" dirty="0" smtClean="0">
              <a:latin typeface="Arial" panose="020B0604020202020204" pitchFamily="34" charset="0"/>
              <a:cs typeface="Arial" panose="020B0604020202020204" pitchFamily="34" charset="0"/>
            </a:rPr>
            <a:t>Мелкоштучная </a:t>
          </a:r>
          <a:r>
            <a:rPr lang="ru-RU" sz="1100" dirty="0">
              <a:latin typeface="Arial" panose="020B0604020202020204" pitchFamily="34" charset="0"/>
              <a:cs typeface="Arial" panose="020B0604020202020204" pitchFamily="34" charset="0"/>
            </a:rPr>
            <a:t>упаковка</a:t>
          </a:r>
        </a:p>
        <a:p>
          <a:r>
            <a:rPr lang="ru-RU" sz="1100" dirty="0">
              <a:latin typeface="Arial" panose="020B0604020202020204" pitchFamily="34" charset="0"/>
              <a:cs typeface="Arial" panose="020B0604020202020204" pitchFamily="34" charset="0"/>
            </a:rPr>
            <a:t>20-80 руб./кг</a:t>
          </a:r>
        </a:p>
      </dgm:t>
    </dgm:pt>
    <dgm:pt modelId="{0387680A-CA0A-4CD9-93E7-D4C0074F2048}" type="parTrans" cxnId="{19B685FE-A6B4-4413-B617-1B8498A89580}">
      <dgm:prSet/>
      <dgm:spPr/>
      <dgm:t>
        <a:bodyPr/>
        <a:lstStyle/>
        <a:p>
          <a:endParaRPr lang="ru-RU" sz="1100">
            <a:latin typeface="Arial" panose="020B0604020202020204" pitchFamily="34" charset="0"/>
            <a:cs typeface="Arial" panose="020B0604020202020204" pitchFamily="34" charset="0"/>
          </a:endParaRPr>
        </a:p>
      </dgm:t>
    </dgm:pt>
    <dgm:pt modelId="{977D03F6-D23C-4EFA-ADC0-97E805FC56E3}" type="sibTrans" cxnId="{19B685FE-A6B4-4413-B617-1B8498A89580}">
      <dgm:prSet/>
      <dgm:spPr/>
      <dgm:t>
        <a:bodyPr/>
        <a:lstStyle/>
        <a:p>
          <a:endParaRPr lang="ru-RU" sz="1100">
            <a:latin typeface="Arial" panose="020B0604020202020204" pitchFamily="34" charset="0"/>
            <a:cs typeface="Arial" panose="020B0604020202020204" pitchFamily="34" charset="0"/>
          </a:endParaRPr>
        </a:p>
      </dgm:t>
    </dgm:pt>
    <dgm:pt modelId="{1A854D36-09A4-4E31-85BE-E5C56C8E1CD8}" type="pres">
      <dgm:prSet presAssocID="{AC083368-93B8-49F0-93AC-11C52EAB03D0}" presName="hierChild1" presStyleCnt="0">
        <dgm:presLayoutVars>
          <dgm:orgChart val="1"/>
          <dgm:chPref val="1"/>
          <dgm:dir/>
          <dgm:animOne val="branch"/>
          <dgm:animLvl val="lvl"/>
          <dgm:resizeHandles/>
        </dgm:presLayoutVars>
      </dgm:prSet>
      <dgm:spPr/>
      <dgm:t>
        <a:bodyPr/>
        <a:lstStyle/>
        <a:p>
          <a:endParaRPr lang="ru-RU"/>
        </a:p>
      </dgm:t>
    </dgm:pt>
    <dgm:pt modelId="{3BEE9067-7BDA-4970-9231-4525F042B118}" type="pres">
      <dgm:prSet presAssocID="{22DA2FAB-B39E-4326-8F82-FF74DF914831}" presName="hierRoot1" presStyleCnt="0">
        <dgm:presLayoutVars>
          <dgm:hierBranch val="init"/>
        </dgm:presLayoutVars>
      </dgm:prSet>
      <dgm:spPr/>
    </dgm:pt>
    <dgm:pt modelId="{58F8136C-B797-41BE-84D9-A4C96ECBE1D9}" type="pres">
      <dgm:prSet presAssocID="{22DA2FAB-B39E-4326-8F82-FF74DF914831}" presName="rootComposite1" presStyleCnt="0"/>
      <dgm:spPr/>
    </dgm:pt>
    <dgm:pt modelId="{793144C9-3863-4583-A7BC-0BCE18B8B2C9}" type="pres">
      <dgm:prSet presAssocID="{22DA2FAB-B39E-4326-8F82-FF74DF914831}" presName="rootText1" presStyleLbl="node0" presStyleIdx="0" presStyleCnt="1" custScaleX="333065" custScaleY="131538">
        <dgm:presLayoutVars>
          <dgm:chPref val="3"/>
        </dgm:presLayoutVars>
      </dgm:prSet>
      <dgm:spPr/>
      <dgm:t>
        <a:bodyPr/>
        <a:lstStyle/>
        <a:p>
          <a:endParaRPr lang="ru-RU"/>
        </a:p>
      </dgm:t>
    </dgm:pt>
    <dgm:pt modelId="{908593A4-82B1-422E-B695-277CDF7930E2}" type="pres">
      <dgm:prSet presAssocID="{22DA2FAB-B39E-4326-8F82-FF74DF914831}" presName="rootConnector1" presStyleLbl="node1" presStyleIdx="0" presStyleCnt="0"/>
      <dgm:spPr/>
      <dgm:t>
        <a:bodyPr/>
        <a:lstStyle/>
        <a:p>
          <a:endParaRPr lang="ru-RU"/>
        </a:p>
      </dgm:t>
    </dgm:pt>
    <dgm:pt modelId="{0A1B24A1-A5AE-4E8B-A3F5-1F99A213F4B0}" type="pres">
      <dgm:prSet presAssocID="{22DA2FAB-B39E-4326-8F82-FF74DF914831}" presName="hierChild2" presStyleCnt="0"/>
      <dgm:spPr/>
    </dgm:pt>
    <dgm:pt modelId="{C8BEA3FF-5E68-407F-B29B-6B94C1B30457}" type="pres">
      <dgm:prSet presAssocID="{64C7D86F-1F32-4BEF-87C3-36A9A3821F67}" presName="Name37" presStyleLbl="parChTrans1D2" presStyleIdx="0" presStyleCnt="2"/>
      <dgm:spPr/>
      <dgm:t>
        <a:bodyPr/>
        <a:lstStyle/>
        <a:p>
          <a:endParaRPr lang="ru-RU"/>
        </a:p>
      </dgm:t>
    </dgm:pt>
    <dgm:pt modelId="{60FBCA25-AAFD-4EB2-8BA8-C021E2AF4BF0}" type="pres">
      <dgm:prSet presAssocID="{93DF1266-5232-4115-A1CB-CC52CEC5B841}" presName="hierRoot2" presStyleCnt="0">
        <dgm:presLayoutVars>
          <dgm:hierBranch val="init"/>
        </dgm:presLayoutVars>
      </dgm:prSet>
      <dgm:spPr/>
    </dgm:pt>
    <dgm:pt modelId="{83ABFBBA-B576-48D0-A5EF-406B2F874731}" type="pres">
      <dgm:prSet presAssocID="{93DF1266-5232-4115-A1CB-CC52CEC5B841}" presName="rootComposite" presStyleCnt="0"/>
      <dgm:spPr/>
    </dgm:pt>
    <dgm:pt modelId="{E7454DF5-2128-4292-86E1-9524C9491FBA}" type="pres">
      <dgm:prSet presAssocID="{93DF1266-5232-4115-A1CB-CC52CEC5B841}" presName="rootText" presStyleLbl="node2" presStyleIdx="0" presStyleCnt="2" custScaleX="265566" custScaleY="149017">
        <dgm:presLayoutVars>
          <dgm:chPref val="3"/>
        </dgm:presLayoutVars>
      </dgm:prSet>
      <dgm:spPr/>
      <dgm:t>
        <a:bodyPr/>
        <a:lstStyle/>
        <a:p>
          <a:endParaRPr lang="ru-RU"/>
        </a:p>
      </dgm:t>
    </dgm:pt>
    <dgm:pt modelId="{885616FA-5AAC-4D52-A06D-46839C61F940}" type="pres">
      <dgm:prSet presAssocID="{93DF1266-5232-4115-A1CB-CC52CEC5B841}" presName="rootConnector" presStyleLbl="node2" presStyleIdx="0" presStyleCnt="2"/>
      <dgm:spPr/>
      <dgm:t>
        <a:bodyPr/>
        <a:lstStyle/>
        <a:p>
          <a:endParaRPr lang="ru-RU"/>
        </a:p>
      </dgm:t>
    </dgm:pt>
    <dgm:pt modelId="{9D5BD7B4-5095-45BD-B3D3-9A2752205324}" type="pres">
      <dgm:prSet presAssocID="{93DF1266-5232-4115-A1CB-CC52CEC5B841}" presName="hierChild4" presStyleCnt="0"/>
      <dgm:spPr/>
    </dgm:pt>
    <dgm:pt modelId="{E89E6352-23F3-48C2-B0F1-4B57E203CC8A}" type="pres">
      <dgm:prSet presAssocID="{5E0261DF-9E68-4800-9959-D41070D33B12}" presName="Name37" presStyleLbl="parChTrans1D3" presStyleIdx="0" presStyleCnt="6"/>
      <dgm:spPr/>
      <dgm:t>
        <a:bodyPr/>
        <a:lstStyle/>
        <a:p>
          <a:endParaRPr lang="ru-RU"/>
        </a:p>
      </dgm:t>
    </dgm:pt>
    <dgm:pt modelId="{91AF3E8E-21AB-4BBC-AA91-DCDB2AA89668}" type="pres">
      <dgm:prSet presAssocID="{41D7703A-9E5A-4347-B291-347D2D8BE9B8}" presName="hierRoot2" presStyleCnt="0">
        <dgm:presLayoutVars>
          <dgm:hierBranch val="init"/>
        </dgm:presLayoutVars>
      </dgm:prSet>
      <dgm:spPr/>
    </dgm:pt>
    <dgm:pt modelId="{6C41200F-C179-4117-8AB7-133C1F583645}" type="pres">
      <dgm:prSet presAssocID="{41D7703A-9E5A-4347-B291-347D2D8BE9B8}" presName="rootComposite" presStyleCnt="0"/>
      <dgm:spPr/>
    </dgm:pt>
    <dgm:pt modelId="{B6E610FB-1702-45BC-B7C0-DD15193805F0}" type="pres">
      <dgm:prSet presAssocID="{41D7703A-9E5A-4347-B291-347D2D8BE9B8}" presName="rootText" presStyleLbl="node3" presStyleIdx="0" presStyleCnt="6" custScaleX="231540" custScaleY="114084">
        <dgm:presLayoutVars>
          <dgm:chPref val="3"/>
        </dgm:presLayoutVars>
      </dgm:prSet>
      <dgm:spPr/>
      <dgm:t>
        <a:bodyPr/>
        <a:lstStyle/>
        <a:p>
          <a:endParaRPr lang="ru-RU"/>
        </a:p>
      </dgm:t>
    </dgm:pt>
    <dgm:pt modelId="{283BBE9F-2520-4AEE-ACC1-00B62F847EDF}" type="pres">
      <dgm:prSet presAssocID="{41D7703A-9E5A-4347-B291-347D2D8BE9B8}" presName="rootConnector" presStyleLbl="node3" presStyleIdx="0" presStyleCnt="6"/>
      <dgm:spPr/>
      <dgm:t>
        <a:bodyPr/>
        <a:lstStyle/>
        <a:p>
          <a:endParaRPr lang="ru-RU"/>
        </a:p>
      </dgm:t>
    </dgm:pt>
    <dgm:pt modelId="{743E9ABA-C785-48C9-A454-5973E1BD6576}" type="pres">
      <dgm:prSet presAssocID="{41D7703A-9E5A-4347-B291-347D2D8BE9B8}" presName="hierChild4" presStyleCnt="0"/>
      <dgm:spPr/>
    </dgm:pt>
    <dgm:pt modelId="{21B1BCFA-E724-4C97-9272-4195BB32603E}" type="pres">
      <dgm:prSet presAssocID="{41D7703A-9E5A-4347-B291-347D2D8BE9B8}" presName="hierChild5" presStyleCnt="0"/>
      <dgm:spPr/>
    </dgm:pt>
    <dgm:pt modelId="{1EB6B75C-5BE6-4493-BE0D-0B0C5675A433}" type="pres">
      <dgm:prSet presAssocID="{602CAAA6-2002-4AD8-97AE-C4ABF798BEC4}" presName="Name37" presStyleLbl="parChTrans1D3" presStyleIdx="1" presStyleCnt="6"/>
      <dgm:spPr/>
      <dgm:t>
        <a:bodyPr/>
        <a:lstStyle/>
        <a:p>
          <a:endParaRPr lang="ru-RU"/>
        </a:p>
      </dgm:t>
    </dgm:pt>
    <dgm:pt modelId="{08BCB65D-6BFF-4E3B-B84C-ECF15C9A69D5}" type="pres">
      <dgm:prSet presAssocID="{D73A858D-5455-447C-8272-03BB31C3F260}" presName="hierRoot2" presStyleCnt="0">
        <dgm:presLayoutVars>
          <dgm:hierBranch val="init"/>
        </dgm:presLayoutVars>
      </dgm:prSet>
      <dgm:spPr/>
    </dgm:pt>
    <dgm:pt modelId="{A9B6F94F-E748-43F5-B833-1DC587D5630C}" type="pres">
      <dgm:prSet presAssocID="{D73A858D-5455-447C-8272-03BB31C3F260}" presName="rootComposite" presStyleCnt="0"/>
      <dgm:spPr/>
    </dgm:pt>
    <dgm:pt modelId="{3E836612-87A2-437C-9B56-7039762B584E}" type="pres">
      <dgm:prSet presAssocID="{D73A858D-5455-447C-8272-03BB31C3F260}" presName="rootText" presStyleLbl="node3" presStyleIdx="1" presStyleCnt="6" custScaleX="231540" custScaleY="114084">
        <dgm:presLayoutVars>
          <dgm:chPref val="3"/>
        </dgm:presLayoutVars>
      </dgm:prSet>
      <dgm:spPr/>
      <dgm:t>
        <a:bodyPr/>
        <a:lstStyle/>
        <a:p>
          <a:endParaRPr lang="ru-RU"/>
        </a:p>
      </dgm:t>
    </dgm:pt>
    <dgm:pt modelId="{EC9D956B-7F0B-4885-9581-523BB4D0C581}" type="pres">
      <dgm:prSet presAssocID="{D73A858D-5455-447C-8272-03BB31C3F260}" presName="rootConnector" presStyleLbl="node3" presStyleIdx="1" presStyleCnt="6"/>
      <dgm:spPr/>
      <dgm:t>
        <a:bodyPr/>
        <a:lstStyle/>
        <a:p>
          <a:endParaRPr lang="ru-RU"/>
        </a:p>
      </dgm:t>
    </dgm:pt>
    <dgm:pt modelId="{2D434AFB-3524-438D-9311-096DC8BFAE97}" type="pres">
      <dgm:prSet presAssocID="{D73A858D-5455-447C-8272-03BB31C3F260}" presName="hierChild4" presStyleCnt="0"/>
      <dgm:spPr/>
    </dgm:pt>
    <dgm:pt modelId="{2CE9BA7F-5E18-45C1-B77D-213137DCA621}" type="pres">
      <dgm:prSet presAssocID="{D73A858D-5455-447C-8272-03BB31C3F260}" presName="hierChild5" presStyleCnt="0"/>
      <dgm:spPr/>
    </dgm:pt>
    <dgm:pt modelId="{01CCED89-5E19-4174-9BA3-EFF903025AFD}" type="pres">
      <dgm:prSet presAssocID="{0387680A-CA0A-4CD9-93E7-D4C0074F2048}" presName="Name37" presStyleLbl="parChTrans1D3" presStyleIdx="2" presStyleCnt="6"/>
      <dgm:spPr/>
      <dgm:t>
        <a:bodyPr/>
        <a:lstStyle/>
        <a:p>
          <a:endParaRPr lang="ru-RU"/>
        </a:p>
      </dgm:t>
    </dgm:pt>
    <dgm:pt modelId="{41934B4A-FECF-4811-BF27-F66EE8C18080}" type="pres">
      <dgm:prSet presAssocID="{C489B5EC-C010-412D-9F75-5A4ACAEC046F}" presName="hierRoot2" presStyleCnt="0">
        <dgm:presLayoutVars>
          <dgm:hierBranch val="init"/>
        </dgm:presLayoutVars>
      </dgm:prSet>
      <dgm:spPr/>
    </dgm:pt>
    <dgm:pt modelId="{E1F398A7-27E8-4A56-9828-D0332B11ECD6}" type="pres">
      <dgm:prSet presAssocID="{C489B5EC-C010-412D-9F75-5A4ACAEC046F}" presName="rootComposite" presStyleCnt="0"/>
      <dgm:spPr/>
    </dgm:pt>
    <dgm:pt modelId="{FE7ED766-48F8-43CB-8397-DF964D18C004}" type="pres">
      <dgm:prSet presAssocID="{C489B5EC-C010-412D-9F75-5A4ACAEC046F}" presName="rootText" presStyleLbl="node3" presStyleIdx="2" presStyleCnt="6" custScaleX="231540" custScaleY="114084">
        <dgm:presLayoutVars>
          <dgm:chPref val="3"/>
        </dgm:presLayoutVars>
      </dgm:prSet>
      <dgm:spPr/>
      <dgm:t>
        <a:bodyPr/>
        <a:lstStyle/>
        <a:p>
          <a:endParaRPr lang="ru-RU"/>
        </a:p>
      </dgm:t>
    </dgm:pt>
    <dgm:pt modelId="{C1BA4D72-598B-4308-BA9B-715D5ACDC38C}" type="pres">
      <dgm:prSet presAssocID="{C489B5EC-C010-412D-9F75-5A4ACAEC046F}" presName="rootConnector" presStyleLbl="node3" presStyleIdx="2" presStyleCnt="6"/>
      <dgm:spPr/>
      <dgm:t>
        <a:bodyPr/>
        <a:lstStyle/>
        <a:p>
          <a:endParaRPr lang="ru-RU"/>
        </a:p>
      </dgm:t>
    </dgm:pt>
    <dgm:pt modelId="{81009BFA-37EC-433E-B121-168CA6399289}" type="pres">
      <dgm:prSet presAssocID="{C489B5EC-C010-412D-9F75-5A4ACAEC046F}" presName="hierChild4" presStyleCnt="0"/>
      <dgm:spPr/>
    </dgm:pt>
    <dgm:pt modelId="{53A29C6A-6185-466A-B42F-7E2638F491C0}" type="pres">
      <dgm:prSet presAssocID="{C489B5EC-C010-412D-9F75-5A4ACAEC046F}" presName="hierChild5" presStyleCnt="0"/>
      <dgm:spPr/>
    </dgm:pt>
    <dgm:pt modelId="{949A4E40-D7E5-418B-9B5A-54DE15E9A636}" type="pres">
      <dgm:prSet presAssocID="{93DF1266-5232-4115-A1CB-CC52CEC5B841}" presName="hierChild5" presStyleCnt="0"/>
      <dgm:spPr/>
    </dgm:pt>
    <dgm:pt modelId="{56D50B1C-E626-45F0-AA41-E63FBA24AB43}" type="pres">
      <dgm:prSet presAssocID="{1AAE70C8-6B85-44F1-87EA-D1AABAEF2F10}" presName="Name37" presStyleLbl="parChTrans1D2" presStyleIdx="1" presStyleCnt="2"/>
      <dgm:spPr/>
      <dgm:t>
        <a:bodyPr/>
        <a:lstStyle/>
        <a:p>
          <a:endParaRPr lang="ru-RU"/>
        </a:p>
      </dgm:t>
    </dgm:pt>
    <dgm:pt modelId="{6523E31D-7315-4DD7-B3CB-E6A64EDD0B97}" type="pres">
      <dgm:prSet presAssocID="{32E43550-5200-460B-A071-1B326C19CED6}" presName="hierRoot2" presStyleCnt="0">
        <dgm:presLayoutVars>
          <dgm:hierBranch val="init"/>
        </dgm:presLayoutVars>
      </dgm:prSet>
      <dgm:spPr/>
    </dgm:pt>
    <dgm:pt modelId="{D5295418-049D-4123-AFB7-161063241339}" type="pres">
      <dgm:prSet presAssocID="{32E43550-5200-460B-A071-1B326C19CED6}" presName="rootComposite" presStyleCnt="0"/>
      <dgm:spPr/>
    </dgm:pt>
    <dgm:pt modelId="{630CE3CD-87D9-4AF6-B01C-D406B82A90A0}" type="pres">
      <dgm:prSet presAssocID="{32E43550-5200-460B-A071-1B326C19CED6}" presName="rootText" presStyleLbl="node2" presStyleIdx="1" presStyleCnt="2" custScaleX="265566" custScaleY="149017">
        <dgm:presLayoutVars>
          <dgm:chPref val="3"/>
        </dgm:presLayoutVars>
      </dgm:prSet>
      <dgm:spPr/>
      <dgm:t>
        <a:bodyPr/>
        <a:lstStyle/>
        <a:p>
          <a:endParaRPr lang="ru-RU"/>
        </a:p>
      </dgm:t>
    </dgm:pt>
    <dgm:pt modelId="{88E7B934-44C1-4D6E-A3B6-B3C3B333FFE6}" type="pres">
      <dgm:prSet presAssocID="{32E43550-5200-460B-A071-1B326C19CED6}" presName="rootConnector" presStyleLbl="node2" presStyleIdx="1" presStyleCnt="2"/>
      <dgm:spPr/>
      <dgm:t>
        <a:bodyPr/>
        <a:lstStyle/>
        <a:p>
          <a:endParaRPr lang="ru-RU"/>
        </a:p>
      </dgm:t>
    </dgm:pt>
    <dgm:pt modelId="{26E0EB3C-A21E-4667-A937-9237994FB70A}" type="pres">
      <dgm:prSet presAssocID="{32E43550-5200-460B-A071-1B326C19CED6}" presName="hierChild4" presStyleCnt="0"/>
      <dgm:spPr/>
    </dgm:pt>
    <dgm:pt modelId="{4E9EB469-96C1-4287-AD3A-2BC96D6D4FA6}" type="pres">
      <dgm:prSet presAssocID="{680C457F-A8C6-43E8-9FFA-83A39545DF59}" presName="Name37" presStyleLbl="parChTrans1D3" presStyleIdx="3" presStyleCnt="6"/>
      <dgm:spPr/>
      <dgm:t>
        <a:bodyPr/>
        <a:lstStyle/>
        <a:p>
          <a:endParaRPr lang="ru-RU"/>
        </a:p>
      </dgm:t>
    </dgm:pt>
    <dgm:pt modelId="{CBAF0EE3-2AEA-47F3-8EED-7BB17A83D38B}" type="pres">
      <dgm:prSet presAssocID="{8444DCE7-67B8-4A26-BA79-AF8CE73109BC}" presName="hierRoot2" presStyleCnt="0">
        <dgm:presLayoutVars>
          <dgm:hierBranch val="init"/>
        </dgm:presLayoutVars>
      </dgm:prSet>
      <dgm:spPr/>
    </dgm:pt>
    <dgm:pt modelId="{A0843B8A-2ACB-4095-9951-38DECF7D1F43}" type="pres">
      <dgm:prSet presAssocID="{8444DCE7-67B8-4A26-BA79-AF8CE73109BC}" presName="rootComposite" presStyleCnt="0"/>
      <dgm:spPr/>
    </dgm:pt>
    <dgm:pt modelId="{2866E0F0-1BDD-4223-9E23-C5B77F184ECF}" type="pres">
      <dgm:prSet presAssocID="{8444DCE7-67B8-4A26-BA79-AF8CE73109BC}" presName="rootText" presStyleLbl="node3" presStyleIdx="3" presStyleCnt="6" custScaleX="231540" custScaleY="114084">
        <dgm:presLayoutVars>
          <dgm:chPref val="3"/>
        </dgm:presLayoutVars>
      </dgm:prSet>
      <dgm:spPr/>
      <dgm:t>
        <a:bodyPr/>
        <a:lstStyle/>
        <a:p>
          <a:endParaRPr lang="ru-RU"/>
        </a:p>
      </dgm:t>
    </dgm:pt>
    <dgm:pt modelId="{64B69243-F468-4DBD-BFF6-2DFC83457E3C}" type="pres">
      <dgm:prSet presAssocID="{8444DCE7-67B8-4A26-BA79-AF8CE73109BC}" presName="rootConnector" presStyleLbl="node3" presStyleIdx="3" presStyleCnt="6"/>
      <dgm:spPr/>
      <dgm:t>
        <a:bodyPr/>
        <a:lstStyle/>
        <a:p>
          <a:endParaRPr lang="ru-RU"/>
        </a:p>
      </dgm:t>
    </dgm:pt>
    <dgm:pt modelId="{8778E491-5729-464F-93C0-F27FD65404ED}" type="pres">
      <dgm:prSet presAssocID="{8444DCE7-67B8-4A26-BA79-AF8CE73109BC}" presName="hierChild4" presStyleCnt="0"/>
      <dgm:spPr/>
    </dgm:pt>
    <dgm:pt modelId="{07BFBF2B-23E8-4CCF-B643-C2C1805B7454}" type="pres">
      <dgm:prSet presAssocID="{8444DCE7-67B8-4A26-BA79-AF8CE73109BC}" presName="hierChild5" presStyleCnt="0"/>
      <dgm:spPr/>
    </dgm:pt>
    <dgm:pt modelId="{AA12808F-F6D9-44AC-B93A-2DC3A27ED896}" type="pres">
      <dgm:prSet presAssocID="{E2DDBDF2-B71B-4D0C-AA0C-B92A8FDF34D7}" presName="Name37" presStyleLbl="parChTrans1D3" presStyleIdx="4" presStyleCnt="6"/>
      <dgm:spPr/>
      <dgm:t>
        <a:bodyPr/>
        <a:lstStyle/>
        <a:p>
          <a:endParaRPr lang="ru-RU"/>
        </a:p>
      </dgm:t>
    </dgm:pt>
    <dgm:pt modelId="{59F289A5-434D-4B00-8255-80E2EC3F012B}" type="pres">
      <dgm:prSet presAssocID="{BDFF3C53-B17D-46D9-BC9D-0A46570C3172}" presName="hierRoot2" presStyleCnt="0">
        <dgm:presLayoutVars>
          <dgm:hierBranch val="init"/>
        </dgm:presLayoutVars>
      </dgm:prSet>
      <dgm:spPr/>
    </dgm:pt>
    <dgm:pt modelId="{0C8DFD6A-5DA7-4F99-8D59-0642133E6D3A}" type="pres">
      <dgm:prSet presAssocID="{BDFF3C53-B17D-46D9-BC9D-0A46570C3172}" presName="rootComposite" presStyleCnt="0"/>
      <dgm:spPr/>
    </dgm:pt>
    <dgm:pt modelId="{C874FB53-8FA5-46B4-B1E7-DA30A0C192DD}" type="pres">
      <dgm:prSet presAssocID="{BDFF3C53-B17D-46D9-BC9D-0A46570C3172}" presName="rootText" presStyleLbl="node3" presStyleIdx="4" presStyleCnt="6" custScaleX="231540" custScaleY="114084">
        <dgm:presLayoutVars>
          <dgm:chPref val="3"/>
        </dgm:presLayoutVars>
      </dgm:prSet>
      <dgm:spPr/>
      <dgm:t>
        <a:bodyPr/>
        <a:lstStyle/>
        <a:p>
          <a:endParaRPr lang="ru-RU"/>
        </a:p>
      </dgm:t>
    </dgm:pt>
    <dgm:pt modelId="{25BB076E-A7E7-42BA-BA38-AE683EB37BFD}" type="pres">
      <dgm:prSet presAssocID="{BDFF3C53-B17D-46D9-BC9D-0A46570C3172}" presName="rootConnector" presStyleLbl="node3" presStyleIdx="4" presStyleCnt="6"/>
      <dgm:spPr/>
      <dgm:t>
        <a:bodyPr/>
        <a:lstStyle/>
        <a:p>
          <a:endParaRPr lang="ru-RU"/>
        </a:p>
      </dgm:t>
    </dgm:pt>
    <dgm:pt modelId="{312ED2AB-CCE8-45AB-8685-D4C8C7946569}" type="pres">
      <dgm:prSet presAssocID="{BDFF3C53-B17D-46D9-BC9D-0A46570C3172}" presName="hierChild4" presStyleCnt="0"/>
      <dgm:spPr/>
    </dgm:pt>
    <dgm:pt modelId="{92F8E359-3B46-4A74-A466-D389B143E405}" type="pres">
      <dgm:prSet presAssocID="{BDFF3C53-B17D-46D9-BC9D-0A46570C3172}" presName="hierChild5" presStyleCnt="0"/>
      <dgm:spPr/>
    </dgm:pt>
    <dgm:pt modelId="{E9AF78C1-0117-49C7-BECF-7E63E69B9872}" type="pres">
      <dgm:prSet presAssocID="{9AF5415B-F953-4787-8370-EFF01D35A3C4}" presName="Name37" presStyleLbl="parChTrans1D3" presStyleIdx="5" presStyleCnt="6"/>
      <dgm:spPr/>
      <dgm:t>
        <a:bodyPr/>
        <a:lstStyle/>
        <a:p>
          <a:endParaRPr lang="ru-RU"/>
        </a:p>
      </dgm:t>
    </dgm:pt>
    <dgm:pt modelId="{7054E095-4634-4430-B5BE-A82079D979C5}" type="pres">
      <dgm:prSet presAssocID="{D00F9136-CA11-4DB7-B019-ACE889B772DE}" presName="hierRoot2" presStyleCnt="0">
        <dgm:presLayoutVars>
          <dgm:hierBranch val="init"/>
        </dgm:presLayoutVars>
      </dgm:prSet>
      <dgm:spPr/>
    </dgm:pt>
    <dgm:pt modelId="{60BEE2B5-DF65-4132-A77D-6B5D9DE27D8B}" type="pres">
      <dgm:prSet presAssocID="{D00F9136-CA11-4DB7-B019-ACE889B772DE}" presName="rootComposite" presStyleCnt="0"/>
      <dgm:spPr/>
    </dgm:pt>
    <dgm:pt modelId="{CCD46797-8BFE-4ED2-B59F-675BD22E0383}" type="pres">
      <dgm:prSet presAssocID="{D00F9136-CA11-4DB7-B019-ACE889B772DE}" presName="rootText" presStyleLbl="node3" presStyleIdx="5" presStyleCnt="6" custScaleX="231540" custScaleY="114084">
        <dgm:presLayoutVars>
          <dgm:chPref val="3"/>
        </dgm:presLayoutVars>
      </dgm:prSet>
      <dgm:spPr/>
      <dgm:t>
        <a:bodyPr/>
        <a:lstStyle/>
        <a:p>
          <a:endParaRPr lang="ru-RU"/>
        </a:p>
      </dgm:t>
    </dgm:pt>
    <dgm:pt modelId="{0D395BE3-4AF1-418E-9007-8023905C06CC}" type="pres">
      <dgm:prSet presAssocID="{D00F9136-CA11-4DB7-B019-ACE889B772DE}" presName="rootConnector" presStyleLbl="node3" presStyleIdx="5" presStyleCnt="6"/>
      <dgm:spPr/>
      <dgm:t>
        <a:bodyPr/>
        <a:lstStyle/>
        <a:p>
          <a:endParaRPr lang="ru-RU"/>
        </a:p>
      </dgm:t>
    </dgm:pt>
    <dgm:pt modelId="{35066E43-EE86-47CE-943A-890AE795D54C}" type="pres">
      <dgm:prSet presAssocID="{D00F9136-CA11-4DB7-B019-ACE889B772DE}" presName="hierChild4" presStyleCnt="0"/>
      <dgm:spPr/>
    </dgm:pt>
    <dgm:pt modelId="{D1322DBA-7C96-4445-A2A0-F559493E72C7}" type="pres">
      <dgm:prSet presAssocID="{D00F9136-CA11-4DB7-B019-ACE889B772DE}" presName="hierChild5" presStyleCnt="0"/>
      <dgm:spPr/>
    </dgm:pt>
    <dgm:pt modelId="{56784BB7-BE9B-424A-9C01-0AA7A1699CE9}" type="pres">
      <dgm:prSet presAssocID="{32E43550-5200-460B-A071-1B326C19CED6}" presName="hierChild5" presStyleCnt="0"/>
      <dgm:spPr/>
    </dgm:pt>
    <dgm:pt modelId="{ABB8F734-465C-4FD6-86CF-806AAD2907D8}" type="pres">
      <dgm:prSet presAssocID="{22DA2FAB-B39E-4326-8F82-FF74DF914831}" presName="hierChild3" presStyleCnt="0"/>
      <dgm:spPr/>
    </dgm:pt>
  </dgm:ptLst>
  <dgm:cxnLst>
    <dgm:cxn modelId="{793B443E-B78F-40D1-8B72-2419CEB09179}" type="presOf" srcId="{AC083368-93B8-49F0-93AC-11C52EAB03D0}" destId="{1A854D36-09A4-4E31-85BE-E5C56C8E1CD8}" srcOrd="0" destOrd="0" presId="urn:microsoft.com/office/officeart/2005/8/layout/orgChart1"/>
    <dgm:cxn modelId="{70288895-40C0-48E1-AD58-B6D86A2E7C97}" type="presOf" srcId="{64C7D86F-1F32-4BEF-87C3-36A9A3821F67}" destId="{C8BEA3FF-5E68-407F-B29B-6B94C1B30457}" srcOrd="0" destOrd="0" presId="urn:microsoft.com/office/officeart/2005/8/layout/orgChart1"/>
    <dgm:cxn modelId="{D43AC4FE-ED8F-4003-B4AE-B10D830D5E61}" type="presOf" srcId="{D00F9136-CA11-4DB7-B019-ACE889B772DE}" destId="{CCD46797-8BFE-4ED2-B59F-675BD22E0383}" srcOrd="0" destOrd="0" presId="urn:microsoft.com/office/officeart/2005/8/layout/orgChart1"/>
    <dgm:cxn modelId="{42C988FA-F785-40AD-A584-09B741E8AB0A}" type="presOf" srcId="{32E43550-5200-460B-A071-1B326C19CED6}" destId="{88E7B934-44C1-4D6E-A3B6-B3C3B333FFE6}" srcOrd="1" destOrd="0" presId="urn:microsoft.com/office/officeart/2005/8/layout/orgChart1"/>
    <dgm:cxn modelId="{57323911-25AA-408A-AF18-BBC63A968DDA}" srcId="{AC083368-93B8-49F0-93AC-11C52EAB03D0}" destId="{22DA2FAB-B39E-4326-8F82-FF74DF914831}" srcOrd="0" destOrd="0" parTransId="{36FFF9C7-D494-4F61-B0EA-0AF8A098C518}" sibTransId="{51DE1230-3309-4A87-9CE6-9042480CBB3B}"/>
    <dgm:cxn modelId="{145F7E22-C375-4254-9991-8AD410F73191}" type="presOf" srcId="{0387680A-CA0A-4CD9-93E7-D4C0074F2048}" destId="{01CCED89-5E19-4174-9BA3-EFF903025AFD}" srcOrd="0" destOrd="0" presId="urn:microsoft.com/office/officeart/2005/8/layout/orgChart1"/>
    <dgm:cxn modelId="{B192CF96-A3BA-4D1B-BAAD-BE627E01C529}" type="presOf" srcId="{9AF5415B-F953-4787-8370-EFF01D35A3C4}" destId="{E9AF78C1-0117-49C7-BECF-7E63E69B9872}" srcOrd="0" destOrd="0" presId="urn:microsoft.com/office/officeart/2005/8/layout/orgChart1"/>
    <dgm:cxn modelId="{420799D6-BB00-4343-BAF0-137E60C40055}" type="presOf" srcId="{BDFF3C53-B17D-46D9-BC9D-0A46570C3172}" destId="{C874FB53-8FA5-46B4-B1E7-DA30A0C192DD}" srcOrd="0" destOrd="0" presId="urn:microsoft.com/office/officeart/2005/8/layout/orgChart1"/>
    <dgm:cxn modelId="{AA5D5BD4-B61E-4508-8FBB-80CD04E0E948}" srcId="{93DF1266-5232-4115-A1CB-CC52CEC5B841}" destId="{41D7703A-9E5A-4347-B291-347D2D8BE9B8}" srcOrd="0" destOrd="0" parTransId="{5E0261DF-9E68-4800-9959-D41070D33B12}" sibTransId="{61DC0226-3C4A-4A14-B268-77BCFFD2B063}"/>
    <dgm:cxn modelId="{862BC8DD-010F-49EE-A18F-8BC3847D8EEA}" type="presOf" srcId="{41D7703A-9E5A-4347-B291-347D2D8BE9B8}" destId="{B6E610FB-1702-45BC-B7C0-DD15193805F0}" srcOrd="0" destOrd="0" presId="urn:microsoft.com/office/officeart/2005/8/layout/orgChart1"/>
    <dgm:cxn modelId="{65A6B3D3-09D5-43FF-A605-8AE4D459D3D4}" type="presOf" srcId="{C489B5EC-C010-412D-9F75-5A4ACAEC046F}" destId="{FE7ED766-48F8-43CB-8397-DF964D18C004}" srcOrd="0" destOrd="0" presId="urn:microsoft.com/office/officeart/2005/8/layout/orgChart1"/>
    <dgm:cxn modelId="{03D06027-B6EB-42DC-83BF-BCFA88CB4949}" type="presOf" srcId="{93DF1266-5232-4115-A1CB-CC52CEC5B841}" destId="{885616FA-5AAC-4D52-A06D-46839C61F940}" srcOrd="1" destOrd="0" presId="urn:microsoft.com/office/officeart/2005/8/layout/orgChart1"/>
    <dgm:cxn modelId="{6F5D13A3-7890-4CD5-A577-B9B63573D629}" srcId="{32E43550-5200-460B-A071-1B326C19CED6}" destId="{BDFF3C53-B17D-46D9-BC9D-0A46570C3172}" srcOrd="1" destOrd="0" parTransId="{E2DDBDF2-B71B-4D0C-AA0C-B92A8FDF34D7}" sibTransId="{A24BFC72-E2B9-4E52-A1A6-63CC82EE64CB}"/>
    <dgm:cxn modelId="{0B49322A-D9D1-418A-853B-A9B715C60F6A}" type="presOf" srcId="{93DF1266-5232-4115-A1CB-CC52CEC5B841}" destId="{E7454DF5-2128-4292-86E1-9524C9491FBA}" srcOrd="0" destOrd="0" presId="urn:microsoft.com/office/officeart/2005/8/layout/orgChart1"/>
    <dgm:cxn modelId="{E8C1353A-EB45-4A56-9774-44A3468408F6}" type="presOf" srcId="{41D7703A-9E5A-4347-B291-347D2D8BE9B8}" destId="{283BBE9F-2520-4AEE-ACC1-00B62F847EDF}" srcOrd="1" destOrd="0" presId="urn:microsoft.com/office/officeart/2005/8/layout/orgChart1"/>
    <dgm:cxn modelId="{2D774265-4BA7-4C25-BF15-0AF3F90D4799}" srcId="{22DA2FAB-B39E-4326-8F82-FF74DF914831}" destId="{32E43550-5200-460B-A071-1B326C19CED6}" srcOrd="1" destOrd="0" parTransId="{1AAE70C8-6B85-44F1-87EA-D1AABAEF2F10}" sibTransId="{118D96F7-0ADA-4EE6-905D-4EE59DE314BD}"/>
    <dgm:cxn modelId="{0987943A-E0AE-445A-B253-3D1CB7252F20}" srcId="{32E43550-5200-460B-A071-1B326C19CED6}" destId="{D00F9136-CA11-4DB7-B019-ACE889B772DE}" srcOrd="2" destOrd="0" parTransId="{9AF5415B-F953-4787-8370-EFF01D35A3C4}" sibTransId="{463BAFE2-81AE-4C1B-A2B7-6B312D752A29}"/>
    <dgm:cxn modelId="{B026F6A0-27A2-455A-863D-4E401AF077C2}" srcId="{93DF1266-5232-4115-A1CB-CC52CEC5B841}" destId="{D73A858D-5455-447C-8272-03BB31C3F260}" srcOrd="1" destOrd="0" parTransId="{602CAAA6-2002-4AD8-97AE-C4ABF798BEC4}" sibTransId="{861859BF-680C-41CC-9F26-09353437C539}"/>
    <dgm:cxn modelId="{4AF2B4D6-7F67-4ACA-88A6-91419244A17D}" type="presOf" srcId="{D73A858D-5455-447C-8272-03BB31C3F260}" destId="{3E836612-87A2-437C-9B56-7039762B584E}" srcOrd="0" destOrd="0" presId="urn:microsoft.com/office/officeart/2005/8/layout/orgChart1"/>
    <dgm:cxn modelId="{C97D375C-9326-4300-ACBD-9AB711D13621}" type="presOf" srcId="{D00F9136-CA11-4DB7-B019-ACE889B772DE}" destId="{0D395BE3-4AF1-418E-9007-8023905C06CC}" srcOrd="1" destOrd="0" presId="urn:microsoft.com/office/officeart/2005/8/layout/orgChart1"/>
    <dgm:cxn modelId="{19B685FE-A6B4-4413-B617-1B8498A89580}" srcId="{93DF1266-5232-4115-A1CB-CC52CEC5B841}" destId="{C489B5EC-C010-412D-9F75-5A4ACAEC046F}" srcOrd="2" destOrd="0" parTransId="{0387680A-CA0A-4CD9-93E7-D4C0074F2048}" sibTransId="{977D03F6-D23C-4EFA-ADC0-97E805FC56E3}"/>
    <dgm:cxn modelId="{489CEF82-3086-4507-ACD8-B7CEB0FC2FF2}" type="presOf" srcId="{602CAAA6-2002-4AD8-97AE-C4ABF798BEC4}" destId="{1EB6B75C-5BE6-4493-BE0D-0B0C5675A433}" srcOrd="0" destOrd="0" presId="urn:microsoft.com/office/officeart/2005/8/layout/orgChart1"/>
    <dgm:cxn modelId="{BA606FEC-9F7E-4068-A73E-B117E8F53F1D}" type="presOf" srcId="{22DA2FAB-B39E-4326-8F82-FF74DF914831}" destId="{908593A4-82B1-422E-B695-277CDF7930E2}" srcOrd="1" destOrd="0" presId="urn:microsoft.com/office/officeart/2005/8/layout/orgChart1"/>
    <dgm:cxn modelId="{D97CED3F-52CD-4189-A63C-5BB14863053E}" srcId="{32E43550-5200-460B-A071-1B326C19CED6}" destId="{8444DCE7-67B8-4A26-BA79-AF8CE73109BC}" srcOrd="0" destOrd="0" parTransId="{680C457F-A8C6-43E8-9FFA-83A39545DF59}" sibTransId="{6B76F6D7-5225-4269-99AE-5BD0BD1BA10B}"/>
    <dgm:cxn modelId="{F30B5F6B-6CE1-452C-8DB6-F2899E5027AD}" type="presOf" srcId="{5E0261DF-9E68-4800-9959-D41070D33B12}" destId="{E89E6352-23F3-48C2-B0F1-4B57E203CC8A}" srcOrd="0" destOrd="0" presId="urn:microsoft.com/office/officeart/2005/8/layout/orgChart1"/>
    <dgm:cxn modelId="{9ACD7FCE-A759-4C88-B0DB-36132C754150}" type="presOf" srcId="{680C457F-A8C6-43E8-9FFA-83A39545DF59}" destId="{4E9EB469-96C1-4287-AD3A-2BC96D6D4FA6}" srcOrd="0" destOrd="0" presId="urn:microsoft.com/office/officeart/2005/8/layout/orgChart1"/>
    <dgm:cxn modelId="{75CD4338-BBEF-4194-A76B-1904626E0DAB}" type="presOf" srcId="{D73A858D-5455-447C-8272-03BB31C3F260}" destId="{EC9D956B-7F0B-4885-9581-523BB4D0C581}" srcOrd="1" destOrd="0" presId="urn:microsoft.com/office/officeart/2005/8/layout/orgChart1"/>
    <dgm:cxn modelId="{D16AB44F-E51D-4F29-A441-A375C9CDC7B4}" type="presOf" srcId="{C489B5EC-C010-412D-9F75-5A4ACAEC046F}" destId="{C1BA4D72-598B-4308-BA9B-715D5ACDC38C}" srcOrd="1" destOrd="0" presId="urn:microsoft.com/office/officeart/2005/8/layout/orgChart1"/>
    <dgm:cxn modelId="{162F191B-C968-41FE-952D-F0DD61255C05}" type="presOf" srcId="{32E43550-5200-460B-A071-1B326C19CED6}" destId="{630CE3CD-87D9-4AF6-B01C-D406B82A90A0}" srcOrd="0" destOrd="0" presId="urn:microsoft.com/office/officeart/2005/8/layout/orgChart1"/>
    <dgm:cxn modelId="{CC68F826-17B2-40EF-B315-3743B9EB3B44}" type="presOf" srcId="{BDFF3C53-B17D-46D9-BC9D-0A46570C3172}" destId="{25BB076E-A7E7-42BA-BA38-AE683EB37BFD}" srcOrd="1" destOrd="0" presId="urn:microsoft.com/office/officeart/2005/8/layout/orgChart1"/>
    <dgm:cxn modelId="{73C2A971-33E6-4738-AB10-183C66E3AC42}" type="presOf" srcId="{E2DDBDF2-B71B-4D0C-AA0C-B92A8FDF34D7}" destId="{AA12808F-F6D9-44AC-B93A-2DC3A27ED896}" srcOrd="0" destOrd="0" presId="urn:microsoft.com/office/officeart/2005/8/layout/orgChart1"/>
    <dgm:cxn modelId="{CCDB65AB-2C3D-4AF4-87FE-6381C4AEE48B}" type="presOf" srcId="{1AAE70C8-6B85-44F1-87EA-D1AABAEF2F10}" destId="{56D50B1C-E626-45F0-AA41-E63FBA24AB43}" srcOrd="0" destOrd="0" presId="urn:microsoft.com/office/officeart/2005/8/layout/orgChart1"/>
    <dgm:cxn modelId="{35CBBD8B-217B-4B9D-9125-3F9C23057F70}" type="presOf" srcId="{22DA2FAB-B39E-4326-8F82-FF74DF914831}" destId="{793144C9-3863-4583-A7BC-0BCE18B8B2C9}" srcOrd="0" destOrd="0" presId="urn:microsoft.com/office/officeart/2005/8/layout/orgChart1"/>
    <dgm:cxn modelId="{0B384839-C137-4AC2-A2E3-072909E161D3}" srcId="{22DA2FAB-B39E-4326-8F82-FF74DF914831}" destId="{93DF1266-5232-4115-A1CB-CC52CEC5B841}" srcOrd="0" destOrd="0" parTransId="{64C7D86F-1F32-4BEF-87C3-36A9A3821F67}" sibTransId="{BDF7A157-4C47-48E2-89A4-BEC04C5C3C47}"/>
    <dgm:cxn modelId="{24202A15-E957-4754-94FA-397B0A702BC2}" type="presOf" srcId="{8444DCE7-67B8-4A26-BA79-AF8CE73109BC}" destId="{2866E0F0-1BDD-4223-9E23-C5B77F184ECF}" srcOrd="0" destOrd="0" presId="urn:microsoft.com/office/officeart/2005/8/layout/orgChart1"/>
    <dgm:cxn modelId="{4E728CBF-0028-454C-8061-90F05D4B3F3F}" type="presOf" srcId="{8444DCE7-67B8-4A26-BA79-AF8CE73109BC}" destId="{64B69243-F468-4DBD-BFF6-2DFC83457E3C}" srcOrd="1" destOrd="0" presId="urn:microsoft.com/office/officeart/2005/8/layout/orgChart1"/>
    <dgm:cxn modelId="{92A6758D-7AD4-4915-8070-52B498D9BC13}" type="presParOf" srcId="{1A854D36-09A4-4E31-85BE-E5C56C8E1CD8}" destId="{3BEE9067-7BDA-4970-9231-4525F042B118}" srcOrd="0" destOrd="0" presId="urn:microsoft.com/office/officeart/2005/8/layout/orgChart1"/>
    <dgm:cxn modelId="{41F57284-3123-44F7-8F0D-8C583A53C9D5}" type="presParOf" srcId="{3BEE9067-7BDA-4970-9231-4525F042B118}" destId="{58F8136C-B797-41BE-84D9-A4C96ECBE1D9}" srcOrd="0" destOrd="0" presId="urn:microsoft.com/office/officeart/2005/8/layout/orgChart1"/>
    <dgm:cxn modelId="{FACD0782-7D5D-4FF0-B463-F802640FBAC3}" type="presParOf" srcId="{58F8136C-B797-41BE-84D9-A4C96ECBE1D9}" destId="{793144C9-3863-4583-A7BC-0BCE18B8B2C9}" srcOrd="0" destOrd="0" presId="urn:microsoft.com/office/officeart/2005/8/layout/orgChart1"/>
    <dgm:cxn modelId="{A7EE957B-79E5-4974-A430-96F186BE4ABD}" type="presParOf" srcId="{58F8136C-B797-41BE-84D9-A4C96ECBE1D9}" destId="{908593A4-82B1-422E-B695-277CDF7930E2}" srcOrd="1" destOrd="0" presId="urn:microsoft.com/office/officeart/2005/8/layout/orgChart1"/>
    <dgm:cxn modelId="{84B1C676-16AE-481D-AD6D-1B6E498B2022}" type="presParOf" srcId="{3BEE9067-7BDA-4970-9231-4525F042B118}" destId="{0A1B24A1-A5AE-4E8B-A3F5-1F99A213F4B0}" srcOrd="1" destOrd="0" presId="urn:microsoft.com/office/officeart/2005/8/layout/orgChart1"/>
    <dgm:cxn modelId="{CFCAC416-5631-4413-BF9B-B4CF13FE5FDC}" type="presParOf" srcId="{0A1B24A1-A5AE-4E8B-A3F5-1F99A213F4B0}" destId="{C8BEA3FF-5E68-407F-B29B-6B94C1B30457}" srcOrd="0" destOrd="0" presId="urn:microsoft.com/office/officeart/2005/8/layout/orgChart1"/>
    <dgm:cxn modelId="{46E56C5E-8C97-4B1C-A645-2771B064E540}" type="presParOf" srcId="{0A1B24A1-A5AE-4E8B-A3F5-1F99A213F4B0}" destId="{60FBCA25-AAFD-4EB2-8BA8-C021E2AF4BF0}" srcOrd="1" destOrd="0" presId="urn:microsoft.com/office/officeart/2005/8/layout/orgChart1"/>
    <dgm:cxn modelId="{C2B1EE0F-A12B-480B-BF73-CD39B04CAACC}" type="presParOf" srcId="{60FBCA25-AAFD-4EB2-8BA8-C021E2AF4BF0}" destId="{83ABFBBA-B576-48D0-A5EF-406B2F874731}" srcOrd="0" destOrd="0" presId="urn:microsoft.com/office/officeart/2005/8/layout/orgChart1"/>
    <dgm:cxn modelId="{DBB37702-83EB-4E4D-ACCF-494792F55A6A}" type="presParOf" srcId="{83ABFBBA-B576-48D0-A5EF-406B2F874731}" destId="{E7454DF5-2128-4292-86E1-9524C9491FBA}" srcOrd="0" destOrd="0" presId="urn:microsoft.com/office/officeart/2005/8/layout/orgChart1"/>
    <dgm:cxn modelId="{A042A100-D3C9-4864-8136-8E418DFFFBFF}" type="presParOf" srcId="{83ABFBBA-B576-48D0-A5EF-406B2F874731}" destId="{885616FA-5AAC-4D52-A06D-46839C61F940}" srcOrd="1" destOrd="0" presId="urn:microsoft.com/office/officeart/2005/8/layout/orgChart1"/>
    <dgm:cxn modelId="{95C99FE4-9636-4A31-A5C3-1565034C40B4}" type="presParOf" srcId="{60FBCA25-AAFD-4EB2-8BA8-C021E2AF4BF0}" destId="{9D5BD7B4-5095-45BD-B3D3-9A2752205324}" srcOrd="1" destOrd="0" presId="urn:microsoft.com/office/officeart/2005/8/layout/orgChart1"/>
    <dgm:cxn modelId="{ECA76FF7-A2AF-4E58-8344-DD3EFF965CAA}" type="presParOf" srcId="{9D5BD7B4-5095-45BD-B3D3-9A2752205324}" destId="{E89E6352-23F3-48C2-B0F1-4B57E203CC8A}" srcOrd="0" destOrd="0" presId="urn:microsoft.com/office/officeart/2005/8/layout/orgChart1"/>
    <dgm:cxn modelId="{4126FEFC-75E0-429E-8D0F-B29AEA7F37AD}" type="presParOf" srcId="{9D5BD7B4-5095-45BD-B3D3-9A2752205324}" destId="{91AF3E8E-21AB-4BBC-AA91-DCDB2AA89668}" srcOrd="1" destOrd="0" presId="urn:microsoft.com/office/officeart/2005/8/layout/orgChart1"/>
    <dgm:cxn modelId="{D3651A62-2EDE-4755-BCF3-84FD37280450}" type="presParOf" srcId="{91AF3E8E-21AB-4BBC-AA91-DCDB2AA89668}" destId="{6C41200F-C179-4117-8AB7-133C1F583645}" srcOrd="0" destOrd="0" presId="urn:microsoft.com/office/officeart/2005/8/layout/orgChart1"/>
    <dgm:cxn modelId="{A137A79D-46F2-42BB-B752-366BB02BF4C6}" type="presParOf" srcId="{6C41200F-C179-4117-8AB7-133C1F583645}" destId="{B6E610FB-1702-45BC-B7C0-DD15193805F0}" srcOrd="0" destOrd="0" presId="urn:microsoft.com/office/officeart/2005/8/layout/orgChart1"/>
    <dgm:cxn modelId="{05C9DBE3-1766-43AC-AD6E-F204071B969C}" type="presParOf" srcId="{6C41200F-C179-4117-8AB7-133C1F583645}" destId="{283BBE9F-2520-4AEE-ACC1-00B62F847EDF}" srcOrd="1" destOrd="0" presId="urn:microsoft.com/office/officeart/2005/8/layout/orgChart1"/>
    <dgm:cxn modelId="{12DBE8E3-E3EA-4F45-BECF-9DF107546A65}" type="presParOf" srcId="{91AF3E8E-21AB-4BBC-AA91-DCDB2AA89668}" destId="{743E9ABA-C785-48C9-A454-5973E1BD6576}" srcOrd="1" destOrd="0" presId="urn:microsoft.com/office/officeart/2005/8/layout/orgChart1"/>
    <dgm:cxn modelId="{7A349937-3647-4991-9555-DF8941ED13D1}" type="presParOf" srcId="{91AF3E8E-21AB-4BBC-AA91-DCDB2AA89668}" destId="{21B1BCFA-E724-4C97-9272-4195BB32603E}" srcOrd="2" destOrd="0" presId="urn:microsoft.com/office/officeart/2005/8/layout/orgChart1"/>
    <dgm:cxn modelId="{DF7AF224-6EB4-40E3-8CA1-FBB77C03C2A1}" type="presParOf" srcId="{9D5BD7B4-5095-45BD-B3D3-9A2752205324}" destId="{1EB6B75C-5BE6-4493-BE0D-0B0C5675A433}" srcOrd="2" destOrd="0" presId="urn:microsoft.com/office/officeart/2005/8/layout/orgChart1"/>
    <dgm:cxn modelId="{BF38CACB-2BD0-4F61-9DA0-044C0D204148}" type="presParOf" srcId="{9D5BD7B4-5095-45BD-B3D3-9A2752205324}" destId="{08BCB65D-6BFF-4E3B-B84C-ECF15C9A69D5}" srcOrd="3" destOrd="0" presId="urn:microsoft.com/office/officeart/2005/8/layout/orgChart1"/>
    <dgm:cxn modelId="{0A83BDAB-1E71-43A6-8FEA-C1A771CEB6E1}" type="presParOf" srcId="{08BCB65D-6BFF-4E3B-B84C-ECF15C9A69D5}" destId="{A9B6F94F-E748-43F5-B833-1DC587D5630C}" srcOrd="0" destOrd="0" presId="urn:microsoft.com/office/officeart/2005/8/layout/orgChart1"/>
    <dgm:cxn modelId="{B7877E78-B29E-4543-B122-2A28BBF6E214}" type="presParOf" srcId="{A9B6F94F-E748-43F5-B833-1DC587D5630C}" destId="{3E836612-87A2-437C-9B56-7039762B584E}" srcOrd="0" destOrd="0" presId="urn:microsoft.com/office/officeart/2005/8/layout/orgChart1"/>
    <dgm:cxn modelId="{36E3B845-580F-48DA-B09F-ECD1903E452E}" type="presParOf" srcId="{A9B6F94F-E748-43F5-B833-1DC587D5630C}" destId="{EC9D956B-7F0B-4885-9581-523BB4D0C581}" srcOrd="1" destOrd="0" presId="urn:microsoft.com/office/officeart/2005/8/layout/orgChart1"/>
    <dgm:cxn modelId="{54375758-17AF-41D9-8913-C5BB16FF3DC3}" type="presParOf" srcId="{08BCB65D-6BFF-4E3B-B84C-ECF15C9A69D5}" destId="{2D434AFB-3524-438D-9311-096DC8BFAE97}" srcOrd="1" destOrd="0" presId="urn:microsoft.com/office/officeart/2005/8/layout/orgChart1"/>
    <dgm:cxn modelId="{1F04064D-5C01-460C-A075-19EC1AF83D6D}" type="presParOf" srcId="{08BCB65D-6BFF-4E3B-B84C-ECF15C9A69D5}" destId="{2CE9BA7F-5E18-45C1-B77D-213137DCA621}" srcOrd="2" destOrd="0" presId="urn:microsoft.com/office/officeart/2005/8/layout/orgChart1"/>
    <dgm:cxn modelId="{7DC99188-5BE6-43E8-8705-F69154DF3646}" type="presParOf" srcId="{9D5BD7B4-5095-45BD-B3D3-9A2752205324}" destId="{01CCED89-5E19-4174-9BA3-EFF903025AFD}" srcOrd="4" destOrd="0" presId="urn:microsoft.com/office/officeart/2005/8/layout/orgChart1"/>
    <dgm:cxn modelId="{AC8E2028-DEAA-4CB0-9A74-9848A2324BBF}" type="presParOf" srcId="{9D5BD7B4-5095-45BD-B3D3-9A2752205324}" destId="{41934B4A-FECF-4811-BF27-F66EE8C18080}" srcOrd="5" destOrd="0" presId="urn:microsoft.com/office/officeart/2005/8/layout/orgChart1"/>
    <dgm:cxn modelId="{EB07952E-D9C0-4307-BE7C-D5D8FC6F5A2F}" type="presParOf" srcId="{41934B4A-FECF-4811-BF27-F66EE8C18080}" destId="{E1F398A7-27E8-4A56-9828-D0332B11ECD6}" srcOrd="0" destOrd="0" presId="urn:microsoft.com/office/officeart/2005/8/layout/orgChart1"/>
    <dgm:cxn modelId="{BB158C97-6677-478A-AF70-DE74CDDA937A}" type="presParOf" srcId="{E1F398A7-27E8-4A56-9828-D0332B11ECD6}" destId="{FE7ED766-48F8-43CB-8397-DF964D18C004}" srcOrd="0" destOrd="0" presId="urn:microsoft.com/office/officeart/2005/8/layout/orgChart1"/>
    <dgm:cxn modelId="{40DE9569-CB0F-415C-A42A-6A84F4800456}" type="presParOf" srcId="{E1F398A7-27E8-4A56-9828-D0332B11ECD6}" destId="{C1BA4D72-598B-4308-BA9B-715D5ACDC38C}" srcOrd="1" destOrd="0" presId="urn:microsoft.com/office/officeart/2005/8/layout/orgChart1"/>
    <dgm:cxn modelId="{59EF08C9-C091-4819-8F7F-E9BE75DD9FBF}" type="presParOf" srcId="{41934B4A-FECF-4811-BF27-F66EE8C18080}" destId="{81009BFA-37EC-433E-B121-168CA6399289}" srcOrd="1" destOrd="0" presId="urn:microsoft.com/office/officeart/2005/8/layout/orgChart1"/>
    <dgm:cxn modelId="{8F77378C-74E1-449B-B7AE-1555AF5212A5}" type="presParOf" srcId="{41934B4A-FECF-4811-BF27-F66EE8C18080}" destId="{53A29C6A-6185-466A-B42F-7E2638F491C0}" srcOrd="2" destOrd="0" presId="urn:microsoft.com/office/officeart/2005/8/layout/orgChart1"/>
    <dgm:cxn modelId="{DAF41DE8-4541-4136-B138-70F60ED0F5ED}" type="presParOf" srcId="{60FBCA25-AAFD-4EB2-8BA8-C021E2AF4BF0}" destId="{949A4E40-D7E5-418B-9B5A-54DE15E9A636}" srcOrd="2" destOrd="0" presId="urn:microsoft.com/office/officeart/2005/8/layout/orgChart1"/>
    <dgm:cxn modelId="{D661F40F-061E-4D79-8EB4-4A89FE5B309B}" type="presParOf" srcId="{0A1B24A1-A5AE-4E8B-A3F5-1F99A213F4B0}" destId="{56D50B1C-E626-45F0-AA41-E63FBA24AB43}" srcOrd="2" destOrd="0" presId="urn:microsoft.com/office/officeart/2005/8/layout/orgChart1"/>
    <dgm:cxn modelId="{B225D86D-045D-411D-919E-CF9B9001F04E}" type="presParOf" srcId="{0A1B24A1-A5AE-4E8B-A3F5-1F99A213F4B0}" destId="{6523E31D-7315-4DD7-B3CB-E6A64EDD0B97}" srcOrd="3" destOrd="0" presId="urn:microsoft.com/office/officeart/2005/8/layout/orgChart1"/>
    <dgm:cxn modelId="{025AC7A2-4038-411D-9675-F2B6D5EF3D45}" type="presParOf" srcId="{6523E31D-7315-4DD7-B3CB-E6A64EDD0B97}" destId="{D5295418-049D-4123-AFB7-161063241339}" srcOrd="0" destOrd="0" presId="urn:microsoft.com/office/officeart/2005/8/layout/orgChart1"/>
    <dgm:cxn modelId="{B111A65B-B2CB-4758-B17D-04B30C46B7D0}" type="presParOf" srcId="{D5295418-049D-4123-AFB7-161063241339}" destId="{630CE3CD-87D9-4AF6-B01C-D406B82A90A0}" srcOrd="0" destOrd="0" presId="urn:microsoft.com/office/officeart/2005/8/layout/orgChart1"/>
    <dgm:cxn modelId="{8551965A-DE62-4BF9-AA5B-C15737458F7D}" type="presParOf" srcId="{D5295418-049D-4123-AFB7-161063241339}" destId="{88E7B934-44C1-4D6E-A3B6-B3C3B333FFE6}" srcOrd="1" destOrd="0" presId="urn:microsoft.com/office/officeart/2005/8/layout/orgChart1"/>
    <dgm:cxn modelId="{24FF6B51-7395-461F-A3D5-E4D3EE9744DF}" type="presParOf" srcId="{6523E31D-7315-4DD7-B3CB-E6A64EDD0B97}" destId="{26E0EB3C-A21E-4667-A937-9237994FB70A}" srcOrd="1" destOrd="0" presId="urn:microsoft.com/office/officeart/2005/8/layout/orgChart1"/>
    <dgm:cxn modelId="{42FE83A0-1821-48BE-B919-C7B1C6F46345}" type="presParOf" srcId="{26E0EB3C-A21E-4667-A937-9237994FB70A}" destId="{4E9EB469-96C1-4287-AD3A-2BC96D6D4FA6}" srcOrd="0" destOrd="0" presId="urn:microsoft.com/office/officeart/2005/8/layout/orgChart1"/>
    <dgm:cxn modelId="{4275461F-8FD0-45E2-8AC7-575488B93CE2}" type="presParOf" srcId="{26E0EB3C-A21E-4667-A937-9237994FB70A}" destId="{CBAF0EE3-2AEA-47F3-8EED-7BB17A83D38B}" srcOrd="1" destOrd="0" presId="urn:microsoft.com/office/officeart/2005/8/layout/orgChart1"/>
    <dgm:cxn modelId="{FF589B1B-DB20-4CBE-B717-B6ED59EDF98C}" type="presParOf" srcId="{CBAF0EE3-2AEA-47F3-8EED-7BB17A83D38B}" destId="{A0843B8A-2ACB-4095-9951-38DECF7D1F43}" srcOrd="0" destOrd="0" presId="urn:microsoft.com/office/officeart/2005/8/layout/orgChart1"/>
    <dgm:cxn modelId="{23B441DE-662B-4720-983B-CEB79A0E905A}" type="presParOf" srcId="{A0843B8A-2ACB-4095-9951-38DECF7D1F43}" destId="{2866E0F0-1BDD-4223-9E23-C5B77F184ECF}" srcOrd="0" destOrd="0" presId="urn:microsoft.com/office/officeart/2005/8/layout/orgChart1"/>
    <dgm:cxn modelId="{523273BD-4C22-4A49-A26D-DFCFA98AB5B6}" type="presParOf" srcId="{A0843B8A-2ACB-4095-9951-38DECF7D1F43}" destId="{64B69243-F468-4DBD-BFF6-2DFC83457E3C}" srcOrd="1" destOrd="0" presId="urn:microsoft.com/office/officeart/2005/8/layout/orgChart1"/>
    <dgm:cxn modelId="{898C997F-19C3-40E6-8BA3-59BE0E395A59}" type="presParOf" srcId="{CBAF0EE3-2AEA-47F3-8EED-7BB17A83D38B}" destId="{8778E491-5729-464F-93C0-F27FD65404ED}" srcOrd="1" destOrd="0" presId="urn:microsoft.com/office/officeart/2005/8/layout/orgChart1"/>
    <dgm:cxn modelId="{D30B87CB-A045-4295-91C7-F5E6866E2987}" type="presParOf" srcId="{CBAF0EE3-2AEA-47F3-8EED-7BB17A83D38B}" destId="{07BFBF2B-23E8-4CCF-B643-C2C1805B7454}" srcOrd="2" destOrd="0" presId="urn:microsoft.com/office/officeart/2005/8/layout/orgChart1"/>
    <dgm:cxn modelId="{F20BE773-849C-461F-B419-0E03D86952B7}" type="presParOf" srcId="{26E0EB3C-A21E-4667-A937-9237994FB70A}" destId="{AA12808F-F6D9-44AC-B93A-2DC3A27ED896}" srcOrd="2" destOrd="0" presId="urn:microsoft.com/office/officeart/2005/8/layout/orgChart1"/>
    <dgm:cxn modelId="{C91099FA-2008-448E-9EB7-C3867399AEE2}" type="presParOf" srcId="{26E0EB3C-A21E-4667-A937-9237994FB70A}" destId="{59F289A5-434D-4B00-8255-80E2EC3F012B}" srcOrd="3" destOrd="0" presId="urn:microsoft.com/office/officeart/2005/8/layout/orgChart1"/>
    <dgm:cxn modelId="{A4BEC8D9-8824-4A60-A3C1-EF3AA352F171}" type="presParOf" srcId="{59F289A5-434D-4B00-8255-80E2EC3F012B}" destId="{0C8DFD6A-5DA7-4F99-8D59-0642133E6D3A}" srcOrd="0" destOrd="0" presId="urn:microsoft.com/office/officeart/2005/8/layout/orgChart1"/>
    <dgm:cxn modelId="{5C0C5702-22A5-436D-A4ED-28882C2F503E}" type="presParOf" srcId="{0C8DFD6A-5DA7-4F99-8D59-0642133E6D3A}" destId="{C874FB53-8FA5-46B4-B1E7-DA30A0C192DD}" srcOrd="0" destOrd="0" presId="urn:microsoft.com/office/officeart/2005/8/layout/orgChart1"/>
    <dgm:cxn modelId="{E423A1B3-F702-4D53-96EA-6102CBB68F88}" type="presParOf" srcId="{0C8DFD6A-5DA7-4F99-8D59-0642133E6D3A}" destId="{25BB076E-A7E7-42BA-BA38-AE683EB37BFD}" srcOrd="1" destOrd="0" presId="urn:microsoft.com/office/officeart/2005/8/layout/orgChart1"/>
    <dgm:cxn modelId="{18CC831D-6C67-445D-B611-8F2364E0ED8C}" type="presParOf" srcId="{59F289A5-434D-4B00-8255-80E2EC3F012B}" destId="{312ED2AB-CCE8-45AB-8685-D4C8C7946569}" srcOrd="1" destOrd="0" presId="urn:microsoft.com/office/officeart/2005/8/layout/orgChart1"/>
    <dgm:cxn modelId="{35CC3F7B-806F-4E3B-9880-6404427B3F22}" type="presParOf" srcId="{59F289A5-434D-4B00-8255-80E2EC3F012B}" destId="{92F8E359-3B46-4A74-A466-D389B143E405}" srcOrd="2" destOrd="0" presId="urn:microsoft.com/office/officeart/2005/8/layout/orgChart1"/>
    <dgm:cxn modelId="{59A072BE-BBE6-4C2F-968D-3D5707F3A75E}" type="presParOf" srcId="{26E0EB3C-A21E-4667-A937-9237994FB70A}" destId="{E9AF78C1-0117-49C7-BECF-7E63E69B9872}" srcOrd="4" destOrd="0" presId="urn:microsoft.com/office/officeart/2005/8/layout/orgChart1"/>
    <dgm:cxn modelId="{256B5051-74CD-4BFE-9A80-6FD26885E9C9}" type="presParOf" srcId="{26E0EB3C-A21E-4667-A937-9237994FB70A}" destId="{7054E095-4634-4430-B5BE-A82079D979C5}" srcOrd="5" destOrd="0" presId="urn:microsoft.com/office/officeart/2005/8/layout/orgChart1"/>
    <dgm:cxn modelId="{09D85074-442B-4196-9850-D4FFD22412F9}" type="presParOf" srcId="{7054E095-4634-4430-B5BE-A82079D979C5}" destId="{60BEE2B5-DF65-4132-A77D-6B5D9DE27D8B}" srcOrd="0" destOrd="0" presId="urn:microsoft.com/office/officeart/2005/8/layout/orgChart1"/>
    <dgm:cxn modelId="{777AA8E3-B37E-4ACB-8E8C-EBCAD984ABC6}" type="presParOf" srcId="{60BEE2B5-DF65-4132-A77D-6B5D9DE27D8B}" destId="{CCD46797-8BFE-4ED2-B59F-675BD22E0383}" srcOrd="0" destOrd="0" presId="urn:microsoft.com/office/officeart/2005/8/layout/orgChart1"/>
    <dgm:cxn modelId="{87D782F3-8509-41C6-8B78-0AED762248F0}" type="presParOf" srcId="{60BEE2B5-DF65-4132-A77D-6B5D9DE27D8B}" destId="{0D395BE3-4AF1-418E-9007-8023905C06CC}" srcOrd="1" destOrd="0" presId="urn:microsoft.com/office/officeart/2005/8/layout/orgChart1"/>
    <dgm:cxn modelId="{33B533E4-33CA-4AA2-917B-AAC395C1DF1D}" type="presParOf" srcId="{7054E095-4634-4430-B5BE-A82079D979C5}" destId="{35066E43-EE86-47CE-943A-890AE795D54C}" srcOrd="1" destOrd="0" presId="urn:microsoft.com/office/officeart/2005/8/layout/orgChart1"/>
    <dgm:cxn modelId="{FF1E3A82-A344-4AEB-81BE-F2A26D50B78E}" type="presParOf" srcId="{7054E095-4634-4430-B5BE-A82079D979C5}" destId="{D1322DBA-7C96-4445-A2A0-F559493E72C7}" srcOrd="2" destOrd="0" presId="urn:microsoft.com/office/officeart/2005/8/layout/orgChart1"/>
    <dgm:cxn modelId="{B63696E7-6A15-4569-8AA9-BA9150CF7B0F}" type="presParOf" srcId="{6523E31D-7315-4DD7-B3CB-E6A64EDD0B97}" destId="{56784BB7-BE9B-424A-9C01-0AA7A1699CE9}" srcOrd="2" destOrd="0" presId="urn:microsoft.com/office/officeart/2005/8/layout/orgChart1"/>
    <dgm:cxn modelId="{F82090D7-7444-4903-B38B-4255163B452B}" type="presParOf" srcId="{3BEE9067-7BDA-4970-9231-4525F042B118}" destId="{ABB8F734-465C-4FD6-86CF-806AAD2907D8}"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A9103B-0903-4BEF-BEF8-B6C9349CB428}"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ru-RU"/>
        </a:p>
      </dgm:t>
    </dgm:pt>
    <dgm:pt modelId="{D07D6388-A102-47C9-926F-6630206D15ED}">
      <dgm:prSet phldrT="[Текст]" custT="1"/>
      <dgm:spPr>
        <a:solidFill>
          <a:schemeClr val="accent2">
            <a:lumMod val="40000"/>
            <a:lumOff val="60000"/>
          </a:schemeClr>
        </a:solidFill>
      </dgm:spPr>
      <dgm:t>
        <a:bodyPr/>
        <a:lstStyle/>
        <a:p>
          <a:r>
            <a:rPr lang="ru-RU" sz="1100" b="1" dirty="0" smtClean="0">
              <a:solidFill>
                <a:schemeClr val="tx1"/>
              </a:solidFill>
              <a:latin typeface="Arial" panose="020B0604020202020204" pitchFamily="34" charset="0"/>
              <a:cs typeface="Arial" panose="020B0604020202020204" pitchFamily="34" charset="0"/>
            </a:rPr>
            <a:t>Факторы повышения </a:t>
          </a:r>
          <a:r>
            <a:rPr lang="ru-RU" sz="1100" b="1" dirty="0">
              <a:solidFill>
                <a:schemeClr val="tx1"/>
              </a:solidFill>
              <a:latin typeface="Arial" panose="020B0604020202020204" pitchFamily="34" charset="0"/>
              <a:cs typeface="Arial" panose="020B0604020202020204" pitchFamily="34" charset="0"/>
            </a:rPr>
            <a:t>спроса и </a:t>
          </a:r>
          <a:r>
            <a:rPr lang="ru-RU" sz="1100" b="1" dirty="0" smtClean="0">
              <a:solidFill>
                <a:schemeClr val="tx1"/>
              </a:solidFill>
              <a:latin typeface="Arial" panose="020B0604020202020204" pitchFamily="34" charset="0"/>
              <a:cs typeface="Arial" panose="020B0604020202020204" pitchFamily="34" charset="0"/>
            </a:rPr>
            <a:t>предложение</a:t>
          </a:r>
          <a:endParaRPr lang="ru-RU" sz="1100" b="1" dirty="0">
            <a:solidFill>
              <a:schemeClr val="tx1"/>
            </a:solidFill>
            <a:latin typeface="Arial" panose="020B0604020202020204" pitchFamily="34" charset="0"/>
            <a:cs typeface="Arial" panose="020B0604020202020204" pitchFamily="34" charset="0"/>
          </a:endParaRPr>
        </a:p>
      </dgm:t>
    </dgm:pt>
    <dgm:pt modelId="{5000BBFD-8FB4-4DBB-85FA-5CFACEB26E09}" type="parTrans" cxnId="{65B9B4D8-32FA-4EB1-AC42-5CD6BCFEDDD2}">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8A5C6B9D-8129-47F8-A545-D61BE85D6677}" type="sibTrans" cxnId="{65B9B4D8-32FA-4EB1-AC42-5CD6BCFEDDD2}">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06D93795-2EE4-42BA-8823-A8952DA69760}">
      <dgm:prSet phldrT="[Текст]" custT="1"/>
      <dgm:spPr>
        <a:solidFill>
          <a:schemeClr val="accent2">
            <a:lumMod val="40000"/>
            <a:lumOff val="60000"/>
          </a:schemeClr>
        </a:solidFill>
      </dgm:spPr>
      <dgm:t>
        <a:bodyPr/>
        <a:lstStyle/>
        <a:p>
          <a:r>
            <a:rPr lang="ru-RU" sz="1100" b="1" dirty="0" smtClean="0">
              <a:solidFill>
                <a:schemeClr val="tx1"/>
              </a:solidFill>
              <a:latin typeface="Arial" panose="020B0604020202020204" pitchFamily="34" charset="0"/>
              <a:cs typeface="Arial" panose="020B0604020202020204" pitchFamily="34" charset="0"/>
            </a:rPr>
            <a:t>Факторы снижающие спрос </a:t>
          </a:r>
          <a:r>
            <a:rPr lang="ru-RU" sz="1100" b="1" dirty="0">
              <a:solidFill>
                <a:schemeClr val="tx1"/>
              </a:solidFill>
              <a:latin typeface="Arial" panose="020B0604020202020204" pitchFamily="34" charset="0"/>
              <a:cs typeface="Arial" panose="020B0604020202020204" pitchFamily="34" charset="0"/>
            </a:rPr>
            <a:t>и </a:t>
          </a:r>
          <a:r>
            <a:rPr lang="ru-RU" sz="1100" b="1" dirty="0" smtClean="0">
              <a:solidFill>
                <a:schemeClr val="tx1"/>
              </a:solidFill>
              <a:latin typeface="Arial" panose="020B0604020202020204" pitchFamily="34" charset="0"/>
              <a:cs typeface="Arial" panose="020B0604020202020204" pitchFamily="34" charset="0"/>
            </a:rPr>
            <a:t>предложение</a:t>
          </a:r>
          <a:endParaRPr lang="ru-RU" sz="1100" b="1" dirty="0">
            <a:solidFill>
              <a:schemeClr val="tx1"/>
            </a:solidFill>
            <a:latin typeface="Arial" panose="020B0604020202020204" pitchFamily="34" charset="0"/>
            <a:cs typeface="Arial" panose="020B0604020202020204" pitchFamily="34" charset="0"/>
          </a:endParaRPr>
        </a:p>
      </dgm:t>
    </dgm:pt>
    <dgm:pt modelId="{0D9DC10E-92CF-4AC0-A3C8-5DB005FDCF6D}" type="parTrans" cxnId="{4DA86423-D1F1-4819-9162-87C31EB6CB2D}">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619B1329-1CBC-49DA-9954-2389A788E320}" type="sibTrans" cxnId="{4DA86423-D1F1-4819-9162-87C31EB6CB2D}">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CEAF29CD-DC17-4894-A1F9-37681662AF0B}">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развитие рынка органических продуктов</a:t>
          </a:r>
        </a:p>
      </dgm:t>
    </dgm:pt>
    <dgm:pt modelId="{D4E8B00E-D855-4900-8D8D-226586C6E7A1}" type="parTrans" cxnId="{36791740-D8C4-4FE4-B112-6AE6C8B49A3A}">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8AD70A24-47F2-4CC3-BCF2-9CA002F7C711}" type="sibTrans" cxnId="{36791740-D8C4-4FE4-B112-6AE6C8B49A3A}">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42B8B6B3-0789-4DCF-A17D-AB167D59EE03}">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отсутствие государственной поддержки в области использования органических удобрений </a:t>
          </a:r>
        </a:p>
      </dgm:t>
    </dgm:pt>
    <dgm:pt modelId="{CDBA49A7-589E-41E3-8898-E8042F631E97}" type="sibTrans" cxnId="{5FE10D23-6053-4C92-B8AF-A1036F0A0CDE}">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B98F0A1E-3FAD-4372-AE83-45B4FD634C64}" type="parTrans" cxnId="{5FE10D23-6053-4C92-B8AF-A1036F0A0CDE}">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00614194-8BFF-4E33-B302-9B1D9A50AAE3}">
      <dgm:prSet phldrT="[Текст]" custT="1"/>
      <dgm:spPr>
        <a:noFill/>
      </dgm:spPr>
      <dgm:t>
        <a:bodyPr/>
        <a:lstStyle/>
        <a:p>
          <a:pPr algn="just">
            <a:spcBef>
              <a:spcPts val="600"/>
            </a:spcBef>
            <a:spcAft>
              <a:spcPts val="600"/>
            </a:spcAft>
          </a:pPr>
          <a:r>
            <a:rPr lang="ru-RU" sz="1100" dirty="0" smtClean="0">
              <a:solidFill>
                <a:schemeClr val="tx1"/>
              </a:solidFill>
              <a:latin typeface="Arial" panose="020B0604020202020204" pitchFamily="34" charset="0"/>
              <a:cs typeface="Arial" panose="020B0604020202020204" pitchFamily="34" charset="0"/>
            </a:rPr>
            <a:t>длительный </a:t>
          </a:r>
          <a:r>
            <a:rPr lang="ru-RU" sz="1100" dirty="0">
              <a:solidFill>
                <a:schemeClr val="tx1"/>
              </a:solidFill>
              <a:latin typeface="Arial" panose="020B0604020202020204" pitchFamily="34" charset="0"/>
              <a:cs typeface="Arial" panose="020B0604020202020204" pitchFamily="34" charset="0"/>
            </a:rPr>
            <a:t>эффект </a:t>
          </a:r>
          <a:r>
            <a:rPr lang="ru-RU" sz="1100" dirty="0" smtClean="0">
              <a:solidFill>
                <a:schemeClr val="tx1"/>
              </a:solidFill>
              <a:latin typeface="Arial" panose="020B0604020202020204" pitchFamily="34" charset="0"/>
              <a:cs typeface="Arial" panose="020B0604020202020204" pitchFamily="34" charset="0"/>
            </a:rPr>
            <a:t>воздействия органических удобрений</a:t>
          </a:r>
          <a:endParaRPr lang="ru-RU" sz="1100" dirty="0">
            <a:solidFill>
              <a:schemeClr val="tx1"/>
            </a:solidFill>
            <a:latin typeface="Arial" panose="020B0604020202020204" pitchFamily="34" charset="0"/>
            <a:cs typeface="Arial" panose="020B0604020202020204" pitchFamily="34" charset="0"/>
          </a:endParaRPr>
        </a:p>
      </dgm:t>
    </dgm:pt>
    <dgm:pt modelId="{6E34AC6A-E0F2-45FC-A4F0-8E57BDF54451}" type="parTrans" cxnId="{32B7B08D-68FD-4D7B-9010-FED575798E40}">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AFA0F8F7-ED63-47D1-87FE-43408A043FFD}" type="sibTrans" cxnId="{32B7B08D-68FD-4D7B-9010-FED575798E40}">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0D84433F-1190-4858-82C9-A8955DB83776}">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низкая эффективность органических удобрений в сравнении с минеральными </a:t>
          </a:r>
          <a:r>
            <a:rPr lang="ru-RU" sz="1100" dirty="0" smtClean="0">
              <a:solidFill>
                <a:schemeClr val="tx1"/>
              </a:solidFill>
              <a:latin typeface="Arial" panose="020B0604020202020204" pitchFamily="34" charset="0"/>
              <a:cs typeface="Arial" panose="020B0604020202020204" pitchFamily="34" charset="0"/>
            </a:rPr>
            <a:t>удобрениями</a:t>
          </a:r>
          <a:endParaRPr lang="ru-RU" sz="1100" dirty="0">
            <a:solidFill>
              <a:schemeClr val="tx1"/>
            </a:solidFill>
            <a:latin typeface="Arial" panose="020B0604020202020204" pitchFamily="34" charset="0"/>
            <a:cs typeface="Arial" panose="020B0604020202020204" pitchFamily="34" charset="0"/>
          </a:endParaRPr>
        </a:p>
      </dgm:t>
    </dgm:pt>
    <dgm:pt modelId="{F5E96062-C33D-4D6C-B308-AC90A92970B8}" type="parTrans" cxnId="{8AD31EDF-C97D-4D43-9756-16F876757FA0}">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ACD68126-3F0C-479C-92A0-1943CFA768B1}" type="sibTrans" cxnId="{8AD31EDF-C97D-4D43-9756-16F876757FA0}">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B48B3627-EBF3-4863-BE6E-589FFBDB83D5}">
      <dgm:prSet phldrT="[Текст]" custT="1"/>
      <dgm:spPr>
        <a:noFill/>
      </dgm:spPr>
      <dgm:t>
        <a:bodyPr/>
        <a:lstStyle/>
        <a:p>
          <a:pPr algn="just">
            <a:spcBef>
              <a:spcPts val="600"/>
            </a:spcBef>
            <a:spcAft>
              <a:spcPts val="600"/>
            </a:spcAft>
          </a:pPr>
          <a:r>
            <a:rPr lang="ru-RU" sz="1100" dirty="0" smtClean="0">
              <a:solidFill>
                <a:schemeClr val="tx1"/>
              </a:solidFill>
              <a:latin typeface="Arial" panose="020B0604020202020204" pitchFamily="34" charset="0"/>
              <a:cs typeface="Arial" panose="020B0604020202020204" pitchFamily="34" charset="0"/>
            </a:rPr>
            <a:t>с/х </a:t>
          </a:r>
          <a:r>
            <a:rPr lang="ru-RU" sz="1100" dirty="0">
              <a:solidFill>
                <a:schemeClr val="tx1"/>
              </a:solidFill>
              <a:latin typeface="Arial" panose="020B0604020202020204" pitchFamily="34" charset="0"/>
              <a:cs typeface="Arial" panose="020B0604020202020204" pitchFamily="34" charset="0"/>
            </a:rPr>
            <a:t>производители обеспечены набором техники для применения минеральных удобрений и для внесения органических требуется </a:t>
          </a:r>
          <a:r>
            <a:rPr lang="ru-RU" sz="1100" dirty="0" smtClean="0">
              <a:solidFill>
                <a:schemeClr val="tx1"/>
              </a:solidFill>
              <a:latin typeface="Arial" panose="020B0604020202020204" pitchFamily="34" charset="0"/>
              <a:cs typeface="Arial" panose="020B0604020202020204" pitchFamily="34" charset="0"/>
            </a:rPr>
            <a:t>расширение </a:t>
          </a:r>
          <a:r>
            <a:rPr lang="ru-RU" sz="1100" dirty="0">
              <a:solidFill>
                <a:schemeClr val="tx1"/>
              </a:solidFill>
              <a:latin typeface="Arial" panose="020B0604020202020204" pitchFamily="34" charset="0"/>
              <a:cs typeface="Arial" panose="020B0604020202020204" pitchFamily="34" charset="0"/>
            </a:rPr>
            <a:t>парка </a:t>
          </a:r>
          <a:r>
            <a:rPr lang="ru-RU" sz="1100" dirty="0" smtClean="0">
              <a:solidFill>
                <a:schemeClr val="tx1"/>
              </a:solidFill>
              <a:latin typeface="Arial" panose="020B0604020202020204" pitchFamily="34" charset="0"/>
              <a:cs typeface="Arial" panose="020B0604020202020204" pitchFamily="34" charset="0"/>
            </a:rPr>
            <a:t>техники </a:t>
          </a:r>
          <a:r>
            <a:rPr lang="ru-RU" sz="1100" dirty="0">
              <a:solidFill>
                <a:schemeClr val="tx1"/>
              </a:solidFill>
              <a:latin typeface="Arial" panose="020B0604020202020204" pitchFamily="34" charset="0"/>
              <a:cs typeface="Arial" panose="020B0604020202020204" pitchFamily="34" charset="0"/>
            </a:rPr>
            <a:t>и сельхозмашин</a:t>
          </a:r>
        </a:p>
      </dgm:t>
    </dgm:pt>
    <dgm:pt modelId="{7BF114A4-2C72-4182-9845-EF3F2CBFDB0C}" type="parTrans" cxnId="{985F9FD8-FDB0-473B-8F72-D3AB18B23720}">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1F838807-858B-4B69-834C-262C190D5A5B}" type="sibTrans" cxnId="{985F9FD8-FDB0-473B-8F72-D3AB18B23720}">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B790D344-BF5D-492E-B350-A674AE2DDEF5}">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биологическая безопасность и обеспечение </a:t>
          </a:r>
          <a:r>
            <a:rPr lang="ru-RU" sz="1100" dirty="0" smtClean="0">
              <a:solidFill>
                <a:schemeClr val="tx1"/>
              </a:solidFill>
              <a:latin typeface="Arial" panose="020B0604020202020204" pitchFamily="34" charset="0"/>
              <a:cs typeface="Arial" panose="020B0604020202020204" pitchFamily="34" charset="0"/>
            </a:rPr>
            <a:t>повышения </a:t>
          </a:r>
          <a:r>
            <a:rPr lang="ru-RU" sz="1100" dirty="0">
              <a:solidFill>
                <a:schemeClr val="tx1"/>
              </a:solidFill>
              <a:latin typeface="Arial" panose="020B0604020202020204" pitchFamily="34" charset="0"/>
              <a:cs typeface="Arial" panose="020B0604020202020204" pitchFamily="34" charset="0"/>
            </a:rPr>
            <a:t>плодородия почвы</a:t>
          </a:r>
        </a:p>
      </dgm:t>
    </dgm:pt>
    <dgm:pt modelId="{F557FB02-7D01-4711-93FF-E5FD4C3DBACC}" type="parTrans" cxnId="{3C017B48-D5E7-4A10-A75E-5D6DCBF81C79}">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11389A1D-673E-40BE-BDF4-140473489ED7}" type="sibTrans" cxnId="{3C017B48-D5E7-4A10-A75E-5D6DCBF81C79}">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D4B041F3-EEDB-4216-9E29-18AE0DBDC73E}">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высокий уровень капитальных вложений в создание производства</a:t>
          </a:r>
        </a:p>
      </dgm:t>
    </dgm:pt>
    <dgm:pt modelId="{44CE2566-AAC2-4207-9743-C83B52E70DBF}" type="parTrans" cxnId="{D54C8F1F-9F6F-40F8-938E-96B212FDA9A2}">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4BAE42C0-BEF7-4F00-BC44-775E29E7DEC4}" type="sibTrans" cxnId="{D54C8F1F-9F6F-40F8-938E-96B212FDA9A2}">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DF7FEBE6-73F7-435E-85DD-9F987895AA90}">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высокие транспортные издержки на перемещение органических удобрений в сравнении с минеральными</a:t>
          </a:r>
        </a:p>
      </dgm:t>
    </dgm:pt>
    <dgm:pt modelId="{26D1868F-A4C5-4689-8724-79A2BF362AAB}" type="parTrans" cxnId="{4089F36D-19BA-40E8-9E3F-7EA4DA877B07}">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709784F0-FC13-4C31-AB0F-3C9A3D789864}" type="sibTrans" cxnId="{4089F36D-19BA-40E8-9E3F-7EA4DA877B07}">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9F360D5D-548D-4AAE-90F1-EA73F68671EF}">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гранулированные удобрения позволяют более точно дозировать объем </a:t>
          </a:r>
          <a:r>
            <a:rPr lang="ru-RU" sz="1100" dirty="0" smtClean="0">
              <a:solidFill>
                <a:schemeClr val="tx1"/>
              </a:solidFill>
              <a:latin typeface="Arial" panose="020B0604020202020204" pitchFamily="34" charset="0"/>
              <a:cs typeface="Arial" panose="020B0604020202020204" pitchFamily="34" charset="0"/>
            </a:rPr>
            <a:t>внесения</a:t>
          </a:r>
          <a:endParaRPr lang="ru-RU" sz="1100" dirty="0">
            <a:solidFill>
              <a:schemeClr val="tx1"/>
            </a:solidFill>
            <a:latin typeface="Arial" panose="020B0604020202020204" pitchFamily="34" charset="0"/>
            <a:cs typeface="Arial" panose="020B0604020202020204" pitchFamily="34" charset="0"/>
          </a:endParaRPr>
        </a:p>
      </dgm:t>
    </dgm:pt>
    <dgm:pt modelId="{A2B5185A-CA42-4EE2-B248-F92AC3E6ED55}" type="parTrans" cxnId="{A64A5BE5-252A-415C-898F-5A65A8701DE6}">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13B77D98-EE83-4499-83F1-48D3F5B9C033}" type="sibTrans" cxnId="{A64A5BE5-252A-415C-898F-5A65A8701DE6}">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0CE04ED5-3925-4EF2-A597-AFEB80666395}">
      <dgm:prSet phldrT="[Текст]" custT="1"/>
      <dgm:spPr>
        <a:noFill/>
      </dgm:spPr>
      <dgm:t>
        <a:bodyPr/>
        <a:lstStyle/>
        <a:p>
          <a:pPr algn="just">
            <a:spcBef>
              <a:spcPts val="600"/>
            </a:spcBef>
            <a:spcAft>
              <a:spcPts val="600"/>
            </a:spcAft>
          </a:pPr>
          <a:r>
            <a:rPr lang="ru-RU" sz="1100" dirty="0">
              <a:solidFill>
                <a:schemeClr val="tx1"/>
              </a:solidFill>
              <a:latin typeface="Arial" panose="020B0604020202020204" pitchFamily="34" charset="0"/>
              <a:cs typeface="Arial" panose="020B0604020202020204" pitchFamily="34" charset="0"/>
            </a:rPr>
            <a:t>высокий экспортный </a:t>
          </a:r>
          <a:r>
            <a:rPr lang="ru-RU" sz="1100" dirty="0" smtClean="0">
              <a:solidFill>
                <a:schemeClr val="tx1"/>
              </a:solidFill>
              <a:latin typeface="Arial" panose="020B0604020202020204" pitchFamily="34" charset="0"/>
              <a:cs typeface="Arial" panose="020B0604020202020204" pitchFamily="34" charset="0"/>
            </a:rPr>
            <a:t>потенциал</a:t>
          </a:r>
          <a:endParaRPr lang="ru-RU" sz="1100" dirty="0">
            <a:solidFill>
              <a:schemeClr val="tx1"/>
            </a:solidFill>
            <a:latin typeface="Arial" panose="020B0604020202020204" pitchFamily="34" charset="0"/>
            <a:cs typeface="Arial" panose="020B0604020202020204" pitchFamily="34" charset="0"/>
          </a:endParaRPr>
        </a:p>
      </dgm:t>
    </dgm:pt>
    <dgm:pt modelId="{EF6E3CAB-1CB2-4514-A0CE-71DC9AADC9BD}" type="parTrans" cxnId="{F5D3EAF2-8B23-45ED-AE28-B6194A678AD2}">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5F2EE154-73A8-45B2-BEFE-EB0C5A7CD2EC}" type="sibTrans" cxnId="{F5D3EAF2-8B23-45ED-AE28-B6194A678AD2}">
      <dgm:prSet/>
      <dgm:spPr/>
      <dgm:t>
        <a:bodyPr/>
        <a:lstStyle/>
        <a:p>
          <a:endParaRPr lang="ru-RU" sz="1100">
            <a:solidFill>
              <a:schemeClr val="tx1"/>
            </a:solidFill>
            <a:latin typeface="Arial" panose="020B0604020202020204" pitchFamily="34" charset="0"/>
            <a:cs typeface="Arial" panose="020B0604020202020204" pitchFamily="34" charset="0"/>
          </a:endParaRPr>
        </a:p>
      </dgm:t>
    </dgm:pt>
    <dgm:pt modelId="{BAB77844-0C78-46EB-A5EE-5019147B78BA}">
      <dgm:prSet phldrT="[Текст]" custT="1"/>
      <dgm:spPr>
        <a:noFill/>
      </dgm:spPr>
      <dgm:t>
        <a:bodyPr/>
        <a:lstStyle/>
        <a:p>
          <a:pPr algn="just">
            <a:spcBef>
              <a:spcPts val="600"/>
            </a:spcBef>
            <a:spcAft>
              <a:spcPts val="600"/>
            </a:spcAft>
          </a:pPr>
          <a:r>
            <a:rPr lang="ru-RU" sz="1100" dirty="0" smtClean="0">
              <a:solidFill>
                <a:schemeClr val="tx1"/>
              </a:solidFill>
              <a:latin typeface="Arial" panose="020B0604020202020204" pitchFamily="34" charset="0"/>
              <a:cs typeface="Arial" panose="020B0604020202020204" pitchFamily="34" charset="0"/>
            </a:rPr>
            <a:t>заинтересованность региона в решении птицеводами «пометной» проблемы</a:t>
          </a:r>
          <a:endParaRPr lang="ru-RU" sz="1100" dirty="0">
            <a:solidFill>
              <a:schemeClr val="tx1"/>
            </a:solidFill>
            <a:latin typeface="Arial" panose="020B0604020202020204" pitchFamily="34" charset="0"/>
            <a:cs typeface="Arial" panose="020B0604020202020204" pitchFamily="34" charset="0"/>
          </a:endParaRPr>
        </a:p>
      </dgm:t>
    </dgm:pt>
    <dgm:pt modelId="{B0286DDB-3D8A-4507-B974-7E9652B5E129}" type="parTrans" cxnId="{0710424A-769A-44D4-9F6E-EBFAB9764AEC}">
      <dgm:prSet/>
      <dgm:spPr/>
      <dgm:t>
        <a:bodyPr/>
        <a:lstStyle/>
        <a:p>
          <a:endParaRPr lang="ru-RU" sz="1100"/>
        </a:p>
      </dgm:t>
    </dgm:pt>
    <dgm:pt modelId="{870716A1-113F-4739-A283-D15529436CFE}" type="sibTrans" cxnId="{0710424A-769A-44D4-9F6E-EBFAB9764AEC}">
      <dgm:prSet/>
      <dgm:spPr/>
      <dgm:t>
        <a:bodyPr/>
        <a:lstStyle/>
        <a:p>
          <a:endParaRPr lang="ru-RU" sz="1100"/>
        </a:p>
      </dgm:t>
    </dgm:pt>
    <dgm:pt modelId="{27BA5E1E-8F8E-4B1A-B473-B4E1FE07D5FA}">
      <dgm:prSet phldrT="[Текст]" custT="1"/>
      <dgm:spPr>
        <a:noFill/>
      </dgm:spPr>
      <dgm:t>
        <a:bodyPr/>
        <a:lstStyle/>
        <a:p>
          <a:pPr algn="just">
            <a:spcBef>
              <a:spcPts val="600"/>
            </a:spcBef>
            <a:spcAft>
              <a:spcPts val="600"/>
            </a:spcAft>
          </a:pPr>
          <a:r>
            <a:rPr lang="ru-RU" sz="1100" dirty="0" smtClean="0">
              <a:solidFill>
                <a:schemeClr val="tx1"/>
              </a:solidFill>
              <a:latin typeface="Arial" panose="020B0604020202020204" pitchFamily="34" charset="0"/>
              <a:cs typeface="Arial" panose="020B0604020202020204" pitchFamily="34" charset="0"/>
            </a:rPr>
            <a:t>возможность внесения гранулированных органических удобрений посевной техникой</a:t>
          </a:r>
          <a:endParaRPr lang="ru-RU" sz="1100" dirty="0">
            <a:solidFill>
              <a:schemeClr val="tx1"/>
            </a:solidFill>
            <a:latin typeface="Arial" panose="020B0604020202020204" pitchFamily="34" charset="0"/>
            <a:cs typeface="Arial" panose="020B0604020202020204" pitchFamily="34" charset="0"/>
          </a:endParaRPr>
        </a:p>
      </dgm:t>
    </dgm:pt>
    <dgm:pt modelId="{911CC6CD-61F9-4AA2-A669-107FEB4B4983}" type="parTrans" cxnId="{20305085-074E-459F-8C52-2406B0EC0873}">
      <dgm:prSet/>
      <dgm:spPr/>
      <dgm:t>
        <a:bodyPr/>
        <a:lstStyle/>
        <a:p>
          <a:endParaRPr lang="ru-RU" sz="1100"/>
        </a:p>
      </dgm:t>
    </dgm:pt>
    <dgm:pt modelId="{691DA344-4F43-4DA2-8432-2F2FCCD97777}" type="sibTrans" cxnId="{20305085-074E-459F-8C52-2406B0EC0873}">
      <dgm:prSet/>
      <dgm:spPr/>
      <dgm:t>
        <a:bodyPr/>
        <a:lstStyle/>
        <a:p>
          <a:endParaRPr lang="ru-RU" sz="1100"/>
        </a:p>
      </dgm:t>
    </dgm:pt>
    <dgm:pt modelId="{B0731365-2BD0-4E52-A883-FC8856A4FB44}">
      <dgm:prSet phldrT="[Текст]" custT="1"/>
      <dgm:spPr>
        <a:noFill/>
      </dgm:spPr>
      <dgm:t>
        <a:bodyPr/>
        <a:lstStyle/>
        <a:p>
          <a:pPr algn="just">
            <a:spcBef>
              <a:spcPts val="600"/>
            </a:spcBef>
            <a:spcAft>
              <a:spcPts val="600"/>
            </a:spcAft>
          </a:pPr>
          <a:r>
            <a:rPr lang="ru-RU" sz="1100" dirty="0" smtClean="0">
              <a:solidFill>
                <a:schemeClr val="tx1"/>
              </a:solidFill>
              <a:latin typeface="Arial" panose="020B0604020202020204" pitchFamily="34" charset="0"/>
              <a:cs typeface="Arial" panose="020B0604020202020204" pitchFamily="34" charset="0"/>
            </a:rPr>
            <a:t>удобрение на основе птичьего помета – один из лучших видов органического удобрения</a:t>
          </a:r>
          <a:endParaRPr lang="ru-RU" sz="1100" dirty="0">
            <a:solidFill>
              <a:schemeClr val="tx1"/>
            </a:solidFill>
            <a:latin typeface="Arial" panose="020B0604020202020204" pitchFamily="34" charset="0"/>
            <a:cs typeface="Arial" panose="020B0604020202020204" pitchFamily="34" charset="0"/>
          </a:endParaRPr>
        </a:p>
      </dgm:t>
    </dgm:pt>
    <dgm:pt modelId="{D27314B9-3F40-4B33-A1A2-29394A661F60}" type="parTrans" cxnId="{066BB745-3C56-498B-A91F-FECE6FE094E7}">
      <dgm:prSet/>
      <dgm:spPr/>
      <dgm:t>
        <a:bodyPr/>
        <a:lstStyle/>
        <a:p>
          <a:endParaRPr lang="ru-RU"/>
        </a:p>
      </dgm:t>
    </dgm:pt>
    <dgm:pt modelId="{90747A8A-4573-46EF-8095-7A1F666895AB}" type="sibTrans" cxnId="{066BB745-3C56-498B-A91F-FECE6FE094E7}">
      <dgm:prSet/>
      <dgm:spPr/>
      <dgm:t>
        <a:bodyPr/>
        <a:lstStyle/>
        <a:p>
          <a:endParaRPr lang="ru-RU"/>
        </a:p>
      </dgm:t>
    </dgm:pt>
    <dgm:pt modelId="{9EF522DA-9F08-4545-8A95-E685D6CCBD65}" type="pres">
      <dgm:prSet presAssocID="{4CA9103B-0903-4BEF-BEF8-B6C9349CB428}" presName="linear" presStyleCnt="0">
        <dgm:presLayoutVars>
          <dgm:dir/>
          <dgm:animLvl val="lvl"/>
          <dgm:resizeHandles val="exact"/>
        </dgm:presLayoutVars>
      </dgm:prSet>
      <dgm:spPr/>
      <dgm:t>
        <a:bodyPr/>
        <a:lstStyle/>
        <a:p>
          <a:endParaRPr lang="ru-RU"/>
        </a:p>
      </dgm:t>
    </dgm:pt>
    <dgm:pt modelId="{2A418BB8-6832-412C-ADF3-2EC680C4FEE6}" type="pres">
      <dgm:prSet presAssocID="{D07D6388-A102-47C9-926F-6630206D15ED}" presName="parentLin" presStyleCnt="0"/>
      <dgm:spPr/>
      <dgm:t>
        <a:bodyPr/>
        <a:lstStyle/>
        <a:p>
          <a:endParaRPr lang="ru-RU"/>
        </a:p>
      </dgm:t>
    </dgm:pt>
    <dgm:pt modelId="{CA487669-4E7A-4124-8FAA-6821F3F9B2CC}" type="pres">
      <dgm:prSet presAssocID="{D07D6388-A102-47C9-926F-6630206D15ED}" presName="parentLeftMargin" presStyleLbl="node1" presStyleIdx="0" presStyleCnt="2"/>
      <dgm:spPr/>
      <dgm:t>
        <a:bodyPr/>
        <a:lstStyle/>
        <a:p>
          <a:endParaRPr lang="ru-RU"/>
        </a:p>
      </dgm:t>
    </dgm:pt>
    <dgm:pt modelId="{946A9ECB-C7BC-45F0-8E21-B8314790DF38}" type="pres">
      <dgm:prSet presAssocID="{D07D6388-A102-47C9-926F-6630206D15ED}" presName="parentText" presStyleLbl="node1" presStyleIdx="0" presStyleCnt="2" custScaleX="130237">
        <dgm:presLayoutVars>
          <dgm:chMax val="0"/>
          <dgm:bulletEnabled val="1"/>
        </dgm:presLayoutVars>
      </dgm:prSet>
      <dgm:spPr/>
      <dgm:t>
        <a:bodyPr/>
        <a:lstStyle/>
        <a:p>
          <a:endParaRPr lang="ru-RU"/>
        </a:p>
      </dgm:t>
    </dgm:pt>
    <dgm:pt modelId="{9FB795D1-E45C-4367-86F7-E057D8C70235}" type="pres">
      <dgm:prSet presAssocID="{D07D6388-A102-47C9-926F-6630206D15ED}" presName="negativeSpace" presStyleCnt="0"/>
      <dgm:spPr/>
      <dgm:t>
        <a:bodyPr/>
        <a:lstStyle/>
        <a:p>
          <a:endParaRPr lang="ru-RU"/>
        </a:p>
      </dgm:t>
    </dgm:pt>
    <dgm:pt modelId="{5592E57B-0E48-42AE-85FE-4AC983DD9995}" type="pres">
      <dgm:prSet presAssocID="{D07D6388-A102-47C9-926F-6630206D15ED}" presName="childText" presStyleLbl="conFgAcc1" presStyleIdx="0" presStyleCnt="2" custLinFactNeighborX="-280">
        <dgm:presLayoutVars>
          <dgm:bulletEnabled val="1"/>
        </dgm:presLayoutVars>
      </dgm:prSet>
      <dgm:spPr/>
      <dgm:t>
        <a:bodyPr/>
        <a:lstStyle/>
        <a:p>
          <a:endParaRPr lang="ru-RU"/>
        </a:p>
      </dgm:t>
    </dgm:pt>
    <dgm:pt modelId="{2BF2C447-6848-4C32-9C06-7536D9DA828D}" type="pres">
      <dgm:prSet presAssocID="{8A5C6B9D-8129-47F8-A545-D61BE85D6677}" presName="spaceBetweenRectangles" presStyleCnt="0"/>
      <dgm:spPr/>
      <dgm:t>
        <a:bodyPr/>
        <a:lstStyle/>
        <a:p>
          <a:endParaRPr lang="ru-RU"/>
        </a:p>
      </dgm:t>
    </dgm:pt>
    <dgm:pt modelId="{CB4CF234-065C-41B4-89A8-5B9B73579B99}" type="pres">
      <dgm:prSet presAssocID="{06D93795-2EE4-42BA-8823-A8952DA69760}" presName="parentLin" presStyleCnt="0"/>
      <dgm:spPr/>
      <dgm:t>
        <a:bodyPr/>
        <a:lstStyle/>
        <a:p>
          <a:endParaRPr lang="ru-RU"/>
        </a:p>
      </dgm:t>
    </dgm:pt>
    <dgm:pt modelId="{F7265747-1B3D-4EA6-8060-E49E3865C85D}" type="pres">
      <dgm:prSet presAssocID="{06D93795-2EE4-42BA-8823-A8952DA69760}" presName="parentLeftMargin" presStyleLbl="node1" presStyleIdx="0" presStyleCnt="2"/>
      <dgm:spPr/>
      <dgm:t>
        <a:bodyPr/>
        <a:lstStyle/>
        <a:p>
          <a:endParaRPr lang="ru-RU"/>
        </a:p>
      </dgm:t>
    </dgm:pt>
    <dgm:pt modelId="{DE9EC586-215A-4AEB-A743-CC72AE397C92}" type="pres">
      <dgm:prSet presAssocID="{06D93795-2EE4-42BA-8823-A8952DA69760}" presName="parentText" presStyleLbl="node1" presStyleIdx="1" presStyleCnt="2" custScaleX="130237">
        <dgm:presLayoutVars>
          <dgm:chMax val="0"/>
          <dgm:bulletEnabled val="1"/>
        </dgm:presLayoutVars>
      </dgm:prSet>
      <dgm:spPr/>
      <dgm:t>
        <a:bodyPr/>
        <a:lstStyle/>
        <a:p>
          <a:endParaRPr lang="ru-RU"/>
        </a:p>
      </dgm:t>
    </dgm:pt>
    <dgm:pt modelId="{9CEB3A13-0EBD-41B9-B3AE-806B5C2A0302}" type="pres">
      <dgm:prSet presAssocID="{06D93795-2EE4-42BA-8823-A8952DA69760}" presName="negativeSpace" presStyleCnt="0"/>
      <dgm:spPr/>
      <dgm:t>
        <a:bodyPr/>
        <a:lstStyle/>
        <a:p>
          <a:endParaRPr lang="ru-RU"/>
        </a:p>
      </dgm:t>
    </dgm:pt>
    <dgm:pt modelId="{065BCBDB-3E6E-4FCF-9327-4AB180C2FB8D}" type="pres">
      <dgm:prSet presAssocID="{06D93795-2EE4-42BA-8823-A8952DA69760}" presName="childText" presStyleLbl="conFgAcc1" presStyleIdx="1" presStyleCnt="2">
        <dgm:presLayoutVars>
          <dgm:bulletEnabled val="1"/>
        </dgm:presLayoutVars>
      </dgm:prSet>
      <dgm:spPr/>
      <dgm:t>
        <a:bodyPr/>
        <a:lstStyle/>
        <a:p>
          <a:endParaRPr lang="ru-RU"/>
        </a:p>
      </dgm:t>
    </dgm:pt>
  </dgm:ptLst>
  <dgm:cxnLst>
    <dgm:cxn modelId="{4089F36D-19BA-40E8-9E3F-7EA4DA877B07}" srcId="{06D93795-2EE4-42BA-8823-A8952DA69760}" destId="{DF7FEBE6-73F7-435E-85DD-9F987895AA90}" srcOrd="2" destOrd="0" parTransId="{26D1868F-A4C5-4689-8724-79A2BF362AAB}" sibTransId="{709784F0-FC13-4C31-AB0F-3C9A3D789864}"/>
    <dgm:cxn modelId="{65B9B4D8-32FA-4EB1-AC42-5CD6BCFEDDD2}" srcId="{4CA9103B-0903-4BEF-BEF8-B6C9349CB428}" destId="{D07D6388-A102-47C9-926F-6630206D15ED}" srcOrd="0" destOrd="0" parTransId="{5000BBFD-8FB4-4DBB-85FA-5CFACEB26E09}" sibTransId="{8A5C6B9D-8129-47F8-A545-D61BE85D6677}"/>
    <dgm:cxn modelId="{A64A5BE5-252A-415C-898F-5A65A8701DE6}" srcId="{D07D6388-A102-47C9-926F-6630206D15ED}" destId="{9F360D5D-548D-4AAE-90F1-EA73F68671EF}" srcOrd="7" destOrd="0" parTransId="{A2B5185A-CA42-4EE2-B248-F92AC3E6ED55}" sibTransId="{13B77D98-EE83-4499-83F1-48D3F5B9C033}"/>
    <dgm:cxn modelId="{EC635624-976B-4940-B95E-2A5045FF4920}" type="presOf" srcId="{42B8B6B3-0789-4DCF-A17D-AB167D59EE03}" destId="{065BCBDB-3E6E-4FCF-9327-4AB180C2FB8D}" srcOrd="0" destOrd="0" presId="urn:microsoft.com/office/officeart/2005/8/layout/list1"/>
    <dgm:cxn modelId="{985F9FD8-FDB0-473B-8F72-D3AB18B23720}" srcId="{06D93795-2EE4-42BA-8823-A8952DA69760}" destId="{B48B3627-EBF3-4863-BE6E-589FFBDB83D5}" srcOrd="4" destOrd="0" parTransId="{7BF114A4-2C72-4182-9845-EF3F2CBFDB0C}" sibTransId="{1F838807-858B-4B69-834C-262C190D5A5B}"/>
    <dgm:cxn modelId="{B6837A1A-14DE-4EFF-A942-271FE846A87D}" type="presOf" srcId="{BAB77844-0C78-46EB-A5EE-5019147B78BA}" destId="{5592E57B-0E48-42AE-85FE-4AC983DD9995}" srcOrd="0" destOrd="3" presId="urn:microsoft.com/office/officeart/2005/8/layout/list1"/>
    <dgm:cxn modelId="{67C384EE-3B37-4793-918E-560D4CB1869C}" type="presOf" srcId="{06D93795-2EE4-42BA-8823-A8952DA69760}" destId="{DE9EC586-215A-4AEB-A743-CC72AE397C92}" srcOrd="1" destOrd="0" presId="urn:microsoft.com/office/officeart/2005/8/layout/list1"/>
    <dgm:cxn modelId="{5D81E840-9EFD-4D34-8BC3-21E883F5CF14}" type="presOf" srcId="{CEAF29CD-DC17-4894-A1F9-37681662AF0B}" destId="{5592E57B-0E48-42AE-85FE-4AC983DD9995}" srcOrd="0" destOrd="1" presId="urn:microsoft.com/office/officeart/2005/8/layout/list1"/>
    <dgm:cxn modelId="{581E5BB6-743D-4D96-93A1-F81377303C23}" type="presOf" srcId="{0D84433F-1190-4858-82C9-A8955DB83776}" destId="{065BCBDB-3E6E-4FCF-9327-4AB180C2FB8D}" srcOrd="0" destOrd="1" presId="urn:microsoft.com/office/officeart/2005/8/layout/list1"/>
    <dgm:cxn modelId="{86C2B54C-93E9-45AF-8E51-273C8BAED46E}" type="presOf" srcId="{D07D6388-A102-47C9-926F-6630206D15ED}" destId="{CA487669-4E7A-4124-8FAA-6821F3F9B2CC}" srcOrd="0" destOrd="0" presId="urn:microsoft.com/office/officeart/2005/8/layout/list1"/>
    <dgm:cxn modelId="{4DA86423-D1F1-4819-9162-87C31EB6CB2D}" srcId="{4CA9103B-0903-4BEF-BEF8-B6C9349CB428}" destId="{06D93795-2EE4-42BA-8823-A8952DA69760}" srcOrd="1" destOrd="0" parTransId="{0D9DC10E-92CF-4AC0-A3C8-5DB005FDCF6D}" sibTransId="{619B1329-1CBC-49DA-9954-2389A788E320}"/>
    <dgm:cxn modelId="{3ABB9099-7CE7-42A4-8C94-591740BA299C}" type="presOf" srcId="{DF7FEBE6-73F7-435E-85DD-9F987895AA90}" destId="{065BCBDB-3E6E-4FCF-9327-4AB180C2FB8D}" srcOrd="0" destOrd="2" presId="urn:microsoft.com/office/officeart/2005/8/layout/list1"/>
    <dgm:cxn modelId="{5FE10D23-6053-4C92-B8AF-A1036F0A0CDE}" srcId="{06D93795-2EE4-42BA-8823-A8952DA69760}" destId="{42B8B6B3-0789-4DCF-A17D-AB167D59EE03}" srcOrd="0" destOrd="0" parTransId="{B98F0A1E-3FAD-4372-AE83-45B4FD634C64}" sibTransId="{CDBA49A7-589E-41E3-8898-E8042F631E97}"/>
    <dgm:cxn modelId="{D54C8F1F-9F6F-40F8-938E-96B212FDA9A2}" srcId="{06D93795-2EE4-42BA-8823-A8952DA69760}" destId="{D4B041F3-EEDB-4216-9E29-18AE0DBDC73E}" srcOrd="3" destOrd="0" parTransId="{44CE2566-AAC2-4207-9743-C83B52E70DBF}" sibTransId="{4BAE42C0-BEF7-4F00-BC44-775E29E7DEC4}"/>
    <dgm:cxn modelId="{FAD95AAE-3F39-4C38-B8D2-99A1F5620752}" type="presOf" srcId="{B48B3627-EBF3-4863-BE6E-589FFBDB83D5}" destId="{065BCBDB-3E6E-4FCF-9327-4AB180C2FB8D}" srcOrd="0" destOrd="4" presId="urn:microsoft.com/office/officeart/2005/8/layout/list1"/>
    <dgm:cxn modelId="{36791740-D8C4-4FE4-B112-6AE6C8B49A3A}" srcId="{D07D6388-A102-47C9-926F-6630206D15ED}" destId="{CEAF29CD-DC17-4894-A1F9-37681662AF0B}" srcOrd="1" destOrd="0" parTransId="{D4E8B00E-D855-4900-8D8D-226586C6E7A1}" sibTransId="{8AD70A24-47F2-4CC3-BCF2-9CA002F7C711}"/>
    <dgm:cxn modelId="{0963E5A2-0606-4912-9FBC-EAC68D748DEF}" type="presOf" srcId="{00614194-8BFF-4E33-B302-9B1D9A50AAE3}" destId="{5592E57B-0E48-42AE-85FE-4AC983DD9995}" srcOrd="0" destOrd="5" presId="urn:microsoft.com/office/officeart/2005/8/layout/list1"/>
    <dgm:cxn modelId="{3FD17FD0-183E-487E-B8E0-A6A1DFEA68AC}" type="presOf" srcId="{27BA5E1E-8F8E-4B1A-B473-B4E1FE07D5FA}" destId="{5592E57B-0E48-42AE-85FE-4AC983DD9995}" srcOrd="0" destOrd="6" presId="urn:microsoft.com/office/officeart/2005/8/layout/list1"/>
    <dgm:cxn modelId="{A7AB29A2-3BD6-4890-8839-BEC3CDC5064E}" type="presOf" srcId="{9F360D5D-548D-4AAE-90F1-EA73F68671EF}" destId="{5592E57B-0E48-42AE-85FE-4AC983DD9995}" srcOrd="0" destOrd="7" presId="urn:microsoft.com/office/officeart/2005/8/layout/list1"/>
    <dgm:cxn modelId="{314F283A-6034-430B-9659-D120975EAC9E}" type="presOf" srcId="{4CA9103B-0903-4BEF-BEF8-B6C9349CB428}" destId="{9EF522DA-9F08-4545-8A95-E685D6CCBD65}" srcOrd="0" destOrd="0" presId="urn:microsoft.com/office/officeart/2005/8/layout/list1"/>
    <dgm:cxn modelId="{8AD31EDF-C97D-4D43-9756-16F876757FA0}" srcId="{06D93795-2EE4-42BA-8823-A8952DA69760}" destId="{0D84433F-1190-4858-82C9-A8955DB83776}" srcOrd="1" destOrd="0" parTransId="{F5E96062-C33D-4D6C-B308-AC90A92970B8}" sibTransId="{ACD68126-3F0C-479C-92A0-1943CFA768B1}"/>
    <dgm:cxn modelId="{C38AFEAE-E7A5-4936-AD6E-B938AD6A5C75}" type="presOf" srcId="{D07D6388-A102-47C9-926F-6630206D15ED}" destId="{946A9ECB-C7BC-45F0-8E21-B8314790DF38}" srcOrd="1" destOrd="0" presId="urn:microsoft.com/office/officeart/2005/8/layout/list1"/>
    <dgm:cxn modelId="{94F62BBF-EADE-4F2E-ADE0-96E4910CE5FE}" type="presOf" srcId="{0CE04ED5-3925-4EF2-A597-AFEB80666395}" destId="{5592E57B-0E48-42AE-85FE-4AC983DD9995}" srcOrd="0" destOrd="2" presId="urn:microsoft.com/office/officeart/2005/8/layout/list1"/>
    <dgm:cxn modelId="{F5D3EAF2-8B23-45ED-AE28-B6194A678AD2}" srcId="{D07D6388-A102-47C9-926F-6630206D15ED}" destId="{0CE04ED5-3925-4EF2-A597-AFEB80666395}" srcOrd="2" destOrd="0" parTransId="{EF6E3CAB-1CB2-4514-A0CE-71DC9AADC9BD}" sibTransId="{5F2EE154-73A8-45B2-BEFE-EB0C5A7CD2EC}"/>
    <dgm:cxn modelId="{32B7B08D-68FD-4D7B-9010-FED575798E40}" srcId="{D07D6388-A102-47C9-926F-6630206D15ED}" destId="{00614194-8BFF-4E33-B302-9B1D9A50AAE3}" srcOrd="5" destOrd="0" parTransId="{6E34AC6A-E0F2-45FC-A4F0-8E57BDF54451}" sibTransId="{AFA0F8F7-ED63-47D1-87FE-43408A043FFD}"/>
    <dgm:cxn modelId="{0710424A-769A-44D4-9F6E-EBFAB9764AEC}" srcId="{D07D6388-A102-47C9-926F-6630206D15ED}" destId="{BAB77844-0C78-46EB-A5EE-5019147B78BA}" srcOrd="3" destOrd="0" parTransId="{B0286DDB-3D8A-4507-B974-7E9652B5E129}" sibTransId="{870716A1-113F-4739-A283-D15529436CFE}"/>
    <dgm:cxn modelId="{3C017B48-D5E7-4A10-A75E-5D6DCBF81C79}" srcId="{D07D6388-A102-47C9-926F-6630206D15ED}" destId="{B790D344-BF5D-492E-B350-A674AE2DDEF5}" srcOrd="4" destOrd="0" parTransId="{F557FB02-7D01-4711-93FF-E5FD4C3DBACC}" sibTransId="{11389A1D-673E-40BE-BDF4-140473489ED7}"/>
    <dgm:cxn modelId="{20305085-074E-459F-8C52-2406B0EC0873}" srcId="{D07D6388-A102-47C9-926F-6630206D15ED}" destId="{27BA5E1E-8F8E-4B1A-B473-B4E1FE07D5FA}" srcOrd="6" destOrd="0" parTransId="{911CC6CD-61F9-4AA2-A669-107FEB4B4983}" sibTransId="{691DA344-4F43-4DA2-8432-2F2FCCD97777}"/>
    <dgm:cxn modelId="{9C63C629-5465-4E40-A619-B496260CCFEB}" type="presOf" srcId="{D4B041F3-EEDB-4216-9E29-18AE0DBDC73E}" destId="{065BCBDB-3E6E-4FCF-9327-4AB180C2FB8D}" srcOrd="0" destOrd="3" presId="urn:microsoft.com/office/officeart/2005/8/layout/list1"/>
    <dgm:cxn modelId="{CCC5AA95-227C-44CC-8F29-C5944F72FEC6}" type="presOf" srcId="{B0731365-2BD0-4E52-A883-FC8856A4FB44}" destId="{5592E57B-0E48-42AE-85FE-4AC983DD9995}" srcOrd="0" destOrd="0" presId="urn:microsoft.com/office/officeart/2005/8/layout/list1"/>
    <dgm:cxn modelId="{066BB745-3C56-498B-A91F-FECE6FE094E7}" srcId="{D07D6388-A102-47C9-926F-6630206D15ED}" destId="{B0731365-2BD0-4E52-A883-FC8856A4FB44}" srcOrd="0" destOrd="0" parTransId="{D27314B9-3F40-4B33-A1A2-29394A661F60}" sibTransId="{90747A8A-4573-46EF-8095-7A1F666895AB}"/>
    <dgm:cxn modelId="{5CD5CB73-9293-47F5-AA79-3553AF73F2B3}" type="presOf" srcId="{B790D344-BF5D-492E-B350-A674AE2DDEF5}" destId="{5592E57B-0E48-42AE-85FE-4AC983DD9995}" srcOrd="0" destOrd="4" presId="urn:microsoft.com/office/officeart/2005/8/layout/list1"/>
    <dgm:cxn modelId="{FBB1C943-F996-4013-AA47-CAC86D4BDAFA}" type="presOf" srcId="{06D93795-2EE4-42BA-8823-A8952DA69760}" destId="{F7265747-1B3D-4EA6-8060-E49E3865C85D}" srcOrd="0" destOrd="0" presId="urn:microsoft.com/office/officeart/2005/8/layout/list1"/>
    <dgm:cxn modelId="{8A173D87-DBFA-45D7-B8FA-BE7DABDE8798}" type="presParOf" srcId="{9EF522DA-9F08-4545-8A95-E685D6CCBD65}" destId="{2A418BB8-6832-412C-ADF3-2EC680C4FEE6}" srcOrd="0" destOrd="0" presId="urn:microsoft.com/office/officeart/2005/8/layout/list1"/>
    <dgm:cxn modelId="{79859553-098D-4542-9019-A37FD907AEC0}" type="presParOf" srcId="{2A418BB8-6832-412C-ADF3-2EC680C4FEE6}" destId="{CA487669-4E7A-4124-8FAA-6821F3F9B2CC}" srcOrd="0" destOrd="0" presId="urn:microsoft.com/office/officeart/2005/8/layout/list1"/>
    <dgm:cxn modelId="{88B418AD-D65A-4ECB-857B-FAD3FA5F5639}" type="presParOf" srcId="{2A418BB8-6832-412C-ADF3-2EC680C4FEE6}" destId="{946A9ECB-C7BC-45F0-8E21-B8314790DF38}" srcOrd="1" destOrd="0" presId="urn:microsoft.com/office/officeart/2005/8/layout/list1"/>
    <dgm:cxn modelId="{A79EB592-AC84-455A-A1F0-E5614EB99FF7}" type="presParOf" srcId="{9EF522DA-9F08-4545-8A95-E685D6CCBD65}" destId="{9FB795D1-E45C-4367-86F7-E057D8C70235}" srcOrd="1" destOrd="0" presId="urn:microsoft.com/office/officeart/2005/8/layout/list1"/>
    <dgm:cxn modelId="{9CABFB41-7ACC-47D8-8216-69C24B1AF9AD}" type="presParOf" srcId="{9EF522DA-9F08-4545-8A95-E685D6CCBD65}" destId="{5592E57B-0E48-42AE-85FE-4AC983DD9995}" srcOrd="2" destOrd="0" presId="urn:microsoft.com/office/officeart/2005/8/layout/list1"/>
    <dgm:cxn modelId="{2C7759FE-F8D6-446B-B87F-B57CF6D99EAB}" type="presParOf" srcId="{9EF522DA-9F08-4545-8A95-E685D6CCBD65}" destId="{2BF2C447-6848-4C32-9C06-7536D9DA828D}" srcOrd="3" destOrd="0" presId="urn:microsoft.com/office/officeart/2005/8/layout/list1"/>
    <dgm:cxn modelId="{6E24E99B-FD20-4505-8BE0-5A5DF52C6B48}" type="presParOf" srcId="{9EF522DA-9F08-4545-8A95-E685D6CCBD65}" destId="{CB4CF234-065C-41B4-89A8-5B9B73579B99}" srcOrd="4" destOrd="0" presId="urn:microsoft.com/office/officeart/2005/8/layout/list1"/>
    <dgm:cxn modelId="{383AE39A-9302-4415-A8CB-EE485C251C28}" type="presParOf" srcId="{CB4CF234-065C-41B4-89A8-5B9B73579B99}" destId="{F7265747-1B3D-4EA6-8060-E49E3865C85D}" srcOrd="0" destOrd="0" presId="urn:microsoft.com/office/officeart/2005/8/layout/list1"/>
    <dgm:cxn modelId="{E78580DD-0E73-407A-A2E7-D46E7818FC8B}" type="presParOf" srcId="{CB4CF234-065C-41B4-89A8-5B9B73579B99}" destId="{DE9EC586-215A-4AEB-A743-CC72AE397C92}" srcOrd="1" destOrd="0" presId="urn:microsoft.com/office/officeart/2005/8/layout/list1"/>
    <dgm:cxn modelId="{9C6BC72E-AECB-47A6-903C-2CBBBCE3A9D6}" type="presParOf" srcId="{9EF522DA-9F08-4545-8A95-E685D6CCBD65}" destId="{9CEB3A13-0EBD-41B9-B3AE-806B5C2A0302}" srcOrd="5" destOrd="0" presId="urn:microsoft.com/office/officeart/2005/8/layout/list1"/>
    <dgm:cxn modelId="{4F995FE0-37E0-4214-9407-AF2A5BA3F386}" type="presParOf" srcId="{9EF522DA-9F08-4545-8A95-E685D6CCBD65}" destId="{065BCBDB-3E6E-4FCF-9327-4AB180C2FB8D}" srcOrd="6" destOrd="0" presId="urn:microsoft.com/office/officeart/2005/8/layout/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25ABC7-C017-4187-9764-37938139A50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ru-RU"/>
        </a:p>
      </dgm:t>
    </dgm:pt>
    <dgm:pt modelId="{609CD50D-982C-41AC-8A49-CE4E9FBDA3F2}">
      <dgm:prSet phldrT="[Текст]" custT="1"/>
      <dgm:spPr/>
      <dgm:t>
        <a:bodyPr/>
        <a:lstStyle/>
        <a:p>
          <a:r>
            <a:rPr lang="ru-RU" sz="1400" b="1" dirty="0">
              <a:latin typeface="Arial" panose="020B0604020202020204" pitchFamily="34" charset="0"/>
              <a:cs typeface="Arial" panose="020B0604020202020204" pitchFamily="34" charset="0"/>
            </a:rPr>
            <a:t>Сегменты потребителей </a:t>
          </a:r>
          <a:r>
            <a:rPr lang="ru-RU" sz="1400" b="1" dirty="0" smtClean="0">
              <a:latin typeface="Arial" panose="020B0604020202020204" pitchFamily="34" charset="0"/>
              <a:cs typeface="Arial" panose="020B0604020202020204" pitchFamily="34" charset="0"/>
            </a:rPr>
            <a:t>                                               рынка </a:t>
          </a:r>
          <a:r>
            <a:rPr lang="ru-RU" sz="1400" b="1" dirty="0">
              <a:latin typeface="Arial" panose="020B0604020202020204" pitchFamily="34" charset="0"/>
              <a:cs typeface="Arial" panose="020B0604020202020204" pitchFamily="34" charset="0"/>
            </a:rPr>
            <a:t>органических удобрений</a:t>
          </a:r>
        </a:p>
      </dgm:t>
    </dgm:pt>
    <dgm:pt modelId="{43B29596-ED68-4E8B-9852-5F4A8D5AF31E}" type="parTrans" cxnId="{A9658F0F-430A-4F36-B93F-4272B8034DB0}">
      <dgm:prSet/>
      <dgm:spPr/>
      <dgm:t>
        <a:bodyPr/>
        <a:lstStyle/>
        <a:p>
          <a:endParaRPr lang="ru-RU" sz="1400">
            <a:latin typeface="Arial" panose="020B0604020202020204" pitchFamily="34" charset="0"/>
            <a:cs typeface="Arial" panose="020B0604020202020204" pitchFamily="34" charset="0"/>
          </a:endParaRPr>
        </a:p>
      </dgm:t>
    </dgm:pt>
    <dgm:pt modelId="{00F1E6F9-AC5D-4301-AD38-24ABA3458067}" type="sibTrans" cxnId="{A9658F0F-430A-4F36-B93F-4272B8034DB0}">
      <dgm:prSet/>
      <dgm:spPr/>
      <dgm:t>
        <a:bodyPr/>
        <a:lstStyle/>
        <a:p>
          <a:endParaRPr lang="ru-RU" sz="1400">
            <a:latin typeface="Arial" panose="020B0604020202020204" pitchFamily="34" charset="0"/>
            <a:cs typeface="Arial" panose="020B0604020202020204" pitchFamily="34" charset="0"/>
          </a:endParaRPr>
        </a:p>
      </dgm:t>
    </dgm:pt>
    <dgm:pt modelId="{886DB744-156F-433B-88C5-98307760B3FD}">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smtClean="0">
              <a:latin typeface="Arial" panose="020B0604020202020204" pitchFamily="34" charset="0"/>
              <a:cs typeface="Arial" panose="020B0604020202020204" pitchFamily="34" charset="0"/>
            </a:rPr>
            <a:t>Целевой сегмент</a:t>
          </a:r>
        </a:p>
        <a:p>
          <a:pPr defTabSz="622300">
            <a:lnSpc>
              <a:spcPct val="90000"/>
            </a:lnSpc>
            <a:spcBef>
              <a:spcPct val="0"/>
            </a:spcBef>
            <a:spcAft>
              <a:spcPct val="35000"/>
            </a:spcAft>
          </a:pPr>
          <a:endParaRPr lang="ru-RU" sz="500" dirty="0" smtClean="0">
            <a:latin typeface="Arial" panose="020B0604020202020204" pitchFamily="34" charset="0"/>
            <a:cs typeface="Arial" panose="020B0604020202020204" pitchFamily="34" charset="0"/>
          </a:endParaRPr>
        </a:p>
        <a:p>
          <a:pPr defTabSz="622300">
            <a:lnSpc>
              <a:spcPct val="90000"/>
            </a:lnSpc>
            <a:spcBef>
              <a:spcPct val="0"/>
            </a:spcBef>
            <a:spcAft>
              <a:spcPct val="35000"/>
            </a:spcAft>
          </a:pPr>
          <a:r>
            <a:rPr lang="ru-RU" sz="1400" dirty="0" smtClean="0">
              <a:latin typeface="Arial" panose="020B0604020202020204" pitchFamily="34" charset="0"/>
              <a:cs typeface="Arial" panose="020B0604020202020204" pitchFamily="34" charset="0"/>
            </a:rPr>
            <a:t>Сельское хозяйство</a:t>
          </a:r>
        </a:p>
        <a:p>
          <a:pPr defTabSz="622300">
            <a:lnSpc>
              <a:spcPct val="90000"/>
            </a:lnSpc>
            <a:spcBef>
              <a:spcPct val="0"/>
            </a:spcBef>
            <a:spcAft>
              <a:spcPct val="35000"/>
            </a:spcAft>
          </a:pPr>
          <a:r>
            <a:rPr lang="ru-RU" sz="1400" dirty="0" smtClean="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B2B</a:t>
          </a:r>
          <a:r>
            <a:rPr lang="ru-RU" sz="1400" dirty="0" smtClean="0">
              <a:latin typeface="Arial" panose="020B0604020202020204" pitchFamily="34" charset="0"/>
              <a:cs typeface="Arial" panose="020B0604020202020204" pitchFamily="34" charset="0"/>
            </a:rPr>
            <a:t>)</a:t>
          </a:r>
        </a:p>
      </dgm:t>
    </dgm:pt>
    <dgm:pt modelId="{59BA6C2D-FA3E-4596-8183-882D8A5CFD10}" type="parTrans" cxnId="{A78D4ED7-A0C1-467B-B1EC-B1141A1A443A}">
      <dgm:prSet/>
      <dgm:spPr/>
      <dgm:t>
        <a:bodyPr/>
        <a:lstStyle/>
        <a:p>
          <a:endParaRPr lang="ru-RU" sz="1400">
            <a:latin typeface="Arial" panose="020B0604020202020204" pitchFamily="34" charset="0"/>
            <a:cs typeface="Arial" panose="020B0604020202020204" pitchFamily="34" charset="0"/>
          </a:endParaRPr>
        </a:p>
      </dgm:t>
    </dgm:pt>
    <dgm:pt modelId="{03B7CA85-64F9-4716-BD88-A64E28DF55D7}" type="sibTrans" cxnId="{A78D4ED7-A0C1-467B-B1EC-B1141A1A443A}">
      <dgm:prSet/>
      <dgm:spPr/>
      <dgm:t>
        <a:bodyPr/>
        <a:lstStyle/>
        <a:p>
          <a:endParaRPr lang="ru-RU" sz="1400">
            <a:latin typeface="Arial" panose="020B0604020202020204" pitchFamily="34" charset="0"/>
            <a:cs typeface="Arial" panose="020B0604020202020204" pitchFamily="34" charset="0"/>
          </a:endParaRPr>
        </a:p>
      </dgm:t>
    </dgm:pt>
    <dgm:pt modelId="{B68848F9-093C-4AA5-BC64-8D598C9ED3F9}">
      <dgm:prSet custT="1"/>
      <dgm:spPr/>
      <dgm:t>
        <a:bodyPr/>
        <a:lstStyle/>
        <a:p>
          <a:r>
            <a:rPr lang="ru-RU" sz="1400" b="1" dirty="0" smtClean="0">
              <a:latin typeface="Arial" panose="020B0604020202020204" pitchFamily="34" charset="0"/>
              <a:cs typeface="Arial" panose="020B0604020202020204" pitchFamily="34" charset="0"/>
            </a:rPr>
            <a:t>Перспектива</a:t>
          </a:r>
        </a:p>
        <a:p>
          <a:endParaRPr lang="ru-RU" sz="300" dirty="0" smtClean="0">
            <a:latin typeface="Arial" panose="020B0604020202020204" pitchFamily="34" charset="0"/>
            <a:cs typeface="Arial" panose="020B0604020202020204" pitchFamily="34" charset="0"/>
          </a:endParaRPr>
        </a:p>
        <a:p>
          <a:r>
            <a:rPr lang="ru-RU" sz="1400" dirty="0" smtClean="0">
              <a:latin typeface="Arial" panose="020B0604020202020204" pitchFamily="34" charset="0"/>
              <a:cs typeface="Arial" panose="020B0604020202020204" pitchFamily="34" charset="0"/>
            </a:rPr>
            <a:t>Прочие потребители</a:t>
          </a: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a:t>
          </a:r>
          <a:r>
            <a:rPr lang="ru-RU" sz="1400" dirty="0" smtClean="0">
              <a:latin typeface="Arial" panose="020B0604020202020204" pitchFamily="34" charset="0"/>
              <a:cs typeface="Arial" panose="020B0604020202020204" pitchFamily="34" charset="0"/>
            </a:rPr>
            <a:t>В2В и В2С</a:t>
          </a:r>
          <a:r>
            <a:rPr lang="en-US" sz="1400" dirty="0" smtClean="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dgm:t>
    </dgm:pt>
    <dgm:pt modelId="{FF103672-8F28-4170-A13F-8E1443DE84D4}" type="parTrans" cxnId="{95C10A7A-871E-4B3C-B94C-597437EC198C}">
      <dgm:prSet/>
      <dgm:spPr/>
      <dgm:t>
        <a:bodyPr/>
        <a:lstStyle/>
        <a:p>
          <a:endParaRPr lang="ru-RU" sz="1400">
            <a:latin typeface="Arial" panose="020B0604020202020204" pitchFamily="34" charset="0"/>
            <a:cs typeface="Arial" panose="020B0604020202020204" pitchFamily="34" charset="0"/>
          </a:endParaRPr>
        </a:p>
      </dgm:t>
    </dgm:pt>
    <dgm:pt modelId="{95FEC7C7-8F65-4D62-90AD-6CBE8965F3E7}" type="sibTrans" cxnId="{95C10A7A-871E-4B3C-B94C-597437EC198C}">
      <dgm:prSet/>
      <dgm:spPr/>
      <dgm:t>
        <a:bodyPr/>
        <a:lstStyle/>
        <a:p>
          <a:endParaRPr lang="ru-RU" sz="1400">
            <a:latin typeface="Arial" panose="020B0604020202020204" pitchFamily="34" charset="0"/>
            <a:cs typeface="Arial" panose="020B0604020202020204" pitchFamily="34" charset="0"/>
          </a:endParaRPr>
        </a:p>
      </dgm:t>
    </dgm:pt>
    <dgm:pt modelId="{6F314F09-B5E3-4850-8953-EB90B86E6062}">
      <dgm:prSet custT="1"/>
      <dgm:spPr/>
      <dgm:t>
        <a:bodyPr/>
        <a:lstStyle/>
        <a:p>
          <a:r>
            <a:rPr lang="ru-RU" sz="1400" dirty="0">
              <a:latin typeface="Arial" panose="020B0604020202020204" pitchFamily="34" charset="0"/>
              <a:cs typeface="Arial" panose="020B0604020202020204" pitchFamily="34" charset="0"/>
            </a:rPr>
            <a:t>Массовые с/х производители</a:t>
          </a:r>
        </a:p>
      </dgm:t>
    </dgm:pt>
    <dgm:pt modelId="{AC86837F-B6C2-4728-B050-49EEE08BB036}" type="parTrans" cxnId="{8358118C-3754-4BEF-9364-A87E189DEEFE}">
      <dgm:prSet/>
      <dgm:spPr/>
      <dgm:t>
        <a:bodyPr/>
        <a:lstStyle/>
        <a:p>
          <a:endParaRPr lang="ru-RU" sz="1400">
            <a:latin typeface="Arial" panose="020B0604020202020204" pitchFamily="34" charset="0"/>
            <a:cs typeface="Arial" panose="020B0604020202020204" pitchFamily="34" charset="0"/>
          </a:endParaRPr>
        </a:p>
      </dgm:t>
    </dgm:pt>
    <dgm:pt modelId="{ED00531D-5252-438F-A34C-7E0064500106}" type="sibTrans" cxnId="{8358118C-3754-4BEF-9364-A87E189DEEFE}">
      <dgm:prSet/>
      <dgm:spPr/>
      <dgm:t>
        <a:bodyPr/>
        <a:lstStyle/>
        <a:p>
          <a:endParaRPr lang="ru-RU" sz="1400">
            <a:latin typeface="Arial" panose="020B0604020202020204" pitchFamily="34" charset="0"/>
            <a:cs typeface="Arial" panose="020B0604020202020204" pitchFamily="34" charset="0"/>
          </a:endParaRPr>
        </a:p>
      </dgm:t>
    </dgm:pt>
    <dgm:pt modelId="{A33DF949-0F25-45FB-B07A-8DE8A651F2AB}">
      <dgm:prSet custT="1"/>
      <dgm:spPr/>
      <dgm:t>
        <a:bodyPr/>
        <a:lstStyle/>
        <a:p>
          <a:r>
            <a:rPr lang="ru-RU" sz="1400" dirty="0">
              <a:latin typeface="Arial" panose="020B0604020202020204" pitchFamily="34" charset="0"/>
              <a:cs typeface="Arial" panose="020B0604020202020204" pitchFamily="34" charset="0"/>
            </a:rPr>
            <a:t>Органическое земледелие</a:t>
          </a:r>
        </a:p>
      </dgm:t>
    </dgm:pt>
    <dgm:pt modelId="{9A4A6FFF-6B93-40C1-8C44-D42080F5C8AB}" type="parTrans" cxnId="{0FF0CB96-E820-4A46-B630-FF4EA6007E52}">
      <dgm:prSet/>
      <dgm:spPr/>
      <dgm:t>
        <a:bodyPr/>
        <a:lstStyle/>
        <a:p>
          <a:endParaRPr lang="ru-RU" sz="1400">
            <a:latin typeface="Arial" panose="020B0604020202020204" pitchFamily="34" charset="0"/>
            <a:cs typeface="Arial" panose="020B0604020202020204" pitchFamily="34" charset="0"/>
          </a:endParaRPr>
        </a:p>
      </dgm:t>
    </dgm:pt>
    <dgm:pt modelId="{0ED6BC1D-D948-4998-BEA6-6EECA082D4C8}" type="sibTrans" cxnId="{0FF0CB96-E820-4A46-B630-FF4EA6007E52}">
      <dgm:prSet/>
      <dgm:spPr/>
      <dgm:t>
        <a:bodyPr/>
        <a:lstStyle/>
        <a:p>
          <a:endParaRPr lang="ru-RU" sz="1400">
            <a:latin typeface="Arial" panose="020B0604020202020204" pitchFamily="34" charset="0"/>
            <a:cs typeface="Arial" panose="020B0604020202020204" pitchFamily="34" charset="0"/>
          </a:endParaRPr>
        </a:p>
      </dgm:t>
    </dgm:pt>
    <dgm:pt modelId="{D9C1AAF6-4066-4EBD-AFE2-3CA02B462C2F}">
      <dgm:prSet custT="1"/>
      <dgm:spPr/>
      <dgm:t>
        <a:bodyPr/>
        <a:lstStyle/>
        <a:p>
          <a:r>
            <a:rPr lang="ru-RU" sz="1400" dirty="0" smtClean="0">
              <a:latin typeface="Arial" panose="020B0604020202020204" pitchFamily="34" charset="0"/>
              <a:cs typeface="Arial" panose="020B0604020202020204" pitchFamily="34" charset="0"/>
            </a:rPr>
            <a:t>Фермерские хозяйства</a:t>
          </a:r>
          <a:endParaRPr lang="ru-RU" sz="1400" dirty="0">
            <a:latin typeface="Arial" panose="020B0604020202020204" pitchFamily="34" charset="0"/>
            <a:cs typeface="Arial" panose="020B0604020202020204" pitchFamily="34" charset="0"/>
          </a:endParaRPr>
        </a:p>
      </dgm:t>
    </dgm:pt>
    <dgm:pt modelId="{690A375B-D249-496C-86CC-C7C04DE32DED}" type="parTrans" cxnId="{CEF6DBDC-2102-4C0A-9A6F-6846A83FB821}">
      <dgm:prSet/>
      <dgm:spPr/>
      <dgm:t>
        <a:bodyPr/>
        <a:lstStyle/>
        <a:p>
          <a:endParaRPr lang="ru-RU" sz="1400">
            <a:latin typeface="Arial" panose="020B0604020202020204" pitchFamily="34" charset="0"/>
            <a:cs typeface="Arial" panose="020B0604020202020204" pitchFamily="34" charset="0"/>
          </a:endParaRPr>
        </a:p>
      </dgm:t>
    </dgm:pt>
    <dgm:pt modelId="{FB1EBA19-A271-4C2E-A18C-BEC082F8935C}" type="sibTrans" cxnId="{CEF6DBDC-2102-4C0A-9A6F-6846A83FB821}">
      <dgm:prSet/>
      <dgm:spPr/>
      <dgm:t>
        <a:bodyPr/>
        <a:lstStyle/>
        <a:p>
          <a:endParaRPr lang="ru-RU" sz="1400">
            <a:latin typeface="Arial" panose="020B0604020202020204" pitchFamily="34" charset="0"/>
            <a:cs typeface="Arial" panose="020B0604020202020204" pitchFamily="34" charset="0"/>
          </a:endParaRPr>
        </a:p>
      </dgm:t>
    </dgm:pt>
    <dgm:pt modelId="{311861DE-78D6-4E32-9CB5-C565B4991CD4}">
      <dgm:prSet custT="1"/>
      <dgm:spPr/>
      <dgm:t>
        <a:bodyPr/>
        <a:lstStyle/>
        <a:p>
          <a:r>
            <a:rPr lang="ru-RU" sz="1400" dirty="0" smtClean="0">
              <a:latin typeface="Arial" panose="020B0604020202020204" pitchFamily="34" charset="0"/>
              <a:cs typeface="Arial" panose="020B0604020202020204" pitchFamily="34" charset="0"/>
            </a:rPr>
            <a:t>Благоустройство и озеленение</a:t>
          </a:r>
          <a:endParaRPr lang="ru-RU" sz="1400" dirty="0">
            <a:latin typeface="Arial" panose="020B0604020202020204" pitchFamily="34" charset="0"/>
            <a:cs typeface="Arial" panose="020B0604020202020204" pitchFamily="34" charset="0"/>
          </a:endParaRPr>
        </a:p>
      </dgm:t>
    </dgm:pt>
    <dgm:pt modelId="{8C1D68DE-B83F-4995-948D-CA05A40263B2}" type="parTrans" cxnId="{A82AB96D-BFEE-4952-894B-78ACD8CD011B}">
      <dgm:prSet/>
      <dgm:spPr/>
      <dgm:t>
        <a:bodyPr/>
        <a:lstStyle/>
        <a:p>
          <a:endParaRPr lang="ru-RU" sz="1400">
            <a:latin typeface="Arial" panose="020B0604020202020204" pitchFamily="34" charset="0"/>
            <a:cs typeface="Arial" panose="020B0604020202020204" pitchFamily="34" charset="0"/>
          </a:endParaRPr>
        </a:p>
      </dgm:t>
    </dgm:pt>
    <dgm:pt modelId="{135D88E2-3909-41D2-A3F5-AF2983F3A6E8}" type="sibTrans" cxnId="{A82AB96D-BFEE-4952-894B-78ACD8CD011B}">
      <dgm:prSet/>
      <dgm:spPr/>
      <dgm:t>
        <a:bodyPr/>
        <a:lstStyle/>
        <a:p>
          <a:endParaRPr lang="ru-RU" sz="1400">
            <a:latin typeface="Arial" panose="020B0604020202020204" pitchFamily="34" charset="0"/>
            <a:cs typeface="Arial" panose="020B0604020202020204" pitchFamily="34" charset="0"/>
          </a:endParaRPr>
        </a:p>
      </dgm:t>
    </dgm:pt>
    <dgm:pt modelId="{540106A4-6F69-4D37-8C5C-A819CE93EDFC}">
      <dgm:prSet custT="1"/>
      <dgm:spPr/>
      <dgm:t>
        <a:bodyPr/>
        <a:lstStyle/>
        <a:p>
          <a:r>
            <a:rPr lang="ru-RU" sz="1400" dirty="0" smtClean="0">
              <a:latin typeface="Arial" panose="020B0604020202020204" pitchFamily="34" charset="0"/>
              <a:cs typeface="Arial" panose="020B0604020202020204" pitchFamily="34" charset="0"/>
            </a:rPr>
            <a:t>Розничный сектор</a:t>
          </a:r>
          <a:endParaRPr lang="ru-RU" sz="1400" dirty="0">
            <a:latin typeface="Arial" panose="020B0604020202020204" pitchFamily="34" charset="0"/>
            <a:cs typeface="Arial" panose="020B0604020202020204" pitchFamily="34" charset="0"/>
          </a:endParaRPr>
        </a:p>
      </dgm:t>
    </dgm:pt>
    <dgm:pt modelId="{3DFB7647-170E-4563-B036-4DB628B927EC}" type="parTrans" cxnId="{6228AED4-1E50-46E1-804B-4869EBA4E237}">
      <dgm:prSet/>
      <dgm:spPr/>
      <dgm:t>
        <a:bodyPr/>
        <a:lstStyle/>
        <a:p>
          <a:endParaRPr lang="ru-RU" sz="1400">
            <a:latin typeface="Arial" panose="020B0604020202020204" pitchFamily="34" charset="0"/>
            <a:cs typeface="Arial" panose="020B0604020202020204" pitchFamily="34" charset="0"/>
          </a:endParaRPr>
        </a:p>
      </dgm:t>
    </dgm:pt>
    <dgm:pt modelId="{1C081557-DE6F-4DE6-89BD-F8D7AC5DC598}" type="sibTrans" cxnId="{6228AED4-1E50-46E1-804B-4869EBA4E237}">
      <dgm:prSet/>
      <dgm:spPr/>
      <dgm:t>
        <a:bodyPr/>
        <a:lstStyle/>
        <a:p>
          <a:endParaRPr lang="ru-RU" sz="1400">
            <a:latin typeface="Arial" panose="020B0604020202020204" pitchFamily="34" charset="0"/>
            <a:cs typeface="Arial" panose="020B0604020202020204" pitchFamily="34" charset="0"/>
          </a:endParaRPr>
        </a:p>
      </dgm:t>
    </dgm:pt>
    <dgm:pt modelId="{F94944D8-41D1-4352-BF40-49C729AFF38B}">
      <dgm:prSet custT="1"/>
      <dgm:spPr/>
      <dgm:t>
        <a:bodyPr/>
        <a:lstStyle/>
        <a:p>
          <a:r>
            <a:rPr lang="ru-RU" sz="1400" dirty="0">
              <a:latin typeface="Arial" panose="020B0604020202020204" pitchFamily="34" charset="0"/>
              <a:cs typeface="Arial" panose="020B0604020202020204" pitchFamily="34" charset="0"/>
            </a:rPr>
            <a:t>Тепличные хозяйства</a:t>
          </a:r>
        </a:p>
      </dgm:t>
    </dgm:pt>
    <dgm:pt modelId="{D9A3EF06-8C66-45B7-96F0-C5E0AFB6128C}" type="parTrans" cxnId="{67B09E5C-BC8B-4F61-8205-7B8795F76C41}">
      <dgm:prSet/>
      <dgm:spPr/>
      <dgm:t>
        <a:bodyPr/>
        <a:lstStyle/>
        <a:p>
          <a:endParaRPr lang="ru-RU" sz="3200">
            <a:latin typeface="Arial" panose="020B0604020202020204" pitchFamily="34" charset="0"/>
            <a:cs typeface="Arial" panose="020B0604020202020204" pitchFamily="34" charset="0"/>
          </a:endParaRPr>
        </a:p>
      </dgm:t>
    </dgm:pt>
    <dgm:pt modelId="{A2A747B2-1CA4-4EF2-8C98-394BEB480830}" type="sibTrans" cxnId="{67B09E5C-BC8B-4F61-8205-7B8795F76C41}">
      <dgm:prSet/>
      <dgm:spPr/>
      <dgm:t>
        <a:bodyPr/>
        <a:lstStyle/>
        <a:p>
          <a:endParaRPr lang="ru-RU" sz="3200">
            <a:latin typeface="Arial" panose="020B0604020202020204" pitchFamily="34" charset="0"/>
            <a:cs typeface="Arial" panose="020B0604020202020204" pitchFamily="34" charset="0"/>
          </a:endParaRPr>
        </a:p>
      </dgm:t>
    </dgm:pt>
    <dgm:pt modelId="{4A3921EC-A736-4C41-ACBB-B72C1FFDF714}" type="pres">
      <dgm:prSet presAssocID="{9F25ABC7-C017-4187-9764-37938139A50F}" presName="hierChild1" presStyleCnt="0">
        <dgm:presLayoutVars>
          <dgm:orgChart val="1"/>
          <dgm:chPref val="1"/>
          <dgm:dir/>
          <dgm:animOne val="branch"/>
          <dgm:animLvl val="lvl"/>
          <dgm:resizeHandles/>
        </dgm:presLayoutVars>
      </dgm:prSet>
      <dgm:spPr/>
      <dgm:t>
        <a:bodyPr/>
        <a:lstStyle/>
        <a:p>
          <a:endParaRPr lang="ru-RU"/>
        </a:p>
      </dgm:t>
    </dgm:pt>
    <dgm:pt modelId="{82EF1759-35F2-4810-9823-965C6E410332}" type="pres">
      <dgm:prSet presAssocID="{609CD50D-982C-41AC-8A49-CE4E9FBDA3F2}" presName="hierRoot1" presStyleCnt="0">
        <dgm:presLayoutVars>
          <dgm:hierBranch val="init"/>
        </dgm:presLayoutVars>
      </dgm:prSet>
      <dgm:spPr/>
    </dgm:pt>
    <dgm:pt modelId="{1D261C36-1BFF-4D91-B8E4-D2BD3E3792D8}" type="pres">
      <dgm:prSet presAssocID="{609CD50D-982C-41AC-8A49-CE4E9FBDA3F2}" presName="rootComposite1" presStyleCnt="0"/>
      <dgm:spPr/>
    </dgm:pt>
    <dgm:pt modelId="{4F6F1377-5B32-41F3-85E0-81C20608BD85}" type="pres">
      <dgm:prSet presAssocID="{609CD50D-982C-41AC-8A49-CE4E9FBDA3F2}" presName="rootText1" presStyleLbl="node0" presStyleIdx="0" presStyleCnt="1" custScaleX="337607" custScaleY="106443">
        <dgm:presLayoutVars>
          <dgm:chPref val="3"/>
        </dgm:presLayoutVars>
      </dgm:prSet>
      <dgm:spPr/>
      <dgm:t>
        <a:bodyPr/>
        <a:lstStyle/>
        <a:p>
          <a:endParaRPr lang="ru-RU"/>
        </a:p>
      </dgm:t>
    </dgm:pt>
    <dgm:pt modelId="{6A1FA838-7CC6-46E0-8A6C-BF6E68D2A3C2}" type="pres">
      <dgm:prSet presAssocID="{609CD50D-982C-41AC-8A49-CE4E9FBDA3F2}" presName="rootConnector1" presStyleLbl="node1" presStyleIdx="0" presStyleCnt="0"/>
      <dgm:spPr/>
      <dgm:t>
        <a:bodyPr/>
        <a:lstStyle/>
        <a:p>
          <a:endParaRPr lang="ru-RU"/>
        </a:p>
      </dgm:t>
    </dgm:pt>
    <dgm:pt modelId="{83FD96B6-4777-4AE3-A79E-84FA255A531A}" type="pres">
      <dgm:prSet presAssocID="{609CD50D-982C-41AC-8A49-CE4E9FBDA3F2}" presName="hierChild2" presStyleCnt="0"/>
      <dgm:spPr/>
    </dgm:pt>
    <dgm:pt modelId="{8C6DDCE1-16BE-4755-989A-AD934302E923}" type="pres">
      <dgm:prSet presAssocID="{59BA6C2D-FA3E-4596-8183-882D8A5CFD10}" presName="Name37" presStyleLbl="parChTrans1D2" presStyleIdx="0" presStyleCnt="2"/>
      <dgm:spPr/>
      <dgm:t>
        <a:bodyPr/>
        <a:lstStyle/>
        <a:p>
          <a:endParaRPr lang="ru-RU"/>
        </a:p>
      </dgm:t>
    </dgm:pt>
    <dgm:pt modelId="{D1B95FE4-15F4-4825-A6E7-8E27E73B4C2D}" type="pres">
      <dgm:prSet presAssocID="{886DB744-156F-433B-88C5-98307760B3FD}" presName="hierRoot2" presStyleCnt="0">
        <dgm:presLayoutVars>
          <dgm:hierBranch val="init"/>
        </dgm:presLayoutVars>
      </dgm:prSet>
      <dgm:spPr/>
    </dgm:pt>
    <dgm:pt modelId="{398F4929-58B4-4762-B505-F5C51D607865}" type="pres">
      <dgm:prSet presAssocID="{886DB744-156F-433B-88C5-98307760B3FD}" presName="rootComposite" presStyleCnt="0"/>
      <dgm:spPr/>
    </dgm:pt>
    <dgm:pt modelId="{7FE401FF-9516-4D6B-8F97-F737B2549AB9}" type="pres">
      <dgm:prSet presAssocID="{886DB744-156F-433B-88C5-98307760B3FD}" presName="rootText" presStyleLbl="node2" presStyleIdx="0" presStyleCnt="2" custScaleX="162699" custScaleY="139960">
        <dgm:presLayoutVars>
          <dgm:chPref val="3"/>
        </dgm:presLayoutVars>
      </dgm:prSet>
      <dgm:spPr/>
      <dgm:t>
        <a:bodyPr/>
        <a:lstStyle/>
        <a:p>
          <a:endParaRPr lang="ru-RU"/>
        </a:p>
      </dgm:t>
    </dgm:pt>
    <dgm:pt modelId="{8D0FED09-A9DC-4283-AB59-8E2D8EFBD62D}" type="pres">
      <dgm:prSet presAssocID="{886DB744-156F-433B-88C5-98307760B3FD}" presName="rootConnector" presStyleLbl="node2" presStyleIdx="0" presStyleCnt="2"/>
      <dgm:spPr/>
      <dgm:t>
        <a:bodyPr/>
        <a:lstStyle/>
        <a:p>
          <a:endParaRPr lang="ru-RU"/>
        </a:p>
      </dgm:t>
    </dgm:pt>
    <dgm:pt modelId="{2645F15B-3683-4768-9BC9-07185C1F34BB}" type="pres">
      <dgm:prSet presAssocID="{886DB744-156F-433B-88C5-98307760B3FD}" presName="hierChild4" presStyleCnt="0"/>
      <dgm:spPr/>
    </dgm:pt>
    <dgm:pt modelId="{10731359-A85F-42ED-BBFD-C2375F7666D8}" type="pres">
      <dgm:prSet presAssocID="{AC86837F-B6C2-4728-B050-49EEE08BB036}" presName="Name37" presStyleLbl="parChTrans1D3" presStyleIdx="0" presStyleCnt="6"/>
      <dgm:spPr/>
      <dgm:t>
        <a:bodyPr/>
        <a:lstStyle/>
        <a:p>
          <a:endParaRPr lang="ru-RU"/>
        </a:p>
      </dgm:t>
    </dgm:pt>
    <dgm:pt modelId="{E7500A7F-B8B2-43D0-BFB8-1B01A2324B83}" type="pres">
      <dgm:prSet presAssocID="{6F314F09-B5E3-4850-8953-EB90B86E6062}" presName="hierRoot2" presStyleCnt="0">
        <dgm:presLayoutVars>
          <dgm:hierBranch val="init"/>
        </dgm:presLayoutVars>
      </dgm:prSet>
      <dgm:spPr/>
    </dgm:pt>
    <dgm:pt modelId="{B03645D6-2A81-4B5A-9B99-10295A881CD8}" type="pres">
      <dgm:prSet presAssocID="{6F314F09-B5E3-4850-8953-EB90B86E6062}" presName="rootComposite" presStyleCnt="0"/>
      <dgm:spPr/>
    </dgm:pt>
    <dgm:pt modelId="{D327A468-77C8-4525-BF45-52883B493409}" type="pres">
      <dgm:prSet presAssocID="{6F314F09-B5E3-4850-8953-EB90B86E6062}" presName="rootText" presStyleLbl="node3" presStyleIdx="0" presStyleCnt="6" custScaleX="124468" custScaleY="78213">
        <dgm:presLayoutVars>
          <dgm:chPref val="3"/>
        </dgm:presLayoutVars>
      </dgm:prSet>
      <dgm:spPr/>
      <dgm:t>
        <a:bodyPr/>
        <a:lstStyle/>
        <a:p>
          <a:endParaRPr lang="ru-RU"/>
        </a:p>
      </dgm:t>
    </dgm:pt>
    <dgm:pt modelId="{3AF60835-0DB7-4E2A-9704-4106439C96FA}" type="pres">
      <dgm:prSet presAssocID="{6F314F09-B5E3-4850-8953-EB90B86E6062}" presName="rootConnector" presStyleLbl="node3" presStyleIdx="0" presStyleCnt="6"/>
      <dgm:spPr/>
      <dgm:t>
        <a:bodyPr/>
        <a:lstStyle/>
        <a:p>
          <a:endParaRPr lang="ru-RU"/>
        </a:p>
      </dgm:t>
    </dgm:pt>
    <dgm:pt modelId="{7175D166-6AE1-4B83-88F6-BF519523CD7E}" type="pres">
      <dgm:prSet presAssocID="{6F314F09-B5E3-4850-8953-EB90B86E6062}" presName="hierChild4" presStyleCnt="0"/>
      <dgm:spPr/>
    </dgm:pt>
    <dgm:pt modelId="{4126EA12-B39A-4746-85D2-47552403EEA3}" type="pres">
      <dgm:prSet presAssocID="{6F314F09-B5E3-4850-8953-EB90B86E6062}" presName="hierChild5" presStyleCnt="0"/>
      <dgm:spPr/>
    </dgm:pt>
    <dgm:pt modelId="{CEB4B298-C5B2-4501-9EA8-4E8CC11D8D51}" type="pres">
      <dgm:prSet presAssocID="{9A4A6FFF-6B93-40C1-8C44-D42080F5C8AB}" presName="Name37" presStyleLbl="parChTrans1D3" presStyleIdx="1" presStyleCnt="6"/>
      <dgm:spPr/>
      <dgm:t>
        <a:bodyPr/>
        <a:lstStyle/>
        <a:p>
          <a:endParaRPr lang="ru-RU"/>
        </a:p>
      </dgm:t>
    </dgm:pt>
    <dgm:pt modelId="{14DDD3DD-D471-426C-81E9-C1B72B43495E}" type="pres">
      <dgm:prSet presAssocID="{A33DF949-0F25-45FB-B07A-8DE8A651F2AB}" presName="hierRoot2" presStyleCnt="0">
        <dgm:presLayoutVars>
          <dgm:hierBranch val="init"/>
        </dgm:presLayoutVars>
      </dgm:prSet>
      <dgm:spPr/>
    </dgm:pt>
    <dgm:pt modelId="{50E3FF94-39B0-4E62-A13E-EA396EBED96B}" type="pres">
      <dgm:prSet presAssocID="{A33DF949-0F25-45FB-B07A-8DE8A651F2AB}" presName="rootComposite" presStyleCnt="0"/>
      <dgm:spPr/>
    </dgm:pt>
    <dgm:pt modelId="{EAE22BC3-A495-44DC-89FE-67296886EA5F}" type="pres">
      <dgm:prSet presAssocID="{A33DF949-0F25-45FB-B07A-8DE8A651F2AB}" presName="rootText" presStyleLbl="node3" presStyleIdx="1" presStyleCnt="6" custScaleX="124468" custScaleY="78213">
        <dgm:presLayoutVars>
          <dgm:chPref val="3"/>
        </dgm:presLayoutVars>
      </dgm:prSet>
      <dgm:spPr/>
      <dgm:t>
        <a:bodyPr/>
        <a:lstStyle/>
        <a:p>
          <a:endParaRPr lang="ru-RU"/>
        </a:p>
      </dgm:t>
    </dgm:pt>
    <dgm:pt modelId="{F44E7622-491F-4048-888D-C7E62D6DE34D}" type="pres">
      <dgm:prSet presAssocID="{A33DF949-0F25-45FB-B07A-8DE8A651F2AB}" presName="rootConnector" presStyleLbl="node3" presStyleIdx="1" presStyleCnt="6"/>
      <dgm:spPr/>
      <dgm:t>
        <a:bodyPr/>
        <a:lstStyle/>
        <a:p>
          <a:endParaRPr lang="ru-RU"/>
        </a:p>
      </dgm:t>
    </dgm:pt>
    <dgm:pt modelId="{3AEC3A81-F5BD-463B-9365-6899D9C9607B}" type="pres">
      <dgm:prSet presAssocID="{A33DF949-0F25-45FB-B07A-8DE8A651F2AB}" presName="hierChild4" presStyleCnt="0"/>
      <dgm:spPr/>
    </dgm:pt>
    <dgm:pt modelId="{A36A3660-2B3C-4E2C-8BA7-74F93B689C34}" type="pres">
      <dgm:prSet presAssocID="{A33DF949-0F25-45FB-B07A-8DE8A651F2AB}" presName="hierChild5" presStyleCnt="0"/>
      <dgm:spPr/>
    </dgm:pt>
    <dgm:pt modelId="{8BC15AE2-4950-4FE4-8FCE-B2630AA2CB52}" type="pres">
      <dgm:prSet presAssocID="{D9A3EF06-8C66-45B7-96F0-C5E0AFB6128C}" presName="Name37" presStyleLbl="parChTrans1D3" presStyleIdx="2" presStyleCnt="6"/>
      <dgm:spPr/>
      <dgm:t>
        <a:bodyPr/>
        <a:lstStyle/>
        <a:p>
          <a:endParaRPr lang="ru-RU"/>
        </a:p>
      </dgm:t>
    </dgm:pt>
    <dgm:pt modelId="{11DC54B1-DEE6-4CAE-A7D1-81BEC2C6525B}" type="pres">
      <dgm:prSet presAssocID="{F94944D8-41D1-4352-BF40-49C729AFF38B}" presName="hierRoot2" presStyleCnt="0">
        <dgm:presLayoutVars>
          <dgm:hierBranch val="init"/>
        </dgm:presLayoutVars>
      </dgm:prSet>
      <dgm:spPr/>
    </dgm:pt>
    <dgm:pt modelId="{1E9DB034-BBEE-4F14-B1D2-A0E88085FAF5}" type="pres">
      <dgm:prSet presAssocID="{F94944D8-41D1-4352-BF40-49C729AFF38B}" presName="rootComposite" presStyleCnt="0"/>
      <dgm:spPr/>
    </dgm:pt>
    <dgm:pt modelId="{4F3EA509-9DA0-4CEC-83FC-87ADE7D67B43}" type="pres">
      <dgm:prSet presAssocID="{F94944D8-41D1-4352-BF40-49C729AFF38B}" presName="rootText" presStyleLbl="node3" presStyleIdx="2" presStyleCnt="6" custScaleX="123087" custScaleY="83399">
        <dgm:presLayoutVars>
          <dgm:chPref val="3"/>
        </dgm:presLayoutVars>
      </dgm:prSet>
      <dgm:spPr/>
      <dgm:t>
        <a:bodyPr/>
        <a:lstStyle/>
        <a:p>
          <a:endParaRPr lang="ru-RU"/>
        </a:p>
      </dgm:t>
    </dgm:pt>
    <dgm:pt modelId="{4FC50684-7297-453C-B7CE-D2455D6A402D}" type="pres">
      <dgm:prSet presAssocID="{F94944D8-41D1-4352-BF40-49C729AFF38B}" presName="rootConnector" presStyleLbl="node3" presStyleIdx="2" presStyleCnt="6"/>
      <dgm:spPr/>
      <dgm:t>
        <a:bodyPr/>
        <a:lstStyle/>
        <a:p>
          <a:endParaRPr lang="ru-RU"/>
        </a:p>
      </dgm:t>
    </dgm:pt>
    <dgm:pt modelId="{3A2CFF52-F88E-4EE3-A46B-34FFB541EAC4}" type="pres">
      <dgm:prSet presAssocID="{F94944D8-41D1-4352-BF40-49C729AFF38B}" presName="hierChild4" presStyleCnt="0"/>
      <dgm:spPr/>
    </dgm:pt>
    <dgm:pt modelId="{2F7B68A3-5867-4392-B0CA-90D9DA83C616}" type="pres">
      <dgm:prSet presAssocID="{F94944D8-41D1-4352-BF40-49C729AFF38B}" presName="hierChild5" presStyleCnt="0"/>
      <dgm:spPr/>
    </dgm:pt>
    <dgm:pt modelId="{9141958F-3F14-4BAC-93D7-DA11B5A4B851}" type="pres">
      <dgm:prSet presAssocID="{690A375B-D249-496C-86CC-C7C04DE32DED}" presName="Name37" presStyleLbl="parChTrans1D3" presStyleIdx="3" presStyleCnt="6"/>
      <dgm:spPr/>
      <dgm:t>
        <a:bodyPr/>
        <a:lstStyle/>
        <a:p>
          <a:endParaRPr lang="ru-RU"/>
        </a:p>
      </dgm:t>
    </dgm:pt>
    <dgm:pt modelId="{D87EFBBB-8657-4698-93EE-61E0526D20ED}" type="pres">
      <dgm:prSet presAssocID="{D9C1AAF6-4066-4EBD-AFE2-3CA02B462C2F}" presName="hierRoot2" presStyleCnt="0">
        <dgm:presLayoutVars>
          <dgm:hierBranch val="init"/>
        </dgm:presLayoutVars>
      </dgm:prSet>
      <dgm:spPr/>
    </dgm:pt>
    <dgm:pt modelId="{6A55D347-590F-421B-8F21-0C0A76F9AA11}" type="pres">
      <dgm:prSet presAssocID="{D9C1AAF6-4066-4EBD-AFE2-3CA02B462C2F}" presName="rootComposite" presStyleCnt="0"/>
      <dgm:spPr/>
    </dgm:pt>
    <dgm:pt modelId="{A4E5EE76-1BF3-4BA3-AAAA-88004D28F911}" type="pres">
      <dgm:prSet presAssocID="{D9C1AAF6-4066-4EBD-AFE2-3CA02B462C2F}" presName="rootText" presStyleLbl="node3" presStyleIdx="3" presStyleCnt="6" custScaleX="124468" custScaleY="85203">
        <dgm:presLayoutVars>
          <dgm:chPref val="3"/>
        </dgm:presLayoutVars>
      </dgm:prSet>
      <dgm:spPr/>
      <dgm:t>
        <a:bodyPr/>
        <a:lstStyle/>
        <a:p>
          <a:endParaRPr lang="ru-RU"/>
        </a:p>
      </dgm:t>
    </dgm:pt>
    <dgm:pt modelId="{1AE3F16F-A2FC-4B92-A0A3-FB447ACEA48B}" type="pres">
      <dgm:prSet presAssocID="{D9C1AAF6-4066-4EBD-AFE2-3CA02B462C2F}" presName="rootConnector" presStyleLbl="node3" presStyleIdx="3" presStyleCnt="6"/>
      <dgm:spPr/>
      <dgm:t>
        <a:bodyPr/>
        <a:lstStyle/>
        <a:p>
          <a:endParaRPr lang="ru-RU"/>
        </a:p>
      </dgm:t>
    </dgm:pt>
    <dgm:pt modelId="{2CDAC340-C159-4191-A039-B47224AF29E6}" type="pres">
      <dgm:prSet presAssocID="{D9C1AAF6-4066-4EBD-AFE2-3CA02B462C2F}" presName="hierChild4" presStyleCnt="0"/>
      <dgm:spPr/>
    </dgm:pt>
    <dgm:pt modelId="{15FAD80C-2F13-4BEF-A267-5DE6D5735B4A}" type="pres">
      <dgm:prSet presAssocID="{D9C1AAF6-4066-4EBD-AFE2-3CA02B462C2F}" presName="hierChild5" presStyleCnt="0"/>
      <dgm:spPr/>
    </dgm:pt>
    <dgm:pt modelId="{2AD34AC1-9985-4EAD-87ED-032817FD44BC}" type="pres">
      <dgm:prSet presAssocID="{886DB744-156F-433B-88C5-98307760B3FD}" presName="hierChild5" presStyleCnt="0"/>
      <dgm:spPr/>
    </dgm:pt>
    <dgm:pt modelId="{7A55DB14-5173-49C2-AAA4-499D7FE7C461}" type="pres">
      <dgm:prSet presAssocID="{FF103672-8F28-4170-A13F-8E1443DE84D4}" presName="Name37" presStyleLbl="parChTrans1D2" presStyleIdx="1" presStyleCnt="2"/>
      <dgm:spPr/>
      <dgm:t>
        <a:bodyPr/>
        <a:lstStyle/>
        <a:p>
          <a:endParaRPr lang="ru-RU"/>
        </a:p>
      </dgm:t>
    </dgm:pt>
    <dgm:pt modelId="{CA2ECB33-3DB5-4A30-A618-D9894CB57F38}" type="pres">
      <dgm:prSet presAssocID="{B68848F9-093C-4AA5-BC64-8D598C9ED3F9}" presName="hierRoot2" presStyleCnt="0">
        <dgm:presLayoutVars>
          <dgm:hierBranch val="init"/>
        </dgm:presLayoutVars>
      </dgm:prSet>
      <dgm:spPr/>
    </dgm:pt>
    <dgm:pt modelId="{961A195B-7525-430D-80EA-5C0C5F98CE2F}" type="pres">
      <dgm:prSet presAssocID="{B68848F9-093C-4AA5-BC64-8D598C9ED3F9}" presName="rootComposite" presStyleCnt="0"/>
      <dgm:spPr/>
    </dgm:pt>
    <dgm:pt modelId="{33707925-D874-407D-B013-2EB9DFBA837F}" type="pres">
      <dgm:prSet presAssocID="{B68848F9-093C-4AA5-BC64-8D598C9ED3F9}" presName="rootText" presStyleLbl="node2" presStyleIdx="1" presStyleCnt="2" custScaleX="162699" custScaleY="139960">
        <dgm:presLayoutVars>
          <dgm:chPref val="3"/>
        </dgm:presLayoutVars>
      </dgm:prSet>
      <dgm:spPr/>
      <dgm:t>
        <a:bodyPr/>
        <a:lstStyle/>
        <a:p>
          <a:endParaRPr lang="ru-RU"/>
        </a:p>
      </dgm:t>
    </dgm:pt>
    <dgm:pt modelId="{AB21DDFB-14BF-49AC-ADD8-B9CC4DDBE517}" type="pres">
      <dgm:prSet presAssocID="{B68848F9-093C-4AA5-BC64-8D598C9ED3F9}" presName="rootConnector" presStyleLbl="node2" presStyleIdx="1" presStyleCnt="2"/>
      <dgm:spPr/>
      <dgm:t>
        <a:bodyPr/>
        <a:lstStyle/>
        <a:p>
          <a:endParaRPr lang="ru-RU"/>
        </a:p>
      </dgm:t>
    </dgm:pt>
    <dgm:pt modelId="{590A3ABB-2210-40BA-AEB6-75C52128238A}" type="pres">
      <dgm:prSet presAssocID="{B68848F9-093C-4AA5-BC64-8D598C9ED3F9}" presName="hierChild4" presStyleCnt="0"/>
      <dgm:spPr/>
    </dgm:pt>
    <dgm:pt modelId="{32911A28-42C5-4587-AE71-FA86C4E23216}" type="pres">
      <dgm:prSet presAssocID="{8C1D68DE-B83F-4995-948D-CA05A40263B2}" presName="Name37" presStyleLbl="parChTrans1D3" presStyleIdx="4" presStyleCnt="6"/>
      <dgm:spPr/>
      <dgm:t>
        <a:bodyPr/>
        <a:lstStyle/>
        <a:p>
          <a:endParaRPr lang="ru-RU"/>
        </a:p>
      </dgm:t>
    </dgm:pt>
    <dgm:pt modelId="{F63BCFE0-F416-43F8-81B9-5738533A82DB}" type="pres">
      <dgm:prSet presAssocID="{311861DE-78D6-4E32-9CB5-C565B4991CD4}" presName="hierRoot2" presStyleCnt="0">
        <dgm:presLayoutVars>
          <dgm:hierBranch val="init"/>
        </dgm:presLayoutVars>
      </dgm:prSet>
      <dgm:spPr/>
    </dgm:pt>
    <dgm:pt modelId="{1C473E62-19C4-4D68-B61B-1FA30AC0D351}" type="pres">
      <dgm:prSet presAssocID="{311861DE-78D6-4E32-9CB5-C565B4991CD4}" presName="rootComposite" presStyleCnt="0"/>
      <dgm:spPr/>
    </dgm:pt>
    <dgm:pt modelId="{CC21032D-2949-47D6-9341-5D8EFB961028}" type="pres">
      <dgm:prSet presAssocID="{311861DE-78D6-4E32-9CB5-C565B4991CD4}" presName="rootText" presStyleLbl="node3" presStyleIdx="4" presStyleCnt="6" custScaleX="124468" custScaleY="130368">
        <dgm:presLayoutVars>
          <dgm:chPref val="3"/>
        </dgm:presLayoutVars>
      </dgm:prSet>
      <dgm:spPr/>
      <dgm:t>
        <a:bodyPr/>
        <a:lstStyle/>
        <a:p>
          <a:endParaRPr lang="ru-RU"/>
        </a:p>
      </dgm:t>
    </dgm:pt>
    <dgm:pt modelId="{90F9AAF8-4E8A-449D-89F9-159202D8EC20}" type="pres">
      <dgm:prSet presAssocID="{311861DE-78D6-4E32-9CB5-C565B4991CD4}" presName="rootConnector" presStyleLbl="node3" presStyleIdx="4" presStyleCnt="6"/>
      <dgm:spPr/>
      <dgm:t>
        <a:bodyPr/>
        <a:lstStyle/>
        <a:p>
          <a:endParaRPr lang="ru-RU"/>
        </a:p>
      </dgm:t>
    </dgm:pt>
    <dgm:pt modelId="{EB58B379-502B-46BC-AA74-94D637AB57A3}" type="pres">
      <dgm:prSet presAssocID="{311861DE-78D6-4E32-9CB5-C565B4991CD4}" presName="hierChild4" presStyleCnt="0"/>
      <dgm:spPr/>
    </dgm:pt>
    <dgm:pt modelId="{5EDEC305-62D0-41B4-8BB9-29ECAC812FB3}" type="pres">
      <dgm:prSet presAssocID="{311861DE-78D6-4E32-9CB5-C565B4991CD4}" presName="hierChild5" presStyleCnt="0"/>
      <dgm:spPr/>
    </dgm:pt>
    <dgm:pt modelId="{9A6DB284-C1AB-4DC5-AD7E-4A700384FBF2}" type="pres">
      <dgm:prSet presAssocID="{3DFB7647-170E-4563-B036-4DB628B927EC}" presName="Name37" presStyleLbl="parChTrans1D3" presStyleIdx="5" presStyleCnt="6"/>
      <dgm:spPr/>
      <dgm:t>
        <a:bodyPr/>
        <a:lstStyle/>
        <a:p>
          <a:endParaRPr lang="ru-RU"/>
        </a:p>
      </dgm:t>
    </dgm:pt>
    <dgm:pt modelId="{74E45D75-4327-45AA-9541-5FEEE0ECE0AC}" type="pres">
      <dgm:prSet presAssocID="{540106A4-6F69-4D37-8C5C-A819CE93EDFC}" presName="hierRoot2" presStyleCnt="0">
        <dgm:presLayoutVars>
          <dgm:hierBranch val="init"/>
        </dgm:presLayoutVars>
      </dgm:prSet>
      <dgm:spPr/>
    </dgm:pt>
    <dgm:pt modelId="{96893D65-A2C6-4F9D-825F-4BEB9171E202}" type="pres">
      <dgm:prSet presAssocID="{540106A4-6F69-4D37-8C5C-A819CE93EDFC}" presName="rootComposite" presStyleCnt="0"/>
      <dgm:spPr/>
    </dgm:pt>
    <dgm:pt modelId="{55591D0C-FE0F-4B86-A7A1-AC87859043A5}" type="pres">
      <dgm:prSet presAssocID="{540106A4-6F69-4D37-8C5C-A819CE93EDFC}" presName="rootText" presStyleLbl="node3" presStyleIdx="5" presStyleCnt="6" custScaleX="124468" custScaleY="130368">
        <dgm:presLayoutVars>
          <dgm:chPref val="3"/>
        </dgm:presLayoutVars>
      </dgm:prSet>
      <dgm:spPr/>
      <dgm:t>
        <a:bodyPr/>
        <a:lstStyle/>
        <a:p>
          <a:endParaRPr lang="ru-RU"/>
        </a:p>
      </dgm:t>
    </dgm:pt>
    <dgm:pt modelId="{713A4FE6-DE92-4F85-A692-A2A85AB85EF3}" type="pres">
      <dgm:prSet presAssocID="{540106A4-6F69-4D37-8C5C-A819CE93EDFC}" presName="rootConnector" presStyleLbl="node3" presStyleIdx="5" presStyleCnt="6"/>
      <dgm:spPr/>
      <dgm:t>
        <a:bodyPr/>
        <a:lstStyle/>
        <a:p>
          <a:endParaRPr lang="ru-RU"/>
        </a:p>
      </dgm:t>
    </dgm:pt>
    <dgm:pt modelId="{947A1134-5A83-4A6D-9B49-FA51256AC5EB}" type="pres">
      <dgm:prSet presAssocID="{540106A4-6F69-4D37-8C5C-A819CE93EDFC}" presName="hierChild4" presStyleCnt="0"/>
      <dgm:spPr/>
    </dgm:pt>
    <dgm:pt modelId="{BDDCFD78-04CF-4903-AF56-C71769F9A185}" type="pres">
      <dgm:prSet presAssocID="{540106A4-6F69-4D37-8C5C-A819CE93EDFC}" presName="hierChild5" presStyleCnt="0"/>
      <dgm:spPr/>
    </dgm:pt>
    <dgm:pt modelId="{50F1FB93-5875-4DB5-B1CA-E547F051A41C}" type="pres">
      <dgm:prSet presAssocID="{B68848F9-093C-4AA5-BC64-8D598C9ED3F9}" presName="hierChild5" presStyleCnt="0"/>
      <dgm:spPr/>
    </dgm:pt>
    <dgm:pt modelId="{9A7EDC43-6786-430A-A3AD-CFE816BE8FC7}" type="pres">
      <dgm:prSet presAssocID="{609CD50D-982C-41AC-8A49-CE4E9FBDA3F2}" presName="hierChild3" presStyleCnt="0"/>
      <dgm:spPr/>
    </dgm:pt>
  </dgm:ptLst>
  <dgm:cxnLst>
    <dgm:cxn modelId="{6228AED4-1E50-46E1-804B-4869EBA4E237}" srcId="{B68848F9-093C-4AA5-BC64-8D598C9ED3F9}" destId="{540106A4-6F69-4D37-8C5C-A819CE93EDFC}" srcOrd="1" destOrd="0" parTransId="{3DFB7647-170E-4563-B036-4DB628B927EC}" sibTransId="{1C081557-DE6F-4DE6-89BD-F8D7AC5DC598}"/>
    <dgm:cxn modelId="{A82AB96D-BFEE-4952-894B-78ACD8CD011B}" srcId="{B68848F9-093C-4AA5-BC64-8D598C9ED3F9}" destId="{311861DE-78D6-4E32-9CB5-C565B4991CD4}" srcOrd="0" destOrd="0" parTransId="{8C1D68DE-B83F-4995-948D-CA05A40263B2}" sibTransId="{135D88E2-3909-41D2-A3F5-AF2983F3A6E8}"/>
    <dgm:cxn modelId="{95C10A7A-871E-4B3C-B94C-597437EC198C}" srcId="{609CD50D-982C-41AC-8A49-CE4E9FBDA3F2}" destId="{B68848F9-093C-4AA5-BC64-8D598C9ED3F9}" srcOrd="1" destOrd="0" parTransId="{FF103672-8F28-4170-A13F-8E1443DE84D4}" sibTransId="{95FEC7C7-8F65-4D62-90AD-6CBE8965F3E7}"/>
    <dgm:cxn modelId="{E78F2654-5A18-48E5-A5A0-EABABCE76A61}" type="presOf" srcId="{D9A3EF06-8C66-45B7-96F0-C5E0AFB6128C}" destId="{8BC15AE2-4950-4FE4-8FCE-B2630AA2CB52}" srcOrd="0" destOrd="0" presId="urn:microsoft.com/office/officeart/2005/8/layout/orgChart1"/>
    <dgm:cxn modelId="{A8384EF5-FC65-4B5F-8542-70762410A05A}" type="presOf" srcId="{8C1D68DE-B83F-4995-948D-CA05A40263B2}" destId="{32911A28-42C5-4587-AE71-FA86C4E23216}" srcOrd="0" destOrd="0" presId="urn:microsoft.com/office/officeart/2005/8/layout/orgChart1"/>
    <dgm:cxn modelId="{D6851665-C945-48A2-8CFF-1D44D38C6DA3}" type="presOf" srcId="{609CD50D-982C-41AC-8A49-CE4E9FBDA3F2}" destId="{6A1FA838-7CC6-46E0-8A6C-BF6E68D2A3C2}" srcOrd="1" destOrd="0" presId="urn:microsoft.com/office/officeart/2005/8/layout/orgChart1"/>
    <dgm:cxn modelId="{8B5A563C-5116-4F8D-A6F5-F7E01A5BD65B}" type="presOf" srcId="{886DB744-156F-433B-88C5-98307760B3FD}" destId="{8D0FED09-A9DC-4283-AB59-8E2D8EFBD62D}" srcOrd="1" destOrd="0" presId="urn:microsoft.com/office/officeart/2005/8/layout/orgChart1"/>
    <dgm:cxn modelId="{6B50FAEF-687B-465D-96CF-484D93D90429}" type="presOf" srcId="{886DB744-156F-433B-88C5-98307760B3FD}" destId="{7FE401FF-9516-4D6B-8F97-F737B2549AB9}" srcOrd="0" destOrd="0" presId="urn:microsoft.com/office/officeart/2005/8/layout/orgChart1"/>
    <dgm:cxn modelId="{C2776717-527A-4375-A7A5-2ACD417B9AD2}" type="presOf" srcId="{311861DE-78D6-4E32-9CB5-C565B4991CD4}" destId="{90F9AAF8-4E8A-449D-89F9-159202D8EC20}" srcOrd="1" destOrd="0" presId="urn:microsoft.com/office/officeart/2005/8/layout/orgChart1"/>
    <dgm:cxn modelId="{22D7167B-0E3A-4C15-9117-721674453D70}" type="presOf" srcId="{F94944D8-41D1-4352-BF40-49C729AFF38B}" destId="{4FC50684-7297-453C-B7CE-D2455D6A402D}" srcOrd="1" destOrd="0" presId="urn:microsoft.com/office/officeart/2005/8/layout/orgChart1"/>
    <dgm:cxn modelId="{A1060367-097C-4BCD-8108-99A90DA43A45}" type="presOf" srcId="{F94944D8-41D1-4352-BF40-49C729AFF38B}" destId="{4F3EA509-9DA0-4CEC-83FC-87ADE7D67B43}" srcOrd="0" destOrd="0" presId="urn:microsoft.com/office/officeart/2005/8/layout/orgChart1"/>
    <dgm:cxn modelId="{CEF6DBDC-2102-4C0A-9A6F-6846A83FB821}" srcId="{886DB744-156F-433B-88C5-98307760B3FD}" destId="{D9C1AAF6-4066-4EBD-AFE2-3CA02B462C2F}" srcOrd="3" destOrd="0" parTransId="{690A375B-D249-496C-86CC-C7C04DE32DED}" sibTransId="{FB1EBA19-A271-4C2E-A18C-BEC082F8935C}"/>
    <dgm:cxn modelId="{B0936EF6-3B35-44EC-A138-A722583AB961}" type="presOf" srcId="{540106A4-6F69-4D37-8C5C-A819CE93EDFC}" destId="{713A4FE6-DE92-4F85-A692-A2A85AB85EF3}" srcOrd="1" destOrd="0" presId="urn:microsoft.com/office/officeart/2005/8/layout/orgChart1"/>
    <dgm:cxn modelId="{3727762C-1F6E-48FB-9885-304ABF6D5770}" type="presOf" srcId="{540106A4-6F69-4D37-8C5C-A819CE93EDFC}" destId="{55591D0C-FE0F-4B86-A7A1-AC87859043A5}" srcOrd="0" destOrd="0" presId="urn:microsoft.com/office/officeart/2005/8/layout/orgChart1"/>
    <dgm:cxn modelId="{B4554D57-4F3A-4C73-8320-FB5474D14A52}" type="presOf" srcId="{FF103672-8F28-4170-A13F-8E1443DE84D4}" destId="{7A55DB14-5173-49C2-AAA4-499D7FE7C461}" srcOrd="0" destOrd="0" presId="urn:microsoft.com/office/officeart/2005/8/layout/orgChart1"/>
    <dgm:cxn modelId="{2C3B8102-3257-49B8-B6FE-75D771DAB01C}" type="presOf" srcId="{9A4A6FFF-6B93-40C1-8C44-D42080F5C8AB}" destId="{CEB4B298-C5B2-4501-9EA8-4E8CC11D8D51}" srcOrd="0" destOrd="0" presId="urn:microsoft.com/office/officeart/2005/8/layout/orgChart1"/>
    <dgm:cxn modelId="{0CBA1E8E-3852-4F28-AE33-AEB3E0416967}" type="presOf" srcId="{3DFB7647-170E-4563-B036-4DB628B927EC}" destId="{9A6DB284-C1AB-4DC5-AD7E-4A700384FBF2}" srcOrd="0" destOrd="0" presId="urn:microsoft.com/office/officeart/2005/8/layout/orgChart1"/>
    <dgm:cxn modelId="{4CCF8E64-B390-47CA-8137-8353336A68CF}" type="presOf" srcId="{9F25ABC7-C017-4187-9764-37938139A50F}" destId="{4A3921EC-A736-4C41-ACBB-B72C1FFDF714}" srcOrd="0" destOrd="0" presId="urn:microsoft.com/office/officeart/2005/8/layout/orgChart1"/>
    <dgm:cxn modelId="{D7B9BF84-9E33-4D14-BABB-3663ADE8B8DF}" type="presOf" srcId="{59BA6C2D-FA3E-4596-8183-882D8A5CFD10}" destId="{8C6DDCE1-16BE-4755-989A-AD934302E923}" srcOrd="0" destOrd="0" presId="urn:microsoft.com/office/officeart/2005/8/layout/orgChart1"/>
    <dgm:cxn modelId="{32A16289-2EAD-41D7-95A9-D6777F140DF5}" type="presOf" srcId="{B68848F9-093C-4AA5-BC64-8D598C9ED3F9}" destId="{AB21DDFB-14BF-49AC-ADD8-B9CC4DDBE517}" srcOrd="1" destOrd="0" presId="urn:microsoft.com/office/officeart/2005/8/layout/orgChart1"/>
    <dgm:cxn modelId="{742DA081-B8F0-4103-B636-9003C558A057}" type="presOf" srcId="{690A375B-D249-496C-86CC-C7C04DE32DED}" destId="{9141958F-3F14-4BAC-93D7-DA11B5A4B851}" srcOrd="0" destOrd="0" presId="urn:microsoft.com/office/officeart/2005/8/layout/orgChart1"/>
    <dgm:cxn modelId="{8358118C-3754-4BEF-9364-A87E189DEEFE}" srcId="{886DB744-156F-433B-88C5-98307760B3FD}" destId="{6F314F09-B5E3-4850-8953-EB90B86E6062}" srcOrd="0" destOrd="0" parTransId="{AC86837F-B6C2-4728-B050-49EEE08BB036}" sibTransId="{ED00531D-5252-438F-A34C-7E0064500106}"/>
    <dgm:cxn modelId="{2A41CE63-398D-4A6C-8788-31A449A73F0E}" type="presOf" srcId="{6F314F09-B5E3-4850-8953-EB90B86E6062}" destId="{3AF60835-0DB7-4E2A-9704-4106439C96FA}" srcOrd="1" destOrd="0" presId="urn:microsoft.com/office/officeart/2005/8/layout/orgChart1"/>
    <dgm:cxn modelId="{8FB4B15F-A029-469A-8619-210747E13189}" type="presOf" srcId="{AC86837F-B6C2-4728-B050-49EEE08BB036}" destId="{10731359-A85F-42ED-BBFD-C2375F7666D8}" srcOrd="0" destOrd="0" presId="urn:microsoft.com/office/officeart/2005/8/layout/orgChart1"/>
    <dgm:cxn modelId="{9DD22825-81EC-4101-92D3-59972B358C85}" type="presOf" srcId="{D9C1AAF6-4066-4EBD-AFE2-3CA02B462C2F}" destId="{A4E5EE76-1BF3-4BA3-AAAA-88004D28F911}" srcOrd="0" destOrd="0" presId="urn:microsoft.com/office/officeart/2005/8/layout/orgChart1"/>
    <dgm:cxn modelId="{33D21FA6-AC36-44C5-B9B0-21590F3D13D8}" type="presOf" srcId="{6F314F09-B5E3-4850-8953-EB90B86E6062}" destId="{D327A468-77C8-4525-BF45-52883B493409}" srcOrd="0" destOrd="0" presId="urn:microsoft.com/office/officeart/2005/8/layout/orgChart1"/>
    <dgm:cxn modelId="{67B09E5C-BC8B-4F61-8205-7B8795F76C41}" srcId="{886DB744-156F-433B-88C5-98307760B3FD}" destId="{F94944D8-41D1-4352-BF40-49C729AFF38B}" srcOrd="2" destOrd="0" parTransId="{D9A3EF06-8C66-45B7-96F0-C5E0AFB6128C}" sibTransId="{A2A747B2-1CA4-4EF2-8C98-394BEB480830}"/>
    <dgm:cxn modelId="{A78D4ED7-A0C1-467B-B1EC-B1141A1A443A}" srcId="{609CD50D-982C-41AC-8A49-CE4E9FBDA3F2}" destId="{886DB744-156F-433B-88C5-98307760B3FD}" srcOrd="0" destOrd="0" parTransId="{59BA6C2D-FA3E-4596-8183-882D8A5CFD10}" sibTransId="{03B7CA85-64F9-4716-BD88-A64E28DF55D7}"/>
    <dgm:cxn modelId="{129712D5-271A-40D5-946F-51B7623C0A51}" type="presOf" srcId="{B68848F9-093C-4AA5-BC64-8D598C9ED3F9}" destId="{33707925-D874-407D-B013-2EB9DFBA837F}" srcOrd="0" destOrd="0" presId="urn:microsoft.com/office/officeart/2005/8/layout/orgChart1"/>
    <dgm:cxn modelId="{A9658F0F-430A-4F36-B93F-4272B8034DB0}" srcId="{9F25ABC7-C017-4187-9764-37938139A50F}" destId="{609CD50D-982C-41AC-8A49-CE4E9FBDA3F2}" srcOrd="0" destOrd="0" parTransId="{43B29596-ED68-4E8B-9852-5F4A8D5AF31E}" sibTransId="{00F1E6F9-AC5D-4301-AD38-24ABA3458067}"/>
    <dgm:cxn modelId="{3746519B-C0A9-4518-9770-5D663E81EEBB}" type="presOf" srcId="{609CD50D-982C-41AC-8A49-CE4E9FBDA3F2}" destId="{4F6F1377-5B32-41F3-85E0-81C20608BD85}" srcOrd="0" destOrd="0" presId="urn:microsoft.com/office/officeart/2005/8/layout/orgChart1"/>
    <dgm:cxn modelId="{0FF0CB96-E820-4A46-B630-FF4EA6007E52}" srcId="{886DB744-156F-433B-88C5-98307760B3FD}" destId="{A33DF949-0F25-45FB-B07A-8DE8A651F2AB}" srcOrd="1" destOrd="0" parTransId="{9A4A6FFF-6B93-40C1-8C44-D42080F5C8AB}" sibTransId="{0ED6BC1D-D948-4998-BEA6-6EECA082D4C8}"/>
    <dgm:cxn modelId="{269FF91C-C603-4471-BA90-E8A03A8F944D}" type="presOf" srcId="{311861DE-78D6-4E32-9CB5-C565B4991CD4}" destId="{CC21032D-2949-47D6-9341-5D8EFB961028}" srcOrd="0" destOrd="0" presId="urn:microsoft.com/office/officeart/2005/8/layout/orgChart1"/>
    <dgm:cxn modelId="{13D8AEC8-F144-4704-A37C-046A9BAF9625}" type="presOf" srcId="{A33DF949-0F25-45FB-B07A-8DE8A651F2AB}" destId="{F44E7622-491F-4048-888D-C7E62D6DE34D}" srcOrd="1" destOrd="0" presId="urn:microsoft.com/office/officeart/2005/8/layout/orgChart1"/>
    <dgm:cxn modelId="{C1356D05-FA96-4E4F-B063-E81E21D818E8}" type="presOf" srcId="{A33DF949-0F25-45FB-B07A-8DE8A651F2AB}" destId="{EAE22BC3-A495-44DC-89FE-67296886EA5F}" srcOrd="0" destOrd="0" presId="urn:microsoft.com/office/officeart/2005/8/layout/orgChart1"/>
    <dgm:cxn modelId="{CF9B02BA-6D04-4DF5-BD92-1E32EFBDA864}" type="presOf" srcId="{D9C1AAF6-4066-4EBD-AFE2-3CA02B462C2F}" destId="{1AE3F16F-A2FC-4B92-A0A3-FB447ACEA48B}" srcOrd="1" destOrd="0" presId="urn:microsoft.com/office/officeart/2005/8/layout/orgChart1"/>
    <dgm:cxn modelId="{0887A2C1-C155-4806-95AE-5AF464FF120F}" type="presParOf" srcId="{4A3921EC-A736-4C41-ACBB-B72C1FFDF714}" destId="{82EF1759-35F2-4810-9823-965C6E410332}" srcOrd="0" destOrd="0" presId="urn:microsoft.com/office/officeart/2005/8/layout/orgChart1"/>
    <dgm:cxn modelId="{A5E1ED9F-1B8C-4B76-B283-A3DE91132AB8}" type="presParOf" srcId="{82EF1759-35F2-4810-9823-965C6E410332}" destId="{1D261C36-1BFF-4D91-B8E4-D2BD3E3792D8}" srcOrd="0" destOrd="0" presId="urn:microsoft.com/office/officeart/2005/8/layout/orgChart1"/>
    <dgm:cxn modelId="{11E251CF-CCB1-4DA6-9ADA-46467427D034}" type="presParOf" srcId="{1D261C36-1BFF-4D91-B8E4-D2BD3E3792D8}" destId="{4F6F1377-5B32-41F3-85E0-81C20608BD85}" srcOrd="0" destOrd="0" presId="urn:microsoft.com/office/officeart/2005/8/layout/orgChart1"/>
    <dgm:cxn modelId="{6360DDF2-A1F7-40C9-BF19-DFEE07F8E564}" type="presParOf" srcId="{1D261C36-1BFF-4D91-B8E4-D2BD3E3792D8}" destId="{6A1FA838-7CC6-46E0-8A6C-BF6E68D2A3C2}" srcOrd="1" destOrd="0" presId="urn:microsoft.com/office/officeart/2005/8/layout/orgChart1"/>
    <dgm:cxn modelId="{92AED829-7BE0-4C1B-8465-165E4626D8CA}" type="presParOf" srcId="{82EF1759-35F2-4810-9823-965C6E410332}" destId="{83FD96B6-4777-4AE3-A79E-84FA255A531A}" srcOrd="1" destOrd="0" presId="urn:microsoft.com/office/officeart/2005/8/layout/orgChart1"/>
    <dgm:cxn modelId="{E803B050-C296-4C58-840F-09F62F087407}" type="presParOf" srcId="{83FD96B6-4777-4AE3-A79E-84FA255A531A}" destId="{8C6DDCE1-16BE-4755-989A-AD934302E923}" srcOrd="0" destOrd="0" presId="urn:microsoft.com/office/officeart/2005/8/layout/orgChart1"/>
    <dgm:cxn modelId="{DF737A7D-62D5-4663-A1DE-E681C716A33E}" type="presParOf" srcId="{83FD96B6-4777-4AE3-A79E-84FA255A531A}" destId="{D1B95FE4-15F4-4825-A6E7-8E27E73B4C2D}" srcOrd="1" destOrd="0" presId="urn:microsoft.com/office/officeart/2005/8/layout/orgChart1"/>
    <dgm:cxn modelId="{569B7388-EFD3-4B14-9301-BF01B89FE550}" type="presParOf" srcId="{D1B95FE4-15F4-4825-A6E7-8E27E73B4C2D}" destId="{398F4929-58B4-4762-B505-F5C51D607865}" srcOrd="0" destOrd="0" presId="urn:microsoft.com/office/officeart/2005/8/layout/orgChart1"/>
    <dgm:cxn modelId="{4DA2B288-B3D4-4650-B93A-FFFF8F2D8CE5}" type="presParOf" srcId="{398F4929-58B4-4762-B505-F5C51D607865}" destId="{7FE401FF-9516-4D6B-8F97-F737B2549AB9}" srcOrd="0" destOrd="0" presId="urn:microsoft.com/office/officeart/2005/8/layout/orgChart1"/>
    <dgm:cxn modelId="{1A7F33AB-8D98-42AE-8E5B-A795F9A706E5}" type="presParOf" srcId="{398F4929-58B4-4762-B505-F5C51D607865}" destId="{8D0FED09-A9DC-4283-AB59-8E2D8EFBD62D}" srcOrd="1" destOrd="0" presId="urn:microsoft.com/office/officeart/2005/8/layout/orgChart1"/>
    <dgm:cxn modelId="{AFDE61C1-E102-4C21-BBF2-5B7ED626F426}" type="presParOf" srcId="{D1B95FE4-15F4-4825-A6E7-8E27E73B4C2D}" destId="{2645F15B-3683-4768-9BC9-07185C1F34BB}" srcOrd="1" destOrd="0" presId="urn:microsoft.com/office/officeart/2005/8/layout/orgChart1"/>
    <dgm:cxn modelId="{F57AA76D-539F-4BDC-BB9E-766857955F94}" type="presParOf" srcId="{2645F15B-3683-4768-9BC9-07185C1F34BB}" destId="{10731359-A85F-42ED-BBFD-C2375F7666D8}" srcOrd="0" destOrd="0" presId="urn:microsoft.com/office/officeart/2005/8/layout/orgChart1"/>
    <dgm:cxn modelId="{F963CD9D-CFF3-46D3-92B9-870DE551999D}" type="presParOf" srcId="{2645F15B-3683-4768-9BC9-07185C1F34BB}" destId="{E7500A7F-B8B2-43D0-BFB8-1B01A2324B83}" srcOrd="1" destOrd="0" presId="urn:microsoft.com/office/officeart/2005/8/layout/orgChart1"/>
    <dgm:cxn modelId="{E9097B90-4269-4A53-803C-A017AA075214}" type="presParOf" srcId="{E7500A7F-B8B2-43D0-BFB8-1B01A2324B83}" destId="{B03645D6-2A81-4B5A-9B99-10295A881CD8}" srcOrd="0" destOrd="0" presId="urn:microsoft.com/office/officeart/2005/8/layout/orgChart1"/>
    <dgm:cxn modelId="{1CCC5DD3-2F09-4EC5-AD80-DABFFD7E1072}" type="presParOf" srcId="{B03645D6-2A81-4B5A-9B99-10295A881CD8}" destId="{D327A468-77C8-4525-BF45-52883B493409}" srcOrd="0" destOrd="0" presId="urn:microsoft.com/office/officeart/2005/8/layout/orgChart1"/>
    <dgm:cxn modelId="{99667502-DC2C-4BD7-A9DC-455AA9654115}" type="presParOf" srcId="{B03645D6-2A81-4B5A-9B99-10295A881CD8}" destId="{3AF60835-0DB7-4E2A-9704-4106439C96FA}" srcOrd="1" destOrd="0" presId="urn:microsoft.com/office/officeart/2005/8/layout/orgChart1"/>
    <dgm:cxn modelId="{6E78174B-F930-4424-BD3B-6655A3E86B2D}" type="presParOf" srcId="{E7500A7F-B8B2-43D0-BFB8-1B01A2324B83}" destId="{7175D166-6AE1-4B83-88F6-BF519523CD7E}" srcOrd="1" destOrd="0" presId="urn:microsoft.com/office/officeart/2005/8/layout/orgChart1"/>
    <dgm:cxn modelId="{61380421-300B-42BB-85E5-918EC72FAA49}" type="presParOf" srcId="{E7500A7F-B8B2-43D0-BFB8-1B01A2324B83}" destId="{4126EA12-B39A-4746-85D2-47552403EEA3}" srcOrd="2" destOrd="0" presId="urn:microsoft.com/office/officeart/2005/8/layout/orgChart1"/>
    <dgm:cxn modelId="{6654CB3D-E4BA-463A-B3D8-9E6ED6DD206A}" type="presParOf" srcId="{2645F15B-3683-4768-9BC9-07185C1F34BB}" destId="{CEB4B298-C5B2-4501-9EA8-4E8CC11D8D51}" srcOrd="2" destOrd="0" presId="urn:microsoft.com/office/officeart/2005/8/layout/orgChart1"/>
    <dgm:cxn modelId="{09AEB398-0E08-4743-BF41-E3C487B89718}" type="presParOf" srcId="{2645F15B-3683-4768-9BC9-07185C1F34BB}" destId="{14DDD3DD-D471-426C-81E9-C1B72B43495E}" srcOrd="3" destOrd="0" presId="urn:microsoft.com/office/officeart/2005/8/layout/orgChart1"/>
    <dgm:cxn modelId="{C309756D-5BB9-4870-983A-DE3A97444D3F}" type="presParOf" srcId="{14DDD3DD-D471-426C-81E9-C1B72B43495E}" destId="{50E3FF94-39B0-4E62-A13E-EA396EBED96B}" srcOrd="0" destOrd="0" presId="urn:microsoft.com/office/officeart/2005/8/layout/orgChart1"/>
    <dgm:cxn modelId="{9B9E6ECA-E3ED-45C6-8E0D-848EECCD2CB2}" type="presParOf" srcId="{50E3FF94-39B0-4E62-A13E-EA396EBED96B}" destId="{EAE22BC3-A495-44DC-89FE-67296886EA5F}" srcOrd="0" destOrd="0" presId="urn:microsoft.com/office/officeart/2005/8/layout/orgChart1"/>
    <dgm:cxn modelId="{A5C61F8A-EB96-41B1-BECE-5F70F6A1970D}" type="presParOf" srcId="{50E3FF94-39B0-4E62-A13E-EA396EBED96B}" destId="{F44E7622-491F-4048-888D-C7E62D6DE34D}" srcOrd="1" destOrd="0" presId="urn:microsoft.com/office/officeart/2005/8/layout/orgChart1"/>
    <dgm:cxn modelId="{36378D44-CA79-485E-BA17-CD087C5503BD}" type="presParOf" srcId="{14DDD3DD-D471-426C-81E9-C1B72B43495E}" destId="{3AEC3A81-F5BD-463B-9365-6899D9C9607B}" srcOrd="1" destOrd="0" presId="urn:microsoft.com/office/officeart/2005/8/layout/orgChart1"/>
    <dgm:cxn modelId="{F57C0BB6-D180-42BB-920E-C0DC63ABED13}" type="presParOf" srcId="{14DDD3DD-D471-426C-81E9-C1B72B43495E}" destId="{A36A3660-2B3C-4E2C-8BA7-74F93B689C34}" srcOrd="2" destOrd="0" presId="urn:microsoft.com/office/officeart/2005/8/layout/orgChart1"/>
    <dgm:cxn modelId="{1E946D37-271E-4ACA-8887-93FED1186F33}" type="presParOf" srcId="{2645F15B-3683-4768-9BC9-07185C1F34BB}" destId="{8BC15AE2-4950-4FE4-8FCE-B2630AA2CB52}" srcOrd="4" destOrd="0" presId="urn:microsoft.com/office/officeart/2005/8/layout/orgChart1"/>
    <dgm:cxn modelId="{DEBF2308-D704-4F67-A855-0B88BE868431}" type="presParOf" srcId="{2645F15B-3683-4768-9BC9-07185C1F34BB}" destId="{11DC54B1-DEE6-4CAE-A7D1-81BEC2C6525B}" srcOrd="5" destOrd="0" presId="urn:microsoft.com/office/officeart/2005/8/layout/orgChart1"/>
    <dgm:cxn modelId="{40F7996C-93BC-4139-9746-A55C8A46B48D}" type="presParOf" srcId="{11DC54B1-DEE6-4CAE-A7D1-81BEC2C6525B}" destId="{1E9DB034-BBEE-4F14-B1D2-A0E88085FAF5}" srcOrd="0" destOrd="0" presId="urn:microsoft.com/office/officeart/2005/8/layout/orgChart1"/>
    <dgm:cxn modelId="{6924EC09-5A5F-4F1B-ABFF-C0965C9D0F9C}" type="presParOf" srcId="{1E9DB034-BBEE-4F14-B1D2-A0E88085FAF5}" destId="{4F3EA509-9DA0-4CEC-83FC-87ADE7D67B43}" srcOrd="0" destOrd="0" presId="urn:microsoft.com/office/officeart/2005/8/layout/orgChart1"/>
    <dgm:cxn modelId="{83A0694C-6211-452D-9423-BDB8AF59B41A}" type="presParOf" srcId="{1E9DB034-BBEE-4F14-B1D2-A0E88085FAF5}" destId="{4FC50684-7297-453C-B7CE-D2455D6A402D}" srcOrd="1" destOrd="0" presId="urn:microsoft.com/office/officeart/2005/8/layout/orgChart1"/>
    <dgm:cxn modelId="{B59416FB-0512-48AD-A74F-272CFD6236B9}" type="presParOf" srcId="{11DC54B1-DEE6-4CAE-A7D1-81BEC2C6525B}" destId="{3A2CFF52-F88E-4EE3-A46B-34FFB541EAC4}" srcOrd="1" destOrd="0" presId="urn:microsoft.com/office/officeart/2005/8/layout/orgChart1"/>
    <dgm:cxn modelId="{5F5141A0-58B2-4856-A380-76219A7451D8}" type="presParOf" srcId="{11DC54B1-DEE6-4CAE-A7D1-81BEC2C6525B}" destId="{2F7B68A3-5867-4392-B0CA-90D9DA83C616}" srcOrd="2" destOrd="0" presId="urn:microsoft.com/office/officeart/2005/8/layout/orgChart1"/>
    <dgm:cxn modelId="{5710F6DA-2550-40EA-86EB-F57E8CCB710C}" type="presParOf" srcId="{2645F15B-3683-4768-9BC9-07185C1F34BB}" destId="{9141958F-3F14-4BAC-93D7-DA11B5A4B851}" srcOrd="6" destOrd="0" presId="urn:microsoft.com/office/officeart/2005/8/layout/orgChart1"/>
    <dgm:cxn modelId="{8C63065F-0198-4412-93FF-91C351F3A690}" type="presParOf" srcId="{2645F15B-3683-4768-9BC9-07185C1F34BB}" destId="{D87EFBBB-8657-4698-93EE-61E0526D20ED}" srcOrd="7" destOrd="0" presId="urn:microsoft.com/office/officeart/2005/8/layout/orgChart1"/>
    <dgm:cxn modelId="{A208E265-0D22-40B2-A6C5-72FD19F7A2F6}" type="presParOf" srcId="{D87EFBBB-8657-4698-93EE-61E0526D20ED}" destId="{6A55D347-590F-421B-8F21-0C0A76F9AA11}" srcOrd="0" destOrd="0" presId="urn:microsoft.com/office/officeart/2005/8/layout/orgChart1"/>
    <dgm:cxn modelId="{67154A61-7763-4328-9277-8FCE3FBF8D4C}" type="presParOf" srcId="{6A55D347-590F-421B-8F21-0C0A76F9AA11}" destId="{A4E5EE76-1BF3-4BA3-AAAA-88004D28F911}" srcOrd="0" destOrd="0" presId="urn:microsoft.com/office/officeart/2005/8/layout/orgChart1"/>
    <dgm:cxn modelId="{2063A465-85B1-4E6E-8149-0B66EB31DF7E}" type="presParOf" srcId="{6A55D347-590F-421B-8F21-0C0A76F9AA11}" destId="{1AE3F16F-A2FC-4B92-A0A3-FB447ACEA48B}" srcOrd="1" destOrd="0" presId="urn:microsoft.com/office/officeart/2005/8/layout/orgChart1"/>
    <dgm:cxn modelId="{7935DEB1-232A-4BE1-BE62-0A5D6CB3CC97}" type="presParOf" srcId="{D87EFBBB-8657-4698-93EE-61E0526D20ED}" destId="{2CDAC340-C159-4191-A039-B47224AF29E6}" srcOrd="1" destOrd="0" presId="urn:microsoft.com/office/officeart/2005/8/layout/orgChart1"/>
    <dgm:cxn modelId="{51BAB54F-1314-4075-B5B3-6784E28314DC}" type="presParOf" srcId="{D87EFBBB-8657-4698-93EE-61E0526D20ED}" destId="{15FAD80C-2F13-4BEF-A267-5DE6D5735B4A}" srcOrd="2" destOrd="0" presId="urn:microsoft.com/office/officeart/2005/8/layout/orgChart1"/>
    <dgm:cxn modelId="{50B58F78-C2B2-458E-B2F3-CAB37EA5BAE0}" type="presParOf" srcId="{D1B95FE4-15F4-4825-A6E7-8E27E73B4C2D}" destId="{2AD34AC1-9985-4EAD-87ED-032817FD44BC}" srcOrd="2" destOrd="0" presId="urn:microsoft.com/office/officeart/2005/8/layout/orgChart1"/>
    <dgm:cxn modelId="{8092CB4D-38D8-4BF0-A6C0-3027CD80C5A5}" type="presParOf" srcId="{83FD96B6-4777-4AE3-A79E-84FA255A531A}" destId="{7A55DB14-5173-49C2-AAA4-499D7FE7C461}" srcOrd="2" destOrd="0" presId="urn:microsoft.com/office/officeart/2005/8/layout/orgChart1"/>
    <dgm:cxn modelId="{448392A1-BEC2-4141-AE4D-33CC590AD86F}" type="presParOf" srcId="{83FD96B6-4777-4AE3-A79E-84FA255A531A}" destId="{CA2ECB33-3DB5-4A30-A618-D9894CB57F38}" srcOrd="3" destOrd="0" presId="urn:microsoft.com/office/officeart/2005/8/layout/orgChart1"/>
    <dgm:cxn modelId="{4CBAF406-7CCF-475C-AA49-598D5A004B0A}" type="presParOf" srcId="{CA2ECB33-3DB5-4A30-A618-D9894CB57F38}" destId="{961A195B-7525-430D-80EA-5C0C5F98CE2F}" srcOrd="0" destOrd="0" presId="urn:microsoft.com/office/officeart/2005/8/layout/orgChart1"/>
    <dgm:cxn modelId="{8FAD110C-4956-45CA-9940-385DFD6B6E6F}" type="presParOf" srcId="{961A195B-7525-430D-80EA-5C0C5F98CE2F}" destId="{33707925-D874-407D-B013-2EB9DFBA837F}" srcOrd="0" destOrd="0" presId="urn:microsoft.com/office/officeart/2005/8/layout/orgChart1"/>
    <dgm:cxn modelId="{F49B1A33-B326-4D79-B722-D04BAA428BDD}" type="presParOf" srcId="{961A195B-7525-430D-80EA-5C0C5F98CE2F}" destId="{AB21DDFB-14BF-49AC-ADD8-B9CC4DDBE517}" srcOrd="1" destOrd="0" presId="urn:microsoft.com/office/officeart/2005/8/layout/orgChart1"/>
    <dgm:cxn modelId="{9F24F2A7-660E-4641-ABAB-0C7AC9D894F0}" type="presParOf" srcId="{CA2ECB33-3DB5-4A30-A618-D9894CB57F38}" destId="{590A3ABB-2210-40BA-AEB6-75C52128238A}" srcOrd="1" destOrd="0" presId="urn:microsoft.com/office/officeart/2005/8/layout/orgChart1"/>
    <dgm:cxn modelId="{8E3EEA1B-5BC1-480D-8E66-70BDC31DD87F}" type="presParOf" srcId="{590A3ABB-2210-40BA-AEB6-75C52128238A}" destId="{32911A28-42C5-4587-AE71-FA86C4E23216}" srcOrd="0" destOrd="0" presId="urn:microsoft.com/office/officeart/2005/8/layout/orgChart1"/>
    <dgm:cxn modelId="{13A5DC2D-C9E4-402F-9D84-31170D319A5A}" type="presParOf" srcId="{590A3ABB-2210-40BA-AEB6-75C52128238A}" destId="{F63BCFE0-F416-43F8-81B9-5738533A82DB}" srcOrd="1" destOrd="0" presId="urn:microsoft.com/office/officeart/2005/8/layout/orgChart1"/>
    <dgm:cxn modelId="{C242D516-51B0-4127-A1B2-2CEC458DAAF6}" type="presParOf" srcId="{F63BCFE0-F416-43F8-81B9-5738533A82DB}" destId="{1C473E62-19C4-4D68-B61B-1FA30AC0D351}" srcOrd="0" destOrd="0" presId="urn:microsoft.com/office/officeart/2005/8/layout/orgChart1"/>
    <dgm:cxn modelId="{49B1CF02-DD78-4240-A3A3-E62420A0EE5C}" type="presParOf" srcId="{1C473E62-19C4-4D68-B61B-1FA30AC0D351}" destId="{CC21032D-2949-47D6-9341-5D8EFB961028}" srcOrd="0" destOrd="0" presId="urn:microsoft.com/office/officeart/2005/8/layout/orgChart1"/>
    <dgm:cxn modelId="{E74D90AD-8133-4970-93ED-4DA0E132B04E}" type="presParOf" srcId="{1C473E62-19C4-4D68-B61B-1FA30AC0D351}" destId="{90F9AAF8-4E8A-449D-89F9-159202D8EC20}" srcOrd="1" destOrd="0" presId="urn:microsoft.com/office/officeart/2005/8/layout/orgChart1"/>
    <dgm:cxn modelId="{C349D773-9881-4ED2-A21C-FB14F5DF8646}" type="presParOf" srcId="{F63BCFE0-F416-43F8-81B9-5738533A82DB}" destId="{EB58B379-502B-46BC-AA74-94D637AB57A3}" srcOrd="1" destOrd="0" presId="urn:microsoft.com/office/officeart/2005/8/layout/orgChart1"/>
    <dgm:cxn modelId="{FB5CF453-9118-4A5E-984A-E94B1B031E86}" type="presParOf" srcId="{F63BCFE0-F416-43F8-81B9-5738533A82DB}" destId="{5EDEC305-62D0-41B4-8BB9-29ECAC812FB3}" srcOrd="2" destOrd="0" presId="urn:microsoft.com/office/officeart/2005/8/layout/orgChart1"/>
    <dgm:cxn modelId="{D47E4FD7-63F2-487C-910E-DE79977988FF}" type="presParOf" srcId="{590A3ABB-2210-40BA-AEB6-75C52128238A}" destId="{9A6DB284-C1AB-4DC5-AD7E-4A700384FBF2}" srcOrd="2" destOrd="0" presId="urn:microsoft.com/office/officeart/2005/8/layout/orgChart1"/>
    <dgm:cxn modelId="{D87A8A07-AC19-4464-9112-C1CC37EE2649}" type="presParOf" srcId="{590A3ABB-2210-40BA-AEB6-75C52128238A}" destId="{74E45D75-4327-45AA-9541-5FEEE0ECE0AC}" srcOrd="3" destOrd="0" presId="urn:microsoft.com/office/officeart/2005/8/layout/orgChart1"/>
    <dgm:cxn modelId="{A443E11A-7C14-4548-B145-99F151CC9E6D}" type="presParOf" srcId="{74E45D75-4327-45AA-9541-5FEEE0ECE0AC}" destId="{96893D65-A2C6-4F9D-825F-4BEB9171E202}" srcOrd="0" destOrd="0" presId="urn:microsoft.com/office/officeart/2005/8/layout/orgChart1"/>
    <dgm:cxn modelId="{A04975D3-BB09-43B8-8BD8-D17C1B3A7E8F}" type="presParOf" srcId="{96893D65-A2C6-4F9D-825F-4BEB9171E202}" destId="{55591D0C-FE0F-4B86-A7A1-AC87859043A5}" srcOrd="0" destOrd="0" presId="urn:microsoft.com/office/officeart/2005/8/layout/orgChart1"/>
    <dgm:cxn modelId="{0EC1729A-07B4-4823-8515-0D23B3417D97}" type="presParOf" srcId="{96893D65-A2C6-4F9D-825F-4BEB9171E202}" destId="{713A4FE6-DE92-4F85-A692-A2A85AB85EF3}" srcOrd="1" destOrd="0" presId="urn:microsoft.com/office/officeart/2005/8/layout/orgChart1"/>
    <dgm:cxn modelId="{CBFC182D-363A-433D-938C-B567F6498ACF}" type="presParOf" srcId="{74E45D75-4327-45AA-9541-5FEEE0ECE0AC}" destId="{947A1134-5A83-4A6D-9B49-FA51256AC5EB}" srcOrd="1" destOrd="0" presId="urn:microsoft.com/office/officeart/2005/8/layout/orgChart1"/>
    <dgm:cxn modelId="{8A9E7DAB-776A-4AD8-AC7D-10B9905222AB}" type="presParOf" srcId="{74E45D75-4327-45AA-9541-5FEEE0ECE0AC}" destId="{BDDCFD78-04CF-4903-AF56-C71769F9A185}" srcOrd="2" destOrd="0" presId="urn:microsoft.com/office/officeart/2005/8/layout/orgChart1"/>
    <dgm:cxn modelId="{CD395E2B-DF63-479D-A0E7-B5589136E438}" type="presParOf" srcId="{CA2ECB33-3DB5-4A30-A618-D9894CB57F38}" destId="{50F1FB93-5875-4DB5-B1CA-E547F051A41C}" srcOrd="2" destOrd="0" presId="urn:microsoft.com/office/officeart/2005/8/layout/orgChart1"/>
    <dgm:cxn modelId="{A300A294-1B25-490A-A66A-3DBB219C7B9E}" type="presParOf" srcId="{82EF1759-35F2-4810-9823-965C6E410332}" destId="{9A7EDC43-6786-430A-A3AD-CFE816BE8F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CA9103B-0903-4BEF-BEF8-B6C9349CB42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D07D6388-A102-47C9-926F-6630206D15ED}">
      <dgm:prSet phldrT="[Текст]" custT="1"/>
      <dgm:spPr>
        <a:solidFill>
          <a:schemeClr val="accent2">
            <a:lumMod val="40000"/>
            <a:lumOff val="60000"/>
          </a:schemeClr>
        </a:solidFill>
      </dgm:spPr>
      <dgm:t>
        <a:bodyPr/>
        <a:lstStyle/>
        <a:p>
          <a:r>
            <a:rPr lang="ru-RU" sz="1200" b="1" dirty="0">
              <a:latin typeface="Arial" panose="020B0604020202020204" pitchFamily="34" charset="0"/>
              <a:cs typeface="Arial" panose="020B0604020202020204" pitchFamily="34" charset="0"/>
            </a:rPr>
            <a:t>Региональные </a:t>
          </a:r>
          <a:r>
            <a:rPr lang="ru-RU" sz="1200" b="1" dirty="0" smtClean="0">
              <a:latin typeface="Arial" panose="020B0604020202020204" pitchFamily="34" charset="0"/>
              <a:cs typeface="Arial" panose="020B0604020202020204" pitchFamily="34" charset="0"/>
            </a:rPr>
            <a:t>конкурентные </a:t>
          </a:r>
          <a:r>
            <a:rPr lang="ru-RU" sz="1200" b="1" dirty="0">
              <a:latin typeface="Arial" panose="020B0604020202020204" pitchFamily="34" charset="0"/>
              <a:cs typeface="Arial" panose="020B0604020202020204" pitchFamily="34" charset="0"/>
            </a:rPr>
            <a:t>преимущества:</a:t>
          </a:r>
        </a:p>
      </dgm:t>
    </dgm:pt>
    <dgm:pt modelId="{5000BBFD-8FB4-4DBB-85FA-5CFACEB26E09}" type="parTrans" cxnId="{65B9B4D8-32FA-4EB1-AC42-5CD6BCFEDDD2}">
      <dgm:prSet/>
      <dgm:spPr/>
      <dgm:t>
        <a:bodyPr/>
        <a:lstStyle/>
        <a:p>
          <a:endParaRPr lang="ru-RU" sz="1200">
            <a:latin typeface="Arial" panose="020B0604020202020204" pitchFamily="34" charset="0"/>
            <a:cs typeface="Arial" panose="020B0604020202020204" pitchFamily="34" charset="0"/>
          </a:endParaRPr>
        </a:p>
      </dgm:t>
    </dgm:pt>
    <dgm:pt modelId="{8A5C6B9D-8129-47F8-A545-D61BE85D6677}" type="sibTrans" cxnId="{65B9B4D8-32FA-4EB1-AC42-5CD6BCFEDDD2}">
      <dgm:prSet/>
      <dgm:spPr/>
      <dgm:t>
        <a:bodyPr/>
        <a:lstStyle/>
        <a:p>
          <a:endParaRPr lang="ru-RU" sz="1200">
            <a:latin typeface="Arial" panose="020B0604020202020204" pitchFamily="34" charset="0"/>
            <a:cs typeface="Arial" panose="020B0604020202020204" pitchFamily="34" charset="0"/>
          </a:endParaRPr>
        </a:p>
      </dgm:t>
    </dgm:pt>
    <dgm:pt modelId="{95601202-7CB6-4FDE-8B28-FD9ADE7F54E9}">
      <dgm:prSet phldrT="[Текст]" custT="1"/>
      <dgm:spPr/>
      <dgm:t>
        <a:bodyPr/>
        <a:lstStyle/>
        <a:p>
          <a:pPr marL="114300" indent="-114300" algn="just" defTabSz="533400">
            <a:lnSpc>
              <a:spcPct val="90000"/>
            </a:lnSpc>
            <a:spcBef>
              <a:spcPts val="600"/>
            </a:spcBef>
            <a:spcAft>
              <a:spcPts val="600"/>
            </a:spcAft>
            <a:buNone/>
          </a:pPr>
          <a:r>
            <a:rPr lang="ru-RU" sz="1200" dirty="0">
              <a:latin typeface="Arial" panose="020B0604020202020204" pitchFamily="34" charset="0"/>
              <a:cs typeface="Arial" panose="020B0604020202020204" pitchFamily="34" charset="0"/>
            </a:rPr>
            <a:t>территориальное расположение – близость к </a:t>
          </a:r>
          <a:r>
            <a:rPr lang="ru-RU" sz="1200" dirty="0" smtClean="0">
              <a:latin typeface="Arial" panose="020B0604020202020204" pitchFamily="34" charset="0"/>
              <a:cs typeface="Arial" panose="020B0604020202020204" pitchFamily="34" charset="0"/>
            </a:rPr>
            <a:t>потребителям </a:t>
          </a:r>
          <a:r>
            <a:rPr lang="ru-RU" sz="1200" dirty="0">
              <a:latin typeface="Arial" panose="020B0604020202020204" pitchFamily="34" charset="0"/>
              <a:cs typeface="Arial" panose="020B0604020202020204" pitchFamily="34" charset="0"/>
            </a:rPr>
            <a:t>Тюменской области и </a:t>
          </a:r>
          <a:r>
            <a:rPr lang="ru-RU" sz="1200" dirty="0" smtClean="0">
              <a:latin typeface="Arial" panose="020B0604020202020204" pitchFamily="34" charset="0"/>
              <a:cs typeface="Arial" panose="020B0604020202020204" pitchFamily="34" charset="0"/>
            </a:rPr>
            <a:t>УрФО</a:t>
          </a:r>
          <a:endParaRPr lang="ru-RU" sz="1200" dirty="0">
            <a:latin typeface="Arial" panose="020B0604020202020204" pitchFamily="34" charset="0"/>
            <a:cs typeface="Arial" panose="020B0604020202020204" pitchFamily="34" charset="0"/>
          </a:endParaRPr>
        </a:p>
      </dgm:t>
    </dgm:pt>
    <dgm:pt modelId="{56BDB542-593B-4BAD-AE29-AB575660D5DC}" type="parTrans" cxnId="{64157871-1FA7-4ABA-8A4A-29DFC9232FEE}">
      <dgm:prSet/>
      <dgm:spPr/>
      <dgm:t>
        <a:bodyPr/>
        <a:lstStyle/>
        <a:p>
          <a:endParaRPr lang="ru-RU" sz="1200">
            <a:latin typeface="Arial" panose="020B0604020202020204" pitchFamily="34" charset="0"/>
            <a:cs typeface="Arial" panose="020B0604020202020204" pitchFamily="34" charset="0"/>
          </a:endParaRPr>
        </a:p>
      </dgm:t>
    </dgm:pt>
    <dgm:pt modelId="{C74F872B-A471-42AF-B4E0-82DAFAEBDED3}" type="sibTrans" cxnId="{64157871-1FA7-4ABA-8A4A-29DFC9232FEE}">
      <dgm:prSet/>
      <dgm:spPr/>
      <dgm:t>
        <a:bodyPr/>
        <a:lstStyle/>
        <a:p>
          <a:endParaRPr lang="ru-RU" sz="1200">
            <a:latin typeface="Arial" panose="020B0604020202020204" pitchFamily="34" charset="0"/>
            <a:cs typeface="Arial" panose="020B0604020202020204" pitchFamily="34" charset="0"/>
          </a:endParaRPr>
        </a:p>
      </dgm:t>
    </dgm:pt>
    <dgm:pt modelId="{06D93795-2EE4-42BA-8823-A8952DA69760}">
      <dgm:prSet phldrT="[Текст]" custT="1"/>
      <dgm:spPr>
        <a:solidFill>
          <a:schemeClr val="accent2">
            <a:lumMod val="40000"/>
            <a:lumOff val="60000"/>
          </a:schemeClr>
        </a:solidFill>
      </dgm:spPr>
      <dgm:t>
        <a:bodyPr/>
        <a:lstStyle/>
        <a:p>
          <a:r>
            <a:rPr lang="ru-RU" sz="1200" b="1">
              <a:latin typeface="Arial" panose="020B0604020202020204" pitchFamily="34" charset="0"/>
              <a:cs typeface="Arial" panose="020B0604020202020204" pitchFamily="34" charset="0"/>
            </a:rPr>
            <a:t>Конкурентные преимущества проекта:</a:t>
          </a:r>
        </a:p>
      </dgm:t>
    </dgm:pt>
    <dgm:pt modelId="{0D9DC10E-92CF-4AC0-A3C8-5DB005FDCF6D}" type="parTrans" cxnId="{4DA86423-D1F1-4819-9162-87C31EB6CB2D}">
      <dgm:prSet/>
      <dgm:spPr/>
      <dgm:t>
        <a:bodyPr/>
        <a:lstStyle/>
        <a:p>
          <a:endParaRPr lang="ru-RU" sz="1200">
            <a:latin typeface="Arial" panose="020B0604020202020204" pitchFamily="34" charset="0"/>
            <a:cs typeface="Arial" panose="020B0604020202020204" pitchFamily="34" charset="0"/>
          </a:endParaRPr>
        </a:p>
      </dgm:t>
    </dgm:pt>
    <dgm:pt modelId="{619B1329-1CBC-49DA-9954-2389A788E320}" type="sibTrans" cxnId="{4DA86423-D1F1-4819-9162-87C31EB6CB2D}">
      <dgm:prSet/>
      <dgm:spPr/>
      <dgm:t>
        <a:bodyPr/>
        <a:lstStyle/>
        <a:p>
          <a:endParaRPr lang="ru-RU" sz="1200">
            <a:latin typeface="Arial" panose="020B0604020202020204" pitchFamily="34" charset="0"/>
            <a:cs typeface="Arial" panose="020B0604020202020204" pitchFamily="34" charset="0"/>
          </a:endParaRPr>
        </a:p>
      </dgm:t>
    </dgm:pt>
    <dgm:pt modelId="{C5A4B085-252C-4805-B54F-074B3E82187A}">
      <dgm:prSet phldrT="[Текст]" custT="1"/>
      <dgm:spPr/>
      <dgm:t>
        <a:bodyPr/>
        <a:lstStyle/>
        <a:p>
          <a:pPr algn="just">
            <a:spcBef>
              <a:spcPts val="600"/>
            </a:spcBef>
            <a:spcAft>
              <a:spcPts val="600"/>
            </a:spcAft>
          </a:pPr>
          <a:r>
            <a:rPr lang="ru-RU" sz="1200" dirty="0">
              <a:latin typeface="Arial" panose="020B0604020202020204" pitchFamily="34" charset="0"/>
              <a:cs typeface="Arial" panose="020B0604020202020204" pitchFamily="34" charset="0"/>
            </a:rPr>
            <a:t>заинтересованность региональных властей в решении </a:t>
          </a:r>
          <a:r>
            <a:rPr lang="ru-RU" sz="1200" dirty="0" smtClean="0">
              <a:latin typeface="Arial" panose="020B0604020202020204" pitchFamily="34" charset="0"/>
              <a:cs typeface="Arial" panose="020B0604020202020204" pitchFamily="34" charset="0"/>
            </a:rPr>
            <a:t>«</a:t>
          </a:r>
          <a:r>
            <a:rPr lang="ru-RU" sz="1200" dirty="0">
              <a:latin typeface="Arial" panose="020B0604020202020204" pitchFamily="34" charset="0"/>
              <a:cs typeface="Arial" panose="020B0604020202020204" pitchFamily="34" charset="0"/>
            </a:rPr>
            <a:t>пометной» проблемы</a:t>
          </a:r>
        </a:p>
      </dgm:t>
    </dgm:pt>
    <dgm:pt modelId="{9F813012-C6FD-46BB-BC40-F53FA73A2C09}" type="parTrans" cxnId="{DEBD1FE9-AD8F-4B53-9F4E-8CCFAB2C0800}">
      <dgm:prSet/>
      <dgm:spPr/>
      <dgm:t>
        <a:bodyPr/>
        <a:lstStyle/>
        <a:p>
          <a:endParaRPr lang="ru-RU" sz="1200">
            <a:latin typeface="Arial" panose="020B0604020202020204" pitchFamily="34" charset="0"/>
            <a:cs typeface="Arial" panose="020B0604020202020204" pitchFamily="34" charset="0"/>
          </a:endParaRPr>
        </a:p>
      </dgm:t>
    </dgm:pt>
    <dgm:pt modelId="{DC6D47DE-8BF7-48DD-9B76-9A2D4F01CA08}" type="sibTrans" cxnId="{DEBD1FE9-AD8F-4B53-9F4E-8CCFAB2C0800}">
      <dgm:prSet/>
      <dgm:spPr/>
      <dgm:t>
        <a:bodyPr/>
        <a:lstStyle/>
        <a:p>
          <a:endParaRPr lang="ru-RU" sz="1200">
            <a:latin typeface="Arial" panose="020B0604020202020204" pitchFamily="34" charset="0"/>
            <a:cs typeface="Arial" panose="020B0604020202020204" pitchFamily="34" charset="0"/>
          </a:endParaRPr>
        </a:p>
      </dgm:t>
    </dgm:pt>
    <dgm:pt modelId="{D0F00AEC-7668-4BA4-9F0E-2E098EE0EC42}">
      <dgm:prSet phldrT="[Текст]" custT="1"/>
      <dgm:spPr>
        <a:solidFill>
          <a:schemeClr val="accent2">
            <a:lumMod val="40000"/>
            <a:lumOff val="60000"/>
          </a:schemeClr>
        </a:solidFill>
      </dgm:spPr>
      <dgm:t>
        <a:bodyPr/>
        <a:lstStyle/>
        <a:p>
          <a:r>
            <a:rPr lang="ru-RU" sz="1200" b="1">
              <a:latin typeface="Arial" panose="020B0604020202020204" pitchFamily="34" charset="0"/>
              <a:cs typeface="Arial" panose="020B0604020202020204" pitchFamily="34" charset="0"/>
            </a:rPr>
            <a:t>Конкурентные преимущества продукции:</a:t>
          </a:r>
        </a:p>
      </dgm:t>
    </dgm:pt>
    <dgm:pt modelId="{410AACD1-FACA-417B-8DF8-8A5A30FB2622}" type="parTrans" cxnId="{DDD3F767-0EC3-401A-9A9D-7D35D98E8087}">
      <dgm:prSet/>
      <dgm:spPr/>
      <dgm:t>
        <a:bodyPr/>
        <a:lstStyle/>
        <a:p>
          <a:endParaRPr lang="ru-RU" sz="1200">
            <a:latin typeface="Arial" panose="020B0604020202020204" pitchFamily="34" charset="0"/>
            <a:cs typeface="Arial" panose="020B0604020202020204" pitchFamily="34" charset="0"/>
          </a:endParaRPr>
        </a:p>
      </dgm:t>
    </dgm:pt>
    <dgm:pt modelId="{553A7564-4BA4-4A34-9BD2-040249A9850A}" type="sibTrans" cxnId="{DDD3F767-0EC3-401A-9A9D-7D35D98E8087}">
      <dgm:prSet/>
      <dgm:spPr/>
      <dgm:t>
        <a:bodyPr/>
        <a:lstStyle/>
        <a:p>
          <a:endParaRPr lang="ru-RU" sz="1200">
            <a:latin typeface="Arial" panose="020B0604020202020204" pitchFamily="34" charset="0"/>
            <a:cs typeface="Arial" panose="020B0604020202020204" pitchFamily="34" charset="0"/>
          </a:endParaRPr>
        </a:p>
      </dgm:t>
    </dgm:pt>
    <dgm:pt modelId="{841C5A2D-D1C0-41DF-9275-995A6706458D}">
      <dgm:prSet phldrT="[Текст]" custT="1"/>
      <dgm:spPr/>
      <dgm:t>
        <a:bodyPr/>
        <a:lstStyle/>
        <a:p>
          <a:pPr algn="just">
            <a:spcBef>
              <a:spcPts val="600"/>
            </a:spcBef>
            <a:spcAft>
              <a:spcPts val="600"/>
            </a:spcAft>
          </a:pPr>
          <a:r>
            <a:rPr lang="ru-RU" sz="1200" dirty="0">
              <a:latin typeface="Arial" panose="020B0604020202020204" pitchFamily="34" charset="0"/>
              <a:cs typeface="Arial" panose="020B0604020202020204" pitchFamily="34" charset="0"/>
            </a:rPr>
            <a:t>продукция соответствует ГОСТу и биологически безопасна</a:t>
          </a:r>
        </a:p>
      </dgm:t>
    </dgm:pt>
    <dgm:pt modelId="{D951FBEB-79F3-4672-96FC-DC15FD355D97}" type="parTrans" cxnId="{A850814E-0922-4AE0-AF34-5D6E0EC9D632}">
      <dgm:prSet/>
      <dgm:spPr/>
      <dgm:t>
        <a:bodyPr/>
        <a:lstStyle/>
        <a:p>
          <a:endParaRPr lang="ru-RU" sz="1200">
            <a:latin typeface="Arial" panose="020B0604020202020204" pitchFamily="34" charset="0"/>
            <a:cs typeface="Arial" panose="020B0604020202020204" pitchFamily="34" charset="0"/>
          </a:endParaRPr>
        </a:p>
      </dgm:t>
    </dgm:pt>
    <dgm:pt modelId="{62E32117-8001-4FC3-922C-C81EDDC6B089}" type="sibTrans" cxnId="{A850814E-0922-4AE0-AF34-5D6E0EC9D632}">
      <dgm:prSet/>
      <dgm:spPr/>
      <dgm:t>
        <a:bodyPr/>
        <a:lstStyle/>
        <a:p>
          <a:endParaRPr lang="ru-RU" sz="1200">
            <a:latin typeface="Arial" panose="020B0604020202020204" pitchFamily="34" charset="0"/>
            <a:cs typeface="Arial" panose="020B0604020202020204" pitchFamily="34" charset="0"/>
          </a:endParaRPr>
        </a:p>
      </dgm:t>
    </dgm:pt>
    <dgm:pt modelId="{7F5C0DC1-D41C-4E17-B698-4CD52844035A}">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опыт </a:t>
          </a:r>
          <a:r>
            <a:rPr lang="ru-RU" sz="1200" dirty="0">
              <a:latin typeface="Arial" panose="020B0604020202020204" pitchFamily="34" charset="0"/>
              <a:cs typeface="Arial" panose="020B0604020202020204" pitchFamily="34" charset="0"/>
            </a:rPr>
            <a:t>предприятия в реализации инвестиционных </a:t>
          </a:r>
          <a:r>
            <a:rPr lang="ru-RU" sz="1200" dirty="0" smtClean="0">
              <a:latin typeface="Arial" panose="020B0604020202020204" pitchFamily="34" charset="0"/>
              <a:cs typeface="Arial" panose="020B0604020202020204" pitchFamily="34" charset="0"/>
            </a:rPr>
            <a:t>проектов</a:t>
          </a:r>
          <a:endParaRPr lang="ru-RU" sz="1200" dirty="0">
            <a:latin typeface="Arial" panose="020B0604020202020204" pitchFamily="34" charset="0"/>
            <a:cs typeface="Arial" panose="020B0604020202020204" pitchFamily="34" charset="0"/>
          </a:endParaRPr>
        </a:p>
      </dgm:t>
    </dgm:pt>
    <dgm:pt modelId="{0969B175-A26E-4DB3-AE99-DC6163C0A627}" type="parTrans" cxnId="{DD08554A-92A8-4278-AAC4-E5010EFBB58F}">
      <dgm:prSet/>
      <dgm:spPr/>
      <dgm:t>
        <a:bodyPr/>
        <a:lstStyle/>
        <a:p>
          <a:endParaRPr lang="ru-RU" sz="1200">
            <a:latin typeface="Arial" panose="020B0604020202020204" pitchFamily="34" charset="0"/>
            <a:cs typeface="Arial" panose="020B0604020202020204" pitchFamily="34" charset="0"/>
          </a:endParaRPr>
        </a:p>
      </dgm:t>
    </dgm:pt>
    <dgm:pt modelId="{87E77827-5452-49C0-A351-6B97414B9C23}" type="sibTrans" cxnId="{DD08554A-92A8-4278-AAC4-E5010EFBB58F}">
      <dgm:prSet/>
      <dgm:spPr/>
      <dgm:t>
        <a:bodyPr/>
        <a:lstStyle/>
        <a:p>
          <a:endParaRPr lang="ru-RU" sz="1200">
            <a:latin typeface="Arial" panose="020B0604020202020204" pitchFamily="34" charset="0"/>
            <a:cs typeface="Arial" panose="020B0604020202020204" pitchFamily="34" charset="0"/>
          </a:endParaRPr>
        </a:p>
      </dgm:t>
    </dgm:pt>
    <dgm:pt modelId="{671C3037-8F67-47A8-BE09-DD49B8F2E399}">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собственная сырьевая база </a:t>
          </a:r>
          <a:r>
            <a:rPr lang="ru-RU" sz="1200" dirty="0">
              <a:latin typeface="Arial" panose="020B0604020202020204" pitchFamily="34" charset="0"/>
              <a:cs typeface="Arial" panose="020B0604020202020204" pitchFamily="34" charset="0"/>
            </a:rPr>
            <a:t>и </a:t>
          </a:r>
          <a:r>
            <a:rPr lang="ru-RU" sz="1200" dirty="0" smtClean="0">
              <a:latin typeface="Arial" panose="020B0604020202020204" pitchFamily="34" charset="0"/>
              <a:cs typeface="Arial" panose="020B0604020202020204" pitchFamily="34" charset="0"/>
            </a:rPr>
            <a:t>инфраструктура для проекта</a:t>
          </a:r>
          <a:endParaRPr lang="ru-RU" sz="1200" dirty="0">
            <a:latin typeface="Arial" panose="020B0604020202020204" pitchFamily="34" charset="0"/>
            <a:cs typeface="Arial" panose="020B0604020202020204" pitchFamily="34" charset="0"/>
          </a:endParaRPr>
        </a:p>
      </dgm:t>
    </dgm:pt>
    <dgm:pt modelId="{F6E05735-4736-41ED-B16C-04D470044637}" type="parTrans" cxnId="{1924D61D-C924-4347-8C64-BFE0F838554D}">
      <dgm:prSet/>
      <dgm:spPr/>
      <dgm:t>
        <a:bodyPr/>
        <a:lstStyle/>
        <a:p>
          <a:endParaRPr lang="ru-RU" sz="1200">
            <a:latin typeface="Arial" panose="020B0604020202020204" pitchFamily="34" charset="0"/>
            <a:cs typeface="Arial" panose="020B0604020202020204" pitchFamily="34" charset="0"/>
          </a:endParaRPr>
        </a:p>
      </dgm:t>
    </dgm:pt>
    <dgm:pt modelId="{0413D4C9-5E52-48E6-BC46-4EF4BBB91D44}" type="sibTrans" cxnId="{1924D61D-C924-4347-8C64-BFE0F838554D}">
      <dgm:prSet/>
      <dgm:spPr/>
      <dgm:t>
        <a:bodyPr/>
        <a:lstStyle/>
        <a:p>
          <a:endParaRPr lang="ru-RU" sz="1200">
            <a:latin typeface="Arial" panose="020B0604020202020204" pitchFamily="34" charset="0"/>
            <a:cs typeface="Arial" panose="020B0604020202020204" pitchFamily="34" charset="0"/>
          </a:endParaRPr>
        </a:p>
      </dgm:t>
    </dgm:pt>
    <dgm:pt modelId="{1D0890B3-C377-4EB9-A337-8063319041FD}">
      <dgm:prSet custT="1"/>
      <dgm:spPr/>
      <dgm:t>
        <a:bodyPr/>
        <a:lstStyle/>
        <a:p>
          <a:pPr algn="just">
            <a:spcBef>
              <a:spcPts val="600"/>
            </a:spcBef>
            <a:spcAft>
              <a:spcPts val="600"/>
            </a:spcAft>
          </a:pPr>
          <a:r>
            <a:rPr lang="ru-RU" sz="1200" dirty="0">
              <a:latin typeface="Arial" panose="020B0604020202020204" pitchFamily="34" charset="0"/>
              <a:cs typeface="Arial" panose="020B0604020202020204" pitchFamily="34" charset="0"/>
            </a:rPr>
            <a:t>наличие собственных сельскохозяйственных </a:t>
          </a:r>
          <a:r>
            <a:rPr lang="ru-RU" sz="1200" dirty="0" smtClean="0">
              <a:latin typeface="Arial" panose="020B0604020202020204" pitchFamily="34" charset="0"/>
              <a:cs typeface="Arial" panose="020B0604020202020204" pitchFamily="34" charset="0"/>
            </a:rPr>
            <a:t>угодий и дочерних </a:t>
          </a:r>
          <a:r>
            <a:rPr lang="ru-RU" sz="1200" dirty="0">
              <a:latin typeface="Arial" panose="020B0604020202020204" pitchFamily="34" charset="0"/>
              <a:cs typeface="Arial" panose="020B0604020202020204" pitchFamily="34" charset="0"/>
            </a:rPr>
            <a:t>растениеводческих </a:t>
          </a:r>
          <a:r>
            <a:rPr lang="ru-RU" sz="1200" dirty="0" smtClean="0">
              <a:latin typeface="Arial" panose="020B0604020202020204" pitchFamily="34" charset="0"/>
              <a:cs typeface="Arial" panose="020B0604020202020204" pitchFamily="34" charset="0"/>
            </a:rPr>
            <a:t>предприятий</a:t>
          </a:r>
          <a:endParaRPr lang="ru-RU" sz="1200" dirty="0">
            <a:latin typeface="Arial" panose="020B0604020202020204" pitchFamily="34" charset="0"/>
            <a:cs typeface="Arial" panose="020B0604020202020204" pitchFamily="34" charset="0"/>
          </a:endParaRPr>
        </a:p>
      </dgm:t>
    </dgm:pt>
    <dgm:pt modelId="{71AD7556-07E9-4031-9241-22DC0EB2177E}" type="parTrans" cxnId="{1C7B3D3B-0711-4D2A-8EB2-3BE5176F2FBC}">
      <dgm:prSet/>
      <dgm:spPr/>
      <dgm:t>
        <a:bodyPr/>
        <a:lstStyle/>
        <a:p>
          <a:endParaRPr lang="ru-RU" sz="1200">
            <a:latin typeface="Arial" panose="020B0604020202020204" pitchFamily="34" charset="0"/>
            <a:cs typeface="Arial" panose="020B0604020202020204" pitchFamily="34" charset="0"/>
          </a:endParaRPr>
        </a:p>
      </dgm:t>
    </dgm:pt>
    <dgm:pt modelId="{E5AA14A3-C4AD-48A2-B748-AE74042E49B7}" type="sibTrans" cxnId="{1C7B3D3B-0711-4D2A-8EB2-3BE5176F2FBC}">
      <dgm:prSet/>
      <dgm:spPr/>
      <dgm:t>
        <a:bodyPr/>
        <a:lstStyle/>
        <a:p>
          <a:endParaRPr lang="ru-RU" sz="1200">
            <a:latin typeface="Arial" panose="020B0604020202020204" pitchFamily="34" charset="0"/>
            <a:cs typeface="Arial" panose="020B0604020202020204" pitchFamily="34" charset="0"/>
          </a:endParaRPr>
        </a:p>
      </dgm:t>
    </dgm:pt>
    <dgm:pt modelId="{AEBF2B86-4F1D-49A2-8E15-8C13979F90FB}">
      <dgm:prSet custT="1"/>
      <dgm:spPr/>
      <dgm:t>
        <a:bodyPr/>
        <a:lstStyle/>
        <a:p>
          <a:pPr algn="just">
            <a:spcBef>
              <a:spcPts val="600"/>
            </a:spcBef>
            <a:spcAft>
              <a:spcPts val="600"/>
            </a:spcAft>
          </a:pPr>
          <a:r>
            <a:rPr lang="ru-RU" sz="1200" dirty="0">
              <a:latin typeface="Arial" panose="020B0604020202020204" pitchFamily="34" charset="0"/>
              <a:cs typeface="Arial" panose="020B0604020202020204" pitchFamily="34" charset="0"/>
            </a:rPr>
            <a:t>продукция удобна в транспортировке и </a:t>
          </a:r>
          <a:r>
            <a:rPr lang="ru-RU" sz="1200" dirty="0" smtClean="0">
              <a:latin typeface="Arial" panose="020B0604020202020204" pitchFamily="34" charset="0"/>
              <a:cs typeface="Arial" panose="020B0604020202020204" pitchFamily="34" charset="0"/>
            </a:rPr>
            <a:t>доставке</a:t>
          </a:r>
          <a:endParaRPr lang="ru-RU" sz="1200" dirty="0">
            <a:latin typeface="Arial" panose="020B0604020202020204" pitchFamily="34" charset="0"/>
            <a:cs typeface="Arial" panose="020B0604020202020204" pitchFamily="34" charset="0"/>
          </a:endParaRPr>
        </a:p>
      </dgm:t>
    </dgm:pt>
    <dgm:pt modelId="{8A93C879-D01A-48E9-AA24-EF9357556AC6}" type="parTrans" cxnId="{20CB5048-3524-4174-B286-BAAB18317970}">
      <dgm:prSet/>
      <dgm:spPr/>
      <dgm:t>
        <a:bodyPr/>
        <a:lstStyle/>
        <a:p>
          <a:endParaRPr lang="ru-RU" sz="1200">
            <a:latin typeface="Arial" panose="020B0604020202020204" pitchFamily="34" charset="0"/>
            <a:cs typeface="Arial" panose="020B0604020202020204" pitchFamily="34" charset="0"/>
          </a:endParaRPr>
        </a:p>
      </dgm:t>
    </dgm:pt>
    <dgm:pt modelId="{44EA4466-006E-4B3D-8DE6-3CFB8DDF6585}" type="sibTrans" cxnId="{20CB5048-3524-4174-B286-BAAB18317970}">
      <dgm:prSet/>
      <dgm:spPr/>
      <dgm:t>
        <a:bodyPr/>
        <a:lstStyle/>
        <a:p>
          <a:endParaRPr lang="ru-RU" sz="1200">
            <a:latin typeface="Arial" panose="020B0604020202020204" pitchFamily="34" charset="0"/>
            <a:cs typeface="Arial" panose="020B0604020202020204" pitchFamily="34" charset="0"/>
          </a:endParaRPr>
        </a:p>
      </dgm:t>
    </dgm:pt>
    <dgm:pt modelId="{1C17DF2F-6025-404F-8079-0474AA2B28AB}">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комплексное </a:t>
          </a:r>
          <a:r>
            <a:rPr lang="ru-RU" sz="1200" dirty="0">
              <a:latin typeface="Arial" panose="020B0604020202020204" pitchFamily="34" charset="0"/>
              <a:cs typeface="Arial" panose="020B0604020202020204" pitchFamily="34" charset="0"/>
            </a:rPr>
            <a:t>повышение </a:t>
          </a:r>
          <a:r>
            <a:rPr lang="ru-RU" sz="1200" dirty="0" smtClean="0">
              <a:latin typeface="Arial" panose="020B0604020202020204" pitchFamily="34" charset="0"/>
              <a:cs typeface="Arial" panose="020B0604020202020204" pitchFamily="34" charset="0"/>
            </a:rPr>
            <a:t>плодородия</a:t>
          </a:r>
          <a:endParaRPr lang="ru-RU" sz="1200" dirty="0">
            <a:latin typeface="Arial" panose="020B0604020202020204" pitchFamily="34" charset="0"/>
            <a:cs typeface="Arial" panose="020B0604020202020204" pitchFamily="34" charset="0"/>
          </a:endParaRPr>
        </a:p>
      </dgm:t>
    </dgm:pt>
    <dgm:pt modelId="{72DBB214-7DCD-4643-BC74-1082048F62D1}" type="parTrans" cxnId="{60781014-645E-46C6-83D6-4DB220CDFC88}">
      <dgm:prSet/>
      <dgm:spPr/>
      <dgm:t>
        <a:bodyPr/>
        <a:lstStyle/>
        <a:p>
          <a:endParaRPr lang="ru-RU" sz="1200">
            <a:latin typeface="Arial" panose="020B0604020202020204" pitchFamily="34" charset="0"/>
            <a:cs typeface="Arial" panose="020B0604020202020204" pitchFamily="34" charset="0"/>
          </a:endParaRPr>
        </a:p>
      </dgm:t>
    </dgm:pt>
    <dgm:pt modelId="{5F3585EE-4803-42C8-9AE9-F81A066E058B}" type="sibTrans" cxnId="{60781014-645E-46C6-83D6-4DB220CDFC88}">
      <dgm:prSet/>
      <dgm:spPr/>
      <dgm:t>
        <a:bodyPr/>
        <a:lstStyle/>
        <a:p>
          <a:endParaRPr lang="ru-RU" sz="1200">
            <a:latin typeface="Arial" panose="020B0604020202020204" pitchFamily="34" charset="0"/>
            <a:cs typeface="Arial" panose="020B0604020202020204" pitchFamily="34" charset="0"/>
          </a:endParaRPr>
        </a:p>
      </dgm:t>
    </dgm:pt>
    <dgm:pt modelId="{1F93CFE7-46D4-4168-924D-E1DE40F48579}">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длительные </a:t>
          </a:r>
          <a:r>
            <a:rPr lang="ru-RU" sz="1200" dirty="0">
              <a:latin typeface="Arial" panose="020B0604020202020204" pitchFamily="34" charset="0"/>
              <a:cs typeface="Arial" panose="020B0604020202020204" pitchFamily="34" charset="0"/>
            </a:rPr>
            <a:t>сроки </a:t>
          </a:r>
          <a:r>
            <a:rPr lang="ru-RU" sz="1200" dirty="0" smtClean="0">
              <a:latin typeface="Arial" panose="020B0604020202020204" pitchFamily="34" charset="0"/>
              <a:cs typeface="Arial" panose="020B0604020202020204" pitchFamily="34" charset="0"/>
            </a:rPr>
            <a:t>хранения без потери свойств</a:t>
          </a:r>
          <a:endParaRPr lang="ru-RU" sz="1200" dirty="0">
            <a:latin typeface="Arial" panose="020B0604020202020204" pitchFamily="34" charset="0"/>
            <a:cs typeface="Arial" panose="020B0604020202020204" pitchFamily="34" charset="0"/>
          </a:endParaRPr>
        </a:p>
      </dgm:t>
    </dgm:pt>
    <dgm:pt modelId="{E5D788F9-4F1D-4A6B-B071-8F2C349B98D9}" type="parTrans" cxnId="{EEC0F1E7-0B3B-46A7-A9A7-78550484E68C}">
      <dgm:prSet/>
      <dgm:spPr/>
      <dgm:t>
        <a:bodyPr/>
        <a:lstStyle/>
        <a:p>
          <a:endParaRPr lang="ru-RU" sz="1200">
            <a:latin typeface="Arial" panose="020B0604020202020204" pitchFamily="34" charset="0"/>
            <a:cs typeface="Arial" panose="020B0604020202020204" pitchFamily="34" charset="0"/>
          </a:endParaRPr>
        </a:p>
      </dgm:t>
    </dgm:pt>
    <dgm:pt modelId="{201E2D40-9783-45EA-955F-334FCE518834}" type="sibTrans" cxnId="{EEC0F1E7-0B3B-46A7-A9A7-78550484E68C}">
      <dgm:prSet/>
      <dgm:spPr/>
      <dgm:t>
        <a:bodyPr/>
        <a:lstStyle/>
        <a:p>
          <a:endParaRPr lang="ru-RU" sz="1200">
            <a:latin typeface="Arial" panose="020B0604020202020204" pitchFamily="34" charset="0"/>
            <a:cs typeface="Arial" panose="020B0604020202020204" pitchFamily="34" charset="0"/>
          </a:endParaRPr>
        </a:p>
      </dgm:t>
    </dgm:pt>
    <dgm:pt modelId="{88DD5286-D54C-4554-BCA5-6403FABCE7AB}">
      <dgm:prSet custT="1"/>
      <dgm:spPr/>
      <dgm:t>
        <a:bodyPr/>
        <a:lstStyle/>
        <a:p>
          <a:pPr algn="just">
            <a:spcBef>
              <a:spcPts val="600"/>
            </a:spcBef>
            <a:spcAft>
              <a:spcPts val="600"/>
            </a:spcAft>
          </a:pPr>
          <a:r>
            <a:rPr lang="ru-RU" sz="1200" dirty="0">
              <a:latin typeface="Arial" panose="020B0604020202020204" pitchFamily="34" charset="0"/>
              <a:cs typeface="Arial" panose="020B0604020202020204" pitchFamily="34" charset="0"/>
            </a:rPr>
            <a:t>не обладает сильно выраженным пометным запахом</a:t>
          </a:r>
        </a:p>
      </dgm:t>
    </dgm:pt>
    <dgm:pt modelId="{F3284A1D-03A5-4D81-806F-CE0804DBF376}" type="parTrans" cxnId="{2B77B784-0EC5-4A63-88B5-2289FBC9EB44}">
      <dgm:prSet/>
      <dgm:spPr/>
      <dgm:t>
        <a:bodyPr/>
        <a:lstStyle/>
        <a:p>
          <a:endParaRPr lang="ru-RU" sz="1200">
            <a:latin typeface="Arial" panose="020B0604020202020204" pitchFamily="34" charset="0"/>
            <a:cs typeface="Arial" panose="020B0604020202020204" pitchFamily="34" charset="0"/>
          </a:endParaRPr>
        </a:p>
      </dgm:t>
    </dgm:pt>
    <dgm:pt modelId="{328364AE-05DF-4473-99AA-52A1E21B9B68}" type="sibTrans" cxnId="{2B77B784-0EC5-4A63-88B5-2289FBC9EB44}">
      <dgm:prSet/>
      <dgm:spPr/>
      <dgm:t>
        <a:bodyPr/>
        <a:lstStyle/>
        <a:p>
          <a:endParaRPr lang="ru-RU" sz="1200">
            <a:latin typeface="Arial" panose="020B0604020202020204" pitchFamily="34" charset="0"/>
            <a:cs typeface="Arial" panose="020B0604020202020204" pitchFamily="34" charset="0"/>
          </a:endParaRPr>
        </a:p>
      </dgm:t>
    </dgm:pt>
    <dgm:pt modelId="{40EA0361-48F8-4E40-A489-62021A1B2008}">
      <dgm:prSet custT="1"/>
      <dgm:spPr/>
      <dgm:t>
        <a:bodyPr/>
        <a:lstStyle/>
        <a:p>
          <a:pPr marL="114300" indent="-114300" algn="just" defTabSz="533400">
            <a:lnSpc>
              <a:spcPct val="90000"/>
            </a:lnSpc>
            <a:spcBef>
              <a:spcPts val="600"/>
            </a:spcBef>
            <a:spcAft>
              <a:spcPts val="600"/>
            </a:spcAft>
            <a:buNone/>
          </a:pPr>
          <a:r>
            <a:rPr lang="ru-RU" sz="1200" dirty="0" smtClean="0">
              <a:latin typeface="Arial" panose="020B0604020202020204" pitchFamily="34" charset="0"/>
              <a:cs typeface="Arial" panose="020B0604020202020204" pitchFamily="34" charset="0"/>
            </a:rPr>
            <a:t>защита интересов производства на уровне региона</a:t>
          </a:r>
          <a:endParaRPr lang="ru-RU" sz="1200" dirty="0">
            <a:latin typeface="Arial" panose="020B0604020202020204" pitchFamily="34" charset="0"/>
            <a:cs typeface="Arial" panose="020B0604020202020204" pitchFamily="34" charset="0"/>
          </a:endParaRPr>
        </a:p>
      </dgm:t>
    </dgm:pt>
    <dgm:pt modelId="{5E5BF6FF-FD4F-40D3-A8CE-214DFA7ADC03}" type="parTrans" cxnId="{CA8770B8-9892-451C-B6E2-EE63CE28EB9A}">
      <dgm:prSet/>
      <dgm:spPr/>
      <dgm:t>
        <a:bodyPr/>
        <a:lstStyle/>
        <a:p>
          <a:endParaRPr lang="ru-RU" sz="1200"/>
        </a:p>
      </dgm:t>
    </dgm:pt>
    <dgm:pt modelId="{EC3BCBB3-7127-4642-BDED-E44D04988CE6}" type="sibTrans" cxnId="{CA8770B8-9892-451C-B6E2-EE63CE28EB9A}">
      <dgm:prSet/>
      <dgm:spPr/>
      <dgm:t>
        <a:bodyPr/>
        <a:lstStyle/>
        <a:p>
          <a:endParaRPr lang="ru-RU" sz="1200"/>
        </a:p>
      </dgm:t>
    </dgm:pt>
    <dgm:pt modelId="{79CECA66-4C6E-4D3B-ABEC-B86682C88370}">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длительный </a:t>
          </a:r>
          <a:r>
            <a:rPr lang="ru-RU" sz="1200" dirty="0">
              <a:latin typeface="Arial" panose="020B0604020202020204" pitchFamily="34" charset="0"/>
              <a:cs typeface="Arial" panose="020B0604020202020204" pitchFamily="34" charset="0"/>
            </a:rPr>
            <a:t>характер воздействия</a:t>
          </a:r>
        </a:p>
      </dgm:t>
    </dgm:pt>
    <dgm:pt modelId="{94C5FCE4-1A8B-415B-90FF-247C515449D2}" type="parTrans" cxnId="{BF3309A0-FBAF-4156-8DBE-D5FA3B28C188}">
      <dgm:prSet/>
      <dgm:spPr/>
      <dgm:t>
        <a:bodyPr/>
        <a:lstStyle/>
        <a:p>
          <a:endParaRPr lang="ru-RU" sz="1200"/>
        </a:p>
      </dgm:t>
    </dgm:pt>
    <dgm:pt modelId="{4574AD0A-A29D-4E50-8F9C-6ADA4C92167F}" type="sibTrans" cxnId="{BF3309A0-FBAF-4156-8DBE-D5FA3B28C188}">
      <dgm:prSet/>
      <dgm:spPr/>
      <dgm:t>
        <a:bodyPr/>
        <a:lstStyle/>
        <a:p>
          <a:endParaRPr lang="ru-RU" sz="1200"/>
        </a:p>
      </dgm:t>
    </dgm:pt>
    <dgm:pt modelId="{FEAA6727-482B-45E4-B05F-D90E7ED2E4B3}">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улучшение </a:t>
          </a:r>
          <a:r>
            <a:rPr lang="ru-RU" sz="1200" dirty="0">
              <a:latin typeface="Arial" panose="020B0604020202020204" pitchFamily="34" charset="0"/>
              <a:cs typeface="Arial" panose="020B0604020202020204" pitchFamily="34" charset="0"/>
            </a:rPr>
            <a:t>структуры </a:t>
          </a:r>
          <a:r>
            <a:rPr lang="ru-RU" sz="1200" dirty="0" smtClean="0">
              <a:latin typeface="Arial" panose="020B0604020202020204" pitchFamily="34" charset="0"/>
              <a:cs typeface="Arial" panose="020B0604020202020204" pitchFamily="34" charset="0"/>
            </a:rPr>
            <a:t>почвы</a:t>
          </a:r>
          <a:endParaRPr lang="ru-RU" sz="1200" dirty="0">
            <a:latin typeface="Arial" panose="020B0604020202020204" pitchFamily="34" charset="0"/>
            <a:cs typeface="Arial" panose="020B0604020202020204" pitchFamily="34" charset="0"/>
          </a:endParaRPr>
        </a:p>
      </dgm:t>
    </dgm:pt>
    <dgm:pt modelId="{D362BEC8-A162-4D7F-80A9-637C4C78AEA4}" type="parTrans" cxnId="{2B3DE71F-FADC-4B8C-A0EF-426743E7D45E}">
      <dgm:prSet/>
      <dgm:spPr/>
      <dgm:t>
        <a:bodyPr/>
        <a:lstStyle/>
        <a:p>
          <a:endParaRPr lang="ru-RU" sz="1200"/>
        </a:p>
      </dgm:t>
    </dgm:pt>
    <dgm:pt modelId="{17A5DC11-69B0-4301-A677-7724D6DF9A55}" type="sibTrans" cxnId="{2B3DE71F-FADC-4B8C-A0EF-426743E7D45E}">
      <dgm:prSet/>
      <dgm:spPr/>
      <dgm:t>
        <a:bodyPr/>
        <a:lstStyle/>
        <a:p>
          <a:endParaRPr lang="ru-RU" sz="1200"/>
        </a:p>
      </dgm:t>
    </dgm:pt>
    <dgm:pt modelId="{AE8546DF-0D6E-4501-A6AD-2CC62C9425B9}">
      <dgm:prSet custT="1"/>
      <dgm:spPr/>
      <dgm:t>
        <a:bodyPr/>
        <a:lstStyle/>
        <a:p>
          <a:pPr algn="just">
            <a:spcBef>
              <a:spcPts val="600"/>
            </a:spcBef>
            <a:spcAft>
              <a:spcPts val="600"/>
            </a:spcAft>
          </a:pPr>
          <a:r>
            <a:rPr lang="ru-RU" sz="1200" dirty="0" smtClean="0">
              <a:latin typeface="Arial" panose="020B0604020202020204" pitchFamily="34" charset="0"/>
              <a:cs typeface="Arial" panose="020B0604020202020204" pitchFamily="34" charset="0"/>
            </a:rPr>
            <a:t>обладает экспортным потенциалом</a:t>
          </a:r>
          <a:endParaRPr lang="ru-RU" sz="1200" dirty="0">
            <a:latin typeface="Arial" panose="020B0604020202020204" pitchFamily="34" charset="0"/>
            <a:cs typeface="Arial" panose="020B0604020202020204" pitchFamily="34" charset="0"/>
          </a:endParaRPr>
        </a:p>
      </dgm:t>
    </dgm:pt>
    <dgm:pt modelId="{1BA88FF8-DAC3-4D58-99FD-F03C90C417DC}" type="parTrans" cxnId="{E23E84B5-66FD-426E-BC81-FC5F2667E9E6}">
      <dgm:prSet/>
      <dgm:spPr/>
      <dgm:t>
        <a:bodyPr/>
        <a:lstStyle/>
        <a:p>
          <a:endParaRPr lang="ru-RU" sz="1200"/>
        </a:p>
      </dgm:t>
    </dgm:pt>
    <dgm:pt modelId="{BD5E827A-709A-418D-826D-BF2BACF531FB}" type="sibTrans" cxnId="{E23E84B5-66FD-426E-BC81-FC5F2667E9E6}">
      <dgm:prSet/>
      <dgm:spPr/>
      <dgm:t>
        <a:bodyPr/>
        <a:lstStyle/>
        <a:p>
          <a:endParaRPr lang="ru-RU" sz="1200"/>
        </a:p>
      </dgm:t>
    </dgm:pt>
    <dgm:pt modelId="{E5A9316E-6842-4DE6-BF00-86692C59BCF3}" type="pres">
      <dgm:prSet presAssocID="{4CA9103B-0903-4BEF-BEF8-B6C9349CB428}" presName="linear" presStyleCnt="0">
        <dgm:presLayoutVars>
          <dgm:animLvl val="lvl"/>
          <dgm:resizeHandles val="exact"/>
        </dgm:presLayoutVars>
      </dgm:prSet>
      <dgm:spPr/>
      <dgm:t>
        <a:bodyPr/>
        <a:lstStyle/>
        <a:p>
          <a:endParaRPr lang="ru-RU"/>
        </a:p>
      </dgm:t>
    </dgm:pt>
    <dgm:pt modelId="{D5732617-9B78-4F71-BE2F-21E732EC8F8A}" type="pres">
      <dgm:prSet presAssocID="{D07D6388-A102-47C9-926F-6630206D15ED}" presName="parentText" presStyleLbl="node1" presStyleIdx="0" presStyleCnt="3" custScaleY="25817">
        <dgm:presLayoutVars>
          <dgm:chMax val="0"/>
          <dgm:bulletEnabled val="1"/>
        </dgm:presLayoutVars>
      </dgm:prSet>
      <dgm:spPr/>
      <dgm:t>
        <a:bodyPr/>
        <a:lstStyle/>
        <a:p>
          <a:endParaRPr lang="ru-RU"/>
        </a:p>
      </dgm:t>
    </dgm:pt>
    <dgm:pt modelId="{6B9C147E-A435-40A4-9E08-3AF7A1B867B3}" type="pres">
      <dgm:prSet presAssocID="{D07D6388-A102-47C9-926F-6630206D15ED}" presName="childText" presStyleLbl="revTx" presStyleIdx="0" presStyleCnt="3" custScaleY="58970">
        <dgm:presLayoutVars>
          <dgm:bulletEnabled val="1"/>
        </dgm:presLayoutVars>
      </dgm:prSet>
      <dgm:spPr/>
      <dgm:t>
        <a:bodyPr/>
        <a:lstStyle/>
        <a:p>
          <a:endParaRPr lang="ru-RU"/>
        </a:p>
      </dgm:t>
    </dgm:pt>
    <dgm:pt modelId="{3562377F-B12D-416C-9B96-2BE3D9BD19A1}" type="pres">
      <dgm:prSet presAssocID="{06D93795-2EE4-42BA-8823-A8952DA69760}" presName="parentText" presStyleLbl="node1" presStyleIdx="1" presStyleCnt="3" custScaleY="25817">
        <dgm:presLayoutVars>
          <dgm:chMax val="0"/>
          <dgm:bulletEnabled val="1"/>
        </dgm:presLayoutVars>
      </dgm:prSet>
      <dgm:spPr/>
      <dgm:t>
        <a:bodyPr/>
        <a:lstStyle/>
        <a:p>
          <a:endParaRPr lang="ru-RU"/>
        </a:p>
      </dgm:t>
    </dgm:pt>
    <dgm:pt modelId="{63DBC330-282F-4813-A20E-06DFAD34CBC5}" type="pres">
      <dgm:prSet presAssocID="{06D93795-2EE4-42BA-8823-A8952DA69760}" presName="childText" presStyleLbl="revTx" presStyleIdx="1" presStyleCnt="3">
        <dgm:presLayoutVars>
          <dgm:bulletEnabled val="1"/>
        </dgm:presLayoutVars>
      </dgm:prSet>
      <dgm:spPr/>
      <dgm:t>
        <a:bodyPr/>
        <a:lstStyle/>
        <a:p>
          <a:endParaRPr lang="ru-RU"/>
        </a:p>
      </dgm:t>
    </dgm:pt>
    <dgm:pt modelId="{6BFE9AEC-5494-435F-A4BE-B5C8E066A115}" type="pres">
      <dgm:prSet presAssocID="{D0F00AEC-7668-4BA4-9F0E-2E098EE0EC42}" presName="parentText" presStyleLbl="node1" presStyleIdx="2" presStyleCnt="3" custScaleY="25817">
        <dgm:presLayoutVars>
          <dgm:chMax val="0"/>
          <dgm:bulletEnabled val="1"/>
        </dgm:presLayoutVars>
      </dgm:prSet>
      <dgm:spPr/>
      <dgm:t>
        <a:bodyPr/>
        <a:lstStyle/>
        <a:p>
          <a:endParaRPr lang="ru-RU"/>
        </a:p>
      </dgm:t>
    </dgm:pt>
    <dgm:pt modelId="{22F52525-585F-4C2F-BE52-CAC50B4885A4}" type="pres">
      <dgm:prSet presAssocID="{D0F00AEC-7668-4BA4-9F0E-2E098EE0EC42}" presName="childText" presStyleLbl="revTx" presStyleIdx="2" presStyleCnt="3">
        <dgm:presLayoutVars>
          <dgm:bulletEnabled val="1"/>
        </dgm:presLayoutVars>
      </dgm:prSet>
      <dgm:spPr/>
      <dgm:t>
        <a:bodyPr/>
        <a:lstStyle/>
        <a:p>
          <a:endParaRPr lang="ru-RU"/>
        </a:p>
      </dgm:t>
    </dgm:pt>
  </dgm:ptLst>
  <dgm:cxnLst>
    <dgm:cxn modelId="{A850814E-0922-4AE0-AF34-5D6E0EC9D632}" srcId="{D0F00AEC-7668-4BA4-9F0E-2E098EE0EC42}" destId="{841C5A2D-D1C0-41DF-9275-995A6706458D}" srcOrd="0" destOrd="0" parTransId="{D951FBEB-79F3-4672-96FC-DC15FD355D97}" sibTransId="{62E32117-8001-4FC3-922C-C81EDDC6B089}"/>
    <dgm:cxn modelId="{C59C80DB-362B-4426-806A-A486DF84BF40}" type="presOf" srcId="{40EA0361-48F8-4E40-A489-62021A1B2008}" destId="{6B9C147E-A435-40A4-9E08-3AF7A1B867B3}" srcOrd="0" destOrd="1" presId="urn:microsoft.com/office/officeart/2005/8/layout/vList2"/>
    <dgm:cxn modelId="{60781014-645E-46C6-83D6-4DB220CDFC88}" srcId="{D0F00AEC-7668-4BA4-9F0E-2E098EE0EC42}" destId="{1C17DF2F-6025-404F-8079-0474AA2B28AB}" srcOrd="2" destOrd="0" parTransId="{72DBB214-7DCD-4643-BC74-1082048F62D1}" sibTransId="{5F3585EE-4803-42C8-9AE9-F81A066E058B}"/>
    <dgm:cxn modelId="{E50C1F80-38DB-4ABA-B1C2-2CEDFD2874CB}" type="presOf" srcId="{1F93CFE7-46D4-4168-924D-E1DE40F48579}" destId="{22F52525-585F-4C2F-BE52-CAC50B4885A4}" srcOrd="0" destOrd="5" presId="urn:microsoft.com/office/officeart/2005/8/layout/vList2"/>
    <dgm:cxn modelId="{17D12C7E-1A2D-46C4-B5D8-93C4DC9632FF}" type="presOf" srcId="{79CECA66-4C6E-4D3B-ABEC-B86682C88370}" destId="{22F52525-585F-4C2F-BE52-CAC50B4885A4}" srcOrd="0" destOrd="4" presId="urn:microsoft.com/office/officeart/2005/8/layout/vList2"/>
    <dgm:cxn modelId="{CA8770B8-9892-451C-B6E2-EE63CE28EB9A}" srcId="{D07D6388-A102-47C9-926F-6630206D15ED}" destId="{40EA0361-48F8-4E40-A489-62021A1B2008}" srcOrd="1" destOrd="0" parTransId="{5E5BF6FF-FD4F-40D3-A8CE-214DFA7ADC03}" sibTransId="{EC3BCBB3-7127-4642-BDED-E44D04988CE6}"/>
    <dgm:cxn modelId="{65B9B4D8-32FA-4EB1-AC42-5CD6BCFEDDD2}" srcId="{4CA9103B-0903-4BEF-BEF8-B6C9349CB428}" destId="{D07D6388-A102-47C9-926F-6630206D15ED}" srcOrd="0" destOrd="0" parTransId="{5000BBFD-8FB4-4DBB-85FA-5CFACEB26E09}" sibTransId="{8A5C6B9D-8129-47F8-A545-D61BE85D6677}"/>
    <dgm:cxn modelId="{9CC44C13-DDA5-4BCE-A1D3-444BBE9FB4A0}" type="presOf" srcId="{1D0890B3-C377-4EB9-A337-8063319041FD}" destId="{63DBC330-282F-4813-A20E-06DFAD34CBC5}" srcOrd="0" destOrd="3" presId="urn:microsoft.com/office/officeart/2005/8/layout/vList2"/>
    <dgm:cxn modelId="{6F9459E1-6830-403B-AAF9-C6E91406B725}" type="presOf" srcId="{7F5C0DC1-D41C-4E17-B698-4CD52844035A}" destId="{63DBC330-282F-4813-A20E-06DFAD34CBC5}" srcOrd="0" destOrd="1" presId="urn:microsoft.com/office/officeart/2005/8/layout/vList2"/>
    <dgm:cxn modelId="{DEBD1FE9-AD8F-4B53-9F4E-8CCFAB2C0800}" srcId="{06D93795-2EE4-42BA-8823-A8952DA69760}" destId="{C5A4B085-252C-4805-B54F-074B3E82187A}" srcOrd="0" destOrd="0" parTransId="{9F813012-C6FD-46BB-BC40-F53FA73A2C09}" sibTransId="{DC6D47DE-8BF7-48DD-9B76-9A2D4F01CA08}"/>
    <dgm:cxn modelId="{8834964B-2A57-44DE-85BE-B216E08E10BE}" type="presOf" srcId="{FEAA6727-482B-45E4-B05F-D90E7ED2E4B3}" destId="{22F52525-585F-4C2F-BE52-CAC50B4885A4}" srcOrd="0" destOrd="3" presId="urn:microsoft.com/office/officeart/2005/8/layout/vList2"/>
    <dgm:cxn modelId="{666FE0BC-11DA-46C7-BB2E-33A5D2A19D4E}" type="presOf" srcId="{4CA9103B-0903-4BEF-BEF8-B6C9349CB428}" destId="{E5A9316E-6842-4DE6-BF00-86692C59BCF3}" srcOrd="0" destOrd="0" presId="urn:microsoft.com/office/officeart/2005/8/layout/vList2"/>
    <dgm:cxn modelId="{380E426C-DACF-4278-AA11-DF68E6A4D8B9}" type="presOf" srcId="{06D93795-2EE4-42BA-8823-A8952DA69760}" destId="{3562377F-B12D-416C-9B96-2BE3D9BD19A1}" srcOrd="0" destOrd="0" presId="urn:microsoft.com/office/officeart/2005/8/layout/vList2"/>
    <dgm:cxn modelId="{DD08554A-92A8-4278-AAC4-E5010EFBB58F}" srcId="{06D93795-2EE4-42BA-8823-A8952DA69760}" destId="{7F5C0DC1-D41C-4E17-B698-4CD52844035A}" srcOrd="1" destOrd="0" parTransId="{0969B175-A26E-4DB3-AE99-DC6163C0A627}" sibTransId="{87E77827-5452-49C0-A351-6B97414B9C23}"/>
    <dgm:cxn modelId="{64157871-1FA7-4ABA-8A4A-29DFC9232FEE}" srcId="{D07D6388-A102-47C9-926F-6630206D15ED}" destId="{95601202-7CB6-4FDE-8B28-FD9ADE7F54E9}" srcOrd="0" destOrd="0" parTransId="{56BDB542-593B-4BAD-AE29-AB575660D5DC}" sibTransId="{C74F872B-A471-42AF-B4E0-82DAFAEBDED3}"/>
    <dgm:cxn modelId="{DDD3F767-0EC3-401A-9A9D-7D35D98E8087}" srcId="{4CA9103B-0903-4BEF-BEF8-B6C9349CB428}" destId="{D0F00AEC-7668-4BA4-9F0E-2E098EE0EC42}" srcOrd="2" destOrd="0" parTransId="{410AACD1-FACA-417B-8DF8-8A5A30FB2622}" sibTransId="{553A7564-4BA4-4A34-9BD2-040249A9850A}"/>
    <dgm:cxn modelId="{1924D61D-C924-4347-8C64-BFE0F838554D}" srcId="{06D93795-2EE4-42BA-8823-A8952DA69760}" destId="{671C3037-8F67-47A8-BE09-DD49B8F2E399}" srcOrd="2" destOrd="0" parTransId="{F6E05735-4736-41ED-B16C-04D470044637}" sibTransId="{0413D4C9-5E52-48E6-BC46-4EF4BBB91D44}"/>
    <dgm:cxn modelId="{C8BEF0DC-4AF2-483E-BD17-28EE6CD88A09}" type="presOf" srcId="{671C3037-8F67-47A8-BE09-DD49B8F2E399}" destId="{63DBC330-282F-4813-A20E-06DFAD34CBC5}" srcOrd="0" destOrd="2" presId="urn:microsoft.com/office/officeart/2005/8/layout/vList2"/>
    <dgm:cxn modelId="{506DBAD0-D107-438D-BF5F-ADCB5BF7691F}" type="presOf" srcId="{88DD5286-D54C-4554-BCA5-6403FABCE7AB}" destId="{22F52525-585F-4C2F-BE52-CAC50B4885A4}" srcOrd="0" destOrd="6" presId="urn:microsoft.com/office/officeart/2005/8/layout/vList2"/>
    <dgm:cxn modelId="{4DA86423-D1F1-4819-9162-87C31EB6CB2D}" srcId="{4CA9103B-0903-4BEF-BEF8-B6C9349CB428}" destId="{06D93795-2EE4-42BA-8823-A8952DA69760}" srcOrd="1" destOrd="0" parTransId="{0D9DC10E-92CF-4AC0-A3C8-5DB005FDCF6D}" sibTransId="{619B1329-1CBC-49DA-9954-2389A788E320}"/>
    <dgm:cxn modelId="{CAB3F06F-8B41-4572-B776-E6B537EAE988}" type="presOf" srcId="{1C17DF2F-6025-404F-8079-0474AA2B28AB}" destId="{22F52525-585F-4C2F-BE52-CAC50B4885A4}" srcOrd="0" destOrd="2" presId="urn:microsoft.com/office/officeart/2005/8/layout/vList2"/>
    <dgm:cxn modelId="{BF3309A0-FBAF-4156-8DBE-D5FA3B28C188}" srcId="{D0F00AEC-7668-4BA4-9F0E-2E098EE0EC42}" destId="{79CECA66-4C6E-4D3B-ABEC-B86682C88370}" srcOrd="4" destOrd="0" parTransId="{94C5FCE4-1A8B-415B-90FF-247C515449D2}" sibTransId="{4574AD0A-A29D-4E50-8F9C-6ADA4C92167F}"/>
    <dgm:cxn modelId="{2B77B784-0EC5-4A63-88B5-2289FBC9EB44}" srcId="{D0F00AEC-7668-4BA4-9F0E-2E098EE0EC42}" destId="{88DD5286-D54C-4554-BCA5-6403FABCE7AB}" srcOrd="6" destOrd="0" parTransId="{F3284A1D-03A5-4D81-806F-CE0804DBF376}" sibTransId="{328364AE-05DF-4473-99AA-52A1E21B9B68}"/>
    <dgm:cxn modelId="{54798865-569C-4EAF-A9DE-BD84EB818A89}" type="presOf" srcId="{D0F00AEC-7668-4BA4-9F0E-2E098EE0EC42}" destId="{6BFE9AEC-5494-435F-A4BE-B5C8E066A115}" srcOrd="0" destOrd="0" presId="urn:microsoft.com/office/officeart/2005/8/layout/vList2"/>
    <dgm:cxn modelId="{2B3DE71F-FADC-4B8C-A0EF-426743E7D45E}" srcId="{D0F00AEC-7668-4BA4-9F0E-2E098EE0EC42}" destId="{FEAA6727-482B-45E4-B05F-D90E7ED2E4B3}" srcOrd="3" destOrd="0" parTransId="{D362BEC8-A162-4D7F-80A9-637C4C78AEA4}" sibTransId="{17A5DC11-69B0-4301-A677-7724D6DF9A55}"/>
    <dgm:cxn modelId="{8312A0A6-C872-4A8F-AE4D-CC9881C9CAB9}" type="presOf" srcId="{D07D6388-A102-47C9-926F-6630206D15ED}" destId="{D5732617-9B78-4F71-BE2F-21E732EC8F8A}" srcOrd="0" destOrd="0" presId="urn:microsoft.com/office/officeart/2005/8/layout/vList2"/>
    <dgm:cxn modelId="{EEC0F1E7-0B3B-46A7-A9A7-78550484E68C}" srcId="{D0F00AEC-7668-4BA4-9F0E-2E098EE0EC42}" destId="{1F93CFE7-46D4-4168-924D-E1DE40F48579}" srcOrd="5" destOrd="0" parTransId="{E5D788F9-4F1D-4A6B-B071-8F2C349B98D9}" sibTransId="{201E2D40-9783-45EA-955F-334FCE518834}"/>
    <dgm:cxn modelId="{CA4999C9-CC7D-4E29-BD4D-592825A5ABAF}" type="presOf" srcId="{C5A4B085-252C-4805-B54F-074B3E82187A}" destId="{63DBC330-282F-4813-A20E-06DFAD34CBC5}" srcOrd="0" destOrd="0" presId="urn:microsoft.com/office/officeart/2005/8/layout/vList2"/>
    <dgm:cxn modelId="{1C7B3D3B-0711-4D2A-8EB2-3BE5176F2FBC}" srcId="{06D93795-2EE4-42BA-8823-A8952DA69760}" destId="{1D0890B3-C377-4EB9-A337-8063319041FD}" srcOrd="3" destOrd="0" parTransId="{71AD7556-07E9-4031-9241-22DC0EB2177E}" sibTransId="{E5AA14A3-C4AD-48A2-B748-AE74042E49B7}"/>
    <dgm:cxn modelId="{689068C5-F00B-4A9C-B555-AE5B74E144B6}" type="presOf" srcId="{841C5A2D-D1C0-41DF-9275-995A6706458D}" destId="{22F52525-585F-4C2F-BE52-CAC50B4885A4}" srcOrd="0" destOrd="0" presId="urn:microsoft.com/office/officeart/2005/8/layout/vList2"/>
    <dgm:cxn modelId="{E23E84B5-66FD-426E-BC81-FC5F2667E9E6}" srcId="{D0F00AEC-7668-4BA4-9F0E-2E098EE0EC42}" destId="{AE8546DF-0D6E-4501-A6AD-2CC62C9425B9}" srcOrd="7" destOrd="0" parTransId="{1BA88FF8-DAC3-4D58-99FD-F03C90C417DC}" sibTransId="{BD5E827A-709A-418D-826D-BF2BACF531FB}"/>
    <dgm:cxn modelId="{20514FD6-0B4B-40A6-AA6B-19937FFCB83E}" type="presOf" srcId="{AEBF2B86-4F1D-49A2-8E15-8C13979F90FB}" destId="{22F52525-585F-4C2F-BE52-CAC50B4885A4}" srcOrd="0" destOrd="1" presId="urn:microsoft.com/office/officeart/2005/8/layout/vList2"/>
    <dgm:cxn modelId="{20CB5048-3524-4174-B286-BAAB18317970}" srcId="{D0F00AEC-7668-4BA4-9F0E-2E098EE0EC42}" destId="{AEBF2B86-4F1D-49A2-8E15-8C13979F90FB}" srcOrd="1" destOrd="0" parTransId="{8A93C879-D01A-48E9-AA24-EF9357556AC6}" sibTransId="{44EA4466-006E-4B3D-8DE6-3CFB8DDF6585}"/>
    <dgm:cxn modelId="{5565446C-E239-4B72-BF78-D5B54C6569BB}" type="presOf" srcId="{AE8546DF-0D6E-4501-A6AD-2CC62C9425B9}" destId="{22F52525-585F-4C2F-BE52-CAC50B4885A4}" srcOrd="0" destOrd="7" presId="urn:microsoft.com/office/officeart/2005/8/layout/vList2"/>
    <dgm:cxn modelId="{3EB3CFC0-A114-45D7-9091-5BF7C7EF81A8}" type="presOf" srcId="{95601202-7CB6-4FDE-8B28-FD9ADE7F54E9}" destId="{6B9C147E-A435-40A4-9E08-3AF7A1B867B3}" srcOrd="0" destOrd="0" presId="urn:microsoft.com/office/officeart/2005/8/layout/vList2"/>
    <dgm:cxn modelId="{4253DD3A-B19E-4B2B-8C3A-446D34DEA677}" type="presParOf" srcId="{E5A9316E-6842-4DE6-BF00-86692C59BCF3}" destId="{D5732617-9B78-4F71-BE2F-21E732EC8F8A}" srcOrd="0" destOrd="0" presId="urn:microsoft.com/office/officeart/2005/8/layout/vList2"/>
    <dgm:cxn modelId="{1DBC7F32-0980-4B10-ADE0-261C37760AB6}" type="presParOf" srcId="{E5A9316E-6842-4DE6-BF00-86692C59BCF3}" destId="{6B9C147E-A435-40A4-9E08-3AF7A1B867B3}" srcOrd="1" destOrd="0" presId="urn:microsoft.com/office/officeart/2005/8/layout/vList2"/>
    <dgm:cxn modelId="{51A05C75-65ED-4C15-A2D9-9099A7E027F1}" type="presParOf" srcId="{E5A9316E-6842-4DE6-BF00-86692C59BCF3}" destId="{3562377F-B12D-416C-9B96-2BE3D9BD19A1}" srcOrd="2" destOrd="0" presId="urn:microsoft.com/office/officeart/2005/8/layout/vList2"/>
    <dgm:cxn modelId="{B425DE6F-70CE-412C-BD82-139A9D9A424E}" type="presParOf" srcId="{E5A9316E-6842-4DE6-BF00-86692C59BCF3}" destId="{63DBC330-282F-4813-A20E-06DFAD34CBC5}" srcOrd="3" destOrd="0" presId="urn:microsoft.com/office/officeart/2005/8/layout/vList2"/>
    <dgm:cxn modelId="{F9DD4057-21FB-43EF-B11D-7E85D6952A2D}" type="presParOf" srcId="{E5A9316E-6842-4DE6-BF00-86692C59BCF3}" destId="{6BFE9AEC-5494-435F-A4BE-B5C8E066A115}" srcOrd="4" destOrd="0" presId="urn:microsoft.com/office/officeart/2005/8/layout/vList2"/>
    <dgm:cxn modelId="{7DF7F7FC-04E5-45E8-9479-48453F9A7919}" type="presParOf" srcId="{E5A9316E-6842-4DE6-BF00-86692C59BCF3}" destId="{22F52525-585F-4C2F-BE52-CAC50B4885A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6659171-0104-408F-88A2-26620DFCC3F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361B76B2-9DAA-4AE2-A64E-86CEA8762FC0}">
      <dgm:prSet phldrT="[Текст]" custT="1"/>
      <dgm:spPr>
        <a:solidFill>
          <a:srgbClr val="FFC000"/>
        </a:solidFill>
      </dgm:spPr>
      <dgm:t>
        <a:bodyPr/>
        <a:lstStyle/>
        <a:p>
          <a:pPr algn="just"/>
          <a:r>
            <a:rPr lang="ru-RU" sz="1200" b="1" dirty="0">
              <a:latin typeface="Arial" panose="020B0604020202020204" pitchFamily="34" charset="0"/>
              <a:cs typeface="Arial" panose="020B0604020202020204" pitchFamily="34" charset="0"/>
            </a:rPr>
            <a:t>Стратегические барьеры </a:t>
          </a:r>
        </a:p>
      </dgm:t>
    </dgm:pt>
    <dgm:pt modelId="{1DC30027-D1E6-4A3B-9159-2252540EFA80}" type="parTrans" cxnId="{0998C17F-AEFB-435E-8D7F-2661393B4AC3}">
      <dgm:prSet/>
      <dgm:spPr/>
      <dgm:t>
        <a:bodyPr/>
        <a:lstStyle/>
        <a:p>
          <a:endParaRPr lang="ru-RU" sz="1200">
            <a:latin typeface="Arial" panose="020B0604020202020204" pitchFamily="34" charset="0"/>
            <a:cs typeface="Arial" panose="020B0604020202020204" pitchFamily="34" charset="0"/>
          </a:endParaRPr>
        </a:p>
      </dgm:t>
    </dgm:pt>
    <dgm:pt modelId="{5564B9B6-9AA2-424C-B31D-45488BA9AB5A}" type="sibTrans" cxnId="{0998C17F-AEFB-435E-8D7F-2661393B4AC3}">
      <dgm:prSet/>
      <dgm:spPr/>
      <dgm:t>
        <a:bodyPr/>
        <a:lstStyle/>
        <a:p>
          <a:endParaRPr lang="ru-RU" sz="1200">
            <a:latin typeface="Arial" panose="020B0604020202020204" pitchFamily="34" charset="0"/>
            <a:cs typeface="Arial" panose="020B0604020202020204" pitchFamily="34" charset="0"/>
          </a:endParaRPr>
        </a:p>
      </dgm:t>
    </dgm:pt>
    <dgm:pt modelId="{54F663E6-52F7-466E-AC0A-E8E9798A1E42}">
      <dgm:prSet phldrT="[Текст]" custT="1"/>
      <dgm:spPr/>
      <dgm:t>
        <a:bodyPr/>
        <a:lstStyle/>
        <a:p>
          <a:pPr algn="just"/>
          <a:r>
            <a:rPr lang="ru-RU" sz="1200" dirty="0">
              <a:latin typeface="Arial" panose="020B0604020202020204" pitchFamily="34" charset="0"/>
              <a:cs typeface="Arial" panose="020B0604020202020204" pitchFamily="34" charset="0"/>
            </a:rPr>
            <a:t>неконкурентоспособность органических удобрений в сравнении с концентрированными минеральными </a:t>
          </a:r>
          <a:r>
            <a:rPr lang="ru-RU" sz="1200" dirty="0" smtClean="0">
              <a:latin typeface="Arial" panose="020B0604020202020204" pitchFamily="34" charset="0"/>
              <a:cs typeface="Arial" panose="020B0604020202020204" pitchFamily="34" charset="0"/>
            </a:rPr>
            <a:t>удобрения</a:t>
          </a:r>
          <a:endParaRPr lang="ru-RU" sz="1200" dirty="0">
            <a:latin typeface="Arial" panose="020B0604020202020204" pitchFamily="34" charset="0"/>
            <a:cs typeface="Arial" panose="020B0604020202020204" pitchFamily="34" charset="0"/>
          </a:endParaRPr>
        </a:p>
      </dgm:t>
    </dgm:pt>
    <dgm:pt modelId="{F5371D96-7B57-4AE6-A389-BD511FDEB948}" type="parTrans" cxnId="{A1F2DB3B-F032-4EED-8449-CAFA928CB793}">
      <dgm:prSet/>
      <dgm:spPr/>
      <dgm:t>
        <a:bodyPr/>
        <a:lstStyle/>
        <a:p>
          <a:endParaRPr lang="ru-RU" sz="1200">
            <a:latin typeface="Arial" panose="020B0604020202020204" pitchFamily="34" charset="0"/>
            <a:cs typeface="Arial" panose="020B0604020202020204" pitchFamily="34" charset="0"/>
          </a:endParaRPr>
        </a:p>
      </dgm:t>
    </dgm:pt>
    <dgm:pt modelId="{00C9822B-D674-43D8-BE4C-68F8B7FFFEB3}" type="sibTrans" cxnId="{A1F2DB3B-F032-4EED-8449-CAFA928CB793}">
      <dgm:prSet/>
      <dgm:spPr/>
      <dgm:t>
        <a:bodyPr/>
        <a:lstStyle/>
        <a:p>
          <a:endParaRPr lang="ru-RU" sz="1200">
            <a:latin typeface="Arial" panose="020B0604020202020204" pitchFamily="34" charset="0"/>
            <a:cs typeface="Arial" panose="020B0604020202020204" pitchFamily="34" charset="0"/>
          </a:endParaRPr>
        </a:p>
      </dgm:t>
    </dgm:pt>
    <dgm:pt modelId="{FE6BB7D2-4A29-4C6B-ACB3-D7F7A5270C99}">
      <dgm:prSet phldrT="[Текст]" custT="1"/>
      <dgm:spPr>
        <a:solidFill>
          <a:srgbClr val="FFC000"/>
        </a:solidFill>
      </dgm:spPr>
      <dgm:t>
        <a:bodyPr/>
        <a:lstStyle/>
        <a:p>
          <a:pPr algn="just"/>
          <a:r>
            <a:rPr lang="ru-RU" sz="1200" b="1" dirty="0">
              <a:latin typeface="Arial" panose="020B0604020202020204" pitchFamily="34" charset="0"/>
              <a:cs typeface="Arial" panose="020B0604020202020204" pitchFamily="34" charset="0"/>
            </a:rPr>
            <a:t>Нестратегические барьеры </a:t>
          </a:r>
        </a:p>
      </dgm:t>
    </dgm:pt>
    <dgm:pt modelId="{3375218B-7792-4DD8-B370-AC37A0D636FF}" type="parTrans" cxnId="{8810348B-CDFE-4FAC-8021-D30DF97A46B6}">
      <dgm:prSet/>
      <dgm:spPr/>
      <dgm:t>
        <a:bodyPr/>
        <a:lstStyle/>
        <a:p>
          <a:endParaRPr lang="ru-RU" sz="1200">
            <a:latin typeface="Arial" panose="020B0604020202020204" pitchFamily="34" charset="0"/>
            <a:cs typeface="Arial" panose="020B0604020202020204" pitchFamily="34" charset="0"/>
          </a:endParaRPr>
        </a:p>
      </dgm:t>
    </dgm:pt>
    <dgm:pt modelId="{FD6FB708-94A6-45BF-B34A-2FB1FF369EB6}" type="sibTrans" cxnId="{8810348B-CDFE-4FAC-8021-D30DF97A46B6}">
      <dgm:prSet/>
      <dgm:spPr/>
      <dgm:t>
        <a:bodyPr/>
        <a:lstStyle/>
        <a:p>
          <a:endParaRPr lang="ru-RU" sz="1200">
            <a:latin typeface="Arial" panose="020B0604020202020204" pitchFamily="34" charset="0"/>
            <a:cs typeface="Arial" panose="020B0604020202020204" pitchFamily="34" charset="0"/>
          </a:endParaRPr>
        </a:p>
      </dgm:t>
    </dgm:pt>
    <dgm:pt modelId="{3705715F-88F1-491F-8D14-688BAD543EF9}">
      <dgm:prSet phldrT="[Текст]" custT="1"/>
      <dgm:spPr/>
      <dgm:t>
        <a:bodyPr/>
        <a:lstStyle/>
        <a:p>
          <a:pPr algn="just"/>
          <a:r>
            <a:rPr lang="ru-RU" sz="1200" dirty="0">
              <a:latin typeface="Arial" panose="020B0604020202020204" pitchFamily="34" charset="0"/>
              <a:cs typeface="Arial" panose="020B0604020202020204" pitchFamily="34" charset="0"/>
            </a:rPr>
            <a:t>емкость рынка (ограниченность спроса), в том числе определяемая уровнем использования органических и минеральных удобрений </a:t>
          </a:r>
          <a:r>
            <a:rPr lang="ru-RU" sz="1200" dirty="0" smtClean="0">
              <a:latin typeface="Arial" panose="020B0604020202020204" pitchFamily="34" charset="0"/>
              <a:cs typeface="Arial" panose="020B0604020202020204" pitchFamily="34" charset="0"/>
            </a:rPr>
            <a:t>с/х производителями;</a:t>
          </a:r>
          <a:endParaRPr lang="ru-RU" sz="1200" dirty="0">
            <a:latin typeface="Arial" panose="020B0604020202020204" pitchFamily="34" charset="0"/>
            <a:cs typeface="Arial" panose="020B0604020202020204" pitchFamily="34" charset="0"/>
          </a:endParaRPr>
        </a:p>
      </dgm:t>
    </dgm:pt>
    <dgm:pt modelId="{8E6F569F-77A4-418B-A52F-5560C2F20975}" type="parTrans" cxnId="{3CEAA45C-2073-433E-A0A4-694DA8A9FECC}">
      <dgm:prSet/>
      <dgm:spPr/>
      <dgm:t>
        <a:bodyPr/>
        <a:lstStyle/>
        <a:p>
          <a:endParaRPr lang="ru-RU" sz="1200">
            <a:latin typeface="Arial" panose="020B0604020202020204" pitchFamily="34" charset="0"/>
            <a:cs typeface="Arial" panose="020B0604020202020204" pitchFamily="34" charset="0"/>
          </a:endParaRPr>
        </a:p>
      </dgm:t>
    </dgm:pt>
    <dgm:pt modelId="{C3295AF2-1C3A-4E03-9678-AF407D73D8A1}" type="sibTrans" cxnId="{3CEAA45C-2073-433E-A0A4-694DA8A9FECC}">
      <dgm:prSet/>
      <dgm:spPr/>
      <dgm:t>
        <a:bodyPr/>
        <a:lstStyle/>
        <a:p>
          <a:endParaRPr lang="ru-RU" sz="1200">
            <a:latin typeface="Arial" panose="020B0604020202020204" pitchFamily="34" charset="0"/>
            <a:cs typeface="Arial" panose="020B0604020202020204" pitchFamily="34" charset="0"/>
          </a:endParaRPr>
        </a:p>
      </dgm:t>
    </dgm:pt>
    <dgm:pt modelId="{AC9E8E64-A0AD-493A-8B80-777D67462EA5}">
      <dgm:prSet custT="1"/>
      <dgm:spPr/>
      <dgm:t>
        <a:bodyPr/>
        <a:lstStyle/>
        <a:p>
          <a:pPr algn="just"/>
          <a:r>
            <a:rPr lang="ru-RU" sz="1200" dirty="0">
              <a:latin typeface="Arial" panose="020B0604020202020204" pitchFamily="34" charset="0"/>
              <a:cs typeface="Arial" panose="020B0604020202020204" pitchFamily="34" charset="0"/>
            </a:rPr>
            <a:t>привязка потребителей к стабильному </a:t>
          </a:r>
          <a:r>
            <a:rPr lang="ru-RU" sz="1200" dirty="0" smtClean="0">
              <a:latin typeface="Arial" panose="020B0604020202020204" pitchFamily="34" charset="0"/>
              <a:cs typeface="Arial" panose="020B0604020202020204" pitchFamily="34" charset="0"/>
            </a:rPr>
            <a:t>поставщику</a:t>
          </a:r>
          <a:endParaRPr lang="ru-RU" sz="1200" dirty="0">
            <a:latin typeface="Arial" panose="020B0604020202020204" pitchFamily="34" charset="0"/>
            <a:cs typeface="Arial" panose="020B0604020202020204" pitchFamily="34" charset="0"/>
          </a:endParaRPr>
        </a:p>
      </dgm:t>
    </dgm:pt>
    <dgm:pt modelId="{A1336B66-82A0-43AF-A4E4-14C22F70DCC6}" type="parTrans" cxnId="{73D63AD7-E455-4B61-955E-B20A1372E371}">
      <dgm:prSet/>
      <dgm:spPr/>
      <dgm:t>
        <a:bodyPr/>
        <a:lstStyle/>
        <a:p>
          <a:endParaRPr lang="ru-RU" sz="1200">
            <a:latin typeface="Arial" panose="020B0604020202020204" pitchFamily="34" charset="0"/>
            <a:cs typeface="Arial" panose="020B0604020202020204" pitchFamily="34" charset="0"/>
          </a:endParaRPr>
        </a:p>
      </dgm:t>
    </dgm:pt>
    <dgm:pt modelId="{9ADC1FEA-CA71-4E38-BFCE-E834DE50EEF3}" type="sibTrans" cxnId="{73D63AD7-E455-4B61-955E-B20A1372E371}">
      <dgm:prSet/>
      <dgm:spPr/>
      <dgm:t>
        <a:bodyPr/>
        <a:lstStyle/>
        <a:p>
          <a:endParaRPr lang="ru-RU" sz="1200">
            <a:latin typeface="Arial" panose="020B0604020202020204" pitchFamily="34" charset="0"/>
            <a:cs typeface="Arial" panose="020B0604020202020204" pitchFamily="34" charset="0"/>
          </a:endParaRPr>
        </a:p>
      </dgm:t>
    </dgm:pt>
    <dgm:pt modelId="{54E3DDA3-E8B1-41F8-AF09-6E58091B5EF4}">
      <dgm:prSet custT="1"/>
      <dgm:spPr/>
      <dgm:t>
        <a:bodyPr/>
        <a:lstStyle/>
        <a:p>
          <a:pPr algn="just"/>
          <a:r>
            <a:rPr lang="ru-RU" sz="1200">
              <a:latin typeface="Arial" panose="020B0604020202020204" pitchFamily="34" charset="0"/>
              <a:cs typeface="Arial" panose="020B0604020202020204" pitchFamily="34" charset="0"/>
            </a:rPr>
            <a:t>отсутствие дотаций на органические удобрения при их наличии на минеральные;</a:t>
          </a:r>
        </a:p>
      </dgm:t>
    </dgm:pt>
    <dgm:pt modelId="{AB7E47F6-DF9A-48EF-80FB-495BF13E954D}" type="parTrans" cxnId="{7C20D79C-650C-40FC-AE2E-BD630EFD37FF}">
      <dgm:prSet/>
      <dgm:spPr/>
      <dgm:t>
        <a:bodyPr/>
        <a:lstStyle/>
        <a:p>
          <a:endParaRPr lang="ru-RU" sz="1200">
            <a:latin typeface="Arial" panose="020B0604020202020204" pitchFamily="34" charset="0"/>
            <a:cs typeface="Arial" panose="020B0604020202020204" pitchFamily="34" charset="0"/>
          </a:endParaRPr>
        </a:p>
      </dgm:t>
    </dgm:pt>
    <dgm:pt modelId="{45B94BDF-6D06-4F32-A0D4-F6B69D38E812}" type="sibTrans" cxnId="{7C20D79C-650C-40FC-AE2E-BD630EFD37FF}">
      <dgm:prSet/>
      <dgm:spPr/>
      <dgm:t>
        <a:bodyPr/>
        <a:lstStyle/>
        <a:p>
          <a:endParaRPr lang="ru-RU" sz="1200">
            <a:latin typeface="Arial" panose="020B0604020202020204" pitchFamily="34" charset="0"/>
            <a:cs typeface="Arial" panose="020B0604020202020204" pitchFamily="34" charset="0"/>
          </a:endParaRPr>
        </a:p>
      </dgm:t>
    </dgm:pt>
    <dgm:pt modelId="{60D8DC88-D686-40C2-B4E1-DE466DC76AF7}">
      <dgm:prSet custT="1"/>
      <dgm:spPr/>
      <dgm:t>
        <a:bodyPr/>
        <a:lstStyle/>
        <a:p>
          <a:pPr algn="just"/>
          <a:r>
            <a:rPr lang="ru-RU" sz="1200" dirty="0">
              <a:latin typeface="Arial" panose="020B0604020202020204" pitchFamily="34" charset="0"/>
              <a:cs typeface="Arial" panose="020B0604020202020204" pitchFamily="34" charset="0"/>
            </a:rPr>
            <a:t>высокие транспортные издержки на перемещение больших объемов органических удобрений при меньшей питательной ценности на единицу </a:t>
          </a:r>
          <a:r>
            <a:rPr lang="ru-RU" sz="1200" dirty="0" smtClean="0">
              <a:latin typeface="Arial" panose="020B0604020202020204" pitchFamily="34" charset="0"/>
              <a:cs typeface="Arial" panose="020B0604020202020204" pitchFamily="34" charset="0"/>
            </a:rPr>
            <a:t>веса; </a:t>
          </a:r>
          <a:endParaRPr lang="ru-RU" sz="1200" dirty="0">
            <a:latin typeface="Arial" panose="020B0604020202020204" pitchFamily="34" charset="0"/>
            <a:cs typeface="Arial" panose="020B0604020202020204" pitchFamily="34" charset="0"/>
          </a:endParaRPr>
        </a:p>
      </dgm:t>
    </dgm:pt>
    <dgm:pt modelId="{5F6FCA28-6322-4FB0-962A-33084E9BE5A6}" type="parTrans" cxnId="{7D27420F-5257-4223-BBE6-02D62D810790}">
      <dgm:prSet/>
      <dgm:spPr/>
      <dgm:t>
        <a:bodyPr/>
        <a:lstStyle/>
        <a:p>
          <a:endParaRPr lang="ru-RU" sz="1200">
            <a:latin typeface="Arial" panose="020B0604020202020204" pitchFamily="34" charset="0"/>
            <a:cs typeface="Arial" panose="020B0604020202020204" pitchFamily="34" charset="0"/>
          </a:endParaRPr>
        </a:p>
      </dgm:t>
    </dgm:pt>
    <dgm:pt modelId="{2E79C9A0-1998-441E-8909-1C8F28B28E67}" type="sibTrans" cxnId="{7D27420F-5257-4223-BBE6-02D62D810790}">
      <dgm:prSet/>
      <dgm:spPr/>
      <dgm:t>
        <a:bodyPr/>
        <a:lstStyle/>
        <a:p>
          <a:endParaRPr lang="ru-RU" sz="1200">
            <a:latin typeface="Arial" panose="020B0604020202020204" pitchFamily="34" charset="0"/>
            <a:cs typeface="Arial" panose="020B0604020202020204" pitchFamily="34" charset="0"/>
          </a:endParaRPr>
        </a:p>
      </dgm:t>
    </dgm:pt>
    <dgm:pt modelId="{F0010A69-ECDD-447A-ADA2-569DD555311D}">
      <dgm:prSet custT="1"/>
      <dgm:spPr/>
      <dgm:t>
        <a:bodyPr/>
        <a:lstStyle/>
        <a:p>
          <a:pPr algn="just"/>
          <a:r>
            <a:rPr lang="ru-RU" sz="1200" dirty="0">
              <a:latin typeface="Arial" panose="020B0604020202020204" pitchFamily="34" charset="0"/>
              <a:cs typeface="Arial" panose="020B0604020202020204" pitchFamily="34" charset="0"/>
            </a:rPr>
            <a:t>высокий объем капительных затрат необходимых для внедрения </a:t>
          </a:r>
          <a:r>
            <a:rPr lang="ru-RU" sz="1200" dirty="0" smtClean="0">
              <a:latin typeface="Arial" panose="020B0604020202020204" pitchFamily="34" charset="0"/>
              <a:cs typeface="Arial" panose="020B0604020202020204" pitchFamily="34" charset="0"/>
            </a:rPr>
            <a:t>технологии;</a:t>
          </a:r>
          <a:endParaRPr lang="ru-RU" sz="1200" dirty="0">
            <a:latin typeface="Arial" panose="020B0604020202020204" pitchFamily="34" charset="0"/>
            <a:cs typeface="Arial" panose="020B0604020202020204" pitchFamily="34" charset="0"/>
          </a:endParaRPr>
        </a:p>
      </dgm:t>
    </dgm:pt>
    <dgm:pt modelId="{49CE5E77-3852-4C60-AB24-F89D3FFEDBF8}" type="parTrans" cxnId="{624E00D0-A135-4524-BAA9-155C7CC0B4F8}">
      <dgm:prSet/>
      <dgm:spPr/>
      <dgm:t>
        <a:bodyPr/>
        <a:lstStyle/>
        <a:p>
          <a:endParaRPr lang="ru-RU" sz="1200">
            <a:latin typeface="Arial" panose="020B0604020202020204" pitchFamily="34" charset="0"/>
            <a:cs typeface="Arial" panose="020B0604020202020204" pitchFamily="34" charset="0"/>
          </a:endParaRPr>
        </a:p>
      </dgm:t>
    </dgm:pt>
    <dgm:pt modelId="{5FADC816-637C-42AB-9CA0-7BEBDA51A8C8}" type="sibTrans" cxnId="{624E00D0-A135-4524-BAA9-155C7CC0B4F8}">
      <dgm:prSet/>
      <dgm:spPr/>
      <dgm:t>
        <a:bodyPr/>
        <a:lstStyle/>
        <a:p>
          <a:endParaRPr lang="ru-RU" sz="1200">
            <a:latin typeface="Arial" panose="020B0604020202020204" pitchFamily="34" charset="0"/>
            <a:cs typeface="Arial" panose="020B0604020202020204" pitchFamily="34" charset="0"/>
          </a:endParaRPr>
        </a:p>
      </dgm:t>
    </dgm:pt>
    <dgm:pt modelId="{0C857EA7-C6E9-4FBD-892F-13900FAC93BB}">
      <dgm:prSet custT="1"/>
      <dgm:spPr/>
      <dgm:t>
        <a:bodyPr/>
        <a:lstStyle/>
        <a:p>
          <a:pPr algn="just"/>
          <a:r>
            <a:rPr lang="ru-RU" sz="1200" dirty="0">
              <a:latin typeface="Arial" panose="020B0604020202020204" pitchFamily="34" charset="0"/>
              <a:cs typeface="Arial" panose="020B0604020202020204" pitchFamily="34" charset="0"/>
            </a:rPr>
            <a:t>требования экологического и природоохранного характера к качеству органических </a:t>
          </a:r>
          <a:r>
            <a:rPr lang="ru-RU" sz="1200" dirty="0" smtClean="0">
              <a:latin typeface="Arial" panose="020B0604020202020204" pitchFamily="34" charset="0"/>
              <a:cs typeface="Arial" panose="020B0604020202020204" pitchFamily="34" charset="0"/>
            </a:rPr>
            <a:t>удобрений;</a:t>
          </a:r>
          <a:endParaRPr lang="ru-RU" sz="1200" dirty="0">
            <a:latin typeface="Arial" panose="020B0604020202020204" pitchFamily="34" charset="0"/>
            <a:cs typeface="Arial" panose="020B0604020202020204" pitchFamily="34" charset="0"/>
          </a:endParaRPr>
        </a:p>
      </dgm:t>
    </dgm:pt>
    <dgm:pt modelId="{95E47E05-24EE-46C1-B1C4-55AC8B5F230A}" type="parTrans" cxnId="{C95135E0-F7D6-4AFD-8551-E5B04FA872F1}">
      <dgm:prSet/>
      <dgm:spPr/>
      <dgm:t>
        <a:bodyPr/>
        <a:lstStyle/>
        <a:p>
          <a:endParaRPr lang="ru-RU" sz="1200">
            <a:latin typeface="Arial" panose="020B0604020202020204" pitchFamily="34" charset="0"/>
            <a:cs typeface="Arial" panose="020B0604020202020204" pitchFamily="34" charset="0"/>
          </a:endParaRPr>
        </a:p>
      </dgm:t>
    </dgm:pt>
    <dgm:pt modelId="{B41C9718-71BC-4F66-B0BB-B4C7AE365EBC}" type="sibTrans" cxnId="{C95135E0-F7D6-4AFD-8551-E5B04FA872F1}">
      <dgm:prSet/>
      <dgm:spPr/>
      <dgm:t>
        <a:bodyPr/>
        <a:lstStyle/>
        <a:p>
          <a:endParaRPr lang="ru-RU" sz="1200">
            <a:latin typeface="Arial" panose="020B0604020202020204" pitchFamily="34" charset="0"/>
            <a:cs typeface="Arial" panose="020B0604020202020204" pitchFamily="34" charset="0"/>
          </a:endParaRPr>
        </a:p>
      </dgm:t>
    </dgm:pt>
    <dgm:pt modelId="{0C22BD09-3719-449E-87E2-50BC58575937}">
      <dgm:prSet custT="1"/>
      <dgm:spPr/>
      <dgm:t>
        <a:bodyPr/>
        <a:lstStyle/>
        <a:p>
          <a:pPr algn="just"/>
          <a:r>
            <a:rPr lang="ru-RU" sz="1200" dirty="0">
              <a:latin typeface="Arial" panose="020B0604020202020204" pitchFamily="34" charset="0"/>
              <a:cs typeface="Arial" panose="020B0604020202020204" pitchFamily="34" charset="0"/>
            </a:rPr>
            <a:t>качество товара и репутация производителя удобрений и используемого </a:t>
          </a:r>
          <a:r>
            <a:rPr lang="ru-RU" sz="1200" dirty="0" smtClean="0">
              <a:latin typeface="Arial" panose="020B0604020202020204" pitchFamily="34" charset="0"/>
              <a:cs typeface="Arial" panose="020B0604020202020204" pitchFamily="34" charset="0"/>
            </a:rPr>
            <a:t>сырья;</a:t>
          </a:r>
          <a:endParaRPr lang="ru-RU" sz="1200" dirty="0">
            <a:latin typeface="Arial" panose="020B0604020202020204" pitchFamily="34" charset="0"/>
            <a:cs typeface="Arial" panose="020B0604020202020204" pitchFamily="34" charset="0"/>
          </a:endParaRPr>
        </a:p>
      </dgm:t>
    </dgm:pt>
    <dgm:pt modelId="{BB1FF902-E0AF-4815-9A92-3F761EBC097F}" type="parTrans" cxnId="{6804FB7E-B5E1-42DD-B6D3-943EA4645810}">
      <dgm:prSet/>
      <dgm:spPr/>
      <dgm:t>
        <a:bodyPr/>
        <a:lstStyle/>
        <a:p>
          <a:endParaRPr lang="ru-RU" sz="1200">
            <a:latin typeface="Arial" panose="020B0604020202020204" pitchFamily="34" charset="0"/>
            <a:cs typeface="Arial" panose="020B0604020202020204" pitchFamily="34" charset="0"/>
          </a:endParaRPr>
        </a:p>
      </dgm:t>
    </dgm:pt>
    <dgm:pt modelId="{1E1C7ED5-33AF-44CB-96C5-3822EC446E4F}" type="sibTrans" cxnId="{6804FB7E-B5E1-42DD-B6D3-943EA4645810}">
      <dgm:prSet/>
      <dgm:spPr/>
      <dgm:t>
        <a:bodyPr/>
        <a:lstStyle/>
        <a:p>
          <a:endParaRPr lang="ru-RU" sz="1200">
            <a:latin typeface="Arial" panose="020B0604020202020204" pitchFamily="34" charset="0"/>
            <a:cs typeface="Arial" panose="020B0604020202020204" pitchFamily="34" charset="0"/>
          </a:endParaRPr>
        </a:p>
      </dgm:t>
    </dgm:pt>
    <dgm:pt modelId="{40BB320A-2189-4A8C-9889-8061AD2DE30E}">
      <dgm:prSet custT="1"/>
      <dgm:spPr/>
      <dgm:t>
        <a:bodyPr/>
        <a:lstStyle/>
        <a:p>
          <a:pPr algn="just"/>
          <a:r>
            <a:rPr lang="ru-RU" sz="1200" dirty="0">
              <a:latin typeface="Arial" panose="020B0604020202020204" pitchFamily="34" charset="0"/>
              <a:cs typeface="Arial" panose="020B0604020202020204" pitchFamily="34" charset="0"/>
            </a:rPr>
            <a:t>инфраструктура рынка и наличие </a:t>
          </a:r>
          <a:r>
            <a:rPr lang="ru-RU" sz="1200" dirty="0" smtClean="0">
              <a:latin typeface="Arial" panose="020B0604020202020204" pitchFamily="34" charset="0"/>
              <a:cs typeface="Arial" panose="020B0604020202020204" pitchFamily="34" charset="0"/>
            </a:rPr>
            <a:t>потребителей</a:t>
          </a:r>
          <a:r>
            <a:rPr lang="ru-RU" sz="1200" dirty="0">
              <a:latin typeface="Arial" panose="020B0604020202020204" pitchFamily="34" charset="0"/>
              <a:cs typeface="Arial" panose="020B0604020202020204" pitchFamily="34" charset="0"/>
            </a:rPr>
            <a:t>;</a:t>
          </a:r>
        </a:p>
      </dgm:t>
    </dgm:pt>
    <dgm:pt modelId="{49E3E614-E28A-4A17-B666-7EBB3A8F4A94}" type="parTrans" cxnId="{38159C2A-0D30-4927-AEF1-D727B2BFBED9}">
      <dgm:prSet/>
      <dgm:spPr/>
      <dgm:t>
        <a:bodyPr/>
        <a:lstStyle/>
        <a:p>
          <a:endParaRPr lang="ru-RU" sz="1200">
            <a:latin typeface="Arial" panose="020B0604020202020204" pitchFamily="34" charset="0"/>
            <a:cs typeface="Arial" panose="020B0604020202020204" pitchFamily="34" charset="0"/>
          </a:endParaRPr>
        </a:p>
      </dgm:t>
    </dgm:pt>
    <dgm:pt modelId="{5CDAF245-D590-496B-B8EE-2B0468BBC28D}" type="sibTrans" cxnId="{38159C2A-0D30-4927-AEF1-D727B2BFBED9}">
      <dgm:prSet/>
      <dgm:spPr/>
      <dgm:t>
        <a:bodyPr/>
        <a:lstStyle/>
        <a:p>
          <a:endParaRPr lang="ru-RU" sz="1200">
            <a:latin typeface="Arial" panose="020B0604020202020204" pitchFamily="34" charset="0"/>
            <a:cs typeface="Arial" panose="020B0604020202020204" pitchFamily="34" charset="0"/>
          </a:endParaRPr>
        </a:p>
      </dgm:t>
    </dgm:pt>
    <dgm:pt modelId="{3E008BBC-D12B-4BF5-B311-44F16E269F21}">
      <dgm:prSet custT="1"/>
      <dgm:spPr/>
      <dgm:t>
        <a:bodyPr/>
        <a:lstStyle/>
        <a:p>
          <a:pPr algn="just"/>
          <a:r>
            <a:rPr lang="ru-RU" sz="1200" dirty="0">
              <a:latin typeface="Arial" panose="020B0604020202020204" pitchFamily="34" charset="0"/>
              <a:cs typeface="Arial" panose="020B0604020202020204" pitchFamily="34" charset="0"/>
            </a:rPr>
            <a:t>сезонность в формировании потребности в продукции (весна-лето-осень).</a:t>
          </a:r>
        </a:p>
      </dgm:t>
    </dgm:pt>
    <dgm:pt modelId="{55A18A72-F86E-41E9-B9B3-C437758A018D}" type="parTrans" cxnId="{9D92E96F-6132-41EC-974C-77BB07ED23E7}">
      <dgm:prSet/>
      <dgm:spPr/>
      <dgm:t>
        <a:bodyPr/>
        <a:lstStyle/>
        <a:p>
          <a:endParaRPr lang="ru-RU" sz="1200">
            <a:latin typeface="Arial" panose="020B0604020202020204" pitchFamily="34" charset="0"/>
            <a:cs typeface="Arial" panose="020B0604020202020204" pitchFamily="34" charset="0"/>
          </a:endParaRPr>
        </a:p>
      </dgm:t>
    </dgm:pt>
    <dgm:pt modelId="{A0B56927-B2C9-4062-8929-60195C5B0DAC}" type="sibTrans" cxnId="{9D92E96F-6132-41EC-974C-77BB07ED23E7}">
      <dgm:prSet/>
      <dgm:spPr/>
      <dgm:t>
        <a:bodyPr/>
        <a:lstStyle/>
        <a:p>
          <a:endParaRPr lang="ru-RU" sz="1200">
            <a:latin typeface="Arial" panose="020B0604020202020204" pitchFamily="34" charset="0"/>
            <a:cs typeface="Arial" panose="020B0604020202020204" pitchFamily="34" charset="0"/>
          </a:endParaRPr>
        </a:p>
      </dgm:t>
    </dgm:pt>
    <dgm:pt modelId="{FED19F32-2D21-40BD-9EA5-F9FCB2E94E2B}">
      <dgm:prSet phldrT="[Текст]" custT="1"/>
      <dgm:spPr/>
      <dgm:t>
        <a:bodyPr/>
        <a:lstStyle/>
        <a:p>
          <a:pPr algn="just"/>
          <a:r>
            <a:rPr lang="ru-RU" sz="1200" dirty="0" smtClean="0">
              <a:latin typeface="Arial" panose="020B0604020202020204" pitchFamily="34" charset="0"/>
              <a:cs typeface="Arial" panose="020B0604020202020204" pitchFamily="34" charset="0"/>
            </a:rPr>
            <a:t>возможность производителей, имеющих собственное сырье и удачное территориальное расположение более гибко подходить к ценообразованию</a:t>
          </a:r>
          <a:endParaRPr lang="ru-RU" sz="1200" dirty="0">
            <a:latin typeface="Arial" panose="020B0604020202020204" pitchFamily="34" charset="0"/>
            <a:cs typeface="Arial" panose="020B0604020202020204" pitchFamily="34" charset="0"/>
          </a:endParaRPr>
        </a:p>
      </dgm:t>
    </dgm:pt>
    <dgm:pt modelId="{2692D535-B402-4BAC-84CF-92240290CDF9}" type="parTrans" cxnId="{D584FA8A-2CB0-435B-A43D-2146D6480638}">
      <dgm:prSet/>
      <dgm:spPr/>
      <dgm:t>
        <a:bodyPr/>
        <a:lstStyle/>
        <a:p>
          <a:endParaRPr lang="ru-RU" sz="1200">
            <a:latin typeface="Arial" panose="020B0604020202020204" pitchFamily="34" charset="0"/>
            <a:cs typeface="Arial" panose="020B0604020202020204" pitchFamily="34" charset="0"/>
          </a:endParaRPr>
        </a:p>
      </dgm:t>
    </dgm:pt>
    <dgm:pt modelId="{EE4C1318-224F-408B-87B6-31D849D581D7}" type="sibTrans" cxnId="{D584FA8A-2CB0-435B-A43D-2146D6480638}">
      <dgm:prSet/>
      <dgm:spPr/>
      <dgm:t>
        <a:bodyPr/>
        <a:lstStyle/>
        <a:p>
          <a:endParaRPr lang="ru-RU" sz="1200">
            <a:latin typeface="Arial" panose="020B0604020202020204" pitchFamily="34" charset="0"/>
            <a:cs typeface="Arial" panose="020B0604020202020204" pitchFamily="34" charset="0"/>
          </a:endParaRPr>
        </a:p>
      </dgm:t>
    </dgm:pt>
    <dgm:pt modelId="{F5E444AA-3A5D-4E1A-A008-BD9701E6B7E6}" type="pres">
      <dgm:prSet presAssocID="{E6659171-0104-408F-88A2-26620DFCC3FD}" presName="linear" presStyleCnt="0">
        <dgm:presLayoutVars>
          <dgm:animLvl val="lvl"/>
          <dgm:resizeHandles val="exact"/>
        </dgm:presLayoutVars>
      </dgm:prSet>
      <dgm:spPr/>
      <dgm:t>
        <a:bodyPr/>
        <a:lstStyle/>
        <a:p>
          <a:endParaRPr lang="ru-RU"/>
        </a:p>
      </dgm:t>
    </dgm:pt>
    <dgm:pt modelId="{6B5A6648-9F9C-44DE-B555-2E9494E879F4}" type="pres">
      <dgm:prSet presAssocID="{361B76B2-9DAA-4AE2-A64E-86CEA8762FC0}" presName="parentText" presStyleLbl="node1" presStyleIdx="0" presStyleCnt="2" custScaleY="38670" custLinFactNeighborY="-27324">
        <dgm:presLayoutVars>
          <dgm:chMax val="0"/>
          <dgm:bulletEnabled val="1"/>
        </dgm:presLayoutVars>
      </dgm:prSet>
      <dgm:spPr/>
      <dgm:t>
        <a:bodyPr/>
        <a:lstStyle/>
        <a:p>
          <a:endParaRPr lang="ru-RU"/>
        </a:p>
      </dgm:t>
    </dgm:pt>
    <dgm:pt modelId="{50313473-BDEB-4A4E-9F50-D0563ADB6622}" type="pres">
      <dgm:prSet presAssocID="{361B76B2-9DAA-4AE2-A64E-86CEA8762FC0}" presName="childText" presStyleLbl="revTx" presStyleIdx="0" presStyleCnt="2" custScaleY="105907" custLinFactNeighborY="852">
        <dgm:presLayoutVars>
          <dgm:bulletEnabled val="1"/>
        </dgm:presLayoutVars>
      </dgm:prSet>
      <dgm:spPr/>
      <dgm:t>
        <a:bodyPr/>
        <a:lstStyle/>
        <a:p>
          <a:endParaRPr lang="ru-RU"/>
        </a:p>
      </dgm:t>
    </dgm:pt>
    <dgm:pt modelId="{19317FDD-D6DB-4373-B730-799A712AA5CD}" type="pres">
      <dgm:prSet presAssocID="{FE6BB7D2-4A29-4C6B-ACB3-D7F7A5270C99}" presName="parentText" presStyleLbl="node1" presStyleIdx="1" presStyleCnt="2" custScaleY="38670" custLinFactNeighborY="394">
        <dgm:presLayoutVars>
          <dgm:chMax val="0"/>
          <dgm:bulletEnabled val="1"/>
        </dgm:presLayoutVars>
      </dgm:prSet>
      <dgm:spPr/>
      <dgm:t>
        <a:bodyPr/>
        <a:lstStyle/>
        <a:p>
          <a:endParaRPr lang="ru-RU"/>
        </a:p>
      </dgm:t>
    </dgm:pt>
    <dgm:pt modelId="{D08DD2FD-34AB-45EB-8E49-03521005BFEB}" type="pres">
      <dgm:prSet presAssocID="{FE6BB7D2-4A29-4C6B-ACB3-D7F7A5270C99}" presName="childText" presStyleLbl="revTx" presStyleIdx="1" presStyleCnt="2" custScaleY="103880" custLinFactNeighborY="10248">
        <dgm:presLayoutVars>
          <dgm:bulletEnabled val="1"/>
        </dgm:presLayoutVars>
      </dgm:prSet>
      <dgm:spPr/>
      <dgm:t>
        <a:bodyPr/>
        <a:lstStyle/>
        <a:p>
          <a:endParaRPr lang="ru-RU"/>
        </a:p>
      </dgm:t>
    </dgm:pt>
  </dgm:ptLst>
  <dgm:cxnLst>
    <dgm:cxn modelId="{8810348B-CDFE-4FAC-8021-D30DF97A46B6}" srcId="{E6659171-0104-408F-88A2-26620DFCC3FD}" destId="{FE6BB7D2-4A29-4C6B-ACB3-D7F7A5270C99}" srcOrd="1" destOrd="0" parTransId="{3375218B-7792-4DD8-B370-AC37A0D636FF}" sibTransId="{FD6FB708-94A6-45BF-B34A-2FB1FF369EB6}"/>
    <dgm:cxn modelId="{6EBE6394-04D1-4C06-8F31-1A844FAAE973}" type="presOf" srcId="{AC9E8E64-A0AD-493A-8B80-777D67462EA5}" destId="{50313473-BDEB-4A4E-9F50-D0563ADB6622}" srcOrd="0" destOrd="2" presId="urn:microsoft.com/office/officeart/2005/8/layout/vList2"/>
    <dgm:cxn modelId="{3CEAA45C-2073-433E-A0A4-694DA8A9FECC}" srcId="{FE6BB7D2-4A29-4C6B-ACB3-D7F7A5270C99}" destId="{3705715F-88F1-491F-8D14-688BAD543EF9}" srcOrd="0" destOrd="0" parTransId="{8E6F569F-77A4-418B-A52F-5560C2F20975}" sibTransId="{C3295AF2-1C3A-4E03-9678-AF407D73D8A1}"/>
    <dgm:cxn modelId="{9D92E96F-6132-41EC-974C-77BB07ED23E7}" srcId="{FE6BB7D2-4A29-4C6B-ACB3-D7F7A5270C99}" destId="{3E008BBC-D12B-4BF5-B311-44F16E269F21}" srcOrd="7" destOrd="0" parTransId="{55A18A72-F86E-41E9-B9B3-C437758A018D}" sibTransId="{A0B56927-B2C9-4062-8929-60195C5B0DAC}"/>
    <dgm:cxn modelId="{50C43EC9-8EA1-4A23-9917-6DFE49E8A08A}" type="presOf" srcId="{361B76B2-9DAA-4AE2-A64E-86CEA8762FC0}" destId="{6B5A6648-9F9C-44DE-B555-2E9494E879F4}" srcOrd="0" destOrd="0" presId="urn:microsoft.com/office/officeart/2005/8/layout/vList2"/>
    <dgm:cxn modelId="{D584FA8A-2CB0-435B-A43D-2146D6480638}" srcId="{361B76B2-9DAA-4AE2-A64E-86CEA8762FC0}" destId="{FED19F32-2D21-40BD-9EA5-F9FCB2E94E2B}" srcOrd="1" destOrd="0" parTransId="{2692D535-B402-4BAC-84CF-92240290CDF9}" sibTransId="{EE4C1318-224F-408B-87B6-31D849D581D7}"/>
    <dgm:cxn modelId="{38159C2A-0D30-4927-AEF1-D727B2BFBED9}" srcId="{FE6BB7D2-4A29-4C6B-ACB3-D7F7A5270C99}" destId="{40BB320A-2189-4A8C-9889-8061AD2DE30E}" srcOrd="6" destOrd="0" parTransId="{49E3E614-E28A-4A17-B666-7EBB3A8F4A94}" sibTransId="{5CDAF245-D590-496B-B8EE-2B0468BBC28D}"/>
    <dgm:cxn modelId="{6804FB7E-B5E1-42DD-B6D3-943EA4645810}" srcId="{FE6BB7D2-4A29-4C6B-ACB3-D7F7A5270C99}" destId="{0C22BD09-3719-449E-87E2-50BC58575937}" srcOrd="5" destOrd="0" parTransId="{BB1FF902-E0AF-4815-9A92-3F761EBC097F}" sibTransId="{1E1C7ED5-33AF-44CB-96C5-3822EC446E4F}"/>
    <dgm:cxn modelId="{F32C72F5-730D-477C-8339-FECE9979A1EE}" type="presOf" srcId="{0C857EA7-C6E9-4FBD-892F-13900FAC93BB}" destId="{D08DD2FD-34AB-45EB-8E49-03521005BFEB}" srcOrd="0" destOrd="4" presId="urn:microsoft.com/office/officeart/2005/8/layout/vList2"/>
    <dgm:cxn modelId="{1E0C7000-1B97-43E0-9C61-5814D943EB7C}" type="presOf" srcId="{60D8DC88-D686-40C2-B4E1-DE466DC76AF7}" destId="{D08DD2FD-34AB-45EB-8E49-03521005BFEB}" srcOrd="0" destOrd="2" presId="urn:microsoft.com/office/officeart/2005/8/layout/vList2"/>
    <dgm:cxn modelId="{CEE084AC-3CF4-4D63-9CED-DD5CCFDB76FA}" type="presOf" srcId="{3E008BBC-D12B-4BF5-B311-44F16E269F21}" destId="{D08DD2FD-34AB-45EB-8E49-03521005BFEB}" srcOrd="0" destOrd="7" presId="urn:microsoft.com/office/officeart/2005/8/layout/vList2"/>
    <dgm:cxn modelId="{0998C17F-AEFB-435E-8D7F-2661393B4AC3}" srcId="{E6659171-0104-408F-88A2-26620DFCC3FD}" destId="{361B76B2-9DAA-4AE2-A64E-86CEA8762FC0}" srcOrd="0" destOrd="0" parTransId="{1DC30027-D1E6-4A3B-9159-2252540EFA80}" sibTransId="{5564B9B6-9AA2-424C-B31D-45488BA9AB5A}"/>
    <dgm:cxn modelId="{CB39B40C-6123-4A2E-AA9F-7EA665A74E04}" type="presOf" srcId="{54E3DDA3-E8B1-41F8-AF09-6E58091B5EF4}" destId="{D08DD2FD-34AB-45EB-8E49-03521005BFEB}" srcOrd="0" destOrd="1" presId="urn:microsoft.com/office/officeart/2005/8/layout/vList2"/>
    <dgm:cxn modelId="{9E0C1C30-9799-43BB-97C8-D53C16E04538}" type="presOf" srcId="{FE6BB7D2-4A29-4C6B-ACB3-D7F7A5270C99}" destId="{19317FDD-D6DB-4373-B730-799A712AA5CD}" srcOrd="0" destOrd="0" presId="urn:microsoft.com/office/officeart/2005/8/layout/vList2"/>
    <dgm:cxn modelId="{7C20D79C-650C-40FC-AE2E-BD630EFD37FF}" srcId="{FE6BB7D2-4A29-4C6B-ACB3-D7F7A5270C99}" destId="{54E3DDA3-E8B1-41F8-AF09-6E58091B5EF4}" srcOrd="1" destOrd="0" parTransId="{AB7E47F6-DF9A-48EF-80FB-495BF13E954D}" sibTransId="{45B94BDF-6D06-4F32-A0D4-F6B69D38E812}"/>
    <dgm:cxn modelId="{03FB4D3A-DD0A-45DE-BC78-242EEF4AF0C6}" type="presOf" srcId="{40BB320A-2189-4A8C-9889-8061AD2DE30E}" destId="{D08DD2FD-34AB-45EB-8E49-03521005BFEB}" srcOrd="0" destOrd="6" presId="urn:microsoft.com/office/officeart/2005/8/layout/vList2"/>
    <dgm:cxn modelId="{0AF9140A-37E7-4C21-9422-526057A26BBB}" type="presOf" srcId="{3705715F-88F1-491F-8D14-688BAD543EF9}" destId="{D08DD2FD-34AB-45EB-8E49-03521005BFEB}" srcOrd="0" destOrd="0" presId="urn:microsoft.com/office/officeart/2005/8/layout/vList2"/>
    <dgm:cxn modelId="{7D27420F-5257-4223-BBE6-02D62D810790}" srcId="{FE6BB7D2-4A29-4C6B-ACB3-D7F7A5270C99}" destId="{60D8DC88-D686-40C2-B4E1-DE466DC76AF7}" srcOrd="2" destOrd="0" parTransId="{5F6FCA28-6322-4FB0-962A-33084E9BE5A6}" sibTransId="{2E79C9A0-1998-441E-8909-1C8F28B28E67}"/>
    <dgm:cxn modelId="{0A480AE5-A3EA-4141-B374-93E01297C9DA}" type="presOf" srcId="{54F663E6-52F7-466E-AC0A-E8E9798A1E42}" destId="{50313473-BDEB-4A4E-9F50-D0563ADB6622}" srcOrd="0" destOrd="0" presId="urn:microsoft.com/office/officeart/2005/8/layout/vList2"/>
    <dgm:cxn modelId="{7E0F951D-7B1B-4AFF-B38B-96234F956B3E}" type="presOf" srcId="{FED19F32-2D21-40BD-9EA5-F9FCB2E94E2B}" destId="{50313473-BDEB-4A4E-9F50-D0563ADB6622}" srcOrd="0" destOrd="1" presId="urn:microsoft.com/office/officeart/2005/8/layout/vList2"/>
    <dgm:cxn modelId="{CD9A4D86-8C5C-4875-BEBD-FFF11AC3E3B1}" type="presOf" srcId="{E6659171-0104-408F-88A2-26620DFCC3FD}" destId="{F5E444AA-3A5D-4E1A-A008-BD9701E6B7E6}" srcOrd="0" destOrd="0" presId="urn:microsoft.com/office/officeart/2005/8/layout/vList2"/>
    <dgm:cxn modelId="{EA4AFC85-E8A9-431D-9C32-9ED68D3F0D4C}" type="presOf" srcId="{F0010A69-ECDD-447A-ADA2-569DD555311D}" destId="{D08DD2FD-34AB-45EB-8E49-03521005BFEB}" srcOrd="0" destOrd="3" presId="urn:microsoft.com/office/officeart/2005/8/layout/vList2"/>
    <dgm:cxn modelId="{A1F2DB3B-F032-4EED-8449-CAFA928CB793}" srcId="{361B76B2-9DAA-4AE2-A64E-86CEA8762FC0}" destId="{54F663E6-52F7-466E-AC0A-E8E9798A1E42}" srcOrd="0" destOrd="0" parTransId="{F5371D96-7B57-4AE6-A389-BD511FDEB948}" sibTransId="{00C9822B-D674-43D8-BE4C-68F8B7FFFEB3}"/>
    <dgm:cxn modelId="{73D63AD7-E455-4B61-955E-B20A1372E371}" srcId="{361B76B2-9DAA-4AE2-A64E-86CEA8762FC0}" destId="{AC9E8E64-A0AD-493A-8B80-777D67462EA5}" srcOrd="2" destOrd="0" parTransId="{A1336B66-82A0-43AF-A4E4-14C22F70DCC6}" sibTransId="{9ADC1FEA-CA71-4E38-BFCE-E834DE50EEF3}"/>
    <dgm:cxn modelId="{624E00D0-A135-4524-BAA9-155C7CC0B4F8}" srcId="{FE6BB7D2-4A29-4C6B-ACB3-D7F7A5270C99}" destId="{F0010A69-ECDD-447A-ADA2-569DD555311D}" srcOrd="3" destOrd="0" parTransId="{49CE5E77-3852-4C60-AB24-F89D3FFEDBF8}" sibTransId="{5FADC816-637C-42AB-9CA0-7BEBDA51A8C8}"/>
    <dgm:cxn modelId="{C95135E0-F7D6-4AFD-8551-E5B04FA872F1}" srcId="{FE6BB7D2-4A29-4C6B-ACB3-D7F7A5270C99}" destId="{0C857EA7-C6E9-4FBD-892F-13900FAC93BB}" srcOrd="4" destOrd="0" parTransId="{95E47E05-24EE-46C1-B1C4-55AC8B5F230A}" sibTransId="{B41C9718-71BC-4F66-B0BB-B4C7AE365EBC}"/>
    <dgm:cxn modelId="{6F7ADA3A-DBFE-4BE4-BC97-E0B12CC4EF77}" type="presOf" srcId="{0C22BD09-3719-449E-87E2-50BC58575937}" destId="{D08DD2FD-34AB-45EB-8E49-03521005BFEB}" srcOrd="0" destOrd="5" presId="urn:microsoft.com/office/officeart/2005/8/layout/vList2"/>
    <dgm:cxn modelId="{5DAFF370-EAE9-46DD-891C-F5560DDB8D9E}" type="presParOf" srcId="{F5E444AA-3A5D-4E1A-A008-BD9701E6B7E6}" destId="{6B5A6648-9F9C-44DE-B555-2E9494E879F4}" srcOrd="0" destOrd="0" presId="urn:microsoft.com/office/officeart/2005/8/layout/vList2"/>
    <dgm:cxn modelId="{35681FAB-9CDF-4411-8E13-CE6F57B58788}" type="presParOf" srcId="{F5E444AA-3A5D-4E1A-A008-BD9701E6B7E6}" destId="{50313473-BDEB-4A4E-9F50-D0563ADB6622}" srcOrd="1" destOrd="0" presId="urn:microsoft.com/office/officeart/2005/8/layout/vList2"/>
    <dgm:cxn modelId="{ABC8EA86-3919-436A-8373-C7C36020C143}" type="presParOf" srcId="{F5E444AA-3A5D-4E1A-A008-BD9701E6B7E6}" destId="{19317FDD-D6DB-4373-B730-799A712AA5CD}" srcOrd="2" destOrd="0" presId="urn:microsoft.com/office/officeart/2005/8/layout/vList2"/>
    <dgm:cxn modelId="{FB052AB5-B8C1-49EA-8AA2-B83B017D7260}" type="presParOf" srcId="{F5E444AA-3A5D-4E1A-A008-BD9701E6B7E6}" destId="{D08DD2FD-34AB-45EB-8E49-03521005BFEB}"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165CB-51F7-4EB8-9573-377220B2D02A}">
      <dsp:nvSpPr>
        <dsp:cNvPr id="0" name=""/>
        <dsp:cNvSpPr/>
      </dsp:nvSpPr>
      <dsp:spPr>
        <a:xfrm>
          <a:off x="128896" y="273518"/>
          <a:ext cx="4046503" cy="4046503"/>
        </a:xfrm>
        <a:prstGeom prst="circularArrow">
          <a:avLst>
            <a:gd name="adj1" fmla="val 5274"/>
            <a:gd name="adj2" fmla="val 312630"/>
            <a:gd name="adj3" fmla="val 14319293"/>
            <a:gd name="adj4" fmla="val 17073869"/>
            <a:gd name="adj5" fmla="val 547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266A72-0E52-4B71-AFAD-11F395C4EFAE}">
      <dsp:nvSpPr>
        <dsp:cNvPr id="0" name=""/>
        <dsp:cNvSpPr/>
      </dsp:nvSpPr>
      <dsp:spPr>
        <a:xfrm>
          <a:off x="1422855" y="280204"/>
          <a:ext cx="1458585" cy="72929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Содержание и выращивание птицы</a:t>
          </a:r>
          <a:endParaRPr lang="ru-RU" sz="1200" kern="1200" dirty="0">
            <a:latin typeface="Arial" panose="020B0604020202020204" pitchFamily="34" charset="0"/>
            <a:cs typeface="Arial" panose="020B0604020202020204" pitchFamily="34" charset="0"/>
          </a:endParaRPr>
        </a:p>
      </dsp:txBody>
      <dsp:txXfrm>
        <a:off x="1458456" y="315805"/>
        <a:ext cx="1387383" cy="658090"/>
      </dsp:txXfrm>
    </dsp:sp>
    <dsp:sp modelId="{8EB65D05-1381-4597-AB72-E66682ACAC85}">
      <dsp:nvSpPr>
        <dsp:cNvPr id="0" name=""/>
        <dsp:cNvSpPr/>
      </dsp:nvSpPr>
      <dsp:spPr>
        <a:xfrm>
          <a:off x="2844525" y="1205088"/>
          <a:ext cx="1458585" cy="72929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Птичий помет</a:t>
          </a:r>
        </a:p>
        <a:p>
          <a:pPr lvl="0" algn="ctr" defTabSz="5334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(161 т/сут. или </a:t>
          </a:r>
        </a:p>
        <a:p>
          <a:pPr lvl="0" algn="ctr" defTabSz="5334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58 тыс. тонн / год)</a:t>
          </a:r>
          <a:endParaRPr lang="ru-RU" sz="1000" b="1" kern="1200" dirty="0">
            <a:latin typeface="Arial" panose="020B0604020202020204" pitchFamily="34" charset="0"/>
            <a:cs typeface="Arial" panose="020B0604020202020204" pitchFamily="34" charset="0"/>
          </a:endParaRPr>
        </a:p>
      </dsp:txBody>
      <dsp:txXfrm>
        <a:off x="2880126" y="1240689"/>
        <a:ext cx="1387383" cy="658090"/>
      </dsp:txXfrm>
    </dsp:sp>
    <dsp:sp modelId="{ECB79031-316C-44B1-981D-F49470F03C23}">
      <dsp:nvSpPr>
        <dsp:cNvPr id="0" name=""/>
        <dsp:cNvSpPr/>
      </dsp:nvSpPr>
      <dsp:spPr>
        <a:xfrm>
          <a:off x="2844523" y="2603793"/>
          <a:ext cx="1458585" cy="72929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Переработка птичьего помета</a:t>
          </a:r>
          <a:endParaRPr lang="ru-RU" sz="1200" kern="1200" dirty="0">
            <a:latin typeface="Arial" panose="020B0604020202020204" pitchFamily="34" charset="0"/>
            <a:cs typeface="Arial" panose="020B0604020202020204" pitchFamily="34" charset="0"/>
          </a:endParaRPr>
        </a:p>
      </dsp:txBody>
      <dsp:txXfrm>
        <a:off x="2880124" y="2639394"/>
        <a:ext cx="1387383" cy="658090"/>
      </dsp:txXfrm>
    </dsp:sp>
    <dsp:sp modelId="{050CDC75-6F8B-4595-8FEE-D34BE93382C3}">
      <dsp:nvSpPr>
        <dsp:cNvPr id="0" name=""/>
        <dsp:cNvSpPr/>
      </dsp:nvSpPr>
      <dsp:spPr>
        <a:xfrm>
          <a:off x="1422855" y="3563371"/>
          <a:ext cx="1458585" cy="72929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Органическое удобрение</a:t>
          </a:r>
          <a:endParaRPr lang="ru-RU" sz="1200" b="1" kern="1200" dirty="0">
            <a:latin typeface="Arial" panose="020B0604020202020204" pitchFamily="34" charset="0"/>
            <a:cs typeface="Arial" panose="020B0604020202020204" pitchFamily="34" charset="0"/>
          </a:endParaRPr>
        </a:p>
      </dsp:txBody>
      <dsp:txXfrm>
        <a:off x="1458456" y="3598972"/>
        <a:ext cx="1387383" cy="658090"/>
      </dsp:txXfrm>
    </dsp:sp>
    <dsp:sp modelId="{1C1CFB57-1251-46E2-8A89-75E264C213D2}">
      <dsp:nvSpPr>
        <dsp:cNvPr id="0" name=""/>
        <dsp:cNvSpPr/>
      </dsp:nvSpPr>
      <dsp:spPr>
        <a:xfrm>
          <a:off x="1188" y="2603793"/>
          <a:ext cx="1458585" cy="72929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Производство зерна</a:t>
          </a:r>
          <a:endParaRPr lang="ru-RU" sz="1200" kern="1200" dirty="0">
            <a:latin typeface="Arial" panose="020B0604020202020204" pitchFamily="34" charset="0"/>
            <a:cs typeface="Arial" panose="020B0604020202020204" pitchFamily="34" charset="0"/>
          </a:endParaRPr>
        </a:p>
      </dsp:txBody>
      <dsp:txXfrm>
        <a:off x="36789" y="2639394"/>
        <a:ext cx="1387383" cy="658090"/>
      </dsp:txXfrm>
    </dsp:sp>
    <dsp:sp modelId="{6864F775-2F4B-46C9-A008-E63E377B18B9}">
      <dsp:nvSpPr>
        <dsp:cNvPr id="0" name=""/>
        <dsp:cNvSpPr/>
      </dsp:nvSpPr>
      <dsp:spPr>
        <a:xfrm>
          <a:off x="1186" y="1205088"/>
          <a:ext cx="1458585" cy="72929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Сбалансиро-ванные корма</a:t>
          </a:r>
          <a:endParaRPr lang="ru-RU" sz="1200" b="1" kern="1200" dirty="0">
            <a:latin typeface="Arial" panose="020B0604020202020204" pitchFamily="34" charset="0"/>
            <a:cs typeface="Arial" panose="020B0604020202020204" pitchFamily="34" charset="0"/>
          </a:endParaRPr>
        </a:p>
      </dsp:txBody>
      <dsp:txXfrm>
        <a:off x="36787" y="1240689"/>
        <a:ext cx="1387383" cy="6580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9967E-28A2-4432-A23A-3324176C061A}">
      <dsp:nvSpPr>
        <dsp:cNvPr id="0" name=""/>
        <dsp:cNvSpPr/>
      </dsp:nvSpPr>
      <dsp:spPr>
        <a:xfrm>
          <a:off x="5481" y="0"/>
          <a:ext cx="1121171" cy="128624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Подготовка </a:t>
          </a:r>
          <a:r>
            <a:rPr lang="ru-RU" sz="1400" kern="1200" dirty="0" smtClean="0">
              <a:solidFill>
                <a:schemeClr val="tx1"/>
              </a:solidFill>
              <a:latin typeface="Arial" panose="020B0604020202020204" pitchFamily="34" charset="0"/>
              <a:cs typeface="Arial" panose="020B0604020202020204" pitchFamily="34" charset="0"/>
            </a:rPr>
            <a:t>сырья</a:t>
          </a:r>
        </a:p>
        <a:p>
          <a:pPr lvl="0" algn="ctr" defTabSz="622300">
            <a:lnSpc>
              <a:spcPct val="90000"/>
            </a:lnSpc>
            <a:spcBef>
              <a:spcPct val="0"/>
            </a:spcBef>
            <a:spcAft>
              <a:spcPct val="35000"/>
            </a:spcAft>
          </a:pPr>
          <a:r>
            <a:rPr lang="ru-RU" sz="1400" kern="1200" dirty="0" smtClean="0">
              <a:solidFill>
                <a:schemeClr val="tx1"/>
              </a:solidFill>
              <a:latin typeface="Arial" panose="020B0604020202020204" pitchFamily="34" charset="0"/>
              <a:cs typeface="Arial" panose="020B0604020202020204" pitchFamily="34" charset="0"/>
            </a:rPr>
            <a:t>(фермент, понижение влажности)</a:t>
          </a:r>
          <a:endParaRPr lang="ru-RU" sz="1400" kern="1200" dirty="0">
            <a:solidFill>
              <a:schemeClr val="tx1"/>
            </a:solidFill>
            <a:latin typeface="Arial" panose="020B0604020202020204" pitchFamily="34" charset="0"/>
            <a:cs typeface="Arial" panose="020B0604020202020204" pitchFamily="34" charset="0"/>
          </a:endParaRPr>
        </a:p>
      </dsp:txBody>
      <dsp:txXfrm>
        <a:off x="38319" y="32838"/>
        <a:ext cx="1055495" cy="1220570"/>
      </dsp:txXfrm>
    </dsp:sp>
    <dsp:sp modelId="{7B4B2D1A-DD9E-49AB-8E80-C8CC3BCC0353}">
      <dsp:nvSpPr>
        <dsp:cNvPr id="0" name=""/>
        <dsp:cNvSpPr/>
      </dsp:nvSpPr>
      <dsp:spPr>
        <a:xfrm>
          <a:off x="1170023" y="589343"/>
          <a:ext cx="91946" cy="10755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Arial" panose="020B0604020202020204" pitchFamily="34" charset="0"/>
            <a:cs typeface="Arial" panose="020B0604020202020204" pitchFamily="34" charset="0"/>
          </a:endParaRPr>
        </a:p>
      </dsp:txBody>
      <dsp:txXfrm>
        <a:off x="1170023" y="610855"/>
        <a:ext cx="64362" cy="64535"/>
      </dsp:txXfrm>
    </dsp:sp>
    <dsp:sp modelId="{C37E920C-643D-4DB1-827B-C5D53CEEF0A2}">
      <dsp:nvSpPr>
        <dsp:cNvPr id="0" name=""/>
        <dsp:cNvSpPr/>
      </dsp:nvSpPr>
      <dsp:spPr>
        <a:xfrm>
          <a:off x="1300136" y="0"/>
          <a:ext cx="1121171" cy="1286246"/>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smtClean="0">
              <a:solidFill>
                <a:schemeClr val="tx1"/>
              </a:solidFill>
              <a:latin typeface="Arial" panose="020B0604020202020204" pitchFamily="34" charset="0"/>
              <a:cs typeface="Arial" panose="020B0604020202020204" pitchFamily="34" charset="0"/>
            </a:rPr>
            <a:t>Приемка, дробление и сушка сырья</a:t>
          </a:r>
          <a:endParaRPr lang="ru-RU" sz="1400" kern="1200" dirty="0">
            <a:solidFill>
              <a:schemeClr val="tx1"/>
            </a:solidFill>
            <a:latin typeface="Arial" panose="020B0604020202020204" pitchFamily="34" charset="0"/>
            <a:cs typeface="Arial" panose="020B0604020202020204" pitchFamily="34" charset="0"/>
          </a:endParaRPr>
        </a:p>
      </dsp:txBody>
      <dsp:txXfrm>
        <a:off x="1332974" y="32838"/>
        <a:ext cx="1055495" cy="1220570"/>
      </dsp:txXfrm>
    </dsp:sp>
    <dsp:sp modelId="{2D6580A4-8C47-41A5-89B6-38F1EDBCDEED}">
      <dsp:nvSpPr>
        <dsp:cNvPr id="0" name=""/>
        <dsp:cNvSpPr/>
      </dsp:nvSpPr>
      <dsp:spPr>
        <a:xfrm>
          <a:off x="2464678" y="589343"/>
          <a:ext cx="91946" cy="107559"/>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Arial" panose="020B0604020202020204" pitchFamily="34" charset="0"/>
            <a:cs typeface="Arial" panose="020B0604020202020204" pitchFamily="34" charset="0"/>
          </a:endParaRPr>
        </a:p>
      </dsp:txBody>
      <dsp:txXfrm>
        <a:off x="2464678" y="610855"/>
        <a:ext cx="64362" cy="64535"/>
      </dsp:txXfrm>
    </dsp:sp>
    <dsp:sp modelId="{B504D23B-E01A-4C27-BD30-CB43DFAA29A6}">
      <dsp:nvSpPr>
        <dsp:cNvPr id="0" name=""/>
        <dsp:cNvSpPr/>
      </dsp:nvSpPr>
      <dsp:spPr>
        <a:xfrm>
          <a:off x="2594791" y="0"/>
          <a:ext cx="1121171" cy="1286246"/>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tx1"/>
              </a:solidFill>
              <a:latin typeface="Arial" panose="020B0604020202020204" pitchFamily="34" charset="0"/>
              <a:cs typeface="Arial" panose="020B0604020202020204" pitchFamily="34" charset="0"/>
            </a:rPr>
            <a:t>Гранули-рование органи-ческого </a:t>
          </a:r>
          <a:r>
            <a:rPr lang="ru-RU" sz="1400" kern="1200" dirty="0">
              <a:solidFill>
                <a:schemeClr val="tx1"/>
              </a:solidFill>
              <a:latin typeface="Arial" panose="020B0604020202020204" pitchFamily="34" charset="0"/>
              <a:cs typeface="Arial" panose="020B0604020202020204" pitchFamily="34" charset="0"/>
            </a:rPr>
            <a:t>удобрения </a:t>
          </a:r>
        </a:p>
      </dsp:txBody>
      <dsp:txXfrm>
        <a:off x="2627629" y="32838"/>
        <a:ext cx="1055495" cy="1220570"/>
      </dsp:txXfrm>
    </dsp:sp>
    <dsp:sp modelId="{0572923F-8450-45FF-8C6A-C1915BF15C05}">
      <dsp:nvSpPr>
        <dsp:cNvPr id="0" name=""/>
        <dsp:cNvSpPr/>
      </dsp:nvSpPr>
      <dsp:spPr>
        <a:xfrm>
          <a:off x="3759333" y="589343"/>
          <a:ext cx="91946" cy="107559"/>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Arial" panose="020B0604020202020204" pitchFamily="34" charset="0"/>
            <a:cs typeface="Arial" panose="020B0604020202020204" pitchFamily="34" charset="0"/>
          </a:endParaRPr>
        </a:p>
      </dsp:txBody>
      <dsp:txXfrm>
        <a:off x="3759333" y="610855"/>
        <a:ext cx="64362" cy="64535"/>
      </dsp:txXfrm>
    </dsp:sp>
    <dsp:sp modelId="{AEC54C17-AD1F-4326-A4FC-299792129D78}">
      <dsp:nvSpPr>
        <dsp:cNvPr id="0" name=""/>
        <dsp:cNvSpPr/>
      </dsp:nvSpPr>
      <dsp:spPr>
        <a:xfrm>
          <a:off x="3889446" y="0"/>
          <a:ext cx="1121171" cy="1286246"/>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Упаковка </a:t>
          </a:r>
          <a:r>
            <a:rPr lang="ru-RU" sz="1400" kern="1200" dirty="0" smtClean="0">
              <a:solidFill>
                <a:schemeClr val="tx1"/>
              </a:solidFill>
              <a:latin typeface="Arial" panose="020B0604020202020204" pitchFamily="34" charset="0"/>
              <a:cs typeface="Arial" panose="020B0604020202020204" pitchFamily="34" charset="0"/>
            </a:rPr>
            <a:t>продукции</a:t>
          </a:r>
        </a:p>
        <a:p>
          <a:pPr lvl="0" algn="ctr" defTabSz="622300">
            <a:lnSpc>
              <a:spcPct val="90000"/>
            </a:lnSpc>
            <a:spcBef>
              <a:spcPct val="0"/>
            </a:spcBef>
            <a:spcAft>
              <a:spcPct val="35000"/>
            </a:spcAft>
          </a:pPr>
          <a:r>
            <a:rPr lang="ru-RU" sz="1400" kern="1200" dirty="0" smtClean="0">
              <a:solidFill>
                <a:schemeClr val="tx1"/>
              </a:solidFill>
              <a:latin typeface="Arial" panose="020B0604020202020204" pitchFamily="34" charset="0"/>
              <a:cs typeface="Arial" panose="020B0604020202020204" pitchFamily="34" charset="0"/>
            </a:rPr>
            <a:t>(мешки </a:t>
          </a:r>
          <a:endParaRPr lang="en-US" sz="1400" kern="1200" dirty="0" smtClean="0">
            <a:solidFill>
              <a:schemeClr val="tx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en-US" sz="1400" kern="1200" dirty="0" smtClean="0">
              <a:solidFill>
                <a:schemeClr val="tx1"/>
              </a:solidFill>
              <a:latin typeface="Arial" panose="020B0604020202020204" pitchFamily="34" charset="0"/>
              <a:cs typeface="Arial" panose="020B0604020202020204" pitchFamily="34" charset="0"/>
            </a:rPr>
            <a:t>Big Bag</a:t>
          </a:r>
          <a:r>
            <a:rPr lang="ru-RU" sz="1400" kern="1200" dirty="0" smtClean="0">
              <a:solidFill>
                <a:schemeClr val="tx1"/>
              </a:solidFill>
              <a:latin typeface="Arial" panose="020B0604020202020204" pitchFamily="34" charset="0"/>
              <a:cs typeface="Arial" panose="020B0604020202020204" pitchFamily="34" charset="0"/>
            </a:rPr>
            <a:t>)</a:t>
          </a:r>
          <a:endParaRPr lang="ru-RU" sz="1400" kern="1200" dirty="0">
            <a:solidFill>
              <a:schemeClr val="tx1"/>
            </a:solidFill>
            <a:latin typeface="Arial" panose="020B0604020202020204" pitchFamily="34" charset="0"/>
            <a:cs typeface="Arial" panose="020B0604020202020204" pitchFamily="34" charset="0"/>
          </a:endParaRPr>
        </a:p>
      </dsp:txBody>
      <dsp:txXfrm>
        <a:off x="3922284" y="32838"/>
        <a:ext cx="1055495" cy="12205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6A661-EF3A-430E-946A-0B735C8307EA}">
      <dsp:nvSpPr>
        <dsp:cNvPr id="0" name=""/>
        <dsp:cNvSpPr/>
      </dsp:nvSpPr>
      <dsp:spPr>
        <a:xfrm>
          <a:off x="4308969" y="2807393"/>
          <a:ext cx="165346" cy="336315"/>
        </a:xfrm>
        <a:custGeom>
          <a:avLst/>
          <a:gdLst/>
          <a:ahLst/>
          <a:cxnLst/>
          <a:rect l="0" t="0" r="0" b="0"/>
          <a:pathLst>
            <a:path>
              <a:moveTo>
                <a:pt x="0" y="0"/>
              </a:moveTo>
              <a:lnTo>
                <a:pt x="82673" y="0"/>
              </a:lnTo>
              <a:lnTo>
                <a:pt x="82673" y="336315"/>
              </a:lnTo>
              <a:lnTo>
                <a:pt x="165346" y="3363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35D2BE-1507-4712-9E87-D946EC0A165B}">
      <dsp:nvSpPr>
        <dsp:cNvPr id="0" name=""/>
        <dsp:cNvSpPr/>
      </dsp:nvSpPr>
      <dsp:spPr>
        <a:xfrm>
          <a:off x="4308969" y="2761673"/>
          <a:ext cx="165346" cy="91440"/>
        </a:xfrm>
        <a:custGeom>
          <a:avLst/>
          <a:gdLst/>
          <a:ahLst/>
          <a:cxnLst/>
          <a:rect l="0" t="0" r="0" b="0"/>
          <a:pathLst>
            <a:path>
              <a:moveTo>
                <a:pt x="0" y="45720"/>
              </a:moveTo>
              <a:lnTo>
                <a:pt x="16534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A38B03-44A9-4E81-B000-F90183505DF2}">
      <dsp:nvSpPr>
        <dsp:cNvPr id="0" name=""/>
        <dsp:cNvSpPr/>
      </dsp:nvSpPr>
      <dsp:spPr>
        <a:xfrm>
          <a:off x="4308969" y="2471078"/>
          <a:ext cx="165346" cy="336315"/>
        </a:xfrm>
        <a:custGeom>
          <a:avLst/>
          <a:gdLst/>
          <a:ahLst/>
          <a:cxnLst/>
          <a:rect l="0" t="0" r="0" b="0"/>
          <a:pathLst>
            <a:path>
              <a:moveTo>
                <a:pt x="0" y="336315"/>
              </a:moveTo>
              <a:lnTo>
                <a:pt x="82673" y="336315"/>
              </a:lnTo>
              <a:lnTo>
                <a:pt x="82673" y="0"/>
              </a:lnTo>
              <a:lnTo>
                <a:pt x="165346"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4A4B31-872A-421C-8B3D-B97BDC26A67B}">
      <dsp:nvSpPr>
        <dsp:cNvPr id="0" name=""/>
        <dsp:cNvSpPr/>
      </dsp:nvSpPr>
      <dsp:spPr>
        <a:xfrm>
          <a:off x="2229171" y="1958957"/>
          <a:ext cx="165346" cy="848436"/>
        </a:xfrm>
        <a:custGeom>
          <a:avLst/>
          <a:gdLst/>
          <a:ahLst/>
          <a:cxnLst/>
          <a:rect l="0" t="0" r="0" b="0"/>
          <a:pathLst>
            <a:path>
              <a:moveTo>
                <a:pt x="0" y="0"/>
              </a:moveTo>
              <a:lnTo>
                <a:pt x="82673" y="0"/>
              </a:lnTo>
              <a:lnTo>
                <a:pt x="82673" y="848436"/>
              </a:lnTo>
              <a:lnTo>
                <a:pt x="165346" y="8484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5BD4E-5F4A-4F1F-B1DC-1FAADDAEBBDA}">
      <dsp:nvSpPr>
        <dsp:cNvPr id="0" name=""/>
        <dsp:cNvSpPr/>
      </dsp:nvSpPr>
      <dsp:spPr>
        <a:xfrm>
          <a:off x="4308969" y="1125816"/>
          <a:ext cx="165346" cy="1008946"/>
        </a:xfrm>
        <a:custGeom>
          <a:avLst/>
          <a:gdLst/>
          <a:ahLst/>
          <a:cxnLst/>
          <a:rect l="0" t="0" r="0" b="0"/>
          <a:pathLst>
            <a:path>
              <a:moveTo>
                <a:pt x="0" y="0"/>
              </a:moveTo>
              <a:lnTo>
                <a:pt x="82673" y="0"/>
              </a:lnTo>
              <a:lnTo>
                <a:pt x="82673" y="1008946"/>
              </a:lnTo>
              <a:lnTo>
                <a:pt x="165346" y="100894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7BC992-EE16-4DCD-8EED-37B1CCCB5363}">
      <dsp:nvSpPr>
        <dsp:cNvPr id="0" name=""/>
        <dsp:cNvSpPr/>
      </dsp:nvSpPr>
      <dsp:spPr>
        <a:xfrm>
          <a:off x="4308969" y="1125816"/>
          <a:ext cx="165346" cy="672630"/>
        </a:xfrm>
        <a:custGeom>
          <a:avLst/>
          <a:gdLst/>
          <a:ahLst/>
          <a:cxnLst/>
          <a:rect l="0" t="0" r="0" b="0"/>
          <a:pathLst>
            <a:path>
              <a:moveTo>
                <a:pt x="0" y="0"/>
              </a:moveTo>
              <a:lnTo>
                <a:pt x="82673" y="0"/>
              </a:lnTo>
              <a:lnTo>
                <a:pt x="82673" y="672630"/>
              </a:lnTo>
              <a:lnTo>
                <a:pt x="165346" y="67263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F2C845-B173-441B-B187-C344395FA6A4}">
      <dsp:nvSpPr>
        <dsp:cNvPr id="0" name=""/>
        <dsp:cNvSpPr/>
      </dsp:nvSpPr>
      <dsp:spPr>
        <a:xfrm>
          <a:off x="4308969" y="1125816"/>
          <a:ext cx="165346" cy="336315"/>
        </a:xfrm>
        <a:custGeom>
          <a:avLst/>
          <a:gdLst/>
          <a:ahLst/>
          <a:cxnLst/>
          <a:rect l="0" t="0" r="0" b="0"/>
          <a:pathLst>
            <a:path>
              <a:moveTo>
                <a:pt x="0" y="0"/>
              </a:moveTo>
              <a:lnTo>
                <a:pt x="82673" y="0"/>
              </a:lnTo>
              <a:lnTo>
                <a:pt x="82673" y="336315"/>
              </a:lnTo>
              <a:lnTo>
                <a:pt x="165346" y="3363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A36ADF-C798-4A76-B2AB-38E5FDC3799C}">
      <dsp:nvSpPr>
        <dsp:cNvPr id="0" name=""/>
        <dsp:cNvSpPr/>
      </dsp:nvSpPr>
      <dsp:spPr>
        <a:xfrm>
          <a:off x="4308969" y="1080096"/>
          <a:ext cx="165346" cy="91440"/>
        </a:xfrm>
        <a:custGeom>
          <a:avLst/>
          <a:gdLst/>
          <a:ahLst/>
          <a:cxnLst/>
          <a:rect l="0" t="0" r="0" b="0"/>
          <a:pathLst>
            <a:path>
              <a:moveTo>
                <a:pt x="0" y="45720"/>
              </a:moveTo>
              <a:lnTo>
                <a:pt x="16534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F2A35D-0B11-45BD-8AED-7006A46FD7C5}">
      <dsp:nvSpPr>
        <dsp:cNvPr id="0" name=""/>
        <dsp:cNvSpPr/>
      </dsp:nvSpPr>
      <dsp:spPr>
        <a:xfrm>
          <a:off x="4308969" y="789501"/>
          <a:ext cx="165346" cy="336315"/>
        </a:xfrm>
        <a:custGeom>
          <a:avLst/>
          <a:gdLst/>
          <a:ahLst/>
          <a:cxnLst/>
          <a:rect l="0" t="0" r="0" b="0"/>
          <a:pathLst>
            <a:path>
              <a:moveTo>
                <a:pt x="0" y="336315"/>
              </a:moveTo>
              <a:lnTo>
                <a:pt x="82673" y="336315"/>
              </a:lnTo>
              <a:lnTo>
                <a:pt x="82673" y="0"/>
              </a:lnTo>
              <a:lnTo>
                <a:pt x="165346"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63C89F-D422-42B8-8F1E-D3EAA3DDD3FC}">
      <dsp:nvSpPr>
        <dsp:cNvPr id="0" name=""/>
        <dsp:cNvSpPr/>
      </dsp:nvSpPr>
      <dsp:spPr>
        <a:xfrm>
          <a:off x="4308969" y="453186"/>
          <a:ext cx="165346" cy="672630"/>
        </a:xfrm>
        <a:custGeom>
          <a:avLst/>
          <a:gdLst/>
          <a:ahLst/>
          <a:cxnLst/>
          <a:rect l="0" t="0" r="0" b="0"/>
          <a:pathLst>
            <a:path>
              <a:moveTo>
                <a:pt x="0" y="672630"/>
              </a:moveTo>
              <a:lnTo>
                <a:pt x="82673" y="672630"/>
              </a:lnTo>
              <a:lnTo>
                <a:pt x="82673" y="0"/>
              </a:lnTo>
              <a:lnTo>
                <a:pt x="165346"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019888-F898-4C90-A069-3198E86805DF}">
      <dsp:nvSpPr>
        <dsp:cNvPr id="0" name=""/>
        <dsp:cNvSpPr/>
      </dsp:nvSpPr>
      <dsp:spPr>
        <a:xfrm>
          <a:off x="4308969" y="116870"/>
          <a:ext cx="165346" cy="1008946"/>
        </a:xfrm>
        <a:custGeom>
          <a:avLst/>
          <a:gdLst/>
          <a:ahLst/>
          <a:cxnLst/>
          <a:rect l="0" t="0" r="0" b="0"/>
          <a:pathLst>
            <a:path>
              <a:moveTo>
                <a:pt x="0" y="1008946"/>
              </a:moveTo>
              <a:lnTo>
                <a:pt x="82673" y="1008946"/>
              </a:lnTo>
              <a:lnTo>
                <a:pt x="82673" y="0"/>
              </a:lnTo>
              <a:lnTo>
                <a:pt x="165346"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9BC8FF-2137-4807-9525-41B5A4EA57E1}">
      <dsp:nvSpPr>
        <dsp:cNvPr id="0" name=""/>
        <dsp:cNvSpPr/>
      </dsp:nvSpPr>
      <dsp:spPr>
        <a:xfrm>
          <a:off x="2229171" y="1125816"/>
          <a:ext cx="165346" cy="833140"/>
        </a:xfrm>
        <a:custGeom>
          <a:avLst/>
          <a:gdLst/>
          <a:ahLst/>
          <a:cxnLst/>
          <a:rect l="0" t="0" r="0" b="0"/>
          <a:pathLst>
            <a:path>
              <a:moveTo>
                <a:pt x="0" y="833140"/>
              </a:moveTo>
              <a:lnTo>
                <a:pt x="82673" y="833140"/>
              </a:lnTo>
              <a:lnTo>
                <a:pt x="82673" y="0"/>
              </a:lnTo>
              <a:lnTo>
                <a:pt x="165346"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13C9A6-385E-43DB-8900-53E513181614}">
      <dsp:nvSpPr>
        <dsp:cNvPr id="0" name=""/>
        <dsp:cNvSpPr/>
      </dsp:nvSpPr>
      <dsp:spPr>
        <a:xfrm>
          <a:off x="129838" y="1541855"/>
          <a:ext cx="2099333" cy="834204"/>
        </a:xfrm>
        <a:prstGeom prst="rec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Способы и технологии переработки птичьего  помета</a:t>
          </a:r>
          <a:endParaRPr lang="ru-RU" sz="1200" b="1" kern="1200" dirty="0">
            <a:latin typeface="Arial" panose="020B0604020202020204" pitchFamily="34" charset="0"/>
            <a:cs typeface="Arial" panose="020B0604020202020204" pitchFamily="34" charset="0"/>
          </a:endParaRPr>
        </a:p>
      </dsp:txBody>
      <dsp:txXfrm>
        <a:off x="129838" y="1541855"/>
        <a:ext cx="2099333" cy="834204"/>
      </dsp:txXfrm>
    </dsp:sp>
    <dsp:sp modelId="{91F51B4A-89D2-4D0B-8C1A-2A75C28E90AC}">
      <dsp:nvSpPr>
        <dsp:cNvPr id="0" name=""/>
        <dsp:cNvSpPr/>
      </dsp:nvSpPr>
      <dsp:spPr>
        <a:xfrm>
          <a:off x="2394517" y="799376"/>
          <a:ext cx="1914451" cy="652881"/>
        </a:xfrm>
        <a:prstGeom prst="rect">
          <a:avLst/>
        </a:prstGeom>
        <a:solidFill>
          <a:schemeClr val="accent2">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Биологические </a:t>
          </a:r>
        </a:p>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способы</a:t>
          </a:r>
          <a:endParaRPr lang="ru-RU" sz="1200" b="1" kern="1200" dirty="0">
            <a:latin typeface="Arial" panose="020B0604020202020204" pitchFamily="34" charset="0"/>
            <a:cs typeface="Arial" panose="020B0604020202020204" pitchFamily="34" charset="0"/>
          </a:endParaRPr>
        </a:p>
      </dsp:txBody>
      <dsp:txXfrm>
        <a:off x="2394517" y="799376"/>
        <a:ext cx="1914451" cy="652881"/>
      </dsp:txXfrm>
    </dsp:sp>
    <dsp:sp modelId="{EF8F9D80-6E0F-4847-8379-600E9FA5D41C}">
      <dsp:nvSpPr>
        <dsp:cNvPr id="0" name=""/>
        <dsp:cNvSpPr/>
      </dsp:nvSpPr>
      <dsp:spPr>
        <a:xfrm>
          <a:off x="4474315" y="383"/>
          <a:ext cx="4064745" cy="232974"/>
        </a:xfrm>
        <a:prstGeom prst="rect">
          <a:avLst/>
        </a:prstGeom>
        <a:solidFill>
          <a:schemeClr val="accent2">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Длительное выдерживание (применяется сегодня)</a:t>
          </a:r>
          <a:endParaRPr lang="ru-RU" sz="1200" b="1" kern="1200" dirty="0">
            <a:latin typeface="Arial" panose="020B0604020202020204" pitchFamily="34" charset="0"/>
            <a:cs typeface="Arial" panose="020B0604020202020204" pitchFamily="34" charset="0"/>
          </a:endParaRPr>
        </a:p>
      </dsp:txBody>
      <dsp:txXfrm>
        <a:off x="4474315" y="383"/>
        <a:ext cx="4064745" cy="232974"/>
      </dsp:txXfrm>
    </dsp:sp>
    <dsp:sp modelId="{79D98272-045D-4580-AA06-D5A8E93AD2F4}">
      <dsp:nvSpPr>
        <dsp:cNvPr id="0" name=""/>
        <dsp:cNvSpPr/>
      </dsp:nvSpPr>
      <dsp:spPr>
        <a:xfrm>
          <a:off x="4474315" y="336698"/>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dirty="0">
              <a:latin typeface="Arial" panose="020B0604020202020204" pitchFamily="34" charset="0"/>
              <a:cs typeface="Arial" panose="020B0604020202020204" pitchFamily="34" charset="0"/>
            </a:rPr>
            <a:t>Пассивное компостирование в буртах</a:t>
          </a:r>
        </a:p>
      </dsp:txBody>
      <dsp:txXfrm>
        <a:off x="4474315" y="336698"/>
        <a:ext cx="4064745" cy="232974"/>
      </dsp:txXfrm>
    </dsp:sp>
    <dsp:sp modelId="{EB82E4EA-98F9-4409-A61B-16D2EE407C16}">
      <dsp:nvSpPr>
        <dsp:cNvPr id="0" name=""/>
        <dsp:cNvSpPr/>
      </dsp:nvSpPr>
      <dsp:spPr>
        <a:xfrm>
          <a:off x="4474315" y="673014"/>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a:latin typeface="Arial" panose="020B0604020202020204" pitchFamily="34" charset="0"/>
              <a:cs typeface="Arial" panose="020B0604020202020204" pitchFamily="34" charset="0"/>
            </a:rPr>
            <a:t>Активное компостирование в буртах</a:t>
          </a:r>
          <a:endParaRPr lang="ru-RU" sz="1200" kern="1200" dirty="0">
            <a:latin typeface="Arial" panose="020B0604020202020204" pitchFamily="34" charset="0"/>
            <a:cs typeface="Arial" panose="020B0604020202020204" pitchFamily="34" charset="0"/>
          </a:endParaRPr>
        </a:p>
      </dsp:txBody>
      <dsp:txXfrm>
        <a:off x="4474315" y="673014"/>
        <a:ext cx="4064745" cy="232974"/>
      </dsp:txXfrm>
    </dsp:sp>
    <dsp:sp modelId="{94B5E904-FCA7-4A3F-93A3-80DB0E778E36}">
      <dsp:nvSpPr>
        <dsp:cNvPr id="0" name=""/>
        <dsp:cNvSpPr/>
      </dsp:nvSpPr>
      <dsp:spPr>
        <a:xfrm>
          <a:off x="4474315" y="1009329"/>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a:latin typeface="Arial" panose="020B0604020202020204" pitchFamily="34" charset="0"/>
              <a:cs typeface="Arial" panose="020B0604020202020204" pitchFamily="34" charset="0"/>
            </a:rPr>
            <a:t>Биоферментация в установках камерного типа</a:t>
          </a:r>
        </a:p>
      </dsp:txBody>
      <dsp:txXfrm>
        <a:off x="4474315" y="1009329"/>
        <a:ext cx="4064745" cy="232974"/>
      </dsp:txXfrm>
    </dsp:sp>
    <dsp:sp modelId="{4F05A735-00B3-4C86-BDD8-40A2F6471C72}">
      <dsp:nvSpPr>
        <dsp:cNvPr id="0" name=""/>
        <dsp:cNvSpPr/>
      </dsp:nvSpPr>
      <dsp:spPr>
        <a:xfrm>
          <a:off x="4474315" y="1345645"/>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a:latin typeface="Arial" panose="020B0604020202020204" pitchFamily="34" charset="0"/>
              <a:cs typeface="Arial" panose="020B0604020202020204" pitchFamily="34" charset="0"/>
            </a:rPr>
            <a:t>Биоферментации в установках барабанного типа</a:t>
          </a:r>
        </a:p>
      </dsp:txBody>
      <dsp:txXfrm>
        <a:off x="4474315" y="1345645"/>
        <a:ext cx="4064745" cy="232974"/>
      </dsp:txXfrm>
    </dsp:sp>
    <dsp:sp modelId="{9B72EAA1-89C2-4F95-8256-BF33BFC46D38}">
      <dsp:nvSpPr>
        <dsp:cNvPr id="0" name=""/>
        <dsp:cNvSpPr/>
      </dsp:nvSpPr>
      <dsp:spPr>
        <a:xfrm>
          <a:off x="4474315" y="1681960"/>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a:latin typeface="Arial" panose="020B0604020202020204" pitchFamily="34" charset="0"/>
              <a:cs typeface="Arial" panose="020B0604020202020204" pitchFamily="34" charset="0"/>
            </a:rPr>
            <a:t>Анаэробная обработка</a:t>
          </a:r>
        </a:p>
      </dsp:txBody>
      <dsp:txXfrm>
        <a:off x="4474315" y="1681960"/>
        <a:ext cx="4064745" cy="232974"/>
      </dsp:txXfrm>
    </dsp:sp>
    <dsp:sp modelId="{220C2559-B4E3-4167-9920-719C7EB64BAD}">
      <dsp:nvSpPr>
        <dsp:cNvPr id="0" name=""/>
        <dsp:cNvSpPr/>
      </dsp:nvSpPr>
      <dsp:spPr>
        <a:xfrm>
          <a:off x="4474315" y="2018276"/>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dirty="0" err="1" smtClean="0">
              <a:latin typeface="Arial" panose="020B0604020202020204" pitchFamily="34" charset="0"/>
              <a:cs typeface="Arial" panose="020B0604020202020204" pitchFamily="34" charset="0"/>
            </a:rPr>
            <a:t>Вермикультура</a:t>
          </a:r>
          <a:endParaRPr lang="ru-RU" sz="1200" kern="1200" dirty="0">
            <a:latin typeface="Arial" panose="020B0604020202020204" pitchFamily="34" charset="0"/>
            <a:cs typeface="Arial" panose="020B0604020202020204" pitchFamily="34" charset="0"/>
          </a:endParaRPr>
        </a:p>
      </dsp:txBody>
      <dsp:txXfrm>
        <a:off x="4474315" y="2018276"/>
        <a:ext cx="4064745" cy="232974"/>
      </dsp:txXfrm>
    </dsp:sp>
    <dsp:sp modelId="{13350FF7-96AA-4DA3-8B69-F2C9C87AC076}">
      <dsp:nvSpPr>
        <dsp:cNvPr id="0" name=""/>
        <dsp:cNvSpPr/>
      </dsp:nvSpPr>
      <dsp:spPr>
        <a:xfrm>
          <a:off x="2394517" y="2496248"/>
          <a:ext cx="1914451" cy="622290"/>
        </a:xfrm>
        <a:prstGeom prst="rect">
          <a:avLst/>
        </a:prstGeom>
        <a:solidFill>
          <a:srgbClr val="FFC0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Физические </a:t>
          </a:r>
        </a:p>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способы</a:t>
          </a:r>
          <a:endParaRPr lang="ru-RU" sz="1200" b="1" kern="1200" dirty="0">
            <a:latin typeface="Arial" panose="020B0604020202020204" pitchFamily="34" charset="0"/>
            <a:cs typeface="Arial" panose="020B0604020202020204" pitchFamily="34" charset="0"/>
          </a:endParaRPr>
        </a:p>
      </dsp:txBody>
      <dsp:txXfrm>
        <a:off x="2394517" y="2496248"/>
        <a:ext cx="1914451" cy="622290"/>
      </dsp:txXfrm>
    </dsp:sp>
    <dsp:sp modelId="{8424E6A8-D784-4F64-8C98-2312B39F593C}">
      <dsp:nvSpPr>
        <dsp:cNvPr id="0" name=""/>
        <dsp:cNvSpPr/>
      </dsp:nvSpPr>
      <dsp:spPr>
        <a:xfrm>
          <a:off x="4474315" y="2354591"/>
          <a:ext cx="4064745" cy="232974"/>
        </a:xfrm>
        <a:prstGeom prst="rect">
          <a:avLst/>
        </a:prstGeom>
        <a:solidFill>
          <a:srgbClr val="FFC0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Термическая сушка (предлагается проектом)</a:t>
          </a:r>
          <a:endParaRPr lang="ru-RU" sz="1200" b="1" kern="1200" dirty="0">
            <a:latin typeface="Arial" panose="020B0604020202020204" pitchFamily="34" charset="0"/>
            <a:cs typeface="Arial" panose="020B0604020202020204" pitchFamily="34" charset="0"/>
          </a:endParaRPr>
        </a:p>
      </dsp:txBody>
      <dsp:txXfrm>
        <a:off x="4474315" y="2354591"/>
        <a:ext cx="4064745" cy="232974"/>
      </dsp:txXfrm>
    </dsp:sp>
    <dsp:sp modelId="{932B0BD2-428D-454B-8ADD-B969CCA38A05}">
      <dsp:nvSpPr>
        <dsp:cNvPr id="0" name=""/>
        <dsp:cNvSpPr/>
      </dsp:nvSpPr>
      <dsp:spPr>
        <a:xfrm>
          <a:off x="4474315" y="2690906"/>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Вакуумная сушка</a:t>
          </a:r>
          <a:endParaRPr lang="ru-RU" sz="1200" kern="1200" dirty="0">
            <a:latin typeface="Arial" panose="020B0604020202020204" pitchFamily="34" charset="0"/>
            <a:cs typeface="Arial" panose="020B0604020202020204" pitchFamily="34" charset="0"/>
          </a:endParaRPr>
        </a:p>
      </dsp:txBody>
      <dsp:txXfrm>
        <a:off x="4474315" y="2690906"/>
        <a:ext cx="4064745" cy="232974"/>
      </dsp:txXfrm>
    </dsp:sp>
    <dsp:sp modelId="{416F9E8F-BA2F-42D6-B7F8-B0F0306CA944}">
      <dsp:nvSpPr>
        <dsp:cNvPr id="0" name=""/>
        <dsp:cNvSpPr/>
      </dsp:nvSpPr>
      <dsp:spPr>
        <a:xfrm>
          <a:off x="4474315" y="3027222"/>
          <a:ext cx="4064745" cy="2329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Сжигание</a:t>
          </a:r>
          <a:endParaRPr lang="ru-RU" sz="1200" kern="1200" dirty="0">
            <a:latin typeface="Arial" panose="020B0604020202020204" pitchFamily="34" charset="0"/>
            <a:cs typeface="Arial" panose="020B0604020202020204" pitchFamily="34" charset="0"/>
          </a:endParaRPr>
        </a:p>
      </dsp:txBody>
      <dsp:txXfrm>
        <a:off x="4474315" y="3027222"/>
        <a:ext cx="4064745" cy="2329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6DD71-EBE5-4186-AD88-449D42EEF079}">
      <dsp:nvSpPr>
        <dsp:cNvPr id="0" name=""/>
        <dsp:cNvSpPr/>
      </dsp:nvSpPr>
      <dsp:spPr>
        <a:xfrm>
          <a:off x="3465" y="34749"/>
          <a:ext cx="1515340" cy="9092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a:solidFill>
                <a:schemeClr val="tx1"/>
              </a:solidFill>
              <a:latin typeface="Arial" panose="020B0604020202020204" pitchFamily="34" charset="0"/>
              <a:cs typeface="Arial" panose="020B0604020202020204" pitchFamily="34" charset="0"/>
            </a:rPr>
            <a:t>Разработка концепции</a:t>
          </a:r>
        </a:p>
      </dsp:txBody>
      <dsp:txXfrm>
        <a:off x="30095" y="61379"/>
        <a:ext cx="1462080" cy="855944"/>
      </dsp:txXfrm>
    </dsp:sp>
    <dsp:sp modelId="{FE22CBDC-D7A6-4E4F-9642-91A3422417C4}">
      <dsp:nvSpPr>
        <dsp:cNvPr id="0" name=""/>
        <dsp:cNvSpPr/>
      </dsp:nvSpPr>
      <dsp:spPr>
        <a:xfrm>
          <a:off x="1670339" y="301449"/>
          <a:ext cx="321252" cy="37580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Arial" panose="020B0604020202020204" pitchFamily="34" charset="0"/>
            <a:cs typeface="Arial" panose="020B0604020202020204" pitchFamily="34" charset="0"/>
          </a:endParaRPr>
        </a:p>
      </dsp:txBody>
      <dsp:txXfrm>
        <a:off x="1670339" y="376610"/>
        <a:ext cx="224876" cy="225482"/>
      </dsp:txXfrm>
    </dsp:sp>
    <dsp:sp modelId="{1EC4BBC6-F214-401E-96CD-6289B846F59F}">
      <dsp:nvSpPr>
        <dsp:cNvPr id="0" name=""/>
        <dsp:cNvSpPr/>
      </dsp:nvSpPr>
      <dsp:spPr>
        <a:xfrm>
          <a:off x="2124941" y="34749"/>
          <a:ext cx="1515340" cy="90920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a:solidFill>
                <a:schemeClr val="tx1"/>
              </a:solidFill>
              <a:latin typeface="Arial" panose="020B0604020202020204" pitchFamily="34" charset="0"/>
              <a:cs typeface="Arial" panose="020B0604020202020204" pitchFamily="34" charset="0"/>
            </a:rPr>
            <a:t>Подготовка к реализации</a:t>
          </a:r>
        </a:p>
      </dsp:txBody>
      <dsp:txXfrm>
        <a:off x="2151571" y="61379"/>
        <a:ext cx="1462080" cy="855944"/>
      </dsp:txXfrm>
    </dsp:sp>
    <dsp:sp modelId="{C9B46A03-C473-46E3-8862-E73A4C9E6E6D}">
      <dsp:nvSpPr>
        <dsp:cNvPr id="0" name=""/>
        <dsp:cNvSpPr/>
      </dsp:nvSpPr>
      <dsp:spPr>
        <a:xfrm>
          <a:off x="3791815" y="301449"/>
          <a:ext cx="321252" cy="37580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Arial" panose="020B0604020202020204" pitchFamily="34" charset="0"/>
            <a:cs typeface="Arial" panose="020B0604020202020204" pitchFamily="34" charset="0"/>
          </a:endParaRPr>
        </a:p>
      </dsp:txBody>
      <dsp:txXfrm>
        <a:off x="3791815" y="376610"/>
        <a:ext cx="224876" cy="225482"/>
      </dsp:txXfrm>
    </dsp:sp>
    <dsp:sp modelId="{FED7D4AB-C200-49A5-904D-7F51697E4B9C}">
      <dsp:nvSpPr>
        <dsp:cNvPr id="0" name=""/>
        <dsp:cNvSpPr/>
      </dsp:nvSpPr>
      <dsp:spPr>
        <a:xfrm>
          <a:off x="4246418" y="34749"/>
          <a:ext cx="1515340" cy="90920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a:solidFill>
                <a:schemeClr val="tx1"/>
              </a:solidFill>
              <a:latin typeface="Arial" panose="020B0604020202020204" pitchFamily="34" charset="0"/>
              <a:cs typeface="Arial" panose="020B0604020202020204" pitchFamily="34" charset="0"/>
            </a:rPr>
            <a:t>Основные работы</a:t>
          </a:r>
        </a:p>
      </dsp:txBody>
      <dsp:txXfrm>
        <a:off x="4273048" y="61379"/>
        <a:ext cx="1462080" cy="855944"/>
      </dsp:txXfrm>
    </dsp:sp>
    <dsp:sp modelId="{BD1C1C1E-5F17-4103-A6EE-1B8FC78B50B7}">
      <dsp:nvSpPr>
        <dsp:cNvPr id="0" name=""/>
        <dsp:cNvSpPr/>
      </dsp:nvSpPr>
      <dsp:spPr>
        <a:xfrm>
          <a:off x="5913292" y="301449"/>
          <a:ext cx="321252" cy="37580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Arial" panose="020B0604020202020204" pitchFamily="34" charset="0"/>
            <a:cs typeface="Arial" panose="020B0604020202020204" pitchFamily="34" charset="0"/>
          </a:endParaRPr>
        </a:p>
      </dsp:txBody>
      <dsp:txXfrm>
        <a:off x="5913292" y="376610"/>
        <a:ext cx="224876" cy="225482"/>
      </dsp:txXfrm>
    </dsp:sp>
    <dsp:sp modelId="{64A17350-AF8D-4B98-8675-E9E0DC4F9FA8}">
      <dsp:nvSpPr>
        <dsp:cNvPr id="0" name=""/>
        <dsp:cNvSpPr/>
      </dsp:nvSpPr>
      <dsp:spPr>
        <a:xfrm>
          <a:off x="6367894" y="34749"/>
          <a:ext cx="1515340" cy="90920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a:solidFill>
                <a:schemeClr val="tx1"/>
              </a:solidFill>
              <a:latin typeface="Arial" panose="020B0604020202020204" pitchFamily="34" charset="0"/>
              <a:cs typeface="Arial" panose="020B0604020202020204" pitchFamily="34" charset="0"/>
            </a:rPr>
            <a:t>Достижение целей проекта</a:t>
          </a:r>
        </a:p>
      </dsp:txBody>
      <dsp:txXfrm>
        <a:off x="6394524" y="61379"/>
        <a:ext cx="1462080" cy="85594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1F80D-70C0-4B47-B501-A8A685379D0E}">
      <dsp:nvSpPr>
        <dsp:cNvPr id="0" name=""/>
        <dsp:cNvSpPr/>
      </dsp:nvSpPr>
      <dsp:spPr>
        <a:xfrm>
          <a:off x="4173626" y="1565175"/>
          <a:ext cx="174736" cy="3413301"/>
        </a:xfrm>
        <a:custGeom>
          <a:avLst/>
          <a:gdLst/>
          <a:ahLst/>
          <a:cxnLst/>
          <a:rect l="0" t="0" r="0" b="0"/>
          <a:pathLst>
            <a:path>
              <a:moveTo>
                <a:pt x="0" y="0"/>
              </a:moveTo>
              <a:lnTo>
                <a:pt x="0" y="3413301"/>
              </a:lnTo>
              <a:lnTo>
                <a:pt x="174736" y="341330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4FC300-8E4C-474B-9ED1-AA926D74AF4B}">
      <dsp:nvSpPr>
        <dsp:cNvPr id="0" name=""/>
        <dsp:cNvSpPr/>
      </dsp:nvSpPr>
      <dsp:spPr>
        <a:xfrm>
          <a:off x="4173626" y="1565175"/>
          <a:ext cx="174736" cy="2085321"/>
        </a:xfrm>
        <a:custGeom>
          <a:avLst/>
          <a:gdLst/>
          <a:ahLst/>
          <a:cxnLst/>
          <a:rect l="0" t="0" r="0" b="0"/>
          <a:pathLst>
            <a:path>
              <a:moveTo>
                <a:pt x="0" y="0"/>
              </a:moveTo>
              <a:lnTo>
                <a:pt x="0" y="2085321"/>
              </a:lnTo>
              <a:lnTo>
                <a:pt x="174736" y="208532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115EB9-1C56-48CC-9C86-3563526B07FA}">
      <dsp:nvSpPr>
        <dsp:cNvPr id="0" name=""/>
        <dsp:cNvSpPr/>
      </dsp:nvSpPr>
      <dsp:spPr>
        <a:xfrm>
          <a:off x="4173626" y="1565175"/>
          <a:ext cx="174736" cy="757341"/>
        </a:xfrm>
        <a:custGeom>
          <a:avLst/>
          <a:gdLst/>
          <a:ahLst/>
          <a:cxnLst/>
          <a:rect l="0" t="0" r="0" b="0"/>
          <a:pathLst>
            <a:path>
              <a:moveTo>
                <a:pt x="0" y="0"/>
              </a:moveTo>
              <a:lnTo>
                <a:pt x="0" y="757341"/>
              </a:lnTo>
              <a:lnTo>
                <a:pt x="174736" y="75734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1F9D78-60E7-48FA-95E2-340AD71861BE}">
      <dsp:nvSpPr>
        <dsp:cNvPr id="0" name=""/>
        <dsp:cNvSpPr/>
      </dsp:nvSpPr>
      <dsp:spPr>
        <a:xfrm>
          <a:off x="2612168" y="609353"/>
          <a:ext cx="2027423" cy="186703"/>
        </a:xfrm>
        <a:custGeom>
          <a:avLst/>
          <a:gdLst/>
          <a:ahLst/>
          <a:cxnLst/>
          <a:rect l="0" t="0" r="0" b="0"/>
          <a:pathLst>
            <a:path>
              <a:moveTo>
                <a:pt x="0" y="0"/>
              </a:moveTo>
              <a:lnTo>
                <a:pt x="0" y="93351"/>
              </a:lnTo>
              <a:lnTo>
                <a:pt x="2027423" y="93351"/>
              </a:lnTo>
              <a:lnTo>
                <a:pt x="2027423" y="1867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B6D5D3-9A45-456C-9324-CADAE593EFC3}">
      <dsp:nvSpPr>
        <dsp:cNvPr id="0" name=""/>
        <dsp:cNvSpPr/>
      </dsp:nvSpPr>
      <dsp:spPr>
        <a:xfrm>
          <a:off x="2822011" y="1565175"/>
          <a:ext cx="174736" cy="3413301"/>
        </a:xfrm>
        <a:custGeom>
          <a:avLst/>
          <a:gdLst/>
          <a:ahLst/>
          <a:cxnLst/>
          <a:rect l="0" t="0" r="0" b="0"/>
          <a:pathLst>
            <a:path>
              <a:moveTo>
                <a:pt x="0" y="0"/>
              </a:moveTo>
              <a:lnTo>
                <a:pt x="0" y="3413301"/>
              </a:lnTo>
              <a:lnTo>
                <a:pt x="174736" y="341330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D3B351-DF00-42B8-933C-FB4F401E2E31}">
      <dsp:nvSpPr>
        <dsp:cNvPr id="0" name=""/>
        <dsp:cNvSpPr/>
      </dsp:nvSpPr>
      <dsp:spPr>
        <a:xfrm>
          <a:off x="2822011" y="1565175"/>
          <a:ext cx="174736" cy="2085321"/>
        </a:xfrm>
        <a:custGeom>
          <a:avLst/>
          <a:gdLst/>
          <a:ahLst/>
          <a:cxnLst/>
          <a:rect l="0" t="0" r="0" b="0"/>
          <a:pathLst>
            <a:path>
              <a:moveTo>
                <a:pt x="0" y="0"/>
              </a:moveTo>
              <a:lnTo>
                <a:pt x="0" y="2085321"/>
              </a:lnTo>
              <a:lnTo>
                <a:pt x="174736" y="208532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C1398E-E905-4CCF-9B97-C7A671255627}">
      <dsp:nvSpPr>
        <dsp:cNvPr id="0" name=""/>
        <dsp:cNvSpPr/>
      </dsp:nvSpPr>
      <dsp:spPr>
        <a:xfrm>
          <a:off x="2822011" y="1565175"/>
          <a:ext cx="174736" cy="757341"/>
        </a:xfrm>
        <a:custGeom>
          <a:avLst/>
          <a:gdLst/>
          <a:ahLst/>
          <a:cxnLst/>
          <a:rect l="0" t="0" r="0" b="0"/>
          <a:pathLst>
            <a:path>
              <a:moveTo>
                <a:pt x="0" y="0"/>
              </a:moveTo>
              <a:lnTo>
                <a:pt x="0" y="757341"/>
              </a:lnTo>
              <a:lnTo>
                <a:pt x="174736" y="75734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F0D8DB-37D3-4664-9E3B-55DC1A9050A9}">
      <dsp:nvSpPr>
        <dsp:cNvPr id="0" name=""/>
        <dsp:cNvSpPr/>
      </dsp:nvSpPr>
      <dsp:spPr>
        <a:xfrm>
          <a:off x="2612168" y="609353"/>
          <a:ext cx="675807" cy="186703"/>
        </a:xfrm>
        <a:custGeom>
          <a:avLst/>
          <a:gdLst/>
          <a:ahLst/>
          <a:cxnLst/>
          <a:rect l="0" t="0" r="0" b="0"/>
          <a:pathLst>
            <a:path>
              <a:moveTo>
                <a:pt x="0" y="0"/>
              </a:moveTo>
              <a:lnTo>
                <a:pt x="0" y="93351"/>
              </a:lnTo>
              <a:lnTo>
                <a:pt x="675807" y="93351"/>
              </a:lnTo>
              <a:lnTo>
                <a:pt x="675807" y="1867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DB8F67-447C-418A-BA66-5426921769CA}">
      <dsp:nvSpPr>
        <dsp:cNvPr id="0" name=""/>
        <dsp:cNvSpPr/>
      </dsp:nvSpPr>
      <dsp:spPr>
        <a:xfrm>
          <a:off x="1470395" y="1565175"/>
          <a:ext cx="174736" cy="3413301"/>
        </a:xfrm>
        <a:custGeom>
          <a:avLst/>
          <a:gdLst/>
          <a:ahLst/>
          <a:cxnLst/>
          <a:rect l="0" t="0" r="0" b="0"/>
          <a:pathLst>
            <a:path>
              <a:moveTo>
                <a:pt x="0" y="0"/>
              </a:moveTo>
              <a:lnTo>
                <a:pt x="0" y="3413301"/>
              </a:lnTo>
              <a:lnTo>
                <a:pt x="174736" y="341330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CFC1F1-195D-43D4-9AF8-4AB35C91627B}">
      <dsp:nvSpPr>
        <dsp:cNvPr id="0" name=""/>
        <dsp:cNvSpPr/>
      </dsp:nvSpPr>
      <dsp:spPr>
        <a:xfrm>
          <a:off x="1470395" y="1565175"/>
          <a:ext cx="174736" cy="2085321"/>
        </a:xfrm>
        <a:custGeom>
          <a:avLst/>
          <a:gdLst/>
          <a:ahLst/>
          <a:cxnLst/>
          <a:rect l="0" t="0" r="0" b="0"/>
          <a:pathLst>
            <a:path>
              <a:moveTo>
                <a:pt x="0" y="0"/>
              </a:moveTo>
              <a:lnTo>
                <a:pt x="0" y="2085321"/>
              </a:lnTo>
              <a:lnTo>
                <a:pt x="174736" y="208532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E9AE48-6B4C-4E60-B1BF-460B16CA61F8}">
      <dsp:nvSpPr>
        <dsp:cNvPr id="0" name=""/>
        <dsp:cNvSpPr/>
      </dsp:nvSpPr>
      <dsp:spPr>
        <a:xfrm>
          <a:off x="1470395" y="1565175"/>
          <a:ext cx="174736" cy="757341"/>
        </a:xfrm>
        <a:custGeom>
          <a:avLst/>
          <a:gdLst/>
          <a:ahLst/>
          <a:cxnLst/>
          <a:rect l="0" t="0" r="0" b="0"/>
          <a:pathLst>
            <a:path>
              <a:moveTo>
                <a:pt x="0" y="0"/>
              </a:moveTo>
              <a:lnTo>
                <a:pt x="0" y="757341"/>
              </a:lnTo>
              <a:lnTo>
                <a:pt x="174736" y="75734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7851E4-F024-4E45-9C67-CF8A5AAB139E}">
      <dsp:nvSpPr>
        <dsp:cNvPr id="0" name=""/>
        <dsp:cNvSpPr/>
      </dsp:nvSpPr>
      <dsp:spPr>
        <a:xfrm>
          <a:off x="1936360" y="609353"/>
          <a:ext cx="675807" cy="186703"/>
        </a:xfrm>
        <a:custGeom>
          <a:avLst/>
          <a:gdLst/>
          <a:ahLst/>
          <a:cxnLst/>
          <a:rect l="0" t="0" r="0" b="0"/>
          <a:pathLst>
            <a:path>
              <a:moveTo>
                <a:pt x="675807" y="0"/>
              </a:moveTo>
              <a:lnTo>
                <a:pt x="675807" y="93351"/>
              </a:lnTo>
              <a:lnTo>
                <a:pt x="0" y="93351"/>
              </a:lnTo>
              <a:lnTo>
                <a:pt x="0" y="1867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DEC06C-6055-4DD4-9021-23946F9CD12D}">
      <dsp:nvSpPr>
        <dsp:cNvPr id="0" name=""/>
        <dsp:cNvSpPr/>
      </dsp:nvSpPr>
      <dsp:spPr>
        <a:xfrm>
          <a:off x="118779" y="1565175"/>
          <a:ext cx="174736" cy="3413301"/>
        </a:xfrm>
        <a:custGeom>
          <a:avLst/>
          <a:gdLst/>
          <a:ahLst/>
          <a:cxnLst/>
          <a:rect l="0" t="0" r="0" b="0"/>
          <a:pathLst>
            <a:path>
              <a:moveTo>
                <a:pt x="0" y="0"/>
              </a:moveTo>
              <a:lnTo>
                <a:pt x="0" y="3413301"/>
              </a:lnTo>
              <a:lnTo>
                <a:pt x="174736" y="341330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3D6F4B-F82E-41F1-B16B-291F26F71309}">
      <dsp:nvSpPr>
        <dsp:cNvPr id="0" name=""/>
        <dsp:cNvSpPr/>
      </dsp:nvSpPr>
      <dsp:spPr>
        <a:xfrm>
          <a:off x="118779" y="1565175"/>
          <a:ext cx="174736" cy="2085321"/>
        </a:xfrm>
        <a:custGeom>
          <a:avLst/>
          <a:gdLst/>
          <a:ahLst/>
          <a:cxnLst/>
          <a:rect l="0" t="0" r="0" b="0"/>
          <a:pathLst>
            <a:path>
              <a:moveTo>
                <a:pt x="0" y="0"/>
              </a:moveTo>
              <a:lnTo>
                <a:pt x="0" y="2085321"/>
              </a:lnTo>
              <a:lnTo>
                <a:pt x="174736" y="208532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AC0CF6-08FA-422E-9630-B557A1A64F9E}">
      <dsp:nvSpPr>
        <dsp:cNvPr id="0" name=""/>
        <dsp:cNvSpPr/>
      </dsp:nvSpPr>
      <dsp:spPr>
        <a:xfrm>
          <a:off x="118779" y="1565175"/>
          <a:ext cx="174736" cy="757341"/>
        </a:xfrm>
        <a:custGeom>
          <a:avLst/>
          <a:gdLst/>
          <a:ahLst/>
          <a:cxnLst/>
          <a:rect l="0" t="0" r="0" b="0"/>
          <a:pathLst>
            <a:path>
              <a:moveTo>
                <a:pt x="0" y="0"/>
              </a:moveTo>
              <a:lnTo>
                <a:pt x="0" y="757341"/>
              </a:lnTo>
              <a:lnTo>
                <a:pt x="174736" y="75734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4469A6-B8D2-4F65-BD0E-1BCE928BA447}">
      <dsp:nvSpPr>
        <dsp:cNvPr id="0" name=""/>
        <dsp:cNvSpPr/>
      </dsp:nvSpPr>
      <dsp:spPr>
        <a:xfrm>
          <a:off x="584744" y="609353"/>
          <a:ext cx="2027423" cy="186703"/>
        </a:xfrm>
        <a:custGeom>
          <a:avLst/>
          <a:gdLst/>
          <a:ahLst/>
          <a:cxnLst/>
          <a:rect l="0" t="0" r="0" b="0"/>
          <a:pathLst>
            <a:path>
              <a:moveTo>
                <a:pt x="2027423" y="0"/>
              </a:moveTo>
              <a:lnTo>
                <a:pt x="2027423" y="93351"/>
              </a:lnTo>
              <a:lnTo>
                <a:pt x="0" y="93351"/>
              </a:lnTo>
              <a:lnTo>
                <a:pt x="0" y="1867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24FADB-BC6D-43B2-9F62-C0FA7B6AFE91}">
      <dsp:nvSpPr>
        <dsp:cNvPr id="0" name=""/>
        <dsp:cNvSpPr/>
      </dsp:nvSpPr>
      <dsp:spPr>
        <a:xfrm>
          <a:off x="563353" y="64464"/>
          <a:ext cx="4097628" cy="54488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Социально-экономическая эффективность проекта по переработке птичьего помета в органические удобрения</a:t>
          </a:r>
          <a:endParaRPr lang="ru-RU" sz="1000" b="1" kern="1200" dirty="0">
            <a:latin typeface="Arial" panose="020B0604020202020204" pitchFamily="34" charset="0"/>
            <a:cs typeface="Arial" panose="020B0604020202020204" pitchFamily="34" charset="0"/>
          </a:endParaRPr>
        </a:p>
      </dsp:txBody>
      <dsp:txXfrm>
        <a:off x="563353" y="64464"/>
        <a:ext cx="4097628" cy="544888"/>
      </dsp:txXfrm>
    </dsp:sp>
    <dsp:sp modelId="{A7CE8C98-3ED3-4824-B044-2CF456095757}">
      <dsp:nvSpPr>
        <dsp:cNvPr id="0" name=""/>
        <dsp:cNvSpPr/>
      </dsp:nvSpPr>
      <dsp:spPr>
        <a:xfrm>
          <a:off x="2288" y="796056"/>
          <a:ext cx="1164912" cy="7691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Доходы создаваемые проектом и продуктом</a:t>
          </a:r>
          <a:endParaRPr lang="ru-RU" sz="1000" b="1" kern="1200" dirty="0">
            <a:latin typeface="Arial" panose="020B0604020202020204" pitchFamily="34" charset="0"/>
            <a:cs typeface="Arial" panose="020B0604020202020204" pitchFamily="34" charset="0"/>
          </a:endParaRPr>
        </a:p>
      </dsp:txBody>
      <dsp:txXfrm>
        <a:off x="2288" y="796056"/>
        <a:ext cx="1164912" cy="769119"/>
      </dsp:txXfrm>
    </dsp:sp>
    <dsp:sp modelId="{A5D8D94A-03F0-47BB-9C08-2D4B60606AF5}">
      <dsp:nvSpPr>
        <dsp:cNvPr id="0" name=""/>
        <dsp:cNvSpPr/>
      </dsp:nvSpPr>
      <dsp:spPr>
        <a:xfrm>
          <a:off x="293516" y="175187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Создание нового направления в агробизнесе Тюменской области</a:t>
          </a:r>
          <a:endParaRPr lang="ru-RU" sz="1000" kern="1200" dirty="0">
            <a:latin typeface="Arial" panose="020B0604020202020204" pitchFamily="34" charset="0"/>
            <a:cs typeface="Arial" panose="020B0604020202020204" pitchFamily="34" charset="0"/>
          </a:endParaRPr>
        </a:p>
      </dsp:txBody>
      <dsp:txXfrm>
        <a:off x="293516" y="1751879"/>
        <a:ext cx="889062" cy="1141276"/>
      </dsp:txXfrm>
    </dsp:sp>
    <dsp:sp modelId="{4B54CFBB-AE7D-4BC0-BBE6-DD62261AA6E3}">
      <dsp:nvSpPr>
        <dsp:cNvPr id="0" name=""/>
        <dsp:cNvSpPr/>
      </dsp:nvSpPr>
      <dsp:spPr>
        <a:xfrm>
          <a:off x="293516" y="307985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Снижение затрат по внесению удобрений за счет снижения объема и веса удобрений</a:t>
          </a:r>
          <a:endParaRPr lang="ru-RU" sz="1000" kern="1200" dirty="0">
            <a:latin typeface="Arial" panose="020B0604020202020204" pitchFamily="34" charset="0"/>
            <a:cs typeface="Arial" panose="020B0604020202020204" pitchFamily="34" charset="0"/>
          </a:endParaRPr>
        </a:p>
      </dsp:txBody>
      <dsp:txXfrm>
        <a:off x="293516" y="3079859"/>
        <a:ext cx="889062" cy="1141276"/>
      </dsp:txXfrm>
    </dsp:sp>
    <dsp:sp modelId="{301B0263-30F2-4D9D-9728-570AB26CC6C7}">
      <dsp:nvSpPr>
        <dsp:cNvPr id="0" name=""/>
        <dsp:cNvSpPr/>
      </dsp:nvSpPr>
      <dsp:spPr>
        <a:xfrm>
          <a:off x="293516" y="440783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Привлечение поставщиков подрядчиков которые также будут формировать доходы</a:t>
          </a:r>
          <a:endParaRPr lang="ru-RU" sz="1000" kern="1200" dirty="0">
            <a:latin typeface="Arial" panose="020B0604020202020204" pitchFamily="34" charset="0"/>
            <a:cs typeface="Arial" panose="020B0604020202020204" pitchFamily="34" charset="0"/>
          </a:endParaRPr>
        </a:p>
      </dsp:txBody>
      <dsp:txXfrm>
        <a:off x="293516" y="4407839"/>
        <a:ext cx="889062" cy="1141276"/>
      </dsp:txXfrm>
    </dsp:sp>
    <dsp:sp modelId="{2FDC6345-D5A7-47C5-9990-AF7EAF5C0617}">
      <dsp:nvSpPr>
        <dsp:cNvPr id="0" name=""/>
        <dsp:cNvSpPr/>
      </dsp:nvSpPr>
      <dsp:spPr>
        <a:xfrm>
          <a:off x="1353904" y="796056"/>
          <a:ext cx="1164912" cy="7691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Прямой социально-экономический эффект</a:t>
          </a:r>
          <a:endParaRPr lang="ru-RU" sz="1000" b="1" kern="1200" dirty="0">
            <a:latin typeface="Arial" panose="020B0604020202020204" pitchFamily="34" charset="0"/>
            <a:cs typeface="Arial" panose="020B0604020202020204" pitchFamily="34" charset="0"/>
          </a:endParaRPr>
        </a:p>
      </dsp:txBody>
      <dsp:txXfrm>
        <a:off x="1353904" y="796056"/>
        <a:ext cx="1164912" cy="769119"/>
      </dsp:txXfrm>
    </dsp:sp>
    <dsp:sp modelId="{4ECB175A-B882-45B6-8558-B67ACF3E5273}">
      <dsp:nvSpPr>
        <dsp:cNvPr id="0" name=""/>
        <dsp:cNvSpPr/>
      </dsp:nvSpPr>
      <dsp:spPr>
        <a:xfrm>
          <a:off x="1645132" y="175187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Создание 24 новых рабочих мест </a:t>
          </a:r>
          <a:endParaRPr lang="ru-RU" sz="1000" kern="1200" dirty="0">
            <a:latin typeface="Arial" panose="020B0604020202020204" pitchFamily="34" charset="0"/>
            <a:cs typeface="Arial" panose="020B0604020202020204" pitchFamily="34" charset="0"/>
          </a:endParaRPr>
        </a:p>
      </dsp:txBody>
      <dsp:txXfrm>
        <a:off x="1645132" y="1751879"/>
        <a:ext cx="889062" cy="1141276"/>
      </dsp:txXfrm>
    </dsp:sp>
    <dsp:sp modelId="{80DB1818-3F2A-4214-8ACF-AB08BC61E19A}">
      <dsp:nvSpPr>
        <dsp:cNvPr id="0" name=""/>
        <dsp:cNvSpPr/>
      </dsp:nvSpPr>
      <dsp:spPr>
        <a:xfrm>
          <a:off x="1645132" y="307985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Снижение социальной напряженности на селе, социальные гарантии работникам и их семьям</a:t>
          </a:r>
          <a:endParaRPr lang="ru-RU" sz="1000" kern="1200" dirty="0">
            <a:latin typeface="Arial" panose="020B0604020202020204" pitchFamily="34" charset="0"/>
            <a:cs typeface="Arial" panose="020B0604020202020204" pitchFamily="34" charset="0"/>
          </a:endParaRPr>
        </a:p>
      </dsp:txBody>
      <dsp:txXfrm>
        <a:off x="1645132" y="3079859"/>
        <a:ext cx="889062" cy="1141276"/>
      </dsp:txXfrm>
    </dsp:sp>
    <dsp:sp modelId="{DE0D2A7C-A3B7-4DF7-9898-8CBA1D85A48C}">
      <dsp:nvSpPr>
        <dsp:cNvPr id="0" name=""/>
        <dsp:cNvSpPr/>
      </dsp:nvSpPr>
      <dsp:spPr>
        <a:xfrm>
          <a:off x="1645132" y="440783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Повышение налогов и отчислений в бюджет</a:t>
          </a:r>
          <a:endParaRPr lang="ru-RU" sz="1000" kern="1200" dirty="0">
            <a:latin typeface="Arial" panose="020B0604020202020204" pitchFamily="34" charset="0"/>
            <a:cs typeface="Arial" panose="020B0604020202020204" pitchFamily="34" charset="0"/>
          </a:endParaRPr>
        </a:p>
      </dsp:txBody>
      <dsp:txXfrm>
        <a:off x="1645132" y="4407839"/>
        <a:ext cx="889062" cy="1141276"/>
      </dsp:txXfrm>
    </dsp:sp>
    <dsp:sp modelId="{8C567A6A-8150-4BA9-92EE-1B994D8FB9E4}">
      <dsp:nvSpPr>
        <dsp:cNvPr id="0" name=""/>
        <dsp:cNvSpPr/>
      </dsp:nvSpPr>
      <dsp:spPr>
        <a:xfrm>
          <a:off x="2705519" y="796056"/>
          <a:ext cx="1164912" cy="7691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Стратегический эффект</a:t>
          </a:r>
          <a:endParaRPr lang="ru-RU" sz="1000" b="1" kern="1200" dirty="0">
            <a:latin typeface="Arial" panose="020B0604020202020204" pitchFamily="34" charset="0"/>
            <a:cs typeface="Arial" panose="020B0604020202020204" pitchFamily="34" charset="0"/>
          </a:endParaRPr>
        </a:p>
      </dsp:txBody>
      <dsp:txXfrm>
        <a:off x="2705519" y="796056"/>
        <a:ext cx="1164912" cy="769119"/>
      </dsp:txXfrm>
    </dsp:sp>
    <dsp:sp modelId="{63632501-29FD-4275-90E8-C14254777441}">
      <dsp:nvSpPr>
        <dsp:cNvPr id="0" name=""/>
        <dsp:cNvSpPr/>
      </dsp:nvSpPr>
      <dsp:spPr>
        <a:xfrm>
          <a:off x="2996747" y="175187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Решение «пометной проблемы в птице-</a:t>
          </a:r>
          <a:r>
            <a:rPr lang="ru-RU" sz="1000" kern="1200" dirty="0" err="1" smtClean="0">
              <a:latin typeface="Arial" panose="020B0604020202020204" pitchFamily="34" charset="0"/>
              <a:cs typeface="Arial" panose="020B0604020202020204" pitchFamily="34" charset="0"/>
            </a:rPr>
            <a:t>водстве</a:t>
          </a:r>
          <a:r>
            <a:rPr lang="ru-RU" sz="1000" kern="1200" dirty="0" smtClean="0">
              <a:latin typeface="Arial" panose="020B0604020202020204" pitchFamily="34" charset="0"/>
              <a:cs typeface="Arial" panose="020B0604020202020204" pitchFamily="34" charset="0"/>
            </a:rPr>
            <a:t>»</a:t>
          </a:r>
          <a:endParaRPr lang="ru-RU" sz="1000" kern="1200" dirty="0">
            <a:latin typeface="Arial" panose="020B0604020202020204" pitchFamily="34" charset="0"/>
            <a:cs typeface="Arial" panose="020B0604020202020204" pitchFamily="34" charset="0"/>
          </a:endParaRPr>
        </a:p>
      </dsp:txBody>
      <dsp:txXfrm>
        <a:off x="2996747" y="1751879"/>
        <a:ext cx="889062" cy="1141276"/>
      </dsp:txXfrm>
    </dsp:sp>
    <dsp:sp modelId="{63E8A72A-ECE2-4368-92F1-A2EB499A5A16}">
      <dsp:nvSpPr>
        <dsp:cNvPr id="0" name=""/>
        <dsp:cNvSpPr/>
      </dsp:nvSpPr>
      <dsp:spPr>
        <a:xfrm>
          <a:off x="2996747" y="307985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Возможность выхода на экспортные рынки с органически-ми удобрениями</a:t>
          </a:r>
          <a:endParaRPr lang="ru-RU" sz="1000" kern="1200" dirty="0">
            <a:latin typeface="Arial" panose="020B0604020202020204" pitchFamily="34" charset="0"/>
            <a:cs typeface="Arial" panose="020B0604020202020204" pitchFamily="34" charset="0"/>
          </a:endParaRPr>
        </a:p>
      </dsp:txBody>
      <dsp:txXfrm>
        <a:off x="2996747" y="3079859"/>
        <a:ext cx="889062" cy="1141276"/>
      </dsp:txXfrm>
    </dsp:sp>
    <dsp:sp modelId="{A5A8BA1A-24A4-4774-981F-15CE2A93FAB0}">
      <dsp:nvSpPr>
        <dsp:cNvPr id="0" name=""/>
        <dsp:cNvSpPr/>
      </dsp:nvSpPr>
      <dsp:spPr>
        <a:xfrm>
          <a:off x="2996747" y="440783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000" kern="1200" dirty="0" smtClean="0">
              <a:latin typeface="Arial" panose="020B0604020202020204" pitchFamily="34" charset="0"/>
              <a:cs typeface="Arial" panose="020B0604020202020204" pitchFamily="34" charset="0"/>
            </a:rPr>
            <a:t>Возможность развития направления производства органических продуктов </a:t>
          </a:r>
        </a:p>
      </dsp:txBody>
      <dsp:txXfrm>
        <a:off x="2996747" y="4407839"/>
        <a:ext cx="889062" cy="1141276"/>
      </dsp:txXfrm>
    </dsp:sp>
    <dsp:sp modelId="{4C3D5A45-35ED-4486-9C0A-075494739830}">
      <dsp:nvSpPr>
        <dsp:cNvPr id="0" name=""/>
        <dsp:cNvSpPr/>
      </dsp:nvSpPr>
      <dsp:spPr>
        <a:xfrm>
          <a:off x="4057135" y="796056"/>
          <a:ext cx="1164912" cy="7691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smtClean="0">
              <a:latin typeface="Arial" panose="020B0604020202020204" pitchFamily="34" charset="0"/>
              <a:cs typeface="Arial" panose="020B0604020202020204" pitchFamily="34" charset="0"/>
            </a:rPr>
            <a:t>Экологический эффект</a:t>
          </a:r>
          <a:endParaRPr lang="ru-RU" sz="1000" b="1" kern="1200" dirty="0">
            <a:latin typeface="Arial" panose="020B0604020202020204" pitchFamily="34" charset="0"/>
            <a:cs typeface="Arial" panose="020B0604020202020204" pitchFamily="34" charset="0"/>
          </a:endParaRPr>
        </a:p>
      </dsp:txBody>
      <dsp:txXfrm>
        <a:off x="4057135" y="796056"/>
        <a:ext cx="1164912" cy="769119"/>
      </dsp:txXfrm>
    </dsp:sp>
    <dsp:sp modelId="{E8242FE2-7388-4CB3-98CE-34E3E29C2F87}">
      <dsp:nvSpPr>
        <dsp:cNvPr id="0" name=""/>
        <dsp:cNvSpPr/>
      </dsp:nvSpPr>
      <dsp:spPr>
        <a:xfrm>
          <a:off x="4348363" y="175187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Решение вопроса с утилизацией помета на птицефабрике</a:t>
          </a:r>
          <a:endParaRPr lang="ru-RU" sz="1000" kern="1200" dirty="0">
            <a:latin typeface="Arial" panose="020B0604020202020204" pitchFamily="34" charset="0"/>
            <a:cs typeface="Arial" panose="020B0604020202020204" pitchFamily="34" charset="0"/>
          </a:endParaRPr>
        </a:p>
      </dsp:txBody>
      <dsp:txXfrm>
        <a:off x="4348363" y="1751879"/>
        <a:ext cx="889062" cy="1141276"/>
      </dsp:txXfrm>
    </dsp:sp>
    <dsp:sp modelId="{14934C95-46C6-4AC4-B282-B6F9AFED747A}">
      <dsp:nvSpPr>
        <dsp:cNvPr id="0" name=""/>
        <dsp:cNvSpPr/>
      </dsp:nvSpPr>
      <dsp:spPr>
        <a:xfrm>
          <a:off x="4348363" y="307985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Снижение выбросов вредных веществ в атмосферу</a:t>
          </a:r>
          <a:endParaRPr lang="ru-RU" sz="1000" kern="1200" dirty="0">
            <a:latin typeface="Arial" panose="020B0604020202020204" pitchFamily="34" charset="0"/>
            <a:cs typeface="Arial" panose="020B0604020202020204" pitchFamily="34" charset="0"/>
          </a:endParaRPr>
        </a:p>
      </dsp:txBody>
      <dsp:txXfrm>
        <a:off x="4348363" y="3079859"/>
        <a:ext cx="889062" cy="1141276"/>
      </dsp:txXfrm>
    </dsp:sp>
    <dsp:sp modelId="{6D669079-613D-4937-99AC-2E6381224C80}">
      <dsp:nvSpPr>
        <dsp:cNvPr id="0" name=""/>
        <dsp:cNvSpPr/>
      </dsp:nvSpPr>
      <dsp:spPr>
        <a:xfrm>
          <a:off x="4348363" y="4407839"/>
          <a:ext cx="889062" cy="11412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latin typeface="Arial" panose="020B0604020202020204" pitchFamily="34" charset="0"/>
              <a:cs typeface="Arial" panose="020B0604020202020204" pitchFamily="34" charset="0"/>
            </a:rPr>
            <a:t>Исключение риска загрязнения почвы и водных объектов</a:t>
          </a:r>
          <a:endParaRPr lang="ru-RU" sz="1000" kern="1200" dirty="0">
            <a:latin typeface="Arial" panose="020B0604020202020204" pitchFamily="34" charset="0"/>
            <a:cs typeface="Arial" panose="020B0604020202020204" pitchFamily="34" charset="0"/>
          </a:endParaRPr>
        </a:p>
      </dsp:txBody>
      <dsp:txXfrm>
        <a:off x="4348363" y="4407839"/>
        <a:ext cx="889062" cy="11412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A1633-285C-485C-9629-9C61B8D56B5B}">
      <dsp:nvSpPr>
        <dsp:cNvPr id="0" name=""/>
        <dsp:cNvSpPr/>
      </dsp:nvSpPr>
      <dsp:spPr>
        <a:xfrm>
          <a:off x="897456" y="-135459"/>
          <a:ext cx="2000834" cy="83561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cs typeface="Arial" panose="020B0604020202020204" pitchFamily="34" charset="0"/>
            </a:rPr>
            <a:t>Возможность реализации проекта по переработке птичьего помета</a:t>
          </a:r>
          <a:endParaRPr lang="ru-RU" sz="1200" kern="1200" dirty="0">
            <a:solidFill>
              <a:schemeClr val="tx1"/>
            </a:solidFill>
            <a:latin typeface="Arial" panose="020B0604020202020204" pitchFamily="34" charset="0"/>
            <a:cs typeface="Arial" panose="020B0604020202020204" pitchFamily="34" charset="0"/>
          </a:endParaRPr>
        </a:p>
      </dsp:txBody>
      <dsp:txXfrm>
        <a:off x="921930" y="-110985"/>
        <a:ext cx="1951886" cy="786665"/>
      </dsp:txXfrm>
    </dsp:sp>
    <dsp:sp modelId="{0414CF4D-B07C-471F-B569-70E3A85A8B95}">
      <dsp:nvSpPr>
        <dsp:cNvPr id="0" name=""/>
        <dsp:cNvSpPr/>
      </dsp:nvSpPr>
      <dsp:spPr>
        <a:xfrm rot="3298960">
          <a:off x="2174267" y="989420"/>
          <a:ext cx="576215" cy="19720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latin typeface="Arial" panose="020B0604020202020204" pitchFamily="34" charset="0"/>
            <a:cs typeface="Arial" panose="020B0604020202020204" pitchFamily="34" charset="0"/>
          </a:endParaRPr>
        </a:p>
      </dsp:txBody>
      <dsp:txXfrm>
        <a:off x="2233427" y="1028860"/>
        <a:ext cx="457895" cy="118320"/>
      </dsp:txXfrm>
    </dsp:sp>
    <dsp:sp modelId="{E945FE3D-0C13-4F09-8484-76E30F3D26AB}">
      <dsp:nvSpPr>
        <dsp:cNvPr id="0" name=""/>
        <dsp:cNvSpPr/>
      </dsp:nvSpPr>
      <dsp:spPr>
        <a:xfrm>
          <a:off x="2258008" y="1475887"/>
          <a:ext cx="1537738" cy="83561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cs typeface="Arial" panose="020B0604020202020204" pitchFamily="34" charset="0"/>
            </a:rPr>
            <a:t>Уровень цен на продукцию, позволяющий окупить затраты</a:t>
          </a:r>
          <a:endParaRPr lang="ru-RU" sz="1200" kern="1200" dirty="0">
            <a:solidFill>
              <a:schemeClr val="tx1"/>
            </a:solidFill>
            <a:latin typeface="Arial" panose="020B0604020202020204" pitchFamily="34" charset="0"/>
            <a:cs typeface="Arial" panose="020B0604020202020204" pitchFamily="34" charset="0"/>
          </a:endParaRPr>
        </a:p>
      </dsp:txBody>
      <dsp:txXfrm>
        <a:off x="2282482" y="1500361"/>
        <a:ext cx="1488790" cy="786665"/>
      </dsp:txXfrm>
    </dsp:sp>
    <dsp:sp modelId="{5509148C-4002-49B1-B19B-5A7823388240}">
      <dsp:nvSpPr>
        <dsp:cNvPr id="0" name=""/>
        <dsp:cNvSpPr/>
      </dsp:nvSpPr>
      <dsp:spPr>
        <a:xfrm rot="10800011">
          <a:off x="1609765" y="1795090"/>
          <a:ext cx="576215" cy="19720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latin typeface="Arial" panose="020B0604020202020204" pitchFamily="34" charset="0"/>
            <a:cs typeface="Arial" panose="020B0604020202020204" pitchFamily="34" charset="0"/>
          </a:endParaRPr>
        </a:p>
      </dsp:txBody>
      <dsp:txXfrm rot="10800000">
        <a:off x="1668925" y="1834530"/>
        <a:ext cx="457895" cy="118320"/>
      </dsp:txXfrm>
    </dsp:sp>
    <dsp:sp modelId="{8FD3AA5C-7933-4213-B728-6D7EAD46F789}">
      <dsp:nvSpPr>
        <dsp:cNvPr id="0" name=""/>
        <dsp:cNvSpPr/>
      </dsp:nvSpPr>
      <dsp:spPr>
        <a:xfrm>
          <a:off x="0" y="1475879"/>
          <a:ext cx="1537738" cy="83561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cs typeface="Arial" panose="020B0604020202020204" pitchFamily="34" charset="0"/>
            </a:rPr>
            <a:t>Возможность сбыта продукции, востребованность рынком</a:t>
          </a:r>
          <a:endParaRPr lang="ru-RU" sz="1200" kern="1200" dirty="0">
            <a:solidFill>
              <a:schemeClr val="tx1"/>
            </a:solidFill>
            <a:latin typeface="Arial" panose="020B0604020202020204" pitchFamily="34" charset="0"/>
            <a:cs typeface="Arial" panose="020B0604020202020204" pitchFamily="34" charset="0"/>
          </a:endParaRPr>
        </a:p>
      </dsp:txBody>
      <dsp:txXfrm>
        <a:off x="24474" y="1500353"/>
        <a:ext cx="1488790" cy="786665"/>
      </dsp:txXfrm>
    </dsp:sp>
    <dsp:sp modelId="{9DF0596E-C766-4EAB-BC54-E5455E1A7415}">
      <dsp:nvSpPr>
        <dsp:cNvPr id="0" name=""/>
        <dsp:cNvSpPr/>
      </dsp:nvSpPr>
      <dsp:spPr>
        <a:xfrm rot="18301047">
          <a:off x="1045263" y="989416"/>
          <a:ext cx="576215" cy="19720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latin typeface="Arial" panose="020B0604020202020204" pitchFamily="34" charset="0"/>
            <a:cs typeface="Arial" panose="020B0604020202020204" pitchFamily="34" charset="0"/>
          </a:endParaRPr>
        </a:p>
      </dsp:txBody>
      <dsp:txXfrm>
        <a:off x="1104423" y="1028856"/>
        <a:ext cx="457895" cy="1183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0A398-BF9A-4157-9FD4-4189FC34C56F}">
      <dsp:nvSpPr>
        <dsp:cNvPr id="0" name=""/>
        <dsp:cNvSpPr/>
      </dsp:nvSpPr>
      <dsp:spPr>
        <a:xfrm>
          <a:off x="1095" y="1263"/>
          <a:ext cx="8567627" cy="713618"/>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solidFill>
                <a:schemeClr val="tx1"/>
              </a:solidFill>
              <a:latin typeface="Arial" panose="020B0604020202020204" pitchFamily="34" charset="0"/>
              <a:cs typeface="Arial" panose="020B0604020202020204" pitchFamily="34" charset="0"/>
            </a:rPr>
            <a:t>Для успешной реализации проектов направленных не только на извлечение доходов, но и на решение экологических проблем с выработкой продукции, которая будет востребована рынком, необходимо обеспечить комплекс мероприятий в том числе на уровне региона и федерации с тем чтобы создать у с/х производителей соответствующие стимулы для использования в своей деятельности органических удобрений:</a:t>
          </a:r>
          <a:endParaRPr lang="ru-RU" sz="1200" kern="1200" dirty="0">
            <a:solidFill>
              <a:schemeClr val="tx1"/>
            </a:solidFill>
          </a:endParaRPr>
        </a:p>
      </dsp:txBody>
      <dsp:txXfrm>
        <a:off x="21996" y="22164"/>
        <a:ext cx="8525825" cy="671816"/>
      </dsp:txXfrm>
    </dsp:sp>
    <dsp:sp modelId="{916516D3-E5A5-44B2-9EA5-BE8CC6CE7142}">
      <dsp:nvSpPr>
        <dsp:cNvPr id="0" name=""/>
        <dsp:cNvSpPr/>
      </dsp:nvSpPr>
      <dsp:spPr>
        <a:xfrm>
          <a:off x="9458" y="779969"/>
          <a:ext cx="5585860" cy="30561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solidFill>
                <a:schemeClr val="tx1"/>
              </a:solidFill>
              <a:latin typeface="Arial" panose="020B0604020202020204" pitchFamily="34" charset="0"/>
              <a:cs typeface="Arial" panose="020B0604020202020204" pitchFamily="34" charset="0"/>
            </a:rPr>
            <a:t>для производителей органических удобрений </a:t>
          </a:r>
          <a:endParaRPr lang="ru-RU" sz="1200" kern="1200" dirty="0">
            <a:solidFill>
              <a:schemeClr val="tx1"/>
            </a:solidFill>
          </a:endParaRPr>
        </a:p>
      </dsp:txBody>
      <dsp:txXfrm>
        <a:off x="18409" y="788920"/>
        <a:ext cx="5567958" cy="287712"/>
      </dsp:txXfrm>
    </dsp:sp>
    <dsp:sp modelId="{F0087D3F-6D56-486A-B5E0-8EC4A4C94015}">
      <dsp:nvSpPr>
        <dsp:cNvPr id="0" name=""/>
        <dsp:cNvSpPr/>
      </dsp:nvSpPr>
      <dsp:spPr>
        <a:xfrm>
          <a:off x="20352" y="1158247"/>
          <a:ext cx="2724815" cy="10363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just" defTabSz="488950">
            <a:lnSpc>
              <a:spcPct val="90000"/>
            </a:lnSpc>
            <a:spcBef>
              <a:spcPct val="0"/>
            </a:spcBef>
            <a:spcAft>
              <a:spcPct val="35000"/>
            </a:spcAft>
          </a:pPr>
          <a:r>
            <a:rPr lang="ru-RU" sz="1100" kern="1200" dirty="0" smtClean="0">
              <a:solidFill>
                <a:schemeClr val="tx1"/>
              </a:solidFill>
              <a:latin typeface="Arial" panose="020B0604020202020204" pitchFamily="34" charset="0"/>
              <a:cs typeface="Arial" panose="020B0604020202020204" pitchFamily="34" charset="0"/>
            </a:rPr>
            <a:t>компенсация части затрат на внедрение технологий переработки помета  в том числе на приобретение соответствующего технологического оборудования и техники</a:t>
          </a:r>
          <a:endParaRPr lang="ru-RU" sz="1100" kern="1200" dirty="0">
            <a:solidFill>
              <a:schemeClr val="tx1"/>
            </a:solidFill>
          </a:endParaRPr>
        </a:p>
      </dsp:txBody>
      <dsp:txXfrm>
        <a:off x="50707" y="1188602"/>
        <a:ext cx="2664105" cy="975684"/>
      </dsp:txXfrm>
    </dsp:sp>
    <dsp:sp modelId="{796DA321-3FFC-438A-9D0D-C2B6416070A6}">
      <dsp:nvSpPr>
        <dsp:cNvPr id="0" name=""/>
        <dsp:cNvSpPr/>
      </dsp:nvSpPr>
      <dsp:spPr>
        <a:xfrm>
          <a:off x="2859609" y="1158247"/>
          <a:ext cx="2724815" cy="10363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just" defTabSz="488950">
            <a:lnSpc>
              <a:spcPct val="90000"/>
            </a:lnSpc>
            <a:spcBef>
              <a:spcPct val="0"/>
            </a:spcBef>
            <a:spcAft>
              <a:spcPct val="35000"/>
            </a:spcAft>
          </a:pPr>
          <a:r>
            <a:rPr lang="ru-RU" sz="1100" kern="1200" dirty="0" smtClean="0">
              <a:solidFill>
                <a:schemeClr val="tx1"/>
              </a:solidFill>
              <a:latin typeface="Arial" panose="020B0604020202020204" pitchFamily="34" charset="0"/>
              <a:cs typeface="Arial" panose="020B0604020202020204" pitchFamily="34" charset="0"/>
            </a:rPr>
            <a:t>содействие в продвижении  продукции на территории Тюменской области и за ее пределами, в том числе за счет субсидирования части затрат на реализованные органические удобрения с/х производителям Тюменской области</a:t>
          </a:r>
          <a:endParaRPr lang="ru-RU" sz="1100" kern="1200" dirty="0">
            <a:solidFill>
              <a:schemeClr val="tx1"/>
            </a:solidFill>
          </a:endParaRPr>
        </a:p>
      </dsp:txBody>
      <dsp:txXfrm>
        <a:off x="2889964" y="1188602"/>
        <a:ext cx="2664105" cy="975684"/>
      </dsp:txXfrm>
    </dsp:sp>
    <dsp:sp modelId="{17796D70-EDB0-4D8F-9A46-A91453CE0F5E}">
      <dsp:nvSpPr>
        <dsp:cNvPr id="0" name=""/>
        <dsp:cNvSpPr/>
      </dsp:nvSpPr>
      <dsp:spPr>
        <a:xfrm>
          <a:off x="5824875" y="779969"/>
          <a:ext cx="2735485" cy="305614"/>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solidFill>
                <a:schemeClr val="tx1"/>
              </a:solidFill>
              <a:latin typeface="Arial" panose="020B0604020202020204" pitchFamily="34" charset="0"/>
              <a:cs typeface="Arial" panose="020B0604020202020204" pitchFamily="34" charset="0"/>
            </a:rPr>
            <a:t>для потребителей органических удобрений </a:t>
          </a:r>
          <a:endParaRPr lang="ru-RU" sz="1200" kern="1200" dirty="0">
            <a:solidFill>
              <a:schemeClr val="tx1"/>
            </a:solidFill>
          </a:endParaRPr>
        </a:p>
      </dsp:txBody>
      <dsp:txXfrm>
        <a:off x="5833826" y="788920"/>
        <a:ext cx="2717583" cy="287712"/>
      </dsp:txXfrm>
    </dsp:sp>
    <dsp:sp modelId="{062EFD2F-F1F8-41E0-A7F1-3025993E71A7}">
      <dsp:nvSpPr>
        <dsp:cNvPr id="0" name=""/>
        <dsp:cNvSpPr/>
      </dsp:nvSpPr>
      <dsp:spPr>
        <a:xfrm>
          <a:off x="5830210" y="1158247"/>
          <a:ext cx="2724815" cy="1036394"/>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ru-RU" sz="1000" kern="1200" dirty="0" smtClean="0">
              <a:solidFill>
                <a:schemeClr val="tx1"/>
              </a:solidFill>
              <a:latin typeface="Arial" panose="020B0604020202020204" pitchFamily="34" charset="0"/>
              <a:cs typeface="Arial" panose="020B0604020202020204" pitchFamily="34" charset="0"/>
            </a:rPr>
            <a:t>компенсация части затрат на органические удобрения, приобретенные у производителей Тюменской области, а также компенсация части затрат на перевозку органических удобрений от производителя до мест применения (внесения)</a:t>
          </a:r>
          <a:endParaRPr lang="ru-RU" sz="1000" kern="1200" dirty="0">
            <a:solidFill>
              <a:schemeClr val="tx1"/>
            </a:solidFill>
          </a:endParaRPr>
        </a:p>
      </dsp:txBody>
      <dsp:txXfrm>
        <a:off x="5860565" y="1188602"/>
        <a:ext cx="2664105" cy="975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5FB24-94EF-43E2-BB3A-D8DF738FE00D}">
      <dsp:nvSpPr>
        <dsp:cNvPr id="0" name=""/>
        <dsp:cNvSpPr/>
      </dsp:nvSpPr>
      <dsp:spPr>
        <a:xfrm>
          <a:off x="251438" y="406369"/>
          <a:ext cx="1508631" cy="838128"/>
        </a:xfrm>
        <a:prstGeom prst="roundRect">
          <a:avLst>
            <a:gd name="adj" fmla="val 10000"/>
          </a:avLst>
        </a:prstGeom>
        <a:solidFill>
          <a:srgbClr val="FF0066">
            <a:alpha val="89804"/>
          </a:srgb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как отход от основной деятельности</a:t>
          </a:r>
          <a:endParaRPr lang="ru-RU" sz="1200" b="1" kern="1200" dirty="0">
            <a:latin typeface="Arial" panose="020B0604020202020204" pitchFamily="34" charset="0"/>
            <a:cs typeface="Arial" panose="020B0604020202020204" pitchFamily="34" charset="0"/>
          </a:endParaRPr>
        </a:p>
      </dsp:txBody>
      <dsp:txXfrm>
        <a:off x="275986" y="430917"/>
        <a:ext cx="1459535" cy="789032"/>
      </dsp:txXfrm>
    </dsp:sp>
    <dsp:sp modelId="{F0D385B2-F672-45A7-8E1A-6181995883C4}">
      <dsp:nvSpPr>
        <dsp:cNvPr id="0" name=""/>
        <dsp:cNvSpPr/>
      </dsp:nvSpPr>
      <dsp:spPr>
        <a:xfrm>
          <a:off x="2430573" y="406369"/>
          <a:ext cx="1508631" cy="838128"/>
        </a:xfrm>
        <a:prstGeom prst="roundRect">
          <a:avLst>
            <a:gd name="adj" fmla="val 10000"/>
          </a:avLst>
        </a:prstGeom>
        <a:solidFill>
          <a:srgbClr val="92D050">
            <a:alpha val="90000"/>
          </a:srgb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latin typeface="Arial" panose="020B0604020202020204" pitchFamily="34" charset="0"/>
              <a:cs typeface="Arial" panose="020B0604020202020204" pitchFamily="34" charset="0"/>
            </a:rPr>
            <a:t>как сырье для органических удобрений</a:t>
          </a:r>
          <a:endParaRPr lang="ru-RU" sz="1200" b="1" kern="1200" dirty="0">
            <a:latin typeface="Arial" panose="020B0604020202020204" pitchFamily="34" charset="0"/>
            <a:cs typeface="Arial" panose="020B0604020202020204" pitchFamily="34" charset="0"/>
          </a:endParaRPr>
        </a:p>
      </dsp:txBody>
      <dsp:txXfrm>
        <a:off x="2455121" y="430917"/>
        <a:ext cx="1459535" cy="789032"/>
      </dsp:txXfrm>
    </dsp:sp>
    <dsp:sp modelId="{4AA7E2A0-6933-4DE4-B221-65B7E4E4F1AC}">
      <dsp:nvSpPr>
        <dsp:cNvPr id="0" name=""/>
        <dsp:cNvSpPr/>
      </dsp:nvSpPr>
      <dsp:spPr>
        <a:xfrm>
          <a:off x="1781023" y="3968416"/>
          <a:ext cx="628596" cy="628596"/>
        </a:xfrm>
        <a:prstGeom prst="triangle">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9BA464-0ED4-4866-81DF-05B6A92933FD}">
      <dsp:nvSpPr>
        <dsp:cNvPr id="0" name=""/>
        <dsp:cNvSpPr/>
      </dsp:nvSpPr>
      <dsp:spPr>
        <a:xfrm rot="240000">
          <a:off x="208956" y="3699055"/>
          <a:ext cx="3772731" cy="26381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90D793-C9D2-45CB-B830-FC47B002287B}">
      <dsp:nvSpPr>
        <dsp:cNvPr id="0" name=""/>
        <dsp:cNvSpPr/>
      </dsp:nvSpPr>
      <dsp:spPr>
        <a:xfrm rot="240000">
          <a:off x="2478213" y="3223782"/>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100000"/>
            </a:lnSpc>
            <a:spcBef>
              <a:spcPct val="0"/>
            </a:spcBef>
            <a:spcAft>
              <a:spcPts val="0"/>
            </a:spcAft>
          </a:pPr>
          <a:r>
            <a:rPr lang="ru-RU" sz="1200" kern="1200" dirty="0" smtClean="0">
              <a:latin typeface="Arial" panose="020B0604020202020204" pitchFamily="34" charset="0"/>
              <a:cs typeface="Arial" panose="020B0604020202020204" pitchFamily="34" charset="0"/>
            </a:rPr>
            <a:t>Безотходное производство, </a:t>
          </a:r>
        </a:p>
        <a:p>
          <a:pPr lvl="0" algn="ctr" defTabSz="533400">
            <a:lnSpc>
              <a:spcPct val="100000"/>
            </a:lnSpc>
            <a:spcBef>
              <a:spcPct val="0"/>
            </a:spcBef>
            <a:spcAft>
              <a:spcPts val="0"/>
            </a:spcAft>
          </a:pPr>
          <a:r>
            <a:rPr lang="ru-RU" sz="1200" kern="1200" dirty="0" smtClean="0">
              <a:latin typeface="Arial" panose="020B0604020202020204" pitchFamily="34" charset="0"/>
              <a:cs typeface="Arial" panose="020B0604020202020204" pitchFamily="34" charset="0"/>
            </a:rPr>
            <a:t>доп. доходы</a:t>
          </a:r>
          <a:endParaRPr lang="ru-RU" sz="1200" kern="1200" dirty="0">
            <a:latin typeface="Arial" panose="020B0604020202020204" pitchFamily="34" charset="0"/>
            <a:cs typeface="Arial" panose="020B0604020202020204" pitchFamily="34" charset="0"/>
          </a:endParaRPr>
        </a:p>
      </dsp:txBody>
      <dsp:txXfrm>
        <a:off x="2503453" y="3249022"/>
        <a:ext cx="1446685" cy="466557"/>
      </dsp:txXfrm>
    </dsp:sp>
    <dsp:sp modelId="{F52B6660-B9D2-44D1-870D-B681AAAEDC22}">
      <dsp:nvSpPr>
        <dsp:cNvPr id="0" name=""/>
        <dsp:cNvSpPr/>
      </dsp:nvSpPr>
      <dsp:spPr>
        <a:xfrm rot="240000">
          <a:off x="2520119" y="2670617"/>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Повышение плодородия почвы</a:t>
          </a:r>
          <a:endParaRPr lang="ru-RU" sz="1200" kern="1200" dirty="0">
            <a:latin typeface="Arial" panose="020B0604020202020204" pitchFamily="34" charset="0"/>
            <a:cs typeface="Arial" panose="020B0604020202020204" pitchFamily="34" charset="0"/>
          </a:endParaRPr>
        </a:p>
      </dsp:txBody>
      <dsp:txXfrm>
        <a:off x="2545359" y="2695857"/>
        <a:ext cx="1446685" cy="466557"/>
      </dsp:txXfrm>
    </dsp:sp>
    <dsp:sp modelId="{20EF43D5-AB31-4551-8788-84F34B0489F6}">
      <dsp:nvSpPr>
        <dsp:cNvPr id="0" name=""/>
        <dsp:cNvSpPr/>
      </dsp:nvSpPr>
      <dsp:spPr>
        <a:xfrm rot="240000">
          <a:off x="2562026" y="2117452"/>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Развитие органического земледелия </a:t>
          </a:r>
          <a:endParaRPr lang="ru-RU" sz="1200" kern="1200" dirty="0">
            <a:latin typeface="Arial" panose="020B0604020202020204" pitchFamily="34" charset="0"/>
            <a:cs typeface="Arial" panose="020B0604020202020204" pitchFamily="34" charset="0"/>
          </a:endParaRPr>
        </a:p>
      </dsp:txBody>
      <dsp:txXfrm>
        <a:off x="2587266" y="2142692"/>
        <a:ext cx="1446685" cy="466557"/>
      </dsp:txXfrm>
    </dsp:sp>
    <dsp:sp modelId="{29050E48-137B-4CD0-A44F-508FEFD39B77}">
      <dsp:nvSpPr>
        <dsp:cNvPr id="0" name=""/>
        <dsp:cNvSpPr/>
      </dsp:nvSpPr>
      <dsp:spPr>
        <a:xfrm rot="240000">
          <a:off x="2603932" y="1564287"/>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Птичий помет – лучшее из орг. удобрений </a:t>
          </a:r>
          <a:endParaRPr lang="ru-RU" sz="1200" kern="1200" dirty="0">
            <a:latin typeface="Arial" panose="020B0604020202020204" pitchFamily="34" charset="0"/>
            <a:cs typeface="Arial" panose="020B0604020202020204" pitchFamily="34" charset="0"/>
          </a:endParaRPr>
        </a:p>
      </dsp:txBody>
      <dsp:txXfrm>
        <a:off x="2629172" y="1589527"/>
        <a:ext cx="1446685" cy="466557"/>
      </dsp:txXfrm>
    </dsp:sp>
    <dsp:sp modelId="{023B8B8F-2531-4F67-A27F-4378B3BE0304}">
      <dsp:nvSpPr>
        <dsp:cNvPr id="0" name=""/>
        <dsp:cNvSpPr/>
      </dsp:nvSpPr>
      <dsp:spPr>
        <a:xfrm rot="240000">
          <a:off x="299078" y="3072919"/>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Плата за размещение отхода</a:t>
          </a:r>
          <a:endParaRPr lang="ru-RU" sz="1200" kern="1200" dirty="0">
            <a:latin typeface="Arial" panose="020B0604020202020204" pitchFamily="34" charset="0"/>
            <a:cs typeface="Arial" panose="020B0604020202020204" pitchFamily="34" charset="0"/>
          </a:endParaRPr>
        </a:p>
      </dsp:txBody>
      <dsp:txXfrm>
        <a:off x="324318" y="3098159"/>
        <a:ext cx="1446685" cy="466557"/>
      </dsp:txXfrm>
    </dsp:sp>
    <dsp:sp modelId="{548C0F5C-95E3-4949-AFAD-21FFDF7E8C13}">
      <dsp:nvSpPr>
        <dsp:cNvPr id="0" name=""/>
        <dsp:cNvSpPr/>
      </dsp:nvSpPr>
      <dsp:spPr>
        <a:xfrm rot="240000">
          <a:off x="340984" y="2519754"/>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Штрафы надзорных органов</a:t>
          </a:r>
          <a:endParaRPr lang="ru-RU" sz="1200" kern="1200" dirty="0">
            <a:latin typeface="Arial" panose="020B0604020202020204" pitchFamily="34" charset="0"/>
            <a:cs typeface="Arial" panose="020B0604020202020204" pitchFamily="34" charset="0"/>
          </a:endParaRPr>
        </a:p>
      </dsp:txBody>
      <dsp:txXfrm>
        <a:off x="366224" y="2544994"/>
        <a:ext cx="1446685" cy="466557"/>
      </dsp:txXfrm>
    </dsp:sp>
    <dsp:sp modelId="{5D49DC01-5F9E-4D86-B931-09C7D34EF1C3}">
      <dsp:nvSpPr>
        <dsp:cNvPr id="0" name=""/>
        <dsp:cNvSpPr/>
      </dsp:nvSpPr>
      <dsp:spPr>
        <a:xfrm rot="240000">
          <a:off x="382891" y="1966589"/>
          <a:ext cx="1497165" cy="51703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Arial" panose="020B0604020202020204" pitchFamily="34" charset="0"/>
              <a:cs typeface="Arial" panose="020B0604020202020204" pitchFamily="34" charset="0"/>
            </a:rPr>
            <a:t>Токсичность и вред окружающей среде</a:t>
          </a:r>
          <a:endParaRPr lang="ru-RU" sz="1200" kern="1200" dirty="0">
            <a:latin typeface="Arial" panose="020B0604020202020204" pitchFamily="34" charset="0"/>
            <a:cs typeface="Arial" panose="020B0604020202020204" pitchFamily="34" charset="0"/>
          </a:endParaRPr>
        </a:p>
      </dsp:txBody>
      <dsp:txXfrm>
        <a:off x="408131" y="1991829"/>
        <a:ext cx="1446685" cy="4665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820A0-C7C5-41E9-A236-E6E63A8C547A}">
      <dsp:nvSpPr>
        <dsp:cNvPr id="0" name=""/>
        <dsp:cNvSpPr/>
      </dsp:nvSpPr>
      <dsp:spPr>
        <a:xfrm rot="16200000">
          <a:off x="240912" y="-240912"/>
          <a:ext cx="1669258" cy="215108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Создать в течение года комплекс по переработке птичьего помета в органические удобрения</a:t>
          </a:r>
          <a:endParaRPr lang="ru-RU" sz="1400" kern="1200" dirty="0">
            <a:latin typeface="Arial" panose="020B0604020202020204" pitchFamily="34" charset="0"/>
            <a:cs typeface="Arial" panose="020B0604020202020204" pitchFamily="34" charset="0"/>
          </a:endParaRPr>
        </a:p>
      </dsp:txBody>
      <dsp:txXfrm rot="5400000">
        <a:off x="0" y="0"/>
        <a:ext cx="2151082" cy="1251943"/>
      </dsp:txXfrm>
    </dsp:sp>
    <dsp:sp modelId="{B837FC02-A226-4112-9EB3-DABB7796006B}">
      <dsp:nvSpPr>
        <dsp:cNvPr id="0" name=""/>
        <dsp:cNvSpPr/>
      </dsp:nvSpPr>
      <dsp:spPr>
        <a:xfrm>
          <a:off x="2151082" y="0"/>
          <a:ext cx="2151082" cy="166925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Исключить накопление птичьего помета как фактора загрязнения окружающей среды</a:t>
          </a:r>
          <a:endParaRPr lang="ru-RU" sz="1400" kern="1200" dirty="0">
            <a:latin typeface="Arial" panose="020B0604020202020204" pitchFamily="34" charset="0"/>
            <a:cs typeface="Arial" panose="020B0604020202020204" pitchFamily="34" charset="0"/>
          </a:endParaRPr>
        </a:p>
      </dsp:txBody>
      <dsp:txXfrm>
        <a:off x="2151082" y="0"/>
        <a:ext cx="2151082" cy="1251943"/>
      </dsp:txXfrm>
    </dsp:sp>
    <dsp:sp modelId="{BD061C81-30AD-4B9C-BD05-C53177DB020A}">
      <dsp:nvSpPr>
        <dsp:cNvPr id="0" name=""/>
        <dsp:cNvSpPr/>
      </dsp:nvSpPr>
      <dsp:spPr>
        <a:xfrm rot="10800000">
          <a:off x="0" y="1669258"/>
          <a:ext cx="2151082" cy="166925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Обеспечить разумную стоимость проекта со сроком возврата заемных средств не более 8 лет</a:t>
          </a:r>
        </a:p>
        <a:p>
          <a:pPr lvl="0" algn="ctr" defTabSz="622300">
            <a:lnSpc>
              <a:spcPct val="90000"/>
            </a:lnSpc>
            <a:spcBef>
              <a:spcPct val="0"/>
            </a:spcBef>
            <a:spcAft>
              <a:spcPct val="35000"/>
            </a:spcAft>
          </a:pPr>
          <a:endParaRPr lang="ru-RU" sz="1400" kern="1200" dirty="0">
            <a:latin typeface="Arial" panose="020B0604020202020204" pitchFamily="34" charset="0"/>
            <a:cs typeface="Arial" panose="020B0604020202020204" pitchFamily="34" charset="0"/>
          </a:endParaRPr>
        </a:p>
      </dsp:txBody>
      <dsp:txXfrm rot="10800000">
        <a:off x="0" y="2086572"/>
        <a:ext cx="2151082" cy="1251943"/>
      </dsp:txXfrm>
    </dsp:sp>
    <dsp:sp modelId="{5EB65604-7B5A-4BD4-9668-9A0A1F0E841C}">
      <dsp:nvSpPr>
        <dsp:cNvPr id="0" name=""/>
        <dsp:cNvSpPr/>
      </dsp:nvSpPr>
      <dsp:spPr>
        <a:xfrm rot="5400000">
          <a:off x="2391994" y="1428345"/>
          <a:ext cx="1669258" cy="215108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Перевести птичий помет из затратной статьи бюджета в доходную</a:t>
          </a:r>
          <a:endParaRPr lang="ru-RU" sz="1400" kern="1200" dirty="0">
            <a:latin typeface="Arial" panose="020B0604020202020204" pitchFamily="34" charset="0"/>
            <a:cs typeface="Arial" panose="020B0604020202020204" pitchFamily="34" charset="0"/>
          </a:endParaRPr>
        </a:p>
      </dsp:txBody>
      <dsp:txXfrm rot="-5400000">
        <a:off x="2151082" y="2086571"/>
        <a:ext cx="2151082" cy="1251943"/>
      </dsp:txXfrm>
    </dsp:sp>
    <dsp:sp modelId="{CDFD44DC-DB09-4C81-833C-EE87A6F443B3}">
      <dsp:nvSpPr>
        <dsp:cNvPr id="0" name=""/>
        <dsp:cNvSpPr/>
      </dsp:nvSpPr>
      <dsp:spPr>
        <a:xfrm>
          <a:off x="573573" y="1212832"/>
          <a:ext cx="3155018" cy="91285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latin typeface="Arial" panose="020B0604020202020204" pitchFamily="34" charset="0"/>
              <a:cs typeface="Arial" panose="020B0604020202020204" pitchFamily="34" charset="0"/>
            </a:rPr>
            <a:t>Решить проблему обезвреживания получаемого на предприятии птичьего помета</a:t>
          </a:r>
          <a:endParaRPr lang="ru-RU" sz="1400" b="1" kern="1200" dirty="0">
            <a:latin typeface="Arial" panose="020B0604020202020204" pitchFamily="34" charset="0"/>
            <a:cs typeface="Arial" panose="020B0604020202020204" pitchFamily="34" charset="0"/>
          </a:endParaRPr>
        </a:p>
      </dsp:txBody>
      <dsp:txXfrm>
        <a:off x="618135" y="1257394"/>
        <a:ext cx="3065894" cy="8237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57C30-FFA9-4763-811E-93DEC6083513}">
      <dsp:nvSpPr>
        <dsp:cNvPr id="0" name=""/>
        <dsp:cNvSpPr/>
      </dsp:nvSpPr>
      <dsp:spPr>
        <a:xfrm>
          <a:off x="0" y="0"/>
          <a:ext cx="7356109" cy="247698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2CECCF-D427-4E08-AC10-25ED995EE8E3}">
      <dsp:nvSpPr>
        <dsp:cNvPr id="0" name=""/>
        <dsp:cNvSpPr/>
      </dsp:nvSpPr>
      <dsp:spPr>
        <a:xfrm>
          <a:off x="2535" y="743094"/>
          <a:ext cx="1526325" cy="99079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Оценить возможность и необходимость  реализации проекта</a:t>
          </a:r>
          <a:endParaRPr lang="ru-RU" sz="1200" kern="1200" dirty="0">
            <a:solidFill>
              <a:schemeClr val="tx1"/>
            </a:solidFill>
            <a:latin typeface="Arial" panose="020B0604020202020204" pitchFamily="34" charset="0"/>
            <a:cs typeface="Arial" panose="020B0604020202020204" pitchFamily="34" charset="0"/>
          </a:endParaRPr>
        </a:p>
      </dsp:txBody>
      <dsp:txXfrm>
        <a:off x="50901" y="791460"/>
        <a:ext cx="1429593" cy="894060"/>
      </dsp:txXfrm>
    </dsp:sp>
    <dsp:sp modelId="{6287D915-92FF-4853-8A93-C1C106EC9ACA}">
      <dsp:nvSpPr>
        <dsp:cNvPr id="0" name=""/>
        <dsp:cNvSpPr/>
      </dsp:nvSpPr>
      <dsp:spPr>
        <a:xfrm>
          <a:off x="1783247" y="743094"/>
          <a:ext cx="1526325" cy="990792"/>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Разработать обоснование проекта</a:t>
          </a:r>
          <a:endParaRPr lang="ru-RU" sz="1200" kern="1200" dirty="0">
            <a:solidFill>
              <a:schemeClr val="tx1"/>
            </a:solidFill>
            <a:latin typeface="Arial" panose="020B0604020202020204" pitchFamily="34" charset="0"/>
            <a:cs typeface="Arial" panose="020B0604020202020204" pitchFamily="34" charset="0"/>
          </a:endParaRPr>
        </a:p>
      </dsp:txBody>
      <dsp:txXfrm>
        <a:off x="1831613" y="791460"/>
        <a:ext cx="1429593" cy="894060"/>
      </dsp:txXfrm>
    </dsp:sp>
    <dsp:sp modelId="{5ACE75E2-3B1C-4E0B-BC72-8A6E121AC5D3}">
      <dsp:nvSpPr>
        <dsp:cNvPr id="0" name=""/>
        <dsp:cNvSpPr/>
      </dsp:nvSpPr>
      <dsp:spPr>
        <a:xfrm>
          <a:off x="3563960" y="743094"/>
          <a:ext cx="1526325" cy="990792"/>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Создать проектную группу по реализации проекта</a:t>
          </a:r>
          <a:endParaRPr lang="ru-RU" sz="1200" kern="1200" dirty="0">
            <a:solidFill>
              <a:schemeClr val="tx1"/>
            </a:solidFill>
            <a:latin typeface="Arial" panose="020B0604020202020204" pitchFamily="34" charset="0"/>
            <a:cs typeface="Arial" panose="020B0604020202020204" pitchFamily="34" charset="0"/>
          </a:endParaRPr>
        </a:p>
      </dsp:txBody>
      <dsp:txXfrm>
        <a:off x="3612326" y="791460"/>
        <a:ext cx="1429593" cy="894060"/>
      </dsp:txXfrm>
    </dsp:sp>
    <dsp:sp modelId="{B4A75FCE-DC3A-480B-A9E4-A3003E4C242C}">
      <dsp:nvSpPr>
        <dsp:cNvPr id="0" name=""/>
        <dsp:cNvSpPr/>
      </dsp:nvSpPr>
      <dsp:spPr>
        <a:xfrm>
          <a:off x="5344673" y="743094"/>
          <a:ext cx="1526325" cy="990792"/>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Реализовать проект строительства цеха по переработке птичьего помета</a:t>
          </a:r>
          <a:endParaRPr lang="ru-RU" sz="1200" kern="1200" dirty="0">
            <a:solidFill>
              <a:schemeClr val="tx1"/>
            </a:solidFill>
            <a:latin typeface="Arial" panose="020B0604020202020204" pitchFamily="34" charset="0"/>
            <a:cs typeface="Arial" panose="020B0604020202020204" pitchFamily="34" charset="0"/>
          </a:endParaRPr>
        </a:p>
      </dsp:txBody>
      <dsp:txXfrm>
        <a:off x="5393039" y="791460"/>
        <a:ext cx="1429593" cy="894060"/>
      </dsp:txXfrm>
    </dsp:sp>
    <dsp:sp modelId="{3C5DEC5F-8BEF-4D5A-9208-A9A955FBDE7F}">
      <dsp:nvSpPr>
        <dsp:cNvPr id="0" name=""/>
        <dsp:cNvSpPr/>
      </dsp:nvSpPr>
      <dsp:spPr>
        <a:xfrm>
          <a:off x="7125385" y="743094"/>
          <a:ext cx="1526325" cy="99079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Arial" panose="020B0604020202020204" pitchFamily="34" charset="0"/>
              <a:cs typeface="Arial" panose="020B0604020202020204" pitchFamily="34" charset="0"/>
            </a:rPr>
            <a:t>Вывести продукт на рынок, обеспечить его продажу и продвижение</a:t>
          </a:r>
          <a:endParaRPr lang="ru-RU" sz="1200" kern="1200" dirty="0">
            <a:solidFill>
              <a:schemeClr val="tx1"/>
            </a:solidFill>
            <a:latin typeface="Arial" panose="020B0604020202020204" pitchFamily="34" charset="0"/>
            <a:cs typeface="Arial" panose="020B0604020202020204" pitchFamily="34" charset="0"/>
          </a:endParaRPr>
        </a:p>
      </dsp:txBody>
      <dsp:txXfrm>
        <a:off x="7173751" y="791460"/>
        <a:ext cx="1429593" cy="8940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F78C1-0117-49C7-BECF-7E63E69B9872}">
      <dsp:nvSpPr>
        <dsp:cNvPr id="0" name=""/>
        <dsp:cNvSpPr/>
      </dsp:nvSpPr>
      <dsp:spPr>
        <a:xfrm>
          <a:off x="2347866" y="1327072"/>
          <a:ext cx="298383" cy="1540087"/>
        </a:xfrm>
        <a:custGeom>
          <a:avLst/>
          <a:gdLst/>
          <a:ahLst/>
          <a:cxnLst/>
          <a:rect l="0" t="0" r="0" b="0"/>
          <a:pathLst>
            <a:path>
              <a:moveTo>
                <a:pt x="0" y="0"/>
              </a:moveTo>
              <a:lnTo>
                <a:pt x="0" y="1540087"/>
              </a:lnTo>
              <a:lnTo>
                <a:pt x="298383" y="154008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12808F-F6D9-44AC-B93A-2DC3A27ED896}">
      <dsp:nvSpPr>
        <dsp:cNvPr id="0" name=""/>
        <dsp:cNvSpPr/>
      </dsp:nvSpPr>
      <dsp:spPr>
        <a:xfrm>
          <a:off x="2347866" y="1327072"/>
          <a:ext cx="298383" cy="955512"/>
        </a:xfrm>
        <a:custGeom>
          <a:avLst/>
          <a:gdLst/>
          <a:ahLst/>
          <a:cxnLst/>
          <a:rect l="0" t="0" r="0" b="0"/>
          <a:pathLst>
            <a:path>
              <a:moveTo>
                <a:pt x="0" y="0"/>
              </a:moveTo>
              <a:lnTo>
                <a:pt x="0" y="955512"/>
              </a:lnTo>
              <a:lnTo>
                <a:pt x="298383" y="9555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9EB469-96C1-4287-AD3A-2BC96D6D4FA6}">
      <dsp:nvSpPr>
        <dsp:cNvPr id="0" name=""/>
        <dsp:cNvSpPr/>
      </dsp:nvSpPr>
      <dsp:spPr>
        <a:xfrm>
          <a:off x="2347866" y="1327072"/>
          <a:ext cx="298383" cy="370937"/>
        </a:xfrm>
        <a:custGeom>
          <a:avLst/>
          <a:gdLst/>
          <a:ahLst/>
          <a:cxnLst/>
          <a:rect l="0" t="0" r="0" b="0"/>
          <a:pathLst>
            <a:path>
              <a:moveTo>
                <a:pt x="0" y="0"/>
              </a:moveTo>
              <a:lnTo>
                <a:pt x="0" y="370937"/>
              </a:lnTo>
              <a:lnTo>
                <a:pt x="298383" y="37093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D50B1C-E626-45F0-AA41-E63FBA24AB43}">
      <dsp:nvSpPr>
        <dsp:cNvPr id="0" name=""/>
        <dsp:cNvSpPr/>
      </dsp:nvSpPr>
      <dsp:spPr>
        <a:xfrm>
          <a:off x="2070293" y="611664"/>
          <a:ext cx="1073263" cy="157300"/>
        </a:xfrm>
        <a:custGeom>
          <a:avLst/>
          <a:gdLst/>
          <a:ahLst/>
          <a:cxnLst/>
          <a:rect l="0" t="0" r="0" b="0"/>
          <a:pathLst>
            <a:path>
              <a:moveTo>
                <a:pt x="0" y="0"/>
              </a:moveTo>
              <a:lnTo>
                <a:pt x="0" y="78650"/>
              </a:lnTo>
              <a:lnTo>
                <a:pt x="1073263" y="78650"/>
              </a:lnTo>
              <a:lnTo>
                <a:pt x="1073263" y="15730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CCED89-5E19-4174-9BA3-EFF903025AFD}">
      <dsp:nvSpPr>
        <dsp:cNvPr id="0" name=""/>
        <dsp:cNvSpPr/>
      </dsp:nvSpPr>
      <dsp:spPr>
        <a:xfrm>
          <a:off x="201339" y="1327072"/>
          <a:ext cx="298383" cy="1540087"/>
        </a:xfrm>
        <a:custGeom>
          <a:avLst/>
          <a:gdLst/>
          <a:ahLst/>
          <a:cxnLst/>
          <a:rect l="0" t="0" r="0" b="0"/>
          <a:pathLst>
            <a:path>
              <a:moveTo>
                <a:pt x="0" y="0"/>
              </a:moveTo>
              <a:lnTo>
                <a:pt x="0" y="1540087"/>
              </a:lnTo>
              <a:lnTo>
                <a:pt x="298383" y="154008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B6B75C-5BE6-4493-BE0D-0B0C5675A433}">
      <dsp:nvSpPr>
        <dsp:cNvPr id="0" name=""/>
        <dsp:cNvSpPr/>
      </dsp:nvSpPr>
      <dsp:spPr>
        <a:xfrm>
          <a:off x="201339" y="1327072"/>
          <a:ext cx="298383" cy="955512"/>
        </a:xfrm>
        <a:custGeom>
          <a:avLst/>
          <a:gdLst/>
          <a:ahLst/>
          <a:cxnLst/>
          <a:rect l="0" t="0" r="0" b="0"/>
          <a:pathLst>
            <a:path>
              <a:moveTo>
                <a:pt x="0" y="0"/>
              </a:moveTo>
              <a:lnTo>
                <a:pt x="0" y="955512"/>
              </a:lnTo>
              <a:lnTo>
                <a:pt x="298383" y="9555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9E6352-23F3-48C2-B0F1-4B57E203CC8A}">
      <dsp:nvSpPr>
        <dsp:cNvPr id="0" name=""/>
        <dsp:cNvSpPr/>
      </dsp:nvSpPr>
      <dsp:spPr>
        <a:xfrm>
          <a:off x="201339" y="1327072"/>
          <a:ext cx="298383" cy="370937"/>
        </a:xfrm>
        <a:custGeom>
          <a:avLst/>
          <a:gdLst/>
          <a:ahLst/>
          <a:cxnLst/>
          <a:rect l="0" t="0" r="0" b="0"/>
          <a:pathLst>
            <a:path>
              <a:moveTo>
                <a:pt x="0" y="0"/>
              </a:moveTo>
              <a:lnTo>
                <a:pt x="0" y="370937"/>
              </a:lnTo>
              <a:lnTo>
                <a:pt x="298383" y="37093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EA3FF-5E68-407F-B29B-6B94C1B30457}">
      <dsp:nvSpPr>
        <dsp:cNvPr id="0" name=""/>
        <dsp:cNvSpPr/>
      </dsp:nvSpPr>
      <dsp:spPr>
        <a:xfrm>
          <a:off x="997030" y="611664"/>
          <a:ext cx="1073263" cy="157300"/>
        </a:xfrm>
        <a:custGeom>
          <a:avLst/>
          <a:gdLst/>
          <a:ahLst/>
          <a:cxnLst/>
          <a:rect l="0" t="0" r="0" b="0"/>
          <a:pathLst>
            <a:path>
              <a:moveTo>
                <a:pt x="1073263" y="0"/>
              </a:moveTo>
              <a:lnTo>
                <a:pt x="1073263" y="78650"/>
              </a:lnTo>
              <a:lnTo>
                <a:pt x="0" y="78650"/>
              </a:lnTo>
              <a:lnTo>
                <a:pt x="0" y="15730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3144C9-3863-4583-A7BC-0BCE18B8B2C9}">
      <dsp:nvSpPr>
        <dsp:cNvPr id="0" name=""/>
        <dsp:cNvSpPr/>
      </dsp:nvSpPr>
      <dsp:spPr>
        <a:xfrm>
          <a:off x="822879" y="119020"/>
          <a:ext cx="2494828" cy="49264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dirty="0" smtClean="0">
              <a:latin typeface="Arial" panose="020B0604020202020204" pitchFamily="34" charset="0"/>
              <a:cs typeface="Arial" panose="020B0604020202020204" pitchFamily="34" charset="0"/>
            </a:rPr>
            <a:t>Виды органических удобрений</a:t>
          </a:r>
          <a:endParaRPr lang="ru-RU" sz="1100" kern="1200" dirty="0">
            <a:latin typeface="Arial" panose="020B0604020202020204" pitchFamily="34" charset="0"/>
            <a:cs typeface="Arial" panose="020B0604020202020204" pitchFamily="34" charset="0"/>
          </a:endParaRPr>
        </a:p>
      </dsp:txBody>
      <dsp:txXfrm>
        <a:off x="822879" y="119020"/>
        <a:ext cx="2494828" cy="492643"/>
      </dsp:txXfrm>
    </dsp:sp>
    <dsp:sp modelId="{E7454DF5-2128-4292-86E1-9524C9491FBA}">
      <dsp:nvSpPr>
        <dsp:cNvPr id="0" name=""/>
        <dsp:cNvSpPr/>
      </dsp:nvSpPr>
      <dsp:spPr>
        <a:xfrm>
          <a:off x="2417" y="768965"/>
          <a:ext cx="1989226" cy="55810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dirty="0">
              <a:latin typeface="Arial" panose="020B0604020202020204" pitchFamily="34" charset="0"/>
              <a:cs typeface="Arial" panose="020B0604020202020204" pitchFamily="34" charset="0"/>
            </a:rPr>
            <a:t>Гранулированные удобрения</a:t>
          </a:r>
        </a:p>
      </dsp:txBody>
      <dsp:txXfrm>
        <a:off x="2417" y="768965"/>
        <a:ext cx="1989226" cy="558107"/>
      </dsp:txXfrm>
    </dsp:sp>
    <dsp:sp modelId="{B6E610FB-1702-45BC-B7C0-DD15193805F0}">
      <dsp:nvSpPr>
        <dsp:cNvPr id="0" name=""/>
        <dsp:cNvSpPr/>
      </dsp:nvSpPr>
      <dsp:spPr>
        <a:xfrm>
          <a:off x="499723" y="1484373"/>
          <a:ext cx="1734354" cy="4272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Оптовые поставки </a:t>
          </a:r>
        </a:p>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6 000 - 8 000 руб./т</a:t>
          </a:r>
        </a:p>
      </dsp:txBody>
      <dsp:txXfrm>
        <a:off x="499723" y="1484373"/>
        <a:ext cx="1734354" cy="427274"/>
      </dsp:txXfrm>
    </dsp:sp>
    <dsp:sp modelId="{3E836612-87A2-437C-9B56-7039762B584E}">
      <dsp:nvSpPr>
        <dsp:cNvPr id="0" name=""/>
        <dsp:cNvSpPr/>
      </dsp:nvSpPr>
      <dsp:spPr>
        <a:xfrm>
          <a:off x="499723" y="2068948"/>
          <a:ext cx="1734354" cy="4272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dirty="0">
              <a:latin typeface="Arial" panose="020B0604020202020204" pitchFamily="34" charset="0"/>
              <a:cs typeface="Arial" panose="020B0604020202020204" pitchFamily="34" charset="0"/>
            </a:rPr>
            <a:t>Отдельные предложения </a:t>
          </a:r>
        </a:p>
        <a:p>
          <a:pPr lvl="0" algn="ctr" defTabSz="488950">
            <a:lnSpc>
              <a:spcPct val="90000"/>
            </a:lnSpc>
            <a:spcBef>
              <a:spcPct val="0"/>
            </a:spcBef>
            <a:spcAft>
              <a:spcPct val="35000"/>
            </a:spcAft>
          </a:pPr>
          <a:r>
            <a:rPr lang="ru-RU" sz="1100" kern="1200" dirty="0">
              <a:latin typeface="Arial" panose="020B0604020202020204" pitchFamily="34" charset="0"/>
              <a:cs typeface="Arial" panose="020B0604020202020204" pitchFamily="34" charset="0"/>
            </a:rPr>
            <a:t>12 000 - 19 000 руб./т</a:t>
          </a:r>
        </a:p>
      </dsp:txBody>
      <dsp:txXfrm>
        <a:off x="499723" y="2068948"/>
        <a:ext cx="1734354" cy="427274"/>
      </dsp:txXfrm>
    </dsp:sp>
    <dsp:sp modelId="{FE7ED766-48F8-43CB-8397-DF964D18C004}">
      <dsp:nvSpPr>
        <dsp:cNvPr id="0" name=""/>
        <dsp:cNvSpPr/>
      </dsp:nvSpPr>
      <dsp:spPr>
        <a:xfrm>
          <a:off x="499723" y="2653523"/>
          <a:ext cx="1734354" cy="4272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dirty="0" smtClean="0">
              <a:latin typeface="Arial" panose="020B0604020202020204" pitchFamily="34" charset="0"/>
              <a:cs typeface="Arial" panose="020B0604020202020204" pitchFamily="34" charset="0"/>
            </a:rPr>
            <a:t>Мелкоштучная </a:t>
          </a:r>
          <a:r>
            <a:rPr lang="ru-RU" sz="1100" kern="1200" dirty="0">
              <a:latin typeface="Arial" panose="020B0604020202020204" pitchFamily="34" charset="0"/>
              <a:cs typeface="Arial" panose="020B0604020202020204" pitchFamily="34" charset="0"/>
            </a:rPr>
            <a:t>упаковка</a:t>
          </a:r>
        </a:p>
        <a:p>
          <a:pPr lvl="0" algn="ctr" defTabSz="488950">
            <a:lnSpc>
              <a:spcPct val="90000"/>
            </a:lnSpc>
            <a:spcBef>
              <a:spcPct val="0"/>
            </a:spcBef>
            <a:spcAft>
              <a:spcPct val="35000"/>
            </a:spcAft>
          </a:pPr>
          <a:r>
            <a:rPr lang="ru-RU" sz="1100" kern="1200" dirty="0">
              <a:latin typeface="Arial" panose="020B0604020202020204" pitchFamily="34" charset="0"/>
              <a:cs typeface="Arial" panose="020B0604020202020204" pitchFamily="34" charset="0"/>
            </a:rPr>
            <a:t>20-80 руб./кг</a:t>
          </a:r>
        </a:p>
      </dsp:txBody>
      <dsp:txXfrm>
        <a:off x="499723" y="2653523"/>
        <a:ext cx="1734354" cy="427274"/>
      </dsp:txXfrm>
    </dsp:sp>
    <dsp:sp modelId="{630CE3CD-87D9-4AF6-B01C-D406B82A90A0}">
      <dsp:nvSpPr>
        <dsp:cNvPr id="0" name=""/>
        <dsp:cNvSpPr/>
      </dsp:nvSpPr>
      <dsp:spPr>
        <a:xfrm>
          <a:off x="2148944" y="768965"/>
          <a:ext cx="1989226" cy="55810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Компост</a:t>
          </a:r>
        </a:p>
      </dsp:txBody>
      <dsp:txXfrm>
        <a:off x="2148944" y="768965"/>
        <a:ext cx="1989226" cy="558107"/>
      </dsp:txXfrm>
    </dsp:sp>
    <dsp:sp modelId="{2866E0F0-1BDD-4223-9E23-C5B77F184ECF}">
      <dsp:nvSpPr>
        <dsp:cNvPr id="0" name=""/>
        <dsp:cNvSpPr/>
      </dsp:nvSpPr>
      <dsp:spPr>
        <a:xfrm>
          <a:off x="2646250" y="1484373"/>
          <a:ext cx="1734354" cy="4272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Компост помета</a:t>
          </a:r>
        </a:p>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350 - 700 руб./т</a:t>
          </a:r>
        </a:p>
      </dsp:txBody>
      <dsp:txXfrm>
        <a:off x="2646250" y="1484373"/>
        <a:ext cx="1734354" cy="427274"/>
      </dsp:txXfrm>
    </dsp:sp>
    <dsp:sp modelId="{C874FB53-8FA5-46B4-B1E7-DA30A0C192DD}">
      <dsp:nvSpPr>
        <dsp:cNvPr id="0" name=""/>
        <dsp:cNvSpPr/>
      </dsp:nvSpPr>
      <dsp:spPr>
        <a:xfrm>
          <a:off x="2646250" y="2068948"/>
          <a:ext cx="1734354" cy="4272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Биокомпост</a:t>
          </a:r>
        </a:p>
        <a:p>
          <a:pPr lvl="0" algn="ctr" defTabSz="488950">
            <a:lnSpc>
              <a:spcPct val="90000"/>
            </a:lnSpc>
            <a:spcBef>
              <a:spcPct val="0"/>
            </a:spcBef>
            <a:spcAft>
              <a:spcPct val="35000"/>
            </a:spcAft>
          </a:pPr>
          <a:r>
            <a:rPr lang="ru-RU" sz="1100" kern="1200">
              <a:latin typeface="Arial" panose="020B0604020202020204" pitchFamily="34" charset="0"/>
              <a:cs typeface="Arial" panose="020B0604020202020204" pitchFamily="34" charset="0"/>
            </a:rPr>
            <a:t>10 000 - 20 000 руб./т</a:t>
          </a:r>
        </a:p>
      </dsp:txBody>
      <dsp:txXfrm>
        <a:off x="2646250" y="2068948"/>
        <a:ext cx="1734354" cy="427274"/>
      </dsp:txXfrm>
    </dsp:sp>
    <dsp:sp modelId="{CCD46797-8BFE-4ED2-B59F-675BD22E0383}">
      <dsp:nvSpPr>
        <dsp:cNvPr id="0" name=""/>
        <dsp:cNvSpPr/>
      </dsp:nvSpPr>
      <dsp:spPr>
        <a:xfrm>
          <a:off x="2646250" y="2653523"/>
          <a:ext cx="1734354" cy="4272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kern="1200" dirty="0">
              <a:latin typeface="Arial" panose="020B0604020202020204" pitchFamily="34" charset="0"/>
              <a:cs typeface="Arial" panose="020B0604020202020204" pitchFamily="34" charset="0"/>
            </a:rPr>
            <a:t>Вермикомпост</a:t>
          </a:r>
        </a:p>
        <a:p>
          <a:pPr lvl="0" algn="ctr" defTabSz="488950">
            <a:lnSpc>
              <a:spcPct val="90000"/>
            </a:lnSpc>
            <a:spcBef>
              <a:spcPct val="0"/>
            </a:spcBef>
            <a:spcAft>
              <a:spcPct val="35000"/>
            </a:spcAft>
          </a:pPr>
          <a:r>
            <a:rPr lang="ru-RU" sz="1100" kern="1200" dirty="0">
              <a:latin typeface="Arial" panose="020B0604020202020204" pitchFamily="34" charset="0"/>
              <a:cs typeface="Arial" panose="020B0604020202020204" pitchFamily="34" charset="0"/>
            </a:rPr>
            <a:t>6 000 - 15 000 руб./куб.м</a:t>
          </a:r>
        </a:p>
      </dsp:txBody>
      <dsp:txXfrm>
        <a:off x="2646250" y="2653523"/>
        <a:ext cx="1734354" cy="4272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2E57B-0E48-42AE-85FE-4AC983DD9995}">
      <dsp:nvSpPr>
        <dsp:cNvPr id="0" name=""/>
        <dsp:cNvSpPr/>
      </dsp:nvSpPr>
      <dsp:spPr>
        <a:xfrm>
          <a:off x="0" y="172718"/>
          <a:ext cx="4138655" cy="2910600"/>
        </a:xfrm>
        <a:prstGeom prst="rect">
          <a:avLst/>
        </a:prstGeom>
        <a:no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1206" tIns="229108" rIns="321206" bIns="78232" numCol="1" spcCol="1270" anchor="t" anchorCtr="0">
          <a:noAutofit/>
        </a:bodyPr>
        <a:lstStyle/>
        <a:p>
          <a:pPr marL="57150" lvl="1" indent="-57150" algn="just" defTabSz="488950">
            <a:lnSpc>
              <a:spcPct val="90000"/>
            </a:lnSpc>
            <a:spcBef>
              <a:spcPct val="0"/>
            </a:spcBef>
            <a:spcAft>
              <a:spcPts val="600"/>
            </a:spcAft>
            <a:buChar char="••"/>
          </a:pPr>
          <a:r>
            <a:rPr lang="ru-RU" sz="1100" kern="1200" dirty="0" smtClean="0">
              <a:solidFill>
                <a:schemeClr val="tx1"/>
              </a:solidFill>
              <a:latin typeface="Arial" panose="020B0604020202020204" pitchFamily="34" charset="0"/>
              <a:cs typeface="Arial" panose="020B0604020202020204" pitchFamily="34" charset="0"/>
            </a:rPr>
            <a:t>удобрение на основе птичьего помета – один из лучших видов органического удобрения</a:t>
          </a:r>
          <a:endParaRPr lang="ru-RU" sz="1100" kern="1200" dirty="0">
            <a:solidFill>
              <a:schemeClr val="tx1"/>
            </a:solidFill>
            <a:latin typeface="Arial" panose="020B0604020202020204" pitchFamily="34" charset="0"/>
            <a:cs typeface="Arial" panose="020B0604020202020204" pitchFamily="34" charset="0"/>
          </a:endParaRP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развитие рынка органических продуктов</a:t>
          </a: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высокий экспортный </a:t>
          </a:r>
          <a:r>
            <a:rPr lang="ru-RU" sz="1100" kern="1200" dirty="0" smtClean="0">
              <a:solidFill>
                <a:schemeClr val="tx1"/>
              </a:solidFill>
              <a:latin typeface="Arial" panose="020B0604020202020204" pitchFamily="34" charset="0"/>
              <a:cs typeface="Arial" panose="020B0604020202020204" pitchFamily="34" charset="0"/>
            </a:rPr>
            <a:t>потенциал</a:t>
          </a:r>
          <a:endParaRPr lang="ru-RU" sz="1100" kern="1200" dirty="0">
            <a:solidFill>
              <a:schemeClr val="tx1"/>
            </a:solidFill>
            <a:latin typeface="Arial" panose="020B0604020202020204" pitchFamily="34" charset="0"/>
            <a:cs typeface="Arial" panose="020B0604020202020204" pitchFamily="34" charset="0"/>
          </a:endParaRPr>
        </a:p>
        <a:p>
          <a:pPr marL="57150" lvl="1" indent="-57150" algn="just" defTabSz="488950">
            <a:lnSpc>
              <a:spcPct val="90000"/>
            </a:lnSpc>
            <a:spcBef>
              <a:spcPct val="0"/>
            </a:spcBef>
            <a:spcAft>
              <a:spcPts val="600"/>
            </a:spcAft>
            <a:buChar char="••"/>
          </a:pPr>
          <a:r>
            <a:rPr lang="ru-RU" sz="1100" kern="1200" dirty="0" smtClean="0">
              <a:solidFill>
                <a:schemeClr val="tx1"/>
              </a:solidFill>
              <a:latin typeface="Arial" panose="020B0604020202020204" pitchFamily="34" charset="0"/>
              <a:cs typeface="Arial" panose="020B0604020202020204" pitchFamily="34" charset="0"/>
            </a:rPr>
            <a:t>заинтересованность региона в решении птицеводами «пометной» проблемы</a:t>
          </a:r>
          <a:endParaRPr lang="ru-RU" sz="1100" kern="1200" dirty="0">
            <a:solidFill>
              <a:schemeClr val="tx1"/>
            </a:solidFill>
            <a:latin typeface="Arial" panose="020B0604020202020204" pitchFamily="34" charset="0"/>
            <a:cs typeface="Arial" panose="020B0604020202020204" pitchFamily="34" charset="0"/>
          </a:endParaRP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биологическая безопасность и обеспечение </a:t>
          </a:r>
          <a:r>
            <a:rPr lang="ru-RU" sz="1100" kern="1200" dirty="0" smtClean="0">
              <a:solidFill>
                <a:schemeClr val="tx1"/>
              </a:solidFill>
              <a:latin typeface="Arial" panose="020B0604020202020204" pitchFamily="34" charset="0"/>
              <a:cs typeface="Arial" panose="020B0604020202020204" pitchFamily="34" charset="0"/>
            </a:rPr>
            <a:t>повышения </a:t>
          </a:r>
          <a:r>
            <a:rPr lang="ru-RU" sz="1100" kern="1200" dirty="0">
              <a:solidFill>
                <a:schemeClr val="tx1"/>
              </a:solidFill>
              <a:latin typeface="Arial" panose="020B0604020202020204" pitchFamily="34" charset="0"/>
              <a:cs typeface="Arial" panose="020B0604020202020204" pitchFamily="34" charset="0"/>
            </a:rPr>
            <a:t>плодородия почвы</a:t>
          </a:r>
        </a:p>
        <a:p>
          <a:pPr marL="57150" lvl="1" indent="-57150" algn="just" defTabSz="488950">
            <a:lnSpc>
              <a:spcPct val="90000"/>
            </a:lnSpc>
            <a:spcBef>
              <a:spcPct val="0"/>
            </a:spcBef>
            <a:spcAft>
              <a:spcPts val="600"/>
            </a:spcAft>
            <a:buChar char="••"/>
          </a:pPr>
          <a:r>
            <a:rPr lang="ru-RU" sz="1100" kern="1200" dirty="0" smtClean="0">
              <a:solidFill>
                <a:schemeClr val="tx1"/>
              </a:solidFill>
              <a:latin typeface="Arial" panose="020B0604020202020204" pitchFamily="34" charset="0"/>
              <a:cs typeface="Arial" panose="020B0604020202020204" pitchFamily="34" charset="0"/>
            </a:rPr>
            <a:t>длительный </a:t>
          </a:r>
          <a:r>
            <a:rPr lang="ru-RU" sz="1100" kern="1200" dirty="0">
              <a:solidFill>
                <a:schemeClr val="tx1"/>
              </a:solidFill>
              <a:latin typeface="Arial" panose="020B0604020202020204" pitchFamily="34" charset="0"/>
              <a:cs typeface="Arial" panose="020B0604020202020204" pitchFamily="34" charset="0"/>
            </a:rPr>
            <a:t>эффект </a:t>
          </a:r>
          <a:r>
            <a:rPr lang="ru-RU" sz="1100" kern="1200" dirty="0" smtClean="0">
              <a:solidFill>
                <a:schemeClr val="tx1"/>
              </a:solidFill>
              <a:latin typeface="Arial" panose="020B0604020202020204" pitchFamily="34" charset="0"/>
              <a:cs typeface="Arial" panose="020B0604020202020204" pitchFamily="34" charset="0"/>
            </a:rPr>
            <a:t>воздействия органических удобрений</a:t>
          </a:r>
          <a:endParaRPr lang="ru-RU" sz="1100" kern="1200" dirty="0">
            <a:solidFill>
              <a:schemeClr val="tx1"/>
            </a:solidFill>
            <a:latin typeface="Arial" panose="020B0604020202020204" pitchFamily="34" charset="0"/>
            <a:cs typeface="Arial" panose="020B0604020202020204" pitchFamily="34" charset="0"/>
          </a:endParaRPr>
        </a:p>
        <a:p>
          <a:pPr marL="57150" lvl="1" indent="-57150" algn="just" defTabSz="488950">
            <a:lnSpc>
              <a:spcPct val="90000"/>
            </a:lnSpc>
            <a:spcBef>
              <a:spcPct val="0"/>
            </a:spcBef>
            <a:spcAft>
              <a:spcPts val="600"/>
            </a:spcAft>
            <a:buChar char="••"/>
          </a:pPr>
          <a:r>
            <a:rPr lang="ru-RU" sz="1100" kern="1200" dirty="0" smtClean="0">
              <a:solidFill>
                <a:schemeClr val="tx1"/>
              </a:solidFill>
              <a:latin typeface="Arial" panose="020B0604020202020204" pitchFamily="34" charset="0"/>
              <a:cs typeface="Arial" panose="020B0604020202020204" pitchFamily="34" charset="0"/>
            </a:rPr>
            <a:t>возможность внесения гранулированных органических удобрений посевной техникой</a:t>
          </a:r>
          <a:endParaRPr lang="ru-RU" sz="1100" kern="1200" dirty="0">
            <a:solidFill>
              <a:schemeClr val="tx1"/>
            </a:solidFill>
            <a:latin typeface="Arial" panose="020B0604020202020204" pitchFamily="34" charset="0"/>
            <a:cs typeface="Arial" panose="020B0604020202020204" pitchFamily="34" charset="0"/>
          </a:endParaRP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гранулированные удобрения позволяют более точно дозировать объем </a:t>
          </a:r>
          <a:r>
            <a:rPr lang="ru-RU" sz="1100" kern="1200" dirty="0" smtClean="0">
              <a:solidFill>
                <a:schemeClr val="tx1"/>
              </a:solidFill>
              <a:latin typeface="Arial" panose="020B0604020202020204" pitchFamily="34" charset="0"/>
              <a:cs typeface="Arial" panose="020B0604020202020204" pitchFamily="34" charset="0"/>
            </a:rPr>
            <a:t>внесения</a:t>
          </a:r>
          <a:endParaRPr lang="ru-RU" sz="1100" kern="1200" dirty="0">
            <a:solidFill>
              <a:schemeClr val="tx1"/>
            </a:solidFill>
            <a:latin typeface="Arial" panose="020B0604020202020204" pitchFamily="34" charset="0"/>
            <a:cs typeface="Arial" panose="020B0604020202020204" pitchFamily="34" charset="0"/>
          </a:endParaRPr>
        </a:p>
      </dsp:txBody>
      <dsp:txXfrm>
        <a:off x="0" y="172718"/>
        <a:ext cx="4138655" cy="2910600"/>
      </dsp:txXfrm>
    </dsp:sp>
    <dsp:sp modelId="{946A9ECB-C7BC-45F0-8E21-B8314790DF38}">
      <dsp:nvSpPr>
        <dsp:cNvPr id="0" name=""/>
        <dsp:cNvSpPr/>
      </dsp:nvSpPr>
      <dsp:spPr>
        <a:xfrm>
          <a:off x="206932" y="10358"/>
          <a:ext cx="3773042" cy="324720"/>
        </a:xfrm>
        <a:prstGeom prst="roundRect">
          <a:avLst/>
        </a:prstGeom>
        <a:solidFill>
          <a:schemeClr val="accent2">
            <a:lumMod val="40000"/>
            <a:lumOff val="6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502" tIns="0" rIns="109502" bIns="0" numCol="1" spcCol="1270" anchor="ctr" anchorCtr="0">
          <a:noAutofit/>
        </a:bodyPr>
        <a:lstStyle/>
        <a:p>
          <a:pPr lvl="0" algn="l" defTabSz="488950">
            <a:lnSpc>
              <a:spcPct val="90000"/>
            </a:lnSpc>
            <a:spcBef>
              <a:spcPct val="0"/>
            </a:spcBef>
            <a:spcAft>
              <a:spcPct val="35000"/>
            </a:spcAft>
          </a:pPr>
          <a:r>
            <a:rPr lang="ru-RU" sz="1100" b="1" kern="1200" dirty="0" smtClean="0">
              <a:solidFill>
                <a:schemeClr val="tx1"/>
              </a:solidFill>
              <a:latin typeface="Arial" panose="020B0604020202020204" pitchFamily="34" charset="0"/>
              <a:cs typeface="Arial" panose="020B0604020202020204" pitchFamily="34" charset="0"/>
            </a:rPr>
            <a:t>Факторы повышения </a:t>
          </a:r>
          <a:r>
            <a:rPr lang="ru-RU" sz="1100" b="1" kern="1200" dirty="0">
              <a:solidFill>
                <a:schemeClr val="tx1"/>
              </a:solidFill>
              <a:latin typeface="Arial" panose="020B0604020202020204" pitchFamily="34" charset="0"/>
              <a:cs typeface="Arial" panose="020B0604020202020204" pitchFamily="34" charset="0"/>
            </a:rPr>
            <a:t>спроса и </a:t>
          </a:r>
          <a:r>
            <a:rPr lang="ru-RU" sz="1100" b="1" kern="1200" dirty="0" smtClean="0">
              <a:solidFill>
                <a:schemeClr val="tx1"/>
              </a:solidFill>
              <a:latin typeface="Arial" panose="020B0604020202020204" pitchFamily="34" charset="0"/>
              <a:cs typeface="Arial" panose="020B0604020202020204" pitchFamily="34" charset="0"/>
            </a:rPr>
            <a:t>предложение</a:t>
          </a:r>
          <a:endParaRPr lang="ru-RU" sz="1100" b="1" kern="1200" dirty="0">
            <a:solidFill>
              <a:schemeClr val="tx1"/>
            </a:solidFill>
            <a:latin typeface="Arial" panose="020B0604020202020204" pitchFamily="34" charset="0"/>
            <a:cs typeface="Arial" panose="020B0604020202020204" pitchFamily="34" charset="0"/>
          </a:endParaRPr>
        </a:p>
      </dsp:txBody>
      <dsp:txXfrm>
        <a:off x="222784" y="26210"/>
        <a:ext cx="3741338" cy="293016"/>
      </dsp:txXfrm>
    </dsp:sp>
    <dsp:sp modelId="{065BCBDB-3E6E-4FCF-9327-4AB180C2FB8D}">
      <dsp:nvSpPr>
        <dsp:cNvPr id="0" name=""/>
        <dsp:cNvSpPr/>
      </dsp:nvSpPr>
      <dsp:spPr>
        <a:xfrm>
          <a:off x="0" y="3305078"/>
          <a:ext cx="4138655" cy="2494800"/>
        </a:xfrm>
        <a:prstGeom prst="rect">
          <a:avLst/>
        </a:prstGeom>
        <a:no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1206" tIns="229108" rIns="321206" bIns="78232" numCol="1" spcCol="1270" anchor="t" anchorCtr="0">
          <a:noAutofit/>
        </a:bodyPr>
        <a:lstStyle/>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отсутствие государственной поддержки в области использования органических удобрений </a:t>
          </a: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низкая эффективность органических удобрений в сравнении с минеральными </a:t>
          </a:r>
          <a:r>
            <a:rPr lang="ru-RU" sz="1100" kern="1200" dirty="0" smtClean="0">
              <a:solidFill>
                <a:schemeClr val="tx1"/>
              </a:solidFill>
              <a:latin typeface="Arial" panose="020B0604020202020204" pitchFamily="34" charset="0"/>
              <a:cs typeface="Arial" panose="020B0604020202020204" pitchFamily="34" charset="0"/>
            </a:rPr>
            <a:t>удобрениями</a:t>
          </a:r>
          <a:endParaRPr lang="ru-RU" sz="1100" kern="1200" dirty="0">
            <a:solidFill>
              <a:schemeClr val="tx1"/>
            </a:solidFill>
            <a:latin typeface="Arial" panose="020B0604020202020204" pitchFamily="34" charset="0"/>
            <a:cs typeface="Arial" panose="020B0604020202020204" pitchFamily="34" charset="0"/>
          </a:endParaRP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высокие транспортные издержки на перемещение органических удобрений в сравнении с минеральными</a:t>
          </a:r>
        </a:p>
        <a:p>
          <a:pPr marL="57150" lvl="1" indent="-57150" algn="just" defTabSz="488950">
            <a:lnSpc>
              <a:spcPct val="90000"/>
            </a:lnSpc>
            <a:spcBef>
              <a:spcPct val="0"/>
            </a:spcBef>
            <a:spcAft>
              <a:spcPts val="600"/>
            </a:spcAft>
            <a:buChar char="••"/>
          </a:pPr>
          <a:r>
            <a:rPr lang="ru-RU" sz="1100" kern="1200" dirty="0">
              <a:solidFill>
                <a:schemeClr val="tx1"/>
              </a:solidFill>
              <a:latin typeface="Arial" panose="020B0604020202020204" pitchFamily="34" charset="0"/>
              <a:cs typeface="Arial" panose="020B0604020202020204" pitchFamily="34" charset="0"/>
            </a:rPr>
            <a:t>высокий уровень капитальных вложений в создание производства</a:t>
          </a:r>
        </a:p>
        <a:p>
          <a:pPr marL="57150" lvl="1" indent="-57150" algn="just" defTabSz="488950">
            <a:lnSpc>
              <a:spcPct val="90000"/>
            </a:lnSpc>
            <a:spcBef>
              <a:spcPct val="0"/>
            </a:spcBef>
            <a:spcAft>
              <a:spcPts val="600"/>
            </a:spcAft>
            <a:buChar char="••"/>
          </a:pPr>
          <a:r>
            <a:rPr lang="ru-RU" sz="1100" kern="1200" dirty="0" smtClean="0">
              <a:solidFill>
                <a:schemeClr val="tx1"/>
              </a:solidFill>
              <a:latin typeface="Arial" panose="020B0604020202020204" pitchFamily="34" charset="0"/>
              <a:cs typeface="Arial" panose="020B0604020202020204" pitchFamily="34" charset="0"/>
            </a:rPr>
            <a:t>с/х </a:t>
          </a:r>
          <a:r>
            <a:rPr lang="ru-RU" sz="1100" kern="1200" dirty="0">
              <a:solidFill>
                <a:schemeClr val="tx1"/>
              </a:solidFill>
              <a:latin typeface="Arial" panose="020B0604020202020204" pitchFamily="34" charset="0"/>
              <a:cs typeface="Arial" panose="020B0604020202020204" pitchFamily="34" charset="0"/>
            </a:rPr>
            <a:t>производители обеспечены набором техники для применения минеральных удобрений и для внесения органических требуется </a:t>
          </a:r>
          <a:r>
            <a:rPr lang="ru-RU" sz="1100" kern="1200" dirty="0" smtClean="0">
              <a:solidFill>
                <a:schemeClr val="tx1"/>
              </a:solidFill>
              <a:latin typeface="Arial" panose="020B0604020202020204" pitchFamily="34" charset="0"/>
              <a:cs typeface="Arial" panose="020B0604020202020204" pitchFamily="34" charset="0"/>
            </a:rPr>
            <a:t>расширение </a:t>
          </a:r>
          <a:r>
            <a:rPr lang="ru-RU" sz="1100" kern="1200" dirty="0">
              <a:solidFill>
                <a:schemeClr val="tx1"/>
              </a:solidFill>
              <a:latin typeface="Arial" panose="020B0604020202020204" pitchFamily="34" charset="0"/>
              <a:cs typeface="Arial" panose="020B0604020202020204" pitchFamily="34" charset="0"/>
            </a:rPr>
            <a:t>парка </a:t>
          </a:r>
          <a:r>
            <a:rPr lang="ru-RU" sz="1100" kern="1200" dirty="0" smtClean="0">
              <a:solidFill>
                <a:schemeClr val="tx1"/>
              </a:solidFill>
              <a:latin typeface="Arial" panose="020B0604020202020204" pitchFamily="34" charset="0"/>
              <a:cs typeface="Arial" panose="020B0604020202020204" pitchFamily="34" charset="0"/>
            </a:rPr>
            <a:t>техники </a:t>
          </a:r>
          <a:r>
            <a:rPr lang="ru-RU" sz="1100" kern="1200" dirty="0">
              <a:solidFill>
                <a:schemeClr val="tx1"/>
              </a:solidFill>
              <a:latin typeface="Arial" panose="020B0604020202020204" pitchFamily="34" charset="0"/>
              <a:cs typeface="Arial" panose="020B0604020202020204" pitchFamily="34" charset="0"/>
            </a:rPr>
            <a:t>и сельхозмашин</a:t>
          </a:r>
        </a:p>
      </dsp:txBody>
      <dsp:txXfrm>
        <a:off x="0" y="3305078"/>
        <a:ext cx="4138655" cy="2494800"/>
      </dsp:txXfrm>
    </dsp:sp>
    <dsp:sp modelId="{DE9EC586-215A-4AEB-A743-CC72AE397C92}">
      <dsp:nvSpPr>
        <dsp:cNvPr id="0" name=""/>
        <dsp:cNvSpPr/>
      </dsp:nvSpPr>
      <dsp:spPr>
        <a:xfrm>
          <a:off x="206932" y="3142718"/>
          <a:ext cx="3773042" cy="324720"/>
        </a:xfrm>
        <a:prstGeom prst="roundRect">
          <a:avLst/>
        </a:prstGeom>
        <a:solidFill>
          <a:schemeClr val="accent2">
            <a:lumMod val="40000"/>
            <a:lumOff val="6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502" tIns="0" rIns="109502" bIns="0" numCol="1" spcCol="1270" anchor="ctr" anchorCtr="0">
          <a:noAutofit/>
        </a:bodyPr>
        <a:lstStyle/>
        <a:p>
          <a:pPr lvl="0" algn="l" defTabSz="488950">
            <a:lnSpc>
              <a:spcPct val="90000"/>
            </a:lnSpc>
            <a:spcBef>
              <a:spcPct val="0"/>
            </a:spcBef>
            <a:spcAft>
              <a:spcPct val="35000"/>
            </a:spcAft>
          </a:pPr>
          <a:r>
            <a:rPr lang="ru-RU" sz="1100" b="1" kern="1200" dirty="0" smtClean="0">
              <a:solidFill>
                <a:schemeClr val="tx1"/>
              </a:solidFill>
              <a:latin typeface="Arial" panose="020B0604020202020204" pitchFamily="34" charset="0"/>
              <a:cs typeface="Arial" panose="020B0604020202020204" pitchFamily="34" charset="0"/>
            </a:rPr>
            <a:t>Факторы снижающие спрос </a:t>
          </a:r>
          <a:r>
            <a:rPr lang="ru-RU" sz="1100" b="1" kern="1200" dirty="0">
              <a:solidFill>
                <a:schemeClr val="tx1"/>
              </a:solidFill>
              <a:latin typeface="Arial" panose="020B0604020202020204" pitchFamily="34" charset="0"/>
              <a:cs typeface="Arial" panose="020B0604020202020204" pitchFamily="34" charset="0"/>
            </a:rPr>
            <a:t>и </a:t>
          </a:r>
          <a:r>
            <a:rPr lang="ru-RU" sz="1100" b="1" kern="1200" dirty="0" smtClean="0">
              <a:solidFill>
                <a:schemeClr val="tx1"/>
              </a:solidFill>
              <a:latin typeface="Arial" panose="020B0604020202020204" pitchFamily="34" charset="0"/>
              <a:cs typeface="Arial" panose="020B0604020202020204" pitchFamily="34" charset="0"/>
            </a:rPr>
            <a:t>предложение</a:t>
          </a:r>
          <a:endParaRPr lang="ru-RU" sz="1100" b="1" kern="1200" dirty="0">
            <a:solidFill>
              <a:schemeClr val="tx1"/>
            </a:solidFill>
            <a:latin typeface="Arial" panose="020B0604020202020204" pitchFamily="34" charset="0"/>
            <a:cs typeface="Arial" panose="020B0604020202020204" pitchFamily="34" charset="0"/>
          </a:endParaRPr>
        </a:p>
      </dsp:txBody>
      <dsp:txXfrm>
        <a:off x="222784" y="3158570"/>
        <a:ext cx="3741338" cy="293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DB284-C1AB-4DC5-AD7E-4A700384FBF2}">
      <dsp:nvSpPr>
        <dsp:cNvPr id="0" name=""/>
        <dsp:cNvSpPr/>
      </dsp:nvSpPr>
      <dsp:spPr>
        <a:xfrm>
          <a:off x="2429336" y="1837914"/>
          <a:ext cx="296391" cy="1697547"/>
        </a:xfrm>
        <a:custGeom>
          <a:avLst/>
          <a:gdLst/>
          <a:ahLst/>
          <a:cxnLst/>
          <a:rect l="0" t="0" r="0" b="0"/>
          <a:pathLst>
            <a:path>
              <a:moveTo>
                <a:pt x="0" y="0"/>
              </a:moveTo>
              <a:lnTo>
                <a:pt x="0" y="1697547"/>
              </a:lnTo>
              <a:lnTo>
                <a:pt x="296391" y="169754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911A28-42C5-4587-AE71-FA86C4E23216}">
      <dsp:nvSpPr>
        <dsp:cNvPr id="0" name=""/>
        <dsp:cNvSpPr/>
      </dsp:nvSpPr>
      <dsp:spPr>
        <a:xfrm>
          <a:off x="2429336" y="1837914"/>
          <a:ext cx="296391" cy="650862"/>
        </a:xfrm>
        <a:custGeom>
          <a:avLst/>
          <a:gdLst/>
          <a:ahLst/>
          <a:cxnLst/>
          <a:rect l="0" t="0" r="0" b="0"/>
          <a:pathLst>
            <a:path>
              <a:moveTo>
                <a:pt x="0" y="0"/>
              </a:moveTo>
              <a:lnTo>
                <a:pt x="0" y="650862"/>
              </a:lnTo>
              <a:lnTo>
                <a:pt x="296391" y="65086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55DB14-5173-49C2-AAA4-499D7FE7C461}">
      <dsp:nvSpPr>
        <dsp:cNvPr id="0" name=""/>
        <dsp:cNvSpPr/>
      </dsp:nvSpPr>
      <dsp:spPr>
        <a:xfrm>
          <a:off x="2104222" y="732982"/>
          <a:ext cx="1115491" cy="255040"/>
        </a:xfrm>
        <a:custGeom>
          <a:avLst/>
          <a:gdLst/>
          <a:ahLst/>
          <a:cxnLst/>
          <a:rect l="0" t="0" r="0" b="0"/>
          <a:pathLst>
            <a:path>
              <a:moveTo>
                <a:pt x="0" y="0"/>
              </a:moveTo>
              <a:lnTo>
                <a:pt x="0" y="127520"/>
              </a:lnTo>
              <a:lnTo>
                <a:pt x="1115491" y="127520"/>
              </a:lnTo>
              <a:lnTo>
                <a:pt x="1115491" y="25504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41958F-3F14-4BAC-93D7-DA11B5A4B851}">
      <dsp:nvSpPr>
        <dsp:cNvPr id="0" name=""/>
        <dsp:cNvSpPr/>
      </dsp:nvSpPr>
      <dsp:spPr>
        <a:xfrm>
          <a:off x="198354" y="1837914"/>
          <a:ext cx="296391" cy="2735163"/>
        </a:xfrm>
        <a:custGeom>
          <a:avLst/>
          <a:gdLst/>
          <a:ahLst/>
          <a:cxnLst/>
          <a:rect l="0" t="0" r="0" b="0"/>
          <a:pathLst>
            <a:path>
              <a:moveTo>
                <a:pt x="0" y="0"/>
              </a:moveTo>
              <a:lnTo>
                <a:pt x="0" y="2735163"/>
              </a:lnTo>
              <a:lnTo>
                <a:pt x="296391" y="273516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C15AE2-4950-4FE4-8FCE-B2630AA2CB52}">
      <dsp:nvSpPr>
        <dsp:cNvPr id="0" name=""/>
        <dsp:cNvSpPr/>
      </dsp:nvSpPr>
      <dsp:spPr>
        <a:xfrm>
          <a:off x="198354" y="1837914"/>
          <a:ext cx="296391" cy="1968214"/>
        </a:xfrm>
        <a:custGeom>
          <a:avLst/>
          <a:gdLst/>
          <a:ahLst/>
          <a:cxnLst/>
          <a:rect l="0" t="0" r="0" b="0"/>
          <a:pathLst>
            <a:path>
              <a:moveTo>
                <a:pt x="0" y="0"/>
              </a:moveTo>
              <a:lnTo>
                <a:pt x="0" y="1968214"/>
              </a:lnTo>
              <a:lnTo>
                <a:pt x="296391" y="196821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B4B298-C5B2-4501-9EA8-4E8CC11D8D51}">
      <dsp:nvSpPr>
        <dsp:cNvPr id="0" name=""/>
        <dsp:cNvSpPr/>
      </dsp:nvSpPr>
      <dsp:spPr>
        <a:xfrm>
          <a:off x="198354" y="1837914"/>
          <a:ext cx="296391" cy="1222489"/>
        </a:xfrm>
        <a:custGeom>
          <a:avLst/>
          <a:gdLst/>
          <a:ahLst/>
          <a:cxnLst/>
          <a:rect l="0" t="0" r="0" b="0"/>
          <a:pathLst>
            <a:path>
              <a:moveTo>
                <a:pt x="0" y="0"/>
              </a:moveTo>
              <a:lnTo>
                <a:pt x="0" y="1222489"/>
              </a:lnTo>
              <a:lnTo>
                <a:pt x="296391" y="12224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731359-A85F-42ED-BBFD-C2375F7666D8}">
      <dsp:nvSpPr>
        <dsp:cNvPr id="0" name=""/>
        <dsp:cNvSpPr/>
      </dsp:nvSpPr>
      <dsp:spPr>
        <a:xfrm>
          <a:off x="198354" y="1837914"/>
          <a:ext cx="296391" cy="492509"/>
        </a:xfrm>
        <a:custGeom>
          <a:avLst/>
          <a:gdLst/>
          <a:ahLst/>
          <a:cxnLst/>
          <a:rect l="0" t="0" r="0" b="0"/>
          <a:pathLst>
            <a:path>
              <a:moveTo>
                <a:pt x="0" y="0"/>
              </a:moveTo>
              <a:lnTo>
                <a:pt x="0" y="492509"/>
              </a:lnTo>
              <a:lnTo>
                <a:pt x="296391" y="49250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6DDCE1-16BE-4755-989A-AD934302E923}">
      <dsp:nvSpPr>
        <dsp:cNvPr id="0" name=""/>
        <dsp:cNvSpPr/>
      </dsp:nvSpPr>
      <dsp:spPr>
        <a:xfrm>
          <a:off x="988731" y="732982"/>
          <a:ext cx="1115491" cy="255040"/>
        </a:xfrm>
        <a:custGeom>
          <a:avLst/>
          <a:gdLst/>
          <a:ahLst/>
          <a:cxnLst/>
          <a:rect l="0" t="0" r="0" b="0"/>
          <a:pathLst>
            <a:path>
              <a:moveTo>
                <a:pt x="1115491" y="0"/>
              </a:moveTo>
              <a:lnTo>
                <a:pt x="1115491" y="127520"/>
              </a:lnTo>
              <a:lnTo>
                <a:pt x="0" y="127520"/>
              </a:lnTo>
              <a:lnTo>
                <a:pt x="0" y="25504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6F1377-5B32-41F3-85E0-81C20608BD85}">
      <dsp:nvSpPr>
        <dsp:cNvPr id="0" name=""/>
        <dsp:cNvSpPr/>
      </dsp:nvSpPr>
      <dsp:spPr>
        <a:xfrm>
          <a:off x="54142" y="86619"/>
          <a:ext cx="4100159" cy="64636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a:latin typeface="Arial" panose="020B0604020202020204" pitchFamily="34" charset="0"/>
              <a:cs typeface="Arial" panose="020B0604020202020204" pitchFamily="34" charset="0"/>
            </a:rPr>
            <a:t>Сегменты потребителей </a:t>
          </a:r>
          <a:r>
            <a:rPr lang="ru-RU" sz="1400" b="1" kern="1200" dirty="0" smtClean="0">
              <a:latin typeface="Arial" panose="020B0604020202020204" pitchFamily="34" charset="0"/>
              <a:cs typeface="Arial" panose="020B0604020202020204" pitchFamily="34" charset="0"/>
            </a:rPr>
            <a:t>                                               рынка </a:t>
          </a:r>
          <a:r>
            <a:rPr lang="ru-RU" sz="1400" b="1" kern="1200" dirty="0">
              <a:latin typeface="Arial" panose="020B0604020202020204" pitchFamily="34" charset="0"/>
              <a:cs typeface="Arial" panose="020B0604020202020204" pitchFamily="34" charset="0"/>
            </a:rPr>
            <a:t>органических удобрений</a:t>
          </a:r>
        </a:p>
      </dsp:txBody>
      <dsp:txXfrm>
        <a:off x="54142" y="86619"/>
        <a:ext cx="4100159" cy="646362"/>
      </dsp:txXfrm>
    </dsp:sp>
    <dsp:sp modelId="{7FE401FF-9516-4D6B-8F97-F737B2549AB9}">
      <dsp:nvSpPr>
        <dsp:cNvPr id="0" name=""/>
        <dsp:cNvSpPr/>
      </dsp:nvSpPr>
      <dsp:spPr>
        <a:xfrm>
          <a:off x="760" y="988023"/>
          <a:ext cx="1975942" cy="84989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400" b="1" kern="1200" dirty="0" smtClean="0">
              <a:latin typeface="Arial" panose="020B0604020202020204" pitchFamily="34" charset="0"/>
              <a:cs typeface="Arial" panose="020B0604020202020204" pitchFamily="34" charset="0"/>
            </a:rPr>
            <a:t>Целевой сегмент</a:t>
          </a:r>
        </a:p>
        <a:p>
          <a:pPr lvl="0" algn="ctr" defTabSz="622300">
            <a:lnSpc>
              <a:spcPct val="90000"/>
            </a:lnSpc>
            <a:spcBef>
              <a:spcPct val="0"/>
            </a:spcBef>
            <a:spcAft>
              <a:spcPct val="35000"/>
            </a:spcAft>
          </a:pPr>
          <a:endParaRPr lang="ru-RU" sz="500" kern="1200" dirty="0" smtClean="0">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Сельское хозяйство</a:t>
          </a:r>
        </a:p>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a:t>
          </a:r>
          <a:r>
            <a:rPr lang="en-US" sz="1400" kern="1200" dirty="0" smtClean="0">
              <a:latin typeface="Arial" panose="020B0604020202020204" pitchFamily="34" charset="0"/>
              <a:cs typeface="Arial" panose="020B0604020202020204" pitchFamily="34" charset="0"/>
            </a:rPr>
            <a:t>B2B</a:t>
          </a:r>
          <a:r>
            <a:rPr lang="ru-RU" sz="1400" kern="1200" dirty="0" smtClean="0">
              <a:latin typeface="Arial" panose="020B0604020202020204" pitchFamily="34" charset="0"/>
              <a:cs typeface="Arial" panose="020B0604020202020204" pitchFamily="34" charset="0"/>
            </a:rPr>
            <a:t>)</a:t>
          </a:r>
        </a:p>
      </dsp:txBody>
      <dsp:txXfrm>
        <a:off x="760" y="988023"/>
        <a:ext cx="1975942" cy="849891"/>
      </dsp:txXfrm>
    </dsp:sp>
    <dsp:sp modelId="{D327A468-77C8-4525-BF45-52883B493409}">
      <dsp:nvSpPr>
        <dsp:cNvPr id="0" name=""/>
        <dsp:cNvSpPr/>
      </dsp:nvSpPr>
      <dsp:spPr>
        <a:xfrm>
          <a:off x="494745" y="2092954"/>
          <a:ext cx="1511635" cy="47493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latin typeface="Arial" panose="020B0604020202020204" pitchFamily="34" charset="0"/>
              <a:cs typeface="Arial" panose="020B0604020202020204" pitchFamily="34" charset="0"/>
            </a:rPr>
            <a:t>Массовые с/х производители</a:t>
          </a:r>
        </a:p>
      </dsp:txBody>
      <dsp:txXfrm>
        <a:off x="494745" y="2092954"/>
        <a:ext cx="1511635" cy="474939"/>
      </dsp:txXfrm>
    </dsp:sp>
    <dsp:sp modelId="{EAE22BC3-A495-44DC-89FE-67296886EA5F}">
      <dsp:nvSpPr>
        <dsp:cNvPr id="0" name=""/>
        <dsp:cNvSpPr/>
      </dsp:nvSpPr>
      <dsp:spPr>
        <a:xfrm>
          <a:off x="494745" y="2822933"/>
          <a:ext cx="1511635" cy="47493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latin typeface="Arial" panose="020B0604020202020204" pitchFamily="34" charset="0"/>
              <a:cs typeface="Arial" panose="020B0604020202020204" pitchFamily="34" charset="0"/>
            </a:rPr>
            <a:t>Органическое земледелие</a:t>
          </a:r>
        </a:p>
      </dsp:txBody>
      <dsp:txXfrm>
        <a:off x="494745" y="2822933"/>
        <a:ext cx="1511635" cy="474939"/>
      </dsp:txXfrm>
    </dsp:sp>
    <dsp:sp modelId="{4F3EA509-9DA0-4CEC-83FC-87ADE7D67B43}">
      <dsp:nvSpPr>
        <dsp:cNvPr id="0" name=""/>
        <dsp:cNvSpPr/>
      </dsp:nvSpPr>
      <dsp:spPr>
        <a:xfrm>
          <a:off x="494745" y="3552913"/>
          <a:ext cx="1494863" cy="5064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latin typeface="Arial" panose="020B0604020202020204" pitchFamily="34" charset="0"/>
              <a:cs typeface="Arial" panose="020B0604020202020204" pitchFamily="34" charset="0"/>
            </a:rPr>
            <a:t>Тепличные хозяйства</a:t>
          </a:r>
        </a:p>
      </dsp:txBody>
      <dsp:txXfrm>
        <a:off x="494745" y="3552913"/>
        <a:ext cx="1494863" cy="506430"/>
      </dsp:txXfrm>
    </dsp:sp>
    <dsp:sp modelId="{A4E5EE76-1BF3-4BA3-AAAA-88004D28F911}">
      <dsp:nvSpPr>
        <dsp:cNvPr id="0" name=""/>
        <dsp:cNvSpPr/>
      </dsp:nvSpPr>
      <dsp:spPr>
        <a:xfrm>
          <a:off x="494745" y="4314384"/>
          <a:ext cx="1511635" cy="5173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Фермерские хозяйства</a:t>
          </a:r>
          <a:endParaRPr lang="ru-RU" sz="1400" kern="1200" dirty="0">
            <a:latin typeface="Arial" panose="020B0604020202020204" pitchFamily="34" charset="0"/>
            <a:cs typeface="Arial" panose="020B0604020202020204" pitchFamily="34" charset="0"/>
          </a:endParaRPr>
        </a:p>
      </dsp:txBody>
      <dsp:txXfrm>
        <a:off x="494745" y="4314384"/>
        <a:ext cx="1511635" cy="517385"/>
      </dsp:txXfrm>
    </dsp:sp>
    <dsp:sp modelId="{33707925-D874-407D-B013-2EB9DFBA837F}">
      <dsp:nvSpPr>
        <dsp:cNvPr id="0" name=""/>
        <dsp:cNvSpPr/>
      </dsp:nvSpPr>
      <dsp:spPr>
        <a:xfrm>
          <a:off x="2231742" y="988023"/>
          <a:ext cx="1975942" cy="84989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latin typeface="Arial" panose="020B0604020202020204" pitchFamily="34" charset="0"/>
              <a:cs typeface="Arial" panose="020B0604020202020204" pitchFamily="34" charset="0"/>
            </a:rPr>
            <a:t>Перспектива</a:t>
          </a:r>
        </a:p>
        <a:p>
          <a:pPr lvl="0" algn="ctr" defTabSz="622300">
            <a:lnSpc>
              <a:spcPct val="90000"/>
            </a:lnSpc>
            <a:spcBef>
              <a:spcPct val="0"/>
            </a:spcBef>
            <a:spcAft>
              <a:spcPct val="35000"/>
            </a:spcAft>
          </a:pPr>
          <a:endParaRPr lang="ru-RU" sz="300" kern="1200" dirty="0" smtClean="0">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Прочие потребители</a:t>
          </a:r>
          <a:endParaRPr lang="en-US" sz="1400" kern="1200" dirty="0" smtClean="0">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en-US" sz="1400" kern="1200" dirty="0" smtClean="0">
              <a:latin typeface="Arial" panose="020B0604020202020204" pitchFamily="34" charset="0"/>
              <a:cs typeface="Arial" panose="020B0604020202020204" pitchFamily="34" charset="0"/>
            </a:rPr>
            <a:t>(</a:t>
          </a:r>
          <a:r>
            <a:rPr lang="ru-RU" sz="1400" kern="1200" dirty="0" smtClean="0">
              <a:latin typeface="Arial" panose="020B0604020202020204" pitchFamily="34" charset="0"/>
              <a:cs typeface="Arial" panose="020B0604020202020204" pitchFamily="34" charset="0"/>
            </a:rPr>
            <a:t>В2В и В2С</a:t>
          </a:r>
          <a:r>
            <a:rPr lang="en-US" sz="1400" kern="1200" dirty="0" smtClean="0">
              <a:latin typeface="Arial" panose="020B0604020202020204" pitchFamily="34" charset="0"/>
              <a:cs typeface="Arial" panose="020B0604020202020204" pitchFamily="34" charset="0"/>
            </a:rPr>
            <a:t>)</a:t>
          </a:r>
          <a:endParaRPr lang="ru-RU" sz="1400" kern="1200" dirty="0">
            <a:latin typeface="Arial" panose="020B0604020202020204" pitchFamily="34" charset="0"/>
            <a:cs typeface="Arial" panose="020B0604020202020204" pitchFamily="34" charset="0"/>
          </a:endParaRPr>
        </a:p>
      </dsp:txBody>
      <dsp:txXfrm>
        <a:off x="2231742" y="988023"/>
        <a:ext cx="1975942" cy="849891"/>
      </dsp:txXfrm>
    </dsp:sp>
    <dsp:sp modelId="{CC21032D-2949-47D6-9341-5D8EFB961028}">
      <dsp:nvSpPr>
        <dsp:cNvPr id="0" name=""/>
        <dsp:cNvSpPr/>
      </dsp:nvSpPr>
      <dsp:spPr>
        <a:xfrm>
          <a:off x="2725728" y="2092954"/>
          <a:ext cx="1511635" cy="79164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Благоустройство и озеленение</a:t>
          </a:r>
          <a:endParaRPr lang="ru-RU" sz="1400" kern="1200" dirty="0">
            <a:latin typeface="Arial" panose="020B0604020202020204" pitchFamily="34" charset="0"/>
            <a:cs typeface="Arial" panose="020B0604020202020204" pitchFamily="34" charset="0"/>
          </a:endParaRPr>
        </a:p>
      </dsp:txBody>
      <dsp:txXfrm>
        <a:off x="2725728" y="2092954"/>
        <a:ext cx="1511635" cy="791644"/>
      </dsp:txXfrm>
    </dsp:sp>
    <dsp:sp modelId="{55591D0C-FE0F-4B86-A7A1-AC87859043A5}">
      <dsp:nvSpPr>
        <dsp:cNvPr id="0" name=""/>
        <dsp:cNvSpPr/>
      </dsp:nvSpPr>
      <dsp:spPr>
        <a:xfrm>
          <a:off x="2725728" y="3139639"/>
          <a:ext cx="1511635" cy="79164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Arial" panose="020B0604020202020204" pitchFamily="34" charset="0"/>
              <a:cs typeface="Arial" panose="020B0604020202020204" pitchFamily="34" charset="0"/>
            </a:rPr>
            <a:t>Розничный сектор</a:t>
          </a:r>
          <a:endParaRPr lang="ru-RU" sz="1400" kern="1200" dirty="0">
            <a:latin typeface="Arial" panose="020B0604020202020204" pitchFamily="34" charset="0"/>
            <a:cs typeface="Arial" panose="020B0604020202020204" pitchFamily="34" charset="0"/>
          </a:endParaRPr>
        </a:p>
      </dsp:txBody>
      <dsp:txXfrm>
        <a:off x="2725728" y="3139639"/>
        <a:ext cx="1511635" cy="7916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732617-9B78-4F71-BE2F-21E732EC8F8A}">
      <dsp:nvSpPr>
        <dsp:cNvPr id="0" name=""/>
        <dsp:cNvSpPr/>
      </dsp:nvSpPr>
      <dsp:spPr>
        <a:xfrm>
          <a:off x="0" y="586"/>
          <a:ext cx="4209568" cy="299642"/>
        </a:xfrm>
        <a:prstGeom prst="roundRect">
          <a:avLst/>
        </a:prstGeom>
        <a:solidFill>
          <a:schemeClr val="accent2">
            <a:lumMod val="40000"/>
            <a:lumOff val="6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a:latin typeface="Arial" panose="020B0604020202020204" pitchFamily="34" charset="0"/>
              <a:cs typeface="Arial" panose="020B0604020202020204" pitchFamily="34" charset="0"/>
            </a:rPr>
            <a:t>Региональные </a:t>
          </a:r>
          <a:r>
            <a:rPr lang="ru-RU" sz="1200" b="1" kern="1200" dirty="0" smtClean="0">
              <a:latin typeface="Arial" panose="020B0604020202020204" pitchFamily="34" charset="0"/>
              <a:cs typeface="Arial" panose="020B0604020202020204" pitchFamily="34" charset="0"/>
            </a:rPr>
            <a:t>конкурентные </a:t>
          </a:r>
          <a:r>
            <a:rPr lang="ru-RU" sz="1200" b="1" kern="1200" dirty="0">
              <a:latin typeface="Arial" panose="020B0604020202020204" pitchFamily="34" charset="0"/>
              <a:cs typeface="Arial" panose="020B0604020202020204" pitchFamily="34" charset="0"/>
            </a:rPr>
            <a:t>преимущества:</a:t>
          </a:r>
        </a:p>
      </dsp:txBody>
      <dsp:txXfrm>
        <a:off x="14627" y="15213"/>
        <a:ext cx="4180314" cy="270388"/>
      </dsp:txXfrm>
    </dsp:sp>
    <dsp:sp modelId="{6B9C147E-A435-40A4-9E08-3AF7A1B867B3}">
      <dsp:nvSpPr>
        <dsp:cNvPr id="0" name=""/>
        <dsp:cNvSpPr/>
      </dsp:nvSpPr>
      <dsp:spPr>
        <a:xfrm>
          <a:off x="0" y="300228"/>
          <a:ext cx="4209568" cy="605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54" tIns="15240" rIns="85344" bIns="15240" numCol="1" spcCol="1270" anchor="t" anchorCtr="0">
          <a:noAutofit/>
        </a:bodyPr>
        <a:lstStyle/>
        <a:p>
          <a:pPr marL="114300" lvl="1" indent="-114300" algn="just" defTabSz="533400">
            <a:lnSpc>
              <a:spcPct val="90000"/>
            </a:lnSpc>
            <a:spcBef>
              <a:spcPct val="0"/>
            </a:spcBef>
            <a:spcAft>
              <a:spcPts val="600"/>
            </a:spcAft>
            <a:buChar char="••"/>
          </a:pPr>
          <a:r>
            <a:rPr lang="ru-RU" sz="1200" kern="1200" dirty="0">
              <a:latin typeface="Arial" panose="020B0604020202020204" pitchFamily="34" charset="0"/>
              <a:cs typeface="Arial" panose="020B0604020202020204" pitchFamily="34" charset="0"/>
            </a:rPr>
            <a:t>территориальное расположение – близость к </a:t>
          </a:r>
          <a:r>
            <a:rPr lang="ru-RU" sz="1200" kern="1200" dirty="0" smtClean="0">
              <a:latin typeface="Arial" panose="020B0604020202020204" pitchFamily="34" charset="0"/>
              <a:cs typeface="Arial" panose="020B0604020202020204" pitchFamily="34" charset="0"/>
            </a:rPr>
            <a:t>потребителям </a:t>
          </a:r>
          <a:r>
            <a:rPr lang="ru-RU" sz="1200" kern="1200" dirty="0">
              <a:latin typeface="Arial" panose="020B0604020202020204" pitchFamily="34" charset="0"/>
              <a:cs typeface="Arial" panose="020B0604020202020204" pitchFamily="34" charset="0"/>
            </a:rPr>
            <a:t>Тюменской области и </a:t>
          </a:r>
          <a:r>
            <a:rPr lang="ru-RU" sz="1200" kern="1200" dirty="0" smtClean="0">
              <a:latin typeface="Arial" panose="020B0604020202020204" pitchFamily="34" charset="0"/>
              <a:cs typeface="Arial" panose="020B0604020202020204" pitchFamily="34" charset="0"/>
            </a:rPr>
            <a:t>УрФО</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защита интересов производства на уровне региона</a:t>
          </a:r>
          <a:endParaRPr lang="ru-RU" sz="1200" kern="1200" dirty="0">
            <a:latin typeface="Arial" panose="020B0604020202020204" pitchFamily="34" charset="0"/>
            <a:cs typeface="Arial" panose="020B0604020202020204" pitchFamily="34" charset="0"/>
          </a:endParaRPr>
        </a:p>
      </dsp:txBody>
      <dsp:txXfrm>
        <a:off x="0" y="300228"/>
        <a:ext cx="4209568" cy="605456"/>
      </dsp:txXfrm>
    </dsp:sp>
    <dsp:sp modelId="{3562377F-B12D-416C-9B96-2BE3D9BD19A1}">
      <dsp:nvSpPr>
        <dsp:cNvPr id="0" name=""/>
        <dsp:cNvSpPr/>
      </dsp:nvSpPr>
      <dsp:spPr>
        <a:xfrm>
          <a:off x="0" y="905685"/>
          <a:ext cx="4209568" cy="299642"/>
        </a:xfrm>
        <a:prstGeom prst="roundRect">
          <a:avLst/>
        </a:prstGeom>
        <a:solidFill>
          <a:schemeClr val="accent2">
            <a:lumMod val="40000"/>
            <a:lumOff val="6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a:latin typeface="Arial" panose="020B0604020202020204" pitchFamily="34" charset="0"/>
              <a:cs typeface="Arial" panose="020B0604020202020204" pitchFamily="34" charset="0"/>
            </a:rPr>
            <a:t>Конкурентные преимущества проекта:</a:t>
          </a:r>
        </a:p>
      </dsp:txBody>
      <dsp:txXfrm>
        <a:off x="14627" y="920312"/>
        <a:ext cx="4180314" cy="270388"/>
      </dsp:txXfrm>
    </dsp:sp>
    <dsp:sp modelId="{63DBC330-282F-4813-A20E-06DFAD34CBC5}">
      <dsp:nvSpPr>
        <dsp:cNvPr id="0" name=""/>
        <dsp:cNvSpPr/>
      </dsp:nvSpPr>
      <dsp:spPr>
        <a:xfrm>
          <a:off x="0" y="1205328"/>
          <a:ext cx="4209568" cy="154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54" tIns="15240" rIns="85344" bIns="15240" numCol="1" spcCol="1270" anchor="t" anchorCtr="0">
          <a:noAutofit/>
        </a:bodyPr>
        <a:lstStyle/>
        <a:p>
          <a:pPr marL="114300" lvl="1" indent="-114300" algn="just" defTabSz="533400">
            <a:lnSpc>
              <a:spcPct val="90000"/>
            </a:lnSpc>
            <a:spcBef>
              <a:spcPct val="0"/>
            </a:spcBef>
            <a:spcAft>
              <a:spcPts val="600"/>
            </a:spcAft>
            <a:buChar char="••"/>
          </a:pPr>
          <a:r>
            <a:rPr lang="ru-RU" sz="1200" kern="1200" dirty="0">
              <a:latin typeface="Arial" panose="020B0604020202020204" pitchFamily="34" charset="0"/>
              <a:cs typeface="Arial" panose="020B0604020202020204" pitchFamily="34" charset="0"/>
            </a:rPr>
            <a:t>заинтересованность региональных властей в решении </a:t>
          </a:r>
          <a:r>
            <a:rPr lang="ru-RU" sz="1200" kern="1200" dirty="0" smtClean="0">
              <a:latin typeface="Arial" panose="020B0604020202020204" pitchFamily="34" charset="0"/>
              <a:cs typeface="Arial" panose="020B0604020202020204" pitchFamily="34" charset="0"/>
            </a:rPr>
            <a:t>«</a:t>
          </a:r>
          <a:r>
            <a:rPr lang="ru-RU" sz="1200" kern="1200" dirty="0">
              <a:latin typeface="Arial" panose="020B0604020202020204" pitchFamily="34" charset="0"/>
              <a:cs typeface="Arial" panose="020B0604020202020204" pitchFamily="34" charset="0"/>
            </a:rPr>
            <a:t>пометной» проблемы</a:t>
          </a: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опыт </a:t>
          </a:r>
          <a:r>
            <a:rPr lang="ru-RU" sz="1200" kern="1200" dirty="0">
              <a:latin typeface="Arial" panose="020B0604020202020204" pitchFamily="34" charset="0"/>
              <a:cs typeface="Arial" panose="020B0604020202020204" pitchFamily="34" charset="0"/>
            </a:rPr>
            <a:t>предприятия в реализации инвестиционных </a:t>
          </a:r>
          <a:r>
            <a:rPr lang="ru-RU" sz="1200" kern="1200" dirty="0" smtClean="0">
              <a:latin typeface="Arial" panose="020B0604020202020204" pitchFamily="34" charset="0"/>
              <a:cs typeface="Arial" panose="020B0604020202020204" pitchFamily="34" charset="0"/>
            </a:rPr>
            <a:t>проектов</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собственная сырьевая база </a:t>
          </a:r>
          <a:r>
            <a:rPr lang="ru-RU" sz="1200" kern="1200" dirty="0">
              <a:latin typeface="Arial" panose="020B0604020202020204" pitchFamily="34" charset="0"/>
              <a:cs typeface="Arial" panose="020B0604020202020204" pitchFamily="34" charset="0"/>
            </a:rPr>
            <a:t>и </a:t>
          </a:r>
          <a:r>
            <a:rPr lang="ru-RU" sz="1200" kern="1200" dirty="0" smtClean="0">
              <a:latin typeface="Arial" panose="020B0604020202020204" pitchFamily="34" charset="0"/>
              <a:cs typeface="Arial" panose="020B0604020202020204" pitchFamily="34" charset="0"/>
            </a:rPr>
            <a:t>инфраструктура для проекта</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a:latin typeface="Arial" panose="020B0604020202020204" pitchFamily="34" charset="0"/>
              <a:cs typeface="Arial" panose="020B0604020202020204" pitchFamily="34" charset="0"/>
            </a:rPr>
            <a:t>наличие собственных сельскохозяйственных </a:t>
          </a:r>
          <a:r>
            <a:rPr lang="ru-RU" sz="1200" kern="1200" dirty="0" smtClean="0">
              <a:latin typeface="Arial" panose="020B0604020202020204" pitchFamily="34" charset="0"/>
              <a:cs typeface="Arial" panose="020B0604020202020204" pitchFamily="34" charset="0"/>
            </a:rPr>
            <a:t>угодий и дочерних </a:t>
          </a:r>
          <a:r>
            <a:rPr lang="ru-RU" sz="1200" kern="1200" dirty="0">
              <a:latin typeface="Arial" panose="020B0604020202020204" pitchFamily="34" charset="0"/>
              <a:cs typeface="Arial" panose="020B0604020202020204" pitchFamily="34" charset="0"/>
            </a:rPr>
            <a:t>растениеводческих </a:t>
          </a:r>
          <a:r>
            <a:rPr lang="ru-RU" sz="1200" kern="1200" dirty="0" smtClean="0">
              <a:latin typeface="Arial" panose="020B0604020202020204" pitchFamily="34" charset="0"/>
              <a:cs typeface="Arial" panose="020B0604020202020204" pitchFamily="34" charset="0"/>
            </a:rPr>
            <a:t>предприятий</a:t>
          </a:r>
          <a:endParaRPr lang="ru-RU" sz="1200" kern="1200" dirty="0">
            <a:latin typeface="Arial" panose="020B0604020202020204" pitchFamily="34" charset="0"/>
            <a:cs typeface="Arial" panose="020B0604020202020204" pitchFamily="34" charset="0"/>
          </a:endParaRPr>
        </a:p>
      </dsp:txBody>
      <dsp:txXfrm>
        <a:off x="0" y="1205328"/>
        <a:ext cx="4209568" cy="1540080"/>
      </dsp:txXfrm>
    </dsp:sp>
    <dsp:sp modelId="{6BFE9AEC-5494-435F-A4BE-B5C8E066A115}">
      <dsp:nvSpPr>
        <dsp:cNvPr id="0" name=""/>
        <dsp:cNvSpPr/>
      </dsp:nvSpPr>
      <dsp:spPr>
        <a:xfrm>
          <a:off x="0" y="2745408"/>
          <a:ext cx="4209568" cy="299642"/>
        </a:xfrm>
        <a:prstGeom prst="roundRect">
          <a:avLst/>
        </a:prstGeom>
        <a:solidFill>
          <a:schemeClr val="accent2">
            <a:lumMod val="40000"/>
            <a:lumOff val="6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a:latin typeface="Arial" panose="020B0604020202020204" pitchFamily="34" charset="0"/>
              <a:cs typeface="Arial" panose="020B0604020202020204" pitchFamily="34" charset="0"/>
            </a:rPr>
            <a:t>Конкурентные преимущества продукции:</a:t>
          </a:r>
        </a:p>
      </dsp:txBody>
      <dsp:txXfrm>
        <a:off x="14627" y="2760035"/>
        <a:ext cx="4180314" cy="270388"/>
      </dsp:txXfrm>
    </dsp:sp>
    <dsp:sp modelId="{22F52525-585F-4C2F-BE52-CAC50B4885A4}">
      <dsp:nvSpPr>
        <dsp:cNvPr id="0" name=""/>
        <dsp:cNvSpPr/>
      </dsp:nvSpPr>
      <dsp:spPr>
        <a:xfrm>
          <a:off x="0" y="3045050"/>
          <a:ext cx="4209568" cy="1989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54" tIns="15240" rIns="85344" bIns="15240" numCol="1" spcCol="1270" anchor="t" anchorCtr="0">
          <a:noAutofit/>
        </a:bodyPr>
        <a:lstStyle/>
        <a:p>
          <a:pPr marL="114300" lvl="1" indent="-114300" algn="just" defTabSz="533400">
            <a:lnSpc>
              <a:spcPct val="90000"/>
            </a:lnSpc>
            <a:spcBef>
              <a:spcPct val="0"/>
            </a:spcBef>
            <a:spcAft>
              <a:spcPts val="600"/>
            </a:spcAft>
            <a:buChar char="••"/>
          </a:pPr>
          <a:r>
            <a:rPr lang="ru-RU" sz="1200" kern="1200" dirty="0">
              <a:latin typeface="Arial" panose="020B0604020202020204" pitchFamily="34" charset="0"/>
              <a:cs typeface="Arial" panose="020B0604020202020204" pitchFamily="34" charset="0"/>
            </a:rPr>
            <a:t>продукция соответствует ГОСТу и биологически безопасна</a:t>
          </a:r>
        </a:p>
        <a:p>
          <a:pPr marL="114300" lvl="1" indent="-114300" algn="just" defTabSz="533400">
            <a:lnSpc>
              <a:spcPct val="90000"/>
            </a:lnSpc>
            <a:spcBef>
              <a:spcPct val="0"/>
            </a:spcBef>
            <a:spcAft>
              <a:spcPts val="600"/>
            </a:spcAft>
            <a:buChar char="••"/>
          </a:pPr>
          <a:r>
            <a:rPr lang="ru-RU" sz="1200" kern="1200" dirty="0">
              <a:latin typeface="Arial" panose="020B0604020202020204" pitchFamily="34" charset="0"/>
              <a:cs typeface="Arial" panose="020B0604020202020204" pitchFamily="34" charset="0"/>
            </a:rPr>
            <a:t>продукция удобна в транспортировке и </a:t>
          </a:r>
          <a:r>
            <a:rPr lang="ru-RU" sz="1200" kern="1200" dirty="0" smtClean="0">
              <a:latin typeface="Arial" panose="020B0604020202020204" pitchFamily="34" charset="0"/>
              <a:cs typeface="Arial" panose="020B0604020202020204" pitchFamily="34" charset="0"/>
            </a:rPr>
            <a:t>доставке</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комплексное </a:t>
          </a:r>
          <a:r>
            <a:rPr lang="ru-RU" sz="1200" kern="1200" dirty="0">
              <a:latin typeface="Arial" panose="020B0604020202020204" pitchFamily="34" charset="0"/>
              <a:cs typeface="Arial" panose="020B0604020202020204" pitchFamily="34" charset="0"/>
            </a:rPr>
            <a:t>повышение </a:t>
          </a:r>
          <a:r>
            <a:rPr lang="ru-RU" sz="1200" kern="1200" dirty="0" smtClean="0">
              <a:latin typeface="Arial" panose="020B0604020202020204" pitchFamily="34" charset="0"/>
              <a:cs typeface="Arial" panose="020B0604020202020204" pitchFamily="34" charset="0"/>
            </a:rPr>
            <a:t>плодородия</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улучшение </a:t>
          </a:r>
          <a:r>
            <a:rPr lang="ru-RU" sz="1200" kern="1200" dirty="0">
              <a:latin typeface="Arial" panose="020B0604020202020204" pitchFamily="34" charset="0"/>
              <a:cs typeface="Arial" panose="020B0604020202020204" pitchFamily="34" charset="0"/>
            </a:rPr>
            <a:t>структуры </a:t>
          </a:r>
          <a:r>
            <a:rPr lang="ru-RU" sz="1200" kern="1200" dirty="0" smtClean="0">
              <a:latin typeface="Arial" panose="020B0604020202020204" pitchFamily="34" charset="0"/>
              <a:cs typeface="Arial" panose="020B0604020202020204" pitchFamily="34" charset="0"/>
            </a:rPr>
            <a:t>почвы</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длительный </a:t>
          </a:r>
          <a:r>
            <a:rPr lang="ru-RU" sz="1200" kern="1200" dirty="0">
              <a:latin typeface="Arial" panose="020B0604020202020204" pitchFamily="34" charset="0"/>
              <a:cs typeface="Arial" panose="020B0604020202020204" pitchFamily="34" charset="0"/>
            </a:rPr>
            <a:t>характер воздействия</a:t>
          </a: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длительные </a:t>
          </a:r>
          <a:r>
            <a:rPr lang="ru-RU" sz="1200" kern="1200" dirty="0">
              <a:latin typeface="Arial" panose="020B0604020202020204" pitchFamily="34" charset="0"/>
              <a:cs typeface="Arial" panose="020B0604020202020204" pitchFamily="34" charset="0"/>
            </a:rPr>
            <a:t>сроки </a:t>
          </a:r>
          <a:r>
            <a:rPr lang="ru-RU" sz="1200" kern="1200" dirty="0" smtClean="0">
              <a:latin typeface="Arial" panose="020B0604020202020204" pitchFamily="34" charset="0"/>
              <a:cs typeface="Arial" panose="020B0604020202020204" pitchFamily="34" charset="0"/>
            </a:rPr>
            <a:t>хранения без потери свойств</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ts val="600"/>
            </a:spcAft>
            <a:buChar char="••"/>
          </a:pPr>
          <a:r>
            <a:rPr lang="ru-RU" sz="1200" kern="1200" dirty="0">
              <a:latin typeface="Arial" panose="020B0604020202020204" pitchFamily="34" charset="0"/>
              <a:cs typeface="Arial" panose="020B0604020202020204" pitchFamily="34" charset="0"/>
            </a:rPr>
            <a:t>не обладает сильно выраженным пометным запахом</a:t>
          </a:r>
        </a:p>
        <a:p>
          <a:pPr marL="114300" lvl="1" indent="-114300" algn="just" defTabSz="533400">
            <a:lnSpc>
              <a:spcPct val="90000"/>
            </a:lnSpc>
            <a:spcBef>
              <a:spcPct val="0"/>
            </a:spcBef>
            <a:spcAft>
              <a:spcPts val="600"/>
            </a:spcAft>
            <a:buChar char="••"/>
          </a:pPr>
          <a:r>
            <a:rPr lang="ru-RU" sz="1200" kern="1200" dirty="0" smtClean="0">
              <a:latin typeface="Arial" panose="020B0604020202020204" pitchFamily="34" charset="0"/>
              <a:cs typeface="Arial" panose="020B0604020202020204" pitchFamily="34" charset="0"/>
            </a:rPr>
            <a:t>обладает экспортным потенциалом</a:t>
          </a:r>
          <a:endParaRPr lang="ru-RU" sz="1200" kern="1200" dirty="0">
            <a:latin typeface="Arial" panose="020B0604020202020204" pitchFamily="34" charset="0"/>
            <a:cs typeface="Arial" panose="020B0604020202020204" pitchFamily="34" charset="0"/>
          </a:endParaRPr>
        </a:p>
      </dsp:txBody>
      <dsp:txXfrm>
        <a:off x="0" y="3045050"/>
        <a:ext cx="4209568" cy="19892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A6648-9F9C-44DE-B555-2E9494E879F4}">
      <dsp:nvSpPr>
        <dsp:cNvPr id="0" name=""/>
        <dsp:cNvSpPr/>
      </dsp:nvSpPr>
      <dsp:spPr>
        <a:xfrm>
          <a:off x="0" y="0"/>
          <a:ext cx="4142108" cy="412624"/>
        </a:xfrm>
        <a:prstGeom prst="roundRect">
          <a:avLst/>
        </a:prstGeom>
        <a:solidFill>
          <a:srgbClr val="FFC0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a:latin typeface="Arial" panose="020B0604020202020204" pitchFamily="34" charset="0"/>
              <a:cs typeface="Arial" panose="020B0604020202020204" pitchFamily="34" charset="0"/>
            </a:rPr>
            <a:t>Стратегические барьеры </a:t>
          </a:r>
        </a:p>
      </dsp:txBody>
      <dsp:txXfrm>
        <a:off x="20143" y="20143"/>
        <a:ext cx="4101822" cy="372338"/>
      </dsp:txXfrm>
    </dsp:sp>
    <dsp:sp modelId="{50313473-BDEB-4A4E-9F50-D0563ADB6622}">
      <dsp:nvSpPr>
        <dsp:cNvPr id="0" name=""/>
        <dsp:cNvSpPr/>
      </dsp:nvSpPr>
      <dsp:spPr>
        <a:xfrm>
          <a:off x="0" y="421769"/>
          <a:ext cx="4142108" cy="1280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12" tIns="15240" rIns="85344" bIns="15240" numCol="1" spcCol="1270" anchor="t" anchorCtr="0">
          <a:noAutofit/>
        </a:bodyPr>
        <a:lstStyle/>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неконкурентоспособность органических удобрений в сравнении с концентрированными минеральными </a:t>
          </a:r>
          <a:r>
            <a:rPr lang="ru-RU" sz="1200" kern="1200" dirty="0" smtClean="0">
              <a:latin typeface="Arial" panose="020B0604020202020204" pitchFamily="34" charset="0"/>
              <a:cs typeface="Arial" panose="020B0604020202020204" pitchFamily="34" charset="0"/>
            </a:rPr>
            <a:t>удобрения</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dirty="0" smtClean="0">
              <a:latin typeface="Arial" panose="020B0604020202020204" pitchFamily="34" charset="0"/>
              <a:cs typeface="Arial" panose="020B0604020202020204" pitchFamily="34" charset="0"/>
            </a:rPr>
            <a:t>возможность производителей, имеющих собственное сырье и удачное территориальное расположение более гибко подходить к ценообразованию</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привязка потребителей к стабильному </a:t>
          </a:r>
          <a:r>
            <a:rPr lang="ru-RU" sz="1200" kern="1200" dirty="0" smtClean="0">
              <a:latin typeface="Arial" panose="020B0604020202020204" pitchFamily="34" charset="0"/>
              <a:cs typeface="Arial" panose="020B0604020202020204" pitchFamily="34" charset="0"/>
            </a:rPr>
            <a:t>поставщику</a:t>
          </a:r>
          <a:endParaRPr lang="ru-RU" sz="1200" kern="1200" dirty="0">
            <a:latin typeface="Arial" panose="020B0604020202020204" pitchFamily="34" charset="0"/>
            <a:cs typeface="Arial" panose="020B0604020202020204" pitchFamily="34" charset="0"/>
          </a:endParaRPr>
        </a:p>
      </dsp:txBody>
      <dsp:txXfrm>
        <a:off x="0" y="421769"/>
        <a:ext cx="4142108" cy="1280836"/>
      </dsp:txXfrm>
    </dsp:sp>
    <dsp:sp modelId="{19317FDD-D6DB-4373-B730-799A712AA5CD}">
      <dsp:nvSpPr>
        <dsp:cNvPr id="0" name=""/>
        <dsp:cNvSpPr/>
      </dsp:nvSpPr>
      <dsp:spPr>
        <a:xfrm>
          <a:off x="0" y="1705369"/>
          <a:ext cx="4142108" cy="412624"/>
        </a:xfrm>
        <a:prstGeom prst="roundRect">
          <a:avLst/>
        </a:prstGeom>
        <a:solidFill>
          <a:srgbClr val="FFC0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a:latin typeface="Arial" panose="020B0604020202020204" pitchFamily="34" charset="0"/>
              <a:cs typeface="Arial" panose="020B0604020202020204" pitchFamily="34" charset="0"/>
            </a:rPr>
            <a:t>Нестратегические барьеры </a:t>
          </a:r>
        </a:p>
      </dsp:txBody>
      <dsp:txXfrm>
        <a:off x="20143" y="1725512"/>
        <a:ext cx="4101822" cy="372338"/>
      </dsp:txXfrm>
    </dsp:sp>
    <dsp:sp modelId="{D08DD2FD-34AB-45EB-8E49-03521005BFEB}">
      <dsp:nvSpPr>
        <dsp:cNvPr id="0" name=""/>
        <dsp:cNvSpPr/>
      </dsp:nvSpPr>
      <dsp:spPr>
        <a:xfrm>
          <a:off x="0" y="2106192"/>
          <a:ext cx="4142108" cy="3125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12" tIns="15240" rIns="85344" bIns="15240" numCol="1" spcCol="1270" anchor="t" anchorCtr="0">
          <a:noAutofit/>
        </a:bodyPr>
        <a:lstStyle/>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емкость рынка (ограниченность спроса), в том числе определяемая уровнем использования органических и минеральных удобрений </a:t>
          </a:r>
          <a:r>
            <a:rPr lang="ru-RU" sz="1200" kern="1200" dirty="0" smtClean="0">
              <a:latin typeface="Arial" panose="020B0604020202020204" pitchFamily="34" charset="0"/>
              <a:cs typeface="Arial" panose="020B0604020202020204" pitchFamily="34" charset="0"/>
            </a:rPr>
            <a:t>с/х производителями;</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a:latin typeface="Arial" panose="020B0604020202020204" pitchFamily="34" charset="0"/>
              <a:cs typeface="Arial" panose="020B0604020202020204" pitchFamily="34" charset="0"/>
            </a:rPr>
            <a:t>отсутствие дотаций на органические удобрения при их наличии на минеральные;</a:t>
          </a: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высокие транспортные издержки на перемещение больших объемов органических удобрений при меньшей питательной ценности на единицу </a:t>
          </a:r>
          <a:r>
            <a:rPr lang="ru-RU" sz="1200" kern="1200" dirty="0" smtClean="0">
              <a:latin typeface="Arial" panose="020B0604020202020204" pitchFamily="34" charset="0"/>
              <a:cs typeface="Arial" panose="020B0604020202020204" pitchFamily="34" charset="0"/>
            </a:rPr>
            <a:t>веса; </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высокий объем капительных затрат необходимых для внедрения </a:t>
          </a:r>
          <a:r>
            <a:rPr lang="ru-RU" sz="1200" kern="1200" dirty="0" smtClean="0">
              <a:latin typeface="Arial" panose="020B0604020202020204" pitchFamily="34" charset="0"/>
              <a:cs typeface="Arial" panose="020B0604020202020204" pitchFamily="34" charset="0"/>
            </a:rPr>
            <a:t>технологии;</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требования экологического и природоохранного характера к качеству органических </a:t>
          </a:r>
          <a:r>
            <a:rPr lang="ru-RU" sz="1200" kern="1200" dirty="0" smtClean="0">
              <a:latin typeface="Arial" panose="020B0604020202020204" pitchFamily="34" charset="0"/>
              <a:cs typeface="Arial" panose="020B0604020202020204" pitchFamily="34" charset="0"/>
            </a:rPr>
            <a:t>удобрений;</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качество товара и репутация производителя удобрений и используемого </a:t>
          </a:r>
          <a:r>
            <a:rPr lang="ru-RU" sz="1200" kern="1200" dirty="0" smtClean="0">
              <a:latin typeface="Arial" panose="020B0604020202020204" pitchFamily="34" charset="0"/>
              <a:cs typeface="Arial" panose="020B0604020202020204" pitchFamily="34" charset="0"/>
            </a:rPr>
            <a:t>сырья;</a:t>
          </a:r>
          <a:endParaRPr lang="ru-RU" sz="1200" kern="1200" dirty="0">
            <a:latin typeface="Arial" panose="020B0604020202020204" pitchFamily="34" charset="0"/>
            <a:cs typeface="Arial" panose="020B0604020202020204" pitchFamily="34" charset="0"/>
          </a:endParaRP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инфраструктура рынка и наличие </a:t>
          </a:r>
          <a:r>
            <a:rPr lang="ru-RU" sz="1200" kern="1200" dirty="0" smtClean="0">
              <a:latin typeface="Arial" panose="020B0604020202020204" pitchFamily="34" charset="0"/>
              <a:cs typeface="Arial" panose="020B0604020202020204" pitchFamily="34" charset="0"/>
            </a:rPr>
            <a:t>потребителей</a:t>
          </a:r>
          <a:r>
            <a:rPr lang="ru-RU" sz="1200" kern="1200" dirty="0">
              <a:latin typeface="Arial" panose="020B0604020202020204" pitchFamily="34" charset="0"/>
              <a:cs typeface="Arial" panose="020B0604020202020204" pitchFamily="34" charset="0"/>
            </a:rPr>
            <a:t>;</a:t>
          </a:r>
        </a:p>
        <a:p>
          <a:pPr marL="114300" lvl="1" indent="-114300" algn="just" defTabSz="533400">
            <a:lnSpc>
              <a:spcPct val="90000"/>
            </a:lnSpc>
            <a:spcBef>
              <a:spcPct val="0"/>
            </a:spcBef>
            <a:spcAft>
              <a:spcPct val="20000"/>
            </a:spcAft>
            <a:buChar char="••"/>
          </a:pPr>
          <a:r>
            <a:rPr lang="ru-RU" sz="1200" kern="1200" dirty="0">
              <a:latin typeface="Arial" panose="020B0604020202020204" pitchFamily="34" charset="0"/>
              <a:cs typeface="Arial" panose="020B0604020202020204" pitchFamily="34" charset="0"/>
            </a:rPr>
            <a:t>сезонность в формировании потребности в продукции (весна-лето-осень).</a:t>
          </a:r>
        </a:p>
      </dsp:txBody>
      <dsp:txXfrm>
        <a:off x="0" y="2106192"/>
        <a:ext cx="4142108" cy="312548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B481C8A-7360-46E8-9029-EA1D577FD82F}"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37919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B481C8A-7360-46E8-9029-EA1D577FD82F}"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347600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B481C8A-7360-46E8-9029-EA1D577FD82F}"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32218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B481C8A-7360-46E8-9029-EA1D577FD82F}"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194884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B481C8A-7360-46E8-9029-EA1D577FD82F}"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288687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B481C8A-7360-46E8-9029-EA1D577FD82F}"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318936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B481C8A-7360-46E8-9029-EA1D577FD82F}" type="datetimeFigureOut">
              <a:rPr lang="ru-RU" smtClean="0"/>
              <a:t>25.11.2020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61220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B481C8A-7360-46E8-9029-EA1D577FD82F}" type="datetimeFigureOut">
              <a:rPr lang="ru-RU" smtClean="0"/>
              <a:t>25.11.2020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396929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81C8A-7360-46E8-9029-EA1D577FD82F}" type="datetimeFigureOut">
              <a:rPr lang="ru-RU" smtClean="0"/>
              <a:t>25.11.2020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216762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B481C8A-7360-46E8-9029-EA1D577FD82F}"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214847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B481C8A-7360-46E8-9029-EA1D577FD82F}"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EEEAC7-2F01-4523-A385-70D05E5D8F09}" type="slidenum">
              <a:rPr lang="ru-RU" smtClean="0"/>
              <a:t>‹#›</a:t>
            </a:fld>
            <a:endParaRPr lang="ru-RU"/>
          </a:p>
        </p:txBody>
      </p:sp>
    </p:spTree>
    <p:extLst>
      <p:ext uri="{BB962C8B-B14F-4D97-AF65-F5344CB8AC3E}">
        <p14:creationId xmlns:p14="http://schemas.microsoft.com/office/powerpoint/2010/main" val="4719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81C8A-7360-46E8-9029-EA1D577FD82F}" type="datetimeFigureOut">
              <a:rPr lang="ru-RU" smtClean="0"/>
              <a:t>25.11.2020</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EEAC7-2F01-4523-A385-70D05E5D8F09}" type="slidenum">
              <a:rPr lang="ru-RU" smtClean="0"/>
              <a:t>‹#›</a:t>
            </a:fld>
            <a:endParaRPr lang="ru-RU"/>
          </a:p>
        </p:txBody>
      </p:sp>
    </p:spTree>
    <p:extLst>
      <p:ext uri="{BB962C8B-B14F-4D97-AF65-F5344CB8AC3E}">
        <p14:creationId xmlns:p14="http://schemas.microsoft.com/office/powerpoint/2010/main" val="893735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9815" y="358815"/>
            <a:ext cx="8461094" cy="4201610"/>
          </a:xfrm>
        </p:spPr>
        <p:txBody>
          <a:bodyPr>
            <a:normAutofit/>
          </a:bodyPr>
          <a:lstStyle/>
          <a:p>
            <a:r>
              <a:rPr lang="ru-RU" sz="1300" b="1" cap="all" dirty="0">
                <a:latin typeface="Arial" panose="020B0604020202020204" pitchFamily="34" charset="0"/>
                <a:cs typeface="Arial" panose="020B0604020202020204" pitchFamily="34" charset="0"/>
              </a:rPr>
              <a:t>МИНИСТЕРСТВО НАУКИ И ВЫСШЕГО ОБРАЗОВАНИЯРОССИЙСКОЙ </a:t>
            </a:r>
            <a:r>
              <a:rPr lang="ru-RU" sz="1300" b="1" cap="all" dirty="0">
                <a:latin typeface="Arial" panose="020B0604020202020204" pitchFamily="34" charset="0"/>
                <a:cs typeface="Arial" panose="020B0604020202020204" pitchFamily="34" charset="0"/>
              </a:rPr>
              <a:t>ФЕДЕРАЦИИ</a:t>
            </a:r>
            <a:r>
              <a:rPr lang="ru-RU" dirty="0">
                <a:latin typeface="Arial" panose="020B0604020202020204" pitchFamily="34" charset="0"/>
                <a:cs typeface="Arial" panose="020B0604020202020204" pitchFamily="34" charset="0"/>
              </a:rPr>
              <a:t/>
            </a:r>
            <a:br>
              <a:rPr lang="ru-RU" dirty="0">
                <a:latin typeface="Arial" panose="020B0604020202020204" pitchFamily="34" charset="0"/>
                <a:cs typeface="Arial" panose="020B0604020202020204" pitchFamily="34" charset="0"/>
              </a:rPr>
            </a:br>
            <a:r>
              <a:rPr lang="ru-RU" sz="1100" b="1" dirty="0">
                <a:latin typeface="Arial" panose="020B0604020202020204" pitchFamily="34" charset="0"/>
                <a:cs typeface="Arial" panose="020B0604020202020204" pitchFamily="34" charset="0"/>
              </a:rPr>
              <a:t>ФЕДЕРАЛЬНОЕ ГОСУДАРСТВЕННОЕ БЮДЖЕТНОЕ </a:t>
            </a:r>
            <a:r>
              <a:rPr lang="ru-RU" sz="1100" dirty="0">
                <a:latin typeface="Arial" panose="020B0604020202020204" pitchFamily="34" charset="0"/>
                <a:cs typeface="Arial" panose="020B0604020202020204" pitchFamily="34" charset="0"/>
              </a:rPr>
              <a:t/>
            </a:r>
            <a:br>
              <a:rPr lang="ru-RU" sz="1100" dirty="0">
                <a:latin typeface="Arial" panose="020B0604020202020204" pitchFamily="34" charset="0"/>
                <a:cs typeface="Arial" panose="020B0604020202020204" pitchFamily="34" charset="0"/>
              </a:rPr>
            </a:br>
            <a:r>
              <a:rPr lang="ru-RU" sz="1100" b="1" dirty="0">
                <a:latin typeface="Arial" panose="020B0604020202020204" pitchFamily="34" charset="0"/>
                <a:cs typeface="Arial" panose="020B0604020202020204" pitchFamily="34" charset="0"/>
              </a:rPr>
              <a:t>ОБРАЗОВАТЕЛЬНОЕ УЧРЕЖДЕНИЕ ВЫСШЕГО ОБРАЗОВАНИЯ</a:t>
            </a:r>
            <a:r>
              <a:rPr lang="ru-RU" sz="1100" dirty="0">
                <a:latin typeface="Arial" panose="020B0604020202020204" pitchFamily="34" charset="0"/>
                <a:cs typeface="Arial" panose="020B0604020202020204" pitchFamily="34" charset="0"/>
              </a:rPr>
              <a:t/>
            </a:r>
            <a:br>
              <a:rPr lang="ru-RU" sz="1100" dirty="0">
                <a:latin typeface="Arial" panose="020B0604020202020204" pitchFamily="34" charset="0"/>
                <a:cs typeface="Arial" panose="020B0604020202020204" pitchFamily="34" charset="0"/>
              </a:rPr>
            </a:br>
            <a:r>
              <a:rPr lang="ru-RU" sz="1100" b="1" dirty="0">
                <a:latin typeface="Arial" panose="020B0604020202020204" pitchFamily="34" charset="0"/>
                <a:cs typeface="Arial" panose="020B0604020202020204" pitchFamily="34" charset="0"/>
              </a:rPr>
              <a:t>«ТЮМЕНСКИЙ ИНДУСТРИАЛЬНЫЙ УНИВЕРСИТЕТ»</a:t>
            </a:r>
            <a:r>
              <a:rPr lang="ru-RU" sz="1100" dirty="0">
                <a:latin typeface="Arial" panose="020B0604020202020204" pitchFamily="34" charset="0"/>
                <a:cs typeface="Arial" panose="020B0604020202020204" pitchFamily="34" charset="0"/>
              </a:rPr>
              <a:t/>
            </a:r>
            <a:br>
              <a:rPr lang="ru-RU" sz="1100" dirty="0">
                <a:latin typeface="Arial" panose="020B0604020202020204" pitchFamily="34" charset="0"/>
                <a:cs typeface="Arial" panose="020B0604020202020204" pitchFamily="34" charset="0"/>
              </a:rPr>
            </a:br>
            <a:r>
              <a:rPr lang="ru-RU" sz="1400" dirty="0">
                <a:latin typeface="Arial" panose="020B0604020202020204" pitchFamily="34" charset="0"/>
                <a:cs typeface="Arial" panose="020B0604020202020204" pitchFamily="34" charset="0"/>
              </a:rPr>
              <a:t/>
            </a:r>
            <a:br>
              <a:rPr lang="ru-RU" sz="1400" dirty="0">
                <a:latin typeface="Arial" panose="020B0604020202020204" pitchFamily="34" charset="0"/>
                <a:cs typeface="Arial" panose="020B0604020202020204" pitchFamily="34" charset="0"/>
              </a:rPr>
            </a:br>
            <a:r>
              <a:rPr lang="ru-RU" sz="1400" dirty="0">
                <a:latin typeface="Arial" panose="020B0604020202020204" pitchFamily="34" charset="0"/>
                <a:cs typeface="Arial" panose="020B0604020202020204" pitchFamily="34" charset="0"/>
              </a:rPr>
              <a:t/>
            </a:r>
            <a:br>
              <a:rPr lang="ru-RU" sz="1400" dirty="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ru-RU" sz="1600" dirty="0">
                <a:latin typeface="Arial" panose="020B0604020202020204" pitchFamily="34" charset="0"/>
                <a:cs typeface="Arial" panose="020B0604020202020204" pitchFamily="34" charset="0"/>
              </a:rPr>
              <a:t>Программа подготовки управленческих</a:t>
            </a:r>
            <a:br>
              <a:rPr lang="ru-RU" sz="1600" dirty="0">
                <a:latin typeface="Arial" panose="020B0604020202020204" pitchFamily="34" charset="0"/>
                <a:cs typeface="Arial" panose="020B0604020202020204" pitchFamily="34" charset="0"/>
              </a:rPr>
            </a:br>
            <a:r>
              <a:rPr lang="ru-RU" sz="1600" dirty="0">
                <a:latin typeface="Arial" panose="020B0604020202020204" pitchFamily="34" charset="0"/>
                <a:cs typeface="Arial" panose="020B0604020202020204" pitchFamily="34" charset="0"/>
              </a:rPr>
              <a:t>кадров для организаций народного хозяйства РФ «Менеджмент», тип А,</a:t>
            </a:r>
            <a:br>
              <a:rPr lang="ru-RU" sz="1600" dirty="0">
                <a:latin typeface="Arial" panose="020B0604020202020204" pitchFamily="34" charset="0"/>
                <a:cs typeface="Arial" panose="020B0604020202020204" pitchFamily="34" charset="0"/>
              </a:rPr>
            </a:br>
            <a:r>
              <a:rPr lang="ru-RU" sz="1600" dirty="0">
                <a:latin typeface="Arial" panose="020B0604020202020204" pitchFamily="34" charset="0"/>
                <a:cs typeface="Arial" panose="020B0604020202020204" pitchFamily="34" charset="0"/>
              </a:rPr>
              <a:t>специализация «Производственный менеджмент»</a:t>
            </a:r>
            <a:r>
              <a:rPr lang="ru-RU" dirty="0">
                <a:latin typeface="Arial" panose="020B0604020202020204" pitchFamily="34" charset="0"/>
                <a:cs typeface="Arial" panose="020B0604020202020204" pitchFamily="34" charset="0"/>
              </a:rPr>
              <a:t/>
            </a:r>
            <a:br>
              <a:rPr lang="ru-RU" dirty="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ПРЕЗЕНТАЦИЯ ИТОГОВОЙ АТТЕСТАЦИОННОЙ РАБОТЫ</a:t>
            </a:r>
            <a:r>
              <a:rPr lang="ru-RU" sz="1600" dirty="0">
                <a:latin typeface="Arial" panose="020B0604020202020204" pitchFamily="34" charset="0"/>
                <a:cs typeface="Arial" panose="020B0604020202020204" pitchFamily="34" charset="0"/>
              </a:rPr>
              <a:t/>
            </a:r>
            <a:br>
              <a:rPr lang="ru-RU" sz="1600"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на тему</a:t>
            </a:r>
            <a:r>
              <a:rPr lang="ru-RU" sz="1600" b="1" dirty="0">
                <a:latin typeface="Arial" panose="020B0604020202020204" pitchFamily="34" charset="0"/>
                <a:cs typeface="Arial" panose="020B0604020202020204" pitchFamily="34" charset="0"/>
              </a:rPr>
              <a:t>:</a:t>
            </a:r>
            <a:br>
              <a:rPr lang="ru-RU" sz="1600" b="1" dirty="0">
                <a:latin typeface="Arial" panose="020B0604020202020204" pitchFamily="34" charset="0"/>
                <a:cs typeface="Arial" panose="020B0604020202020204" pitchFamily="34" charset="0"/>
              </a:rPr>
            </a:br>
            <a:r>
              <a:rPr lang="ru-RU" sz="1600" dirty="0">
                <a:latin typeface="Arial" panose="020B0604020202020204" pitchFamily="34" charset="0"/>
                <a:cs typeface="Arial" panose="020B0604020202020204" pitchFamily="34" charset="0"/>
              </a:rPr>
              <a:t/>
            </a:r>
            <a:br>
              <a:rPr lang="ru-RU" sz="1600"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a:t>
            </a:r>
            <a:r>
              <a:rPr lang="ru-RU" sz="1600" b="1" dirty="0">
                <a:latin typeface="Arial" panose="020B0604020202020204" pitchFamily="34" charset="0"/>
                <a:cs typeface="Arial" panose="020B0604020202020204" pitchFamily="34" charset="0"/>
              </a:rPr>
              <a:t>ПРОЕКТ ОРГАНИЗАЦИИ ПРОИЗВОДСТВА </a:t>
            </a:r>
            <a:r>
              <a:rPr lang="ru-RU" sz="1600" b="1" dirty="0">
                <a:latin typeface="Arial" panose="020B0604020202020204" pitchFamily="34" charset="0"/>
                <a:cs typeface="Arial" panose="020B0604020202020204" pitchFamily="34" charset="0"/>
              </a:rPr>
              <a:t>ПО </a:t>
            </a:r>
            <a:r>
              <a:rPr lang="ru-RU" sz="1600" b="1" dirty="0">
                <a:latin typeface="Arial" panose="020B0604020202020204" pitchFamily="34" charset="0"/>
                <a:cs typeface="Arial" panose="020B0604020202020204" pitchFamily="34" charset="0"/>
              </a:rPr>
              <a:t>ПЕРЕРАБОТКЕ </a:t>
            </a:r>
            <a:r>
              <a:rPr lang="ru-RU" sz="1600" b="1" dirty="0">
                <a:latin typeface="Arial" panose="020B0604020202020204" pitchFamily="34" charset="0"/>
                <a:cs typeface="Arial" panose="020B0604020202020204" pitchFamily="34" charset="0"/>
              </a:rPr>
              <a:t/>
            </a:r>
            <a:br>
              <a:rPr lang="ru-RU" sz="1600" b="1"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ПТИЧЬЕГО </a:t>
            </a:r>
            <a:r>
              <a:rPr lang="ru-RU" sz="1600" b="1" dirty="0">
                <a:latin typeface="Arial" panose="020B0604020202020204" pitchFamily="34" charset="0"/>
                <a:cs typeface="Arial" panose="020B0604020202020204" pitchFamily="34" charset="0"/>
              </a:rPr>
              <a:t>ПОМЕТА </a:t>
            </a:r>
            <a:r>
              <a:rPr lang="ru-RU" sz="1600" b="1" dirty="0">
                <a:latin typeface="Arial" panose="020B0604020202020204" pitchFamily="34" charset="0"/>
                <a:cs typeface="Arial" panose="020B0604020202020204" pitchFamily="34" charset="0"/>
              </a:rPr>
              <a:t>В </a:t>
            </a:r>
            <a:r>
              <a:rPr lang="ru-RU" sz="1600" b="1" dirty="0">
                <a:latin typeface="Arial" panose="020B0604020202020204" pitchFamily="34" charset="0"/>
                <a:cs typeface="Arial" panose="020B0604020202020204" pitchFamily="34" charset="0"/>
              </a:rPr>
              <a:t>ЗАО «ПТИЦЕФАБРИКА «ПЫШМИНСКАЯ»</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endParaRPr lang="ru-RU" sz="2000" b="1"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890288" y="4560428"/>
            <a:ext cx="8310623" cy="1924291"/>
          </a:xfrm>
        </p:spPr>
        <p:txBody>
          <a:bodyPr>
            <a:normAutofit fontScale="92500"/>
          </a:bodyPr>
          <a:lstStyle/>
          <a:p>
            <a:pPr algn="just"/>
            <a:endParaRPr lang="ru-RU" sz="1500" dirty="0">
              <a:latin typeface="Arial" panose="020B0604020202020204" pitchFamily="34" charset="0"/>
              <a:cs typeface="Arial" panose="020B0604020202020204" pitchFamily="34" charset="0"/>
            </a:endParaRPr>
          </a:p>
          <a:p>
            <a:pPr algn="just"/>
            <a:r>
              <a:rPr lang="ru-RU" sz="1500" dirty="0">
                <a:latin typeface="Arial" panose="020B0604020202020204" pitchFamily="34" charset="0"/>
                <a:cs typeface="Arial" panose="020B0604020202020204" pitchFamily="34" charset="0"/>
              </a:rPr>
              <a:t>Слушатель: Вахитов Р.А.</a:t>
            </a:r>
          </a:p>
          <a:p>
            <a:pPr algn="just"/>
            <a:r>
              <a:rPr lang="ru-RU" sz="1500" dirty="0">
                <a:latin typeface="Arial" panose="020B0604020202020204" pitchFamily="34" charset="0"/>
                <a:cs typeface="Arial" panose="020B0604020202020204" pitchFamily="34" charset="0"/>
              </a:rPr>
              <a:t>Руководитель: Салько М.Г.</a:t>
            </a:r>
          </a:p>
          <a:p>
            <a:pPr algn="just"/>
            <a:r>
              <a:rPr lang="ru-RU" sz="1500" dirty="0">
                <a:latin typeface="Arial" panose="020B0604020202020204" pitchFamily="34" charset="0"/>
                <a:cs typeface="Arial" panose="020B0604020202020204" pitchFamily="34" charset="0"/>
              </a:rPr>
              <a:t>к.э.н</a:t>
            </a:r>
            <a:r>
              <a:rPr lang="ru-RU" sz="1500" dirty="0">
                <a:latin typeface="Arial" panose="020B0604020202020204" pitchFamily="34" charset="0"/>
                <a:cs typeface="Arial" panose="020B0604020202020204" pitchFamily="34" charset="0"/>
              </a:rPr>
              <a:t>., </a:t>
            </a:r>
            <a:r>
              <a:rPr lang="ru-RU" sz="1500" dirty="0">
                <a:latin typeface="Arial" panose="020B0604020202020204" pitchFamily="34" charset="0"/>
                <a:cs typeface="Arial" panose="020B0604020202020204" pitchFamily="34" charset="0"/>
              </a:rPr>
              <a:t>доцент </a:t>
            </a:r>
            <a:r>
              <a:rPr lang="ru-RU" sz="1500" dirty="0">
                <a:latin typeface="Arial" panose="020B0604020202020204" pitchFamily="34" charset="0"/>
                <a:cs typeface="Arial" panose="020B0604020202020204" pitchFamily="34" charset="0"/>
              </a:rPr>
              <a:t>кафедры менеджмента в отраслях ТЭК Тюменского индустриального </a:t>
            </a:r>
            <a:r>
              <a:rPr lang="ru-RU" sz="1500" dirty="0">
                <a:latin typeface="Arial" panose="020B0604020202020204" pitchFamily="34" charset="0"/>
                <a:cs typeface="Arial" panose="020B0604020202020204" pitchFamily="34" charset="0"/>
              </a:rPr>
              <a:t>университета</a:t>
            </a:r>
          </a:p>
          <a:p>
            <a:pPr algn="just"/>
            <a:endParaRPr lang="ru-RU" sz="1500" b="1" dirty="0">
              <a:latin typeface="Arial" panose="020B0604020202020204" pitchFamily="34" charset="0"/>
              <a:cs typeface="Arial" panose="020B0604020202020204" pitchFamily="34" charset="0"/>
            </a:endParaRPr>
          </a:p>
          <a:p>
            <a:r>
              <a:rPr lang="ru-RU" sz="1500" b="1" dirty="0">
                <a:latin typeface="Arial" panose="020B0604020202020204" pitchFamily="34" charset="0"/>
                <a:cs typeface="Arial" panose="020B0604020202020204" pitchFamily="34" charset="0"/>
              </a:rPr>
              <a:t>Тюмень </a:t>
            </a:r>
            <a:r>
              <a:rPr lang="ru-RU" sz="1500" b="1" dirty="0">
                <a:latin typeface="Arial" panose="020B0604020202020204" pitchFamily="34" charset="0"/>
                <a:cs typeface="Arial" panose="020B0604020202020204" pitchFamily="34" charset="0"/>
              </a:rPr>
              <a:t>2020 г.</a:t>
            </a:r>
          </a:p>
          <a:p>
            <a:endParaRPr lang="ru-R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028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72527"/>
            <a:ext cx="7886700" cy="711320"/>
          </a:xfrm>
        </p:spPr>
        <p:txBody>
          <a:bodyPr>
            <a:normAutofit/>
          </a:bodyPr>
          <a:lstStyle/>
          <a:p>
            <a:r>
              <a:rPr lang="ru-RU" sz="2800" b="1" dirty="0">
                <a:latin typeface="Arial" panose="020B0604020202020204" pitchFamily="34" charset="0"/>
                <a:cs typeface="Arial" panose="020B0604020202020204" pitchFamily="34" charset="0"/>
              </a:rPr>
              <a:t>Доходы и ресурсы проекта</a:t>
            </a:r>
            <a:endParaRPr lang="ru-RU" sz="2800" b="1" dirty="0">
              <a:latin typeface="Arial" panose="020B0604020202020204" pitchFamily="34" charset="0"/>
              <a:cs typeface="Arial" panose="020B0604020202020204" pitchFamily="34" charset="0"/>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3448524873"/>
              </p:ext>
            </p:extLst>
          </p:nvPr>
        </p:nvGraphicFramePr>
        <p:xfrm>
          <a:off x="642518" y="1324817"/>
          <a:ext cx="8593119" cy="695541"/>
        </p:xfrm>
        <a:graphic>
          <a:graphicData uri="http://schemas.openxmlformats.org/drawingml/2006/table">
            <a:tbl>
              <a:tblPr firstRow="1" firstCol="1" bandRow="1">
                <a:tableStyleId>{5C22544A-7EE6-4342-B048-85BDC9FD1C3A}</a:tableStyleId>
              </a:tblPr>
              <a:tblGrid>
                <a:gridCol w="1718797">
                  <a:extLst>
                    <a:ext uri="{9D8B030D-6E8A-4147-A177-3AD203B41FA5}">
                      <a16:colId xmlns:a16="http://schemas.microsoft.com/office/drawing/2014/main" val="2996631488"/>
                    </a:ext>
                  </a:extLst>
                </a:gridCol>
                <a:gridCol w="1718797">
                  <a:extLst>
                    <a:ext uri="{9D8B030D-6E8A-4147-A177-3AD203B41FA5}">
                      <a16:colId xmlns:a16="http://schemas.microsoft.com/office/drawing/2014/main" val="2050942862"/>
                    </a:ext>
                  </a:extLst>
                </a:gridCol>
                <a:gridCol w="1717931">
                  <a:extLst>
                    <a:ext uri="{9D8B030D-6E8A-4147-A177-3AD203B41FA5}">
                      <a16:colId xmlns:a16="http://schemas.microsoft.com/office/drawing/2014/main" val="3156141433"/>
                    </a:ext>
                  </a:extLst>
                </a:gridCol>
                <a:gridCol w="1718797">
                  <a:extLst>
                    <a:ext uri="{9D8B030D-6E8A-4147-A177-3AD203B41FA5}">
                      <a16:colId xmlns:a16="http://schemas.microsoft.com/office/drawing/2014/main" val="2477731500"/>
                    </a:ext>
                  </a:extLst>
                </a:gridCol>
                <a:gridCol w="1718797">
                  <a:extLst>
                    <a:ext uri="{9D8B030D-6E8A-4147-A177-3AD203B41FA5}">
                      <a16:colId xmlns:a16="http://schemas.microsoft.com/office/drawing/2014/main" val="3762521563"/>
                    </a:ext>
                  </a:extLst>
                </a:gridCol>
              </a:tblGrid>
              <a:tr h="161278">
                <a:tc rowSpan="2">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Объем реализации, тонн/год</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Цена реализации, руб./</a:t>
                      </a:r>
                      <a:r>
                        <a:rPr lang="ru-RU" sz="1200" dirty="0" smtClean="0">
                          <a:effectLst/>
                          <a:latin typeface="Arial" panose="020B0604020202020204" pitchFamily="34" charset="0"/>
                          <a:cs typeface="Arial" panose="020B0604020202020204" pitchFamily="34" charset="0"/>
                        </a:rPr>
                        <a:t>т (с НДС)</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Выручка,</a:t>
                      </a:r>
                    </a:p>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 </a:t>
                      </a:r>
                      <a:r>
                        <a:rPr lang="ru-RU" sz="1200" dirty="0">
                          <a:effectLst/>
                          <a:latin typeface="Arial" panose="020B0604020202020204" pitchFamily="34" charset="0"/>
                          <a:cs typeface="Arial" panose="020B0604020202020204" pitchFamily="34" charset="0"/>
                        </a:rPr>
                        <a:t>тыс.руб.</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в том числе</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963710358"/>
                  </a:ext>
                </a:extLst>
              </a:tr>
              <a:tr h="16935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без НДС</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НДС</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618858"/>
                  </a:ext>
                </a:extLst>
              </a:tr>
              <a:tr h="318287">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15 250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7 000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106 750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88 958</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17 792</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7137218"/>
                  </a:ext>
                </a:extLst>
              </a:tr>
            </a:tbl>
          </a:graphicData>
        </a:graphic>
      </p:graphicFrame>
      <p:sp>
        <p:nvSpPr>
          <p:cNvPr id="9" name="Прямоугольник 8"/>
          <p:cNvSpPr/>
          <p:nvPr/>
        </p:nvSpPr>
        <p:spPr>
          <a:xfrm>
            <a:off x="642516" y="915819"/>
            <a:ext cx="8593118" cy="307777"/>
          </a:xfrm>
          <a:prstGeom prst="rect">
            <a:avLst/>
          </a:prstGeom>
        </p:spPr>
        <p:txBody>
          <a:bodyPr wrap="square">
            <a:spAutoFit/>
          </a:bodyPr>
          <a:lstStyle/>
          <a:p>
            <a:pPr algn="ctr"/>
            <a:r>
              <a:rPr lang="ru-RU" sz="1400" b="1" dirty="0">
                <a:latin typeface="Arial" panose="020B0604020202020204" pitchFamily="34" charset="0"/>
                <a:cs typeface="Arial" panose="020B0604020202020204" pitchFamily="34" charset="0"/>
              </a:rPr>
              <a:t>Выручка от реализации</a:t>
            </a:r>
            <a:endParaRPr lang="ru-RU" sz="1400" b="1" dirty="0">
              <a:latin typeface="Arial" panose="020B0604020202020204" pitchFamily="34" charset="0"/>
              <a:cs typeface="Arial" panose="020B0604020202020204" pitchFamily="34"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762340467"/>
              </p:ext>
            </p:extLst>
          </p:nvPr>
        </p:nvGraphicFramePr>
        <p:xfrm>
          <a:off x="651196" y="4490973"/>
          <a:ext cx="3806750" cy="2068964"/>
        </p:xfrm>
        <a:graphic>
          <a:graphicData uri="http://schemas.openxmlformats.org/drawingml/2006/table">
            <a:tbl>
              <a:tblPr firstRow="1" firstCol="1" bandRow="1">
                <a:tableStyleId>{5C22544A-7EE6-4342-B048-85BDC9FD1C3A}</a:tableStyleId>
              </a:tblPr>
              <a:tblGrid>
                <a:gridCol w="1445751">
                  <a:extLst>
                    <a:ext uri="{9D8B030D-6E8A-4147-A177-3AD203B41FA5}">
                      <a16:colId xmlns:a16="http://schemas.microsoft.com/office/drawing/2014/main" val="1186985644"/>
                    </a:ext>
                  </a:extLst>
                </a:gridCol>
                <a:gridCol w="833377">
                  <a:extLst>
                    <a:ext uri="{9D8B030D-6E8A-4147-A177-3AD203B41FA5}">
                      <a16:colId xmlns:a16="http://schemas.microsoft.com/office/drawing/2014/main" val="2674530340"/>
                    </a:ext>
                  </a:extLst>
                </a:gridCol>
                <a:gridCol w="718516">
                  <a:extLst>
                    <a:ext uri="{9D8B030D-6E8A-4147-A177-3AD203B41FA5}">
                      <a16:colId xmlns:a16="http://schemas.microsoft.com/office/drawing/2014/main" val="2890687258"/>
                    </a:ext>
                  </a:extLst>
                </a:gridCol>
                <a:gridCol w="809106">
                  <a:extLst>
                    <a:ext uri="{9D8B030D-6E8A-4147-A177-3AD203B41FA5}">
                      <a16:colId xmlns:a16="http://schemas.microsoft.com/office/drawing/2014/main" val="2706827759"/>
                    </a:ext>
                  </a:extLst>
                </a:gridCol>
              </a:tblGrid>
              <a:tr h="160352">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Показатель</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тыс.руб</a:t>
                      </a:r>
                      <a:r>
                        <a:rPr lang="ru-RU" sz="1200" dirty="0" smtClean="0">
                          <a:effectLst/>
                          <a:latin typeface="Arial" panose="020B0604020202020204" pitchFamily="34" charset="0"/>
                          <a:cs typeface="Arial" panose="020B0604020202020204" pitchFamily="34" charset="0"/>
                        </a:rPr>
                        <a:t>.</a:t>
                      </a:r>
                      <a:endParaRPr lang="ru-RU" sz="12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руб./т</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доля, </a:t>
                      </a:r>
                      <a:r>
                        <a:rPr lang="ru-RU" sz="1200" dirty="0">
                          <a:effectLst/>
                          <a:latin typeface="Arial" panose="020B0604020202020204" pitchFamily="34" charset="0"/>
                          <a:cs typeface="Arial" panose="020B0604020202020204" pitchFamily="34" charset="0"/>
                        </a:rPr>
                        <a:t>%</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1138845"/>
                  </a:ext>
                </a:extLst>
              </a:tr>
              <a:tr h="320704">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Материальные затраты</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41 986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2 753</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58,8</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5018677"/>
                  </a:ext>
                </a:extLst>
              </a:tr>
              <a:tr h="320704">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ФОТ </a:t>
                      </a:r>
                      <a:r>
                        <a:rPr lang="ru-RU" sz="1200" dirty="0" smtClean="0">
                          <a:effectLst/>
                          <a:latin typeface="Arial" panose="020B0604020202020204" pitchFamily="34" charset="0"/>
                          <a:cs typeface="Arial" panose="020B0604020202020204" pitchFamily="34" charset="0"/>
                        </a:rPr>
                        <a:t>произв. </a:t>
                      </a:r>
                      <a:r>
                        <a:rPr lang="ru-RU" sz="1200" dirty="0">
                          <a:effectLst/>
                          <a:latin typeface="Arial" panose="020B0604020202020204" pitchFamily="34" charset="0"/>
                          <a:cs typeface="Arial" panose="020B0604020202020204" pitchFamily="34" charset="0"/>
                        </a:rPr>
                        <a:t>персонала</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7 124</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467</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10,0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518182"/>
                  </a:ext>
                </a:extLst>
              </a:tr>
              <a:tr h="320704">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Страховые взносы</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2 180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143</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3,1</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193602"/>
                  </a:ext>
                </a:extLst>
              </a:tr>
              <a:tr h="237854">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Амортизация</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10 658</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699</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14,9</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9120472"/>
                  </a:ext>
                </a:extLst>
              </a:tr>
              <a:tr h="279947">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Прочие</a:t>
                      </a:r>
                      <a:r>
                        <a:rPr lang="ru-RU" sz="1200" baseline="0" dirty="0" smtClean="0">
                          <a:effectLst/>
                          <a:latin typeface="Arial" panose="020B0604020202020204" pitchFamily="34" charset="0"/>
                          <a:cs typeface="Arial" panose="020B0604020202020204" pitchFamily="34" charset="0"/>
                        </a:rPr>
                        <a:t> </a:t>
                      </a:r>
                      <a:r>
                        <a:rPr lang="ru-RU" sz="1200" dirty="0" smtClean="0">
                          <a:effectLst/>
                          <a:latin typeface="Arial" panose="020B0604020202020204" pitchFamily="34" charset="0"/>
                          <a:cs typeface="Arial" panose="020B0604020202020204" pitchFamily="34" charset="0"/>
                        </a:rPr>
                        <a:t>расходы</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9 476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621</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13,3</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7777440"/>
                  </a:ext>
                </a:extLst>
              </a:tr>
              <a:tr h="237854">
                <a:tc>
                  <a:txBody>
                    <a:bodyPr/>
                    <a:lstStyle/>
                    <a:p>
                      <a:pPr>
                        <a:lnSpc>
                          <a:spcPct val="107000"/>
                        </a:lnSpc>
                        <a:spcAft>
                          <a:spcPts val="0"/>
                        </a:spcAft>
                      </a:pPr>
                      <a:r>
                        <a:rPr lang="ru-RU" sz="1200" b="1" dirty="0">
                          <a:effectLst/>
                          <a:latin typeface="Arial" panose="020B0604020202020204" pitchFamily="34" charset="0"/>
                          <a:cs typeface="Arial" panose="020B0604020202020204" pitchFamily="34" charset="0"/>
                        </a:rPr>
                        <a:t>Всего</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71 424</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4 684</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100,0</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811488"/>
                  </a:ext>
                </a:extLst>
              </a:tr>
            </a:tbl>
          </a:graphicData>
        </a:graphic>
      </p:graphicFrame>
      <p:sp>
        <p:nvSpPr>
          <p:cNvPr id="11" name="Прямоугольник 10"/>
          <p:cNvSpPr/>
          <p:nvPr/>
        </p:nvSpPr>
        <p:spPr>
          <a:xfrm>
            <a:off x="651196" y="3924008"/>
            <a:ext cx="3806750" cy="523220"/>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Затраты на производство и реализацию по </a:t>
            </a:r>
            <a:r>
              <a:rPr lang="ru-RU" sz="1400" b="1" dirty="0">
                <a:latin typeface="Arial" panose="020B0604020202020204" pitchFamily="34" charset="0"/>
                <a:ea typeface="Calibri" panose="020F0502020204030204" pitchFamily="34" charset="0"/>
                <a:cs typeface="Arial" panose="020B0604020202020204" pitchFamily="34" charset="0"/>
              </a:rPr>
              <a:t>элементам</a:t>
            </a:r>
            <a:endParaRPr lang="ru-RU" sz="1400" b="1" dirty="0">
              <a:latin typeface="Arial" panose="020B0604020202020204" pitchFamily="34" charset="0"/>
              <a:cs typeface="Arial" panose="020B0604020202020204" pitchFamily="34" charset="0"/>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1748215866"/>
              </p:ext>
            </p:extLst>
          </p:nvPr>
        </p:nvGraphicFramePr>
        <p:xfrm>
          <a:off x="4675210" y="2521257"/>
          <a:ext cx="4560427" cy="4038682"/>
        </p:xfrm>
        <a:graphic>
          <a:graphicData uri="http://schemas.openxmlformats.org/drawingml/2006/table">
            <a:tbl>
              <a:tblPr firstRow="1" firstCol="1" bandRow="1">
                <a:tableStyleId>{5C22544A-7EE6-4342-B048-85BDC9FD1C3A}</a:tableStyleId>
              </a:tblPr>
              <a:tblGrid>
                <a:gridCol w="1990846">
                  <a:extLst>
                    <a:ext uri="{9D8B030D-6E8A-4147-A177-3AD203B41FA5}">
                      <a16:colId xmlns:a16="http://schemas.microsoft.com/office/drawing/2014/main" val="2773430600"/>
                    </a:ext>
                  </a:extLst>
                </a:gridCol>
                <a:gridCol w="1026289">
                  <a:extLst>
                    <a:ext uri="{9D8B030D-6E8A-4147-A177-3AD203B41FA5}">
                      <a16:colId xmlns:a16="http://schemas.microsoft.com/office/drawing/2014/main" val="163107713"/>
                    </a:ext>
                  </a:extLst>
                </a:gridCol>
                <a:gridCol w="771646">
                  <a:extLst>
                    <a:ext uri="{9D8B030D-6E8A-4147-A177-3AD203B41FA5}">
                      <a16:colId xmlns:a16="http://schemas.microsoft.com/office/drawing/2014/main" val="3468809983"/>
                    </a:ext>
                  </a:extLst>
                </a:gridCol>
                <a:gridCol w="771646">
                  <a:extLst>
                    <a:ext uri="{9D8B030D-6E8A-4147-A177-3AD203B41FA5}">
                      <a16:colId xmlns:a16="http://schemas.microsoft.com/office/drawing/2014/main" val="1233151927"/>
                    </a:ext>
                  </a:extLst>
                </a:gridCol>
              </a:tblGrid>
              <a:tr h="286714">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Показатель</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тыс.руб.</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руб./т</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доля, </a:t>
                      </a:r>
                      <a:r>
                        <a:rPr lang="ru-RU" sz="1200" dirty="0">
                          <a:effectLst/>
                          <a:latin typeface="Arial" panose="020B0604020202020204" pitchFamily="34" charset="0"/>
                          <a:cs typeface="Arial" panose="020B0604020202020204" pitchFamily="34" charset="0"/>
                        </a:rPr>
                        <a:t>%</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5188149"/>
                  </a:ext>
                </a:extLst>
              </a:tr>
              <a:tr h="341088">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Подготовка помета</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1 892</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124</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4,5</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2529127"/>
                  </a:ext>
                </a:extLst>
              </a:tr>
              <a:tr h="341088">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Ферменты (гумат калия)</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7 330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481</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17,5</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8620390"/>
                  </a:ext>
                </a:extLst>
              </a:tr>
              <a:tr h="341088">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Электроэнергия</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13 268</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870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31,6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7043602"/>
                  </a:ext>
                </a:extLst>
              </a:tr>
              <a:tr h="341088">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Газоснабжение</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6 863</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450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16,3</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2313591"/>
                  </a:ext>
                </a:extLst>
              </a:tr>
              <a:tr h="341088">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Водоснабжение</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89</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0,2</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900092"/>
                  </a:ext>
                </a:extLst>
              </a:tr>
              <a:tr h="341088">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Топливо</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1 906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125</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4,5</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412208"/>
                  </a:ext>
                </a:extLst>
              </a:tr>
              <a:tr h="341088">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Ремонт </a:t>
                      </a:r>
                      <a:r>
                        <a:rPr lang="ru-RU" sz="1200" dirty="0">
                          <a:effectLst/>
                          <a:latin typeface="Arial" panose="020B0604020202020204" pitchFamily="34" charset="0"/>
                          <a:cs typeface="Arial" panose="020B0604020202020204" pitchFamily="34" charset="0"/>
                        </a:rPr>
                        <a:t>оборудования</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3 358</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220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8,0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9635955"/>
                  </a:ext>
                </a:extLst>
              </a:tr>
              <a:tr h="341088">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Упаковка</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3 177</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208</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7,6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396834"/>
                  </a:ext>
                </a:extLst>
              </a:tr>
              <a:tr h="341088">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Спецодежда</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288</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19</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0,7</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192429"/>
                  </a:ext>
                </a:extLst>
              </a:tr>
              <a:tr h="341088">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Прочие </a:t>
                      </a:r>
                      <a:r>
                        <a:rPr lang="ru-RU" sz="1200" dirty="0" smtClean="0">
                          <a:effectLst/>
                          <a:latin typeface="Arial" panose="020B0604020202020204" pitchFamily="34" charset="0"/>
                          <a:cs typeface="Arial" panose="020B0604020202020204" pitchFamily="34" charset="0"/>
                        </a:rPr>
                        <a:t>расходы</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3 817</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250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9,1</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100458"/>
                  </a:ext>
                </a:extLst>
              </a:tr>
              <a:tr h="341088">
                <a:tc>
                  <a:txBody>
                    <a:bodyPr/>
                    <a:lstStyle/>
                    <a:p>
                      <a:pPr>
                        <a:lnSpc>
                          <a:spcPct val="107000"/>
                        </a:lnSpc>
                        <a:spcAft>
                          <a:spcPts val="0"/>
                        </a:spcAft>
                      </a:pPr>
                      <a:r>
                        <a:rPr lang="ru-RU" sz="1200" b="1" dirty="0">
                          <a:effectLst/>
                          <a:latin typeface="Arial" panose="020B0604020202020204" pitchFamily="34" charset="0"/>
                          <a:cs typeface="Arial" panose="020B0604020202020204" pitchFamily="34" charset="0"/>
                        </a:rPr>
                        <a:t>Всего</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41 986</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2 753</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100,0</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6106024"/>
                  </a:ext>
                </a:extLst>
              </a:tr>
            </a:tbl>
          </a:graphicData>
        </a:graphic>
      </p:graphicFrame>
      <p:sp>
        <p:nvSpPr>
          <p:cNvPr id="13" name="Прямоугольник 12"/>
          <p:cNvSpPr/>
          <p:nvPr/>
        </p:nvSpPr>
        <p:spPr>
          <a:xfrm>
            <a:off x="4675207" y="2116920"/>
            <a:ext cx="4560426" cy="307777"/>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Состав и структура </a:t>
            </a:r>
            <a:r>
              <a:rPr lang="ru-RU" sz="1400" b="1" dirty="0">
                <a:latin typeface="Arial" panose="020B0604020202020204" pitchFamily="34" charset="0"/>
                <a:ea typeface="Calibri" panose="020F0502020204030204" pitchFamily="34" charset="0"/>
                <a:cs typeface="Arial" panose="020B0604020202020204" pitchFamily="34" charset="0"/>
              </a:rPr>
              <a:t>материальных </a:t>
            </a:r>
            <a:r>
              <a:rPr lang="ru-RU" sz="1400" b="1" dirty="0">
                <a:latin typeface="Arial" panose="020B0604020202020204" pitchFamily="34" charset="0"/>
                <a:ea typeface="Calibri" panose="020F0502020204030204" pitchFamily="34" charset="0"/>
                <a:cs typeface="Arial" panose="020B0604020202020204" pitchFamily="34" charset="0"/>
              </a:rPr>
              <a:t>затрат</a:t>
            </a:r>
          </a:p>
        </p:txBody>
      </p:sp>
      <p:sp>
        <p:nvSpPr>
          <p:cNvPr id="14" name="Прямоугольник 13"/>
          <p:cNvSpPr/>
          <p:nvPr/>
        </p:nvSpPr>
        <p:spPr>
          <a:xfrm>
            <a:off x="651196" y="2116920"/>
            <a:ext cx="3806750" cy="307777"/>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Сырье для переработки</a:t>
            </a:r>
            <a:endParaRPr lang="ru-RU" sz="1400" b="1"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5" name="Таблица 14"/>
          <p:cNvGraphicFramePr>
            <a:graphicFrameLocks noGrp="1"/>
          </p:cNvGraphicFramePr>
          <p:nvPr>
            <p:extLst>
              <p:ext uri="{D42A27DB-BD31-4B8C-83A1-F6EECF244321}">
                <p14:modId xmlns:p14="http://schemas.microsoft.com/office/powerpoint/2010/main" val="454679874"/>
              </p:ext>
            </p:extLst>
          </p:nvPr>
        </p:nvGraphicFramePr>
        <p:xfrm>
          <a:off x="651196" y="2521263"/>
          <a:ext cx="3815430" cy="1402747"/>
        </p:xfrm>
        <a:graphic>
          <a:graphicData uri="http://schemas.openxmlformats.org/drawingml/2006/table">
            <a:tbl>
              <a:tblPr firstRow="1" firstCol="1" bandRow="1">
                <a:tableStyleId>{5C22544A-7EE6-4342-B048-85BDC9FD1C3A}</a:tableStyleId>
              </a:tblPr>
              <a:tblGrid>
                <a:gridCol w="1497837">
                  <a:extLst>
                    <a:ext uri="{9D8B030D-6E8A-4147-A177-3AD203B41FA5}">
                      <a16:colId xmlns:a16="http://schemas.microsoft.com/office/drawing/2014/main" val="2465421428"/>
                    </a:ext>
                  </a:extLst>
                </a:gridCol>
                <a:gridCol w="706056">
                  <a:extLst>
                    <a:ext uri="{9D8B030D-6E8A-4147-A177-3AD203B41FA5}">
                      <a16:colId xmlns:a16="http://schemas.microsoft.com/office/drawing/2014/main" val="1320622371"/>
                    </a:ext>
                  </a:extLst>
                </a:gridCol>
                <a:gridCol w="537179">
                  <a:extLst>
                    <a:ext uri="{9D8B030D-6E8A-4147-A177-3AD203B41FA5}">
                      <a16:colId xmlns:a16="http://schemas.microsoft.com/office/drawing/2014/main" val="3136622671"/>
                    </a:ext>
                  </a:extLst>
                </a:gridCol>
                <a:gridCol w="537179">
                  <a:extLst>
                    <a:ext uri="{9D8B030D-6E8A-4147-A177-3AD203B41FA5}">
                      <a16:colId xmlns:a16="http://schemas.microsoft.com/office/drawing/2014/main" val="643557211"/>
                    </a:ext>
                  </a:extLst>
                </a:gridCol>
                <a:gridCol w="537179">
                  <a:extLst>
                    <a:ext uri="{9D8B030D-6E8A-4147-A177-3AD203B41FA5}">
                      <a16:colId xmlns:a16="http://schemas.microsoft.com/office/drawing/2014/main" val="1675774334"/>
                    </a:ext>
                  </a:extLst>
                </a:gridCol>
              </a:tblGrid>
              <a:tr h="347271">
                <a:tc>
                  <a:txBody>
                    <a:bodyPr/>
                    <a:lstStyle/>
                    <a:p>
                      <a:pPr algn="ctr">
                        <a:lnSpc>
                          <a:spcPct val="107000"/>
                        </a:lnSpc>
                        <a:spcAft>
                          <a:spcPts val="0"/>
                        </a:spcAft>
                      </a:pPr>
                      <a:r>
                        <a:rPr lang="ru-RU" sz="900" dirty="0">
                          <a:effectLst/>
                          <a:latin typeface="Arial" panose="020B0604020202020204" pitchFamily="34" charset="0"/>
                          <a:cs typeface="Arial" panose="020B0604020202020204" pitchFamily="34" charset="0"/>
                        </a:rPr>
                        <a:t>Показатель</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dirty="0">
                          <a:effectLst/>
                          <a:latin typeface="Arial" panose="020B0604020202020204" pitchFamily="34" charset="0"/>
                          <a:cs typeface="Arial" panose="020B0604020202020204" pitchFamily="34" charset="0"/>
                        </a:rPr>
                        <a:t>Ед. измер.</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dirty="0" err="1" smtClean="0">
                          <a:effectLst/>
                          <a:latin typeface="Arial" panose="020B0604020202020204" pitchFamily="34" charset="0"/>
                          <a:cs typeface="Arial" panose="020B0604020202020204" pitchFamily="34" charset="0"/>
                        </a:rPr>
                        <a:t>н.в</a:t>
                      </a:r>
                      <a:r>
                        <a:rPr lang="ru-RU" sz="900" dirty="0" smtClean="0">
                          <a:effectLst/>
                          <a:latin typeface="Arial" panose="020B0604020202020204" pitchFamily="34" charset="0"/>
                          <a:cs typeface="Arial" panose="020B0604020202020204" pitchFamily="34" charset="0"/>
                        </a:rPr>
                        <a:t>.</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dirty="0" smtClean="0">
                          <a:effectLst/>
                          <a:latin typeface="Arial" panose="020B0604020202020204" pitchFamily="34" charset="0"/>
                          <a:cs typeface="Arial" panose="020B0604020202020204" pitchFamily="34" charset="0"/>
                        </a:rPr>
                        <a:t>+</a:t>
                      </a:r>
                      <a:r>
                        <a:rPr lang="ru-RU" sz="900" dirty="0">
                          <a:effectLst/>
                          <a:latin typeface="Arial" panose="020B0604020202020204" pitchFamily="34" charset="0"/>
                          <a:cs typeface="Arial" panose="020B0604020202020204" pitchFamily="34" charset="0"/>
                        </a:rPr>
                        <a:t>2 </a:t>
                      </a:r>
                      <a:r>
                        <a:rPr lang="ru-RU" sz="900" dirty="0" smtClean="0">
                          <a:effectLst/>
                          <a:latin typeface="Arial" panose="020B0604020202020204" pitchFamily="34" charset="0"/>
                          <a:cs typeface="Arial" panose="020B0604020202020204" pitchFamily="34" charset="0"/>
                        </a:rPr>
                        <a:t>пт.</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dirty="0" smtClean="0">
                          <a:effectLst/>
                          <a:latin typeface="Arial" panose="020B0604020202020204" pitchFamily="34" charset="0"/>
                          <a:cs typeface="Arial" panose="020B0604020202020204" pitchFamily="34" charset="0"/>
                        </a:rPr>
                        <a:t>+</a:t>
                      </a:r>
                      <a:r>
                        <a:rPr lang="ru-RU" sz="900" dirty="0">
                          <a:effectLst/>
                          <a:latin typeface="Arial" panose="020B0604020202020204" pitchFamily="34" charset="0"/>
                          <a:cs typeface="Arial" panose="020B0604020202020204" pitchFamily="34" charset="0"/>
                        </a:rPr>
                        <a:t>6 </a:t>
                      </a:r>
                      <a:r>
                        <a:rPr lang="ru-RU" sz="900" dirty="0" smtClean="0">
                          <a:effectLst/>
                          <a:latin typeface="Arial" panose="020B0604020202020204" pitchFamily="34" charset="0"/>
                          <a:cs typeface="Arial" panose="020B0604020202020204" pitchFamily="34" charset="0"/>
                        </a:rPr>
                        <a:t>пт.</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818672"/>
                  </a:ext>
                </a:extLst>
              </a:tr>
              <a:tr h="168471">
                <a:tc>
                  <a:txBody>
                    <a:bodyPr/>
                    <a:lstStyle/>
                    <a:p>
                      <a:pPr>
                        <a:lnSpc>
                          <a:spcPct val="107000"/>
                        </a:lnSpc>
                        <a:spcAft>
                          <a:spcPts val="0"/>
                        </a:spcAft>
                      </a:pPr>
                      <a:r>
                        <a:rPr lang="ru-RU" sz="900" b="1" dirty="0" smtClean="0">
                          <a:effectLst/>
                          <a:latin typeface="Arial" panose="020B0604020202020204" pitchFamily="34" charset="0"/>
                          <a:cs typeface="Arial" panose="020B0604020202020204" pitchFamily="34" charset="0"/>
                        </a:rPr>
                        <a:t>Покрытие потребности</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b="1" dirty="0" smtClean="0">
                          <a:effectLst/>
                          <a:latin typeface="Arial" panose="020B0604020202020204" pitchFamily="34" charset="0"/>
                          <a:cs typeface="Arial" panose="020B0604020202020204" pitchFamily="34" charset="0"/>
                        </a:rPr>
                        <a:t>тонн/год</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b="1" dirty="0">
                          <a:effectLst/>
                          <a:latin typeface="Arial" panose="020B0604020202020204" pitchFamily="34" charset="0"/>
                          <a:cs typeface="Arial" panose="020B0604020202020204" pitchFamily="34" charset="0"/>
                        </a:rPr>
                        <a:t>63 542</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b="1" dirty="0">
                          <a:effectLst/>
                          <a:latin typeface="Arial" panose="020B0604020202020204" pitchFamily="34" charset="0"/>
                          <a:cs typeface="Arial" panose="020B0604020202020204" pitchFamily="34" charset="0"/>
                        </a:rPr>
                        <a:t>63 542</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b="1" dirty="0">
                          <a:effectLst/>
                          <a:latin typeface="Arial" panose="020B0604020202020204" pitchFamily="34" charset="0"/>
                          <a:cs typeface="Arial" panose="020B0604020202020204" pitchFamily="34" charset="0"/>
                        </a:rPr>
                        <a:t>63 542</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1852836"/>
                  </a:ext>
                </a:extLst>
              </a:tr>
              <a:tr h="176132">
                <a:tc>
                  <a:txBody>
                    <a:bodyPr/>
                    <a:lstStyle/>
                    <a:p>
                      <a:pPr>
                        <a:lnSpc>
                          <a:spcPct val="107000"/>
                        </a:lnSpc>
                        <a:spcAft>
                          <a:spcPts val="0"/>
                        </a:spcAft>
                      </a:pPr>
                      <a:r>
                        <a:rPr lang="ru-RU" sz="900">
                          <a:effectLst/>
                          <a:latin typeface="Arial" panose="020B0604020202020204" pitchFamily="34" charset="0"/>
                          <a:cs typeface="Arial" panose="020B0604020202020204" pitchFamily="34" charset="0"/>
                        </a:rPr>
                        <a:t>   из птичников</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a:effectLst/>
                          <a:latin typeface="Arial" panose="020B0604020202020204" pitchFamily="34" charset="0"/>
                          <a:cs typeface="Arial" panose="020B0604020202020204" pitchFamily="34" charset="0"/>
                        </a:rPr>
                        <a:t>тонн/год</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40 832</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47 398</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60 529</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21089"/>
                  </a:ext>
                </a:extLst>
              </a:tr>
              <a:tr h="176132">
                <a:tc>
                  <a:txBody>
                    <a:bodyPr/>
                    <a:lstStyle/>
                    <a:p>
                      <a:pPr>
                        <a:lnSpc>
                          <a:spcPct val="107000"/>
                        </a:lnSpc>
                        <a:spcAft>
                          <a:spcPts val="0"/>
                        </a:spcAft>
                      </a:pPr>
                      <a:r>
                        <a:rPr lang="ru-RU" sz="900" dirty="0">
                          <a:effectLst/>
                          <a:latin typeface="Arial" panose="020B0604020202020204" pitchFamily="34" charset="0"/>
                          <a:cs typeface="Arial" panose="020B0604020202020204" pitchFamily="34" charset="0"/>
                        </a:rPr>
                        <a:t>   из пометохранилища </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a:effectLst/>
                          <a:latin typeface="Arial" panose="020B0604020202020204" pitchFamily="34" charset="0"/>
                          <a:cs typeface="Arial" panose="020B0604020202020204" pitchFamily="34" charset="0"/>
                        </a:rPr>
                        <a:t>тонн/год</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22 710</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16 144</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a:effectLst/>
                          <a:latin typeface="Arial" panose="020B0604020202020204" pitchFamily="34" charset="0"/>
                          <a:cs typeface="Arial" panose="020B0604020202020204" pitchFamily="34" charset="0"/>
                        </a:rPr>
                        <a:t>3 013</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9259831"/>
                  </a:ext>
                </a:extLst>
              </a:tr>
              <a:tr h="182477">
                <a:tc>
                  <a:txBody>
                    <a:bodyPr/>
                    <a:lstStyle/>
                    <a:p>
                      <a:pPr>
                        <a:lnSpc>
                          <a:spcPct val="107000"/>
                        </a:lnSpc>
                        <a:spcAft>
                          <a:spcPts val="0"/>
                        </a:spcAft>
                      </a:pPr>
                      <a:r>
                        <a:rPr lang="ru-RU" sz="900" b="1" dirty="0">
                          <a:effectLst/>
                          <a:latin typeface="Arial" panose="020B0604020202020204" pitchFamily="34" charset="0"/>
                          <a:cs typeface="Arial" panose="020B0604020202020204" pitchFamily="34" charset="0"/>
                        </a:rPr>
                        <a:t>Процент </a:t>
                      </a:r>
                      <a:r>
                        <a:rPr lang="ru-RU" sz="900" b="1" dirty="0" smtClean="0">
                          <a:effectLst/>
                          <a:latin typeface="Arial" panose="020B0604020202020204" pitchFamily="34" charset="0"/>
                          <a:cs typeface="Arial" panose="020B0604020202020204" pitchFamily="34" charset="0"/>
                        </a:rPr>
                        <a:t>покрытия</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b="1" dirty="0">
                          <a:effectLst/>
                          <a:latin typeface="Arial" panose="020B0604020202020204" pitchFamily="34" charset="0"/>
                          <a:cs typeface="Arial" panose="020B0604020202020204" pitchFamily="34" charset="0"/>
                        </a:rPr>
                        <a:t>%</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b="1" dirty="0">
                          <a:effectLst/>
                          <a:latin typeface="Arial" panose="020B0604020202020204" pitchFamily="34" charset="0"/>
                          <a:cs typeface="Arial" panose="020B0604020202020204" pitchFamily="34" charset="0"/>
                        </a:rPr>
                        <a:t>100,0</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b="1" dirty="0">
                          <a:effectLst/>
                          <a:latin typeface="Arial" panose="020B0604020202020204" pitchFamily="34" charset="0"/>
                          <a:cs typeface="Arial" panose="020B0604020202020204" pitchFamily="34" charset="0"/>
                        </a:rPr>
                        <a:t>100,0</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b="1" dirty="0">
                          <a:effectLst/>
                          <a:latin typeface="Arial" panose="020B0604020202020204" pitchFamily="34" charset="0"/>
                          <a:cs typeface="Arial" panose="020B0604020202020204" pitchFamily="34" charset="0"/>
                        </a:rPr>
                        <a:t>100,0</a:t>
                      </a:r>
                      <a:endParaRPr lang="ru-RU" sz="800" b="1"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8717635"/>
                  </a:ext>
                </a:extLst>
              </a:tr>
              <a:tr h="176132">
                <a:tc>
                  <a:txBody>
                    <a:bodyPr/>
                    <a:lstStyle/>
                    <a:p>
                      <a:pPr>
                        <a:lnSpc>
                          <a:spcPct val="107000"/>
                        </a:lnSpc>
                        <a:spcAft>
                          <a:spcPts val="0"/>
                        </a:spcAft>
                      </a:pPr>
                      <a:r>
                        <a:rPr lang="ru-RU" sz="900">
                          <a:effectLst/>
                          <a:latin typeface="Arial" panose="020B0604020202020204" pitchFamily="34" charset="0"/>
                          <a:cs typeface="Arial" panose="020B0604020202020204" pitchFamily="34" charset="0"/>
                        </a:rPr>
                        <a:t>   из птичников</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a:effectLst/>
                          <a:latin typeface="Arial" panose="020B0604020202020204" pitchFamily="34" charset="0"/>
                          <a:cs typeface="Arial" panose="020B0604020202020204" pitchFamily="34" charset="0"/>
                        </a:rPr>
                        <a:t>%</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a:effectLst/>
                          <a:latin typeface="Arial" panose="020B0604020202020204" pitchFamily="34" charset="0"/>
                          <a:cs typeface="Arial" panose="020B0604020202020204" pitchFamily="34" charset="0"/>
                        </a:rPr>
                        <a:t>64,3</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74,6</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95,3</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97211"/>
                  </a:ext>
                </a:extLst>
              </a:tr>
              <a:tr h="176132">
                <a:tc>
                  <a:txBody>
                    <a:bodyPr/>
                    <a:lstStyle/>
                    <a:p>
                      <a:pPr>
                        <a:lnSpc>
                          <a:spcPct val="107000"/>
                        </a:lnSpc>
                        <a:spcAft>
                          <a:spcPts val="0"/>
                        </a:spcAft>
                      </a:pPr>
                      <a:r>
                        <a:rPr lang="ru-RU" sz="900">
                          <a:effectLst/>
                          <a:latin typeface="Arial" panose="020B0604020202020204" pitchFamily="34" charset="0"/>
                          <a:cs typeface="Arial" panose="020B0604020202020204" pitchFamily="34" charset="0"/>
                        </a:rPr>
                        <a:t>   из пометохранилища</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900">
                          <a:effectLst/>
                          <a:latin typeface="Arial" panose="020B0604020202020204" pitchFamily="34" charset="0"/>
                          <a:cs typeface="Arial" panose="020B0604020202020204" pitchFamily="34" charset="0"/>
                        </a:rPr>
                        <a:t>%</a:t>
                      </a:r>
                      <a:endParaRPr lang="ru-RU" sz="80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35,7</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25,4</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900" dirty="0">
                          <a:effectLst/>
                          <a:latin typeface="Arial" panose="020B0604020202020204" pitchFamily="34" charset="0"/>
                          <a:cs typeface="Arial" panose="020B0604020202020204" pitchFamily="34" charset="0"/>
                        </a:rPr>
                        <a:t>4,7</a:t>
                      </a:r>
                      <a:endParaRPr lang="ru-RU" sz="800" dirty="0">
                        <a:effectLst/>
                        <a:latin typeface="Arial" panose="020B0604020202020204" pitchFamily="34" charset="0"/>
                        <a:ea typeface="Calibri" panose="020F0502020204030204" pitchFamily="34" charset="0"/>
                        <a:cs typeface="Arial" panose="020B0604020202020204" pitchFamily="34" charset="0"/>
                      </a:endParaRPr>
                    </a:p>
                  </a:txBody>
                  <a:tcPr marL="49187" marR="491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0108139"/>
                  </a:ext>
                </a:extLst>
              </a:tr>
            </a:tbl>
          </a:graphicData>
        </a:graphic>
      </p:graphicFrame>
    </p:spTree>
    <p:extLst>
      <p:ext uri="{BB962C8B-B14F-4D97-AF65-F5344CB8AC3E}">
        <p14:creationId xmlns:p14="http://schemas.microsoft.com/office/powerpoint/2010/main" val="1695451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84102"/>
            <a:ext cx="7886700" cy="688170"/>
          </a:xfrm>
        </p:spPr>
        <p:txBody>
          <a:bodyPr>
            <a:normAutofit/>
          </a:bodyPr>
          <a:lstStyle/>
          <a:p>
            <a:r>
              <a:rPr lang="ru-RU" sz="2500" b="1" dirty="0">
                <a:latin typeface="Arial" panose="020B0604020202020204" pitchFamily="34" charset="0"/>
                <a:cs typeface="Arial" panose="020B0604020202020204" pitchFamily="34" charset="0"/>
              </a:rPr>
              <a:t>Коммерческая эффективность проекта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7680225"/>
              </p:ext>
            </p:extLst>
          </p:nvPr>
        </p:nvGraphicFramePr>
        <p:xfrm>
          <a:off x="4855702" y="4083682"/>
          <a:ext cx="4565128" cy="2530201"/>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5109260" y="3717235"/>
            <a:ext cx="4311570" cy="307777"/>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Накопленный денежный поток, тыс. руб.</a:t>
            </a:r>
            <a:endParaRPr lang="ru-RU" sz="1400" b="1" dirty="0">
              <a:latin typeface="Arial" panose="020B0604020202020204" pitchFamily="34" charset="0"/>
              <a:cs typeface="Arial" panose="020B0604020202020204"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098339149"/>
              </p:ext>
            </p:extLst>
          </p:nvPr>
        </p:nvGraphicFramePr>
        <p:xfrm>
          <a:off x="573069" y="4107359"/>
          <a:ext cx="4143737" cy="2349655"/>
        </p:xfrm>
        <a:graphic>
          <a:graphicData uri="http://schemas.openxmlformats.org/drawingml/2006/table">
            <a:tbl>
              <a:tblPr firstRow="1" firstCol="1" bandRow="1">
                <a:tableStyleId>{5C22544A-7EE6-4342-B048-85BDC9FD1C3A}</a:tableStyleId>
              </a:tblPr>
              <a:tblGrid>
                <a:gridCol w="2435385">
                  <a:extLst>
                    <a:ext uri="{9D8B030D-6E8A-4147-A177-3AD203B41FA5}">
                      <a16:colId xmlns:a16="http://schemas.microsoft.com/office/drawing/2014/main" val="937938680"/>
                    </a:ext>
                  </a:extLst>
                </a:gridCol>
                <a:gridCol w="879676">
                  <a:extLst>
                    <a:ext uri="{9D8B030D-6E8A-4147-A177-3AD203B41FA5}">
                      <a16:colId xmlns:a16="http://schemas.microsoft.com/office/drawing/2014/main" val="3973491415"/>
                    </a:ext>
                  </a:extLst>
                </a:gridCol>
                <a:gridCol w="828676">
                  <a:extLst>
                    <a:ext uri="{9D8B030D-6E8A-4147-A177-3AD203B41FA5}">
                      <a16:colId xmlns:a16="http://schemas.microsoft.com/office/drawing/2014/main" val="1967901822"/>
                    </a:ext>
                  </a:extLst>
                </a:gridCol>
              </a:tblGrid>
              <a:tr h="271876">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Показатель</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Ед. измер.</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smtClean="0">
                          <a:effectLst/>
                          <a:latin typeface="Arial" panose="020B0604020202020204" pitchFamily="34" charset="0"/>
                          <a:cs typeface="Arial" panose="020B0604020202020204" pitchFamily="34" charset="0"/>
                        </a:rPr>
                        <a:t>Значение</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71273"/>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Расчетный период</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лет</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 0 + 10</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7885701"/>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Ставка дисконтирования</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10,3</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6604224"/>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    альтернативная доходность</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5,0</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2799391"/>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    инфляция</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5,0</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214224"/>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    риск (не учитывается)</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0,0</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262195"/>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Чистая приведенная стоимость</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тыс.руб.</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17 603</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0433983"/>
                  </a:ext>
                </a:extLst>
              </a:tr>
              <a:tr h="188889">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Внутренняя норма доходности</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13,2%</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2522784"/>
                  </a:ext>
                </a:extLst>
              </a:tr>
              <a:tr h="188889">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Индекс доходности</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smtClean="0">
                          <a:effectLst/>
                          <a:latin typeface="Arial" panose="020B0604020202020204" pitchFamily="34" charset="0"/>
                          <a:cs typeface="Arial" panose="020B0604020202020204" pitchFamily="34" charset="0"/>
                        </a:rPr>
                        <a:t>коэф.</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1,10</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528401"/>
                  </a:ext>
                </a:extLst>
              </a:tr>
              <a:tr h="188889">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Срок окупаемости:</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 </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 </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781507"/>
                  </a:ext>
                </a:extLst>
              </a:tr>
              <a:tr h="188889">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    простой </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лет</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6,3</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8692023"/>
                  </a:ext>
                </a:extLst>
              </a:tr>
              <a:tr h="188889">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    дисконтированный</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лет</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9,2</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5974938"/>
                  </a:ext>
                </a:extLst>
              </a:tr>
            </a:tbl>
          </a:graphicData>
        </a:graphic>
      </p:graphicFrame>
      <p:graphicFrame>
        <p:nvGraphicFramePr>
          <p:cNvPr id="7" name="Диаграмма 6"/>
          <p:cNvGraphicFramePr/>
          <p:nvPr>
            <p:extLst>
              <p:ext uri="{D42A27DB-BD31-4B8C-83A1-F6EECF244321}">
                <p14:modId xmlns:p14="http://schemas.microsoft.com/office/powerpoint/2010/main" val="4165077546"/>
              </p:ext>
            </p:extLst>
          </p:nvPr>
        </p:nvGraphicFramePr>
        <p:xfrm>
          <a:off x="4855702" y="1362396"/>
          <a:ext cx="4756110" cy="2354836"/>
        </p:xfrm>
        <a:graphic>
          <a:graphicData uri="http://schemas.openxmlformats.org/drawingml/2006/chart">
            <c:chart xmlns:c="http://schemas.openxmlformats.org/drawingml/2006/chart" xmlns:r="http://schemas.openxmlformats.org/officeDocument/2006/relationships" r:id="rId3"/>
          </a:graphicData>
        </a:graphic>
      </p:graphicFrame>
      <p:sp>
        <p:nvSpPr>
          <p:cNvPr id="8" name="Прямоугольник 7"/>
          <p:cNvSpPr/>
          <p:nvPr/>
        </p:nvSpPr>
        <p:spPr>
          <a:xfrm>
            <a:off x="573069" y="3717235"/>
            <a:ext cx="4143735" cy="307777"/>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Показатели эффективности проекта</a:t>
            </a:r>
            <a:endParaRPr lang="ru-RU" sz="1400" b="1" dirty="0">
              <a:latin typeface="Arial" panose="020B0604020202020204" pitchFamily="34" charset="0"/>
              <a:cs typeface="Arial" panose="020B0604020202020204" pitchFamily="34" charset="0"/>
            </a:endParaRPr>
          </a:p>
        </p:txBody>
      </p:sp>
      <p:sp>
        <p:nvSpPr>
          <p:cNvPr id="9" name="Прямоугольник 8"/>
          <p:cNvSpPr/>
          <p:nvPr/>
        </p:nvSpPr>
        <p:spPr>
          <a:xfrm>
            <a:off x="5109260" y="815499"/>
            <a:ext cx="4311570" cy="523220"/>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Анализ безубыточности проекта </a:t>
            </a:r>
            <a:endParaRPr lang="ru-RU" sz="1400" b="1" dirty="0">
              <a:latin typeface="Arial" panose="020B0604020202020204" pitchFamily="34" charset="0"/>
              <a:ea typeface="Calibri" panose="020F0502020204030204" pitchFamily="34" charset="0"/>
              <a:cs typeface="Arial" panose="020B0604020202020204" pitchFamily="34" charset="0"/>
            </a:endParaRPr>
          </a:p>
          <a:p>
            <a:pPr algn="ctr"/>
            <a:r>
              <a:rPr lang="ru-RU" sz="1400" b="1" dirty="0">
                <a:latin typeface="Arial" panose="020B0604020202020204" pitchFamily="34" charset="0"/>
                <a:ea typeface="Calibri" panose="020F0502020204030204" pitchFamily="34" charset="0"/>
                <a:cs typeface="Arial" panose="020B0604020202020204" pitchFamily="34" charset="0"/>
              </a:rPr>
              <a:t>(</a:t>
            </a:r>
            <a:r>
              <a:rPr lang="ru-RU" sz="1400" b="1" dirty="0">
                <a:latin typeface="Arial" panose="020B0604020202020204" pitchFamily="34" charset="0"/>
                <a:ea typeface="Calibri" panose="020F0502020204030204" pitchFamily="34" charset="0"/>
                <a:cs typeface="Arial" panose="020B0604020202020204" pitchFamily="34" charset="0"/>
              </a:rPr>
              <a:t>с амортизацией в затратах)</a:t>
            </a:r>
            <a:endParaRPr lang="ru-RU" sz="1400" b="1" dirty="0">
              <a:latin typeface="Arial" panose="020B0604020202020204" pitchFamily="34" charset="0"/>
              <a:cs typeface="Arial" panose="020B0604020202020204" pitchFamily="34"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1606735402"/>
              </p:ext>
            </p:extLst>
          </p:nvPr>
        </p:nvGraphicFramePr>
        <p:xfrm>
          <a:off x="573066" y="1293841"/>
          <a:ext cx="4136864" cy="2341047"/>
        </p:xfrm>
        <a:graphic>
          <a:graphicData uri="http://schemas.openxmlformats.org/drawingml/2006/table">
            <a:tbl>
              <a:tblPr firstRow="1" firstCol="1" bandRow="1">
                <a:tableStyleId>{5C22544A-7EE6-4342-B048-85BDC9FD1C3A}</a:tableStyleId>
              </a:tblPr>
              <a:tblGrid>
                <a:gridCol w="392736">
                  <a:extLst>
                    <a:ext uri="{9D8B030D-6E8A-4147-A177-3AD203B41FA5}">
                      <a16:colId xmlns:a16="http://schemas.microsoft.com/office/drawing/2014/main" val="1394886590"/>
                    </a:ext>
                  </a:extLst>
                </a:gridCol>
                <a:gridCol w="2922325">
                  <a:extLst>
                    <a:ext uri="{9D8B030D-6E8A-4147-A177-3AD203B41FA5}">
                      <a16:colId xmlns:a16="http://schemas.microsoft.com/office/drawing/2014/main" val="2063395939"/>
                    </a:ext>
                  </a:extLst>
                </a:gridCol>
                <a:gridCol w="821803">
                  <a:extLst>
                    <a:ext uri="{9D8B030D-6E8A-4147-A177-3AD203B41FA5}">
                      <a16:colId xmlns:a16="http://schemas.microsoft.com/office/drawing/2014/main" val="3792299483"/>
                    </a:ext>
                  </a:extLst>
                </a:gridCol>
              </a:tblGrid>
              <a:tr h="213084">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Показатель</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smtClean="0">
                          <a:effectLst/>
                          <a:latin typeface="Arial" panose="020B0604020202020204" pitchFamily="34" charset="0"/>
                          <a:cs typeface="Arial" panose="020B0604020202020204" pitchFamily="34" charset="0"/>
                        </a:rPr>
                        <a:t>Тыс.руб.</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353167"/>
                  </a:ext>
                </a:extLst>
              </a:tr>
              <a:tr h="213084">
                <a:tc>
                  <a:txBody>
                    <a:bodyPr/>
                    <a:lstStyle/>
                    <a:p>
                      <a:pPr algn="ctr">
                        <a:lnSpc>
                          <a:spcPct val="107000"/>
                        </a:lnSpc>
                        <a:spcAft>
                          <a:spcPts val="0"/>
                        </a:spcAft>
                      </a:pPr>
                      <a:r>
                        <a:rPr lang="ru-RU" sz="1100" b="1" dirty="0">
                          <a:effectLst/>
                          <a:latin typeface="Arial" panose="020B0604020202020204" pitchFamily="34" charset="0"/>
                          <a:cs typeface="Arial" panose="020B0604020202020204" pitchFamily="34" charset="0"/>
                        </a:rPr>
                        <a:t>1</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b="1" dirty="0">
                          <a:effectLst/>
                          <a:latin typeface="Arial" panose="020B0604020202020204" pitchFamily="34" charset="0"/>
                          <a:cs typeface="Arial" panose="020B0604020202020204" pitchFamily="34" charset="0"/>
                        </a:rPr>
                        <a:t>Выручка от реализации</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b="1" dirty="0">
                          <a:effectLst/>
                          <a:latin typeface="Arial" panose="020B0604020202020204" pitchFamily="34" charset="0"/>
                          <a:cs typeface="Arial" panose="020B0604020202020204" pitchFamily="34" charset="0"/>
                        </a:rPr>
                        <a:t>88 958</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9631593"/>
                  </a:ext>
                </a:extLst>
              </a:tr>
              <a:tr h="213084">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2</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dirty="0" smtClean="0">
                          <a:effectLst/>
                          <a:latin typeface="Arial" panose="020B0604020202020204" pitchFamily="34" charset="0"/>
                          <a:cs typeface="Arial" panose="020B0604020202020204" pitchFamily="34" charset="0"/>
                        </a:rPr>
                        <a:t>Полная себестоимость</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dirty="0" smtClean="0">
                          <a:effectLst/>
                          <a:latin typeface="Arial" panose="020B0604020202020204" pitchFamily="34" charset="0"/>
                          <a:cs typeface="Arial" panose="020B0604020202020204" pitchFamily="34" charset="0"/>
                        </a:rPr>
                        <a:t>71 424</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0816919"/>
                  </a:ext>
                </a:extLst>
              </a:tr>
              <a:tr h="213084">
                <a:tc>
                  <a:txBody>
                    <a:bodyPr/>
                    <a:lstStyle/>
                    <a:p>
                      <a:pPr algn="ctr">
                        <a:lnSpc>
                          <a:spcPct val="107000"/>
                        </a:lnSpc>
                        <a:spcAft>
                          <a:spcPts val="0"/>
                        </a:spcAft>
                      </a:pPr>
                      <a:r>
                        <a:rPr lang="ru-RU" sz="1100" b="1" dirty="0" smtClean="0">
                          <a:effectLst/>
                          <a:latin typeface="Arial" panose="020B0604020202020204" pitchFamily="34" charset="0"/>
                          <a:ea typeface="Calibri" panose="020F0502020204030204" pitchFamily="34" charset="0"/>
                          <a:cs typeface="Arial" panose="020B0604020202020204" pitchFamily="34" charset="0"/>
                        </a:rPr>
                        <a:t>3</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b="1" dirty="0">
                          <a:effectLst/>
                          <a:latin typeface="Arial" panose="020B0604020202020204" pitchFamily="34" charset="0"/>
                          <a:cs typeface="Arial" panose="020B0604020202020204" pitchFamily="34" charset="0"/>
                        </a:rPr>
                        <a:t>Прибыль от продаж</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b="1" dirty="0">
                          <a:effectLst/>
                          <a:latin typeface="Arial" panose="020B0604020202020204" pitchFamily="34" charset="0"/>
                          <a:cs typeface="Arial" panose="020B0604020202020204" pitchFamily="34" charset="0"/>
                        </a:rPr>
                        <a:t>17 534</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53706"/>
                  </a:ext>
                </a:extLst>
              </a:tr>
              <a:tr h="213084">
                <a:tc>
                  <a:txBody>
                    <a:bodyPr/>
                    <a:lstStyle/>
                    <a:p>
                      <a:pPr algn="ct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4</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Проценты к уплате</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a:effectLst/>
                          <a:latin typeface="Arial" panose="020B0604020202020204" pitchFamily="34" charset="0"/>
                          <a:cs typeface="Arial" panose="020B0604020202020204" pitchFamily="34" charset="0"/>
                        </a:rPr>
                        <a:t>5 304</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1419204"/>
                  </a:ext>
                </a:extLst>
              </a:tr>
              <a:tr h="213084">
                <a:tc>
                  <a:txBody>
                    <a:bodyPr/>
                    <a:lstStyle/>
                    <a:p>
                      <a:pPr algn="ct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5</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Налог на прибыль</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a:effectLst/>
                          <a:latin typeface="Arial" panose="020B0604020202020204" pitchFamily="34" charset="0"/>
                          <a:cs typeface="Arial" panose="020B0604020202020204" pitchFamily="34" charset="0"/>
                        </a:rPr>
                        <a:t>2 446</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9287936"/>
                  </a:ext>
                </a:extLst>
              </a:tr>
              <a:tr h="213084">
                <a:tc>
                  <a:txBody>
                    <a:bodyPr/>
                    <a:lstStyle/>
                    <a:p>
                      <a:pPr algn="ctr">
                        <a:lnSpc>
                          <a:spcPct val="107000"/>
                        </a:lnSpc>
                        <a:spcAft>
                          <a:spcPts val="0"/>
                        </a:spcAft>
                      </a:pPr>
                      <a:r>
                        <a:rPr lang="ru-RU" sz="1100" b="1" dirty="0" smtClean="0">
                          <a:effectLst/>
                          <a:latin typeface="Arial" panose="020B0604020202020204" pitchFamily="34" charset="0"/>
                          <a:ea typeface="Calibri" panose="020F0502020204030204" pitchFamily="34" charset="0"/>
                          <a:cs typeface="Arial" panose="020B0604020202020204" pitchFamily="34" charset="0"/>
                        </a:rPr>
                        <a:t>6</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b="1" dirty="0">
                          <a:effectLst/>
                          <a:latin typeface="Arial" panose="020B0604020202020204" pitchFamily="34" charset="0"/>
                          <a:cs typeface="Arial" panose="020B0604020202020204" pitchFamily="34" charset="0"/>
                        </a:rPr>
                        <a:t>Чистая прибыль</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b="1" dirty="0">
                          <a:effectLst/>
                          <a:latin typeface="Arial" panose="020B0604020202020204" pitchFamily="34" charset="0"/>
                          <a:cs typeface="Arial" panose="020B0604020202020204" pitchFamily="34" charset="0"/>
                        </a:rPr>
                        <a:t>9 784</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6143804"/>
                  </a:ext>
                </a:extLst>
              </a:tr>
              <a:tr h="213084">
                <a:tc>
                  <a:txBody>
                    <a:bodyPr/>
                    <a:lstStyle/>
                    <a:p>
                      <a:pPr algn="ct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7</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Амортизация</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a:effectLst/>
                          <a:latin typeface="Arial" panose="020B0604020202020204" pitchFamily="34" charset="0"/>
                          <a:cs typeface="Arial" panose="020B0604020202020204" pitchFamily="34" charset="0"/>
                        </a:rPr>
                        <a:t>10 658</a:t>
                      </a:r>
                      <a:endParaRPr lang="ru-RU" sz="110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481383"/>
                  </a:ext>
                </a:extLst>
              </a:tr>
              <a:tr h="213084">
                <a:tc>
                  <a:txBody>
                    <a:bodyPr/>
                    <a:lstStyle/>
                    <a:p>
                      <a:pPr algn="ctr">
                        <a:lnSpc>
                          <a:spcPct val="107000"/>
                        </a:lnSpc>
                        <a:spcAft>
                          <a:spcPts val="0"/>
                        </a:spcAft>
                      </a:pPr>
                      <a:r>
                        <a:rPr lang="ru-RU" sz="1100" b="1" dirty="0" smtClean="0">
                          <a:effectLst/>
                          <a:latin typeface="Arial" panose="020B0604020202020204" pitchFamily="34" charset="0"/>
                          <a:ea typeface="Calibri" panose="020F0502020204030204" pitchFamily="34" charset="0"/>
                          <a:cs typeface="Arial" panose="020B0604020202020204" pitchFamily="34" charset="0"/>
                        </a:rPr>
                        <a:t>8</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b="1" dirty="0">
                          <a:effectLst/>
                          <a:latin typeface="Arial" panose="020B0604020202020204" pitchFamily="34" charset="0"/>
                          <a:cs typeface="Arial" panose="020B0604020202020204" pitchFamily="34" charset="0"/>
                        </a:rPr>
                        <a:t>Чистая прибыль + Амортизация</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b="1" dirty="0">
                          <a:effectLst/>
                          <a:latin typeface="Arial" panose="020B0604020202020204" pitchFamily="34" charset="0"/>
                          <a:cs typeface="Arial" panose="020B0604020202020204" pitchFamily="34" charset="0"/>
                        </a:rPr>
                        <a:t>20 442</a:t>
                      </a:r>
                      <a:endParaRPr lang="ru-RU" sz="1100" b="1"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5839525"/>
                  </a:ext>
                </a:extLst>
              </a:tr>
              <a:tr h="423291">
                <a:tc>
                  <a:txBody>
                    <a:bodyPr/>
                    <a:lstStyle/>
                    <a:p>
                      <a:pPr algn="ct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9</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Рентабельность продаж </a:t>
                      </a:r>
                    </a:p>
                    <a:p>
                      <a:pP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(по чистой прибыли + амортизация)</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100" dirty="0" smtClean="0">
                          <a:effectLst/>
                          <a:latin typeface="Arial" panose="020B0604020202020204" pitchFamily="34" charset="0"/>
                          <a:ea typeface="Calibri" panose="020F0502020204030204" pitchFamily="34" charset="0"/>
                          <a:cs typeface="Arial" panose="020B0604020202020204" pitchFamily="34" charset="0"/>
                        </a:rPr>
                        <a:t>23%</a:t>
                      </a:r>
                      <a:endParaRPr lang="ru-RU" sz="1100" dirty="0">
                        <a:effectLst/>
                        <a:latin typeface="Arial" panose="020B0604020202020204" pitchFamily="34" charset="0"/>
                        <a:ea typeface="Calibri" panose="020F0502020204030204" pitchFamily="34" charset="0"/>
                        <a:cs typeface="Arial" panose="020B0604020202020204" pitchFamily="34" charset="0"/>
                      </a:endParaRPr>
                    </a:p>
                  </a:txBody>
                  <a:tcPr marL="46186" marR="461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2025986"/>
                  </a:ext>
                </a:extLst>
              </a:tr>
            </a:tbl>
          </a:graphicData>
        </a:graphic>
      </p:graphicFrame>
      <p:sp>
        <p:nvSpPr>
          <p:cNvPr id="11" name="Прямоугольник 10"/>
          <p:cNvSpPr/>
          <p:nvPr/>
        </p:nvSpPr>
        <p:spPr>
          <a:xfrm>
            <a:off x="573069" y="927394"/>
            <a:ext cx="4143735" cy="307777"/>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Бюджет доходов и расходов</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8817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72529"/>
            <a:ext cx="7886700" cy="665021"/>
          </a:xfrm>
        </p:spPr>
        <p:txBody>
          <a:bodyPr>
            <a:noAutofit/>
          </a:bodyPr>
          <a:lstStyle/>
          <a:p>
            <a:r>
              <a:rPr lang="ru-RU" sz="2100" b="1" dirty="0">
                <a:latin typeface="Arial" panose="020B0604020202020204" pitchFamily="34" charset="0"/>
                <a:cs typeface="Arial" panose="020B0604020202020204" pitchFamily="34" charset="0"/>
              </a:rPr>
              <a:t>Социально-экономическая и бюджетная эффективность</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059948018"/>
              </p:ext>
            </p:extLst>
          </p:nvPr>
        </p:nvGraphicFramePr>
        <p:xfrm>
          <a:off x="465641" y="882564"/>
          <a:ext cx="5239715" cy="5613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293347942"/>
              </p:ext>
            </p:extLst>
          </p:nvPr>
        </p:nvGraphicFramePr>
        <p:xfrm>
          <a:off x="6133620" y="1312039"/>
          <a:ext cx="3303128" cy="1886672"/>
        </p:xfrm>
        <a:graphic>
          <a:graphicData uri="http://schemas.openxmlformats.org/drawingml/2006/table">
            <a:tbl>
              <a:tblPr firstRow="1" firstCol="1" bandRow="1">
                <a:tableStyleId>{5C22544A-7EE6-4342-B048-85BDC9FD1C3A}</a:tableStyleId>
              </a:tblPr>
              <a:tblGrid>
                <a:gridCol w="1794076">
                  <a:extLst>
                    <a:ext uri="{9D8B030D-6E8A-4147-A177-3AD203B41FA5}">
                      <a16:colId xmlns:a16="http://schemas.microsoft.com/office/drawing/2014/main" val="125530084"/>
                    </a:ext>
                  </a:extLst>
                </a:gridCol>
                <a:gridCol w="1509052">
                  <a:extLst>
                    <a:ext uri="{9D8B030D-6E8A-4147-A177-3AD203B41FA5}">
                      <a16:colId xmlns:a16="http://schemas.microsoft.com/office/drawing/2014/main" val="681234310"/>
                    </a:ext>
                  </a:extLst>
                </a:gridCol>
              </a:tblGrid>
              <a:tr h="617903">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Налог</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Сумма, </a:t>
                      </a:r>
                      <a:r>
                        <a:rPr lang="ru-RU" sz="1200" dirty="0">
                          <a:effectLst/>
                          <a:latin typeface="Arial" panose="020B0604020202020204" pitchFamily="34" charset="0"/>
                          <a:cs typeface="Arial" panose="020B0604020202020204" pitchFamily="34" charset="0"/>
                        </a:rPr>
                        <a:t>тыс.руб</a:t>
                      </a:r>
                      <a:r>
                        <a:rPr lang="ru-RU" sz="1200" dirty="0" smtClean="0">
                          <a:effectLst/>
                          <a:latin typeface="Arial" panose="020B0604020202020204" pitchFamily="34" charset="0"/>
                          <a:cs typeface="Arial" panose="020B0604020202020204" pitchFamily="34" charset="0"/>
                        </a:rPr>
                        <a:t>. </a:t>
                      </a:r>
                    </a:p>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в год</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6451659"/>
                  </a:ext>
                </a:extLst>
              </a:tr>
              <a:tr h="191014">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На </a:t>
                      </a:r>
                      <a:r>
                        <a:rPr lang="ru-RU" sz="1200" dirty="0">
                          <a:effectLst/>
                          <a:latin typeface="Arial" panose="020B0604020202020204" pitchFamily="34" charset="0"/>
                          <a:cs typeface="Arial" panose="020B0604020202020204" pitchFamily="34" charset="0"/>
                        </a:rPr>
                        <a:t>имущество</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льгота</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4772313"/>
                  </a:ext>
                </a:extLst>
              </a:tr>
              <a:tr h="191014">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Налог на прибыль</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2 236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6265942"/>
                  </a:ext>
                </a:extLst>
              </a:tr>
              <a:tr h="191014">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Страховые взносы</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3 635</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5650494"/>
                  </a:ext>
                </a:extLst>
              </a:tr>
              <a:tr h="191014">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НДФЛ</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1 544</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5840071"/>
                  </a:ext>
                </a:extLst>
              </a:tr>
              <a:tr h="191014">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НДС в бюджет</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8 741</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8063544"/>
                  </a:ext>
                </a:extLst>
              </a:tr>
              <a:tr h="313699">
                <a:tc>
                  <a:txBody>
                    <a:bodyPr/>
                    <a:lstStyle/>
                    <a:p>
                      <a:pPr>
                        <a:lnSpc>
                          <a:spcPct val="107000"/>
                        </a:lnSpc>
                        <a:spcAft>
                          <a:spcPts val="0"/>
                        </a:spcAft>
                      </a:pPr>
                      <a:r>
                        <a:rPr lang="ru-RU" sz="1200" b="1" dirty="0">
                          <a:effectLst/>
                          <a:latin typeface="Arial" panose="020B0604020202020204" pitchFamily="34" charset="0"/>
                          <a:cs typeface="Arial" panose="020B0604020202020204" pitchFamily="34" charset="0"/>
                        </a:rPr>
                        <a:t>Всего</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16 156</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6271125"/>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088515912"/>
              </p:ext>
            </p:extLst>
          </p:nvPr>
        </p:nvGraphicFramePr>
        <p:xfrm>
          <a:off x="6133620" y="3727051"/>
          <a:ext cx="3303128" cy="2701419"/>
        </p:xfrm>
        <a:graphic>
          <a:graphicData uri="http://schemas.openxmlformats.org/drawingml/2006/table">
            <a:tbl>
              <a:tblPr firstRow="1" firstCol="1" bandRow="1">
                <a:tableStyleId>{5C22544A-7EE6-4342-B048-85BDC9FD1C3A}</a:tableStyleId>
              </a:tblPr>
              <a:tblGrid>
                <a:gridCol w="1816852">
                  <a:extLst>
                    <a:ext uri="{9D8B030D-6E8A-4147-A177-3AD203B41FA5}">
                      <a16:colId xmlns:a16="http://schemas.microsoft.com/office/drawing/2014/main" val="1164887684"/>
                    </a:ext>
                  </a:extLst>
                </a:gridCol>
                <a:gridCol w="800945">
                  <a:extLst>
                    <a:ext uri="{9D8B030D-6E8A-4147-A177-3AD203B41FA5}">
                      <a16:colId xmlns:a16="http://schemas.microsoft.com/office/drawing/2014/main" val="4035451397"/>
                    </a:ext>
                  </a:extLst>
                </a:gridCol>
                <a:gridCol w="685331">
                  <a:extLst>
                    <a:ext uri="{9D8B030D-6E8A-4147-A177-3AD203B41FA5}">
                      <a16:colId xmlns:a16="http://schemas.microsoft.com/office/drawing/2014/main" val="35435322"/>
                    </a:ext>
                  </a:extLst>
                </a:gridCol>
              </a:tblGrid>
              <a:tr h="421691">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Показатель</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Ед. измер.</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err="1" smtClean="0">
                          <a:effectLst/>
                          <a:latin typeface="Arial" panose="020B0604020202020204" pitchFamily="34" charset="0"/>
                          <a:cs typeface="Arial" panose="020B0604020202020204" pitchFamily="34" charset="0"/>
                        </a:rPr>
                        <a:t>Значе-ние</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951213"/>
                  </a:ext>
                </a:extLst>
              </a:tr>
              <a:tr h="202931">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Расчетный период</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лет</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 0 + </a:t>
                      </a:r>
                      <a:r>
                        <a:rPr lang="ru-RU" sz="1200" dirty="0" smtClean="0">
                          <a:effectLst/>
                          <a:latin typeface="Arial" panose="020B0604020202020204" pitchFamily="34" charset="0"/>
                          <a:cs typeface="Arial" panose="020B0604020202020204" pitchFamily="34" charset="0"/>
                        </a:rPr>
                        <a:t>10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0027889"/>
                  </a:ext>
                </a:extLst>
              </a:tr>
              <a:tr h="421691">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Ставка дисконтирования</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828963"/>
                  </a:ext>
                </a:extLst>
              </a:tr>
              <a:tr h="421691">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Чистая приведенная стоимость</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тыс.руб.</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69 590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2581798"/>
                  </a:ext>
                </a:extLst>
              </a:tr>
              <a:tr h="421691">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Внутренняя норма доходности</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27,6%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6935532"/>
                  </a:ext>
                </a:extLst>
              </a:tr>
              <a:tr h="202931">
                <a:tc>
                  <a:txBody>
                    <a:bodyPr/>
                    <a:lstStyle/>
                    <a:p>
                      <a:pPr>
                        <a:lnSpc>
                          <a:spcPct val="107000"/>
                        </a:lnSpc>
                        <a:spcAft>
                          <a:spcPts val="0"/>
                        </a:spcAft>
                      </a:pPr>
                      <a:r>
                        <a:rPr lang="ru-RU" sz="1200" dirty="0" smtClean="0">
                          <a:effectLst/>
                          <a:latin typeface="Arial" panose="020B0604020202020204" pitchFamily="34" charset="0"/>
                          <a:cs typeface="Arial" panose="020B0604020202020204" pitchFamily="34" charset="0"/>
                        </a:rPr>
                        <a:t>Индекс доходности</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smtClean="0">
                          <a:effectLst/>
                          <a:latin typeface="Arial" panose="020B0604020202020204" pitchFamily="34" charset="0"/>
                          <a:cs typeface="Arial" panose="020B0604020202020204" pitchFamily="34" charset="0"/>
                        </a:rPr>
                        <a:t>коэф.</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2,14</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260803"/>
                  </a:ext>
                </a:extLst>
              </a:tr>
              <a:tr h="202931">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Срок окупаемости:</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672058"/>
                  </a:ext>
                </a:extLst>
              </a:tr>
              <a:tr h="202931">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    простой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лет</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3,8</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8569138"/>
                  </a:ext>
                </a:extLst>
              </a:tr>
              <a:tr h="202931">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    дисконтированный</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лет</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4,2</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762156"/>
                  </a:ext>
                </a:extLst>
              </a:tr>
            </a:tbl>
          </a:graphicData>
        </a:graphic>
      </p:graphicFrame>
      <p:sp>
        <p:nvSpPr>
          <p:cNvPr id="8" name="Прямоугольник 7"/>
          <p:cNvSpPr/>
          <p:nvPr/>
        </p:nvSpPr>
        <p:spPr>
          <a:xfrm>
            <a:off x="6133622" y="905716"/>
            <a:ext cx="3303129" cy="307777"/>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Налоги и взносы в бюджет</a:t>
            </a:r>
            <a:endParaRPr lang="ru-RU" sz="1400" b="1" dirty="0">
              <a:latin typeface="Arial" panose="020B0604020202020204" pitchFamily="34" charset="0"/>
              <a:cs typeface="Arial" panose="020B0604020202020204" pitchFamily="34" charset="0"/>
            </a:endParaRPr>
          </a:p>
        </p:txBody>
      </p:sp>
      <p:sp>
        <p:nvSpPr>
          <p:cNvPr id="9" name="Прямоугольник 8"/>
          <p:cNvSpPr/>
          <p:nvPr/>
        </p:nvSpPr>
        <p:spPr>
          <a:xfrm>
            <a:off x="6133621" y="3320726"/>
            <a:ext cx="3303129" cy="307777"/>
          </a:xfrm>
          <a:prstGeom prst="rect">
            <a:avLst/>
          </a:prstGeom>
        </p:spPr>
        <p:txBody>
          <a:bodyPr wrap="square">
            <a:spAutoFit/>
          </a:bodyPr>
          <a:lstStyle/>
          <a:p>
            <a:pPr algn="ctr"/>
            <a:r>
              <a:rPr lang="ru-RU" sz="1400" b="1" dirty="0">
                <a:latin typeface="Arial" panose="020B0604020202020204" pitchFamily="34" charset="0"/>
                <a:cs typeface="Arial" panose="020B0604020202020204" pitchFamily="34" charset="0"/>
              </a:rPr>
              <a:t>Бюджетная эффективность</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82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95679"/>
            <a:ext cx="7886700" cy="572423"/>
          </a:xfrm>
        </p:spPr>
        <p:txBody>
          <a:bodyPr>
            <a:normAutofit/>
          </a:bodyPr>
          <a:lstStyle/>
          <a:p>
            <a:r>
              <a:rPr lang="ru-RU" sz="2500" b="1" dirty="0">
                <a:latin typeface="Arial" panose="020B0604020202020204" pitchFamily="34" charset="0"/>
                <a:cs typeface="Arial" panose="020B0604020202020204" pitchFamily="34" charset="0"/>
              </a:rPr>
              <a:t>Риски проекта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065463308"/>
              </p:ext>
            </p:extLst>
          </p:nvPr>
        </p:nvGraphicFramePr>
        <p:xfrm>
          <a:off x="4327972" y="1545210"/>
          <a:ext cx="5185458" cy="4977115"/>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4327972" y="868099"/>
            <a:ext cx="5185458" cy="523220"/>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Изменение срока окупаемости </a:t>
            </a:r>
            <a:endParaRPr lang="ru-RU" sz="1400" b="1" dirty="0">
              <a:latin typeface="Arial" panose="020B0604020202020204" pitchFamily="34" charset="0"/>
              <a:ea typeface="Calibri" panose="020F0502020204030204" pitchFamily="34" charset="0"/>
              <a:cs typeface="Arial" panose="020B0604020202020204" pitchFamily="34" charset="0"/>
            </a:endParaRPr>
          </a:p>
          <a:p>
            <a:pPr algn="ctr"/>
            <a:r>
              <a:rPr lang="ru-RU" sz="1400" b="1" dirty="0">
                <a:latin typeface="Arial" panose="020B0604020202020204" pitchFamily="34" charset="0"/>
                <a:ea typeface="Calibri" panose="020F0502020204030204" pitchFamily="34" charset="0"/>
                <a:cs typeface="Arial" panose="020B0604020202020204" pitchFamily="34" charset="0"/>
              </a:rPr>
              <a:t>при </a:t>
            </a:r>
            <a:r>
              <a:rPr lang="ru-RU" sz="1400" b="1" dirty="0">
                <a:latin typeface="Arial" panose="020B0604020202020204" pitchFamily="34" charset="0"/>
                <a:ea typeface="Calibri" panose="020F0502020204030204" pitchFamily="34" charset="0"/>
                <a:cs typeface="Arial" panose="020B0604020202020204" pitchFamily="34" charset="0"/>
              </a:rPr>
              <a:t>изменении факторов риска </a:t>
            </a:r>
            <a:endParaRPr lang="ru-RU" sz="1400" b="1" dirty="0">
              <a:latin typeface="Arial" panose="020B0604020202020204" pitchFamily="34" charset="0"/>
              <a:cs typeface="Arial" panose="020B0604020202020204"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759979777"/>
              </p:ext>
            </p:extLst>
          </p:nvPr>
        </p:nvGraphicFramePr>
        <p:xfrm>
          <a:off x="693519" y="1283598"/>
          <a:ext cx="3460828" cy="5178499"/>
        </p:xfrm>
        <a:graphic>
          <a:graphicData uri="http://schemas.openxmlformats.org/drawingml/2006/table">
            <a:tbl>
              <a:tblPr firstRow="1" firstCol="1" bandRow="1">
                <a:tableStyleId>{B301B821-A1FF-4177-AEE7-76D212191A09}</a:tableStyleId>
              </a:tblPr>
              <a:tblGrid>
                <a:gridCol w="3460828">
                  <a:extLst>
                    <a:ext uri="{9D8B030D-6E8A-4147-A177-3AD203B41FA5}">
                      <a16:colId xmlns:a16="http://schemas.microsoft.com/office/drawing/2014/main" val="3147997549"/>
                    </a:ext>
                  </a:extLst>
                </a:gridCol>
              </a:tblGrid>
              <a:tr h="206541">
                <a:tc>
                  <a:txBody>
                    <a:bodyPr/>
                    <a:lstStyle/>
                    <a:p>
                      <a:pPr algn="ctr">
                        <a:spcAft>
                          <a:spcPts val="0"/>
                        </a:spcAft>
                      </a:pPr>
                      <a:r>
                        <a:rPr lang="ru-RU" sz="1100" dirty="0">
                          <a:solidFill>
                            <a:sysClr val="windowText" lastClr="000000"/>
                          </a:solidFill>
                          <a:effectLst/>
                          <a:latin typeface="Arial" panose="020B0604020202020204" pitchFamily="34" charset="0"/>
                          <a:cs typeface="Arial" panose="020B0604020202020204" pitchFamily="34" charset="0"/>
                        </a:rPr>
                        <a:t>ВНЕШНИЕ ФАКТОРЫ</a:t>
                      </a:r>
                      <a:endParaRPr lang="ru-RU" sz="1100" dirty="0">
                        <a:solidFill>
                          <a:sysClr val="windowText" lastClr="00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solidFill>
                      <a:schemeClr val="accent1">
                        <a:lumMod val="60000"/>
                        <a:lumOff val="40000"/>
                      </a:schemeClr>
                    </a:solidFill>
                  </a:tcPr>
                </a:tc>
                <a:extLst>
                  <a:ext uri="{0D108BD9-81ED-4DB2-BD59-A6C34878D82A}">
                    <a16:rowId xmlns:a16="http://schemas.microsoft.com/office/drawing/2014/main" val="2066833085"/>
                  </a:ext>
                </a:extLst>
              </a:tr>
              <a:tr h="459164">
                <a:tc>
                  <a:txBody>
                    <a:bodyPr/>
                    <a:lstStyle/>
                    <a:p>
                      <a:pPr algn="just"/>
                      <a:r>
                        <a:rPr lang="ru-RU" sz="1100" b="0" dirty="0">
                          <a:effectLst/>
                          <a:latin typeface="Arial" panose="020B0604020202020204" pitchFamily="34" charset="0"/>
                          <a:cs typeface="Arial" panose="020B0604020202020204" pitchFamily="34" charset="0"/>
                        </a:rPr>
                        <a:t>Отказ от поддержки проекта на уровне </a:t>
                      </a:r>
                      <a:r>
                        <a:rPr lang="ru-RU" sz="1100" b="0" dirty="0" smtClean="0">
                          <a:effectLst/>
                          <a:latin typeface="Arial" panose="020B0604020202020204" pitchFamily="34" charset="0"/>
                          <a:cs typeface="Arial" panose="020B0604020202020204" pitchFamily="34" charset="0"/>
                        </a:rPr>
                        <a:t>региона (удорожание проекта)</a:t>
                      </a:r>
                      <a:endParaRPr lang="ru-RU" sz="11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tc>
                <a:extLst>
                  <a:ext uri="{0D108BD9-81ED-4DB2-BD59-A6C34878D82A}">
                    <a16:rowId xmlns:a16="http://schemas.microsoft.com/office/drawing/2014/main" val="4080092341"/>
                  </a:ext>
                </a:extLst>
              </a:tr>
              <a:tr h="481126">
                <a:tc>
                  <a:txBody>
                    <a:bodyPr/>
                    <a:lstStyle/>
                    <a:p>
                      <a:pPr algn="just"/>
                      <a:r>
                        <a:rPr lang="ru-RU" sz="1100" b="0" dirty="0" smtClean="0">
                          <a:effectLst/>
                          <a:latin typeface="Arial" panose="020B0604020202020204" pitchFamily="34" charset="0"/>
                          <a:cs typeface="Arial" panose="020B0604020202020204" pitchFamily="34" charset="0"/>
                        </a:rPr>
                        <a:t>Нарушение </a:t>
                      </a:r>
                      <a:r>
                        <a:rPr lang="ru-RU" sz="1100" b="0" dirty="0">
                          <a:effectLst/>
                          <a:latin typeface="Arial" panose="020B0604020202020204" pitchFamily="34" charset="0"/>
                          <a:cs typeface="Arial" panose="020B0604020202020204" pitchFamily="34" charset="0"/>
                        </a:rPr>
                        <a:t>условий контракта на поставку оборудования ведущее к удорожанию или задержке проекта</a:t>
                      </a:r>
                      <a:endParaRPr lang="ru-RU" sz="11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tc>
                <a:extLst>
                  <a:ext uri="{0D108BD9-81ED-4DB2-BD59-A6C34878D82A}">
                    <a16:rowId xmlns:a16="http://schemas.microsoft.com/office/drawing/2014/main" val="1991955002"/>
                  </a:ext>
                </a:extLst>
              </a:tr>
              <a:tr h="473640">
                <a:tc>
                  <a:txBody>
                    <a:bodyPr/>
                    <a:lstStyle/>
                    <a:p>
                      <a:pPr algn="just"/>
                      <a:r>
                        <a:rPr lang="ru-RU" sz="1100" b="0" dirty="0">
                          <a:effectLst/>
                          <a:latin typeface="Arial" panose="020B0604020202020204" pitchFamily="34" charset="0"/>
                          <a:cs typeface="Arial" panose="020B0604020202020204" pitchFamily="34" charset="0"/>
                        </a:rPr>
                        <a:t>Колебания курса рубля сверх прогнозируемого коридора </a:t>
                      </a:r>
                      <a:r>
                        <a:rPr lang="ru-RU" sz="1100" b="0" dirty="0" smtClean="0">
                          <a:effectLst/>
                          <a:latin typeface="Arial" panose="020B0604020202020204" pitchFamily="34" charset="0"/>
                          <a:cs typeface="Arial" panose="020B0604020202020204" pitchFamily="34" charset="0"/>
                        </a:rPr>
                        <a:t> (удорожание проекта)</a:t>
                      </a:r>
                      <a:endParaRPr lang="ru-RU" sz="11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tc>
                <a:extLst>
                  <a:ext uri="{0D108BD9-81ED-4DB2-BD59-A6C34878D82A}">
                    <a16:rowId xmlns:a16="http://schemas.microsoft.com/office/drawing/2014/main" val="3470586149"/>
                  </a:ext>
                </a:extLst>
              </a:tr>
              <a:tr h="191146">
                <a:tc>
                  <a:txBody>
                    <a:bodyPr/>
                    <a:lstStyle/>
                    <a:p>
                      <a:pPr algn="ctr">
                        <a:spcAft>
                          <a:spcPts val="0"/>
                        </a:spcAft>
                      </a:pPr>
                      <a:r>
                        <a:rPr lang="ru-RU" sz="1100" dirty="0">
                          <a:effectLst/>
                          <a:latin typeface="Arial" panose="020B0604020202020204" pitchFamily="34" charset="0"/>
                          <a:cs typeface="Arial" panose="020B0604020202020204" pitchFamily="34" charset="0"/>
                        </a:rPr>
                        <a:t>ВНУТРЕННИЕ ФАКТОРЫ</a:t>
                      </a:r>
                      <a:endParaRPr lang="ru-RU" sz="1100" dirty="0">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solidFill>
                      <a:schemeClr val="accent1">
                        <a:lumMod val="60000"/>
                        <a:lumOff val="40000"/>
                      </a:schemeClr>
                    </a:solidFill>
                  </a:tcPr>
                </a:tc>
                <a:extLst>
                  <a:ext uri="{0D108BD9-81ED-4DB2-BD59-A6C34878D82A}">
                    <a16:rowId xmlns:a16="http://schemas.microsoft.com/office/drawing/2014/main" val="628936434"/>
                  </a:ext>
                </a:extLst>
              </a:tr>
              <a:tr h="481126">
                <a:tc>
                  <a:txBody>
                    <a:bodyPr/>
                    <a:lstStyle/>
                    <a:p>
                      <a:pPr algn="just"/>
                      <a:r>
                        <a:rPr lang="ru-RU" sz="1100" b="0" dirty="0">
                          <a:effectLst/>
                          <a:latin typeface="Arial" panose="020B0604020202020204" pitchFamily="34" charset="0"/>
                          <a:cs typeface="Arial" panose="020B0604020202020204" pitchFamily="34" charset="0"/>
                        </a:rPr>
                        <a:t>Аварии основного оборудования ввиду технологической недоработки  </a:t>
                      </a:r>
                      <a:r>
                        <a:rPr lang="ru-RU" sz="1100" b="0" dirty="0" smtClean="0">
                          <a:effectLst/>
                          <a:latin typeface="Arial" panose="020B0604020202020204" pitchFamily="34" charset="0"/>
                          <a:cs typeface="Arial" panose="020B0604020202020204" pitchFamily="34" charset="0"/>
                        </a:rPr>
                        <a:t>(удорожание проекта, снижение доходности бизнеса)</a:t>
                      </a:r>
                      <a:endParaRPr lang="ru-RU" sz="11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tc>
                <a:extLst>
                  <a:ext uri="{0D108BD9-81ED-4DB2-BD59-A6C34878D82A}">
                    <a16:rowId xmlns:a16="http://schemas.microsoft.com/office/drawing/2014/main" val="1124285669"/>
                  </a:ext>
                </a:extLst>
              </a:tr>
              <a:tr h="459164">
                <a:tc>
                  <a:txBody>
                    <a:bodyPr/>
                    <a:lstStyle/>
                    <a:p>
                      <a:pPr algn="just"/>
                      <a:r>
                        <a:rPr lang="ru-RU" sz="1100" b="0" dirty="0">
                          <a:effectLst/>
                          <a:latin typeface="Arial" panose="020B0604020202020204" pitchFamily="34" charset="0"/>
                          <a:cs typeface="Arial" panose="020B0604020202020204" pitchFamily="34" charset="0"/>
                        </a:rPr>
                        <a:t>Факторы риска в сфере инвестиционной активности предприятия (проектный риск) </a:t>
                      </a:r>
                      <a:endParaRPr lang="ru-RU" sz="11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tc>
                <a:extLst>
                  <a:ext uri="{0D108BD9-81ED-4DB2-BD59-A6C34878D82A}">
                    <a16:rowId xmlns:a16="http://schemas.microsoft.com/office/drawing/2014/main" val="2256312409"/>
                  </a:ext>
                </a:extLst>
              </a:tr>
              <a:tr h="459164">
                <a:tc>
                  <a:txBody>
                    <a:bodyPr/>
                    <a:lstStyle/>
                    <a:p>
                      <a:pPr algn="just"/>
                      <a:r>
                        <a:rPr lang="ru-RU" sz="1100" b="0" dirty="0">
                          <a:effectLst/>
                          <a:latin typeface="Arial" panose="020B0604020202020204" pitchFamily="34" charset="0"/>
                          <a:cs typeface="Arial" panose="020B0604020202020204" pitchFamily="34" charset="0"/>
                        </a:rPr>
                        <a:t>Затягивание сроков реализации </a:t>
                      </a:r>
                      <a:r>
                        <a:rPr lang="ru-RU" sz="1100" b="0" dirty="0" smtClean="0">
                          <a:effectLst/>
                          <a:latin typeface="Arial" panose="020B0604020202020204" pitchFamily="34" charset="0"/>
                          <a:cs typeface="Arial" panose="020B0604020202020204" pitchFamily="34" charset="0"/>
                        </a:rPr>
                        <a:t>проекта (удорожание проекта)</a:t>
                      </a:r>
                      <a:endParaRPr lang="ru-RU" sz="11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502" marR="44502" marT="0" marB="0" anchor="ctr"/>
                </a:tc>
                <a:extLst>
                  <a:ext uri="{0D108BD9-81ED-4DB2-BD59-A6C34878D82A}">
                    <a16:rowId xmlns:a16="http://schemas.microsoft.com/office/drawing/2014/main" val="3006474624"/>
                  </a:ext>
                </a:extLst>
              </a:tr>
              <a:tr h="473640">
                <a:tc>
                  <a:txBody>
                    <a:bodyPr/>
                    <a:lstStyle/>
                    <a:p>
                      <a:pPr marL="0" algn="just" defTabSz="914400" rtl="0" eaLnBrk="1" latinLnBrk="0" hangingPunct="1"/>
                      <a:r>
                        <a:rPr lang="ru-RU" sz="1100" b="0" kern="1200" dirty="0">
                          <a:solidFill>
                            <a:schemeClr val="dk1"/>
                          </a:solidFill>
                          <a:effectLst/>
                          <a:latin typeface="Arial" panose="020B0604020202020204" pitchFamily="34" charset="0"/>
                          <a:ea typeface="+mn-ea"/>
                          <a:cs typeface="Arial" panose="020B0604020202020204" pitchFamily="34" charset="0"/>
                        </a:rPr>
                        <a:t>Риск не востребованности продукции сторонними </a:t>
                      </a:r>
                      <a:r>
                        <a:rPr lang="ru-RU" sz="1100" b="0" kern="1200" dirty="0" smtClean="0">
                          <a:solidFill>
                            <a:schemeClr val="dk1"/>
                          </a:solidFill>
                          <a:effectLst/>
                          <a:latin typeface="Arial" panose="020B0604020202020204" pitchFamily="34" charset="0"/>
                          <a:ea typeface="+mn-ea"/>
                          <a:cs typeface="Arial" panose="020B0604020202020204" pitchFamily="34" charset="0"/>
                        </a:rPr>
                        <a:t>потребителями</a:t>
                      </a:r>
                      <a:r>
                        <a:rPr lang="ru-RU" sz="1100" b="0" kern="1200" baseline="0" dirty="0" smtClean="0">
                          <a:solidFill>
                            <a:schemeClr val="dk1"/>
                          </a:solidFill>
                          <a:effectLst/>
                          <a:latin typeface="Arial" panose="020B0604020202020204" pitchFamily="34" charset="0"/>
                          <a:ea typeface="+mn-ea"/>
                          <a:cs typeface="Arial" panose="020B0604020202020204" pitchFamily="34" charset="0"/>
                        </a:rPr>
                        <a:t> (снижение доходности)</a:t>
                      </a:r>
                      <a:endParaRPr lang="ru-RU" sz="1100" b="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519781260"/>
                  </a:ext>
                </a:extLst>
              </a:tr>
              <a:tr h="4736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100" b="0" kern="1200" dirty="0">
                          <a:solidFill>
                            <a:schemeClr val="dk1"/>
                          </a:solidFill>
                          <a:effectLst/>
                          <a:latin typeface="Arial" panose="020B0604020202020204" pitchFamily="34" charset="0"/>
                          <a:ea typeface="+mn-ea"/>
                          <a:cs typeface="Arial" panose="020B0604020202020204" pitchFamily="34" charset="0"/>
                        </a:rPr>
                        <a:t>Ошибочный выбор целевого сегмента рынков сбыта собственной </a:t>
                      </a:r>
                      <a:r>
                        <a:rPr lang="ru-RU" sz="1100" b="0" kern="1200" dirty="0" smtClean="0">
                          <a:solidFill>
                            <a:schemeClr val="dk1"/>
                          </a:solidFill>
                          <a:effectLst/>
                          <a:latin typeface="Arial" panose="020B0604020202020204" pitchFamily="34" charset="0"/>
                          <a:ea typeface="+mn-ea"/>
                          <a:cs typeface="Arial" panose="020B0604020202020204" pitchFamily="34" charset="0"/>
                        </a:rPr>
                        <a:t>продукции </a:t>
                      </a:r>
                      <a:r>
                        <a:rPr lang="ru-RU" sz="1100" b="0" kern="1200" baseline="0" dirty="0" smtClean="0">
                          <a:solidFill>
                            <a:schemeClr val="dk1"/>
                          </a:solidFill>
                          <a:effectLst/>
                          <a:latin typeface="Arial" panose="020B0604020202020204" pitchFamily="34" charset="0"/>
                          <a:ea typeface="+mn-ea"/>
                          <a:cs typeface="Arial" panose="020B0604020202020204" pitchFamily="34" charset="0"/>
                        </a:rPr>
                        <a:t> (снижение доходности)</a:t>
                      </a:r>
                      <a:endParaRPr lang="ru-RU" sz="1100" b="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1018118669"/>
                  </a:ext>
                </a:extLst>
              </a:tr>
              <a:tr h="4736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100" b="0" kern="1200" dirty="0">
                          <a:solidFill>
                            <a:schemeClr val="dk1"/>
                          </a:solidFill>
                          <a:effectLst/>
                          <a:latin typeface="Arial" panose="020B0604020202020204" pitchFamily="34" charset="0"/>
                          <a:ea typeface="+mn-ea"/>
                          <a:cs typeface="Arial" panose="020B0604020202020204" pitchFamily="34" charset="0"/>
                        </a:rPr>
                        <a:t>Снижение цены реализации производимой </a:t>
                      </a:r>
                      <a:r>
                        <a:rPr lang="ru-RU" sz="1100" b="0" kern="1200" dirty="0" smtClean="0">
                          <a:solidFill>
                            <a:schemeClr val="dk1"/>
                          </a:solidFill>
                          <a:effectLst/>
                          <a:latin typeface="Arial" panose="020B0604020202020204" pitchFamily="34" charset="0"/>
                          <a:ea typeface="+mn-ea"/>
                          <a:cs typeface="Arial" panose="020B0604020202020204" pitchFamily="34" charset="0"/>
                        </a:rPr>
                        <a:t>продукции </a:t>
                      </a:r>
                      <a:r>
                        <a:rPr lang="ru-RU" sz="1100" b="0" kern="1200" baseline="0" dirty="0" smtClean="0">
                          <a:solidFill>
                            <a:schemeClr val="dk1"/>
                          </a:solidFill>
                          <a:effectLst/>
                          <a:latin typeface="Arial" panose="020B0604020202020204" pitchFamily="34" charset="0"/>
                          <a:ea typeface="+mn-ea"/>
                          <a:cs typeface="Arial" panose="020B0604020202020204" pitchFamily="34" charset="0"/>
                        </a:rPr>
                        <a:t> (снижение доходности)</a:t>
                      </a:r>
                      <a:endParaRPr lang="ru-RU" sz="1100" b="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2110083482"/>
                  </a:ext>
                </a:extLst>
              </a:tr>
              <a:tr h="4736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100" b="0" kern="1200" dirty="0">
                          <a:solidFill>
                            <a:schemeClr val="dk1"/>
                          </a:solidFill>
                          <a:effectLst/>
                          <a:latin typeface="Arial" panose="020B0604020202020204" pitchFamily="34" charset="0"/>
                          <a:ea typeface="+mn-ea"/>
                          <a:cs typeface="Arial" panose="020B0604020202020204" pitchFamily="34" charset="0"/>
                        </a:rPr>
                        <a:t>Рост затрат на закуп ресурсов – фермент, тара, </a:t>
                      </a:r>
                      <a:r>
                        <a:rPr lang="ru-RU" sz="1100" b="0" kern="1200" dirty="0" smtClean="0">
                          <a:solidFill>
                            <a:schemeClr val="dk1"/>
                          </a:solidFill>
                          <a:effectLst/>
                          <a:latin typeface="Arial" panose="020B0604020202020204" pitchFamily="34" charset="0"/>
                          <a:ea typeface="+mn-ea"/>
                          <a:cs typeface="Arial" panose="020B0604020202020204" pitchFamily="34" charset="0"/>
                        </a:rPr>
                        <a:t>ГСМ </a:t>
                      </a:r>
                      <a:r>
                        <a:rPr lang="ru-RU" sz="1100" b="0" kern="1200" baseline="0" dirty="0" smtClean="0">
                          <a:solidFill>
                            <a:schemeClr val="dk1"/>
                          </a:solidFill>
                          <a:effectLst/>
                          <a:latin typeface="Arial" panose="020B0604020202020204" pitchFamily="34" charset="0"/>
                          <a:ea typeface="+mn-ea"/>
                          <a:cs typeface="Arial" panose="020B0604020202020204" pitchFamily="34" charset="0"/>
                        </a:rPr>
                        <a:t> (снижение доходности)</a:t>
                      </a:r>
                      <a:endParaRPr lang="ru-RU" sz="1100" b="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978860329"/>
                  </a:ext>
                </a:extLst>
              </a:tr>
            </a:tbl>
          </a:graphicData>
        </a:graphic>
      </p:graphicFrame>
      <p:sp>
        <p:nvSpPr>
          <p:cNvPr id="7" name="Прямоугольник 6"/>
          <p:cNvSpPr/>
          <p:nvPr/>
        </p:nvSpPr>
        <p:spPr>
          <a:xfrm>
            <a:off x="693520" y="894798"/>
            <a:ext cx="3460828" cy="307777"/>
          </a:xfrm>
          <a:prstGeom prst="rect">
            <a:avLst/>
          </a:prstGeom>
        </p:spPr>
        <p:txBody>
          <a:bodyPr wrap="square">
            <a:spAutoFit/>
          </a:bodyPr>
          <a:lstStyle/>
          <a:p>
            <a:r>
              <a:rPr lang="ru-RU" sz="1400" b="1" dirty="0">
                <a:latin typeface="Arial" panose="020B0604020202020204" pitchFamily="34" charset="0"/>
                <a:ea typeface="Calibri" panose="020F0502020204030204" pitchFamily="34" charset="0"/>
                <a:cs typeface="Arial" panose="020B0604020202020204" pitchFamily="34" charset="0"/>
              </a:rPr>
              <a:t>Ключевые факторы </a:t>
            </a:r>
            <a:r>
              <a:rPr lang="ru-RU" sz="1400" b="1" dirty="0">
                <a:latin typeface="Arial" panose="020B0604020202020204" pitchFamily="34" charset="0"/>
                <a:ea typeface="Calibri" panose="020F0502020204030204" pitchFamily="34" charset="0"/>
                <a:cs typeface="Arial" panose="020B0604020202020204" pitchFamily="34" charset="0"/>
              </a:rPr>
              <a:t>риска проекта</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2999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49377"/>
            <a:ext cx="7886700" cy="618722"/>
          </a:xfrm>
        </p:spPr>
        <p:txBody>
          <a:bodyPr>
            <a:noAutofit/>
          </a:bodyPr>
          <a:lstStyle/>
          <a:p>
            <a:r>
              <a:rPr lang="ru-RU" sz="2500" b="1" dirty="0">
                <a:latin typeface="Arial" panose="020B0604020202020204" pitchFamily="34" charset="0"/>
                <a:cs typeface="Arial" panose="020B0604020202020204" pitchFamily="34" charset="0"/>
              </a:rPr>
              <a:t>Перспективы развития </a:t>
            </a:r>
            <a:r>
              <a:rPr lang="ru-RU" sz="2500" b="1" dirty="0">
                <a:latin typeface="Arial" panose="020B0604020202020204" pitchFamily="34" charset="0"/>
                <a:cs typeface="Arial" panose="020B0604020202020204" pitchFamily="34" charset="0"/>
              </a:rPr>
              <a:t>проекта</a:t>
            </a:r>
            <a:endParaRPr lang="ru-RU" sz="2500" b="1" dirty="0">
              <a:latin typeface="Arial" panose="020B0604020202020204" pitchFamily="34" charset="0"/>
              <a:cs typeface="Arial" panose="020B0604020202020204" pitchFamily="34" charset="0"/>
            </a:endParaRPr>
          </a:p>
        </p:txBody>
      </p:sp>
      <p:graphicFrame>
        <p:nvGraphicFramePr>
          <p:cNvPr id="4" name="Схема 3"/>
          <p:cNvGraphicFramePr/>
          <p:nvPr>
            <p:extLst>
              <p:ext uri="{D42A27DB-BD31-4B8C-83A1-F6EECF244321}">
                <p14:modId xmlns:p14="http://schemas.microsoft.com/office/powerpoint/2010/main" val="3426109917"/>
              </p:ext>
            </p:extLst>
          </p:nvPr>
        </p:nvGraphicFramePr>
        <p:xfrm>
          <a:off x="698733" y="1003162"/>
          <a:ext cx="3795747" cy="2176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4494476" y="752352"/>
            <a:ext cx="4774075" cy="2677656"/>
          </a:xfrm>
          <a:prstGeom prst="rect">
            <a:avLst/>
          </a:prstGeom>
        </p:spPr>
        <p:txBody>
          <a:bodyPr wrap="square">
            <a:spAutoFit/>
          </a:bodyPr>
          <a:lstStyle/>
          <a:p>
            <a:pPr indent="266700" algn="just"/>
            <a:r>
              <a:rPr lang="ru-RU" sz="1400" dirty="0">
                <a:latin typeface="Arial" panose="020B0604020202020204" pitchFamily="34" charset="0"/>
                <a:cs typeface="Arial" panose="020B0604020202020204" pitchFamily="34" charset="0"/>
              </a:rPr>
              <a:t>Существующая </a:t>
            </a:r>
            <a:r>
              <a:rPr lang="ru-RU" sz="1400" dirty="0">
                <a:latin typeface="Arial" panose="020B0604020202020204" pitchFamily="34" charset="0"/>
                <a:cs typeface="Arial" panose="020B0604020202020204" pitchFamily="34" charset="0"/>
              </a:rPr>
              <a:t>на рынке ситуация </a:t>
            </a:r>
            <a:r>
              <a:rPr lang="ru-RU" sz="1400" dirty="0">
                <a:latin typeface="Arial" panose="020B0604020202020204" pitchFamily="34" charset="0"/>
                <a:cs typeface="Arial" panose="020B0604020202020204" pitchFamily="34" charset="0"/>
              </a:rPr>
              <a:t>с потреблением удобрений не ориентирует </a:t>
            </a:r>
            <a:r>
              <a:rPr lang="ru-RU" sz="1400" dirty="0">
                <a:latin typeface="Arial" panose="020B0604020202020204" pitchFamily="34" charset="0"/>
                <a:cs typeface="Arial" panose="020B0604020202020204" pitchFamily="34" charset="0"/>
              </a:rPr>
              <a:t>с/х </a:t>
            </a:r>
            <a:r>
              <a:rPr lang="ru-RU" sz="1400" dirty="0">
                <a:latin typeface="Arial" panose="020B0604020202020204" pitchFamily="34" charset="0"/>
                <a:cs typeface="Arial" panose="020B0604020202020204" pitchFamily="34" charset="0"/>
              </a:rPr>
              <a:t>производителей на использование органических удобрений несмотря на необходимость поддержания уровня гумуса в почвенном слое и необходимости проявления заботы о сохранении плодородия почв. </a:t>
            </a:r>
            <a:endParaRPr lang="ru-RU" sz="1400" dirty="0">
              <a:latin typeface="Arial" panose="020B0604020202020204" pitchFamily="34" charset="0"/>
              <a:cs typeface="Arial" panose="020B0604020202020204" pitchFamily="34" charset="0"/>
            </a:endParaRPr>
          </a:p>
          <a:p>
            <a:pPr indent="266700" algn="just"/>
            <a:r>
              <a:rPr lang="ru-RU" sz="1400" dirty="0">
                <a:latin typeface="Arial" panose="020B0604020202020204" pitchFamily="34" charset="0"/>
                <a:cs typeface="Arial" panose="020B0604020202020204" pitchFamily="34" charset="0"/>
              </a:rPr>
              <a:t>Проще </a:t>
            </a:r>
            <a:r>
              <a:rPr lang="ru-RU" sz="1400" dirty="0">
                <a:latin typeface="Arial" panose="020B0604020202020204" pitchFamily="34" charset="0"/>
                <a:cs typeface="Arial" panose="020B0604020202020204" pitchFamily="34" charset="0"/>
              </a:rPr>
              <a:t>и дешевле </a:t>
            </a:r>
            <a:r>
              <a:rPr lang="ru-RU" sz="1400" dirty="0">
                <a:latin typeface="Arial" panose="020B0604020202020204" pitchFamily="34" charset="0"/>
                <a:cs typeface="Arial" panose="020B0604020202020204" pitchFamily="34" charset="0"/>
              </a:rPr>
              <a:t>использовать минеральные удобрения имеющие </a:t>
            </a:r>
            <a:r>
              <a:rPr lang="ru-RU" sz="1400" dirty="0">
                <a:latin typeface="Arial" panose="020B0604020202020204" pitchFamily="34" charset="0"/>
                <a:cs typeface="Arial" panose="020B0604020202020204" pitchFamily="34" charset="0"/>
              </a:rPr>
              <a:t>более низкую стоимость, более высокую концентрацию, но при этом не </a:t>
            </a:r>
            <a:r>
              <a:rPr lang="ru-RU" sz="1400" dirty="0">
                <a:latin typeface="Arial" panose="020B0604020202020204" pitchFamily="34" charset="0"/>
                <a:cs typeface="Arial" panose="020B0604020202020204" pitchFamily="34" charset="0"/>
              </a:rPr>
              <a:t>восполняющие </a:t>
            </a:r>
            <a:r>
              <a:rPr lang="ru-RU" sz="1400" dirty="0">
                <a:latin typeface="Arial" panose="020B0604020202020204" pitchFamily="34" charset="0"/>
                <a:cs typeface="Arial" panose="020B0604020202020204" pitchFamily="34" charset="0"/>
              </a:rPr>
              <a:t>землю всем необходимым комплексом питательных веществ, чем с свою очередь и отличаются от них органические удобрения.</a:t>
            </a:r>
          </a:p>
        </p:txBody>
      </p:sp>
      <p:graphicFrame>
        <p:nvGraphicFramePr>
          <p:cNvPr id="6" name="Схема 5"/>
          <p:cNvGraphicFramePr/>
          <p:nvPr>
            <p:extLst>
              <p:ext uri="{D42A27DB-BD31-4B8C-83A1-F6EECF244321}">
                <p14:modId xmlns:p14="http://schemas.microsoft.com/office/powerpoint/2010/main" val="2466692494"/>
              </p:ext>
            </p:extLst>
          </p:nvPr>
        </p:nvGraphicFramePr>
        <p:xfrm>
          <a:off x="698733" y="3472402"/>
          <a:ext cx="8569819" cy="23496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Скругленный прямоугольник 9"/>
          <p:cNvSpPr/>
          <p:nvPr/>
        </p:nvSpPr>
        <p:spPr>
          <a:xfrm>
            <a:off x="698733" y="5707534"/>
            <a:ext cx="8569819" cy="926432"/>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Предлагаемый подход может стать составной частью более широкой программы по сохранению и повышению плодородия почв Тюменской области. С внедрением данного подхода решается целый комплекс экологических проблем, а также вопрос рационального использования ценного побочного продукта – органических удобрений. </a:t>
            </a:r>
            <a:r>
              <a:rPr lang="ru-RU" sz="1200" dirty="0">
                <a:solidFill>
                  <a:schemeClr val="tx1"/>
                </a:solidFill>
                <a:latin typeface="Arial" panose="020B0604020202020204" pitchFamily="34" charset="0"/>
                <a:cs typeface="Arial" panose="020B0604020202020204" pitchFamily="34" charset="0"/>
              </a:rPr>
              <a:t>Реализация </a:t>
            </a:r>
            <a:r>
              <a:rPr lang="ru-RU" sz="1200" dirty="0">
                <a:solidFill>
                  <a:schemeClr val="tx1"/>
                </a:solidFill>
                <a:latin typeface="Arial" panose="020B0604020202020204" pitchFamily="34" charset="0"/>
                <a:cs typeface="Arial" panose="020B0604020202020204" pitchFamily="34" charset="0"/>
              </a:rPr>
              <a:t>проекта и данных предложений позволит не только решить экологическую проблему птичьего помета, но и сделает данный процесс эффективным, окупаемым и приносящим прибыль</a:t>
            </a:r>
            <a:r>
              <a:rPr lang="ru-RU" sz="1200" dirty="0">
                <a:solidFill>
                  <a:schemeClr val="tx1"/>
                </a:solidFill>
                <a:latin typeface="Arial" panose="020B0604020202020204" pitchFamily="34" charset="0"/>
                <a:cs typeface="Arial" panose="020B0604020202020204" pitchFamily="34" charset="0"/>
              </a:rPr>
              <a:t>.</a:t>
            </a:r>
            <a:endParaRPr lang="ru-RU"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47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9650" y="497711"/>
            <a:ext cx="7886700" cy="5679252"/>
          </a:xfrm>
        </p:spPr>
        <p:txBody>
          <a:bodyPr>
            <a:normAutofit/>
          </a:bodyPr>
          <a:lstStyle/>
          <a:p>
            <a:pPr marL="0" indent="0" algn="ctr">
              <a:buNone/>
            </a:pPr>
            <a:endParaRPr lang="ru-RU" sz="3000" b="1" dirty="0">
              <a:latin typeface="Arial" panose="020B0604020202020204" pitchFamily="34" charset="0"/>
              <a:cs typeface="Arial" panose="020B0604020202020204" pitchFamily="34" charset="0"/>
            </a:endParaRPr>
          </a:p>
          <a:p>
            <a:pPr marL="0" indent="0" algn="ctr">
              <a:buNone/>
            </a:pPr>
            <a:endParaRPr lang="ru-RU" sz="3000" b="1" dirty="0">
              <a:latin typeface="Arial" panose="020B0604020202020204" pitchFamily="34" charset="0"/>
              <a:cs typeface="Arial" panose="020B0604020202020204" pitchFamily="34" charset="0"/>
            </a:endParaRPr>
          </a:p>
          <a:p>
            <a:pPr marL="0" indent="0" algn="ctr">
              <a:buNone/>
            </a:pPr>
            <a:endParaRPr lang="ru-RU" sz="3000" b="1" dirty="0">
              <a:latin typeface="Arial" panose="020B0604020202020204" pitchFamily="34" charset="0"/>
              <a:cs typeface="Arial" panose="020B0604020202020204" pitchFamily="34" charset="0"/>
            </a:endParaRPr>
          </a:p>
          <a:p>
            <a:pPr marL="0" indent="0" algn="ctr">
              <a:buNone/>
            </a:pPr>
            <a:endParaRPr lang="ru-RU" sz="3000" b="1" dirty="0">
              <a:latin typeface="Arial" panose="020B0604020202020204" pitchFamily="34" charset="0"/>
              <a:cs typeface="Arial" panose="020B0604020202020204" pitchFamily="34" charset="0"/>
            </a:endParaRPr>
          </a:p>
          <a:p>
            <a:pPr marL="0" indent="0" algn="ctr">
              <a:buNone/>
            </a:pPr>
            <a:endParaRPr lang="ru-RU" sz="3000" b="1" dirty="0">
              <a:latin typeface="Arial" panose="020B0604020202020204" pitchFamily="34" charset="0"/>
              <a:cs typeface="Arial" panose="020B0604020202020204" pitchFamily="34" charset="0"/>
            </a:endParaRPr>
          </a:p>
          <a:p>
            <a:pPr marL="0" indent="0" algn="ctr">
              <a:buNone/>
            </a:pPr>
            <a:r>
              <a:rPr lang="ru-RU" sz="3000" b="1" dirty="0">
                <a:latin typeface="Arial" panose="020B0604020202020204" pitchFamily="34" charset="0"/>
                <a:cs typeface="Arial" panose="020B0604020202020204" pitchFamily="34" charset="0"/>
              </a:rPr>
              <a:t>СПАСИБО ЗА ВНИМАНИЕ!</a:t>
            </a:r>
            <a:endParaRPr lang="ru-RU"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1677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26229"/>
            <a:ext cx="7886700" cy="665021"/>
          </a:xfrm>
        </p:spPr>
        <p:txBody>
          <a:bodyPr>
            <a:normAutofit/>
          </a:bodyPr>
          <a:lstStyle/>
          <a:p>
            <a:r>
              <a:rPr lang="ru-RU" sz="2500" b="1" dirty="0">
                <a:latin typeface="Arial" panose="020B0604020202020204" pitchFamily="34" charset="0"/>
                <a:cs typeface="Arial" panose="020B0604020202020204" pitchFamily="34" charset="0"/>
              </a:rPr>
              <a:t>Актуальность проекта</a:t>
            </a:r>
          </a:p>
        </p:txBody>
      </p:sp>
      <p:graphicFrame>
        <p:nvGraphicFramePr>
          <p:cNvPr id="4" name="Объект 4"/>
          <p:cNvGraphicFramePr>
            <a:graphicFrameLocks noGrp="1"/>
          </p:cNvGraphicFramePr>
          <p:nvPr>
            <p:ph idx="1"/>
            <p:extLst>
              <p:ext uri="{D42A27DB-BD31-4B8C-83A1-F6EECF244321}">
                <p14:modId xmlns:p14="http://schemas.microsoft.com/office/powerpoint/2010/main" val="3285858997"/>
              </p:ext>
            </p:extLst>
          </p:nvPr>
        </p:nvGraphicFramePr>
        <p:xfrm>
          <a:off x="4953003" y="1522760"/>
          <a:ext cx="4304297" cy="4572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
          <p:cNvSpPr>
            <a:spLocks noChangeArrowheads="1"/>
          </p:cNvSpPr>
          <p:nvPr/>
        </p:nvSpPr>
        <p:spPr bwMode="auto">
          <a:xfrm>
            <a:off x="4808620" y="1022336"/>
            <a:ext cx="45930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ru-RU" b="1" dirty="0"/>
              <a:t>Замкнутый цикл производства продукции</a:t>
            </a:r>
            <a:endParaRPr lang="ru-RU" altLang="ru-RU" b="1" dirty="0">
              <a:latin typeface="Arial" panose="020B0604020202020204" pitchFamily="34" charset="0"/>
            </a:endParaRPr>
          </a:p>
        </p:txBody>
      </p:sp>
      <p:graphicFrame>
        <p:nvGraphicFramePr>
          <p:cNvPr id="6" name="Объект 4"/>
          <p:cNvGraphicFramePr>
            <a:graphicFrameLocks/>
          </p:cNvGraphicFramePr>
          <p:nvPr>
            <p:extLst>
              <p:ext uri="{D42A27DB-BD31-4B8C-83A1-F6EECF244321}">
                <p14:modId xmlns:p14="http://schemas.microsoft.com/office/powerpoint/2010/main" val="323821875"/>
              </p:ext>
            </p:extLst>
          </p:nvPr>
        </p:nvGraphicFramePr>
        <p:xfrm>
          <a:off x="617975" y="1858341"/>
          <a:ext cx="4190644" cy="50033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Стрелка вправо 2"/>
          <p:cNvSpPr/>
          <p:nvPr/>
        </p:nvSpPr>
        <p:spPr>
          <a:xfrm>
            <a:off x="2499167" y="2498795"/>
            <a:ext cx="428263" cy="317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 name="Группа 6"/>
          <p:cNvGrpSpPr/>
          <p:nvPr/>
        </p:nvGrpSpPr>
        <p:grpSpPr>
          <a:xfrm>
            <a:off x="1976366" y="1022339"/>
            <a:ext cx="1508631" cy="668213"/>
            <a:chOff x="2430573" y="406369"/>
            <a:chExt cx="1508631" cy="838128"/>
          </a:xfrm>
          <a:solidFill>
            <a:schemeClr val="accent2"/>
          </a:solidFill>
        </p:grpSpPr>
        <p:sp>
          <p:nvSpPr>
            <p:cNvPr id="8" name="Скругленный прямоугольник 7"/>
            <p:cNvSpPr/>
            <p:nvPr/>
          </p:nvSpPr>
          <p:spPr>
            <a:xfrm>
              <a:off x="2430573" y="406369"/>
              <a:ext cx="1508631" cy="838128"/>
            </a:xfrm>
            <a:prstGeom prst="roundRect">
              <a:avLst>
                <a:gd name="adj" fmla="val 10000"/>
              </a:avLst>
            </a:prstGeom>
            <a:grpFill/>
          </p:spPr>
          <p:style>
            <a:lnRef idx="2">
              <a:schemeClr val="dk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sp>
        <p:sp>
          <p:nvSpPr>
            <p:cNvPr id="9" name="Скругленный прямоугольник 4"/>
            <p:cNvSpPr txBox="1"/>
            <p:nvPr/>
          </p:nvSpPr>
          <p:spPr>
            <a:xfrm>
              <a:off x="2455121" y="430917"/>
              <a:ext cx="1459535" cy="78903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ru-RU" sz="1200" b="1" dirty="0">
                  <a:latin typeface="Arial" panose="020B0604020202020204" pitchFamily="34" charset="0"/>
                  <a:cs typeface="Arial" panose="020B0604020202020204" pitchFamily="34" charset="0"/>
                </a:rPr>
                <a:t>Птичий помет</a:t>
              </a:r>
              <a:endParaRPr lang="ru-RU" sz="1200" b="1" dirty="0">
                <a:latin typeface="Arial" panose="020B0604020202020204" pitchFamily="34" charset="0"/>
                <a:cs typeface="Arial" panose="020B0604020202020204" pitchFamily="34" charset="0"/>
              </a:endParaRPr>
            </a:p>
          </p:txBody>
        </p:sp>
      </p:grpSp>
      <p:sp>
        <p:nvSpPr>
          <p:cNvPr id="10" name="Стрелка вправо 9"/>
          <p:cNvSpPr/>
          <p:nvPr/>
        </p:nvSpPr>
        <p:spPr>
          <a:xfrm rot="7353527">
            <a:off x="1617837" y="1830582"/>
            <a:ext cx="428263" cy="317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rot="3313206">
            <a:off x="3418757" y="1811010"/>
            <a:ext cx="428263" cy="317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90112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37810"/>
            <a:ext cx="7886700" cy="665021"/>
          </a:xfrm>
        </p:spPr>
        <p:txBody>
          <a:bodyPr>
            <a:normAutofit/>
          </a:bodyPr>
          <a:lstStyle/>
          <a:p>
            <a:r>
              <a:rPr lang="ru-RU" sz="2500" b="1" dirty="0">
                <a:latin typeface="Arial" panose="020B0604020202020204" pitchFamily="34" charset="0"/>
                <a:cs typeface="Arial" panose="020B0604020202020204" pitchFamily="34" charset="0"/>
              </a:rPr>
              <a:t>Цели и задачи проекта</a:t>
            </a:r>
          </a:p>
        </p:txBody>
      </p:sp>
      <p:graphicFrame>
        <p:nvGraphicFramePr>
          <p:cNvPr id="4" name="Схема 3"/>
          <p:cNvGraphicFramePr/>
          <p:nvPr>
            <p:extLst>
              <p:ext uri="{D42A27DB-BD31-4B8C-83A1-F6EECF244321}">
                <p14:modId xmlns:p14="http://schemas.microsoft.com/office/powerpoint/2010/main" val="1955031075"/>
              </p:ext>
            </p:extLst>
          </p:nvPr>
        </p:nvGraphicFramePr>
        <p:xfrm>
          <a:off x="639262" y="1175614"/>
          <a:ext cx="4302165" cy="3338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639260" y="817343"/>
            <a:ext cx="4302164" cy="307777"/>
          </a:xfrm>
          <a:prstGeom prst="rect">
            <a:avLst/>
          </a:prstGeom>
        </p:spPr>
        <p:txBody>
          <a:bodyPr wrap="square">
            <a:spAutoFit/>
          </a:bodyPr>
          <a:lstStyle/>
          <a:p>
            <a:pPr algn="ctr" eaLnBrk="0" fontAlgn="base" hangingPunct="0">
              <a:spcBef>
                <a:spcPct val="0"/>
              </a:spcBef>
              <a:spcAft>
                <a:spcPct val="0"/>
              </a:spcAft>
            </a:pPr>
            <a:r>
              <a:rPr lang="ru-RU" sz="1400" b="1" dirty="0">
                <a:latin typeface="Arial" panose="020B0604020202020204" pitchFamily="34" charset="0"/>
              </a:rPr>
              <a:t>Цель проекта</a:t>
            </a:r>
            <a:endParaRPr lang="ru-RU" sz="1400" b="1" dirty="0">
              <a:latin typeface="Arial" panose="020B0604020202020204" pitchFamily="34" charset="0"/>
            </a:endParaRPr>
          </a:p>
        </p:txBody>
      </p:sp>
      <p:graphicFrame>
        <p:nvGraphicFramePr>
          <p:cNvPr id="32" name="Схема 31"/>
          <p:cNvGraphicFramePr/>
          <p:nvPr>
            <p:extLst>
              <p:ext uri="{D42A27DB-BD31-4B8C-83A1-F6EECF244321}">
                <p14:modId xmlns:p14="http://schemas.microsoft.com/office/powerpoint/2010/main" val="262016999"/>
              </p:ext>
            </p:extLst>
          </p:nvPr>
        </p:nvGraphicFramePr>
        <p:xfrm>
          <a:off x="639260" y="4166888"/>
          <a:ext cx="8654246" cy="24769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3" name="Прямоугольник 32"/>
          <p:cNvSpPr/>
          <p:nvPr/>
        </p:nvSpPr>
        <p:spPr>
          <a:xfrm>
            <a:off x="5076704" y="237807"/>
            <a:ext cx="4236334" cy="3831818"/>
          </a:xfrm>
          <a:prstGeom prst="rect">
            <a:avLst/>
          </a:prstGeom>
        </p:spPr>
        <p:txBody>
          <a:bodyPr wrap="square">
            <a:spAutoFit/>
          </a:bodyPr>
          <a:lstStyle/>
          <a:p>
            <a:pPr algn="ctr">
              <a:lnSpc>
                <a:spcPct val="150000"/>
              </a:lnSpc>
            </a:pPr>
            <a:r>
              <a:rPr lang="ru-RU" b="1" dirty="0">
                <a:latin typeface="Arial" panose="020B0604020202020204" pitchFamily="34" charset="0"/>
                <a:ea typeface="Times New Roman" panose="02020603050405020304" pitchFamily="18" charset="0"/>
                <a:cs typeface="Arial" panose="020B0604020202020204" pitchFamily="34" charset="0"/>
              </a:rPr>
              <a:t>МИССИЯ ПРОЕКТА</a:t>
            </a:r>
          </a:p>
          <a:p>
            <a:pPr algn="just">
              <a:lnSpc>
                <a:spcPct val="150000"/>
              </a:lnSpc>
            </a:pPr>
            <a:r>
              <a:rPr lang="ru-RU" b="1" i="1" dirty="0">
                <a:latin typeface="Arial" panose="020B0604020202020204" pitchFamily="34" charset="0"/>
                <a:ea typeface="Times New Roman" panose="02020603050405020304" pitchFamily="18" charset="0"/>
                <a:cs typeface="Arial" panose="020B0604020202020204" pitchFamily="34" charset="0"/>
              </a:rPr>
              <a:t>«</a:t>
            </a:r>
            <a:r>
              <a:rPr lang="ru-RU" b="1" i="1" dirty="0">
                <a:latin typeface="Arial" panose="020B0604020202020204" pitchFamily="34" charset="0"/>
                <a:ea typeface="Times New Roman" panose="02020603050405020304" pitchFamily="18" charset="0"/>
                <a:cs typeface="Arial" panose="020B0604020202020204" pitchFamily="34" charset="0"/>
              </a:rPr>
              <a:t>Мы перерабатываем побочные продукты птицеводства для сохранения экологии нашего региона. Мы возвращаем природе то, что она нам дала в безопасной и полезной для продолжения жизни форме, превращая отходы в доходы»</a:t>
            </a:r>
            <a:r>
              <a:rPr lang="ru-RU" i="1" dirty="0">
                <a:latin typeface="Arial" panose="020B0604020202020204" pitchFamily="34" charset="0"/>
                <a:ea typeface="Times New Roman" panose="02020603050405020304" pitchFamily="18" charset="0"/>
                <a:cs typeface="Arial" panose="020B0604020202020204" pitchFamily="34" charset="0"/>
              </a:rPr>
              <a:t>.</a:t>
            </a:r>
            <a:endParaRPr lang="ru-RU" sz="1600" i="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8321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168352"/>
            <a:ext cx="7886700" cy="676596"/>
          </a:xfrm>
        </p:spPr>
        <p:txBody>
          <a:bodyPr>
            <a:normAutofit/>
          </a:bodyPr>
          <a:lstStyle/>
          <a:p>
            <a:r>
              <a:rPr lang="ru-RU" sz="2500" b="1" dirty="0">
                <a:latin typeface="Arial" panose="020B0604020202020204" pitchFamily="34" charset="0"/>
                <a:cs typeface="Arial" panose="020B0604020202020204" pitchFamily="34" charset="0"/>
              </a:rPr>
              <a:t>Продукция </a:t>
            </a:r>
            <a:r>
              <a:rPr lang="ru-RU" sz="2500" b="1" dirty="0">
                <a:latin typeface="Arial" panose="020B0604020202020204" pitchFamily="34" charset="0"/>
                <a:cs typeface="Arial" panose="020B0604020202020204" pitchFamily="34" charset="0"/>
              </a:rPr>
              <a:t>и ее </a:t>
            </a:r>
            <a:r>
              <a:rPr lang="ru-RU" sz="2500" b="1" dirty="0">
                <a:latin typeface="Arial" panose="020B0604020202020204" pitchFamily="34" charset="0"/>
                <a:cs typeface="Arial" panose="020B0604020202020204" pitchFamily="34" charset="0"/>
              </a:rPr>
              <a:t>особенности</a:t>
            </a:r>
          </a:p>
        </p:txBody>
      </p:sp>
      <p:pic>
        <p:nvPicPr>
          <p:cNvPr id="4" name="Объект 3" descr="Гранулированный куриный помёт"/>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83552" y="1201440"/>
            <a:ext cx="2743200" cy="1496346"/>
          </a:xfrm>
          <a:prstGeom prst="rect">
            <a:avLst/>
          </a:prstGeom>
          <a:noFill/>
          <a:ln>
            <a:noFill/>
          </a:ln>
        </p:spPr>
      </p:pic>
      <p:pic>
        <p:nvPicPr>
          <p:cNvPr id="5" name="Рисунок 4" descr="Биг бэг с органическим удобрением от 7000 рублей"/>
          <p:cNvPicPr/>
          <p:nvPr/>
        </p:nvPicPr>
        <p:blipFill rotWithShape="1">
          <a:blip r:embed="rId3">
            <a:extLst>
              <a:ext uri="{28A0092B-C50C-407E-A947-70E740481C1C}">
                <a14:useLocalDpi xmlns:a14="http://schemas.microsoft.com/office/drawing/2010/main" val="0"/>
              </a:ext>
            </a:extLst>
          </a:blip>
          <a:srcRect t="13953"/>
          <a:stretch/>
        </p:blipFill>
        <p:spPr bwMode="auto">
          <a:xfrm>
            <a:off x="7753000" y="1079381"/>
            <a:ext cx="1754494" cy="1605328"/>
          </a:xfrm>
          <a:prstGeom prst="rect">
            <a:avLst/>
          </a:prstGeom>
          <a:noFill/>
          <a:ln>
            <a:noFill/>
          </a:ln>
          <a:extLst>
            <a:ext uri="{53640926-AAD7-44D8-BBD7-CCE9431645EC}">
              <a14:shadowObscured xmlns:a14="http://schemas.microsoft.com/office/drawing/2010/main"/>
            </a:ext>
          </a:extLst>
        </p:spPr>
      </p:pic>
      <p:sp>
        <p:nvSpPr>
          <p:cNvPr id="6" name="Прямоугольник 5"/>
          <p:cNvSpPr/>
          <p:nvPr/>
        </p:nvSpPr>
        <p:spPr>
          <a:xfrm>
            <a:off x="5009800" y="771607"/>
            <a:ext cx="4383022" cy="307777"/>
          </a:xfrm>
          <a:prstGeom prst="rect">
            <a:avLst/>
          </a:prstGeom>
        </p:spPr>
        <p:txBody>
          <a:bodyPr wrap="square">
            <a:spAutoFit/>
          </a:bodyPr>
          <a:lstStyle/>
          <a:p>
            <a:pPr algn="ctr" eaLnBrk="0" fontAlgn="base" hangingPunct="0">
              <a:spcBef>
                <a:spcPct val="0"/>
              </a:spcBef>
              <a:spcAft>
                <a:spcPct val="0"/>
              </a:spcAft>
            </a:pPr>
            <a:r>
              <a:rPr lang="ru-RU" sz="1400" b="1" dirty="0">
                <a:latin typeface="Arial" panose="020B0604020202020204" pitchFamily="34" charset="0"/>
              </a:rPr>
              <a:t>Внешний вид </a:t>
            </a:r>
            <a:r>
              <a:rPr lang="ru-RU" sz="1400" b="1" dirty="0">
                <a:latin typeface="Arial" panose="020B0604020202020204" pitchFamily="34" charset="0"/>
              </a:rPr>
              <a:t>органического </a:t>
            </a:r>
            <a:r>
              <a:rPr lang="ru-RU" sz="1400" b="1" dirty="0">
                <a:latin typeface="Arial" panose="020B0604020202020204" pitchFamily="34" charset="0"/>
              </a:rPr>
              <a:t>удобрения </a:t>
            </a:r>
          </a:p>
        </p:txBody>
      </p:sp>
      <p:graphicFrame>
        <p:nvGraphicFramePr>
          <p:cNvPr id="7" name="Схема 6"/>
          <p:cNvGraphicFramePr/>
          <p:nvPr>
            <p:extLst>
              <p:ext uri="{D42A27DB-BD31-4B8C-83A1-F6EECF244321}">
                <p14:modId xmlns:p14="http://schemas.microsoft.com/office/powerpoint/2010/main" val="1370274982"/>
              </p:ext>
            </p:extLst>
          </p:nvPr>
        </p:nvGraphicFramePr>
        <p:xfrm>
          <a:off x="5009800" y="3362768"/>
          <a:ext cx="4383022" cy="3199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Прямоугольник 7"/>
          <p:cNvSpPr/>
          <p:nvPr/>
        </p:nvSpPr>
        <p:spPr>
          <a:xfrm>
            <a:off x="5009800" y="2822823"/>
            <a:ext cx="4383022" cy="523220"/>
          </a:xfrm>
          <a:prstGeom prst="rect">
            <a:avLst/>
          </a:prstGeom>
        </p:spPr>
        <p:txBody>
          <a:bodyPr wrap="square">
            <a:spAutoFit/>
          </a:bodyPr>
          <a:lstStyle/>
          <a:p>
            <a:pPr algn="ctr" eaLnBrk="0" fontAlgn="base" hangingPunct="0">
              <a:spcBef>
                <a:spcPct val="0"/>
              </a:spcBef>
              <a:spcAft>
                <a:spcPct val="0"/>
              </a:spcAft>
            </a:pPr>
            <a:r>
              <a:rPr lang="ru-RU" sz="1400" b="1" dirty="0">
                <a:latin typeface="Arial" panose="020B0604020202020204" pitchFamily="34" charset="0"/>
              </a:rPr>
              <a:t>Цены на </a:t>
            </a:r>
            <a:r>
              <a:rPr lang="ru-RU" sz="1400" b="1" dirty="0">
                <a:latin typeface="Arial" panose="020B0604020202020204" pitchFamily="34" charset="0"/>
              </a:rPr>
              <a:t>органические удобрения </a:t>
            </a:r>
            <a:endParaRPr lang="ru-RU" sz="1400" b="1" dirty="0">
              <a:latin typeface="Arial" panose="020B0604020202020204" pitchFamily="34" charset="0"/>
            </a:endParaRPr>
          </a:p>
          <a:p>
            <a:pPr algn="ctr" eaLnBrk="0" fontAlgn="base" hangingPunct="0">
              <a:spcBef>
                <a:spcPct val="0"/>
              </a:spcBef>
              <a:spcAft>
                <a:spcPct val="0"/>
              </a:spcAft>
            </a:pPr>
            <a:r>
              <a:rPr lang="ru-RU" sz="1400" b="1" dirty="0">
                <a:latin typeface="Arial" panose="020B0604020202020204" pitchFamily="34" charset="0"/>
              </a:rPr>
              <a:t>на </a:t>
            </a:r>
            <a:r>
              <a:rPr lang="ru-RU" sz="1400" b="1" dirty="0">
                <a:latin typeface="Arial" panose="020B0604020202020204" pitchFamily="34" charset="0"/>
              </a:rPr>
              <a:t>основе птичьего помета</a:t>
            </a:r>
          </a:p>
        </p:txBody>
      </p:sp>
      <p:graphicFrame>
        <p:nvGraphicFramePr>
          <p:cNvPr id="9" name="Схема 8"/>
          <p:cNvGraphicFramePr/>
          <p:nvPr>
            <p:extLst>
              <p:ext uri="{D42A27DB-BD31-4B8C-83A1-F6EECF244321}">
                <p14:modId xmlns:p14="http://schemas.microsoft.com/office/powerpoint/2010/main" val="3645935219"/>
              </p:ext>
            </p:extLst>
          </p:nvPr>
        </p:nvGraphicFramePr>
        <p:xfrm>
          <a:off x="501831" y="752349"/>
          <a:ext cx="4138655" cy="581023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86336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37802"/>
            <a:ext cx="7886700" cy="676596"/>
          </a:xfrm>
        </p:spPr>
        <p:txBody>
          <a:bodyPr>
            <a:normAutofit/>
          </a:bodyPr>
          <a:lstStyle/>
          <a:p>
            <a:r>
              <a:rPr lang="ru-RU" sz="2500" b="1" dirty="0">
                <a:latin typeface="Arial" panose="020B0604020202020204" pitchFamily="34" charset="0"/>
                <a:cs typeface="Arial" panose="020B0604020202020204" pitchFamily="34" charset="0"/>
              </a:rPr>
              <a:t>Анализ рынка и оценка конкуренции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755377829"/>
              </p:ext>
            </p:extLst>
          </p:nvPr>
        </p:nvGraphicFramePr>
        <p:xfrm>
          <a:off x="5099876" y="1550017"/>
          <a:ext cx="4238124" cy="4918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5154018" y="992145"/>
            <a:ext cx="4183982" cy="480131"/>
          </a:xfrm>
          <a:prstGeom prst="rect">
            <a:avLst/>
          </a:prstGeom>
        </p:spPr>
        <p:txBody>
          <a:bodyPr wrap="square">
            <a:spAutoFit/>
          </a:bodyPr>
          <a:lstStyle/>
          <a:p>
            <a:pPr algn="ctr">
              <a:lnSpc>
                <a:spcPct val="90000"/>
              </a:lnSpc>
              <a:spcBef>
                <a:spcPct val="0"/>
              </a:spcBef>
            </a:pPr>
            <a:r>
              <a:rPr lang="ru-RU" sz="1400" b="1" dirty="0">
                <a:latin typeface="Arial" panose="020B0604020202020204" pitchFamily="34" charset="0"/>
                <a:ea typeface="+mj-ea"/>
                <a:cs typeface="Arial" panose="020B0604020202020204" pitchFamily="34" charset="0"/>
              </a:rPr>
              <a:t>Сегменты потребителей рынка органических удобрений</a:t>
            </a:r>
          </a:p>
        </p:txBody>
      </p:sp>
      <p:sp>
        <p:nvSpPr>
          <p:cNvPr id="6" name="Прямоугольник 5"/>
          <p:cNvSpPr/>
          <p:nvPr/>
        </p:nvSpPr>
        <p:spPr>
          <a:xfrm>
            <a:off x="687808" y="992145"/>
            <a:ext cx="3970421" cy="1354217"/>
          </a:xfrm>
          <a:prstGeom prst="rect">
            <a:avLst/>
          </a:prstGeom>
        </p:spPr>
        <p:txBody>
          <a:bodyPr wrap="square">
            <a:spAutoFit/>
          </a:bodyPr>
          <a:lstStyle/>
          <a:p>
            <a:pPr algn="ctr"/>
            <a:r>
              <a:rPr lang="ru-RU" sz="1600" b="1" dirty="0">
                <a:latin typeface="Arial" panose="020B0604020202020204" pitchFamily="34" charset="0"/>
                <a:ea typeface="Calibri" panose="020F0502020204030204" pitchFamily="34" charset="0"/>
                <a:cs typeface="Arial" panose="020B0604020202020204" pitchFamily="34" charset="0"/>
              </a:rPr>
              <a:t>Рыночный парадокс:</a:t>
            </a:r>
          </a:p>
          <a:p>
            <a:pPr algn="just"/>
            <a:endParaRPr lang="ru-RU" sz="1200" b="1" dirty="0">
              <a:latin typeface="Arial" panose="020B0604020202020204" pitchFamily="34" charset="0"/>
              <a:ea typeface="Calibri" panose="020F0502020204030204" pitchFamily="34" charset="0"/>
              <a:cs typeface="Arial" panose="020B0604020202020204" pitchFamily="34" charset="0"/>
            </a:endParaRPr>
          </a:p>
          <a:p>
            <a:pPr algn="just"/>
            <a:r>
              <a:rPr lang="ru-RU" b="1" dirty="0">
                <a:latin typeface="Arial" panose="020B0604020202020204" pitchFamily="34" charset="0"/>
                <a:ea typeface="Calibri" panose="020F0502020204030204" pitchFamily="34" charset="0"/>
                <a:cs typeface="Arial" panose="020B0604020202020204" pitchFamily="34" charset="0"/>
              </a:rPr>
              <a:t>«</a:t>
            </a:r>
            <a:r>
              <a:rPr lang="ru-RU" b="1" dirty="0">
                <a:latin typeface="Arial" panose="020B0604020202020204" pitchFamily="34" charset="0"/>
                <a:ea typeface="Calibri" panose="020F0502020204030204" pitchFamily="34" charset="0"/>
                <a:cs typeface="Arial" panose="020B0604020202020204" pitchFamily="34" charset="0"/>
              </a:rPr>
              <a:t>Продукции нет потому что нет потребителя, потребителя нет потому что нет продукции»</a:t>
            </a:r>
            <a:endParaRPr lang="ru-RU" dirty="0">
              <a:latin typeface="Arial" panose="020B0604020202020204" pitchFamily="34" charset="0"/>
              <a:cs typeface="Arial" panose="020B0604020202020204"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98967377"/>
              </p:ext>
            </p:extLst>
          </p:nvPr>
        </p:nvGraphicFramePr>
        <p:xfrm>
          <a:off x="568623" y="3187520"/>
          <a:ext cx="4208789" cy="3337830"/>
        </p:xfrm>
        <a:graphic>
          <a:graphicData uri="http://schemas.openxmlformats.org/drawingml/2006/table">
            <a:tbl>
              <a:tblPr firstRow="1" firstCol="1" bandRow="1">
                <a:tableStyleId>{5C22544A-7EE6-4342-B048-85BDC9FD1C3A}</a:tableStyleId>
              </a:tblPr>
              <a:tblGrid>
                <a:gridCol w="1600469">
                  <a:extLst>
                    <a:ext uri="{9D8B030D-6E8A-4147-A177-3AD203B41FA5}">
                      <a16:colId xmlns:a16="http://schemas.microsoft.com/office/drawing/2014/main" val="2825717852"/>
                    </a:ext>
                  </a:extLst>
                </a:gridCol>
                <a:gridCol w="1126108">
                  <a:extLst>
                    <a:ext uri="{9D8B030D-6E8A-4147-A177-3AD203B41FA5}">
                      <a16:colId xmlns:a16="http://schemas.microsoft.com/office/drawing/2014/main" val="1767289999"/>
                    </a:ext>
                  </a:extLst>
                </a:gridCol>
                <a:gridCol w="757383">
                  <a:extLst>
                    <a:ext uri="{9D8B030D-6E8A-4147-A177-3AD203B41FA5}">
                      <a16:colId xmlns:a16="http://schemas.microsoft.com/office/drawing/2014/main" val="1205379"/>
                    </a:ext>
                  </a:extLst>
                </a:gridCol>
                <a:gridCol w="724829">
                  <a:extLst>
                    <a:ext uri="{9D8B030D-6E8A-4147-A177-3AD203B41FA5}">
                      <a16:colId xmlns:a16="http://schemas.microsoft.com/office/drawing/2014/main" val="4059797434"/>
                    </a:ext>
                  </a:extLst>
                </a:gridCol>
              </a:tblGrid>
              <a:tr h="908746">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Наименование</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Объем производства</a:t>
                      </a:r>
                      <a:endParaRPr lang="ru-RU" sz="1050" dirty="0">
                        <a:effectLst/>
                        <a:latin typeface="Arial" panose="020B0604020202020204" pitchFamily="34" charset="0"/>
                        <a:cs typeface="Arial" panose="020B0604020202020204" pitchFamily="34" charset="0"/>
                      </a:endParaRPr>
                    </a:p>
                    <a:p>
                      <a:pPr algn="ctr">
                        <a:lnSpc>
                          <a:spcPct val="107000"/>
                        </a:lnSpc>
                        <a:spcAft>
                          <a:spcPts val="0"/>
                        </a:spcAft>
                      </a:pPr>
                      <a:r>
                        <a:rPr lang="ru-RU" sz="1100" dirty="0">
                          <a:effectLst/>
                          <a:latin typeface="Arial" panose="020B0604020202020204" pitchFamily="34" charset="0"/>
                          <a:cs typeface="Arial" panose="020B0604020202020204" pitchFamily="34" charset="0"/>
                        </a:rPr>
                        <a:t>продукции</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Объем помета, т/сут.</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Объем помета, т/год</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3395296"/>
                  </a:ext>
                </a:extLst>
              </a:tr>
              <a:tr h="408666">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ПАО «Птицефабрика Боровская»</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1 100 млн.шт.</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350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127 750</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7608783"/>
                  </a:ext>
                </a:extLst>
              </a:tr>
              <a:tr h="405402">
                <a:tc>
                  <a:txBody>
                    <a:bodyPr/>
                    <a:lstStyle/>
                    <a:p>
                      <a:pPr>
                        <a:lnSpc>
                          <a:spcPct val="107000"/>
                        </a:lnSpc>
                        <a:spcAft>
                          <a:spcPts val="0"/>
                        </a:spcAft>
                      </a:pPr>
                      <a:r>
                        <a:rPr lang="ru-RU" sz="1100">
                          <a:effectLst/>
                          <a:latin typeface="Arial" panose="020B0604020202020204" pitchFamily="34" charset="0"/>
                          <a:cs typeface="Arial" panose="020B0604020202020204" pitchFamily="34" charset="0"/>
                        </a:rPr>
                        <a:t>ЗАО «Птицефабрика «Пышминская»</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smtClean="0">
                          <a:effectLst/>
                          <a:latin typeface="Arial" panose="020B0604020202020204" pitchFamily="34" charset="0"/>
                          <a:cs typeface="Arial" panose="020B0604020202020204" pitchFamily="34" charset="0"/>
                        </a:rPr>
                        <a:t>375 </a:t>
                      </a:r>
                      <a:r>
                        <a:rPr lang="ru-RU" sz="1100" dirty="0">
                          <a:effectLst/>
                          <a:latin typeface="Arial" panose="020B0604020202020204" pitchFamily="34" charset="0"/>
                          <a:cs typeface="Arial" panose="020B0604020202020204" pitchFamily="34" charset="0"/>
                        </a:rPr>
                        <a:t>млн.шт.</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150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54 750</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4807641"/>
                  </a:ext>
                </a:extLst>
              </a:tr>
              <a:tr h="381555">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АО «ПРОДО-Тюменский бройлер»</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45 000 тонн</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200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73 000</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141679"/>
                  </a:ext>
                </a:extLst>
              </a:tr>
              <a:tr h="393478">
                <a:tc>
                  <a:txBody>
                    <a:bodyPr/>
                    <a:lstStyle/>
                    <a:p>
                      <a:pPr>
                        <a:lnSpc>
                          <a:spcPct val="107000"/>
                        </a:lnSpc>
                        <a:spcAft>
                          <a:spcPts val="0"/>
                        </a:spcAft>
                      </a:pPr>
                      <a:r>
                        <a:rPr lang="ru-RU" sz="1100" dirty="0">
                          <a:effectLst/>
                          <a:latin typeface="Arial" panose="020B0604020202020204" pitchFamily="34" charset="0"/>
                          <a:cs typeface="Arial" panose="020B0604020202020204" pitchFamily="34" charset="0"/>
                        </a:rPr>
                        <a:t>ООО «Абсолют-Агро»</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10 000 тонн</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100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36 500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02299"/>
                  </a:ext>
                </a:extLst>
              </a:tr>
              <a:tr h="393478">
                <a:tc>
                  <a:txBody>
                    <a:bodyPr/>
                    <a:lstStyle/>
                    <a:p>
                      <a:pPr>
                        <a:lnSpc>
                          <a:spcPct val="107000"/>
                        </a:lnSpc>
                        <a:spcAft>
                          <a:spcPts val="0"/>
                        </a:spcAft>
                      </a:pPr>
                      <a:r>
                        <a:rPr lang="ru-RU" sz="1100" dirty="0" err="1">
                          <a:effectLst/>
                          <a:latin typeface="Arial" panose="020B0604020202020204" pitchFamily="34" charset="0"/>
                          <a:cs typeface="Arial" panose="020B0604020202020204" pitchFamily="34" charset="0"/>
                        </a:rPr>
                        <a:t>Руском</a:t>
                      </a:r>
                      <a:r>
                        <a:rPr lang="ru-RU" sz="1100" dirty="0">
                          <a:effectLst/>
                          <a:latin typeface="Arial" panose="020B0604020202020204" pitchFamily="34" charset="0"/>
                          <a:cs typeface="Arial" panose="020B0604020202020204" pitchFamily="34" charset="0"/>
                        </a:rPr>
                        <a:t> (строится)</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a:effectLst/>
                          <a:latin typeface="Arial" panose="020B0604020202020204" pitchFamily="34" charset="0"/>
                          <a:cs typeface="Arial" panose="020B0604020202020204" pitchFamily="34" charset="0"/>
                        </a:rPr>
                        <a:t>40 000 тонн</a:t>
                      </a:r>
                      <a:endParaRPr lang="ru-RU"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200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Arial" panose="020B0604020202020204" pitchFamily="34" charset="0"/>
                          <a:cs typeface="Arial" panose="020B0604020202020204" pitchFamily="34" charset="0"/>
                        </a:rPr>
                        <a:t>73 000</a:t>
                      </a:r>
                      <a:endParaRPr lang="ru-RU"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4905985"/>
                  </a:ext>
                </a:extLst>
              </a:tr>
              <a:tr h="302915">
                <a:tc>
                  <a:txBody>
                    <a:bodyPr/>
                    <a:lstStyle/>
                    <a:p>
                      <a:pPr>
                        <a:lnSpc>
                          <a:spcPct val="107000"/>
                        </a:lnSpc>
                        <a:spcAft>
                          <a:spcPts val="0"/>
                        </a:spcAft>
                      </a:pPr>
                      <a:r>
                        <a:rPr lang="ru-RU" sz="1100" b="1" dirty="0">
                          <a:effectLst/>
                          <a:latin typeface="Arial" panose="020B0604020202020204" pitchFamily="34" charset="0"/>
                          <a:cs typeface="Arial" panose="020B0604020202020204" pitchFamily="34" charset="0"/>
                        </a:rPr>
                        <a:t>Всего</a:t>
                      </a:r>
                      <a:endParaRPr lang="ru-RU" sz="105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b="1" dirty="0">
                          <a:effectLst/>
                          <a:latin typeface="Arial" panose="020B0604020202020204" pitchFamily="34" charset="0"/>
                          <a:cs typeface="Arial" panose="020B0604020202020204" pitchFamily="34" charset="0"/>
                        </a:rPr>
                        <a:t> </a:t>
                      </a:r>
                      <a:endParaRPr lang="ru-RU" sz="105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b="1" dirty="0">
                          <a:effectLst/>
                          <a:latin typeface="Arial" panose="020B0604020202020204" pitchFamily="34" charset="0"/>
                          <a:cs typeface="Arial" panose="020B0604020202020204" pitchFamily="34" charset="0"/>
                        </a:rPr>
                        <a:t>1 000</a:t>
                      </a:r>
                      <a:endParaRPr lang="ru-RU" sz="105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100" b="1" dirty="0">
                          <a:effectLst/>
                          <a:latin typeface="Arial" panose="020B0604020202020204" pitchFamily="34" charset="0"/>
                          <a:cs typeface="Arial" panose="020B0604020202020204" pitchFamily="34" charset="0"/>
                        </a:rPr>
                        <a:t>365 000</a:t>
                      </a:r>
                      <a:endParaRPr lang="ru-RU" sz="105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4530563"/>
                  </a:ext>
                </a:extLst>
              </a:tr>
            </a:tbl>
          </a:graphicData>
        </a:graphic>
      </p:graphicFrame>
      <p:sp>
        <p:nvSpPr>
          <p:cNvPr id="8" name="Прямоугольник 7"/>
          <p:cNvSpPr/>
          <p:nvPr/>
        </p:nvSpPr>
        <p:spPr>
          <a:xfrm>
            <a:off x="568623" y="2644964"/>
            <a:ext cx="4208789" cy="523220"/>
          </a:xfrm>
          <a:prstGeom prst="rect">
            <a:avLst/>
          </a:prstGeom>
        </p:spPr>
        <p:txBody>
          <a:bodyPr wrap="square">
            <a:spAutoFit/>
          </a:bodyPr>
          <a:lstStyle/>
          <a:p>
            <a:pPr algn="ctr"/>
            <a:r>
              <a:rPr lang="ru-RU" sz="1400" b="1" dirty="0">
                <a:latin typeface="Arial" panose="020B0604020202020204" pitchFamily="34" charset="0"/>
                <a:ea typeface="Calibri" panose="020F0502020204030204" pitchFamily="34" charset="0"/>
                <a:cs typeface="Arial" panose="020B0604020202020204" pitchFamily="34" charset="0"/>
              </a:rPr>
              <a:t>Сырьевая база для производства органических удобрений</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5363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95677"/>
            <a:ext cx="7886700" cy="746044"/>
          </a:xfrm>
        </p:spPr>
        <p:txBody>
          <a:bodyPr>
            <a:normAutofit fontScale="90000"/>
          </a:bodyPr>
          <a:lstStyle/>
          <a:p>
            <a:r>
              <a:rPr lang="ru-RU" sz="2500" b="1" dirty="0">
                <a:latin typeface="Arial" panose="020B0604020202020204" pitchFamily="34" charset="0"/>
                <a:cs typeface="Arial" panose="020B0604020202020204" pitchFamily="34" charset="0"/>
              </a:rPr>
              <a:t>Рыночные барьеры и конкурентные преимущества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129822075"/>
              </p:ext>
            </p:extLst>
          </p:nvPr>
        </p:nvGraphicFramePr>
        <p:xfrm>
          <a:off x="5153388" y="1435342"/>
          <a:ext cx="4209568" cy="5034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5153389" y="1041724"/>
            <a:ext cx="4209568" cy="307777"/>
          </a:xfrm>
          <a:prstGeom prst="rect">
            <a:avLst/>
          </a:prstGeom>
        </p:spPr>
        <p:txBody>
          <a:bodyPr wrap="square">
            <a:spAutoFit/>
          </a:bodyPr>
          <a:lstStyle/>
          <a:p>
            <a:pPr algn="ctr"/>
            <a:r>
              <a:rPr lang="ru-RU" sz="1400" b="1" dirty="0">
                <a:latin typeface="Arial" panose="020B0604020202020204" pitchFamily="34" charset="0"/>
                <a:ea typeface="Times New Roman" panose="02020603050405020304" pitchFamily="18" charset="0"/>
                <a:cs typeface="Arial" panose="020B0604020202020204" pitchFamily="34" charset="0"/>
              </a:rPr>
              <a:t>Конкурентные преимущества</a:t>
            </a:r>
            <a:endParaRPr lang="ru-RU" sz="1400" b="1" dirty="0">
              <a:latin typeface="Arial" panose="020B0604020202020204" pitchFamily="34" charset="0"/>
              <a:cs typeface="Arial" panose="020B0604020202020204" pitchFamily="34" charset="0"/>
            </a:endParaRPr>
          </a:p>
        </p:txBody>
      </p:sp>
      <p:graphicFrame>
        <p:nvGraphicFramePr>
          <p:cNvPr id="6" name="Схема 5"/>
          <p:cNvGraphicFramePr/>
          <p:nvPr>
            <p:extLst>
              <p:ext uri="{D42A27DB-BD31-4B8C-83A1-F6EECF244321}">
                <p14:modId xmlns:p14="http://schemas.microsoft.com/office/powerpoint/2010/main" val="4199060068"/>
              </p:ext>
            </p:extLst>
          </p:nvPr>
        </p:nvGraphicFramePr>
        <p:xfrm>
          <a:off x="579398" y="1435342"/>
          <a:ext cx="4142108" cy="52316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Прямоугольник 6"/>
          <p:cNvSpPr/>
          <p:nvPr/>
        </p:nvSpPr>
        <p:spPr>
          <a:xfrm>
            <a:off x="566195" y="1041723"/>
            <a:ext cx="4155312" cy="307777"/>
          </a:xfrm>
          <a:prstGeom prst="rect">
            <a:avLst/>
          </a:prstGeom>
        </p:spPr>
        <p:txBody>
          <a:bodyPr wrap="square">
            <a:spAutoFit/>
          </a:bodyPr>
          <a:lstStyle/>
          <a:p>
            <a:pPr algn="ctr"/>
            <a:r>
              <a:rPr lang="ru-RU" sz="1400" b="1" dirty="0">
                <a:latin typeface="Arial" panose="020B0604020202020204" pitchFamily="34" charset="0"/>
                <a:ea typeface="Times New Roman" panose="02020603050405020304" pitchFamily="18" charset="0"/>
                <a:cs typeface="Arial" panose="020B0604020202020204" pitchFamily="34" charset="0"/>
              </a:rPr>
              <a:t>Рыночные барьеры</a:t>
            </a:r>
          </a:p>
        </p:txBody>
      </p:sp>
    </p:spTree>
    <p:extLst>
      <p:ext uri="{BB962C8B-B14F-4D97-AF65-F5344CB8AC3E}">
        <p14:creationId xmlns:p14="http://schemas.microsoft.com/office/powerpoint/2010/main" val="1578514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14652"/>
            <a:ext cx="7886700" cy="618722"/>
          </a:xfrm>
        </p:spPr>
        <p:txBody>
          <a:bodyPr>
            <a:normAutofit/>
          </a:bodyPr>
          <a:lstStyle/>
          <a:p>
            <a:r>
              <a:rPr lang="ru-RU" sz="2500" b="1" dirty="0">
                <a:latin typeface="Arial" panose="020B0604020202020204" pitchFamily="34" charset="0"/>
                <a:cs typeface="Arial" panose="020B0604020202020204" pitchFamily="34" charset="0"/>
              </a:rPr>
              <a:t>Технология переработки птичьего помета</a:t>
            </a:r>
          </a:p>
        </p:txBody>
      </p:sp>
      <p:pic>
        <p:nvPicPr>
          <p:cNvPr id="4" name="Picture 2" descr="Завод по производству гранулированных кормов 2 ... 3 т/час"/>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0210" y="4272717"/>
            <a:ext cx="3823035" cy="232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Заголовок 1"/>
          <p:cNvSpPr txBox="1">
            <a:spLocks/>
          </p:cNvSpPr>
          <p:nvPr/>
        </p:nvSpPr>
        <p:spPr>
          <a:xfrm>
            <a:off x="480039" y="3952934"/>
            <a:ext cx="4124539" cy="515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400" b="1" dirty="0">
                <a:latin typeface="Arial" panose="020B0604020202020204" pitchFamily="34" charset="0"/>
                <a:cs typeface="Arial" panose="020B0604020202020204" pitchFamily="34" charset="0"/>
              </a:rPr>
              <a:t>Общий вид линии по переработке </a:t>
            </a:r>
            <a:r>
              <a:rPr lang="ru-RU" sz="1400" b="1" dirty="0">
                <a:latin typeface="Arial" panose="020B0604020202020204" pitchFamily="34" charset="0"/>
                <a:cs typeface="Arial" panose="020B0604020202020204" pitchFamily="34" charset="0"/>
              </a:rPr>
              <a:t>помета</a:t>
            </a:r>
            <a:endParaRPr lang="ru-RU" sz="1400" dirty="0">
              <a:latin typeface="Arial" panose="020B0604020202020204" pitchFamily="34" charset="0"/>
              <a:cs typeface="Arial" panose="020B0604020202020204" pitchFamily="34" charset="0"/>
            </a:endParaRPr>
          </a:p>
        </p:txBody>
      </p:sp>
      <p:graphicFrame>
        <p:nvGraphicFramePr>
          <p:cNvPr id="6" name="Объект 3"/>
          <p:cNvGraphicFramePr>
            <a:graphicFrameLocks/>
          </p:cNvGraphicFramePr>
          <p:nvPr>
            <p:extLst>
              <p:ext uri="{D42A27DB-BD31-4B8C-83A1-F6EECF244321}">
                <p14:modId xmlns:p14="http://schemas.microsoft.com/office/powerpoint/2010/main" val="42894963"/>
              </p:ext>
            </p:extLst>
          </p:nvPr>
        </p:nvGraphicFramePr>
        <p:xfrm>
          <a:off x="4447420" y="5129783"/>
          <a:ext cx="5016099" cy="1286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Заголовок 1"/>
          <p:cNvSpPr txBox="1">
            <a:spLocks/>
          </p:cNvSpPr>
          <p:nvPr/>
        </p:nvSpPr>
        <p:spPr>
          <a:xfrm>
            <a:off x="4447420" y="4468237"/>
            <a:ext cx="4996561" cy="5153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400" b="1" dirty="0">
                <a:latin typeface="Arial" panose="020B0604020202020204" pitchFamily="34" charset="0"/>
                <a:cs typeface="Arial" panose="020B0604020202020204" pitchFamily="34" charset="0"/>
              </a:rPr>
              <a:t>Производственный процесс переработки </a:t>
            </a:r>
            <a:r>
              <a:rPr lang="ru-RU" sz="1400" b="1" dirty="0">
                <a:latin typeface="Arial" panose="020B0604020202020204" pitchFamily="34" charset="0"/>
                <a:cs typeface="Arial" panose="020B0604020202020204" pitchFamily="34" charset="0"/>
              </a:rPr>
              <a:t>помета</a:t>
            </a:r>
            <a:endParaRPr lang="ru-RU" sz="1400" dirty="0">
              <a:latin typeface="Arial" panose="020B0604020202020204" pitchFamily="34" charset="0"/>
              <a:cs typeface="Arial" panose="020B0604020202020204" pitchFamily="34" charset="0"/>
            </a:endParaRPr>
          </a:p>
        </p:txBody>
      </p:sp>
      <p:graphicFrame>
        <p:nvGraphicFramePr>
          <p:cNvPr id="8" name="Схема 7"/>
          <p:cNvGraphicFramePr/>
          <p:nvPr>
            <p:extLst>
              <p:ext uri="{D42A27DB-BD31-4B8C-83A1-F6EECF244321}">
                <p14:modId xmlns:p14="http://schemas.microsoft.com/office/powerpoint/2010/main" val="3553030298"/>
              </p:ext>
            </p:extLst>
          </p:nvPr>
        </p:nvGraphicFramePr>
        <p:xfrm>
          <a:off x="711726" y="833374"/>
          <a:ext cx="8668899" cy="32605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Прямоугольник 8"/>
          <p:cNvSpPr/>
          <p:nvPr/>
        </p:nvSpPr>
        <p:spPr>
          <a:xfrm>
            <a:off x="952428" y="971968"/>
            <a:ext cx="3528334" cy="480131"/>
          </a:xfrm>
          <a:prstGeom prst="rect">
            <a:avLst/>
          </a:prstGeom>
        </p:spPr>
        <p:txBody>
          <a:bodyPr wrap="square">
            <a:spAutoFit/>
          </a:bodyPr>
          <a:lstStyle/>
          <a:p>
            <a:pPr algn="ctr">
              <a:lnSpc>
                <a:spcPct val="90000"/>
              </a:lnSpc>
              <a:spcBef>
                <a:spcPct val="0"/>
              </a:spcBef>
            </a:pPr>
            <a:r>
              <a:rPr lang="ru-RU" sz="1400" b="1" dirty="0">
                <a:latin typeface="Arial" panose="020B0604020202020204" pitchFamily="34" charset="0"/>
                <a:ea typeface="+mj-ea"/>
                <a:cs typeface="Arial" panose="020B0604020202020204" pitchFamily="34" charset="0"/>
              </a:rPr>
              <a:t>Способы и технологии </a:t>
            </a:r>
            <a:endParaRPr lang="ru-RU" sz="1400" b="1" dirty="0">
              <a:latin typeface="Arial" panose="020B0604020202020204" pitchFamily="34" charset="0"/>
              <a:ea typeface="+mj-ea"/>
              <a:cs typeface="Arial" panose="020B0604020202020204" pitchFamily="34" charset="0"/>
            </a:endParaRPr>
          </a:p>
          <a:p>
            <a:pPr algn="ctr">
              <a:lnSpc>
                <a:spcPct val="90000"/>
              </a:lnSpc>
              <a:spcBef>
                <a:spcPct val="0"/>
              </a:spcBef>
            </a:pPr>
            <a:r>
              <a:rPr lang="ru-RU" sz="1400" b="1" dirty="0">
                <a:latin typeface="Arial" panose="020B0604020202020204" pitchFamily="34" charset="0"/>
                <a:ea typeface="+mj-ea"/>
                <a:cs typeface="Arial" panose="020B0604020202020204" pitchFamily="34" charset="0"/>
              </a:rPr>
              <a:t>переработки </a:t>
            </a:r>
            <a:r>
              <a:rPr lang="ru-RU" sz="1400" b="1" dirty="0">
                <a:latin typeface="Arial" panose="020B0604020202020204" pitchFamily="34" charset="0"/>
                <a:ea typeface="+mj-ea"/>
                <a:cs typeface="Arial" panose="020B0604020202020204" pitchFamily="34" charset="0"/>
              </a:rPr>
              <a:t>птичьего помета</a:t>
            </a:r>
          </a:p>
        </p:txBody>
      </p:sp>
    </p:spTree>
    <p:extLst>
      <p:ext uri="{BB962C8B-B14F-4D97-AF65-F5344CB8AC3E}">
        <p14:creationId xmlns:p14="http://schemas.microsoft.com/office/powerpoint/2010/main" val="2519069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95677"/>
            <a:ext cx="7886700" cy="688170"/>
          </a:xfrm>
        </p:spPr>
        <p:txBody>
          <a:bodyPr>
            <a:normAutofit/>
          </a:bodyPr>
          <a:lstStyle/>
          <a:p>
            <a:r>
              <a:rPr lang="ru-RU" sz="2500" b="1" dirty="0">
                <a:latin typeface="Arial" panose="020B0604020202020204" pitchFamily="34" charset="0"/>
                <a:cs typeface="Arial" panose="020B0604020202020204" pitchFamily="34" charset="0"/>
              </a:rPr>
              <a:t>Потребность в финансировании проекта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906516481"/>
              </p:ext>
            </p:extLst>
          </p:nvPr>
        </p:nvGraphicFramePr>
        <p:xfrm>
          <a:off x="1009650" y="1356546"/>
          <a:ext cx="7886700" cy="2410143"/>
        </p:xfrm>
        <a:graphic>
          <a:graphicData uri="http://schemas.openxmlformats.org/drawingml/2006/table">
            <a:tbl>
              <a:tblPr firstRow="1" firstCol="1" bandRow="1">
                <a:tableStyleId>{5C22544A-7EE6-4342-B048-85BDC9FD1C3A}</a:tableStyleId>
              </a:tblPr>
              <a:tblGrid>
                <a:gridCol w="551968">
                  <a:extLst>
                    <a:ext uri="{9D8B030D-6E8A-4147-A177-3AD203B41FA5}">
                      <a16:colId xmlns:a16="http://schemas.microsoft.com/office/drawing/2014/main" val="598725921"/>
                    </a:ext>
                  </a:extLst>
                </a:gridCol>
                <a:gridCol w="4039564">
                  <a:extLst>
                    <a:ext uri="{9D8B030D-6E8A-4147-A177-3AD203B41FA5}">
                      <a16:colId xmlns:a16="http://schemas.microsoft.com/office/drawing/2014/main" val="3002531626"/>
                    </a:ext>
                  </a:extLst>
                </a:gridCol>
                <a:gridCol w="1647584">
                  <a:extLst>
                    <a:ext uri="{9D8B030D-6E8A-4147-A177-3AD203B41FA5}">
                      <a16:colId xmlns:a16="http://schemas.microsoft.com/office/drawing/2014/main" val="1769638982"/>
                    </a:ext>
                  </a:extLst>
                </a:gridCol>
                <a:gridCol w="1647584">
                  <a:extLst>
                    <a:ext uri="{9D8B030D-6E8A-4147-A177-3AD203B41FA5}">
                      <a16:colId xmlns:a16="http://schemas.microsoft.com/office/drawing/2014/main" val="1919127474"/>
                    </a:ext>
                  </a:extLst>
                </a:gridCol>
              </a:tblGrid>
              <a:tr h="0">
                <a:tc>
                  <a:txBody>
                    <a:bodyPr/>
                    <a:lstStyle/>
                    <a:p>
                      <a:pPr algn="ctr">
                        <a:lnSpc>
                          <a:spcPct val="107000"/>
                        </a:lnSpc>
                        <a:spcAft>
                          <a:spcPts val="0"/>
                        </a:spcAft>
                      </a:pPr>
                      <a:r>
                        <a:rPr lang="ru-RU" sz="14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a:effectLst/>
                        </a:rPr>
                        <a:t>Показатель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smtClean="0">
                          <a:effectLst/>
                        </a:rPr>
                        <a:t>Сумма, тыс</a:t>
                      </a:r>
                      <a:r>
                        <a:rPr lang="ru-RU" sz="1400" dirty="0">
                          <a:effectLst/>
                        </a:rPr>
                        <a:t>. руб. </a:t>
                      </a:r>
                      <a:endParaRPr lang="ru-RU" sz="1400" dirty="0" smtClean="0">
                        <a:effectLst/>
                      </a:endParaRPr>
                    </a:p>
                    <a:p>
                      <a:pPr algn="ctr">
                        <a:lnSpc>
                          <a:spcPct val="107000"/>
                        </a:lnSpc>
                        <a:spcAft>
                          <a:spcPts val="0"/>
                        </a:spcAft>
                      </a:pPr>
                      <a:r>
                        <a:rPr lang="ru-RU" sz="1400" dirty="0" smtClean="0">
                          <a:effectLst/>
                        </a:rPr>
                        <a:t>(</a:t>
                      </a:r>
                      <a:r>
                        <a:rPr lang="ru-RU" sz="1400" dirty="0">
                          <a:effectLst/>
                        </a:rPr>
                        <a:t>с НДС)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smtClean="0">
                          <a:effectLst/>
                        </a:rPr>
                        <a:t>Структура</a:t>
                      </a: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0241349"/>
                  </a:ext>
                </a:extLst>
              </a:tr>
              <a:tr h="0">
                <a:tc>
                  <a:txBody>
                    <a:bodyPr/>
                    <a:lstStyle/>
                    <a:p>
                      <a:pPr algn="ctr">
                        <a:lnSpc>
                          <a:spcPct val="107000"/>
                        </a:lnSpc>
                        <a:spcAft>
                          <a:spcPts val="0"/>
                        </a:spcAft>
                      </a:pPr>
                      <a:r>
                        <a:rPr lang="ru-RU" sz="14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Проектно-изыскательские работы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5 176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3,1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86470"/>
                  </a:ext>
                </a:extLst>
              </a:tr>
              <a:tr h="0">
                <a:tc>
                  <a:txBody>
                    <a:bodyPr/>
                    <a:lstStyle/>
                    <a:p>
                      <a:pPr algn="ctr">
                        <a:lnSpc>
                          <a:spcPct val="107000"/>
                        </a:lnSpc>
                        <a:spcAft>
                          <a:spcPts val="0"/>
                        </a:spcAft>
                      </a:pPr>
                      <a:r>
                        <a:rPr lang="ru-RU" sz="14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dirty="0" smtClean="0">
                          <a:effectLst/>
                        </a:rPr>
                        <a:t>Технологическое оборудование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82 467</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48,8</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7952981"/>
                  </a:ext>
                </a:extLst>
              </a:tr>
              <a:tr h="0">
                <a:tc>
                  <a:txBody>
                    <a:bodyPr/>
                    <a:lstStyle/>
                    <a:p>
                      <a:pPr algn="ctr">
                        <a:lnSpc>
                          <a:spcPct val="107000"/>
                        </a:lnSpc>
                        <a:spcAft>
                          <a:spcPts val="0"/>
                        </a:spcAft>
                      </a:pPr>
                      <a:r>
                        <a:rPr lang="ru-RU" sz="14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dirty="0">
                          <a:effectLst/>
                        </a:rPr>
                        <a:t>Площадка </a:t>
                      </a:r>
                      <a:r>
                        <a:rPr lang="ru-RU" sz="1400" dirty="0" smtClean="0">
                          <a:effectLst/>
                        </a:rPr>
                        <a:t>для подготовки </a:t>
                      </a:r>
                      <a:r>
                        <a:rPr lang="ru-RU" sz="1400" dirty="0">
                          <a:effectLst/>
                        </a:rPr>
                        <a:t>сырья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10 000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5,9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016200"/>
                  </a:ext>
                </a:extLst>
              </a:tr>
              <a:tr h="0">
                <a:tc>
                  <a:txBody>
                    <a:bodyPr/>
                    <a:lstStyle/>
                    <a:p>
                      <a:pPr algn="ctr">
                        <a:lnSpc>
                          <a:spcPct val="107000"/>
                        </a:lnSpc>
                        <a:spcAft>
                          <a:spcPts val="0"/>
                        </a:spcAft>
                      </a:pPr>
                      <a:r>
                        <a:rPr lang="ru-RU" sz="1400">
                          <a:effectLst/>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Здание цеха переработки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27 000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16,0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6139615"/>
                  </a:ext>
                </a:extLst>
              </a:tr>
              <a:tr h="0">
                <a:tc>
                  <a:txBody>
                    <a:bodyPr/>
                    <a:lstStyle/>
                    <a:p>
                      <a:pPr algn="ctr">
                        <a:lnSpc>
                          <a:spcPct val="107000"/>
                        </a:lnSpc>
                        <a:spcAft>
                          <a:spcPts val="0"/>
                        </a:spcAft>
                      </a:pPr>
                      <a:r>
                        <a:rPr lang="ru-RU" sz="1400">
                          <a:effectLst/>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Склад готовой продукции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10 000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5,9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4320354"/>
                  </a:ext>
                </a:extLst>
              </a:tr>
              <a:tr h="0">
                <a:tc>
                  <a:txBody>
                    <a:bodyPr/>
                    <a:lstStyle/>
                    <a:p>
                      <a:pPr algn="ctr">
                        <a:lnSpc>
                          <a:spcPct val="107000"/>
                        </a:lnSpc>
                        <a:spcAft>
                          <a:spcPts val="0"/>
                        </a:spcAft>
                      </a:pPr>
                      <a:r>
                        <a:rPr lang="ru-RU" sz="14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dirty="0">
                          <a:effectLst/>
                        </a:rPr>
                        <a:t>Инженерная инфраструктура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11 000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6,5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497019"/>
                  </a:ext>
                </a:extLst>
              </a:tr>
              <a:tr h="0">
                <a:tc>
                  <a:txBody>
                    <a:bodyPr/>
                    <a:lstStyle/>
                    <a:p>
                      <a:pPr algn="ctr">
                        <a:lnSpc>
                          <a:spcPct val="107000"/>
                        </a:lnSpc>
                        <a:spcAft>
                          <a:spcPts val="0"/>
                        </a:spcAft>
                      </a:pPr>
                      <a:r>
                        <a:rPr lang="ru-RU" sz="1400">
                          <a:effectLst/>
                        </a:rPr>
                        <a:t>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Прочие капитальные вложения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20 730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12,3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980406"/>
                  </a:ext>
                </a:extLst>
              </a:tr>
              <a:tr h="0">
                <a:tc>
                  <a:txBody>
                    <a:bodyPr/>
                    <a:lstStyle/>
                    <a:p>
                      <a:pPr algn="ctr">
                        <a:lnSpc>
                          <a:spcPct val="107000"/>
                        </a:lnSpc>
                        <a:spcAft>
                          <a:spcPts val="0"/>
                        </a:spcAft>
                      </a:pPr>
                      <a:r>
                        <a:rPr lang="ru-RU" sz="1400">
                          <a:effectLst/>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Регистрация удобрений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2 700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7189300"/>
                  </a:ext>
                </a:extLst>
              </a:tr>
              <a:tr h="0">
                <a:tc>
                  <a:txBody>
                    <a:bodyPr/>
                    <a:lstStyle/>
                    <a:p>
                      <a:pPr algn="ctr">
                        <a:lnSpc>
                          <a:spcPct val="107000"/>
                        </a:lnSpc>
                        <a:spcAft>
                          <a:spcPts val="0"/>
                        </a:spcAft>
                      </a:pPr>
                      <a:r>
                        <a:rPr lang="ru-RU" sz="1400" b="1">
                          <a:effectLst/>
                        </a:rPr>
                        <a:t>11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b="1" dirty="0">
                          <a:effectLst/>
                        </a:rPr>
                        <a:t>Всего потребность в </a:t>
                      </a:r>
                      <a:r>
                        <a:rPr lang="ru-RU" sz="1400" b="1" dirty="0" smtClean="0">
                          <a:effectLst/>
                        </a:rPr>
                        <a:t>инвестициях</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b="1">
                          <a:effectLst/>
                        </a:rPr>
                        <a:t>169 073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b="1" dirty="0">
                          <a:effectLst/>
                        </a:rPr>
                        <a:t>100,0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531211"/>
                  </a:ext>
                </a:extLst>
              </a:tr>
            </a:tbl>
          </a:graphicData>
        </a:graphic>
      </p:graphicFrame>
      <p:sp>
        <p:nvSpPr>
          <p:cNvPr id="6" name="Rectangle 1"/>
          <p:cNvSpPr>
            <a:spLocks noChangeArrowheads="1"/>
          </p:cNvSpPr>
          <p:nvPr/>
        </p:nvSpPr>
        <p:spPr bwMode="auto">
          <a:xfrm>
            <a:off x="1009650" y="4029243"/>
            <a:ext cx="78867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ru-RU" altLang="ru-RU" sz="1400" b="1" dirty="0">
                <a:latin typeface="Arial" panose="020B0604020202020204" pitchFamily="34" charset="0"/>
              </a:rPr>
              <a:t>Источники средств для финансирования проекта</a:t>
            </a:r>
            <a:endParaRPr lang="ru-RU" altLang="ru-RU" b="1" dirty="0">
              <a:latin typeface="Arial" panose="020B0604020202020204" pitchFamily="34" charset="0"/>
            </a:endParaRPr>
          </a:p>
        </p:txBody>
      </p:sp>
      <p:sp>
        <p:nvSpPr>
          <p:cNvPr id="7" name="Rectangle 1"/>
          <p:cNvSpPr>
            <a:spLocks noChangeArrowheads="1"/>
          </p:cNvSpPr>
          <p:nvPr/>
        </p:nvSpPr>
        <p:spPr bwMode="auto">
          <a:xfrm>
            <a:off x="1009650" y="887186"/>
            <a:ext cx="78867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ru-RU" altLang="ru-RU" sz="1400" b="1" dirty="0">
                <a:latin typeface="Arial" panose="020B0604020202020204" pitchFamily="34" charset="0"/>
              </a:rPr>
              <a:t>Потребность в инвестициях в проект</a:t>
            </a:r>
            <a:endParaRPr lang="ru-RU" altLang="ru-RU" b="1" dirty="0">
              <a:latin typeface="Arial" panose="020B0604020202020204" pitchFamily="34"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805236284"/>
              </p:ext>
            </p:extLst>
          </p:nvPr>
        </p:nvGraphicFramePr>
        <p:xfrm>
          <a:off x="1009650" y="4508698"/>
          <a:ext cx="7886700" cy="1812832"/>
        </p:xfrm>
        <a:graphic>
          <a:graphicData uri="http://schemas.openxmlformats.org/drawingml/2006/table">
            <a:tbl>
              <a:tblPr firstRow="1" firstCol="1" bandRow="1">
                <a:tableStyleId>{5C22544A-7EE6-4342-B048-85BDC9FD1C3A}</a:tableStyleId>
              </a:tblPr>
              <a:tblGrid>
                <a:gridCol w="563506">
                  <a:extLst>
                    <a:ext uri="{9D8B030D-6E8A-4147-A177-3AD203B41FA5}">
                      <a16:colId xmlns:a16="http://schemas.microsoft.com/office/drawing/2014/main" val="2866549214"/>
                    </a:ext>
                  </a:extLst>
                </a:gridCol>
                <a:gridCol w="4028026">
                  <a:extLst>
                    <a:ext uri="{9D8B030D-6E8A-4147-A177-3AD203B41FA5}">
                      <a16:colId xmlns:a16="http://schemas.microsoft.com/office/drawing/2014/main" val="817338082"/>
                    </a:ext>
                  </a:extLst>
                </a:gridCol>
                <a:gridCol w="1647584">
                  <a:extLst>
                    <a:ext uri="{9D8B030D-6E8A-4147-A177-3AD203B41FA5}">
                      <a16:colId xmlns:a16="http://schemas.microsoft.com/office/drawing/2014/main" val="2186840646"/>
                    </a:ext>
                  </a:extLst>
                </a:gridCol>
                <a:gridCol w="1647584">
                  <a:extLst>
                    <a:ext uri="{9D8B030D-6E8A-4147-A177-3AD203B41FA5}">
                      <a16:colId xmlns:a16="http://schemas.microsoft.com/office/drawing/2014/main" val="359828906"/>
                    </a:ext>
                  </a:extLst>
                </a:gridCol>
              </a:tblGrid>
              <a:tr h="175047">
                <a:tc>
                  <a:txBody>
                    <a:bodyPr/>
                    <a:lstStyle/>
                    <a:p>
                      <a:pPr algn="ctr">
                        <a:lnSpc>
                          <a:spcPct val="107000"/>
                        </a:lnSpc>
                        <a:spcAft>
                          <a:spcPts val="0"/>
                        </a:spcAft>
                      </a:pPr>
                      <a:r>
                        <a:rPr lang="ru-RU" sz="14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a:effectLst/>
                        </a:rPr>
                        <a:t>Показатель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Сумма, </a:t>
                      </a:r>
                      <a:r>
                        <a:rPr lang="ru-RU" sz="1400" dirty="0" smtClean="0">
                          <a:effectLst/>
                        </a:rPr>
                        <a:t>тыс</a:t>
                      </a:r>
                      <a:r>
                        <a:rPr lang="ru-RU" sz="1400" dirty="0">
                          <a:effectLst/>
                        </a:rPr>
                        <a:t>. руб.</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Структура, </a:t>
                      </a:r>
                      <a:r>
                        <a:rPr lang="ru-RU" sz="1400" dirty="0" smtClean="0">
                          <a:effectLst/>
                        </a:rPr>
                        <a: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4028579"/>
                  </a:ext>
                </a:extLst>
              </a:tr>
              <a:tr h="218186">
                <a:tc>
                  <a:txBody>
                    <a:bodyPr/>
                    <a:lstStyle/>
                    <a:p>
                      <a:pPr algn="ctr">
                        <a:lnSpc>
                          <a:spcPct val="107000"/>
                        </a:lnSpc>
                        <a:spcAft>
                          <a:spcPts val="0"/>
                        </a:spcAft>
                      </a:pPr>
                      <a:r>
                        <a:rPr lang="ru-RU" sz="14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Собственные средства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50 722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30,0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7696"/>
                  </a:ext>
                </a:extLst>
              </a:tr>
              <a:tr h="218186">
                <a:tc>
                  <a:txBody>
                    <a:bodyPr/>
                    <a:lstStyle/>
                    <a:p>
                      <a:pPr algn="ctr">
                        <a:lnSpc>
                          <a:spcPct val="107000"/>
                        </a:lnSpc>
                        <a:spcAft>
                          <a:spcPts val="0"/>
                        </a:spcAft>
                      </a:pPr>
                      <a:r>
                        <a:rPr lang="ru-RU" sz="14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Заемные средства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118 351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70,0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445306"/>
                  </a:ext>
                </a:extLst>
              </a:tr>
              <a:tr h="218186">
                <a:tc>
                  <a:txBody>
                    <a:bodyPr/>
                    <a:lstStyle/>
                    <a:p>
                      <a:pPr algn="ctr">
                        <a:lnSpc>
                          <a:spcPct val="107000"/>
                        </a:lnSpc>
                        <a:spcAft>
                          <a:spcPts val="0"/>
                        </a:spcAft>
                      </a:pPr>
                      <a:r>
                        <a:rPr lang="ru-RU" sz="1400" b="1">
                          <a:effectLst/>
                        </a:rPr>
                        <a:t>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b="1">
                          <a:effectLst/>
                        </a:rPr>
                        <a:t>Всего</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b="1" dirty="0">
                          <a:effectLst/>
                        </a:rPr>
                        <a:t>169 073</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b="1" dirty="0">
                          <a:effectLst/>
                        </a:rPr>
                        <a:t>100,0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4915216"/>
                  </a:ext>
                </a:extLst>
              </a:tr>
              <a:tr h="197384">
                <a:tc>
                  <a:txBody>
                    <a:bodyPr/>
                    <a:lstStyle/>
                    <a:p>
                      <a:pPr algn="ctr">
                        <a:lnSpc>
                          <a:spcPct val="107000"/>
                        </a:lnSpc>
                        <a:spcAft>
                          <a:spcPts val="0"/>
                        </a:spcAft>
                      </a:pPr>
                      <a:r>
                        <a:rPr lang="ru-RU" sz="1400">
                          <a:effectLst/>
                        </a:rPr>
                        <a:t>3.1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a:effectLst/>
                        </a:rPr>
                        <a:t>НДС к возмещению</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28 179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16,7</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0902604"/>
                  </a:ext>
                </a:extLst>
              </a:tr>
              <a:tr h="358195">
                <a:tc>
                  <a:txBody>
                    <a:bodyPr/>
                    <a:lstStyle/>
                    <a:p>
                      <a:pPr algn="ctr">
                        <a:lnSpc>
                          <a:spcPct val="107000"/>
                        </a:lnSpc>
                        <a:spcAft>
                          <a:spcPts val="0"/>
                        </a:spcAft>
                      </a:pPr>
                      <a:r>
                        <a:rPr lang="ru-RU" sz="1400">
                          <a:effectLst/>
                        </a:rPr>
                        <a:t>3.2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dirty="0">
                          <a:effectLst/>
                        </a:rPr>
                        <a:t>субсидии из регионального бюджета </a:t>
                      </a:r>
                      <a:endParaRPr lang="ru-RU" sz="1100" dirty="0">
                        <a:effectLst/>
                      </a:endParaRPr>
                    </a:p>
                    <a:p>
                      <a:pPr>
                        <a:lnSpc>
                          <a:spcPct val="107000"/>
                        </a:lnSpc>
                        <a:spcAft>
                          <a:spcPts val="0"/>
                        </a:spcAft>
                      </a:pPr>
                      <a:r>
                        <a:rPr lang="ru-RU" sz="1400" dirty="0">
                          <a:effectLst/>
                        </a:rPr>
                        <a:t>(50% от стоимости оборудования без НДС)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a:effectLst/>
                        </a:rPr>
                        <a:t>34 361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20,3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522510"/>
                  </a:ext>
                </a:extLst>
              </a:tr>
              <a:tr h="275433">
                <a:tc>
                  <a:txBody>
                    <a:bodyPr/>
                    <a:lstStyle/>
                    <a:p>
                      <a:pPr algn="ctr">
                        <a:lnSpc>
                          <a:spcPct val="107000"/>
                        </a:lnSpc>
                        <a:spcAft>
                          <a:spcPts val="0"/>
                        </a:spcAft>
                      </a:pPr>
                      <a:r>
                        <a:rPr lang="ru-RU" sz="1400">
                          <a:effectLst/>
                        </a:rPr>
                        <a:t>3.3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400" dirty="0" smtClean="0">
                          <a:effectLst/>
                        </a:rPr>
                        <a:t>собственные средства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a:effectLst/>
                        </a:rPr>
                        <a:t>106 533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400" dirty="0">
                          <a:effectLst/>
                        </a:rPr>
                        <a:t>63,0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183672"/>
                  </a:ext>
                </a:extLst>
              </a:tr>
            </a:tbl>
          </a:graphicData>
        </a:graphic>
      </p:graphicFrame>
    </p:spTree>
    <p:extLst>
      <p:ext uri="{BB962C8B-B14F-4D97-AF65-F5344CB8AC3E}">
        <p14:creationId xmlns:p14="http://schemas.microsoft.com/office/powerpoint/2010/main" val="825852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650" y="284102"/>
            <a:ext cx="7886700" cy="711320"/>
          </a:xfrm>
        </p:spPr>
        <p:txBody>
          <a:bodyPr>
            <a:normAutofit/>
          </a:bodyPr>
          <a:lstStyle/>
          <a:p>
            <a:r>
              <a:rPr lang="ru-RU" sz="2500" b="1" dirty="0">
                <a:latin typeface="Arial" panose="020B0604020202020204" pitchFamily="34" charset="0"/>
                <a:cs typeface="Arial" panose="020B0604020202020204" pitchFamily="34" charset="0"/>
              </a:rPr>
              <a:t>Этапы реализации проекта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406676296"/>
              </p:ext>
            </p:extLst>
          </p:nvPr>
        </p:nvGraphicFramePr>
        <p:xfrm>
          <a:off x="1009650" y="1571081"/>
          <a:ext cx="7886700" cy="978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644375" y="995303"/>
            <a:ext cx="2617255" cy="307777"/>
          </a:xfrm>
          <a:prstGeom prst="rect">
            <a:avLst/>
          </a:prstGeom>
        </p:spPr>
        <p:txBody>
          <a:bodyPr wrap="none">
            <a:spAutoFit/>
          </a:bodyPr>
          <a:lstStyle/>
          <a:p>
            <a:r>
              <a:rPr lang="ru-RU" sz="1400" b="1" dirty="0">
                <a:latin typeface="Arial" panose="020B0604020202020204" pitchFamily="34" charset="0"/>
                <a:ea typeface="Calibri" panose="020F0502020204030204" pitchFamily="34" charset="0"/>
                <a:cs typeface="Arial" panose="020B0604020202020204" pitchFamily="34" charset="0"/>
              </a:rPr>
              <a:t>Этапы реализации проекта</a:t>
            </a:r>
            <a:endParaRPr lang="ru-RU" sz="1400" b="1" dirty="0">
              <a:latin typeface="Arial" panose="020B0604020202020204" pitchFamily="34" charset="0"/>
              <a:cs typeface="Arial" panose="020B0604020202020204"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886600329"/>
              </p:ext>
            </p:extLst>
          </p:nvPr>
        </p:nvGraphicFramePr>
        <p:xfrm>
          <a:off x="816858" y="3252482"/>
          <a:ext cx="8249137" cy="3113588"/>
        </p:xfrm>
        <a:graphic>
          <a:graphicData uri="http://schemas.openxmlformats.org/drawingml/2006/table">
            <a:tbl>
              <a:tblPr firstRow="1" firstCol="1" bandRow="1">
                <a:tableStyleId>{5C22544A-7EE6-4342-B048-85BDC9FD1C3A}</a:tableStyleId>
              </a:tblPr>
              <a:tblGrid>
                <a:gridCol w="468328">
                  <a:extLst>
                    <a:ext uri="{9D8B030D-6E8A-4147-A177-3AD203B41FA5}">
                      <a16:colId xmlns:a16="http://schemas.microsoft.com/office/drawing/2014/main" val="3836271111"/>
                    </a:ext>
                  </a:extLst>
                </a:gridCol>
                <a:gridCol w="3258233">
                  <a:extLst>
                    <a:ext uri="{9D8B030D-6E8A-4147-A177-3AD203B41FA5}">
                      <a16:colId xmlns:a16="http://schemas.microsoft.com/office/drawing/2014/main" val="3740331481"/>
                    </a:ext>
                  </a:extLst>
                </a:gridCol>
                <a:gridCol w="340045">
                  <a:extLst>
                    <a:ext uri="{9D8B030D-6E8A-4147-A177-3AD203B41FA5}">
                      <a16:colId xmlns:a16="http://schemas.microsoft.com/office/drawing/2014/main" val="3007774286"/>
                    </a:ext>
                  </a:extLst>
                </a:gridCol>
                <a:gridCol w="340045">
                  <a:extLst>
                    <a:ext uri="{9D8B030D-6E8A-4147-A177-3AD203B41FA5}">
                      <a16:colId xmlns:a16="http://schemas.microsoft.com/office/drawing/2014/main" val="2509689532"/>
                    </a:ext>
                  </a:extLst>
                </a:gridCol>
                <a:gridCol w="340045">
                  <a:extLst>
                    <a:ext uri="{9D8B030D-6E8A-4147-A177-3AD203B41FA5}">
                      <a16:colId xmlns:a16="http://schemas.microsoft.com/office/drawing/2014/main" val="3433466415"/>
                    </a:ext>
                  </a:extLst>
                </a:gridCol>
                <a:gridCol w="340045">
                  <a:extLst>
                    <a:ext uri="{9D8B030D-6E8A-4147-A177-3AD203B41FA5}">
                      <a16:colId xmlns:a16="http://schemas.microsoft.com/office/drawing/2014/main" val="147645701"/>
                    </a:ext>
                  </a:extLst>
                </a:gridCol>
                <a:gridCol w="340045">
                  <a:extLst>
                    <a:ext uri="{9D8B030D-6E8A-4147-A177-3AD203B41FA5}">
                      <a16:colId xmlns:a16="http://schemas.microsoft.com/office/drawing/2014/main" val="1769985171"/>
                    </a:ext>
                  </a:extLst>
                </a:gridCol>
                <a:gridCol w="340045">
                  <a:extLst>
                    <a:ext uri="{9D8B030D-6E8A-4147-A177-3AD203B41FA5}">
                      <a16:colId xmlns:a16="http://schemas.microsoft.com/office/drawing/2014/main" val="1200707346"/>
                    </a:ext>
                  </a:extLst>
                </a:gridCol>
                <a:gridCol w="340045">
                  <a:extLst>
                    <a:ext uri="{9D8B030D-6E8A-4147-A177-3AD203B41FA5}">
                      <a16:colId xmlns:a16="http://schemas.microsoft.com/office/drawing/2014/main" val="1060686416"/>
                    </a:ext>
                  </a:extLst>
                </a:gridCol>
                <a:gridCol w="340045">
                  <a:extLst>
                    <a:ext uri="{9D8B030D-6E8A-4147-A177-3AD203B41FA5}">
                      <a16:colId xmlns:a16="http://schemas.microsoft.com/office/drawing/2014/main" val="4273124415"/>
                    </a:ext>
                  </a:extLst>
                </a:gridCol>
                <a:gridCol w="340045">
                  <a:extLst>
                    <a:ext uri="{9D8B030D-6E8A-4147-A177-3AD203B41FA5}">
                      <a16:colId xmlns:a16="http://schemas.microsoft.com/office/drawing/2014/main" val="3694932752"/>
                    </a:ext>
                  </a:extLst>
                </a:gridCol>
                <a:gridCol w="340045">
                  <a:extLst>
                    <a:ext uri="{9D8B030D-6E8A-4147-A177-3AD203B41FA5}">
                      <a16:colId xmlns:a16="http://schemas.microsoft.com/office/drawing/2014/main" val="2989113911"/>
                    </a:ext>
                  </a:extLst>
                </a:gridCol>
                <a:gridCol w="340045">
                  <a:extLst>
                    <a:ext uri="{9D8B030D-6E8A-4147-A177-3AD203B41FA5}">
                      <a16:colId xmlns:a16="http://schemas.microsoft.com/office/drawing/2014/main" val="1223456702"/>
                    </a:ext>
                  </a:extLst>
                </a:gridCol>
                <a:gridCol w="340045">
                  <a:extLst>
                    <a:ext uri="{9D8B030D-6E8A-4147-A177-3AD203B41FA5}">
                      <a16:colId xmlns:a16="http://schemas.microsoft.com/office/drawing/2014/main" val="1162333055"/>
                    </a:ext>
                  </a:extLst>
                </a:gridCol>
                <a:gridCol w="442036">
                  <a:extLst>
                    <a:ext uri="{9D8B030D-6E8A-4147-A177-3AD203B41FA5}">
                      <a16:colId xmlns:a16="http://schemas.microsoft.com/office/drawing/2014/main" val="2055426460"/>
                    </a:ext>
                  </a:extLst>
                </a:gridCol>
              </a:tblGrid>
              <a:tr h="237798">
                <a:tc rowSpan="2">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Этапы проекта</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2">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0 год</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marL="71755" marR="71755" algn="ctr">
                        <a:lnSpc>
                          <a:spcPct val="107000"/>
                        </a:lnSpc>
                        <a:spcAft>
                          <a:spcPts val="0"/>
                        </a:spcAft>
                      </a:pPr>
                      <a:r>
                        <a:rPr lang="ru-RU" sz="1200" dirty="0">
                          <a:effectLst/>
                          <a:latin typeface="Arial" panose="020B0604020202020204" pitchFamily="34" charset="0"/>
                          <a:cs typeface="Arial" panose="020B0604020202020204" pitchFamily="34" charset="0"/>
                        </a:rPr>
                        <a:t>1 год</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090632"/>
                  </a:ext>
                </a:extLst>
              </a:tr>
              <a:tr h="598781">
                <a:tc vMerge="1">
                  <a:txBody>
                    <a:bodyPr/>
                    <a:lstStyle/>
                    <a:p>
                      <a:endParaRPr lang="ru-RU"/>
                    </a:p>
                  </a:txBody>
                  <a:tcPr/>
                </a:tc>
                <a:tc vMerge="1">
                  <a:txBody>
                    <a:bodyPr/>
                    <a:lstStyle/>
                    <a:p>
                      <a:endParaRPr lang="ru-RU"/>
                    </a:p>
                  </a:txBody>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янв.</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фев</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мар</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апр</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май</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июн</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июл</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dirty="0" err="1">
                          <a:effectLst/>
                          <a:latin typeface="Arial" panose="020B0604020202020204" pitchFamily="34" charset="0"/>
                          <a:cs typeface="Arial" panose="020B0604020202020204" pitchFamily="34" charset="0"/>
                        </a:rPr>
                        <a:t>авг</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сен</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окт</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ноя</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1755" marR="71755" algn="ctr">
                        <a:lnSpc>
                          <a:spcPct val="107000"/>
                        </a:lnSpc>
                        <a:spcAft>
                          <a:spcPts val="0"/>
                        </a:spcAft>
                      </a:pPr>
                      <a:r>
                        <a:rPr lang="ru-RU" sz="1200">
                          <a:effectLst/>
                          <a:latin typeface="Arial" panose="020B0604020202020204" pitchFamily="34" charset="0"/>
                          <a:cs typeface="Arial" panose="020B0604020202020204" pitchFamily="34" charset="0"/>
                        </a:rPr>
                        <a:t>дек</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2760838006"/>
                  </a:ext>
                </a:extLst>
              </a:tr>
              <a:tr h="282403">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1</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Проектно-изыскательские работы</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542892"/>
                  </a:ext>
                </a:extLst>
              </a:tr>
              <a:tr h="282403">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2</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Технологическое оборудование</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49412"/>
                  </a:ext>
                </a:extLst>
              </a:tr>
              <a:tr h="282403">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3</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Отбор подрядчиков</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3130536"/>
                  </a:ext>
                </a:extLst>
              </a:tr>
              <a:tr h="282403">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4</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Строительство зданий и сооружений</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091349"/>
                  </a:ext>
                </a:extLst>
              </a:tr>
              <a:tr h="300188">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5</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Строительство объектов инфраструктуры</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6555986"/>
                  </a:ext>
                </a:extLst>
              </a:tr>
              <a:tr h="282403">
                <a:tc>
                  <a:txBody>
                    <a:bodyPr/>
                    <a:lstStyle/>
                    <a:p>
                      <a:pPr algn="ctr">
                        <a:lnSpc>
                          <a:spcPct val="107000"/>
                        </a:lnSpc>
                        <a:spcAft>
                          <a:spcPts val="0"/>
                        </a:spcAft>
                      </a:pPr>
                      <a:r>
                        <a:rPr lang="ru-RU" sz="1200">
                          <a:effectLst/>
                          <a:latin typeface="Arial" panose="020B0604020202020204" pitchFamily="34" charset="0"/>
                          <a:cs typeface="Arial" panose="020B0604020202020204" pitchFamily="34" charset="0"/>
                        </a:rPr>
                        <a:t>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dirty="0">
                          <a:effectLst/>
                          <a:latin typeface="Arial" panose="020B0604020202020204" pitchFamily="34" charset="0"/>
                          <a:cs typeface="Arial" panose="020B0604020202020204" pitchFamily="34" charset="0"/>
                        </a:rPr>
                        <a:t>Прочие </a:t>
                      </a:r>
                      <a:r>
                        <a:rPr lang="ru-RU" sz="1200" dirty="0" smtClean="0">
                          <a:effectLst/>
                          <a:latin typeface="Arial" panose="020B0604020202020204" pitchFamily="34" charset="0"/>
                          <a:cs typeface="Arial" panose="020B0604020202020204" pitchFamily="34" charset="0"/>
                        </a:rPr>
                        <a:t>капитальные </a:t>
                      </a:r>
                      <a:r>
                        <a:rPr lang="ru-RU" sz="1200" dirty="0">
                          <a:effectLst/>
                          <a:latin typeface="Arial" panose="020B0604020202020204" pitchFamily="34" charset="0"/>
                          <a:cs typeface="Arial" panose="020B0604020202020204" pitchFamily="34" charset="0"/>
                        </a:rPr>
                        <a:t>вложения</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1928217"/>
                  </a:ext>
                </a:extLst>
              </a:tr>
              <a:tr h="282403">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7</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Ввод объектов в эксплуатацию</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6711512"/>
                  </a:ext>
                </a:extLst>
              </a:tr>
              <a:tr h="282403">
                <a:tc>
                  <a:txBody>
                    <a:bodyPr/>
                    <a:lstStyle/>
                    <a:p>
                      <a:pPr algn="ctr">
                        <a:lnSpc>
                          <a:spcPct val="107000"/>
                        </a:lnSpc>
                        <a:spcAft>
                          <a:spcPts val="0"/>
                        </a:spcAft>
                      </a:pPr>
                      <a:r>
                        <a:rPr lang="ru-RU" sz="1200" dirty="0">
                          <a:effectLst/>
                          <a:latin typeface="Arial" panose="020B0604020202020204" pitchFamily="34" charset="0"/>
                          <a:cs typeface="Arial" panose="020B0604020202020204" pitchFamily="34" charset="0"/>
                        </a:rPr>
                        <a:t>8</a:t>
                      </a:r>
                      <a:r>
                        <a:rPr lang="ru-RU" sz="1200" dirty="0" smtClean="0">
                          <a:effectLst/>
                          <a:latin typeface="Arial" panose="020B0604020202020204" pitchFamily="34" charset="0"/>
                          <a:cs typeface="Arial" panose="020B0604020202020204" pitchFamily="34" charset="0"/>
                        </a:rPr>
                        <a:t>.</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200">
                          <a:effectLst/>
                          <a:latin typeface="Arial" panose="020B0604020202020204" pitchFamily="34" charset="0"/>
                          <a:cs typeface="Arial" panose="020B0604020202020204" pitchFamily="34" charset="0"/>
                        </a:rPr>
                        <a:t>Регистрация удобрений в МСХ РФ</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a:effectLst/>
                          <a:latin typeface="Arial" panose="020B0604020202020204" pitchFamily="34" charset="0"/>
                          <a:cs typeface="Arial" panose="020B0604020202020204" pitchFamily="34" charset="0"/>
                        </a:rPr>
                        <a:t> </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ru-RU"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51968" marR="519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3595080"/>
                  </a:ext>
                </a:extLst>
              </a:tr>
            </a:tbl>
          </a:graphicData>
        </a:graphic>
      </p:graphicFrame>
      <p:sp>
        <p:nvSpPr>
          <p:cNvPr id="7" name="Прямоугольник 6"/>
          <p:cNvSpPr/>
          <p:nvPr/>
        </p:nvSpPr>
        <p:spPr>
          <a:xfrm>
            <a:off x="3394749" y="2817793"/>
            <a:ext cx="3526350" cy="307777"/>
          </a:xfrm>
          <a:prstGeom prst="rect">
            <a:avLst/>
          </a:prstGeom>
        </p:spPr>
        <p:txBody>
          <a:bodyPr wrap="none">
            <a:spAutoFit/>
          </a:bodyPr>
          <a:lstStyle/>
          <a:p>
            <a:r>
              <a:rPr lang="ru-RU" sz="1400" b="1" dirty="0">
                <a:latin typeface="Arial" panose="020B0604020202020204" pitchFamily="34" charset="0"/>
                <a:ea typeface="Calibri" panose="020F0502020204030204" pitchFamily="34" charset="0"/>
                <a:cs typeface="Arial" panose="020B0604020202020204" pitchFamily="34" charset="0"/>
              </a:rPr>
              <a:t>График выполнения основных работ</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305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2150</Words>
  <Application>Microsoft Office PowerPoint</Application>
  <PresentationFormat>Лист A4 (210x297 мм)</PresentationFormat>
  <Paragraphs>715</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Times New Roman</vt:lpstr>
      <vt:lpstr>Тема Office</vt:lpstr>
      <vt:lpstr>МИНИСТЕРСТВО НАУКИ И ВЫСШЕГО ОБРАЗОВАНИЯРОССИЙСКОЙ ФЕДЕРАЦИИ ФЕДЕРАЛЬНОЕ ГОСУДАРСТВЕННОЕ БЮДЖЕТНОЕ  ОБРАЗОВАТЕЛЬНОЕ УЧРЕЖДЕНИЕ ВЫСШЕГО ОБРАЗОВАНИЯ «ТЮМЕНСКИЙ ИНДУСТРИАЛЬНЫЙ УНИВЕРСИТЕТ»    Программа подготовки управленческих кадров для организаций народного хозяйства РФ «Менеджмент», тип А, специализация «Производственный менеджмент»   ПРЕЗЕНТАЦИЯ ИТОГОВОЙ АТТЕСТАЦИОННОЙ РАБОТЫ на тему:  «ПРОЕКТ ОРГАНИЗАЦИИ ПРОИЗВОДСТВА ПО ПЕРЕРАБОТКЕ  ПТИЧЬЕГО ПОМЕТА В ЗАО «ПТИЦЕФАБРИКА «ПЫШМИНСКАЯ» </vt:lpstr>
      <vt:lpstr>Актуальность проекта</vt:lpstr>
      <vt:lpstr>Цели и задачи проекта</vt:lpstr>
      <vt:lpstr>Продукция и ее особенности</vt:lpstr>
      <vt:lpstr>Анализ рынка и оценка конкуренции</vt:lpstr>
      <vt:lpstr>Рыночные барьеры и конкурентные преимущества</vt:lpstr>
      <vt:lpstr>Технология переработки птичьего помета</vt:lpstr>
      <vt:lpstr>Потребность в финансировании проекта</vt:lpstr>
      <vt:lpstr>Этапы реализации проекта</vt:lpstr>
      <vt:lpstr>Доходы и ресурсы проекта</vt:lpstr>
      <vt:lpstr>Коммерческая эффективность проекта</vt:lpstr>
      <vt:lpstr>Социально-экономическая и бюджетная эффективность</vt:lpstr>
      <vt:lpstr>Риски проекта</vt:lpstr>
      <vt:lpstr>Перспективы развития проекта</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Vahitov</dc:creator>
  <cp:lastModifiedBy>Vahitov</cp:lastModifiedBy>
  <cp:revision>119</cp:revision>
  <cp:lastPrinted>2020-11-23T07:28:08Z</cp:lastPrinted>
  <dcterms:created xsi:type="dcterms:W3CDTF">2020-11-21T15:27:05Z</dcterms:created>
  <dcterms:modified xsi:type="dcterms:W3CDTF">2020-11-25T13:29:30Z</dcterms:modified>
</cp:coreProperties>
</file>